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312" r:id="rId2"/>
    <p:sldId id="346" r:id="rId3"/>
    <p:sldId id="347" r:id="rId4"/>
    <p:sldId id="329" r:id="rId5"/>
    <p:sldId id="314" r:id="rId6"/>
    <p:sldId id="323" r:id="rId7"/>
    <p:sldId id="342" r:id="rId8"/>
    <p:sldId id="348" r:id="rId9"/>
    <p:sldId id="315" r:id="rId10"/>
    <p:sldId id="316" r:id="rId11"/>
    <p:sldId id="317" r:id="rId12"/>
    <p:sldId id="313" r:id="rId13"/>
    <p:sldId id="349" r:id="rId14"/>
    <p:sldId id="319" r:id="rId15"/>
    <p:sldId id="320" r:id="rId16"/>
    <p:sldId id="321" r:id="rId17"/>
    <p:sldId id="336" r:id="rId18"/>
    <p:sldId id="332" r:id="rId19"/>
    <p:sldId id="350" r:id="rId20"/>
    <p:sldId id="322" r:id="rId21"/>
    <p:sldId id="318" r:id="rId22"/>
    <p:sldId id="324" r:id="rId23"/>
    <p:sldId id="331" r:id="rId24"/>
    <p:sldId id="344" r:id="rId25"/>
    <p:sldId id="351" r:id="rId26"/>
  </p:sldIdLst>
  <p:sldSz cx="9144000" cy="51450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7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4" d="100"/>
          <a:sy n="124" d="100"/>
        </p:scale>
        <p:origin x="274" y="86"/>
      </p:cViewPr>
      <p:guideLst>
        <p:guide orient="horz" pos="1621"/>
        <p:guide pos="2880"/>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2020/1/26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F86EA5-6311-43E1-8407-31F6367BFBBC}" type="datetimeFigureOut">
              <a:rPr lang="zh-CN" altLang="en-US" smtClean="0"/>
              <a:t>2020/1/26</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7BCFB-A7C3-4628-BC5B-9545862F0BD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2D7A35-7D6C-4554-A9ED-0917C76AEAF9}"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AD2FE5-5C16-4F62-9D00-CB83B7A22079}" type="slidenum">
              <a:rPr lang="zh-CN" altLang="en-US" smtClean="0"/>
              <a:t>14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2EA7BCFB-A7C3-4628-BC5B-9545862F0BD1}" type="slidenum">
              <a:rPr lang="zh-CN" altLang="en-US" smtClean="0"/>
              <a:t>15</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16</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2D7A35-7D6C-4554-A9ED-0917C76AEAF9}" type="slidenum">
              <a:rPr lang="zh-CN" altLang="en-US" smtClean="0"/>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2D7A35-7D6C-4554-A9ED-0917C76AEAF9}" type="slidenum">
              <a:rPr lang="zh-CN" altLang="en-US" smtClean="0"/>
              <a:t>18</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A7BCFB-A7C3-4628-BC5B-9545862F0BD1}" type="slidenum">
              <a:rPr lang="zh-CN" altLang="en-US" smtClean="0"/>
              <a:t>19</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20</a:t>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D03FA2-A613-42FA-9687-609A920DA779}" type="slidenum">
              <a:rPr lang="zh-CN" altLang="en-US" smtClean="0"/>
              <a:t>21</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22</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1D11C5-7EE9-47DD-8C30-F9808A1A3DA9}" type="slidenum">
              <a:rPr lang="zh-CN" altLang="en-US" smtClean="0"/>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1D11C5-7EE9-47DD-8C30-F9808A1A3DA9}" type="slidenum">
              <a:rPr lang="zh-CN" altLang="en-US" smtClean="0"/>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409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EFC6CAE6-7DBA-4B25-BB55-7DCBF772563B}" type="slidenum">
              <a:rPr lang="zh-CN" altLang="en-US" smtClean="0"/>
              <a:t>24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98B404DD-C5D6-4A49-8989-4A1442685945}"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6</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D03FA2-A613-42FA-9687-609A920DA779}"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98B404DD-C5D6-4A49-8989-4A1442685945}"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2EA7BCFB-A7C3-4628-BC5B-9545862F0BD1}" type="slidenum">
              <a:rPr lang="zh-CN" altLang="en-US" smtClean="0"/>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AD2FE5-5C16-4F62-9D00-CB83B7A22079}" type="slidenum">
              <a:rPr lang="zh-CN" altLang="en-US" smtClean="0"/>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9FAFC4-EC29-4BB9-99B2-FAB05EB30ED6}"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E8AF674-7462-4B20-BA2F-89C2D9DC9F85}" type="datetimeFigureOut">
              <a:rPr lang="zh-CN" altLang="en-US" smtClean="0"/>
              <a:t>2020/1/26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2A31B-7A27-48E1-B8CA-BB525FBBDCE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E8AF674-7462-4B20-BA2F-89C2D9DC9F85}" type="datetimeFigureOut">
              <a:rPr lang="zh-CN" altLang="en-US" smtClean="0"/>
              <a:t>2020/1/26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2A31B-7A27-48E1-B8CA-BB525FBBDCE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E8AF674-7462-4B20-BA2F-89C2D9DC9F85}" type="datetimeFigureOut">
              <a:rPr lang="zh-CN" altLang="en-US" smtClean="0"/>
              <a:t>2020/1/26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2A31B-7A27-48E1-B8CA-BB525FBBDCE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两栏内容">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E8AF674-7462-4B20-BA2F-89C2D9DC9F85}" type="datetimeFigureOut">
              <a:rPr lang="zh-CN" altLang="en-US" smtClean="0"/>
              <a:t>2020/1/26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2A31B-7A27-48E1-B8CA-BB525FBBDCE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E8AF674-7462-4B20-BA2F-89C2D9DC9F85}" type="datetimeFigureOut">
              <a:rPr lang="zh-CN" altLang="en-US" smtClean="0"/>
              <a:t>2020/1/26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2A31B-7A27-48E1-B8CA-BB525FBBDCE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E8AF674-7462-4B20-BA2F-89C2D9DC9F85}" type="datetimeFigureOut">
              <a:rPr lang="zh-CN" altLang="en-US" smtClean="0"/>
              <a:t>2020/1/26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B2A31B-7A27-48E1-B8CA-BB525FBBDCE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E8AF674-7462-4B20-BA2F-89C2D9DC9F85}" type="datetimeFigureOut">
              <a:rPr lang="zh-CN" altLang="en-US" smtClean="0"/>
              <a:t>2020/1/26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9B2A31B-7A27-48E1-B8CA-BB525FBBDCE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E8AF674-7462-4B20-BA2F-89C2D9DC9F85}" type="datetimeFigureOut">
              <a:rPr lang="zh-CN" altLang="en-US" smtClean="0"/>
              <a:t>2020/1/26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9B2A31B-7A27-48E1-B8CA-BB525FBBDCE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E8AF674-7462-4B20-BA2F-89C2D9DC9F85}" type="datetimeFigureOut">
              <a:rPr lang="zh-CN" altLang="en-US" smtClean="0"/>
              <a:t>2020/1/26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9B2A31B-7A27-48E1-B8CA-BB525FBBDCE3}" type="slidenum">
              <a:rPr lang="zh-CN" altLang="en-US" smtClean="0"/>
              <a:t>‹#›</a:t>
            </a:fld>
            <a:endParaRPr lang="zh-CN" altLang="en-US"/>
          </a:p>
        </p:txBody>
      </p:sp>
      <p:grpSp>
        <p:nvGrpSpPr>
          <p:cNvPr id="6" name="PA_组合 2"/>
          <p:cNvGrpSpPr/>
          <p:nvPr userDrawn="1"/>
        </p:nvGrpSpPr>
        <p:grpSpPr>
          <a:xfrm>
            <a:off x="457508" y="315277"/>
            <a:ext cx="443943" cy="667822"/>
            <a:chOff x="3327401" y="4108451"/>
            <a:chExt cx="620713" cy="933450"/>
          </a:xfrm>
          <a:solidFill>
            <a:schemeClr val="accent3"/>
          </a:solidFill>
        </p:grpSpPr>
        <p:sp>
          <p:nvSpPr>
            <p:cNvPr id="7" name="chenying0907 384"/>
            <p:cNvSpPr>
              <a:spLocks noEditPoints="1"/>
            </p:cNvSpPr>
            <p:nvPr/>
          </p:nvSpPr>
          <p:spPr bwMode="auto">
            <a:xfrm>
              <a:off x="3327401" y="4108451"/>
              <a:ext cx="620713" cy="933450"/>
            </a:xfrm>
            <a:custGeom>
              <a:avLst/>
              <a:gdLst>
                <a:gd name="T0" fmla="*/ 269 w 288"/>
                <a:gd name="T1" fmla="*/ 376 h 435"/>
                <a:gd name="T2" fmla="*/ 270 w 288"/>
                <a:gd name="T3" fmla="*/ 345 h 435"/>
                <a:gd name="T4" fmla="*/ 244 w 288"/>
                <a:gd name="T5" fmla="*/ 271 h 435"/>
                <a:gd name="T6" fmla="*/ 166 w 288"/>
                <a:gd name="T7" fmla="*/ 79 h 435"/>
                <a:gd name="T8" fmla="*/ 92 w 288"/>
                <a:gd name="T9" fmla="*/ 2 h 435"/>
                <a:gd name="T10" fmla="*/ 51 w 288"/>
                <a:gd name="T11" fmla="*/ 16 h 435"/>
                <a:gd name="T12" fmla="*/ 24 w 288"/>
                <a:gd name="T13" fmla="*/ 114 h 435"/>
                <a:gd name="T14" fmla="*/ 50 w 288"/>
                <a:gd name="T15" fmla="*/ 235 h 435"/>
                <a:gd name="T16" fmla="*/ 61 w 288"/>
                <a:gd name="T17" fmla="*/ 258 h 435"/>
                <a:gd name="T18" fmla="*/ 61 w 288"/>
                <a:gd name="T19" fmla="*/ 273 h 435"/>
                <a:gd name="T20" fmla="*/ 97 w 288"/>
                <a:gd name="T21" fmla="*/ 252 h 435"/>
                <a:gd name="T22" fmla="*/ 75 w 288"/>
                <a:gd name="T23" fmla="*/ 250 h 435"/>
                <a:gd name="T24" fmla="*/ 31 w 288"/>
                <a:gd name="T25" fmla="*/ 187 h 435"/>
                <a:gd name="T26" fmla="*/ 26 w 288"/>
                <a:gd name="T27" fmla="*/ 122 h 435"/>
                <a:gd name="T28" fmla="*/ 54 w 288"/>
                <a:gd name="T29" fmla="*/ 195 h 435"/>
                <a:gd name="T30" fmla="*/ 91 w 288"/>
                <a:gd name="T31" fmla="*/ 231 h 435"/>
                <a:gd name="T32" fmla="*/ 133 w 288"/>
                <a:gd name="T33" fmla="*/ 318 h 435"/>
                <a:gd name="T34" fmla="*/ 178 w 288"/>
                <a:gd name="T35" fmla="*/ 347 h 435"/>
                <a:gd name="T36" fmla="*/ 207 w 288"/>
                <a:gd name="T37" fmla="*/ 392 h 435"/>
                <a:gd name="T38" fmla="*/ 263 w 288"/>
                <a:gd name="T39" fmla="*/ 408 h 435"/>
                <a:gd name="T40" fmla="*/ 168 w 288"/>
                <a:gd name="T41" fmla="*/ 422 h 435"/>
                <a:gd name="T42" fmla="*/ 98 w 288"/>
                <a:gd name="T43" fmla="*/ 424 h 435"/>
                <a:gd name="T44" fmla="*/ 47 w 288"/>
                <a:gd name="T45" fmla="*/ 427 h 435"/>
                <a:gd name="T46" fmla="*/ 79 w 288"/>
                <a:gd name="T47" fmla="*/ 434 h 435"/>
                <a:gd name="T48" fmla="*/ 133 w 288"/>
                <a:gd name="T49" fmla="*/ 425 h 435"/>
                <a:gd name="T50" fmla="*/ 219 w 288"/>
                <a:gd name="T51" fmla="*/ 428 h 435"/>
                <a:gd name="T52" fmla="*/ 271 w 288"/>
                <a:gd name="T53" fmla="*/ 417 h 435"/>
                <a:gd name="T54" fmla="*/ 287 w 288"/>
                <a:gd name="T55" fmla="*/ 418 h 435"/>
                <a:gd name="T56" fmla="*/ 91 w 288"/>
                <a:gd name="T57" fmla="*/ 268 h 435"/>
                <a:gd name="T58" fmla="*/ 80 w 288"/>
                <a:gd name="T59" fmla="*/ 273 h 435"/>
                <a:gd name="T60" fmla="*/ 78 w 288"/>
                <a:gd name="T61" fmla="*/ 261 h 435"/>
                <a:gd name="T62" fmla="*/ 84 w 288"/>
                <a:gd name="T63" fmla="*/ 218 h 435"/>
                <a:gd name="T64" fmla="*/ 44 w 288"/>
                <a:gd name="T65" fmla="*/ 138 h 435"/>
                <a:gd name="T66" fmla="*/ 36 w 288"/>
                <a:gd name="T67" fmla="*/ 113 h 435"/>
                <a:gd name="T68" fmla="*/ 84 w 288"/>
                <a:gd name="T69" fmla="*/ 16 h 435"/>
                <a:gd name="T70" fmla="*/ 90 w 288"/>
                <a:gd name="T71" fmla="*/ 15 h 435"/>
                <a:gd name="T72" fmla="*/ 159 w 288"/>
                <a:gd name="T73" fmla="*/ 95 h 435"/>
                <a:gd name="T74" fmla="*/ 178 w 288"/>
                <a:gd name="T75" fmla="*/ 165 h 435"/>
                <a:gd name="T76" fmla="*/ 131 w 288"/>
                <a:gd name="T77" fmla="*/ 197 h 435"/>
                <a:gd name="T78" fmla="*/ 84 w 288"/>
                <a:gd name="T79" fmla="*/ 218 h 435"/>
                <a:gd name="T80" fmla="*/ 144 w 288"/>
                <a:gd name="T81" fmla="*/ 309 h 435"/>
                <a:gd name="T82" fmla="*/ 102 w 288"/>
                <a:gd name="T83" fmla="*/ 232 h 435"/>
                <a:gd name="T84" fmla="*/ 109 w 288"/>
                <a:gd name="T85" fmla="*/ 223 h 435"/>
                <a:gd name="T86" fmla="*/ 184 w 288"/>
                <a:gd name="T87" fmla="*/ 183 h 435"/>
                <a:gd name="T88" fmla="*/ 231 w 288"/>
                <a:gd name="T89" fmla="*/ 280 h 435"/>
                <a:gd name="T90" fmla="*/ 185 w 288"/>
                <a:gd name="T91" fmla="*/ 328 h 435"/>
                <a:gd name="T92" fmla="*/ 258 w 288"/>
                <a:gd name="T93" fmla="*/ 366 h 435"/>
                <a:gd name="T94" fmla="*/ 229 w 288"/>
                <a:gd name="T95" fmla="*/ 373 h 435"/>
                <a:gd name="T96" fmla="*/ 198 w 288"/>
                <a:gd name="T97" fmla="*/ 358 h 435"/>
                <a:gd name="T98" fmla="*/ 198 w 288"/>
                <a:gd name="T99" fmla="*/ 336 h 435"/>
                <a:gd name="T100" fmla="*/ 219 w 288"/>
                <a:gd name="T101" fmla="*/ 339 h 435"/>
                <a:gd name="T102" fmla="*/ 225 w 288"/>
                <a:gd name="T103" fmla="*/ 350 h 435"/>
                <a:gd name="T104" fmla="*/ 232 w 288"/>
                <a:gd name="T105" fmla="*/ 365 h 435"/>
                <a:gd name="T106" fmla="*/ 236 w 288"/>
                <a:gd name="T107" fmla="*/ 345 h 435"/>
                <a:gd name="T108" fmla="*/ 226 w 288"/>
                <a:gd name="T109" fmla="*/ 334 h 435"/>
                <a:gd name="T110" fmla="*/ 232 w 288"/>
                <a:gd name="T111" fmla="*/ 313 h 435"/>
                <a:gd name="T112" fmla="*/ 261 w 288"/>
                <a:gd name="T113" fmla="*/ 35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8" h="435">
                  <a:moveTo>
                    <a:pt x="273" y="394"/>
                  </a:moveTo>
                  <a:cubicBezTo>
                    <a:pt x="270" y="389"/>
                    <a:pt x="268" y="382"/>
                    <a:pt x="269" y="376"/>
                  </a:cubicBezTo>
                  <a:cubicBezTo>
                    <a:pt x="269" y="369"/>
                    <a:pt x="273" y="369"/>
                    <a:pt x="275" y="363"/>
                  </a:cubicBezTo>
                  <a:cubicBezTo>
                    <a:pt x="278" y="355"/>
                    <a:pt x="274" y="351"/>
                    <a:pt x="270" y="345"/>
                  </a:cubicBezTo>
                  <a:cubicBezTo>
                    <a:pt x="259" y="333"/>
                    <a:pt x="249" y="319"/>
                    <a:pt x="241" y="305"/>
                  </a:cubicBezTo>
                  <a:cubicBezTo>
                    <a:pt x="250" y="296"/>
                    <a:pt x="247" y="282"/>
                    <a:pt x="244" y="271"/>
                  </a:cubicBezTo>
                  <a:cubicBezTo>
                    <a:pt x="233" y="234"/>
                    <a:pt x="212" y="203"/>
                    <a:pt x="193" y="170"/>
                  </a:cubicBezTo>
                  <a:cubicBezTo>
                    <a:pt x="203" y="143"/>
                    <a:pt x="179" y="100"/>
                    <a:pt x="166" y="79"/>
                  </a:cubicBezTo>
                  <a:cubicBezTo>
                    <a:pt x="153" y="56"/>
                    <a:pt x="141" y="31"/>
                    <a:pt x="120" y="15"/>
                  </a:cubicBezTo>
                  <a:cubicBezTo>
                    <a:pt x="112" y="9"/>
                    <a:pt x="102" y="3"/>
                    <a:pt x="92" y="2"/>
                  </a:cubicBezTo>
                  <a:cubicBezTo>
                    <a:pt x="78" y="0"/>
                    <a:pt x="66" y="9"/>
                    <a:pt x="53" y="13"/>
                  </a:cubicBezTo>
                  <a:cubicBezTo>
                    <a:pt x="52" y="14"/>
                    <a:pt x="51" y="15"/>
                    <a:pt x="51" y="16"/>
                  </a:cubicBezTo>
                  <a:cubicBezTo>
                    <a:pt x="28" y="27"/>
                    <a:pt x="13" y="53"/>
                    <a:pt x="17" y="82"/>
                  </a:cubicBezTo>
                  <a:cubicBezTo>
                    <a:pt x="18" y="93"/>
                    <a:pt x="20" y="103"/>
                    <a:pt x="24" y="114"/>
                  </a:cubicBezTo>
                  <a:cubicBezTo>
                    <a:pt x="0" y="124"/>
                    <a:pt x="6" y="154"/>
                    <a:pt x="15" y="175"/>
                  </a:cubicBezTo>
                  <a:cubicBezTo>
                    <a:pt x="25" y="197"/>
                    <a:pt x="37" y="215"/>
                    <a:pt x="50" y="235"/>
                  </a:cubicBezTo>
                  <a:cubicBezTo>
                    <a:pt x="53" y="239"/>
                    <a:pt x="58" y="245"/>
                    <a:pt x="60" y="250"/>
                  </a:cubicBezTo>
                  <a:cubicBezTo>
                    <a:pt x="61" y="253"/>
                    <a:pt x="61" y="255"/>
                    <a:pt x="61" y="258"/>
                  </a:cubicBezTo>
                  <a:cubicBezTo>
                    <a:pt x="61" y="258"/>
                    <a:pt x="61" y="259"/>
                    <a:pt x="61" y="259"/>
                  </a:cubicBezTo>
                  <a:cubicBezTo>
                    <a:pt x="61" y="263"/>
                    <a:pt x="60" y="268"/>
                    <a:pt x="61" y="273"/>
                  </a:cubicBezTo>
                  <a:cubicBezTo>
                    <a:pt x="64" y="295"/>
                    <a:pt x="94" y="303"/>
                    <a:pt x="101" y="279"/>
                  </a:cubicBezTo>
                  <a:cubicBezTo>
                    <a:pt x="103" y="271"/>
                    <a:pt x="104" y="258"/>
                    <a:pt x="97" y="252"/>
                  </a:cubicBezTo>
                  <a:cubicBezTo>
                    <a:pt x="90" y="245"/>
                    <a:pt x="82" y="247"/>
                    <a:pt x="75" y="250"/>
                  </a:cubicBezTo>
                  <a:cubicBezTo>
                    <a:pt x="75" y="250"/>
                    <a:pt x="75" y="250"/>
                    <a:pt x="75" y="250"/>
                  </a:cubicBezTo>
                  <a:cubicBezTo>
                    <a:pt x="73" y="245"/>
                    <a:pt x="68" y="241"/>
                    <a:pt x="65" y="237"/>
                  </a:cubicBezTo>
                  <a:cubicBezTo>
                    <a:pt x="52" y="222"/>
                    <a:pt x="40" y="206"/>
                    <a:pt x="31" y="187"/>
                  </a:cubicBezTo>
                  <a:cubicBezTo>
                    <a:pt x="26" y="177"/>
                    <a:pt x="17" y="163"/>
                    <a:pt x="16" y="152"/>
                  </a:cubicBezTo>
                  <a:cubicBezTo>
                    <a:pt x="14" y="141"/>
                    <a:pt x="17" y="129"/>
                    <a:pt x="26" y="122"/>
                  </a:cubicBezTo>
                  <a:cubicBezTo>
                    <a:pt x="30" y="135"/>
                    <a:pt x="35" y="148"/>
                    <a:pt x="39" y="161"/>
                  </a:cubicBezTo>
                  <a:cubicBezTo>
                    <a:pt x="42" y="174"/>
                    <a:pt x="47" y="184"/>
                    <a:pt x="54" y="195"/>
                  </a:cubicBezTo>
                  <a:cubicBezTo>
                    <a:pt x="60" y="205"/>
                    <a:pt x="64" y="218"/>
                    <a:pt x="71" y="226"/>
                  </a:cubicBezTo>
                  <a:cubicBezTo>
                    <a:pt x="77" y="233"/>
                    <a:pt x="84" y="233"/>
                    <a:pt x="91" y="231"/>
                  </a:cubicBezTo>
                  <a:cubicBezTo>
                    <a:pt x="98" y="243"/>
                    <a:pt x="101" y="260"/>
                    <a:pt x="108" y="272"/>
                  </a:cubicBezTo>
                  <a:cubicBezTo>
                    <a:pt x="117" y="287"/>
                    <a:pt x="125" y="303"/>
                    <a:pt x="133" y="318"/>
                  </a:cubicBezTo>
                  <a:cubicBezTo>
                    <a:pt x="139" y="329"/>
                    <a:pt x="146" y="348"/>
                    <a:pt x="160" y="350"/>
                  </a:cubicBezTo>
                  <a:cubicBezTo>
                    <a:pt x="165" y="350"/>
                    <a:pt x="171" y="349"/>
                    <a:pt x="178" y="347"/>
                  </a:cubicBezTo>
                  <a:cubicBezTo>
                    <a:pt x="183" y="354"/>
                    <a:pt x="187" y="362"/>
                    <a:pt x="191" y="370"/>
                  </a:cubicBezTo>
                  <a:cubicBezTo>
                    <a:pt x="195" y="377"/>
                    <a:pt x="199" y="390"/>
                    <a:pt x="207" y="392"/>
                  </a:cubicBezTo>
                  <a:cubicBezTo>
                    <a:pt x="221" y="396"/>
                    <a:pt x="230" y="381"/>
                    <a:pt x="245" y="389"/>
                  </a:cubicBezTo>
                  <a:cubicBezTo>
                    <a:pt x="253" y="393"/>
                    <a:pt x="258" y="401"/>
                    <a:pt x="263" y="408"/>
                  </a:cubicBezTo>
                  <a:cubicBezTo>
                    <a:pt x="255" y="407"/>
                    <a:pt x="247" y="408"/>
                    <a:pt x="239" y="410"/>
                  </a:cubicBezTo>
                  <a:cubicBezTo>
                    <a:pt x="215" y="416"/>
                    <a:pt x="193" y="426"/>
                    <a:pt x="168" y="422"/>
                  </a:cubicBezTo>
                  <a:cubicBezTo>
                    <a:pt x="148" y="420"/>
                    <a:pt x="135" y="414"/>
                    <a:pt x="115" y="420"/>
                  </a:cubicBezTo>
                  <a:cubicBezTo>
                    <a:pt x="110" y="421"/>
                    <a:pt x="104" y="423"/>
                    <a:pt x="98" y="424"/>
                  </a:cubicBezTo>
                  <a:cubicBezTo>
                    <a:pt x="88" y="427"/>
                    <a:pt x="84" y="425"/>
                    <a:pt x="74" y="424"/>
                  </a:cubicBezTo>
                  <a:cubicBezTo>
                    <a:pt x="65" y="424"/>
                    <a:pt x="56" y="427"/>
                    <a:pt x="47" y="427"/>
                  </a:cubicBezTo>
                  <a:cubicBezTo>
                    <a:pt x="42" y="428"/>
                    <a:pt x="42" y="434"/>
                    <a:pt x="47" y="434"/>
                  </a:cubicBezTo>
                  <a:cubicBezTo>
                    <a:pt x="58" y="435"/>
                    <a:pt x="68" y="433"/>
                    <a:pt x="79" y="434"/>
                  </a:cubicBezTo>
                  <a:cubicBezTo>
                    <a:pt x="87" y="435"/>
                    <a:pt x="93" y="435"/>
                    <a:pt x="101" y="433"/>
                  </a:cubicBezTo>
                  <a:cubicBezTo>
                    <a:pt x="111" y="430"/>
                    <a:pt x="122" y="425"/>
                    <a:pt x="133" y="425"/>
                  </a:cubicBezTo>
                  <a:cubicBezTo>
                    <a:pt x="144" y="425"/>
                    <a:pt x="156" y="430"/>
                    <a:pt x="167" y="432"/>
                  </a:cubicBezTo>
                  <a:cubicBezTo>
                    <a:pt x="184" y="435"/>
                    <a:pt x="202" y="432"/>
                    <a:pt x="219" y="428"/>
                  </a:cubicBezTo>
                  <a:cubicBezTo>
                    <a:pt x="228" y="425"/>
                    <a:pt x="236" y="421"/>
                    <a:pt x="244" y="419"/>
                  </a:cubicBezTo>
                  <a:cubicBezTo>
                    <a:pt x="253" y="417"/>
                    <a:pt x="262" y="417"/>
                    <a:pt x="271" y="417"/>
                  </a:cubicBezTo>
                  <a:cubicBezTo>
                    <a:pt x="273" y="419"/>
                    <a:pt x="275" y="421"/>
                    <a:pt x="276" y="422"/>
                  </a:cubicBezTo>
                  <a:cubicBezTo>
                    <a:pt x="280" y="425"/>
                    <a:pt x="288" y="424"/>
                    <a:pt x="287" y="418"/>
                  </a:cubicBezTo>
                  <a:cubicBezTo>
                    <a:pt x="286" y="407"/>
                    <a:pt x="279" y="402"/>
                    <a:pt x="273" y="394"/>
                  </a:cubicBezTo>
                  <a:moveTo>
                    <a:pt x="91" y="268"/>
                  </a:moveTo>
                  <a:cubicBezTo>
                    <a:pt x="90" y="270"/>
                    <a:pt x="90" y="272"/>
                    <a:pt x="90" y="274"/>
                  </a:cubicBezTo>
                  <a:cubicBezTo>
                    <a:pt x="89" y="282"/>
                    <a:pt x="86" y="282"/>
                    <a:pt x="80" y="273"/>
                  </a:cubicBezTo>
                  <a:cubicBezTo>
                    <a:pt x="72" y="266"/>
                    <a:pt x="74" y="266"/>
                    <a:pt x="75" y="261"/>
                  </a:cubicBezTo>
                  <a:cubicBezTo>
                    <a:pt x="76" y="261"/>
                    <a:pt x="77" y="261"/>
                    <a:pt x="78" y="261"/>
                  </a:cubicBezTo>
                  <a:cubicBezTo>
                    <a:pt x="86" y="260"/>
                    <a:pt x="89" y="258"/>
                    <a:pt x="91" y="268"/>
                  </a:cubicBezTo>
                  <a:moveTo>
                    <a:pt x="84" y="218"/>
                  </a:moveTo>
                  <a:cubicBezTo>
                    <a:pt x="82" y="218"/>
                    <a:pt x="79" y="211"/>
                    <a:pt x="78" y="210"/>
                  </a:cubicBezTo>
                  <a:cubicBezTo>
                    <a:pt x="64" y="187"/>
                    <a:pt x="52" y="164"/>
                    <a:pt x="44" y="138"/>
                  </a:cubicBezTo>
                  <a:cubicBezTo>
                    <a:pt x="42" y="130"/>
                    <a:pt x="39" y="121"/>
                    <a:pt x="36" y="113"/>
                  </a:cubicBezTo>
                  <a:cubicBezTo>
                    <a:pt x="36" y="113"/>
                    <a:pt x="36" y="113"/>
                    <a:pt x="36" y="113"/>
                  </a:cubicBezTo>
                  <a:cubicBezTo>
                    <a:pt x="30" y="96"/>
                    <a:pt x="24" y="79"/>
                    <a:pt x="28" y="61"/>
                  </a:cubicBezTo>
                  <a:cubicBezTo>
                    <a:pt x="33" y="32"/>
                    <a:pt x="56" y="20"/>
                    <a:pt x="84" y="16"/>
                  </a:cubicBezTo>
                  <a:cubicBezTo>
                    <a:pt x="85" y="16"/>
                    <a:pt x="86" y="16"/>
                    <a:pt x="86" y="15"/>
                  </a:cubicBezTo>
                  <a:cubicBezTo>
                    <a:pt x="88" y="15"/>
                    <a:pt x="89" y="15"/>
                    <a:pt x="90" y="15"/>
                  </a:cubicBezTo>
                  <a:cubicBezTo>
                    <a:pt x="102" y="18"/>
                    <a:pt x="113" y="27"/>
                    <a:pt x="120" y="35"/>
                  </a:cubicBezTo>
                  <a:cubicBezTo>
                    <a:pt x="137" y="52"/>
                    <a:pt x="147" y="74"/>
                    <a:pt x="159" y="95"/>
                  </a:cubicBezTo>
                  <a:cubicBezTo>
                    <a:pt x="169" y="112"/>
                    <a:pt x="180" y="138"/>
                    <a:pt x="180" y="158"/>
                  </a:cubicBezTo>
                  <a:cubicBezTo>
                    <a:pt x="180" y="161"/>
                    <a:pt x="179" y="163"/>
                    <a:pt x="178" y="165"/>
                  </a:cubicBezTo>
                  <a:cubicBezTo>
                    <a:pt x="178" y="166"/>
                    <a:pt x="177" y="167"/>
                    <a:pt x="177" y="168"/>
                  </a:cubicBezTo>
                  <a:cubicBezTo>
                    <a:pt x="168" y="181"/>
                    <a:pt x="143" y="191"/>
                    <a:pt x="131" y="197"/>
                  </a:cubicBezTo>
                  <a:cubicBezTo>
                    <a:pt x="120" y="202"/>
                    <a:pt x="109" y="207"/>
                    <a:pt x="99" y="212"/>
                  </a:cubicBezTo>
                  <a:cubicBezTo>
                    <a:pt x="97" y="212"/>
                    <a:pt x="85" y="218"/>
                    <a:pt x="84" y="218"/>
                  </a:cubicBezTo>
                  <a:moveTo>
                    <a:pt x="164" y="336"/>
                  </a:moveTo>
                  <a:cubicBezTo>
                    <a:pt x="155" y="335"/>
                    <a:pt x="147" y="316"/>
                    <a:pt x="144" y="309"/>
                  </a:cubicBezTo>
                  <a:cubicBezTo>
                    <a:pt x="139" y="298"/>
                    <a:pt x="131" y="287"/>
                    <a:pt x="125" y="275"/>
                  </a:cubicBezTo>
                  <a:cubicBezTo>
                    <a:pt x="117" y="261"/>
                    <a:pt x="110" y="246"/>
                    <a:pt x="102" y="232"/>
                  </a:cubicBezTo>
                  <a:cubicBezTo>
                    <a:pt x="101" y="231"/>
                    <a:pt x="100" y="229"/>
                    <a:pt x="99" y="228"/>
                  </a:cubicBezTo>
                  <a:cubicBezTo>
                    <a:pt x="102" y="226"/>
                    <a:pt x="106" y="224"/>
                    <a:pt x="109" y="223"/>
                  </a:cubicBezTo>
                  <a:cubicBezTo>
                    <a:pt x="133" y="212"/>
                    <a:pt x="158" y="201"/>
                    <a:pt x="180" y="186"/>
                  </a:cubicBezTo>
                  <a:cubicBezTo>
                    <a:pt x="181" y="185"/>
                    <a:pt x="182" y="184"/>
                    <a:pt x="184" y="183"/>
                  </a:cubicBezTo>
                  <a:cubicBezTo>
                    <a:pt x="199" y="208"/>
                    <a:pt x="216" y="232"/>
                    <a:pt x="225" y="260"/>
                  </a:cubicBezTo>
                  <a:cubicBezTo>
                    <a:pt x="227" y="266"/>
                    <a:pt x="231" y="273"/>
                    <a:pt x="231" y="280"/>
                  </a:cubicBezTo>
                  <a:cubicBezTo>
                    <a:pt x="233" y="291"/>
                    <a:pt x="230" y="295"/>
                    <a:pt x="223" y="300"/>
                  </a:cubicBezTo>
                  <a:cubicBezTo>
                    <a:pt x="211" y="309"/>
                    <a:pt x="198" y="321"/>
                    <a:pt x="185" y="328"/>
                  </a:cubicBezTo>
                  <a:cubicBezTo>
                    <a:pt x="181" y="330"/>
                    <a:pt x="168" y="336"/>
                    <a:pt x="164" y="336"/>
                  </a:cubicBezTo>
                  <a:moveTo>
                    <a:pt x="258" y="366"/>
                  </a:moveTo>
                  <a:cubicBezTo>
                    <a:pt x="256" y="371"/>
                    <a:pt x="256" y="376"/>
                    <a:pt x="256" y="382"/>
                  </a:cubicBezTo>
                  <a:cubicBezTo>
                    <a:pt x="249" y="376"/>
                    <a:pt x="241" y="371"/>
                    <a:pt x="229" y="373"/>
                  </a:cubicBezTo>
                  <a:cubicBezTo>
                    <a:pt x="226" y="374"/>
                    <a:pt x="213" y="380"/>
                    <a:pt x="211" y="379"/>
                  </a:cubicBezTo>
                  <a:cubicBezTo>
                    <a:pt x="207" y="378"/>
                    <a:pt x="200" y="362"/>
                    <a:pt x="198" y="358"/>
                  </a:cubicBezTo>
                  <a:cubicBezTo>
                    <a:pt x="195" y="352"/>
                    <a:pt x="191" y="347"/>
                    <a:pt x="187" y="343"/>
                  </a:cubicBezTo>
                  <a:cubicBezTo>
                    <a:pt x="191" y="340"/>
                    <a:pt x="195" y="338"/>
                    <a:pt x="198" y="336"/>
                  </a:cubicBezTo>
                  <a:cubicBezTo>
                    <a:pt x="202" y="333"/>
                    <a:pt x="207" y="330"/>
                    <a:pt x="211" y="327"/>
                  </a:cubicBezTo>
                  <a:cubicBezTo>
                    <a:pt x="215" y="330"/>
                    <a:pt x="216" y="335"/>
                    <a:pt x="219" y="339"/>
                  </a:cubicBezTo>
                  <a:cubicBezTo>
                    <a:pt x="221" y="342"/>
                    <a:pt x="224" y="346"/>
                    <a:pt x="226" y="350"/>
                  </a:cubicBezTo>
                  <a:cubicBezTo>
                    <a:pt x="226" y="350"/>
                    <a:pt x="225" y="350"/>
                    <a:pt x="225" y="350"/>
                  </a:cubicBezTo>
                  <a:cubicBezTo>
                    <a:pt x="224" y="354"/>
                    <a:pt x="224" y="357"/>
                    <a:pt x="225" y="360"/>
                  </a:cubicBezTo>
                  <a:cubicBezTo>
                    <a:pt x="225" y="363"/>
                    <a:pt x="229" y="365"/>
                    <a:pt x="232" y="365"/>
                  </a:cubicBezTo>
                  <a:cubicBezTo>
                    <a:pt x="242" y="366"/>
                    <a:pt x="252" y="351"/>
                    <a:pt x="241" y="344"/>
                  </a:cubicBezTo>
                  <a:cubicBezTo>
                    <a:pt x="239" y="343"/>
                    <a:pt x="237" y="344"/>
                    <a:pt x="236" y="345"/>
                  </a:cubicBezTo>
                  <a:cubicBezTo>
                    <a:pt x="235" y="345"/>
                    <a:pt x="235" y="346"/>
                    <a:pt x="235" y="346"/>
                  </a:cubicBezTo>
                  <a:cubicBezTo>
                    <a:pt x="233" y="342"/>
                    <a:pt x="229" y="338"/>
                    <a:pt x="226" y="334"/>
                  </a:cubicBezTo>
                  <a:cubicBezTo>
                    <a:pt x="223" y="330"/>
                    <a:pt x="221" y="326"/>
                    <a:pt x="217" y="323"/>
                  </a:cubicBezTo>
                  <a:cubicBezTo>
                    <a:pt x="222" y="320"/>
                    <a:pt x="227" y="316"/>
                    <a:pt x="232" y="313"/>
                  </a:cubicBezTo>
                  <a:cubicBezTo>
                    <a:pt x="236" y="321"/>
                    <a:pt x="242" y="329"/>
                    <a:pt x="247" y="336"/>
                  </a:cubicBezTo>
                  <a:cubicBezTo>
                    <a:pt x="250" y="341"/>
                    <a:pt x="260" y="349"/>
                    <a:pt x="261" y="354"/>
                  </a:cubicBezTo>
                  <a:cubicBezTo>
                    <a:pt x="264" y="363"/>
                    <a:pt x="259" y="360"/>
                    <a:pt x="258" y="366"/>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8" name="chenying0907 385"/>
            <p:cNvSpPr/>
            <p:nvPr/>
          </p:nvSpPr>
          <p:spPr bwMode="auto">
            <a:xfrm>
              <a:off x="3392489" y="4124326"/>
              <a:ext cx="60325" cy="257175"/>
            </a:xfrm>
            <a:custGeom>
              <a:avLst/>
              <a:gdLst>
                <a:gd name="T0" fmla="*/ 28 w 28"/>
                <a:gd name="T1" fmla="*/ 2 h 120"/>
                <a:gd name="T2" fmla="*/ 25 w 28"/>
                <a:gd name="T3" fmla="*/ 2 h 120"/>
                <a:gd name="T4" fmla="*/ 19 w 28"/>
                <a:gd name="T5" fmla="*/ 27 h 120"/>
                <a:gd name="T6" fmla="*/ 10 w 28"/>
                <a:gd name="T7" fmla="*/ 59 h 120"/>
                <a:gd name="T8" fmla="*/ 1 w 28"/>
                <a:gd name="T9" fmla="*/ 119 h 120"/>
                <a:gd name="T10" fmla="*/ 2 w 28"/>
                <a:gd name="T11" fmla="*/ 119 h 120"/>
                <a:gd name="T12" fmla="*/ 14 w 28"/>
                <a:gd name="T13" fmla="*/ 53 h 120"/>
                <a:gd name="T14" fmla="*/ 22 w 28"/>
                <a:gd name="T15" fmla="*/ 22 h 120"/>
                <a:gd name="T16" fmla="*/ 28 w 28"/>
                <a:gd name="T17" fmla="*/ 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0">
                  <a:moveTo>
                    <a:pt x="28" y="2"/>
                  </a:moveTo>
                  <a:cubicBezTo>
                    <a:pt x="27" y="0"/>
                    <a:pt x="25" y="0"/>
                    <a:pt x="25" y="2"/>
                  </a:cubicBezTo>
                  <a:cubicBezTo>
                    <a:pt x="26" y="10"/>
                    <a:pt x="21" y="19"/>
                    <a:pt x="19" y="27"/>
                  </a:cubicBezTo>
                  <a:cubicBezTo>
                    <a:pt x="16" y="38"/>
                    <a:pt x="13" y="48"/>
                    <a:pt x="10" y="59"/>
                  </a:cubicBezTo>
                  <a:cubicBezTo>
                    <a:pt x="5" y="78"/>
                    <a:pt x="0" y="99"/>
                    <a:pt x="1" y="119"/>
                  </a:cubicBezTo>
                  <a:cubicBezTo>
                    <a:pt x="1" y="120"/>
                    <a:pt x="2" y="120"/>
                    <a:pt x="2" y="119"/>
                  </a:cubicBezTo>
                  <a:cubicBezTo>
                    <a:pt x="4" y="97"/>
                    <a:pt x="8" y="74"/>
                    <a:pt x="14" y="53"/>
                  </a:cubicBezTo>
                  <a:cubicBezTo>
                    <a:pt x="17" y="43"/>
                    <a:pt x="19" y="33"/>
                    <a:pt x="22" y="22"/>
                  </a:cubicBezTo>
                  <a:cubicBezTo>
                    <a:pt x="24" y="15"/>
                    <a:pt x="28" y="9"/>
                    <a:pt x="28" y="2"/>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9" name="chenying0907 386"/>
            <p:cNvSpPr/>
            <p:nvPr/>
          </p:nvSpPr>
          <p:spPr bwMode="auto">
            <a:xfrm>
              <a:off x="3429001" y="4181476"/>
              <a:ext cx="46038" cy="242888"/>
            </a:xfrm>
            <a:custGeom>
              <a:avLst/>
              <a:gdLst>
                <a:gd name="T0" fmla="*/ 18 w 21"/>
                <a:gd name="T1" fmla="*/ 2 h 113"/>
                <a:gd name="T2" fmla="*/ 3 w 21"/>
                <a:gd name="T3" fmla="*/ 79 h 113"/>
                <a:gd name="T4" fmla="*/ 2 w 21"/>
                <a:gd name="T5" fmla="*/ 96 h 113"/>
                <a:gd name="T6" fmla="*/ 0 w 21"/>
                <a:gd name="T7" fmla="*/ 105 h 113"/>
                <a:gd name="T8" fmla="*/ 5 w 21"/>
                <a:gd name="T9" fmla="*/ 113 h 113"/>
                <a:gd name="T10" fmla="*/ 5 w 21"/>
                <a:gd name="T11" fmla="*/ 112 h 113"/>
                <a:gd name="T12" fmla="*/ 6 w 21"/>
                <a:gd name="T13" fmla="*/ 95 h 113"/>
                <a:gd name="T14" fmla="*/ 7 w 21"/>
                <a:gd name="T15" fmla="*/ 66 h 113"/>
                <a:gd name="T16" fmla="*/ 21 w 21"/>
                <a:gd name="T17" fmla="*/ 2 h 113"/>
                <a:gd name="T18" fmla="*/ 18 w 21"/>
                <a:gd name="T19"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13">
                  <a:moveTo>
                    <a:pt x="18" y="2"/>
                  </a:moveTo>
                  <a:cubicBezTo>
                    <a:pt x="11" y="26"/>
                    <a:pt x="4" y="54"/>
                    <a:pt x="3" y="79"/>
                  </a:cubicBezTo>
                  <a:cubicBezTo>
                    <a:pt x="3" y="85"/>
                    <a:pt x="4" y="90"/>
                    <a:pt x="2" y="96"/>
                  </a:cubicBezTo>
                  <a:cubicBezTo>
                    <a:pt x="2" y="99"/>
                    <a:pt x="1" y="102"/>
                    <a:pt x="0" y="105"/>
                  </a:cubicBezTo>
                  <a:cubicBezTo>
                    <a:pt x="0" y="109"/>
                    <a:pt x="0" y="112"/>
                    <a:pt x="5" y="113"/>
                  </a:cubicBezTo>
                  <a:cubicBezTo>
                    <a:pt x="5" y="113"/>
                    <a:pt x="5" y="112"/>
                    <a:pt x="5" y="112"/>
                  </a:cubicBezTo>
                  <a:cubicBezTo>
                    <a:pt x="0" y="109"/>
                    <a:pt x="5" y="99"/>
                    <a:pt x="6" y="95"/>
                  </a:cubicBezTo>
                  <a:cubicBezTo>
                    <a:pt x="8" y="85"/>
                    <a:pt x="6" y="76"/>
                    <a:pt x="7" y="66"/>
                  </a:cubicBezTo>
                  <a:cubicBezTo>
                    <a:pt x="11" y="45"/>
                    <a:pt x="15" y="23"/>
                    <a:pt x="21" y="2"/>
                  </a:cubicBezTo>
                  <a:cubicBezTo>
                    <a:pt x="21" y="1"/>
                    <a:pt x="19" y="0"/>
                    <a:pt x="18" y="2"/>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10" name="chenying0907 387"/>
            <p:cNvSpPr/>
            <p:nvPr/>
          </p:nvSpPr>
          <p:spPr bwMode="auto">
            <a:xfrm>
              <a:off x="3440114" y="4198939"/>
              <a:ext cx="55563" cy="285750"/>
            </a:xfrm>
            <a:custGeom>
              <a:avLst/>
              <a:gdLst>
                <a:gd name="T0" fmla="*/ 23 w 26"/>
                <a:gd name="T1" fmla="*/ 1 h 133"/>
                <a:gd name="T2" fmla="*/ 16 w 26"/>
                <a:gd name="T3" fmla="*/ 35 h 133"/>
                <a:gd name="T4" fmla="*/ 8 w 26"/>
                <a:gd name="T5" fmla="*/ 74 h 133"/>
                <a:gd name="T6" fmla="*/ 6 w 26"/>
                <a:gd name="T7" fmla="*/ 109 h 133"/>
                <a:gd name="T8" fmla="*/ 6 w 26"/>
                <a:gd name="T9" fmla="*/ 132 h 133"/>
                <a:gd name="T10" fmla="*/ 8 w 26"/>
                <a:gd name="T11" fmla="*/ 131 h 133"/>
                <a:gd name="T12" fmla="*/ 8 w 26"/>
                <a:gd name="T13" fmla="*/ 113 h 133"/>
                <a:gd name="T14" fmla="*/ 8 w 26"/>
                <a:gd name="T15" fmla="*/ 101 h 133"/>
                <a:gd name="T16" fmla="*/ 13 w 26"/>
                <a:gd name="T17" fmla="*/ 66 h 133"/>
                <a:gd name="T18" fmla="*/ 19 w 26"/>
                <a:gd name="T19" fmla="*/ 36 h 133"/>
                <a:gd name="T20" fmla="*/ 26 w 26"/>
                <a:gd name="T21" fmla="*/ 2 h 133"/>
                <a:gd name="T22" fmla="*/ 23 w 26"/>
                <a:gd name="T23" fmla="*/ 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33">
                  <a:moveTo>
                    <a:pt x="23" y="1"/>
                  </a:moveTo>
                  <a:cubicBezTo>
                    <a:pt x="18" y="11"/>
                    <a:pt x="18" y="24"/>
                    <a:pt x="16" y="35"/>
                  </a:cubicBezTo>
                  <a:cubicBezTo>
                    <a:pt x="14" y="48"/>
                    <a:pt x="11" y="61"/>
                    <a:pt x="8" y="74"/>
                  </a:cubicBezTo>
                  <a:cubicBezTo>
                    <a:pt x="6" y="86"/>
                    <a:pt x="6" y="97"/>
                    <a:pt x="6" y="109"/>
                  </a:cubicBezTo>
                  <a:cubicBezTo>
                    <a:pt x="5" y="117"/>
                    <a:pt x="0" y="126"/>
                    <a:pt x="6" y="132"/>
                  </a:cubicBezTo>
                  <a:cubicBezTo>
                    <a:pt x="7" y="133"/>
                    <a:pt x="8" y="132"/>
                    <a:pt x="8" y="131"/>
                  </a:cubicBezTo>
                  <a:cubicBezTo>
                    <a:pt x="4" y="126"/>
                    <a:pt x="8" y="119"/>
                    <a:pt x="8" y="113"/>
                  </a:cubicBezTo>
                  <a:cubicBezTo>
                    <a:pt x="9" y="109"/>
                    <a:pt x="9" y="105"/>
                    <a:pt x="8" y="101"/>
                  </a:cubicBezTo>
                  <a:cubicBezTo>
                    <a:pt x="8" y="89"/>
                    <a:pt x="10" y="78"/>
                    <a:pt x="13" y="66"/>
                  </a:cubicBezTo>
                  <a:cubicBezTo>
                    <a:pt x="15" y="56"/>
                    <a:pt x="17" y="46"/>
                    <a:pt x="19" y="36"/>
                  </a:cubicBezTo>
                  <a:cubicBezTo>
                    <a:pt x="20" y="26"/>
                    <a:pt x="20" y="11"/>
                    <a:pt x="26" y="2"/>
                  </a:cubicBezTo>
                  <a:cubicBezTo>
                    <a:pt x="26" y="1"/>
                    <a:pt x="24" y="0"/>
                    <a:pt x="23" y="1"/>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11" name="chenying0907 388"/>
            <p:cNvSpPr/>
            <p:nvPr/>
          </p:nvSpPr>
          <p:spPr bwMode="auto">
            <a:xfrm>
              <a:off x="3476626" y="4268789"/>
              <a:ext cx="41275" cy="258763"/>
            </a:xfrm>
            <a:custGeom>
              <a:avLst/>
              <a:gdLst>
                <a:gd name="T0" fmla="*/ 16 w 19"/>
                <a:gd name="T1" fmla="*/ 1 h 120"/>
                <a:gd name="T2" fmla="*/ 1 w 19"/>
                <a:gd name="T3" fmla="*/ 119 h 120"/>
                <a:gd name="T4" fmla="*/ 4 w 19"/>
                <a:gd name="T5" fmla="*/ 119 h 120"/>
                <a:gd name="T6" fmla="*/ 10 w 19"/>
                <a:gd name="T7" fmla="*/ 56 h 120"/>
                <a:gd name="T8" fmla="*/ 19 w 19"/>
                <a:gd name="T9" fmla="*/ 1 h 120"/>
                <a:gd name="T10" fmla="*/ 16 w 19"/>
                <a:gd name="T11" fmla="*/ 1 h 120"/>
              </a:gdLst>
              <a:ahLst/>
              <a:cxnLst>
                <a:cxn ang="0">
                  <a:pos x="T0" y="T1"/>
                </a:cxn>
                <a:cxn ang="0">
                  <a:pos x="T2" y="T3"/>
                </a:cxn>
                <a:cxn ang="0">
                  <a:pos x="T4" y="T5"/>
                </a:cxn>
                <a:cxn ang="0">
                  <a:pos x="T6" y="T7"/>
                </a:cxn>
                <a:cxn ang="0">
                  <a:pos x="T8" y="T9"/>
                </a:cxn>
                <a:cxn ang="0">
                  <a:pos x="T10" y="T11"/>
                </a:cxn>
              </a:cxnLst>
              <a:rect l="0" t="0" r="r" b="b"/>
              <a:pathLst>
                <a:path w="19" h="120">
                  <a:moveTo>
                    <a:pt x="16" y="1"/>
                  </a:moveTo>
                  <a:cubicBezTo>
                    <a:pt x="13" y="41"/>
                    <a:pt x="0" y="78"/>
                    <a:pt x="1" y="119"/>
                  </a:cubicBezTo>
                  <a:cubicBezTo>
                    <a:pt x="1" y="120"/>
                    <a:pt x="4" y="120"/>
                    <a:pt x="4" y="119"/>
                  </a:cubicBezTo>
                  <a:cubicBezTo>
                    <a:pt x="5" y="97"/>
                    <a:pt x="6" y="77"/>
                    <a:pt x="10" y="56"/>
                  </a:cubicBezTo>
                  <a:cubicBezTo>
                    <a:pt x="13" y="38"/>
                    <a:pt x="17" y="20"/>
                    <a:pt x="19" y="1"/>
                  </a:cubicBezTo>
                  <a:cubicBezTo>
                    <a:pt x="19" y="0"/>
                    <a:pt x="16" y="0"/>
                    <a:pt x="16" y="1"/>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12" name="chenying0907 389"/>
            <p:cNvSpPr/>
            <p:nvPr/>
          </p:nvSpPr>
          <p:spPr bwMode="auto">
            <a:xfrm>
              <a:off x="3506789" y="4313239"/>
              <a:ext cx="36513" cy="257175"/>
            </a:xfrm>
            <a:custGeom>
              <a:avLst/>
              <a:gdLst>
                <a:gd name="T0" fmla="*/ 15 w 17"/>
                <a:gd name="T1" fmla="*/ 1 h 120"/>
                <a:gd name="T2" fmla="*/ 10 w 17"/>
                <a:gd name="T3" fmla="*/ 31 h 120"/>
                <a:gd name="T4" fmla="*/ 8 w 17"/>
                <a:gd name="T5" fmla="*/ 60 h 120"/>
                <a:gd name="T6" fmla="*/ 3 w 17"/>
                <a:gd name="T7" fmla="*/ 118 h 120"/>
                <a:gd name="T8" fmla="*/ 4 w 17"/>
                <a:gd name="T9" fmla="*/ 119 h 120"/>
                <a:gd name="T10" fmla="*/ 7 w 17"/>
                <a:gd name="T11" fmla="*/ 93 h 120"/>
                <a:gd name="T12" fmla="*/ 10 w 17"/>
                <a:gd name="T13" fmla="*/ 62 h 120"/>
                <a:gd name="T14" fmla="*/ 12 w 17"/>
                <a:gd name="T15" fmla="*/ 32 h 120"/>
                <a:gd name="T16" fmla="*/ 17 w 17"/>
                <a:gd name="T17" fmla="*/ 1 h 120"/>
                <a:gd name="T18" fmla="*/ 15 w 17"/>
                <a:gd name="T19" fmla="*/ 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0">
                  <a:moveTo>
                    <a:pt x="15" y="1"/>
                  </a:moveTo>
                  <a:cubicBezTo>
                    <a:pt x="15" y="11"/>
                    <a:pt x="11" y="22"/>
                    <a:pt x="10" y="31"/>
                  </a:cubicBezTo>
                  <a:cubicBezTo>
                    <a:pt x="9" y="41"/>
                    <a:pt x="8" y="51"/>
                    <a:pt x="8" y="60"/>
                  </a:cubicBezTo>
                  <a:cubicBezTo>
                    <a:pt x="6" y="80"/>
                    <a:pt x="0" y="99"/>
                    <a:pt x="3" y="118"/>
                  </a:cubicBezTo>
                  <a:cubicBezTo>
                    <a:pt x="3" y="119"/>
                    <a:pt x="4" y="120"/>
                    <a:pt x="4" y="119"/>
                  </a:cubicBezTo>
                  <a:cubicBezTo>
                    <a:pt x="5" y="110"/>
                    <a:pt x="6" y="101"/>
                    <a:pt x="7" y="93"/>
                  </a:cubicBezTo>
                  <a:cubicBezTo>
                    <a:pt x="7" y="83"/>
                    <a:pt x="10" y="72"/>
                    <a:pt x="10" y="62"/>
                  </a:cubicBezTo>
                  <a:cubicBezTo>
                    <a:pt x="11" y="52"/>
                    <a:pt x="11" y="42"/>
                    <a:pt x="12" y="32"/>
                  </a:cubicBezTo>
                  <a:cubicBezTo>
                    <a:pt x="14" y="22"/>
                    <a:pt x="17" y="11"/>
                    <a:pt x="17" y="1"/>
                  </a:cubicBezTo>
                  <a:cubicBezTo>
                    <a:pt x="17" y="0"/>
                    <a:pt x="15" y="0"/>
                    <a:pt x="15" y="1"/>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13" name="chenying0907 390"/>
            <p:cNvSpPr/>
            <p:nvPr/>
          </p:nvSpPr>
          <p:spPr bwMode="auto">
            <a:xfrm>
              <a:off x="3535364" y="4398964"/>
              <a:ext cx="25400" cy="201613"/>
            </a:xfrm>
            <a:custGeom>
              <a:avLst/>
              <a:gdLst>
                <a:gd name="T0" fmla="*/ 12 w 12"/>
                <a:gd name="T1" fmla="*/ 1 h 94"/>
                <a:gd name="T2" fmla="*/ 9 w 12"/>
                <a:gd name="T3" fmla="*/ 1 h 94"/>
                <a:gd name="T4" fmla="*/ 4 w 12"/>
                <a:gd name="T5" fmla="*/ 53 h 94"/>
                <a:gd name="T6" fmla="*/ 2 w 12"/>
                <a:gd name="T7" fmla="*/ 76 h 94"/>
                <a:gd name="T8" fmla="*/ 0 w 12"/>
                <a:gd name="T9" fmla="*/ 93 h 94"/>
                <a:gd name="T10" fmla="*/ 0 w 12"/>
                <a:gd name="T11" fmla="*/ 94 h 94"/>
                <a:gd name="T12" fmla="*/ 4 w 12"/>
                <a:gd name="T13" fmla="*/ 89 h 94"/>
                <a:gd name="T14" fmla="*/ 4 w 12"/>
                <a:gd name="T15" fmla="*/ 82 h 94"/>
                <a:gd name="T16" fmla="*/ 6 w 12"/>
                <a:gd name="T17" fmla="*/ 67 h 94"/>
                <a:gd name="T18" fmla="*/ 9 w 12"/>
                <a:gd name="T19" fmla="*/ 32 h 94"/>
                <a:gd name="T20" fmla="*/ 12 w 12"/>
                <a:gd name="T21" fmla="*/ 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94">
                  <a:moveTo>
                    <a:pt x="12" y="1"/>
                  </a:moveTo>
                  <a:cubicBezTo>
                    <a:pt x="12" y="0"/>
                    <a:pt x="9" y="0"/>
                    <a:pt x="9" y="1"/>
                  </a:cubicBezTo>
                  <a:cubicBezTo>
                    <a:pt x="10" y="19"/>
                    <a:pt x="5" y="35"/>
                    <a:pt x="4" y="53"/>
                  </a:cubicBezTo>
                  <a:cubicBezTo>
                    <a:pt x="4" y="61"/>
                    <a:pt x="3" y="68"/>
                    <a:pt x="2" y="76"/>
                  </a:cubicBezTo>
                  <a:cubicBezTo>
                    <a:pt x="1" y="80"/>
                    <a:pt x="4" y="91"/>
                    <a:pt x="0" y="93"/>
                  </a:cubicBezTo>
                  <a:cubicBezTo>
                    <a:pt x="0" y="93"/>
                    <a:pt x="0" y="94"/>
                    <a:pt x="0" y="94"/>
                  </a:cubicBezTo>
                  <a:cubicBezTo>
                    <a:pt x="3" y="94"/>
                    <a:pt x="4" y="92"/>
                    <a:pt x="4" y="89"/>
                  </a:cubicBezTo>
                  <a:cubicBezTo>
                    <a:pt x="5" y="87"/>
                    <a:pt x="4" y="84"/>
                    <a:pt x="4" y="82"/>
                  </a:cubicBezTo>
                  <a:cubicBezTo>
                    <a:pt x="4" y="77"/>
                    <a:pt x="6" y="72"/>
                    <a:pt x="6" y="67"/>
                  </a:cubicBezTo>
                  <a:cubicBezTo>
                    <a:pt x="8" y="55"/>
                    <a:pt x="8" y="44"/>
                    <a:pt x="9" y="32"/>
                  </a:cubicBezTo>
                  <a:cubicBezTo>
                    <a:pt x="11" y="22"/>
                    <a:pt x="12" y="12"/>
                    <a:pt x="12" y="1"/>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14" name="chenying0907 391"/>
            <p:cNvSpPr/>
            <p:nvPr/>
          </p:nvSpPr>
          <p:spPr bwMode="auto">
            <a:xfrm>
              <a:off x="3562351" y="4508501"/>
              <a:ext cx="19050" cy="166688"/>
            </a:xfrm>
            <a:custGeom>
              <a:avLst/>
              <a:gdLst>
                <a:gd name="T0" fmla="*/ 6 w 9"/>
                <a:gd name="T1" fmla="*/ 2 h 78"/>
                <a:gd name="T2" fmla="*/ 1 w 9"/>
                <a:gd name="T3" fmla="*/ 42 h 78"/>
                <a:gd name="T4" fmla="*/ 2 w 9"/>
                <a:gd name="T5" fmla="*/ 78 h 78"/>
                <a:gd name="T6" fmla="*/ 3 w 9"/>
                <a:gd name="T7" fmla="*/ 78 h 78"/>
                <a:gd name="T8" fmla="*/ 5 w 9"/>
                <a:gd name="T9" fmla="*/ 39 h 78"/>
                <a:gd name="T10" fmla="*/ 9 w 9"/>
                <a:gd name="T11" fmla="*/ 3 h 78"/>
                <a:gd name="T12" fmla="*/ 6 w 9"/>
                <a:gd name="T13" fmla="*/ 2 h 78"/>
              </a:gdLst>
              <a:ahLst/>
              <a:cxnLst>
                <a:cxn ang="0">
                  <a:pos x="T0" y="T1"/>
                </a:cxn>
                <a:cxn ang="0">
                  <a:pos x="T2" y="T3"/>
                </a:cxn>
                <a:cxn ang="0">
                  <a:pos x="T4" y="T5"/>
                </a:cxn>
                <a:cxn ang="0">
                  <a:pos x="T6" y="T7"/>
                </a:cxn>
                <a:cxn ang="0">
                  <a:pos x="T8" y="T9"/>
                </a:cxn>
                <a:cxn ang="0">
                  <a:pos x="T10" y="T11"/>
                </a:cxn>
                <a:cxn ang="0">
                  <a:pos x="T12" y="T13"/>
                </a:cxn>
              </a:cxnLst>
              <a:rect l="0" t="0" r="r" b="b"/>
              <a:pathLst>
                <a:path w="9" h="78">
                  <a:moveTo>
                    <a:pt x="6" y="2"/>
                  </a:moveTo>
                  <a:cubicBezTo>
                    <a:pt x="3" y="15"/>
                    <a:pt x="3" y="29"/>
                    <a:pt x="1" y="42"/>
                  </a:cubicBezTo>
                  <a:cubicBezTo>
                    <a:pt x="0" y="53"/>
                    <a:pt x="0" y="66"/>
                    <a:pt x="2" y="78"/>
                  </a:cubicBezTo>
                  <a:cubicBezTo>
                    <a:pt x="2" y="78"/>
                    <a:pt x="3" y="78"/>
                    <a:pt x="3" y="78"/>
                  </a:cubicBezTo>
                  <a:cubicBezTo>
                    <a:pt x="5" y="65"/>
                    <a:pt x="3" y="52"/>
                    <a:pt x="5" y="39"/>
                  </a:cubicBezTo>
                  <a:cubicBezTo>
                    <a:pt x="7" y="27"/>
                    <a:pt x="6" y="15"/>
                    <a:pt x="9" y="3"/>
                  </a:cubicBezTo>
                  <a:cubicBezTo>
                    <a:pt x="9" y="1"/>
                    <a:pt x="6" y="0"/>
                    <a:pt x="6" y="2"/>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15" name="chenying0907 392"/>
            <p:cNvSpPr/>
            <p:nvPr/>
          </p:nvSpPr>
          <p:spPr bwMode="auto">
            <a:xfrm>
              <a:off x="3598864" y="4503739"/>
              <a:ext cx="26988" cy="184150"/>
            </a:xfrm>
            <a:custGeom>
              <a:avLst/>
              <a:gdLst>
                <a:gd name="T0" fmla="*/ 6 w 12"/>
                <a:gd name="T1" fmla="*/ 1 h 86"/>
                <a:gd name="T2" fmla="*/ 5 w 12"/>
                <a:gd name="T3" fmla="*/ 3 h 86"/>
                <a:gd name="T4" fmla="*/ 6 w 12"/>
                <a:gd name="T5" fmla="*/ 22 h 86"/>
                <a:gd name="T6" fmla="*/ 3 w 12"/>
                <a:gd name="T7" fmla="*/ 43 h 86"/>
                <a:gd name="T8" fmla="*/ 2 w 12"/>
                <a:gd name="T9" fmla="*/ 84 h 86"/>
                <a:gd name="T10" fmla="*/ 4 w 12"/>
                <a:gd name="T11" fmla="*/ 84 h 86"/>
                <a:gd name="T12" fmla="*/ 4 w 12"/>
                <a:gd name="T13" fmla="*/ 57 h 86"/>
                <a:gd name="T14" fmla="*/ 7 w 12"/>
                <a:gd name="T15" fmla="*/ 28 h 86"/>
                <a:gd name="T16" fmla="*/ 6 w 12"/>
                <a:gd name="T17"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6">
                  <a:moveTo>
                    <a:pt x="6" y="1"/>
                  </a:moveTo>
                  <a:cubicBezTo>
                    <a:pt x="5" y="0"/>
                    <a:pt x="4" y="2"/>
                    <a:pt x="5" y="3"/>
                  </a:cubicBezTo>
                  <a:cubicBezTo>
                    <a:pt x="9" y="8"/>
                    <a:pt x="7" y="16"/>
                    <a:pt x="6" y="22"/>
                  </a:cubicBezTo>
                  <a:cubicBezTo>
                    <a:pt x="5" y="29"/>
                    <a:pt x="4" y="36"/>
                    <a:pt x="3" y="43"/>
                  </a:cubicBezTo>
                  <a:cubicBezTo>
                    <a:pt x="1" y="56"/>
                    <a:pt x="0" y="71"/>
                    <a:pt x="2" y="84"/>
                  </a:cubicBezTo>
                  <a:cubicBezTo>
                    <a:pt x="2" y="86"/>
                    <a:pt x="4" y="86"/>
                    <a:pt x="4" y="84"/>
                  </a:cubicBezTo>
                  <a:cubicBezTo>
                    <a:pt x="5" y="75"/>
                    <a:pt x="4" y="66"/>
                    <a:pt x="4" y="57"/>
                  </a:cubicBezTo>
                  <a:cubicBezTo>
                    <a:pt x="4" y="47"/>
                    <a:pt x="6" y="38"/>
                    <a:pt x="7" y="28"/>
                  </a:cubicBezTo>
                  <a:cubicBezTo>
                    <a:pt x="8" y="20"/>
                    <a:pt x="12" y="8"/>
                    <a:pt x="6" y="1"/>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16" name="chenying0907 393"/>
            <p:cNvSpPr/>
            <p:nvPr/>
          </p:nvSpPr>
          <p:spPr bwMode="auto">
            <a:xfrm>
              <a:off x="3621089" y="4594226"/>
              <a:ext cx="20638" cy="195263"/>
            </a:xfrm>
            <a:custGeom>
              <a:avLst/>
              <a:gdLst>
                <a:gd name="T0" fmla="*/ 9 w 10"/>
                <a:gd name="T1" fmla="*/ 3 h 91"/>
                <a:gd name="T2" fmla="*/ 6 w 10"/>
                <a:gd name="T3" fmla="*/ 2 h 91"/>
                <a:gd name="T4" fmla="*/ 2 w 10"/>
                <a:gd name="T5" fmla="*/ 43 h 91"/>
                <a:gd name="T6" fmla="*/ 2 w 10"/>
                <a:gd name="T7" fmla="*/ 90 h 91"/>
                <a:gd name="T8" fmla="*/ 4 w 10"/>
                <a:gd name="T9" fmla="*/ 90 h 91"/>
                <a:gd name="T10" fmla="*/ 5 w 10"/>
                <a:gd name="T11" fmla="*/ 47 h 91"/>
                <a:gd name="T12" fmla="*/ 9 w 10"/>
                <a:gd name="T13" fmla="*/ 3 h 91"/>
              </a:gdLst>
              <a:ahLst/>
              <a:cxnLst>
                <a:cxn ang="0">
                  <a:pos x="T0" y="T1"/>
                </a:cxn>
                <a:cxn ang="0">
                  <a:pos x="T2" y="T3"/>
                </a:cxn>
                <a:cxn ang="0">
                  <a:pos x="T4" y="T5"/>
                </a:cxn>
                <a:cxn ang="0">
                  <a:pos x="T6" y="T7"/>
                </a:cxn>
                <a:cxn ang="0">
                  <a:pos x="T8" y="T9"/>
                </a:cxn>
                <a:cxn ang="0">
                  <a:pos x="T10" y="T11"/>
                </a:cxn>
                <a:cxn ang="0">
                  <a:pos x="T12" y="T13"/>
                </a:cxn>
              </a:cxnLst>
              <a:rect l="0" t="0" r="r" b="b"/>
              <a:pathLst>
                <a:path w="10" h="91">
                  <a:moveTo>
                    <a:pt x="9" y="3"/>
                  </a:moveTo>
                  <a:cubicBezTo>
                    <a:pt x="10" y="1"/>
                    <a:pt x="7" y="0"/>
                    <a:pt x="6" y="2"/>
                  </a:cubicBezTo>
                  <a:cubicBezTo>
                    <a:pt x="3" y="15"/>
                    <a:pt x="2" y="30"/>
                    <a:pt x="2" y="43"/>
                  </a:cubicBezTo>
                  <a:cubicBezTo>
                    <a:pt x="1" y="58"/>
                    <a:pt x="0" y="75"/>
                    <a:pt x="2" y="90"/>
                  </a:cubicBezTo>
                  <a:cubicBezTo>
                    <a:pt x="2" y="91"/>
                    <a:pt x="4" y="91"/>
                    <a:pt x="4" y="90"/>
                  </a:cubicBezTo>
                  <a:cubicBezTo>
                    <a:pt x="6" y="76"/>
                    <a:pt x="4" y="61"/>
                    <a:pt x="5" y="47"/>
                  </a:cubicBezTo>
                  <a:cubicBezTo>
                    <a:pt x="5" y="33"/>
                    <a:pt x="6" y="16"/>
                    <a:pt x="9" y="3"/>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17" name="chenying0907 394"/>
            <p:cNvSpPr/>
            <p:nvPr/>
          </p:nvSpPr>
          <p:spPr bwMode="auto">
            <a:xfrm>
              <a:off x="3648076" y="4584701"/>
              <a:ext cx="23813" cy="207963"/>
            </a:xfrm>
            <a:custGeom>
              <a:avLst/>
              <a:gdLst>
                <a:gd name="T0" fmla="*/ 11 w 11"/>
                <a:gd name="T1" fmla="*/ 1 h 97"/>
                <a:gd name="T2" fmla="*/ 9 w 11"/>
                <a:gd name="T3" fmla="*/ 1 h 97"/>
                <a:gd name="T4" fmla="*/ 4 w 11"/>
                <a:gd name="T5" fmla="*/ 97 h 97"/>
                <a:gd name="T6" fmla="*/ 6 w 11"/>
                <a:gd name="T7" fmla="*/ 97 h 97"/>
                <a:gd name="T8" fmla="*/ 7 w 11"/>
                <a:gd name="T9" fmla="*/ 51 h 97"/>
                <a:gd name="T10" fmla="*/ 11 w 11"/>
                <a:gd name="T11" fmla="*/ 1 h 97"/>
              </a:gdLst>
              <a:ahLst/>
              <a:cxnLst>
                <a:cxn ang="0">
                  <a:pos x="T0" y="T1"/>
                </a:cxn>
                <a:cxn ang="0">
                  <a:pos x="T2" y="T3"/>
                </a:cxn>
                <a:cxn ang="0">
                  <a:pos x="T4" y="T5"/>
                </a:cxn>
                <a:cxn ang="0">
                  <a:pos x="T6" y="T7"/>
                </a:cxn>
                <a:cxn ang="0">
                  <a:pos x="T8" y="T9"/>
                </a:cxn>
                <a:cxn ang="0">
                  <a:pos x="T10" y="T11"/>
                </a:cxn>
              </a:cxnLst>
              <a:rect l="0" t="0" r="r" b="b"/>
              <a:pathLst>
                <a:path w="11" h="97">
                  <a:moveTo>
                    <a:pt x="11" y="1"/>
                  </a:moveTo>
                  <a:cubicBezTo>
                    <a:pt x="11" y="0"/>
                    <a:pt x="9" y="0"/>
                    <a:pt x="9" y="1"/>
                  </a:cubicBezTo>
                  <a:cubicBezTo>
                    <a:pt x="7" y="33"/>
                    <a:pt x="0" y="65"/>
                    <a:pt x="4" y="97"/>
                  </a:cubicBezTo>
                  <a:cubicBezTo>
                    <a:pt x="4" y="97"/>
                    <a:pt x="6" y="97"/>
                    <a:pt x="6" y="97"/>
                  </a:cubicBezTo>
                  <a:cubicBezTo>
                    <a:pt x="8" y="82"/>
                    <a:pt x="6" y="66"/>
                    <a:pt x="7" y="51"/>
                  </a:cubicBezTo>
                  <a:cubicBezTo>
                    <a:pt x="8" y="34"/>
                    <a:pt x="11" y="18"/>
                    <a:pt x="11" y="1"/>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18" name="chenying0907 395"/>
            <p:cNvSpPr/>
            <p:nvPr/>
          </p:nvSpPr>
          <p:spPr bwMode="auto">
            <a:xfrm>
              <a:off x="3676651" y="4664076"/>
              <a:ext cx="23813" cy="168275"/>
            </a:xfrm>
            <a:custGeom>
              <a:avLst/>
              <a:gdLst>
                <a:gd name="T0" fmla="*/ 6 w 11"/>
                <a:gd name="T1" fmla="*/ 74 h 78"/>
                <a:gd name="T2" fmla="*/ 5 w 11"/>
                <a:gd name="T3" fmla="*/ 68 h 78"/>
                <a:gd name="T4" fmla="*/ 6 w 11"/>
                <a:gd name="T5" fmla="*/ 60 h 78"/>
                <a:gd name="T6" fmla="*/ 6 w 11"/>
                <a:gd name="T7" fmla="*/ 43 h 78"/>
                <a:gd name="T8" fmla="*/ 11 w 11"/>
                <a:gd name="T9" fmla="*/ 2 h 78"/>
                <a:gd name="T10" fmla="*/ 8 w 11"/>
                <a:gd name="T11" fmla="*/ 2 h 78"/>
                <a:gd name="T12" fmla="*/ 3 w 11"/>
                <a:gd name="T13" fmla="*/ 48 h 78"/>
                <a:gd name="T14" fmla="*/ 4 w 11"/>
                <a:gd name="T15" fmla="*/ 77 h 78"/>
                <a:gd name="T16" fmla="*/ 5 w 11"/>
                <a:gd name="T17" fmla="*/ 78 h 78"/>
                <a:gd name="T18" fmla="*/ 7 w 11"/>
                <a:gd name="T19" fmla="*/ 77 h 78"/>
                <a:gd name="T20" fmla="*/ 8 w 11"/>
                <a:gd name="T21" fmla="*/ 76 h 78"/>
                <a:gd name="T22" fmla="*/ 8 w 11"/>
                <a:gd name="T23" fmla="*/ 74 h 78"/>
                <a:gd name="T24" fmla="*/ 6 w 11"/>
                <a:gd name="T25"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8">
                  <a:moveTo>
                    <a:pt x="6" y="74"/>
                  </a:moveTo>
                  <a:cubicBezTo>
                    <a:pt x="6" y="75"/>
                    <a:pt x="5" y="68"/>
                    <a:pt x="5" y="68"/>
                  </a:cubicBezTo>
                  <a:cubicBezTo>
                    <a:pt x="5" y="65"/>
                    <a:pt x="5" y="63"/>
                    <a:pt x="6" y="60"/>
                  </a:cubicBezTo>
                  <a:cubicBezTo>
                    <a:pt x="6" y="54"/>
                    <a:pt x="6" y="49"/>
                    <a:pt x="6" y="43"/>
                  </a:cubicBezTo>
                  <a:cubicBezTo>
                    <a:pt x="8" y="29"/>
                    <a:pt x="10" y="16"/>
                    <a:pt x="11" y="2"/>
                  </a:cubicBezTo>
                  <a:cubicBezTo>
                    <a:pt x="11" y="0"/>
                    <a:pt x="8" y="0"/>
                    <a:pt x="8" y="2"/>
                  </a:cubicBezTo>
                  <a:cubicBezTo>
                    <a:pt x="7" y="17"/>
                    <a:pt x="4" y="33"/>
                    <a:pt x="3" y="48"/>
                  </a:cubicBezTo>
                  <a:cubicBezTo>
                    <a:pt x="3" y="57"/>
                    <a:pt x="0" y="69"/>
                    <a:pt x="4" y="77"/>
                  </a:cubicBezTo>
                  <a:cubicBezTo>
                    <a:pt x="4" y="78"/>
                    <a:pt x="5" y="78"/>
                    <a:pt x="5" y="78"/>
                  </a:cubicBezTo>
                  <a:cubicBezTo>
                    <a:pt x="6" y="78"/>
                    <a:pt x="6" y="78"/>
                    <a:pt x="7" y="77"/>
                  </a:cubicBezTo>
                  <a:cubicBezTo>
                    <a:pt x="7" y="77"/>
                    <a:pt x="8" y="77"/>
                    <a:pt x="8" y="76"/>
                  </a:cubicBezTo>
                  <a:cubicBezTo>
                    <a:pt x="8" y="74"/>
                    <a:pt x="8" y="74"/>
                    <a:pt x="8" y="74"/>
                  </a:cubicBezTo>
                  <a:cubicBezTo>
                    <a:pt x="8" y="74"/>
                    <a:pt x="7" y="73"/>
                    <a:pt x="6" y="74"/>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19" name="chenying0907 396"/>
            <p:cNvSpPr/>
            <p:nvPr/>
          </p:nvSpPr>
          <p:spPr bwMode="auto">
            <a:xfrm>
              <a:off x="3725864" y="4735514"/>
              <a:ext cx="17463" cy="49213"/>
            </a:xfrm>
            <a:custGeom>
              <a:avLst/>
              <a:gdLst>
                <a:gd name="T0" fmla="*/ 5 w 8"/>
                <a:gd name="T1" fmla="*/ 1 h 23"/>
                <a:gd name="T2" fmla="*/ 0 w 8"/>
                <a:gd name="T3" fmla="*/ 21 h 23"/>
                <a:gd name="T4" fmla="*/ 2 w 8"/>
                <a:gd name="T5" fmla="*/ 22 h 23"/>
                <a:gd name="T6" fmla="*/ 8 w 8"/>
                <a:gd name="T7" fmla="*/ 2 h 23"/>
                <a:gd name="T8" fmla="*/ 5 w 8"/>
                <a:gd name="T9" fmla="*/ 1 h 23"/>
              </a:gdLst>
              <a:ahLst/>
              <a:cxnLst>
                <a:cxn ang="0">
                  <a:pos x="T0" y="T1"/>
                </a:cxn>
                <a:cxn ang="0">
                  <a:pos x="T2" y="T3"/>
                </a:cxn>
                <a:cxn ang="0">
                  <a:pos x="T4" y="T5"/>
                </a:cxn>
                <a:cxn ang="0">
                  <a:pos x="T6" y="T7"/>
                </a:cxn>
                <a:cxn ang="0">
                  <a:pos x="T8" y="T9"/>
                </a:cxn>
              </a:cxnLst>
              <a:rect l="0" t="0" r="r" b="b"/>
              <a:pathLst>
                <a:path w="8" h="23">
                  <a:moveTo>
                    <a:pt x="5" y="1"/>
                  </a:moveTo>
                  <a:cubicBezTo>
                    <a:pt x="4" y="8"/>
                    <a:pt x="1" y="14"/>
                    <a:pt x="0" y="21"/>
                  </a:cubicBezTo>
                  <a:cubicBezTo>
                    <a:pt x="0" y="22"/>
                    <a:pt x="2" y="23"/>
                    <a:pt x="2" y="22"/>
                  </a:cubicBezTo>
                  <a:cubicBezTo>
                    <a:pt x="5" y="15"/>
                    <a:pt x="6" y="8"/>
                    <a:pt x="8" y="2"/>
                  </a:cubicBezTo>
                  <a:cubicBezTo>
                    <a:pt x="8" y="0"/>
                    <a:pt x="6" y="0"/>
                    <a:pt x="5" y="1"/>
                  </a:cubicBezTo>
                </a:path>
              </a:pathLst>
            </a:custGeom>
            <a:grpFill/>
            <a:ln w="9525">
              <a:noFill/>
              <a:round/>
            </a:ln>
          </p:spPr>
          <p:txBody>
            <a:bodyPr vert="horz" wrap="square" lIns="91440" tIns="45720" rIns="91440" bIns="45720" numCol="1" anchor="t" anchorCtr="0" compatLnSpc="1"/>
            <a:lstStyle/>
            <a:p>
              <a:endParaRPr lang="zh-CN" altLang="en-US"/>
            </a:p>
          </p:txBody>
        </p:sp>
      </p:grpSp>
      <p:grpSp>
        <p:nvGrpSpPr>
          <p:cNvPr id="20" name="PA_组合 16"/>
          <p:cNvGrpSpPr/>
          <p:nvPr userDrawn="1"/>
        </p:nvGrpSpPr>
        <p:grpSpPr>
          <a:xfrm>
            <a:off x="1008178" y="340428"/>
            <a:ext cx="4031874" cy="571270"/>
            <a:chOff x="1786654" y="491683"/>
            <a:chExt cx="5375832" cy="761458"/>
          </a:xfrm>
        </p:grpSpPr>
        <p:sp>
          <p:nvSpPr>
            <p:cNvPr id="21" name="矩形 20"/>
            <p:cNvSpPr/>
            <p:nvPr/>
          </p:nvSpPr>
          <p:spPr>
            <a:xfrm>
              <a:off x="1786655" y="945460"/>
              <a:ext cx="5375831" cy="307681"/>
            </a:xfrm>
            <a:prstGeom prst="rect">
              <a:avLst/>
            </a:prstGeom>
          </p:spPr>
          <p:txBody>
            <a:bodyPr wrap="square">
              <a:spAutoFit/>
            </a:bodyPr>
            <a:lstStyle/>
            <a:p>
              <a:pPr defTabSz="685800">
                <a:defRPr/>
              </a:pPr>
              <a:r>
                <a:rPr lang="en-US" altLang="zh-CN" sz="900" kern="0" dirty="0">
                  <a:solidFill>
                    <a:schemeClr val="tx1">
                      <a:lumMod val="50000"/>
                      <a:lumOff val="50000"/>
                    </a:schemeClr>
                  </a:solidFill>
                </a:rPr>
                <a:t>Lorem Ipsum is simply dummy text of the printing.</a:t>
              </a:r>
              <a:endParaRPr lang="zh-CN" altLang="en-US" sz="900" kern="0" dirty="0">
                <a:solidFill>
                  <a:schemeClr val="tx1">
                    <a:lumMod val="50000"/>
                    <a:lumOff val="50000"/>
                  </a:schemeClr>
                </a:solidFill>
              </a:endParaRPr>
            </a:p>
          </p:txBody>
        </p:sp>
        <p:sp>
          <p:nvSpPr>
            <p:cNvPr id="22" name="矩形 21"/>
            <p:cNvSpPr/>
            <p:nvPr/>
          </p:nvSpPr>
          <p:spPr>
            <a:xfrm>
              <a:off x="1786654" y="491683"/>
              <a:ext cx="4847772" cy="533315"/>
            </a:xfrm>
            <a:prstGeom prst="rect">
              <a:avLst/>
            </a:prstGeom>
            <a:noFill/>
          </p:spPr>
          <p:txBody>
            <a:bodyPr wrap="square" rtlCol="0">
              <a:spAutoFit/>
            </a:bodyPr>
            <a:lstStyle/>
            <a:p>
              <a:pPr algn="l"/>
              <a:r>
                <a:rPr lang="en-US" altLang="zh-CN" sz="2000" b="1" spc="-150" dirty="0">
                  <a:solidFill>
                    <a:schemeClr val="accent1"/>
                  </a:solidFill>
                  <a:latin typeface="+mj-ea"/>
                  <a:ea typeface="+mj-ea"/>
                </a:rPr>
                <a:t>Click here to add a title</a:t>
              </a:r>
              <a:endParaRPr lang="zh-CN" altLang="en-US" sz="2000" b="1" spc="-150" dirty="0">
                <a:solidFill>
                  <a:schemeClr val="accent1"/>
                </a:solidFill>
                <a:latin typeface="+mj-ea"/>
                <a:ea typeface="+mj-ea"/>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3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E8AF674-7462-4B20-BA2F-89C2D9DC9F85}" type="datetimeFigureOut">
              <a:rPr lang="zh-CN" altLang="en-US" smtClean="0"/>
              <a:t>2020/1/26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B2A31B-7A27-48E1-B8CA-BB525FBBDCE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E8AF674-7462-4B20-BA2F-89C2D9DC9F85}" type="datetimeFigureOut">
              <a:rPr lang="zh-CN" altLang="en-US" smtClean="0"/>
              <a:t>2020/1/26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B2A31B-7A27-48E1-B8CA-BB525FBBDCE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DE8AF674-7462-4B20-BA2F-89C2D9DC9F85}" type="datetimeFigureOut">
              <a:rPr lang="zh-CN" altLang="en-US" smtClean="0"/>
              <a:t>2020/1/26</a:t>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E9B2A31B-7A27-48E1-B8CA-BB525FBBDCE3}" type="slidenum">
              <a:rPr lang="zh-CN" altLang="en-US" smtClean="0"/>
              <a:t>‹#›</a:t>
            </a:fld>
            <a:endParaRPr lang="zh-CN" altLang="en-US"/>
          </a:p>
        </p:txBody>
      </p:sp>
      <p:pic>
        <p:nvPicPr>
          <p:cNvPr id="8" name="Picture 4" descr="D:\1\千库网-褶皱的空白纸张.jpg"/>
          <p:cNvPicPr>
            <a:picLocks noChangeAspect="1" noChangeArrowheads="1"/>
          </p:cNvPicPr>
          <p:nvPr userDrawn="1"/>
        </p:nvPicPr>
        <p:blipFill>
          <a:blip r:embed="rId16" cstate="print">
            <a:lum bright="7000"/>
          </a:blip>
          <a:srcRect/>
          <a:stretch>
            <a:fillRect/>
          </a:stretch>
        </p:blipFill>
        <p:spPr bwMode="auto">
          <a:xfrm>
            <a:off x="0" y="0"/>
            <a:ext cx="9144000" cy="5145088"/>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r="19293" b="40528"/>
          <a:stretch>
            <a:fillRect/>
          </a:stretch>
        </p:blipFill>
        <p:spPr>
          <a:xfrm>
            <a:off x="2531" y="758178"/>
            <a:ext cx="9141469" cy="4379114"/>
          </a:xfrm>
          <a:prstGeom prst="rect">
            <a:avLst/>
          </a:prstGeom>
        </p:spPr>
      </p:pic>
      <p:sp>
        <p:nvSpPr>
          <p:cNvPr id="9" name="Oval 4"/>
          <p:cNvSpPr>
            <a:spLocks noChangeArrowheads="1"/>
          </p:cNvSpPr>
          <p:nvPr/>
        </p:nvSpPr>
        <p:spPr bwMode="gray">
          <a:xfrm>
            <a:off x="5420244" y="1146717"/>
            <a:ext cx="267880" cy="272400"/>
          </a:xfrm>
          <a:prstGeom prst="ellipse">
            <a:avLst/>
          </a:prstGeom>
          <a:blipFill>
            <a:blip r:embed="rId5"/>
            <a:stretch>
              <a:fillRect/>
            </a:stretch>
          </a:blip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1" name="Rectangle 18"/>
          <p:cNvSpPr>
            <a:spLocks noChangeArrowheads="1"/>
          </p:cNvSpPr>
          <p:nvPr/>
        </p:nvSpPr>
        <p:spPr bwMode="auto">
          <a:xfrm>
            <a:off x="4160690" y="664332"/>
            <a:ext cx="133477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zh-CN" sz="6000" b="1" dirty="0">
                <a:solidFill>
                  <a:schemeClr val="accent2"/>
                </a:solidFill>
                <a:latin typeface="Chiller" pitchFamily="82" charset="0"/>
                <a:ea typeface="微软雅黑" pitchFamily="34" charset="-122"/>
                <a:cs typeface="宋体" pitchFamily="2" charset="-122"/>
              </a:rPr>
              <a:t>2020</a:t>
            </a:r>
          </a:p>
        </p:txBody>
      </p:sp>
      <p:sp>
        <p:nvSpPr>
          <p:cNvPr id="7" name="PA_任意多边形 5"/>
          <p:cNvSpPr>
            <a:spLocks noEditPoints="1" noChangeArrowheads="1"/>
          </p:cNvSpPr>
          <p:nvPr/>
        </p:nvSpPr>
        <p:spPr bwMode="auto">
          <a:xfrm>
            <a:off x="2955867" y="1613483"/>
            <a:ext cx="3744416" cy="828092"/>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00000"/>
          </a:solidFill>
          <a:ln>
            <a:noFill/>
          </a:ln>
        </p:spPr>
        <p:txBody>
          <a:bodyPr/>
          <a:lstStyle/>
          <a:p>
            <a:endParaRPr lang="zh-CN" altLang="en-US"/>
          </a:p>
        </p:txBody>
      </p:sp>
      <p:sp>
        <p:nvSpPr>
          <p:cNvPr id="10" name="Rectangle 18"/>
          <p:cNvSpPr>
            <a:spLocks noChangeArrowheads="1"/>
          </p:cNvSpPr>
          <p:nvPr/>
        </p:nvSpPr>
        <p:spPr bwMode="auto">
          <a:xfrm>
            <a:off x="3206413" y="1859549"/>
            <a:ext cx="33795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1400" dirty="0">
                <a:solidFill>
                  <a:schemeClr val="bg1"/>
                </a:solidFill>
                <a:latin typeface="Impact" pitchFamily="34" charset="0"/>
                <a:ea typeface="微软雅黑" pitchFamily="34" charset="-122"/>
                <a:cs typeface="宋体" pitchFamily="2" charset="-122"/>
              </a:rPr>
              <a:t>Creative hand-drawn universal</a:t>
            </a:r>
            <a:r>
              <a:rPr lang="en-US" altLang="zh-CN" sz="1400" dirty="0">
                <a:solidFill>
                  <a:schemeClr val="bg1"/>
                </a:solidFill>
                <a:latin typeface="微软雅黑" pitchFamily="34" charset="-122"/>
                <a:ea typeface="微软雅黑" pitchFamily="34" charset="-122"/>
                <a:cs typeface="宋体" pitchFamily="2" charset="-122"/>
              </a:rPr>
              <a:t> </a:t>
            </a:r>
            <a:r>
              <a:rPr lang="en-US" altLang="zh-CN" sz="1400" dirty="0">
                <a:solidFill>
                  <a:schemeClr val="bg1"/>
                </a:solidFill>
                <a:latin typeface="Impact" pitchFamily="34" charset="0"/>
                <a:ea typeface="微软雅黑" pitchFamily="34" charset="-122"/>
                <a:cs typeface="宋体" pitchFamily="2" charset="-122"/>
              </a:rPr>
              <a:t>PPT</a:t>
            </a:r>
            <a:r>
              <a:rPr lang="en-US" altLang="zh-CN" sz="1400" dirty="0">
                <a:solidFill>
                  <a:schemeClr val="bg1"/>
                </a:solidFill>
                <a:latin typeface="微软雅黑" pitchFamily="34" charset="-122"/>
                <a:ea typeface="微软雅黑" pitchFamily="34" charset="-122"/>
                <a:cs typeface="宋体" pitchFamily="2" charset="-122"/>
              </a:rPr>
              <a:t> </a:t>
            </a:r>
            <a:r>
              <a:rPr lang="zh-CN" altLang="en-US" sz="1400" dirty="0">
                <a:solidFill>
                  <a:schemeClr val="bg1"/>
                </a:solidFill>
                <a:latin typeface="Impact" pitchFamily="34" charset="0"/>
                <a:ea typeface="微软雅黑" pitchFamily="34" charset="-122"/>
                <a:cs typeface="宋体" pitchFamily="2" charset="-122"/>
              </a:rPr>
              <a:t>Template</a:t>
            </a:r>
            <a:endParaRPr lang="en-US" altLang="zh-CN" sz="1400" dirty="0">
              <a:solidFill>
                <a:schemeClr val="bg1"/>
              </a:solidFill>
              <a:latin typeface="Impact" pitchFamily="34" charset="0"/>
              <a:ea typeface="微软雅黑" pitchFamily="34" charset="-122"/>
              <a:cs typeface="宋体" pitchFamily="2" charset="-122"/>
            </a:endParaRPr>
          </a:p>
        </p:txBody>
      </p:sp>
      <p:sp>
        <p:nvSpPr>
          <p:cNvPr id="12" name="Oval 4"/>
          <p:cNvSpPr>
            <a:spLocks noChangeArrowheads="1"/>
          </p:cNvSpPr>
          <p:nvPr/>
        </p:nvSpPr>
        <p:spPr bwMode="gray">
          <a:xfrm>
            <a:off x="3944080" y="889725"/>
            <a:ext cx="108012" cy="109835"/>
          </a:xfrm>
          <a:prstGeom prst="ellipse">
            <a:avLst/>
          </a:prstGeom>
          <a:blipFill>
            <a:blip r:embed="rId5"/>
            <a:stretch>
              <a:fillRect/>
            </a:stretch>
          </a:blip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3" name="Oval 4"/>
          <p:cNvSpPr>
            <a:spLocks noChangeArrowheads="1"/>
          </p:cNvSpPr>
          <p:nvPr/>
        </p:nvSpPr>
        <p:spPr bwMode="gray">
          <a:xfrm>
            <a:off x="3620044" y="1037541"/>
            <a:ext cx="108012" cy="109835"/>
          </a:xfrm>
          <a:prstGeom prst="ellipse">
            <a:avLst/>
          </a:prstGeom>
          <a:blipFill>
            <a:blip r:embed="rId5"/>
            <a:stretch>
              <a:fillRect/>
            </a:stretch>
          </a:blip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4" name="Oval 4"/>
          <p:cNvSpPr>
            <a:spLocks noChangeArrowheads="1"/>
          </p:cNvSpPr>
          <p:nvPr/>
        </p:nvSpPr>
        <p:spPr bwMode="gray">
          <a:xfrm>
            <a:off x="3115987" y="1238679"/>
            <a:ext cx="177443" cy="180438"/>
          </a:xfrm>
          <a:prstGeom prst="ellipse">
            <a:avLst/>
          </a:prstGeom>
          <a:blipFill>
            <a:blip r:embed="rId5"/>
            <a:stretch>
              <a:fillRect/>
            </a:stretch>
          </a:blip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5" name="Oval 4"/>
          <p:cNvSpPr>
            <a:spLocks noChangeArrowheads="1"/>
          </p:cNvSpPr>
          <p:nvPr/>
        </p:nvSpPr>
        <p:spPr bwMode="gray">
          <a:xfrm>
            <a:off x="4683905" y="1345790"/>
            <a:ext cx="108012" cy="109835"/>
          </a:xfrm>
          <a:prstGeom prst="ellipse">
            <a:avLst/>
          </a:prstGeom>
          <a:blipFill>
            <a:blip r:embed="rId5"/>
            <a:stretch>
              <a:fillRect/>
            </a:stretch>
          </a:blip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6" name="Rectangle 18"/>
          <p:cNvSpPr>
            <a:spLocks noChangeArrowheads="1"/>
          </p:cNvSpPr>
          <p:nvPr/>
        </p:nvSpPr>
        <p:spPr bwMode="auto">
          <a:xfrm>
            <a:off x="3840340" y="2645132"/>
            <a:ext cx="25318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1400" dirty="0">
                <a:solidFill>
                  <a:schemeClr val="accent1"/>
                </a:solidFill>
                <a:latin typeface="微软雅黑" pitchFamily="34" charset="-122"/>
                <a:ea typeface="微软雅黑" pitchFamily="34" charset="-122"/>
                <a:cs typeface="宋体" pitchFamily="2" charset="-122"/>
              </a:rPr>
              <a:t>Reporter:</a:t>
            </a:r>
            <a:r>
              <a:rPr lang="en-US" altLang="zh-CN" sz="1400" dirty="0">
                <a:solidFill>
                  <a:schemeClr val="accent1"/>
                </a:solidFill>
                <a:latin typeface="微软雅黑" pitchFamily="34" charset="-122"/>
                <a:ea typeface="微软雅黑" pitchFamily="34" charset="-122"/>
                <a:cs typeface="宋体" pitchFamily="2" charset="-122"/>
              </a:rPr>
              <a:t>xxx         </a:t>
            </a:r>
            <a:r>
              <a:rPr lang="zh-CN" altLang="en-US" sz="1400" dirty="0">
                <a:solidFill>
                  <a:schemeClr val="accent1"/>
                </a:solidFill>
                <a:latin typeface="微软雅黑" pitchFamily="34" charset="-122"/>
                <a:ea typeface="微软雅黑" pitchFamily="34" charset="-122"/>
                <a:cs typeface="宋体" pitchFamily="2" charset="-122"/>
              </a:rPr>
              <a:t>Time:</a:t>
            </a:r>
            <a:r>
              <a:rPr lang="en-US" altLang="zh-CN" sz="1400" dirty="0">
                <a:solidFill>
                  <a:schemeClr val="accent1"/>
                </a:solidFill>
                <a:latin typeface="微软雅黑" pitchFamily="34" charset="-122"/>
                <a:ea typeface="微软雅黑" pitchFamily="34" charset="-122"/>
                <a:cs typeface="宋体" pitchFamily="2" charset="-122"/>
              </a:rPr>
              <a:t>xxx</a:t>
            </a:r>
          </a:p>
        </p:txBody>
      </p:sp>
      <p:sp>
        <p:nvSpPr>
          <p:cNvPr id="17" name="Oval 4"/>
          <p:cNvSpPr>
            <a:spLocks noChangeArrowheads="1"/>
          </p:cNvSpPr>
          <p:nvPr/>
        </p:nvSpPr>
        <p:spPr bwMode="gray">
          <a:xfrm>
            <a:off x="6199134" y="1105844"/>
            <a:ext cx="108012" cy="109835"/>
          </a:xfrm>
          <a:prstGeom prst="ellipse">
            <a:avLst/>
          </a:prstGeom>
          <a:blipFill>
            <a:blip r:embed="rId5"/>
            <a:stretch>
              <a:fillRect/>
            </a:stretch>
          </a:blip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pic>
        <p:nvPicPr>
          <p:cNvPr id="3" name="Pianoboy - The truth that you lea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604" y="163890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0" presetClass="entr" presetSubtype="0" decel="10000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3"/>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childTnLst>
                          </p:cTn>
                        </p:par>
                        <p:par>
                          <p:cTn id="13" fill="hold">
                            <p:stCondLst>
                              <p:cond delay="1000"/>
                            </p:stCondLst>
                            <p:childTnLst>
                              <p:par>
                                <p:cTn id="14" presetID="56" presetClass="entr" presetSubtype="0" fill="hold" grpId="0" nodeType="afterEffect">
                                  <p:stCondLst>
                                    <p:cond delay="0"/>
                                  </p:stCondLst>
                                  <p:iterate type="lt">
                                    <p:tmPct val="6667"/>
                                  </p:iterate>
                                  <p:childTnLst>
                                    <p:set>
                                      <p:cBhvr>
                                        <p:cTn id="15" dur="1" fill="hold">
                                          <p:stCondLst>
                                            <p:cond delay="0"/>
                                          </p:stCondLst>
                                        </p:cTn>
                                        <p:tgtEl>
                                          <p:spTgt spid="11"/>
                                        </p:tgtEl>
                                        <p:attrNameLst>
                                          <p:attrName>style.visibility</p:attrName>
                                        </p:attrNameLst>
                                      </p:cBhvr>
                                      <p:to>
                                        <p:strVal val="visible"/>
                                      </p:to>
                                    </p:set>
                                    <p:anim by="(-#ppt_w*2)" calcmode="lin" valueType="num">
                                      <p:cBhvr rctx="PPT">
                                        <p:cTn id="16" dur="375" autoRev="1" fill="hold">
                                          <p:stCondLst>
                                            <p:cond delay="0"/>
                                          </p:stCondLst>
                                        </p:cTn>
                                        <p:tgtEl>
                                          <p:spTgt spid="11"/>
                                        </p:tgtEl>
                                        <p:attrNameLst>
                                          <p:attrName>ppt_w</p:attrName>
                                        </p:attrNameLst>
                                      </p:cBhvr>
                                    </p:anim>
                                    <p:anim by="(#ppt_w*0.50)" calcmode="lin" valueType="num">
                                      <p:cBhvr>
                                        <p:cTn id="17" dur="375" decel="50000" autoRev="1" fill="hold">
                                          <p:stCondLst>
                                            <p:cond delay="0"/>
                                          </p:stCondLst>
                                        </p:cTn>
                                        <p:tgtEl>
                                          <p:spTgt spid="11"/>
                                        </p:tgtEl>
                                        <p:attrNameLst>
                                          <p:attrName>ppt_x</p:attrName>
                                        </p:attrNameLst>
                                      </p:cBhvr>
                                    </p:anim>
                                    <p:anim from="(-#ppt_h/2)" to="(#ppt_y)" calcmode="lin" valueType="num">
                                      <p:cBhvr>
                                        <p:cTn id="18" dur="750" fill="hold">
                                          <p:stCondLst>
                                            <p:cond delay="0"/>
                                          </p:stCondLst>
                                        </p:cTn>
                                        <p:tgtEl>
                                          <p:spTgt spid="11"/>
                                        </p:tgtEl>
                                        <p:attrNameLst>
                                          <p:attrName>ppt_y</p:attrName>
                                        </p:attrNameLst>
                                      </p:cBhvr>
                                    </p:anim>
                                    <p:animRot by="21600000">
                                      <p:cBhvr>
                                        <p:cTn id="19" dur="750" fill="hold">
                                          <p:stCondLst>
                                            <p:cond delay="0"/>
                                          </p:stCondLst>
                                        </p:cTn>
                                        <p:tgtEl>
                                          <p:spTgt spid="11"/>
                                        </p:tgtEl>
                                        <p:attrNameLst>
                                          <p:attrName>r</p:attrName>
                                        </p:attrNameLst>
                                      </p:cBhvr>
                                    </p:animRot>
                                  </p:childTnLst>
                                </p:cTn>
                              </p:par>
                            </p:childTnLst>
                          </p:cTn>
                        </p:par>
                        <p:par>
                          <p:cTn id="20" fill="hold">
                            <p:stCondLst>
                              <p:cond delay="1900"/>
                            </p:stCondLst>
                            <p:childTnLst>
                              <p:par>
                                <p:cTn id="21" presetID="53" presetClass="entr" presetSubtype="52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fltVal val="0.5"/>
                                          </p:val>
                                        </p:tav>
                                        <p:tav tm="100000">
                                          <p:val>
                                            <p:strVal val="#ppt_x"/>
                                          </p:val>
                                        </p:tav>
                                      </p:tavLst>
                                    </p:anim>
                                    <p:anim calcmode="lin" valueType="num">
                                      <p:cBhvr>
                                        <p:cTn id="27" dur="500" fill="hold"/>
                                        <p:tgtEl>
                                          <p:spTgt spid="14"/>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10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fltVal val="0.5"/>
                                          </p:val>
                                        </p:tav>
                                        <p:tav tm="100000">
                                          <p:val>
                                            <p:strVal val="#ppt_x"/>
                                          </p:val>
                                        </p:tav>
                                      </p:tavLst>
                                    </p:anim>
                                    <p:anim calcmode="lin" valueType="num">
                                      <p:cBhvr>
                                        <p:cTn id="34" dur="500" fill="hold"/>
                                        <p:tgtEl>
                                          <p:spTgt spid="13"/>
                                        </p:tgtEl>
                                        <p:attrNameLst>
                                          <p:attrName>ppt_y</p:attrName>
                                        </p:attrNameLst>
                                      </p:cBhvr>
                                      <p:tavLst>
                                        <p:tav tm="0">
                                          <p:val>
                                            <p:fltVal val="0.5"/>
                                          </p:val>
                                        </p:tav>
                                        <p:tav tm="100000">
                                          <p:val>
                                            <p:strVal val="#ppt_y"/>
                                          </p:val>
                                        </p:tav>
                                      </p:tavLst>
                                    </p:anim>
                                  </p:childTnLst>
                                </p:cTn>
                              </p:par>
                              <p:par>
                                <p:cTn id="35" presetID="53" presetClass="entr" presetSubtype="528" fill="hold" grpId="0" nodeType="withEffect">
                                  <p:stCondLst>
                                    <p:cond delay="10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fltVal val="0.5"/>
                                          </p:val>
                                        </p:tav>
                                        <p:tav tm="100000">
                                          <p:val>
                                            <p:strVal val="#ppt_x"/>
                                          </p:val>
                                        </p:tav>
                                      </p:tavLst>
                                    </p:anim>
                                    <p:anim calcmode="lin" valueType="num">
                                      <p:cBhvr>
                                        <p:cTn id="41" dur="500" fill="hold"/>
                                        <p:tgtEl>
                                          <p:spTgt spid="12"/>
                                        </p:tgtEl>
                                        <p:attrNameLst>
                                          <p:attrName>ppt_y</p:attrName>
                                        </p:attrNameLst>
                                      </p:cBhvr>
                                      <p:tavLst>
                                        <p:tav tm="0">
                                          <p:val>
                                            <p:fltVal val="0.5"/>
                                          </p:val>
                                        </p:tav>
                                        <p:tav tm="100000">
                                          <p:val>
                                            <p:strVal val="#ppt_y"/>
                                          </p:val>
                                        </p:tav>
                                      </p:tavLst>
                                    </p:anim>
                                  </p:childTnLst>
                                </p:cTn>
                              </p:par>
                              <p:par>
                                <p:cTn id="42" presetID="53" presetClass="entr" presetSubtype="528" fill="hold" grpId="0" nodeType="withEffect">
                                  <p:stCondLst>
                                    <p:cond delay="20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anim calcmode="lin" valueType="num">
                                      <p:cBhvr>
                                        <p:cTn id="47" dur="500" fill="hold"/>
                                        <p:tgtEl>
                                          <p:spTgt spid="15"/>
                                        </p:tgtEl>
                                        <p:attrNameLst>
                                          <p:attrName>ppt_x</p:attrName>
                                        </p:attrNameLst>
                                      </p:cBhvr>
                                      <p:tavLst>
                                        <p:tav tm="0">
                                          <p:val>
                                            <p:fltVal val="0.5"/>
                                          </p:val>
                                        </p:tav>
                                        <p:tav tm="100000">
                                          <p:val>
                                            <p:strVal val="#ppt_x"/>
                                          </p:val>
                                        </p:tav>
                                      </p:tavLst>
                                    </p:anim>
                                    <p:anim calcmode="lin" valueType="num">
                                      <p:cBhvr>
                                        <p:cTn id="48" dur="500" fill="hold"/>
                                        <p:tgtEl>
                                          <p:spTgt spid="15"/>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40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anim calcmode="lin" valueType="num">
                                      <p:cBhvr>
                                        <p:cTn id="54" dur="500" fill="hold"/>
                                        <p:tgtEl>
                                          <p:spTgt spid="9"/>
                                        </p:tgtEl>
                                        <p:attrNameLst>
                                          <p:attrName>ppt_x</p:attrName>
                                        </p:attrNameLst>
                                      </p:cBhvr>
                                      <p:tavLst>
                                        <p:tav tm="0">
                                          <p:val>
                                            <p:fltVal val="0.5"/>
                                          </p:val>
                                        </p:tav>
                                        <p:tav tm="100000">
                                          <p:val>
                                            <p:strVal val="#ppt_x"/>
                                          </p:val>
                                        </p:tav>
                                      </p:tavLst>
                                    </p:anim>
                                    <p:anim calcmode="lin" valueType="num">
                                      <p:cBhvr>
                                        <p:cTn id="55" dur="500" fill="hold"/>
                                        <p:tgtEl>
                                          <p:spTgt spid="9"/>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60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anim calcmode="lin" valueType="num">
                                      <p:cBhvr>
                                        <p:cTn id="61" dur="500" fill="hold"/>
                                        <p:tgtEl>
                                          <p:spTgt spid="17"/>
                                        </p:tgtEl>
                                        <p:attrNameLst>
                                          <p:attrName>ppt_x</p:attrName>
                                        </p:attrNameLst>
                                      </p:cBhvr>
                                      <p:tavLst>
                                        <p:tav tm="0">
                                          <p:val>
                                            <p:fltVal val="0.5"/>
                                          </p:val>
                                        </p:tav>
                                        <p:tav tm="100000">
                                          <p:val>
                                            <p:strVal val="#ppt_x"/>
                                          </p:val>
                                        </p:tav>
                                      </p:tavLst>
                                    </p:anim>
                                    <p:anim calcmode="lin" valueType="num">
                                      <p:cBhvr>
                                        <p:cTn id="62" dur="500" fill="hold"/>
                                        <p:tgtEl>
                                          <p:spTgt spid="17"/>
                                        </p:tgtEl>
                                        <p:attrNameLst>
                                          <p:attrName>ppt_y</p:attrName>
                                        </p:attrNameLst>
                                      </p:cBhvr>
                                      <p:tavLst>
                                        <p:tav tm="0">
                                          <p:val>
                                            <p:fltVal val="0.5"/>
                                          </p:val>
                                        </p:tav>
                                        <p:tav tm="100000">
                                          <p:val>
                                            <p:strVal val="#ppt_y"/>
                                          </p:val>
                                        </p:tav>
                                      </p:tavLst>
                                    </p:anim>
                                  </p:childTnLst>
                                </p:cTn>
                              </p:par>
                            </p:childTnLst>
                          </p:cTn>
                        </p:par>
                        <p:par>
                          <p:cTn id="63" fill="hold">
                            <p:stCondLst>
                              <p:cond delay="30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par>
                          <p:cTn id="67" fill="hold">
                            <p:stCondLst>
                              <p:cond delay="3500"/>
                            </p:stCondLst>
                            <p:childTnLst>
                              <p:par>
                                <p:cTn id="68" presetID="56" presetClass="entr" presetSubtype="0" fill="hold" grpId="0" nodeType="afterEffect">
                                  <p:stCondLst>
                                    <p:cond delay="0"/>
                                  </p:stCondLst>
                                  <p:iterate type="lt">
                                    <p:tmPct val="6667"/>
                                  </p:iterate>
                                  <p:childTnLst>
                                    <p:set>
                                      <p:cBhvr>
                                        <p:cTn id="69" dur="1" fill="hold">
                                          <p:stCondLst>
                                            <p:cond delay="0"/>
                                          </p:stCondLst>
                                        </p:cTn>
                                        <p:tgtEl>
                                          <p:spTgt spid="10"/>
                                        </p:tgtEl>
                                        <p:attrNameLst>
                                          <p:attrName>style.visibility</p:attrName>
                                        </p:attrNameLst>
                                      </p:cBhvr>
                                      <p:to>
                                        <p:strVal val="visible"/>
                                      </p:to>
                                    </p:set>
                                    <p:anim by="(-#ppt_w*2)" calcmode="lin" valueType="num">
                                      <p:cBhvr rctx="PPT">
                                        <p:cTn id="70" dur="375" autoRev="1" fill="hold">
                                          <p:stCondLst>
                                            <p:cond delay="0"/>
                                          </p:stCondLst>
                                        </p:cTn>
                                        <p:tgtEl>
                                          <p:spTgt spid="10"/>
                                        </p:tgtEl>
                                        <p:attrNameLst>
                                          <p:attrName>ppt_w</p:attrName>
                                        </p:attrNameLst>
                                      </p:cBhvr>
                                    </p:anim>
                                    <p:anim by="(#ppt_w*0.50)" calcmode="lin" valueType="num">
                                      <p:cBhvr>
                                        <p:cTn id="71" dur="375" decel="50000" autoRev="1" fill="hold">
                                          <p:stCondLst>
                                            <p:cond delay="0"/>
                                          </p:stCondLst>
                                        </p:cTn>
                                        <p:tgtEl>
                                          <p:spTgt spid="10"/>
                                        </p:tgtEl>
                                        <p:attrNameLst>
                                          <p:attrName>ppt_x</p:attrName>
                                        </p:attrNameLst>
                                      </p:cBhvr>
                                    </p:anim>
                                    <p:anim from="(-#ppt_h/2)" to="(#ppt_y)" calcmode="lin" valueType="num">
                                      <p:cBhvr>
                                        <p:cTn id="72" dur="750" fill="hold">
                                          <p:stCondLst>
                                            <p:cond delay="0"/>
                                          </p:stCondLst>
                                        </p:cTn>
                                        <p:tgtEl>
                                          <p:spTgt spid="10"/>
                                        </p:tgtEl>
                                        <p:attrNameLst>
                                          <p:attrName>ppt_y</p:attrName>
                                        </p:attrNameLst>
                                      </p:cBhvr>
                                    </p:anim>
                                    <p:animRot by="21600000">
                                      <p:cBhvr>
                                        <p:cTn id="73" dur="750" fill="hold">
                                          <p:stCondLst>
                                            <p:cond delay="0"/>
                                          </p:stCondLst>
                                        </p:cTn>
                                        <p:tgtEl>
                                          <p:spTgt spid="10"/>
                                        </p:tgtEl>
                                        <p:attrNameLst>
                                          <p:attrName>r</p:attrName>
                                        </p:attrNameLst>
                                      </p:cBhvr>
                                    </p:animRot>
                                  </p:childTnLst>
                                </p:cTn>
                              </p:par>
                            </p:childTnLst>
                          </p:cTn>
                        </p:par>
                        <p:par>
                          <p:cTn id="74" fill="hold">
                            <p:stCondLst>
                              <p:cond delay="6100"/>
                            </p:stCondLst>
                            <p:childTnLst>
                              <p:par>
                                <p:cTn id="75" presetID="56" presetClass="entr" presetSubtype="0" fill="hold" grpId="0" nodeType="afterEffect">
                                  <p:stCondLst>
                                    <p:cond delay="0"/>
                                  </p:stCondLst>
                                  <p:iterate type="lt">
                                    <p:tmPct val="6667"/>
                                  </p:iterate>
                                  <p:childTnLst>
                                    <p:set>
                                      <p:cBhvr>
                                        <p:cTn id="76" dur="1" fill="hold">
                                          <p:stCondLst>
                                            <p:cond delay="0"/>
                                          </p:stCondLst>
                                        </p:cTn>
                                        <p:tgtEl>
                                          <p:spTgt spid="16"/>
                                        </p:tgtEl>
                                        <p:attrNameLst>
                                          <p:attrName>style.visibility</p:attrName>
                                        </p:attrNameLst>
                                      </p:cBhvr>
                                      <p:to>
                                        <p:strVal val="visible"/>
                                      </p:to>
                                    </p:set>
                                    <p:anim by="(-#ppt_w*2)" calcmode="lin" valueType="num">
                                      <p:cBhvr rctx="PPT">
                                        <p:cTn id="77" dur="375" autoRev="1" fill="hold">
                                          <p:stCondLst>
                                            <p:cond delay="0"/>
                                          </p:stCondLst>
                                        </p:cTn>
                                        <p:tgtEl>
                                          <p:spTgt spid="16"/>
                                        </p:tgtEl>
                                        <p:attrNameLst>
                                          <p:attrName>ppt_w</p:attrName>
                                        </p:attrNameLst>
                                      </p:cBhvr>
                                    </p:anim>
                                    <p:anim by="(#ppt_w*0.50)" calcmode="lin" valueType="num">
                                      <p:cBhvr>
                                        <p:cTn id="78" dur="375" decel="50000" autoRev="1" fill="hold">
                                          <p:stCondLst>
                                            <p:cond delay="0"/>
                                          </p:stCondLst>
                                        </p:cTn>
                                        <p:tgtEl>
                                          <p:spTgt spid="16"/>
                                        </p:tgtEl>
                                        <p:attrNameLst>
                                          <p:attrName>ppt_x</p:attrName>
                                        </p:attrNameLst>
                                      </p:cBhvr>
                                    </p:anim>
                                    <p:anim from="(-#ppt_h/2)" to="(#ppt_y)" calcmode="lin" valueType="num">
                                      <p:cBhvr>
                                        <p:cTn id="79" dur="750" fill="hold">
                                          <p:stCondLst>
                                            <p:cond delay="0"/>
                                          </p:stCondLst>
                                        </p:cTn>
                                        <p:tgtEl>
                                          <p:spTgt spid="16"/>
                                        </p:tgtEl>
                                        <p:attrNameLst>
                                          <p:attrName>ppt_y</p:attrName>
                                        </p:attrNameLst>
                                      </p:cBhvr>
                                    </p:anim>
                                    <p:animRot by="21600000">
                                      <p:cBhvr>
                                        <p:cTn id="80"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81" repeatCount="indefinite" fill="hold" display="0">
                  <p:stCondLst>
                    <p:cond delay="indefinite"/>
                  </p:stCondLst>
                  <p:endCondLst>
                    <p:cond evt="onStopAudio" delay="0">
                      <p:tgtEl>
                        <p:sldTgt/>
                      </p:tgtEl>
                    </p:cond>
                  </p:endCondLst>
                </p:cTn>
                <p:tgtEl>
                  <p:spTgt spid="3"/>
                </p:tgtEl>
              </p:cMediaNode>
            </p:audio>
          </p:childTnLst>
        </p:cTn>
      </p:par>
    </p:tnLst>
    <p:bldLst>
      <p:bldP spid="9" grpId="0" animBg="1"/>
      <p:bldP spid="11" grpId="0"/>
      <p:bldP spid="7" grpId="0" animBg="1"/>
      <p:bldP spid="10" grpId="0"/>
      <p:bldP spid="12" grpId="0" animBg="1"/>
      <p:bldP spid="13" grpId="0" animBg="1"/>
      <p:bldP spid="14" grpId="0" animBg="1"/>
      <p:bldP spid="15" grpId="0" animBg="1"/>
      <p:bldP spid="16" grpId="0"/>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PA_组合 103"/>
          <p:cNvGrpSpPr/>
          <p:nvPr/>
        </p:nvGrpSpPr>
        <p:grpSpPr>
          <a:xfrm>
            <a:off x="2116093" y="1751670"/>
            <a:ext cx="1109226" cy="907970"/>
            <a:chOff x="6765925" y="1565276"/>
            <a:chExt cx="1144588" cy="936626"/>
          </a:xfrm>
          <a:solidFill>
            <a:srgbClr val="FFC000"/>
          </a:solidFill>
        </p:grpSpPr>
        <p:sp>
          <p:nvSpPr>
            <p:cNvPr id="105" name="chenying0907 51"/>
            <p:cNvSpPr/>
            <p:nvPr/>
          </p:nvSpPr>
          <p:spPr bwMode="auto">
            <a:xfrm>
              <a:off x="6765925" y="2073276"/>
              <a:ext cx="142875" cy="36513"/>
            </a:xfrm>
            <a:custGeom>
              <a:avLst/>
              <a:gdLst>
                <a:gd name="T0" fmla="*/ 0 w 66"/>
                <a:gd name="T1" fmla="*/ 4 h 17"/>
                <a:gd name="T2" fmla="*/ 7 w 66"/>
                <a:gd name="T3" fmla="*/ 3 h 17"/>
                <a:gd name="T4" fmla="*/ 9 w 66"/>
                <a:gd name="T5" fmla="*/ 4 h 17"/>
                <a:gd name="T6" fmla="*/ 24 w 66"/>
                <a:gd name="T7" fmla="*/ 7 h 17"/>
                <a:gd name="T8" fmla="*/ 25 w 66"/>
                <a:gd name="T9" fmla="*/ 7 h 17"/>
                <a:gd name="T10" fmla="*/ 56 w 66"/>
                <a:gd name="T11" fmla="*/ 4 h 17"/>
                <a:gd name="T12" fmla="*/ 58 w 66"/>
                <a:gd name="T13" fmla="*/ 4 h 17"/>
                <a:gd name="T14" fmla="*/ 65 w 66"/>
                <a:gd name="T15" fmla="*/ 9 h 17"/>
                <a:gd name="T16" fmla="*/ 66 w 66"/>
                <a:gd name="T17" fmla="*/ 12 h 17"/>
                <a:gd name="T18" fmla="*/ 64 w 66"/>
                <a:gd name="T19" fmla="*/ 14 h 17"/>
                <a:gd name="T20" fmla="*/ 39 w 66"/>
                <a:gd name="T21" fmla="*/ 17 h 17"/>
                <a:gd name="T22" fmla="*/ 34 w 66"/>
                <a:gd name="T23" fmla="*/ 16 h 17"/>
                <a:gd name="T24" fmla="*/ 25 w 66"/>
                <a:gd name="T25" fmla="*/ 16 h 17"/>
                <a:gd name="T26" fmla="*/ 22 w 66"/>
                <a:gd name="T27" fmla="*/ 16 h 17"/>
                <a:gd name="T28" fmla="*/ 0 w 66"/>
                <a:gd name="T2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17">
                  <a:moveTo>
                    <a:pt x="0" y="4"/>
                  </a:moveTo>
                  <a:cubicBezTo>
                    <a:pt x="2" y="1"/>
                    <a:pt x="4" y="0"/>
                    <a:pt x="7" y="3"/>
                  </a:cubicBezTo>
                  <a:cubicBezTo>
                    <a:pt x="8" y="4"/>
                    <a:pt x="8" y="4"/>
                    <a:pt x="9" y="4"/>
                  </a:cubicBezTo>
                  <a:cubicBezTo>
                    <a:pt x="14" y="5"/>
                    <a:pt x="19" y="6"/>
                    <a:pt x="24" y="7"/>
                  </a:cubicBezTo>
                  <a:cubicBezTo>
                    <a:pt x="24" y="7"/>
                    <a:pt x="25" y="7"/>
                    <a:pt x="25" y="7"/>
                  </a:cubicBezTo>
                  <a:cubicBezTo>
                    <a:pt x="35" y="2"/>
                    <a:pt x="46" y="8"/>
                    <a:pt x="56" y="4"/>
                  </a:cubicBezTo>
                  <a:cubicBezTo>
                    <a:pt x="56" y="3"/>
                    <a:pt x="57" y="4"/>
                    <a:pt x="58" y="4"/>
                  </a:cubicBezTo>
                  <a:cubicBezTo>
                    <a:pt x="60" y="6"/>
                    <a:pt x="63" y="7"/>
                    <a:pt x="65" y="9"/>
                  </a:cubicBezTo>
                  <a:cubicBezTo>
                    <a:pt x="65" y="9"/>
                    <a:pt x="66" y="11"/>
                    <a:pt x="66" y="12"/>
                  </a:cubicBezTo>
                  <a:cubicBezTo>
                    <a:pt x="66" y="12"/>
                    <a:pt x="65" y="14"/>
                    <a:pt x="64" y="14"/>
                  </a:cubicBezTo>
                  <a:cubicBezTo>
                    <a:pt x="56" y="15"/>
                    <a:pt x="47" y="16"/>
                    <a:pt x="39" y="17"/>
                  </a:cubicBezTo>
                  <a:cubicBezTo>
                    <a:pt x="37" y="17"/>
                    <a:pt x="36" y="16"/>
                    <a:pt x="34" y="16"/>
                  </a:cubicBezTo>
                  <a:cubicBezTo>
                    <a:pt x="31" y="16"/>
                    <a:pt x="28" y="13"/>
                    <a:pt x="25" y="16"/>
                  </a:cubicBezTo>
                  <a:cubicBezTo>
                    <a:pt x="24" y="17"/>
                    <a:pt x="23" y="17"/>
                    <a:pt x="22" y="16"/>
                  </a:cubicBezTo>
                  <a:cubicBezTo>
                    <a:pt x="14" y="14"/>
                    <a:pt x="4" y="1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06" name="chenying0907 52"/>
            <p:cNvSpPr/>
            <p:nvPr/>
          </p:nvSpPr>
          <p:spPr bwMode="auto">
            <a:xfrm>
              <a:off x="6870700" y="2408239"/>
              <a:ext cx="112713" cy="93663"/>
            </a:xfrm>
            <a:custGeom>
              <a:avLst/>
              <a:gdLst>
                <a:gd name="T0" fmla="*/ 53 w 53"/>
                <a:gd name="T1" fmla="*/ 2 h 43"/>
                <a:gd name="T2" fmla="*/ 41 w 53"/>
                <a:gd name="T3" fmla="*/ 13 h 43"/>
                <a:gd name="T4" fmla="*/ 27 w 53"/>
                <a:gd name="T5" fmla="*/ 23 h 43"/>
                <a:gd name="T6" fmla="*/ 22 w 53"/>
                <a:gd name="T7" fmla="*/ 28 h 43"/>
                <a:gd name="T8" fmla="*/ 4 w 53"/>
                <a:gd name="T9" fmla="*/ 42 h 43"/>
                <a:gd name="T10" fmla="*/ 0 w 53"/>
                <a:gd name="T11" fmla="*/ 42 h 43"/>
                <a:gd name="T12" fmla="*/ 2 w 53"/>
                <a:gd name="T13" fmla="*/ 38 h 43"/>
                <a:gd name="T14" fmla="*/ 19 w 53"/>
                <a:gd name="T15" fmla="*/ 19 h 43"/>
                <a:gd name="T16" fmla="*/ 37 w 53"/>
                <a:gd name="T17" fmla="*/ 4 h 43"/>
                <a:gd name="T18" fmla="*/ 53 w 53"/>
                <a:gd name="T19"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3">
                  <a:moveTo>
                    <a:pt x="53" y="2"/>
                  </a:moveTo>
                  <a:cubicBezTo>
                    <a:pt x="49" y="6"/>
                    <a:pt x="45" y="10"/>
                    <a:pt x="41" y="13"/>
                  </a:cubicBezTo>
                  <a:cubicBezTo>
                    <a:pt x="37" y="16"/>
                    <a:pt x="32" y="19"/>
                    <a:pt x="27" y="23"/>
                  </a:cubicBezTo>
                  <a:cubicBezTo>
                    <a:pt x="25" y="24"/>
                    <a:pt x="24" y="26"/>
                    <a:pt x="22" y="28"/>
                  </a:cubicBezTo>
                  <a:cubicBezTo>
                    <a:pt x="17" y="34"/>
                    <a:pt x="12" y="40"/>
                    <a:pt x="4" y="42"/>
                  </a:cubicBezTo>
                  <a:cubicBezTo>
                    <a:pt x="3" y="43"/>
                    <a:pt x="2" y="42"/>
                    <a:pt x="0" y="42"/>
                  </a:cubicBezTo>
                  <a:cubicBezTo>
                    <a:pt x="1" y="40"/>
                    <a:pt x="1" y="39"/>
                    <a:pt x="2" y="38"/>
                  </a:cubicBezTo>
                  <a:cubicBezTo>
                    <a:pt x="7" y="31"/>
                    <a:pt x="14" y="26"/>
                    <a:pt x="19" y="19"/>
                  </a:cubicBezTo>
                  <a:cubicBezTo>
                    <a:pt x="24" y="13"/>
                    <a:pt x="31" y="9"/>
                    <a:pt x="37" y="4"/>
                  </a:cubicBezTo>
                  <a:cubicBezTo>
                    <a:pt x="42" y="0"/>
                    <a:pt x="47" y="0"/>
                    <a:pt x="5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07" name="chenying0907 53"/>
            <p:cNvSpPr/>
            <p:nvPr/>
          </p:nvSpPr>
          <p:spPr bwMode="auto">
            <a:xfrm>
              <a:off x="7312025" y="1565276"/>
              <a:ext cx="39688" cy="139700"/>
            </a:xfrm>
            <a:custGeom>
              <a:avLst/>
              <a:gdLst>
                <a:gd name="T0" fmla="*/ 11 w 19"/>
                <a:gd name="T1" fmla="*/ 65 h 65"/>
                <a:gd name="T2" fmla="*/ 8 w 19"/>
                <a:gd name="T3" fmla="*/ 50 h 65"/>
                <a:gd name="T4" fmla="*/ 6 w 19"/>
                <a:gd name="T5" fmla="*/ 34 h 65"/>
                <a:gd name="T6" fmla="*/ 4 w 19"/>
                <a:gd name="T7" fmla="*/ 25 h 65"/>
                <a:gd name="T8" fmla="*/ 4 w 19"/>
                <a:gd name="T9" fmla="*/ 25 h 65"/>
                <a:gd name="T10" fmla="*/ 0 w 19"/>
                <a:gd name="T11" fmla="*/ 4 h 65"/>
                <a:gd name="T12" fmla="*/ 3 w 19"/>
                <a:gd name="T13" fmla="*/ 0 h 65"/>
                <a:gd name="T14" fmla="*/ 6 w 19"/>
                <a:gd name="T15" fmla="*/ 4 h 65"/>
                <a:gd name="T16" fmla="*/ 6 w 19"/>
                <a:gd name="T17" fmla="*/ 5 h 65"/>
                <a:gd name="T18" fmla="*/ 12 w 19"/>
                <a:gd name="T19" fmla="*/ 25 h 65"/>
                <a:gd name="T20" fmla="*/ 15 w 19"/>
                <a:gd name="T21" fmla="*/ 33 h 65"/>
                <a:gd name="T22" fmla="*/ 18 w 19"/>
                <a:gd name="T23" fmla="*/ 52 h 65"/>
                <a:gd name="T24" fmla="*/ 11 w 19"/>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65">
                  <a:moveTo>
                    <a:pt x="11" y="65"/>
                  </a:moveTo>
                  <a:cubicBezTo>
                    <a:pt x="10" y="60"/>
                    <a:pt x="9" y="55"/>
                    <a:pt x="8" y="50"/>
                  </a:cubicBezTo>
                  <a:cubicBezTo>
                    <a:pt x="7" y="44"/>
                    <a:pt x="7" y="39"/>
                    <a:pt x="6" y="34"/>
                  </a:cubicBezTo>
                  <a:cubicBezTo>
                    <a:pt x="6" y="31"/>
                    <a:pt x="7" y="27"/>
                    <a:pt x="4" y="25"/>
                  </a:cubicBezTo>
                  <a:cubicBezTo>
                    <a:pt x="4" y="25"/>
                    <a:pt x="4" y="25"/>
                    <a:pt x="4" y="25"/>
                  </a:cubicBezTo>
                  <a:cubicBezTo>
                    <a:pt x="3" y="18"/>
                    <a:pt x="1" y="11"/>
                    <a:pt x="0" y="4"/>
                  </a:cubicBezTo>
                  <a:cubicBezTo>
                    <a:pt x="0" y="2"/>
                    <a:pt x="2" y="1"/>
                    <a:pt x="3" y="0"/>
                  </a:cubicBezTo>
                  <a:cubicBezTo>
                    <a:pt x="4" y="1"/>
                    <a:pt x="5" y="3"/>
                    <a:pt x="6" y="4"/>
                  </a:cubicBezTo>
                  <a:cubicBezTo>
                    <a:pt x="6" y="4"/>
                    <a:pt x="6" y="5"/>
                    <a:pt x="6" y="5"/>
                  </a:cubicBezTo>
                  <a:cubicBezTo>
                    <a:pt x="8" y="11"/>
                    <a:pt x="10" y="18"/>
                    <a:pt x="12" y="25"/>
                  </a:cubicBezTo>
                  <a:cubicBezTo>
                    <a:pt x="13" y="27"/>
                    <a:pt x="15" y="30"/>
                    <a:pt x="15" y="33"/>
                  </a:cubicBezTo>
                  <a:cubicBezTo>
                    <a:pt x="16" y="39"/>
                    <a:pt x="17" y="46"/>
                    <a:pt x="18" y="52"/>
                  </a:cubicBezTo>
                  <a:cubicBezTo>
                    <a:pt x="19" y="56"/>
                    <a:pt x="16" y="62"/>
                    <a:pt x="11"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08" name="chenying0907 54"/>
            <p:cNvSpPr/>
            <p:nvPr/>
          </p:nvSpPr>
          <p:spPr bwMode="auto">
            <a:xfrm>
              <a:off x="6769100" y="1690689"/>
              <a:ext cx="96838" cy="82550"/>
            </a:xfrm>
            <a:custGeom>
              <a:avLst/>
              <a:gdLst>
                <a:gd name="T0" fmla="*/ 43 w 45"/>
                <a:gd name="T1" fmla="*/ 38 h 38"/>
                <a:gd name="T2" fmla="*/ 23 w 45"/>
                <a:gd name="T3" fmla="*/ 21 h 38"/>
                <a:gd name="T4" fmla="*/ 16 w 45"/>
                <a:gd name="T5" fmla="*/ 16 h 38"/>
                <a:gd name="T6" fmla="*/ 0 w 45"/>
                <a:gd name="T7" fmla="*/ 4 h 38"/>
                <a:gd name="T8" fmla="*/ 0 w 45"/>
                <a:gd name="T9" fmla="*/ 0 h 38"/>
                <a:gd name="T10" fmla="*/ 5 w 45"/>
                <a:gd name="T11" fmla="*/ 1 h 38"/>
                <a:gd name="T12" fmla="*/ 23 w 45"/>
                <a:gd name="T13" fmla="*/ 10 h 38"/>
                <a:gd name="T14" fmla="*/ 37 w 45"/>
                <a:gd name="T15" fmla="*/ 20 h 38"/>
                <a:gd name="T16" fmla="*/ 43 w 45"/>
                <a:gd name="T17" fmla="*/ 25 h 38"/>
                <a:gd name="T18" fmla="*/ 43 w 45"/>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8">
                  <a:moveTo>
                    <a:pt x="43" y="38"/>
                  </a:moveTo>
                  <a:cubicBezTo>
                    <a:pt x="36" y="32"/>
                    <a:pt x="30" y="27"/>
                    <a:pt x="23" y="21"/>
                  </a:cubicBezTo>
                  <a:cubicBezTo>
                    <a:pt x="21" y="19"/>
                    <a:pt x="19" y="17"/>
                    <a:pt x="16" y="16"/>
                  </a:cubicBezTo>
                  <a:cubicBezTo>
                    <a:pt x="10" y="13"/>
                    <a:pt x="5" y="8"/>
                    <a:pt x="0" y="4"/>
                  </a:cubicBezTo>
                  <a:cubicBezTo>
                    <a:pt x="0" y="4"/>
                    <a:pt x="0" y="2"/>
                    <a:pt x="0" y="0"/>
                  </a:cubicBezTo>
                  <a:cubicBezTo>
                    <a:pt x="2" y="0"/>
                    <a:pt x="3" y="0"/>
                    <a:pt x="5" y="1"/>
                  </a:cubicBezTo>
                  <a:cubicBezTo>
                    <a:pt x="11" y="4"/>
                    <a:pt x="17" y="6"/>
                    <a:pt x="23" y="10"/>
                  </a:cubicBezTo>
                  <a:cubicBezTo>
                    <a:pt x="28" y="13"/>
                    <a:pt x="33" y="17"/>
                    <a:pt x="37" y="20"/>
                  </a:cubicBezTo>
                  <a:cubicBezTo>
                    <a:pt x="39" y="22"/>
                    <a:pt x="41" y="24"/>
                    <a:pt x="43" y="25"/>
                  </a:cubicBezTo>
                  <a:cubicBezTo>
                    <a:pt x="45" y="27"/>
                    <a:pt x="45" y="34"/>
                    <a:pt x="4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09" name="chenying0907 55"/>
            <p:cNvSpPr/>
            <p:nvPr/>
          </p:nvSpPr>
          <p:spPr bwMode="auto">
            <a:xfrm>
              <a:off x="7791450" y="2054226"/>
              <a:ext cx="119063" cy="30163"/>
            </a:xfrm>
            <a:custGeom>
              <a:avLst/>
              <a:gdLst>
                <a:gd name="T0" fmla="*/ 0 w 55"/>
                <a:gd name="T1" fmla="*/ 7 h 14"/>
                <a:gd name="T2" fmla="*/ 28 w 55"/>
                <a:gd name="T3" fmla="*/ 3 h 14"/>
                <a:gd name="T4" fmla="*/ 34 w 55"/>
                <a:gd name="T5" fmla="*/ 2 h 14"/>
                <a:gd name="T6" fmla="*/ 53 w 55"/>
                <a:gd name="T7" fmla="*/ 3 h 14"/>
                <a:gd name="T8" fmla="*/ 55 w 55"/>
                <a:gd name="T9" fmla="*/ 6 h 14"/>
                <a:gd name="T10" fmla="*/ 51 w 55"/>
                <a:gd name="T11" fmla="*/ 7 h 14"/>
                <a:gd name="T12" fmla="*/ 32 w 55"/>
                <a:gd name="T13" fmla="*/ 10 h 14"/>
                <a:gd name="T14" fmla="*/ 28 w 55"/>
                <a:gd name="T15" fmla="*/ 11 h 14"/>
                <a:gd name="T16" fmla="*/ 12 w 55"/>
                <a:gd name="T17" fmla="*/ 13 h 14"/>
                <a:gd name="T18" fmla="*/ 0 w 55"/>
                <a:gd name="T1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14">
                  <a:moveTo>
                    <a:pt x="0" y="7"/>
                  </a:moveTo>
                  <a:cubicBezTo>
                    <a:pt x="10" y="4"/>
                    <a:pt x="18" y="1"/>
                    <a:pt x="28" y="3"/>
                  </a:cubicBezTo>
                  <a:cubicBezTo>
                    <a:pt x="30" y="3"/>
                    <a:pt x="32" y="2"/>
                    <a:pt x="34" y="2"/>
                  </a:cubicBezTo>
                  <a:cubicBezTo>
                    <a:pt x="40" y="1"/>
                    <a:pt x="46" y="0"/>
                    <a:pt x="53" y="3"/>
                  </a:cubicBezTo>
                  <a:cubicBezTo>
                    <a:pt x="54" y="3"/>
                    <a:pt x="54" y="5"/>
                    <a:pt x="55" y="6"/>
                  </a:cubicBezTo>
                  <a:cubicBezTo>
                    <a:pt x="54" y="6"/>
                    <a:pt x="52" y="7"/>
                    <a:pt x="51" y="7"/>
                  </a:cubicBezTo>
                  <a:cubicBezTo>
                    <a:pt x="45" y="8"/>
                    <a:pt x="38" y="9"/>
                    <a:pt x="32" y="10"/>
                  </a:cubicBezTo>
                  <a:cubicBezTo>
                    <a:pt x="31" y="10"/>
                    <a:pt x="29" y="11"/>
                    <a:pt x="28" y="11"/>
                  </a:cubicBezTo>
                  <a:cubicBezTo>
                    <a:pt x="23" y="12"/>
                    <a:pt x="17" y="11"/>
                    <a:pt x="12" y="13"/>
                  </a:cubicBezTo>
                  <a:cubicBezTo>
                    <a:pt x="6" y="14"/>
                    <a:pt x="4" y="9"/>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10" name="chenying0907 56"/>
            <p:cNvSpPr/>
            <p:nvPr/>
          </p:nvSpPr>
          <p:spPr bwMode="auto">
            <a:xfrm>
              <a:off x="7753350" y="2414589"/>
              <a:ext cx="76200" cy="39688"/>
            </a:xfrm>
            <a:custGeom>
              <a:avLst/>
              <a:gdLst>
                <a:gd name="T0" fmla="*/ 0 w 36"/>
                <a:gd name="T1" fmla="*/ 0 h 18"/>
                <a:gd name="T2" fmla="*/ 20 w 36"/>
                <a:gd name="T3" fmla="*/ 4 h 18"/>
                <a:gd name="T4" fmla="*/ 32 w 36"/>
                <a:gd name="T5" fmla="*/ 10 h 18"/>
                <a:gd name="T6" fmla="*/ 36 w 36"/>
                <a:gd name="T7" fmla="*/ 14 h 18"/>
                <a:gd name="T8" fmla="*/ 35 w 36"/>
                <a:gd name="T9" fmla="*/ 17 h 18"/>
                <a:gd name="T10" fmla="*/ 33 w 36"/>
                <a:gd name="T11" fmla="*/ 17 h 18"/>
                <a:gd name="T12" fmla="*/ 6 w 36"/>
                <a:gd name="T13" fmla="*/ 9 h 18"/>
                <a:gd name="T14" fmla="*/ 0 w 36"/>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8">
                  <a:moveTo>
                    <a:pt x="0" y="0"/>
                  </a:moveTo>
                  <a:cubicBezTo>
                    <a:pt x="7" y="0"/>
                    <a:pt x="14" y="0"/>
                    <a:pt x="20" y="4"/>
                  </a:cubicBezTo>
                  <a:cubicBezTo>
                    <a:pt x="23" y="7"/>
                    <a:pt x="28" y="7"/>
                    <a:pt x="32" y="10"/>
                  </a:cubicBezTo>
                  <a:cubicBezTo>
                    <a:pt x="34" y="10"/>
                    <a:pt x="35" y="13"/>
                    <a:pt x="36" y="14"/>
                  </a:cubicBezTo>
                  <a:cubicBezTo>
                    <a:pt x="36" y="15"/>
                    <a:pt x="36" y="16"/>
                    <a:pt x="35" y="17"/>
                  </a:cubicBezTo>
                  <a:cubicBezTo>
                    <a:pt x="35" y="17"/>
                    <a:pt x="34" y="18"/>
                    <a:pt x="33" y="17"/>
                  </a:cubicBezTo>
                  <a:cubicBezTo>
                    <a:pt x="25" y="12"/>
                    <a:pt x="15" y="12"/>
                    <a:pt x="6" y="9"/>
                  </a:cubicBezTo>
                  <a:cubicBezTo>
                    <a:pt x="2" y="8"/>
                    <a:pt x="0" y="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11" name="chenying0907 55"/>
            <p:cNvSpPr/>
            <p:nvPr/>
          </p:nvSpPr>
          <p:spPr bwMode="auto">
            <a:xfrm rot="20382296">
              <a:off x="7782558" y="1699420"/>
              <a:ext cx="119063" cy="30163"/>
            </a:xfrm>
            <a:custGeom>
              <a:avLst/>
              <a:gdLst>
                <a:gd name="T0" fmla="*/ 0 w 55"/>
                <a:gd name="T1" fmla="*/ 7 h 14"/>
                <a:gd name="T2" fmla="*/ 28 w 55"/>
                <a:gd name="T3" fmla="*/ 3 h 14"/>
                <a:gd name="T4" fmla="*/ 34 w 55"/>
                <a:gd name="T5" fmla="*/ 2 h 14"/>
                <a:gd name="T6" fmla="*/ 53 w 55"/>
                <a:gd name="T7" fmla="*/ 3 h 14"/>
                <a:gd name="T8" fmla="*/ 55 w 55"/>
                <a:gd name="T9" fmla="*/ 6 h 14"/>
                <a:gd name="T10" fmla="*/ 51 w 55"/>
                <a:gd name="T11" fmla="*/ 7 h 14"/>
                <a:gd name="T12" fmla="*/ 32 w 55"/>
                <a:gd name="T13" fmla="*/ 10 h 14"/>
                <a:gd name="T14" fmla="*/ 28 w 55"/>
                <a:gd name="T15" fmla="*/ 11 h 14"/>
                <a:gd name="T16" fmla="*/ 12 w 55"/>
                <a:gd name="T17" fmla="*/ 13 h 14"/>
                <a:gd name="T18" fmla="*/ 0 w 55"/>
                <a:gd name="T1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14">
                  <a:moveTo>
                    <a:pt x="0" y="7"/>
                  </a:moveTo>
                  <a:cubicBezTo>
                    <a:pt x="10" y="4"/>
                    <a:pt x="18" y="1"/>
                    <a:pt x="28" y="3"/>
                  </a:cubicBezTo>
                  <a:cubicBezTo>
                    <a:pt x="30" y="3"/>
                    <a:pt x="32" y="2"/>
                    <a:pt x="34" y="2"/>
                  </a:cubicBezTo>
                  <a:cubicBezTo>
                    <a:pt x="40" y="1"/>
                    <a:pt x="46" y="0"/>
                    <a:pt x="53" y="3"/>
                  </a:cubicBezTo>
                  <a:cubicBezTo>
                    <a:pt x="54" y="3"/>
                    <a:pt x="54" y="5"/>
                    <a:pt x="55" y="6"/>
                  </a:cubicBezTo>
                  <a:cubicBezTo>
                    <a:pt x="54" y="6"/>
                    <a:pt x="52" y="7"/>
                    <a:pt x="51" y="7"/>
                  </a:cubicBezTo>
                  <a:cubicBezTo>
                    <a:pt x="45" y="8"/>
                    <a:pt x="38" y="9"/>
                    <a:pt x="32" y="10"/>
                  </a:cubicBezTo>
                  <a:cubicBezTo>
                    <a:pt x="31" y="10"/>
                    <a:pt x="29" y="11"/>
                    <a:pt x="28" y="11"/>
                  </a:cubicBezTo>
                  <a:cubicBezTo>
                    <a:pt x="23" y="12"/>
                    <a:pt x="17" y="11"/>
                    <a:pt x="12" y="13"/>
                  </a:cubicBezTo>
                  <a:cubicBezTo>
                    <a:pt x="6" y="14"/>
                    <a:pt x="4" y="9"/>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grpSp>
      <p:grpSp>
        <p:nvGrpSpPr>
          <p:cNvPr id="20" name="PA_组合 111"/>
          <p:cNvGrpSpPr/>
          <p:nvPr/>
        </p:nvGrpSpPr>
        <p:grpSpPr>
          <a:xfrm>
            <a:off x="2301477" y="1945577"/>
            <a:ext cx="758459" cy="754075"/>
            <a:chOff x="6962775" y="1773239"/>
            <a:chExt cx="782638" cy="777874"/>
          </a:xfrm>
        </p:grpSpPr>
        <p:sp>
          <p:nvSpPr>
            <p:cNvPr id="121" name="chenying0907 35"/>
            <p:cNvSpPr/>
            <p:nvPr/>
          </p:nvSpPr>
          <p:spPr bwMode="auto">
            <a:xfrm>
              <a:off x="7158036" y="2347914"/>
              <a:ext cx="396875" cy="174625"/>
            </a:xfrm>
            <a:custGeom>
              <a:avLst/>
              <a:gdLst>
                <a:gd name="T0" fmla="*/ 6 w 184"/>
                <a:gd name="T1" fmla="*/ 79 h 81"/>
                <a:gd name="T2" fmla="*/ 0 w 184"/>
                <a:gd name="T3" fmla="*/ 76 h 81"/>
                <a:gd name="T4" fmla="*/ 28 w 184"/>
                <a:gd name="T5" fmla="*/ 79 h 81"/>
                <a:gd name="T6" fmla="*/ 2 w 184"/>
                <a:gd name="T7" fmla="*/ 65 h 81"/>
                <a:gd name="T8" fmla="*/ 47 w 184"/>
                <a:gd name="T9" fmla="*/ 78 h 81"/>
                <a:gd name="T10" fmla="*/ 3 w 184"/>
                <a:gd name="T11" fmla="*/ 55 h 81"/>
                <a:gd name="T12" fmla="*/ 65 w 184"/>
                <a:gd name="T13" fmla="*/ 78 h 81"/>
                <a:gd name="T14" fmla="*/ 4 w 184"/>
                <a:gd name="T15" fmla="*/ 46 h 81"/>
                <a:gd name="T16" fmla="*/ 90 w 184"/>
                <a:gd name="T17" fmla="*/ 78 h 81"/>
                <a:gd name="T18" fmla="*/ 6 w 184"/>
                <a:gd name="T19" fmla="*/ 33 h 81"/>
                <a:gd name="T20" fmla="*/ 111 w 184"/>
                <a:gd name="T21" fmla="*/ 78 h 81"/>
                <a:gd name="T22" fmla="*/ 7 w 184"/>
                <a:gd name="T23" fmla="*/ 22 h 81"/>
                <a:gd name="T24" fmla="*/ 134 w 184"/>
                <a:gd name="T25" fmla="*/ 78 h 81"/>
                <a:gd name="T26" fmla="*/ 8 w 184"/>
                <a:gd name="T27" fmla="*/ 11 h 81"/>
                <a:gd name="T28" fmla="*/ 151 w 184"/>
                <a:gd name="T29" fmla="*/ 78 h 81"/>
                <a:gd name="T30" fmla="*/ 12 w 184"/>
                <a:gd name="T31" fmla="*/ 4 h 81"/>
                <a:gd name="T32" fmla="*/ 168 w 184"/>
                <a:gd name="T33" fmla="*/ 78 h 81"/>
                <a:gd name="T34" fmla="*/ 29 w 184"/>
                <a:gd name="T35" fmla="*/ 3 h 81"/>
                <a:gd name="T36" fmla="*/ 182 w 184"/>
                <a:gd name="T37" fmla="*/ 72 h 81"/>
                <a:gd name="T38" fmla="*/ 52 w 184"/>
                <a:gd name="T39" fmla="*/ 3 h 81"/>
                <a:gd name="T40" fmla="*/ 181 w 184"/>
                <a:gd name="T41" fmla="*/ 62 h 81"/>
                <a:gd name="T42" fmla="*/ 70 w 184"/>
                <a:gd name="T43" fmla="*/ 3 h 81"/>
                <a:gd name="T44" fmla="*/ 179 w 184"/>
                <a:gd name="T45" fmla="*/ 49 h 81"/>
                <a:gd name="T46" fmla="*/ 93 w 184"/>
                <a:gd name="T47" fmla="*/ 3 h 81"/>
                <a:gd name="T48" fmla="*/ 178 w 184"/>
                <a:gd name="T49" fmla="*/ 39 h 81"/>
                <a:gd name="T50" fmla="*/ 110 w 184"/>
                <a:gd name="T51" fmla="*/ 3 h 81"/>
                <a:gd name="T52" fmla="*/ 176 w 184"/>
                <a:gd name="T53" fmla="*/ 29 h 81"/>
                <a:gd name="T54" fmla="*/ 127 w 184"/>
                <a:gd name="T55" fmla="*/ 3 h 81"/>
                <a:gd name="T56" fmla="*/ 175 w 184"/>
                <a:gd name="T57" fmla="*/ 18 h 81"/>
                <a:gd name="T58" fmla="*/ 145 w 184"/>
                <a:gd name="T59" fmla="*/ 3 h 81"/>
                <a:gd name="T60" fmla="*/ 173 w 184"/>
                <a:gd name="T61" fmla="*/ 7 h 81"/>
                <a:gd name="T62" fmla="*/ 164 w 184"/>
                <a:gd name="T63" fmla="*/ 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4" h="81">
                  <a:moveTo>
                    <a:pt x="6" y="79"/>
                  </a:moveTo>
                  <a:cubicBezTo>
                    <a:pt x="6" y="79"/>
                    <a:pt x="0" y="76"/>
                    <a:pt x="0" y="76"/>
                  </a:cubicBezTo>
                  <a:cubicBezTo>
                    <a:pt x="1" y="75"/>
                    <a:pt x="27" y="79"/>
                    <a:pt x="28" y="79"/>
                  </a:cubicBezTo>
                  <a:cubicBezTo>
                    <a:pt x="28" y="78"/>
                    <a:pt x="1" y="65"/>
                    <a:pt x="2" y="65"/>
                  </a:cubicBezTo>
                  <a:cubicBezTo>
                    <a:pt x="2" y="64"/>
                    <a:pt x="46" y="79"/>
                    <a:pt x="47" y="78"/>
                  </a:cubicBezTo>
                  <a:cubicBezTo>
                    <a:pt x="47" y="77"/>
                    <a:pt x="2" y="56"/>
                    <a:pt x="3" y="55"/>
                  </a:cubicBezTo>
                  <a:cubicBezTo>
                    <a:pt x="3" y="54"/>
                    <a:pt x="65" y="79"/>
                    <a:pt x="65" y="78"/>
                  </a:cubicBezTo>
                  <a:cubicBezTo>
                    <a:pt x="66" y="77"/>
                    <a:pt x="3" y="47"/>
                    <a:pt x="4" y="46"/>
                  </a:cubicBezTo>
                  <a:cubicBezTo>
                    <a:pt x="5" y="44"/>
                    <a:pt x="89" y="80"/>
                    <a:pt x="90" y="78"/>
                  </a:cubicBezTo>
                  <a:cubicBezTo>
                    <a:pt x="91" y="76"/>
                    <a:pt x="5" y="35"/>
                    <a:pt x="6" y="33"/>
                  </a:cubicBezTo>
                  <a:cubicBezTo>
                    <a:pt x="7" y="31"/>
                    <a:pt x="110" y="80"/>
                    <a:pt x="111" y="78"/>
                  </a:cubicBezTo>
                  <a:cubicBezTo>
                    <a:pt x="112" y="76"/>
                    <a:pt x="6" y="24"/>
                    <a:pt x="7" y="22"/>
                  </a:cubicBezTo>
                  <a:cubicBezTo>
                    <a:pt x="8" y="20"/>
                    <a:pt x="133" y="80"/>
                    <a:pt x="134" y="78"/>
                  </a:cubicBezTo>
                  <a:cubicBezTo>
                    <a:pt x="135" y="75"/>
                    <a:pt x="7" y="13"/>
                    <a:pt x="8" y="11"/>
                  </a:cubicBezTo>
                  <a:cubicBezTo>
                    <a:pt x="10" y="8"/>
                    <a:pt x="150" y="80"/>
                    <a:pt x="151" y="78"/>
                  </a:cubicBezTo>
                  <a:cubicBezTo>
                    <a:pt x="153" y="75"/>
                    <a:pt x="11" y="6"/>
                    <a:pt x="12" y="4"/>
                  </a:cubicBezTo>
                  <a:cubicBezTo>
                    <a:pt x="14" y="1"/>
                    <a:pt x="167" y="81"/>
                    <a:pt x="168" y="78"/>
                  </a:cubicBezTo>
                  <a:cubicBezTo>
                    <a:pt x="170" y="75"/>
                    <a:pt x="27" y="6"/>
                    <a:pt x="29" y="3"/>
                  </a:cubicBezTo>
                  <a:cubicBezTo>
                    <a:pt x="30" y="0"/>
                    <a:pt x="181" y="75"/>
                    <a:pt x="182" y="72"/>
                  </a:cubicBezTo>
                  <a:cubicBezTo>
                    <a:pt x="184" y="70"/>
                    <a:pt x="51" y="6"/>
                    <a:pt x="52" y="3"/>
                  </a:cubicBezTo>
                  <a:cubicBezTo>
                    <a:pt x="54" y="1"/>
                    <a:pt x="180" y="65"/>
                    <a:pt x="181" y="62"/>
                  </a:cubicBezTo>
                  <a:cubicBezTo>
                    <a:pt x="182" y="60"/>
                    <a:pt x="69" y="5"/>
                    <a:pt x="70" y="3"/>
                  </a:cubicBezTo>
                  <a:cubicBezTo>
                    <a:pt x="71" y="1"/>
                    <a:pt x="178" y="51"/>
                    <a:pt x="179" y="49"/>
                  </a:cubicBezTo>
                  <a:cubicBezTo>
                    <a:pt x="180" y="47"/>
                    <a:pt x="92" y="5"/>
                    <a:pt x="93" y="3"/>
                  </a:cubicBezTo>
                  <a:cubicBezTo>
                    <a:pt x="94" y="1"/>
                    <a:pt x="177" y="40"/>
                    <a:pt x="178" y="39"/>
                  </a:cubicBezTo>
                  <a:cubicBezTo>
                    <a:pt x="178" y="37"/>
                    <a:pt x="110" y="4"/>
                    <a:pt x="110" y="3"/>
                  </a:cubicBezTo>
                  <a:cubicBezTo>
                    <a:pt x="111" y="2"/>
                    <a:pt x="176" y="30"/>
                    <a:pt x="176" y="29"/>
                  </a:cubicBezTo>
                  <a:cubicBezTo>
                    <a:pt x="177" y="28"/>
                    <a:pt x="126" y="4"/>
                    <a:pt x="127" y="3"/>
                  </a:cubicBezTo>
                  <a:cubicBezTo>
                    <a:pt x="127" y="2"/>
                    <a:pt x="174" y="19"/>
                    <a:pt x="175" y="18"/>
                  </a:cubicBezTo>
                  <a:cubicBezTo>
                    <a:pt x="175" y="18"/>
                    <a:pt x="145" y="3"/>
                    <a:pt x="145" y="3"/>
                  </a:cubicBezTo>
                  <a:cubicBezTo>
                    <a:pt x="145" y="2"/>
                    <a:pt x="173" y="8"/>
                    <a:pt x="173" y="7"/>
                  </a:cubicBezTo>
                  <a:cubicBezTo>
                    <a:pt x="173" y="7"/>
                    <a:pt x="164" y="3"/>
                    <a:pt x="164" y="2"/>
                  </a:cubicBezTo>
                </a:path>
              </a:pathLst>
            </a:custGeom>
            <a:noFill/>
            <a:ln w="14288"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14" name="chenying0907 28"/>
            <p:cNvSpPr/>
            <p:nvPr/>
          </p:nvSpPr>
          <p:spPr bwMode="auto">
            <a:xfrm>
              <a:off x="7475538" y="1774826"/>
              <a:ext cx="96838" cy="52388"/>
            </a:xfrm>
            <a:custGeom>
              <a:avLst/>
              <a:gdLst>
                <a:gd name="T0" fmla="*/ 44 w 45"/>
                <a:gd name="T1" fmla="*/ 24 h 24"/>
                <a:gd name="T2" fmla="*/ 1 w 45"/>
                <a:gd name="T3" fmla="*/ 1 h 24"/>
                <a:gd name="T4" fmla="*/ 43 w 45"/>
                <a:gd name="T5" fmla="*/ 13 h 24"/>
                <a:gd name="T6" fmla="*/ 21 w 45"/>
                <a:gd name="T7" fmla="*/ 1 h 24"/>
                <a:gd name="T8" fmla="*/ 42 w 45"/>
                <a:gd name="T9" fmla="*/ 3 h 24"/>
                <a:gd name="T10" fmla="*/ 38 w 45"/>
                <a:gd name="T11" fmla="*/ 1 h 24"/>
              </a:gdLst>
              <a:ahLst/>
              <a:cxnLst>
                <a:cxn ang="0">
                  <a:pos x="T0" y="T1"/>
                </a:cxn>
                <a:cxn ang="0">
                  <a:pos x="T2" y="T3"/>
                </a:cxn>
                <a:cxn ang="0">
                  <a:pos x="T4" y="T5"/>
                </a:cxn>
                <a:cxn ang="0">
                  <a:pos x="T6" y="T7"/>
                </a:cxn>
                <a:cxn ang="0">
                  <a:pos x="T8" y="T9"/>
                </a:cxn>
                <a:cxn ang="0">
                  <a:pos x="T10" y="T11"/>
                </a:cxn>
              </a:cxnLst>
              <a:rect l="0" t="0" r="r" b="b"/>
              <a:pathLst>
                <a:path w="45" h="24">
                  <a:moveTo>
                    <a:pt x="44" y="24"/>
                  </a:moveTo>
                  <a:cubicBezTo>
                    <a:pt x="45" y="23"/>
                    <a:pt x="0" y="2"/>
                    <a:pt x="1" y="1"/>
                  </a:cubicBezTo>
                  <a:cubicBezTo>
                    <a:pt x="1" y="0"/>
                    <a:pt x="42" y="13"/>
                    <a:pt x="43" y="13"/>
                  </a:cubicBezTo>
                  <a:cubicBezTo>
                    <a:pt x="43" y="12"/>
                    <a:pt x="21" y="2"/>
                    <a:pt x="21" y="1"/>
                  </a:cubicBezTo>
                  <a:cubicBezTo>
                    <a:pt x="21" y="1"/>
                    <a:pt x="42" y="3"/>
                    <a:pt x="42" y="3"/>
                  </a:cubicBezTo>
                  <a:cubicBezTo>
                    <a:pt x="42" y="3"/>
                    <a:pt x="38" y="1"/>
                    <a:pt x="38" y="1"/>
                  </a:cubicBezTo>
                </a:path>
              </a:pathLst>
            </a:custGeom>
            <a:noFill/>
            <a:ln w="14288"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15" name="chenying0907 29"/>
            <p:cNvSpPr/>
            <p:nvPr/>
          </p:nvSpPr>
          <p:spPr bwMode="auto">
            <a:xfrm>
              <a:off x="6962775" y="1835151"/>
              <a:ext cx="206375" cy="220663"/>
            </a:xfrm>
            <a:custGeom>
              <a:avLst/>
              <a:gdLst>
                <a:gd name="T0" fmla="*/ 96 w 96"/>
                <a:gd name="T1" fmla="*/ 103 h 103"/>
                <a:gd name="T2" fmla="*/ 31 w 96"/>
                <a:gd name="T3" fmla="*/ 68 h 103"/>
                <a:gd name="T4" fmla="*/ 74 w 96"/>
                <a:gd name="T5" fmla="*/ 82 h 103"/>
                <a:gd name="T6" fmla="*/ 22 w 96"/>
                <a:gd name="T7" fmla="*/ 54 h 103"/>
                <a:gd name="T8" fmla="*/ 59 w 96"/>
                <a:gd name="T9" fmla="*/ 61 h 103"/>
                <a:gd name="T10" fmla="*/ 14 w 96"/>
                <a:gd name="T11" fmla="*/ 37 h 103"/>
                <a:gd name="T12" fmla="*/ 48 w 96"/>
                <a:gd name="T13" fmla="*/ 43 h 103"/>
                <a:gd name="T14" fmla="*/ 7 w 96"/>
                <a:gd name="T15" fmla="*/ 22 h 103"/>
                <a:gd name="T16" fmla="*/ 45 w 96"/>
                <a:gd name="T17" fmla="*/ 28 h 103"/>
                <a:gd name="T18" fmla="*/ 0 w 96"/>
                <a:gd name="T19" fmla="*/ 4 h 103"/>
                <a:gd name="T20" fmla="*/ 66 w 96"/>
                <a:gd name="T21" fmla="*/ 28 h 103"/>
                <a:gd name="T22" fmla="*/ 14 w 96"/>
                <a:gd name="T2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03">
                  <a:moveTo>
                    <a:pt x="96" y="103"/>
                  </a:moveTo>
                  <a:cubicBezTo>
                    <a:pt x="96" y="101"/>
                    <a:pt x="30" y="69"/>
                    <a:pt x="31" y="68"/>
                  </a:cubicBezTo>
                  <a:cubicBezTo>
                    <a:pt x="31" y="67"/>
                    <a:pt x="73" y="83"/>
                    <a:pt x="74" y="82"/>
                  </a:cubicBezTo>
                  <a:cubicBezTo>
                    <a:pt x="74" y="81"/>
                    <a:pt x="22" y="55"/>
                    <a:pt x="22" y="54"/>
                  </a:cubicBezTo>
                  <a:cubicBezTo>
                    <a:pt x="23" y="54"/>
                    <a:pt x="59" y="62"/>
                    <a:pt x="59" y="61"/>
                  </a:cubicBezTo>
                  <a:cubicBezTo>
                    <a:pt x="60" y="60"/>
                    <a:pt x="13" y="38"/>
                    <a:pt x="14" y="37"/>
                  </a:cubicBezTo>
                  <a:cubicBezTo>
                    <a:pt x="14" y="36"/>
                    <a:pt x="48" y="44"/>
                    <a:pt x="48" y="43"/>
                  </a:cubicBezTo>
                  <a:cubicBezTo>
                    <a:pt x="48" y="42"/>
                    <a:pt x="7" y="22"/>
                    <a:pt x="7" y="22"/>
                  </a:cubicBezTo>
                  <a:cubicBezTo>
                    <a:pt x="8" y="21"/>
                    <a:pt x="45" y="29"/>
                    <a:pt x="45" y="28"/>
                  </a:cubicBezTo>
                  <a:cubicBezTo>
                    <a:pt x="46" y="27"/>
                    <a:pt x="0" y="5"/>
                    <a:pt x="0" y="4"/>
                  </a:cubicBezTo>
                  <a:cubicBezTo>
                    <a:pt x="1" y="3"/>
                    <a:pt x="66" y="29"/>
                    <a:pt x="66" y="28"/>
                  </a:cubicBezTo>
                  <a:cubicBezTo>
                    <a:pt x="67" y="27"/>
                    <a:pt x="14" y="1"/>
                    <a:pt x="14" y="0"/>
                  </a:cubicBezTo>
                </a:path>
              </a:pathLst>
            </a:custGeom>
            <a:noFill/>
            <a:ln w="14288"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16" name="chenying0907 30"/>
            <p:cNvSpPr/>
            <p:nvPr/>
          </p:nvSpPr>
          <p:spPr bwMode="auto">
            <a:xfrm>
              <a:off x="7067550" y="1793876"/>
              <a:ext cx="209550" cy="266700"/>
            </a:xfrm>
            <a:custGeom>
              <a:avLst/>
              <a:gdLst>
                <a:gd name="T0" fmla="*/ 97 w 97"/>
                <a:gd name="T1" fmla="*/ 124 h 124"/>
                <a:gd name="T2" fmla="*/ 49 w 97"/>
                <a:gd name="T3" fmla="*/ 99 h 124"/>
                <a:gd name="T4" fmla="*/ 85 w 97"/>
                <a:gd name="T5" fmla="*/ 110 h 124"/>
                <a:gd name="T6" fmla="*/ 46 w 97"/>
                <a:gd name="T7" fmla="*/ 89 h 124"/>
                <a:gd name="T8" fmla="*/ 77 w 97"/>
                <a:gd name="T9" fmla="*/ 94 h 124"/>
                <a:gd name="T10" fmla="*/ 41 w 97"/>
                <a:gd name="T11" fmla="*/ 74 h 124"/>
                <a:gd name="T12" fmla="*/ 74 w 97"/>
                <a:gd name="T13" fmla="*/ 81 h 124"/>
                <a:gd name="T14" fmla="*/ 39 w 97"/>
                <a:gd name="T15" fmla="*/ 63 h 124"/>
                <a:gd name="T16" fmla="*/ 71 w 97"/>
                <a:gd name="T17" fmla="*/ 72 h 124"/>
                <a:gd name="T18" fmla="*/ 37 w 97"/>
                <a:gd name="T19" fmla="*/ 54 h 124"/>
                <a:gd name="T20" fmla="*/ 67 w 97"/>
                <a:gd name="T21" fmla="*/ 54 h 124"/>
                <a:gd name="T22" fmla="*/ 1 w 97"/>
                <a:gd name="T23" fmla="*/ 19 h 124"/>
                <a:gd name="T24" fmla="*/ 66 w 97"/>
                <a:gd name="T25" fmla="*/ 46 h 124"/>
                <a:gd name="T26" fmla="*/ 16 w 97"/>
                <a:gd name="T27" fmla="*/ 19 h 124"/>
                <a:gd name="T28" fmla="*/ 66 w 97"/>
                <a:gd name="T29" fmla="*/ 36 h 124"/>
                <a:gd name="T30" fmla="*/ 32 w 97"/>
                <a:gd name="T31" fmla="*/ 18 h 124"/>
                <a:gd name="T32" fmla="*/ 68 w 97"/>
                <a:gd name="T33" fmla="*/ 26 h 124"/>
                <a:gd name="T34" fmla="*/ 34 w 97"/>
                <a:gd name="T35" fmla="*/ 8 h 124"/>
                <a:gd name="T36" fmla="*/ 73 w 97"/>
                <a:gd name="T37" fmla="*/ 21 h 124"/>
                <a:gd name="T38" fmla="*/ 34 w 97"/>
                <a:gd name="T3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7" h="124">
                  <a:moveTo>
                    <a:pt x="97" y="124"/>
                  </a:moveTo>
                  <a:cubicBezTo>
                    <a:pt x="97" y="123"/>
                    <a:pt x="49" y="100"/>
                    <a:pt x="49" y="99"/>
                  </a:cubicBezTo>
                  <a:cubicBezTo>
                    <a:pt x="49" y="98"/>
                    <a:pt x="85" y="111"/>
                    <a:pt x="85" y="110"/>
                  </a:cubicBezTo>
                  <a:cubicBezTo>
                    <a:pt x="86" y="109"/>
                    <a:pt x="45" y="90"/>
                    <a:pt x="46" y="89"/>
                  </a:cubicBezTo>
                  <a:cubicBezTo>
                    <a:pt x="46" y="89"/>
                    <a:pt x="77" y="94"/>
                    <a:pt x="77" y="94"/>
                  </a:cubicBezTo>
                  <a:cubicBezTo>
                    <a:pt x="78" y="93"/>
                    <a:pt x="41" y="75"/>
                    <a:pt x="41" y="74"/>
                  </a:cubicBezTo>
                  <a:cubicBezTo>
                    <a:pt x="42" y="74"/>
                    <a:pt x="73" y="82"/>
                    <a:pt x="74" y="81"/>
                  </a:cubicBezTo>
                  <a:cubicBezTo>
                    <a:pt x="74" y="81"/>
                    <a:pt x="39" y="64"/>
                    <a:pt x="39" y="63"/>
                  </a:cubicBezTo>
                  <a:cubicBezTo>
                    <a:pt x="39" y="62"/>
                    <a:pt x="71" y="72"/>
                    <a:pt x="71" y="72"/>
                  </a:cubicBezTo>
                  <a:cubicBezTo>
                    <a:pt x="72" y="71"/>
                    <a:pt x="37" y="54"/>
                    <a:pt x="37" y="54"/>
                  </a:cubicBezTo>
                  <a:cubicBezTo>
                    <a:pt x="38" y="53"/>
                    <a:pt x="67" y="55"/>
                    <a:pt x="67" y="54"/>
                  </a:cubicBezTo>
                  <a:cubicBezTo>
                    <a:pt x="68" y="53"/>
                    <a:pt x="0" y="20"/>
                    <a:pt x="1" y="19"/>
                  </a:cubicBezTo>
                  <a:cubicBezTo>
                    <a:pt x="2" y="18"/>
                    <a:pt x="66" y="47"/>
                    <a:pt x="66" y="46"/>
                  </a:cubicBezTo>
                  <a:cubicBezTo>
                    <a:pt x="67" y="45"/>
                    <a:pt x="15" y="20"/>
                    <a:pt x="16" y="19"/>
                  </a:cubicBezTo>
                  <a:cubicBezTo>
                    <a:pt x="16" y="18"/>
                    <a:pt x="66" y="37"/>
                    <a:pt x="66" y="36"/>
                  </a:cubicBezTo>
                  <a:cubicBezTo>
                    <a:pt x="67" y="35"/>
                    <a:pt x="32" y="18"/>
                    <a:pt x="32" y="18"/>
                  </a:cubicBezTo>
                  <a:cubicBezTo>
                    <a:pt x="33" y="17"/>
                    <a:pt x="67" y="27"/>
                    <a:pt x="68" y="26"/>
                  </a:cubicBezTo>
                  <a:cubicBezTo>
                    <a:pt x="68" y="25"/>
                    <a:pt x="33" y="9"/>
                    <a:pt x="34" y="8"/>
                  </a:cubicBezTo>
                  <a:cubicBezTo>
                    <a:pt x="34" y="7"/>
                    <a:pt x="72" y="21"/>
                    <a:pt x="73" y="21"/>
                  </a:cubicBezTo>
                  <a:cubicBezTo>
                    <a:pt x="73" y="20"/>
                    <a:pt x="33" y="1"/>
                    <a:pt x="34" y="0"/>
                  </a:cubicBezTo>
                </a:path>
              </a:pathLst>
            </a:custGeom>
            <a:noFill/>
            <a:ln w="14288"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17" name="chenying0907 31"/>
            <p:cNvSpPr/>
            <p:nvPr/>
          </p:nvSpPr>
          <p:spPr bwMode="auto">
            <a:xfrm>
              <a:off x="7146925" y="1773239"/>
              <a:ext cx="488950" cy="296863"/>
            </a:xfrm>
            <a:custGeom>
              <a:avLst/>
              <a:gdLst>
                <a:gd name="T0" fmla="*/ 171 w 227"/>
                <a:gd name="T1" fmla="*/ 138 h 138"/>
                <a:gd name="T2" fmla="*/ 45 w 227"/>
                <a:gd name="T3" fmla="*/ 71 h 138"/>
                <a:gd name="T4" fmla="*/ 176 w 227"/>
                <a:gd name="T5" fmla="*/ 127 h 138"/>
                <a:gd name="T6" fmla="*/ 43 w 227"/>
                <a:gd name="T7" fmla="*/ 56 h 138"/>
                <a:gd name="T8" fmla="*/ 181 w 227"/>
                <a:gd name="T9" fmla="*/ 118 h 138"/>
                <a:gd name="T10" fmla="*/ 41 w 227"/>
                <a:gd name="T11" fmla="*/ 44 h 138"/>
                <a:gd name="T12" fmla="*/ 184 w 227"/>
                <a:gd name="T13" fmla="*/ 111 h 138"/>
                <a:gd name="T14" fmla="*/ 41 w 227"/>
                <a:gd name="T15" fmla="*/ 35 h 138"/>
                <a:gd name="T16" fmla="*/ 187 w 227"/>
                <a:gd name="T17" fmla="*/ 102 h 138"/>
                <a:gd name="T18" fmla="*/ 2 w 227"/>
                <a:gd name="T19" fmla="*/ 3 h 138"/>
                <a:gd name="T20" fmla="*/ 189 w 227"/>
                <a:gd name="T21" fmla="*/ 92 h 138"/>
                <a:gd name="T22" fmla="*/ 23 w 227"/>
                <a:gd name="T23" fmla="*/ 3 h 138"/>
                <a:gd name="T24" fmla="*/ 191 w 227"/>
                <a:gd name="T25" fmla="*/ 78 h 138"/>
                <a:gd name="T26" fmla="*/ 50 w 227"/>
                <a:gd name="T27" fmla="*/ 3 h 138"/>
                <a:gd name="T28" fmla="*/ 193 w 227"/>
                <a:gd name="T29" fmla="*/ 71 h 138"/>
                <a:gd name="T30" fmla="*/ 65 w 227"/>
                <a:gd name="T31" fmla="*/ 3 h 138"/>
                <a:gd name="T32" fmla="*/ 194 w 227"/>
                <a:gd name="T33" fmla="*/ 62 h 138"/>
                <a:gd name="T34" fmla="*/ 82 w 227"/>
                <a:gd name="T35" fmla="*/ 3 h 138"/>
                <a:gd name="T36" fmla="*/ 202 w 227"/>
                <a:gd name="T37" fmla="*/ 56 h 138"/>
                <a:gd name="T38" fmla="*/ 101 w 227"/>
                <a:gd name="T39" fmla="*/ 3 h 138"/>
                <a:gd name="T40" fmla="*/ 226 w 227"/>
                <a:gd name="T41" fmla="*/ 56 h 138"/>
                <a:gd name="T42" fmla="*/ 125 w 227"/>
                <a:gd name="T43"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138">
                  <a:moveTo>
                    <a:pt x="171" y="138"/>
                  </a:moveTo>
                  <a:cubicBezTo>
                    <a:pt x="172" y="135"/>
                    <a:pt x="44" y="74"/>
                    <a:pt x="45" y="71"/>
                  </a:cubicBezTo>
                  <a:cubicBezTo>
                    <a:pt x="46" y="69"/>
                    <a:pt x="175" y="130"/>
                    <a:pt x="176" y="127"/>
                  </a:cubicBezTo>
                  <a:cubicBezTo>
                    <a:pt x="178" y="125"/>
                    <a:pt x="41" y="59"/>
                    <a:pt x="43" y="56"/>
                  </a:cubicBezTo>
                  <a:cubicBezTo>
                    <a:pt x="44" y="53"/>
                    <a:pt x="180" y="120"/>
                    <a:pt x="181" y="118"/>
                  </a:cubicBezTo>
                  <a:cubicBezTo>
                    <a:pt x="183" y="115"/>
                    <a:pt x="40" y="46"/>
                    <a:pt x="41" y="44"/>
                  </a:cubicBezTo>
                  <a:cubicBezTo>
                    <a:pt x="43" y="41"/>
                    <a:pt x="182" y="113"/>
                    <a:pt x="184" y="111"/>
                  </a:cubicBezTo>
                  <a:cubicBezTo>
                    <a:pt x="185" y="108"/>
                    <a:pt x="39" y="37"/>
                    <a:pt x="41" y="35"/>
                  </a:cubicBezTo>
                  <a:cubicBezTo>
                    <a:pt x="42" y="32"/>
                    <a:pt x="185" y="104"/>
                    <a:pt x="187" y="102"/>
                  </a:cubicBezTo>
                  <a:cubicBezTo>
                    <a:pt x="189" y="98"/>
                    <a:pt x="0" y="7"/>
                    <a:pt x="2" y="3"/>
                  </a:cubicBezTo>
                  <a:cubicBezTo>
                    <a:pt x="4" y="0"/>
                    <a:pt x="187" y="95"/>
                    <a:pt x="189" y="92"/>
                  </a:cubicBezTo>
                  <a:cubicBezTo>
                    <a:pt x="191" y="88"/>
                    <a:pt x="21" y="6"/>
                    <a:pt x="23" y="3"/>
                  </a:cubicBezTo>
                  <a:cubicBezTo>
                    <a:pt x="25" y="0"/>
                    <a:pt x="190" y="81"/>
                    <a:pt x="191" y="78"/>
                  </a:cubicBezTo>
                  <a:cubicBezTo>
                    <a:pt x="193" y="75"/>
                    <a:pt x="48" y="6"/>
                    <a:pt x="50" y="3"/>
                  </a:cubicBezTo>
                  <a:cubicBezTo>
                    <a:pt x="51" y="0"/>
                    <a:pt x="191" y="73"/>
                    <a:pt x="193" y="71"/>
                  </a:cubicBezTo>
                  <a:cubicBezTo>
                    <a:pt x="194" y="68"/>
                    <a:pt x="64" y="5"/>
                    <a:pt x="65" y="3"/>
                  </a:cubicBezTo>
                  <a:cubicBezTo>
                    <a:pt x="67" y="0"/>
                    <a:pt x="193" y="65"/>
                    <a:pt x="194" y="62"/>
                  </a:cubicBezTo>
                  <a:cubicBezTo>
                    <a:pt x="195" y="60"/>
                    <a:pt x="81" y="5"/>
                    <a:pt x="82" y="3"/>
                  </a:cubicBezTo>
                  <a:cubicBezTo>
                    <a:pt x="83" y="0"/>
                    <a:pt x="201" y="59"/>
                    <a:pt x="202" y="56"/>
                  </a:cubicBezTo>
                  <a:cubicBezTo>
                    <a:pt x="203" y="54"/>
                    <a:pt x="100" y="5"/>
                    <a:pt x="101" y="3"/>
                  </a:cubicBezTo>
                  <a:cubicBezTo>
                    <a:pt x="102" y="0"/>
                    <a:pt x="225" y="59"/>
                    <a:pt x="226" y="56"/>
                  </a:cubicBezTo>
                  <a:cubicBezTo>
                    <a:pt x="227" y="54"/>
                    <a:pt x="123" y="4"/>
                    <a:pt x="125" y="2"/>
                  </a:cubicBezTo>
                </a:path>
              </a:pathLst>
            </a:custGeom>
            <a:noFill/>
            <a:ln w="14288"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18" name="chenying0907 32"/>
            <p:cNvSpPr/>
            <p:nvPr/>
          </p:nvSpPr>
          <p:spPr bwMode="auto">
            <a:xfrm>
              <a:off x="7134225" y="2103439"/>
              <a:ext cx="82550" cy="42863"/>
            </a:xfrm>
            <a:custGeom>
              <a:avLst/>
              <a:gdLst>
                <a:gd name="T0" fmla="*/ 38 w 38"/>
                <a:gd name="T1" fmla="*/ 20 h 20"/>
                <a:gd name="T2" fmla="*/ 1 w 38"/>
                <a:gd name="T3" fmla="*/ 0 h 20"/>
              </a:gdLst>
              <a:ahLst/>
              <a:cxnLst>
                <a:cxn ang="0">
                  <a:pos x="T0" y="T1"/>
                </a:cxn>
                <a:cxn ang="0">
                  <a:pos x="T2" y="T3"/>
                </a:cxn>
              </a:cxnLst>
              <a:rect l="0" t="0" r="r" b="b"/>
              <a:pathLst>
                <a:path w="38" h="20">
                  <a:moveTo>
                    <a:pt x="38" y="20"/>
                  </a:moveTo>
                  <a:cubicBezTo>
                    <a:pt x="38" y="19"/>
                    <a:pt x="0" y="1"/>
                    <a:pt x="1" y="0"/>
                  </a:cubicBezTo>
                </a:path>
              </a:pathLst>
            </a:custGeom>
            <a:noFill/>
            <a:ln w="14288"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19" name="chenying0907 33"/>
            <p:cNvSpPr/>
            <p:nvPr/>
          </p:nvSpPr>
          <p:spPr bwMode="auto">
            <a:xfrm>
              <a:off x="7042150" y="1773239"/>
              <a:ext cx="703263" cy="515938"/>
            </a:xfrm>
            <a:custGeom>
              <a:avLst/>
              <a:gdLst>
                <a:gd name="T0" fmla="*/ 182 w 327"/>
                <a:gd name="T1" fmla="*/ 240 h 240"/>
                <a:gd name="T2" fmla="*/ 111 w 327"/>
                <a:gd name="T3" fmla="*/ 202 h 240"/>
                <a:gd name="T4" fmla="*/ 182 w 327"/>
                <a:gd name="T5" fmla="*/ 230 h 240"/>
                <a:gd name="T6" fmla="*/ 110 w 327"/>
                <a:gd name="T7" fmla="*/ 192 h 240"/>
                <a:gd name="T8" fmla="*/ 182 w 327"/>
                <a:gd name="T9" fmla="*/ 219 h 240"/>
                <a:gd name="T10" fmla="*/ 21 w 327"/>
                <a:gd name="T11" fmla="*/ 133 h 240"/>
                <a:gd name="T12" fmla="*/ 183 w 327"/>
                <a:gd name="T13" fmla="*/ 206 h 240"/>
                <a:gd name="T14" fmla="*/ 2 w 327"/>
                <a:gd name="T15" fmla="*/ 110 h 240"/>
                <a:gd name="T16" fmla="*/ 182 w 327"/>
                <a:gd name="T17" fmla="*/ 190 h 240"/>
                <a:gd name="T18" fmla="*/ 73 w 327"/>
                <a:gd name="T19" fmla="*/ 132 h 240"/>
                <a:gd name="T20" fmla="*/ 184 w 327"/>
                <a:gd name="T21" fmla="*/ 180 h 240"/>
                <a:gd name="T22" fmla="*/ 65 w 327"/>
                <a:gd name="T23" fmla="*/ 117 h 240"/>
                <a:gd name="T24" fmla="*/ 200 w 327"/>
                <a:gd name="T25" fmla="*/ 177 h 240"/>
                <a:gd name="T26" fmla="*/ 138 w 327"/>
                <a:gd name="T27" fmla="*/ 144 h 240"/>
                <a:gd name="T28" fmla="*/ 216 w 327"/>
                <a:gd name="T29" fmla="*/ 172 h 240"/>
                <a:gd name="T30" fmla="*/ 112 w 327"/>
                <a:gd name="T31" fmla="*/ 117 h 240"/>
                <a:gd name="T32" fmla="*/ 229 w 327"/>
                <a:gd name="T33" fmla="*/ 166 h 240"/>
                <a:gd name="T34" fmla="*/ 102 w 327"/>
                <a:gd name="T35" fmla="*/ 99 h 240"/>
                <a:gd name="T36" fmla="*/ 239 w 327"/>
                <a:gd name="T37" fmla="*/ 161 h 240"/>
                <a:gd name="T38" fmla="*/ 98 w 327"/>
                <a:gd name="T39" fmla="*/ 86 h 240"/>
                <a:gd name="T40" fmla="*/ 249 w 327"/>
                <a:gd name="T41" fmla="*/ 153 h 240"/>
                <a:gd name="T42" fmla="*/ 221 w 327"/>
                <a:gd name="T43" fmla="*/ 138 h 240"/>
                <a:gd name="T44" fmla="*/ 259 w 327"/>
                <a:gd name="T45" fmla="*/ 145 h 240"/>
                <a:gd name="T46" fmla="*/ 232 w 327"/>
                <a:gd name="T47" fmla="*/ 130 h 240"/>
                <a:gd name="T48" fmla="*/ 265 w 327"/>
                <a:gd name="T49" fmla="*/ 139 h 240"/>
                <a:gd name="T50" fmla="*/ 238 w 327"/>
                <a:gd name="T51" fmla="*/ 125 h 240"/>
                <a:gd name="T52" fmla="*/ 271 w 327"/>
                <a:gd name="T53" fmla="*/ 132 h 240"/>
                <a:gd name="T54" fmla="*/ 245 w 327"/>
                <a:gd name="T55" fmla="*/ 118 h 240"/>
                <a:gd name="T56" fmla="*/ 280 w 327"/>
                <a:gd name="T57" fmla="*/ 123 h 240"/>
                <a:gd name="T58" fmla="*/ 254 w 327"/>
                <a:gd name="T59" fmla="*/ 109 h 240"/>
                <a:gd name="T60" fmla="*/ 287 w 327"/>
                <a:gd name="T61" fmla="*/ 114 h 240"/>
                <a:gd name="T62" fmla="*/ 261 w 327"/>
                <a:gd name="T63" fmla="*/ 100 h 240"/>
                <a:gd name="T64" fmla="*/ 291 w 327"/>
                <a:gd name="T65" fmla="*/ 107 h 240"/>
                <a:gd name="T66" fmla="*/ 266 w 327"/>
                <a:gd name="T67" fmla="*/ 94 h 240"/>
                <a:gd name="T68" fmla="*/ 294 w 327"/>
                <a:gd name="T69" fmla="*/ 101 h 240"/>
                <a:gd name="T70" fmla="*/ 270 w 327"/>
                <a:gd name="T71" fmla="*/ 88 h 240"/>
                <a:gd name="T72" fmla="*/ 298 w 327"/>
                <a:gd name="T73" fmla="*/ 95 h 240"/>
                <a:gd name="T74" fmla="*/ 274 w 327"/>
                <a:gd name="T75" fmla="*/ 82 h 240"/>
                <a:gd name="T76" fmla="*/ 302 w 327"/>
                <a:gd name="T77" fmla="*/ 89 h 240"/>
                <a:gd name="T78" fmla="*/ 278 w 327"/>
                <a:gd name="T79" fmla="*/ 76 h 240"/>
                <a:gd name="T80" fmla="*/ 306 w 327"/>
                <a:gd name="T81" fmla="*/ 82 h 240"/>
                <a:gd name="T82" fmla="*/ 281 w 327"/>
                <a:gd name="T83" fmla="*/ 69 h 240"/>
                <a:gd name="T84" fmla="*/ 310 w 327"/>
                <a:gd name="T85" fmla="*/ 74 h 240"/>
                <a:gd name="T86" fmla="*/ 284 w 327"/>
                <a:gd name="T87" fmla="*/ 60 h 240"/>
                <a:gd name="T88" fmla="*/ 315 w 327"/>
                <a:gd name="T89" fmla="*/ 67 h 240"/>
                <a:gd name="T90" fmla="*/ 194 w 327"/>
                <a:gd name="T91" fmla="*/ 2 h 240"/>
                <a:gd name="T92" fmla="*/ 318 w 327"/>
                <a:gd name="T93" fmla="*/ 58 h 240"/>
                <a:gd name="T94" fmla="*/ 262 w 327"/>
                <a:gd name="T95" fmla="*/ 27 h 240"/>
                <a:gd name="T96" fmla="*/ 322 w 327"/>
                <a:gd name="T97" fmla="*/ 48 h 240"/>
                <a:gd name="T98" fmla="*/ 283 w 327"/>
                <a:gd name="T99" fmla="*/ 27 h 240"/>
                <a:gd name="T100" fmla="*/ 325 w 327"/>
                <a:gd name="T101" fmla="*/ 37 h 240"/>
                <a:gd name="T102" fmla="*/ 306 w 327"/>
                <a:gd name="T103" fmla="*/ 27 h 240"/>
                <a:gd name="T104" fmla="*/ 327 w 327"/>
                <a:gd name="T105" fmla="*/ 29 h 240"/>
                <a:gd name="T106" fmla="*/ 323 w 327"/>
                <a:gd name="T107" fmla="*/ 2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240">
                  <a:moveTo>
                    <a:pt x="182" y="240"/>
                  </a:moveTo>
                  <a:cubicBezTo>
                    <a:pt x="183" y="239"/>
                    <a:pt x="110" y="204"/>
                    <a:pt x="111" y="202"/>
                  </a:cubicBezTo>
                  <a:cubicBezTo>
                    <a:pt x="111" y="201"/>
                    <a:pt x="182" y="231"/>
                    <a:pt x="182" y="230"/>
                  </a:cubicBezTo>
                  <a:cubicBezTo>
                    <a:pt x="183" y="228"/>
                    <a:pt x="110" y="193"/>
                    <a:pt x="110" y="192"/>
                  </a:cubicBezTo>
                  <a:cubicBezTo>
                    <a:pt x="111" y="190"/>
                    <a:pt x="182" y="220"/>
                    <a:pt x="182" y="219"/>
                  </a:cubicBezTo>
                  <a:cubicBezTo>
                    <a:pt x="184" y="216"/>
                    <a:pt x="20" y="137"/>
                    <a:pt x="21" y="133"/>
                  </a:cubicBezTo>
                  <a:cubicBezTo>
                    <a:pt x="23" y="130"/>
                    <a:pt x="181" y="209"/>
                    <a:pt x="183" y="206"/>
                  </a:cubicBezTo>
                  <a:cubicBezTo>
                    <a:pt x="184" y="202"/>
                    <a:pt x="0" y="113"/>
                    <a:pt x="2" y="110"/>
                  </a:cubicBezTo>
                  <a:cubicBezTo>
                    <a:pt x="4" y="106"/>
                    <a:pt x="181" y="194"/>
                    <a:pt x="182" y="190"/>
                  </a:cubicBezTo>
                  <a:cubicBezTo>
                    <a:pt x="184" y="188"/>
                    <a:pt x="72" y="134"/>
                    <a:pt x="73" y="132"/>
                  </a:cubicBezTo>
                  <a:cubicBezTo>
                    <a:pt x="74" y="130"/>
                    <a:pt x="183" y="182"/>
                    <a:pt x="184" y="180"/>
                  </a:cubicBezTo>
                  <a:cubicBezTo>
                    <a:pt x="186" y="178"/>
                    <a:pt x="64" y="119"/>
                    <a:pt x="65" y="117"/>
                  </a:cubicBezTo>
                  <a:cubicBezTo>
                    <a:pt x="66" y="114"/>
                    <a:pt x="199" y="179"/>
                    <a:pt x="200" y="177"/>
                  </a:cubicBezTo>
                  <a:cubicBezTo>
                    <a:pt x="201" y="175"/>
                    <a:pt x="138" y="145"/>
                    <a:pt x="138" y="144"/>
                  </a:cubicBezTo>
                  <a:cubicBezTo>
                    <a:pt x="139" y="142"/>
                    <a:pt x="215" y="174"/>
                    <a:pt x="216" y="172"/>
                  </a:cubicBezTo>
                  <a:cubicBezTo>
                    <a:pt x="217" y="170"/>
                    <a:pt x="111" y="119"/>
                    <a:pt x="112" y="117"/>
                  </a:cubicBezTo>
                  <a:cubicBezTo>
                    <a:pt x="113" y="115"/>
                    <a:pt x="228" y="169"/>
                    <a:pt x="229" y="166"/>
                  </a:cubicBezTo>
                  <a:cubicBezTo>
                    <a:pt x="231" y="164"/>
                    <a:pt x="101" y="101"/>
                    <a:pt x="102" y="99"/>
                  </a:cubicBezTo>
                  <a:cubicBezTo>
                    <a:pt x="104" y="96"/>
                    <a:pt x="237" y="164"/>
                    <a:pt x="239" y="161"/>
                  </a:cubicBezTo>
                  <a:cubicBezTo>
                    <a:pt x="240" y="158"/>
                    <a:pt x="96" y="89"/>
                    <a:pt x="98" y="86"/>
                  </a:cubicBezTo>
                  <a:cubicBezTo>
                    <a:pt x="99" y="83"/>
                    <a:pt x="248" y="156"/>
                    <a:pt x="249" y="153"/>
                  </a:cubicBezTo>
                  <a:cubicBezTo>
                    <a:pt x="250" y="153"/>
                    <a:pt x="221" y="139"/>
                    <a:pt x="221" y="138"/>
                  </a:cubicBezTo>
                  <a:cubicBezTo>
                    <a:pt x="222" y="137"/>
                    <a:pt x="259" y="145"/>
                    <a:pt x="259" y="145"/>
                  </a:cubicBezTo>
                  <a:cubicBezTo>
                    <a:pt x="259" y="144"/>
                    <a:pt x="232" y="131"/>
                    <a:pt x="232" y="130"/>
                  </a:cubicBezTo>
                  <a:cubicBezTo>
                    <a:pt x="233" y="130"/>
                    <a:pt x="264" y="140"/>
                    <a:pt x="265" y="139"/>
                  </a:cubicBezTo>
                  <a:cubicBezTo>
                    <a:pt x="265" y="139"/>
                    <a:pt x="238" y="126"/>
                    <a:pt x="238" y="125"/>
                  </a:cubicBezTo>
                  <a:cubicBezTo>
                    <a:pt x="239" y="125"/>
                    <a:pt x="271" y="133"/>
                    <a:pt x="271" y="132"/>
                  </a:cubicBezTo>
                  <a:cubicBezTo>
                    <a:pt x="272" y="132"/>
                    <a:pt x="245" y="119"/>
                    <a:pt x="245" y="118"/>
                  </a:cubicBezTo>
                  <a:cubicBezTo>
                    <a:pt x="245" y="118"/>
                    <a:pt x="280" y="123"/>
                    <a:pt x="280" y="123"/>
                  </a:cubicBezTo>
                  <a:cubicBezTo>
                    <a:pt x="281" y="122"/>
                    <a:pt x="254" y="109"/>
                    <a:pt x="254" y="109"/>
                  </a:cubicBezTo>
                  <a:cubicBezTo>
                    <a:pt x="254" y="108"/>
                    <a:pt x="286" y="114"/>
                    <a:pt x="287" y="114"/>
                  </a:cubicBezTo>
                  <a:cubicBezTo>
                    <a:pt x="287" y="113"/>
                    <a:pt x="261" y="101"/>
                    <a:pt x="261" y="100"/>
                  </a:cubicBezTo>
                  <a:cubicBezTo>
                    <a:pt x="261" y="99"/>
                    <a:pt x="290" y="108"/>
                    <a:pt x="291" y="107"/>
                  </a:cubicBezTo>
                  <a:cubicBezTo>
                    <a:pt x="291" y="107"/>
                    <a:pt x="266" y="94"/>
                    <a:pt x="266" y="94"/>
                  </a:cubicBezTo>
                  <a:cubicBezTo>
                    <a:pt x="266" y="93"/>
                    <a:pt x="294" y="102"/>
                    <a:pt x="294" y="101"/>
                  </a:cubicBezTo>
                  <a:cubicBezTo>
                    <a:pt x="295" y="101"/>
                    <a:pt x="270" y="89"/>
                    <a:pt x="270" y="88"/>
                  </a:cubicBezTo>
                  <a:cubicBezTo>
                    <a:pt x="270" y="88"/>
                    <a:pt x="298" y="96"/>
                    <a:pt x="298" y="95"/>
                  </a:cubicBezTo>
                  <a:cubicBezTo>
                    <a:pt x="298" y="95"/>
                    <a:pt x="274" y="83"/>
                    <a:pt x="274" y="82"/>
                  </a:cubicBezTo>
                  <a:cubicBezTo>
                    <a:pt x="274" y="82"/>
                    <a:pt x="301" y="89"/>
                    <a:pt x="302" y="89"/>
                  </a:cubicBezTo>
                  <a:cubicBezTo>
                    <a:pt x="302" y="88"/>
                    <a:pt x="277" y="76"/>
                    <a:pt x="278" y="76"/>
                  </a:cubicBezTo>
                  <a:cubicBezTo>
                    <a:pt x="278" y="75"/>
                    <a:pt x="306" y="82"/>
                    <a:pt x="306" y="82"/>
                  </a:cubicBezTo>
                  <a:cubicBezTo>
                    <a:pt x="306" y="81"/>
                    <a:pt x="281" y="69"/>
                    <a:pt x="281" y="69"/>
                  </a:cubicBezTo>
                  <a:cubicBezTo>
                    <a:pt x="282" y="68"/>
                    <a:pt x="310" y="75"/>
                    <a:pt x="310" y="74"/>
                  </a:cubicBezTo>
                  <a:cubicBezTo>
                    <a:pt x="310" y="74"/>
                    <a:pt x="284" y="61"/>
                    <a:pt x="284" y="60"/>
                  </a:cubicBezTo>
                  <a:cubicBezTo>
                    <a:pt x="285" y="60"/>
                    <a:pt x="314" y="67"/>
                    <a:pt x="315" y="67"/>
                  </a:cubicBezTo>
                  <a:cubicBezTo>
                    <a:pt x="316" y="64"/>
                    <a:pt x="192" y="5"/>
                    <a:pt x="194" y="2"/>
                  </a:cubicBezTo>
                  <a:cubicBezTo>
                    <a:pt x="195" y="0"/>
                    <a:pt x="317" y="60"/>
                    <a:pt x="318" y="58"/>
                  </a:cubicBezTo>
                  <a:cubicBezTo>
                    <a:pt x="319" y="56"/>
                    <a:pt x="261" y="29"/>
                    <a:pt x="262" y="27"/>
                  </a:cubicBezTo>
                  <a:cubicBezTo>
                    <a:pt x="262" y="26"/>
                    <a:pt x="321" y="49"/>
                    <a:pt x="322" y="48"/>
                  </a:cubicBezTo>
                  <a:cubicBezTo>
                    <a:pt x="322" y="47"/>
                    <a:pt x="283" y="28"/>
                    <a:pt x="283" y="27"/>
                  </a:cubicBezTo>
                  <a:cubicBezTo>
                    <a:pt x="283" y="27"/>
                    <a:pt x="324" y="38"/>
                    <a:pt x="325" y="37"/>
                  </a:cubicBezTo>
                  <a:cubicBezTo>
                    <a:pt x="325" y="37"/>
                    <a:pt x="306" y="28"/>
                    <a:pt x="306" y="27"/>
                  </a:cubicBezTo>
                  <a:cubicBezTo>
                    <a:pt x="306" y="27"/>
                    <a:pt x="327" y="30"/>
                    <a:pt x="327" y="29"/>
                  </a:cubicBezTo>
                  <a:cubicBezTo>
                    <a:pt x="327" y="29"/>
                    <a:pt x="323" y="27"/>
                    <a:pt x="323" y="27"/>
                  </a:cubicBezTo>
                </a:path>
              </a:pathLst>
            </a:custGeom>
            <a:noFill/>
            <a:ln w="14288"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20" name="chenying0907 34"/>
            <p:cNvSpPr/>
            <p:nvPr/>
          </p:nvSpPr>
          <p:spPr bwMode="auto">
            <a:xfrm>
              <a:off x="7251700" y="2212976"/>
              <a:ext cx="214313" cy="138113"/>
            </a:xfrm>
            <a:custGeom>
              <a:avLst/>
              <a:gdLst>
                <a:gd name="T0" fmla="*/ 7 w 100"/>
                <a:gd name="T1" fmla="*/ 63 h 64"/>
                <a:gd name="T2" fmla="*/ 1 w 100"/>
                <a:gd name="T3" fmla="*/ 60 h 64"/>
                <a:gd name="T4" fmla="*/ 23 w 100"/>
                <a:gd name="T5" fmla="*/ 63 h 64"/>
                <a:gd name="T6" fmla="*/ 0 w 100"/>
                <a:gd name="T7" fmla="*/ 51 h 64"/>
                <a:gd name="T8" fmla="*/ 42 w 100"/>
                <a:gd name="T9" fmla="*/ 63 h 64"/>
                <a:gd name="T10" fmla="*/ 1 w 100"/>
                <a:gd name="T11" fmla="*/ 41 h 64"/>
                <a:gd name="T12" fmla="*/ 64 w 100"/>
                <a:gd name="T13" fmla="*/ 62 h 64"/>
                <a:gd name="T14" fmla="*/ 14 w 100"/>
                <a:gd name="T15" fmla="*/ 36 h 64"/>
                <a:gd name="T16" fmla="*/ 83 w 100"/>
                <a:gd name="T17" fmla="*/ 62 h 64"/>
                <a:gd name="T18" fmla="*/ 14 w 100"/>
                <a:gd name="T19" fmla="*/ 26 h 64"/>
                <a:gd name="T20" fmla="*/ 99 w 100"/>
                <a:gd name="T21" fmla="*/ 56 h 64"/>
                <a:gd name="T22" fmla="*/ 14 w 100"/>
                <a:gd name="T23" fmla="*/ 11 h 64"/>
                <a:gd name="T24" fmla="*/ 99 w 100"/>
                <a:gd name="T25" fmla="*/ 45 h 64"/>
                <a:gd name="T26" fmla="*/ 14 w 100"/>
                <a:gd name="T2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64">
                  <a:moveTo>
                    <a:pt x="7" y="63"/>
                  </a:moveTo>
                  <a:cubicBezTo>
                    <a:pt x="7" y="63"/>
                    <a:pt x="0" y="60"/>
                    <a:pt x="1" y="60"/>
                  </a:cubicBezTo>
                  <a:cubicBezTo>
                    <a:pt x="1" y="59"/>
                    <a:pt x="23" y="63"/>
                    <a:pt x="23" y="63"/>
                  </a:cubicBezTo>
                  <a:cubicBezTo>
                    <a:pt x="23" y="62"/>
                    <a:pt x="0" y="51"/>
                    <a:pt x="0" y="51"/>
                  </a:cubicBezTo>
                  <a:cubicBezTo>
                    <a:pt x="1" y="50"/>
                    <a:pt x="42" y="63"/>
                    <a:pt x="42" y="63"/>
                  </a:cubicBezTo>
                  <a:cubicBezTo>
                    <a:pt x="43" y="62"/>
                    <a:pt x="0" y="41"/>
                    <a:pt x="1" y="41"/>
                  </a:cubicBezTo>
                  <a:cubicBezTo>
                    <a:pt x="1" y="39"/>
                    <a:pt x="63" y="64"/>
                    <a:pt x="64" y="62"/>
                  </a:cubicBezTo>
                  <a:cubicBezTo>
                    <a:pt x="65" y="61"/>
                    <a:pt x="13" y="37"/>
                    <a:pt x="14" y="36"/>
                  </a:cubicBezTo>
                  <a:cubicBezTo>
                    <a:pt x="15" y="34"/>
                    <a:pt x="82" y="64"/>
                    <a:pt x="83" y="62"/>
                  </a:cubicBezTo>
                  <a:cubicBezTo>
                    <a:pt x="84" y="61"/>
                    <a:pt x="13" y="27"/>
                    <a:pt x="14" y="26"/>
                  </a:cubicBezTo>
                  <a:cubicBezTo>
                    <a:pt x="15" y="24"/>
                    <a:pt x="98" y="57"/>
                    <a:pt x="99" y="56"/>
                  </a:cubicBezTo>
                  <a:cubicBezTo>
                    <a:pt x="100" y="54"/>
                    <a:pt x="13" y="12"/>
                    <a:pt x="14" y="11"/>
                  </a:cubicBezTo>
                  <a:cubicBezTo>
                    <a:pt x="14" y="9"/>
                    <a:pt x="98" y="47"/>
                    <a:pt x="99" y="45"/>
                  </a:cubicBezTo>
                  <a:cubicBezTo>
                    <a:pt x="99" y="43"/>
                    <a:pt x="13" y="1"/>
                    <a:pt x="14" y="0"/>
                  </a:cubicBezTo>
                </a:path>
              </a:pathLst>
            </a:custGeom>
            <a:noFill/>
            <a:ln w="14288"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25" name="Line 278"/>
            <p:cNvSpPr>
              <a:spLocks noChangeShapeType="1"/>
            </p:cNvSpPr>
            <p:nvPr/>
          </p:nvSpPr>
          <p:spPr bwMode="auto">
            <a:xfrm>
              <a:off x="7277100" y="2551113"/>
              <a:ext cx="0" cy="0"/>
            </a:xfrm>
            <a:prstGeom prst="line">
              <a:avLst/>
            </a:prstGeom>
            <a:noFill/>
            <a:ln w="9525">
              <a:solidFill>
                <a:schemeClr val="accent4"/>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26" name="Line 279"/>
            <p:cNvSpPr>
              <a:spLocks noChangeShapeType="1"/>
            </p:cNvSpPr>
            <p:nvPr/>
          </p:nvSpPr>
          <p:spPr bwMode="auto">
            <a:xfrm>
              <a:off x="7277100" y="2551113"/>
              <a:ext cx="0" cy="0"/>
            </a:xfrm>
            <a:prstGeom prst="line">
              <a:avLst/>
            </a:prstGeom>
            <a:noFill/>
            <a:ln w="0" cap="flat">
              <a:solidFill>
                <a:schemeClr val="accent4"/>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grpSp>
      <p:grpSp>
        <p:nvGrpSpPr>
          <p:cNvPr id="21" name="PA_组合 126"/>
          <p:cNvGrpSpPr/>
          <p:nvPr/>
        </p:nvGrpSpPr>
        <p:grpSpPr>
          <a:xfrm>
            <a:off x="2299168" y="1948419"/>
            <a:ext cx="763073" cy="717142"/>
            <a:chOff x="8331199" y="1672519"/>
            <a:chExt cx="787400" cy="739775"/>
          </a:xfrm>
        </p:grpSpPr>
        <p:sp>
          <p:nvSpPr>
            <p:cNvPr id="128" name="chenying0907 36"/>
            <p:cNvSpPr>
              <a:spLocks noEditPoints="1"/>
            </p:cNvSpPr>
            <p:nvPr/>
          </p:nvSpPr>
          <p:spPr bwMode="auto">
            <a:xfrm>
              <a:off x="8331199" y="1672519"/>
              <a:ext cx="787400" cy="569913"/>
            </a:xfrm>
            <a:custGeom>
              <a:avLst/>
              <a:gdLst>
                <a:gd name="T0" fmla="*/ 283 w 366"/>
                <a:gd name="T1" fmla="*/ 25 h 266"/>
                <a:gd name="T2" fmla="*/ 356 w 366"/>
                <a:gd name="T3" fmla="*/ 59 h 266"/>
                <a:gd name="T4" fmla="*/ 322 w 366"/>
                <a:gd name="T5" fmla="*/ 116 h 266"/>
                <a:gd name="T6" fmla="*/ 282 w 366"/>
                <a:gd name="T7" fmla="*/ 155 h 266"/>
                <a:gd name="T8" fmla="*/ 223 w 366"/>
                <a:gd name="T9" fmla="*/ 178 h 266"/>
                <a:gd name="T10" fmla="*/ 221 w 366"/>
                <a:gd name="T11" fmla="*/ 205 h 266"/>
                <a:gd name="T12" fmla="*/ 220 w 366"/>
                <a:gd name="T13" fmla="*/ 231 h 266"/>
                <a:gd name="T14" fmla="*/ 234 w 366"/>
                <a:gd name="T15" fmla="*/ 244 h 266"/>
                <a:gd name="T16" fmla="*/ 211 w 366"/>
                <a:gd name="T17" fmla="*/ 265 h 266"/>
                <a:gd name="T18" fmla="*/ 135 w 366"/>
                <a:gd name="T19" fmla="*/ 261 h 266"/>
                <a:gd name="T20" fmla="*/ 139 w 366"/>
                <a:gd name="T21" fmla="*/ 242 h 266"/>
                <a:gd name="T22" fmla="*/ 148 w 366"/>
                <a:gd name="T23" fmla="*/ 185 h 266"/>
                <a:gd name="T24" fmla="*/ 66 w 366"/>
                <a:gd name="T25" fmla="*/ 139 h 266"/>
                <a:gd name="T26" fmla="*/ 0 w 366"/>
                <a:gd name="T27" fmla="*/ 28 h 266"/>
                <a:gd name="T28" fmla="*/ 78 w 366"/>
                <a:gd name="T29" fmla="*/ 27 h 266"/>
                <a:gd name="T30" fmla="*/ 84 w 366"/>
                <a:gd name="T31" fmla="*/ 6 h 266"/>
                <a:gd name="T32" fmla="*/ 136 w 366"/>
                <a:gd name="T33" fmla="*/ 1 h 266"/>
                <a:gd name="T34" fmla="*/ 281 w 366"/>
                <a:gd name="T35" fmla="*/ 0 h 266"/>
                <a:gd name="T36" fmla="*/ 45 w 366"/>
                <a:gd name="T37" fmla="*/ 63 h 266"/>
                <a:gd name="T38" fmla="*/ 102 w 366"/>
                <a:gd name="T39" fmla="*/ 133 h 266"/>
                <a:gd name="T40" fmla="*/ 117 w 366"/>
                <a:gd name="T41" fmla="*/ 141 h 266"/>
                <a:gd name="T42" fmla="*/ 99 w 366"/>
                <a:gd name="T43" fmla="*/ 108 h 266"/>
                <a:gd name="T44" fmla="*/ 81 w 366"/>
                <a:gd name="T45" fmla="*/ 55 h 266"/>
                <a:gd name="T46" fmla="*/ 42 w 366"/>
                <a:gd name="T47" fmla="*/ 55 h 266"/>
                <a:gd name="T48" fmla="*/ 323 w 366"/>
                <a:gd name="T49" fmla="*/ 55 h 266"/>
                <a:gd name="T50" fmla="*/ 291 w 366"/>
                <a:gd name="T51" fmla="*/ 55 h 266"/>
                <a:gd name="T52" fmla="*/ 276 w 366"/>
                <a:gd name="T53" fmla="*/ 91 h 266"/>
                <a:gd name="T54" fmla="*/ 267 w 366"/>
                <a:gd name="T55" fmla="*/ 119 h 266"/>
                <a:gd name="T56" fmla="*/ 117 w 366"/>
                <a:gd name="T57" fmla="*/ 55 h 266"/>
                <a:gd name="T58" fmla="*/ 125 w 366"/>
                <a:gd name="T59" fmla="*/ 95 h 266"/>
                <a:gd name="T60" fmla="*/ 170 w 366"/>
                <a:gd name="T61" fmla="*/ 144 h 266"/>
                <a:gd name="T62" fmla="*/ 172 w 366"/>
                <a:gd name="T63" fmla="*/ 131 h 266"/>
                <a:gd name="T64" fmla="*/ 143 w 366"/>
                <a:gd name="T65" fmla="*/ 105 h 266"/>
                <a:gd name="T66" fmla="*/ 128 w 366"/>
                <a:gd name="T67" fmla="*/ 32 h 266"/>
                <a:gd name="T68" fmla="*/ 117 w 366"/>
                <a:gd name="T69" fmla="*/ 39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6" h="266">
                  <a:moveTo>
                    <a:pt x="281" y="0"/>
                  </a:moveTo>
                  <a:cubicBezTo>
                    <a:pt x="282" y="8"/>
                    <a:pt x="282" y="16"/>
                    <a:pt x="283" y="25"/>
                  </a:cubicBezTo>
                  <a:cubicBezTo>
                    <a:pt x="310" y="25"/>
                    <a:pt x="338" y="25"/>
                    <a:pt x="366" y="25"/>
                  </a:cubicBezTo>
                  <a:cubicBezTo>
                    <a:pt x="363" y="37"/>
                    <a:pt x="359" y="48"/>
                    <a:pt x="356" y="59"/>
                  </a:cubicBezTo>
                  <a:cubicBezTo>
                    <a:pt x="354" y="63"/>
                    <a:pt x="351" y="68"/>
                    <a:pt x="348" y="72"/>
                  </a:cubicBezTo>
                  <a:cubicBezTo>
                    <a:pt x="340" y="87"/>
                    <a:pt x="331" y="102"/>
                    <a:pt x="322" y="116"/>
                  </a:cubicBezTo>
                  <a:cubicBezTo>
                    <a:pt x="319" y="121"/>
                    <a:pt x="314" y="126"/>
                    <a:pt x="309" y="131"/>
                  </a:cubicBezTo>
                  <a:cubicBezTo>
                    <a:pt x="301" y="139"/>
                    <a:pt x="292" y="148"/>
                    <a:pt x="282" y="155"/>
                  </a:cubicBezTo>
                  <a:cubicBezTo>
                    <a:pt x="271" y="164"/>
                    <a:pt x="258" y="170"/>
                    <a:pt x="244" y="174"/>
                  </a:cubicBezTo>
                  <a:cubicBezTo>
                    <a:pt x="237" y="175"/>
                    <a:pt x="230" y="177"/>
                    <a:pt x="223" y="178"/>
                  </a:cubicBezTo>
                  <a:cubicBezTo>
                    <a:pt x="222" y="178"/>
                    <a:pt x="221" y="180"/>
                    <a:pt x="221" y="181"/>
                  </a:cubicBezTo>
                  <a:cubicBezTo>
                    <a:pt x="220" y="189"/>
                    <a:pt x="221" y="197"/>
                    <a:pt x="221" y="205"/>
                  </a:cubicBezTo>
                  <a:cubicBezTo>
                    <a:pt x="221" y="213"/>
                    <a:pt x="221" y="220"/>
                    <a:pt x="221" y="227"/>
                  </a:cubicBezTo>
                  <a:cubicBezTo>
                    <a:pt x="221" y="229"/>
                    <a:pt x="220" y="230"/>
                    <a:pt x="220" y="231"/>
                  </a:cubicBezTo>
                  <a:cubicBezTo>
                    <a:pt x="221" y="242"/>
                    <a:pt x="218" y="241"/>
                    <a:pt x="230" y="241"/>
                  </a:cubicBezTo>
                  <a:cubicBezTo>
                    <a:pt x="231" y="241"/>
                    <a:pt x="234" y="243"/>
                    <a:pt x="234" y="244"/>
                  </a:cubicBezTo>
                  <a:cubicBezTo>
                    <a:pt x="234" y="251"/>
                    <a:pt x="234" y="258"/>
                    <a:pt x="234" y="265"/>
                  </a:cubicBezTo>
                  <a:cubicBezTo>
                    <a:pt x="226" y="265"/>
                    <a:pt x="218" y="265"/>
                    <a:pt x="211" y="265"/>
                  </a:cubicBezTo>
                  <a:cubicBezTo>
                    <a:pt x="187" y="266"/>
                    <a:pt x="164" y="266"/>
                    <a:pt x="140" y="266"/>
                  </a:cubicBezTo>
                  <a:cubicBezTo>
                    <a:pt x="137" y="266"/>
                    <a:pt x="135" y="265"/>
                    <a:pt x="135" y="261"/>
                  </a:cubicBezTo>
                  <a:cubicBezTo>
                    <a:pt x="135" y="256"/>
                    <a:pt x="135" y="251"/>
                    <a:pt x="135" y="246"/>
                  </a:cubicBezTo>
                  <a:cubicBezTo>
                    <a:pt x="135" y="243"/>
                    <a:pt x="136" y="242"/>
                    <a:pt x="139" y="242"/>
                  </a:cubicBezTo>
                  <a:cubicBezTo>
                    <a:pt x="150" y="242"/>
                    <a:pt x="149" y="242"/>
                    <a:pt x="149" y="232"/>
                  </a:cubicBezTo>
                  <a:cubicBezTo>
                    <a:pt x="148" y="216"/>
                    <a:pt x="148" y="201"/>
                    <a:pt x="148" y="185"/>
                  </a:cubicBezTo>
                  <a:cubicBezTo>
                    <a:pt x="148" y="179"/>
                    <a:pt x="148" y="179"/>
                    <a:pt x="141" y="178"/>
                  </a:cubicBezTo>
                  <a:cubicBezTo>
                    <a:pt x="112" y="174"/>
                    <a:pt x="87" y="160"/>
                    <a:pt x="66" y="139"/>
                  </a:cubicBezTo>
                  <a:cubicBezTo>
                    <a:pt x="37" y="110"/>
                    <a:pt x="17" y="75"/>
                    <a:pt x="3" y="36"/>
                  </a:cubicBezTo>
                  <a:cubicBezTo>
                    <a:pt x="2" y="33"/>
                    <a:pt x="1" y="31"/>
                    <a:pt x="0" y="28"/>
                  </a:cubicBezTo>
                  <a:cubicBezTo>
                    <a:pt x="2" y="28"/>
                    <a:pt x="5" y="27"/>
                    <a:pt x="7" y="27"/>
                  </a:cubicBezTo>
                  <a:cubicBezTo>
                    <a:pt x="31" y="27"/>
                    <a:pt x="54" y="27"/>
                    <a:pt x="78" y="27"/>
                  </a:cubicBezTo>
                  <a:cubicBezTo>
                    <a:pt x="82" y="27"/>
                    <a:pt x="84" y="26"/>
                    <a:pt x="84" y="21"/>
                  </a:cubicBezTo>
                  <a:cubicBezTo>
                    <a:pt x="83" y="16"/>
                    <a:pt x="84" y="11"/>
                    <a:pt x="84" y="6"/>
                  </a:cubicBezTo>
                  <a:cubicBezTo>
                    <a:pt x="83" y="2"/>
                    <a:pt x="85" y="1"/>
                    <a:pt x="89" y="1"/>
                  </a:cubicBezTo>
                  <a:cubicBezTo>
                    <a:pt x="104" y="1"/>
                    <a:pt x="120" y="1"/>
                    <a:pt x="136" y="1"/>
                  </a:cubicBezTo>
                  <a:cubicBezTo>
                    <a:pt x="183" y="0"/>
                    <a:pt x="229" y="0"/>
                    <a:pt x="276" y="0"/>
                  </a:cubicBezTo>
                  <a:cubicBezTo>
                    <a:pt x="277" y="0"/>
                    <a:pt x="279" y="0"/>
                    <a:pt x="281" y="0"/>
                  </a:cubicBezTo>
                  <a:close/>
                  <a:moveTo>
                    <a:pt x="42" y="55"/>
                  </a:moveTo>
                  <a:cubicBezTo>
                    <a:pt x="43" y="59"/>
                    <a:pt x="44" y="62"/>
                    <a:pt x="45" y="63"/>
                  </a:cubicBezTo>
                  <a:cubicBezTo>
                    <a:pt x="52" y="75"/>
                    <a:pt x="59" y="86"/>
                    <a:pt x="67" y="98"/>
                  </a:cubicBezTo>
                  <a:cubicBezTo>
                    <a:pt x="76" y="112"/>
                    <a:pt x="88" y="124"/>
                    <a:pt x="102" y="133"/>
                  </a:cubicBezTo>
                  <a:cubicBezTo>
                    <a:pt x="106" y="137"/>
                    <a:pt x="111" y="139"/>
                    <a:pt x="116" y="142"/>
                  </a:cubicBezTo>
                  <a:cubicBezTo>
                    <a:pt x="116" y="142"/>
                    <a:pt x="117" y="141"/>
                    <a:pt x="117" y="141"/>
                  </a:cubicBezTo>
                  <a:cubicBezTo>
                    <a:pt x="116" y="140"/>
                    <a:pt x="116" y="139"/>
                    <a:pt x="115" y="137"/>
                  </a:cubicBezTo>
                  <a:cubicBezTo>
                    <a:pt x="110" y="128"/>
                    <a:pt x="104" y="118"/>
                    <a:pt x="99" y="108"/>
                  </a:cubicBezTo>
                  <a:cubicBezTo>
                    <a:pt x="93" y="93"/>
                    <a:pt x="89" y="76"/>
                    <a:pt x="87" y="60"/>
                  </a:cubicBezTo>
                  <a:cubicBezTo>
                    <a:pt x="86" y="56"/>
                    <a:pt x="85" y="55"/>
                    <a:pt x="81" y="55"/>
                  </a:cubicBezTo>
                  <a:cubicBezTo>
                    <a:pt x="73" y="55"/>
                    <a:pt x="65" y="55"/>
                    <a:pt x="57" y="55"/>
                  </a:cubicBezTo>
                  <a:cubicBezTo>
                    <a:pt x="52" y="55"/>
                    <a:pt x="48" y="55"/>
                    <a:pt x="42" y="55"/>
                  </a:cubicBezTo>
                  <a:close/>
                  <a:moveTo>
                    <a:pt x="257" y="137"/>
                  </a:moveTo>
                  <a:cubicBezTo>
                    <a:pt x="279" y="127"/>
                    <a:pt x="319" y="77"/>
                    <a:pt x="323" y="55"/>
                  </a:cubicBezTo>
                  <a:cubicBezTo>
                    <a:pt x="321" y="55"/>
                    <a:pt x="320" y="55"/>
                    <a:pt x="318" y="55"/>
                  </a:cubicBezTo>
                  <a:cubicBezTo>
                    <a:pt x="309" y="55"/>
                    <a:pt x="300" y="55"/>
                    <a:pt x="291" y="55"/>
                  </a:cubicBezTo>
                  <a:cubicBezTo>
                    <a:pt x="280" y="54"/>
                    <a:pt x="282" y="55"/>
                    <a:pt x="281" y="63"/>
                  </a:cubicBezTo>
                  <a:cubicBezTo>
                    <a:pt x="279" y="72"/>
                    <a:pt x="278" y="82"/>
                    <a:pt x="276" y="91"/>
                  </a:cubicBezTo>
                  <a:cubicBezTo>
                    <a:pt x="276" y="95"/>
                    <a:pt x="274" y="100"/>
                    <a:pt x="273" y="104"/>
                  </a:cubicBezTo>
                  <a:cubicBezTo>
                    <a:pt x="271" y="109"/>
                    <a:pt x="269" y="114"/>
                    <a:pt x="267" y="119"/>
                  </a:cubicBezTo>
                  <a:cubicBezTo>
                    <a:pt x="264" y="125"/>
                    <a:pt x="261" y="131"/>
                    <a:pt x="257" y="137"/>
                  </a:cubicBezTo>
                  <a:close/>
                  <a:moveTo>
                    <a:pt x="117" y="55"/>
                  </a:moveTo>
                  <a:cubicBezTo>
                    <a:pt x="117" y="58"/>
                    <a:pt x="117" y="60"/>
                    <a:pt x="117" y="62"/>
                  </a:cubicBezTo>
                  <a:cubicBezTo>
                    <a:pt x="120" y="73"/>
                    <a:pt x="122" y="84"/>
                    <a:pt x="125" y="95"/>
                  </a:cubicBezTo>
                  <a:cubicBezTo>
                    <a:pt x="130" y="110"/>
                    <a:pt x="137" y="123"/>
                    <a:pt x="149" y="134"/>
                  </a:cubicBezTo>
                  <a:cubicBezTo>
                    <a:pt x="155" y="139"/>
                    <a:pt x="162" y="143"/>
                    <a:pt x="170" y="144"/>
                  </a:cubicBezTo>
                  <a:cubicBezTo>
                    <a:pt x="174" y="144"/>
                    <a:pt x="178" y="142"/>
                    <a:pt x="178" y="138"/>
                  </a:cubicBezTo>
                  <a:cubicBezTo>
                    <a:pt x="178" y="134"/>
                    <a:pt x="175" y="132"/>
                    <a:pt x="172" y="131"/>
                  </a:cubicBezTo>
                  <a:cubicBezTo>
                    <a:pt x="170" y="131"/>
                    <a:pt x="169" y="130"/>
                    <a:pt x="167" y="130"/>
                  </a:cubicBezTo>
                  <a:cubicBezTo>
                    <a:pt x="155" y="125"/>
                    <a:pt x="149" y="116"/>
                    <a:pt x="143" y="105"/>
                  </a:cubicBezTo>
                  <a:cubicBezTo>
                    <a:pt x="134" y="86"/>
                    <a:pt x="130" y="65"/>
                    <a:pt x="128" y="44"/>
                  </a:cubicBezTo>
                  <a:cubicBezTo>
                    <a:pt x="128" y="40"/>
                    <a:pt x="128" y="36"/>
                    <a:pt x="128" y="32"/>
                  </a:cubicBezTo>
                  <a:cubicBezTo>
                    <a:pt x="127" y="28"/>
                    <a:pt x="126" y="27"/>
                    <a:pt x="122" y="29"/>
                  </a:cubicBezTo>
                  <a:cubicBezTo>
                    <a:pt x="118" y="31"/>
                    <a:pt x="117" y="35"/>
                    <a:pt x="117" y="39"/>
                  </a:cubicBezTo>
                  <a:cubicBezTo>
                    <a:pt x="116" y="45"/>
                    <a:pt x="117" y="51"/>
                    <a:pt x="117" y="55"/>
                  </a:cubicBezTo>
                  <a:close/>
                </a:path>
              </a:pathLst>
            </a:custGeom>
            <a:noFill/>
            <a:ln w="9525">
              <a:solidFill>
                <a:schemeClr val="accent4"/>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29" name="chenying0907 37"/>
            <p:cNvSpPr/>
            <p:nvPr/>
          </p:nvSpPr>
          <p:spPr bwMode="auto">
            <a:xfrm>
              <a:off x="8529638" y="2247194"/>
              <a:ext cx="393700" cy="165100"/>
            </a:xfrm>
            <a:custGeom>
              <a:avLst/>
              <a:gdLst>
                <a:gd name="T0" fmla="*/ 183 w 183"/>
                <a:gd name="T1" fmla="*/ 76 h 77"/>
                <a:gd name="T2" fmla="*/ 3 w 183"/>
                <a:gd name="T3" fmla="*/ 77 h 77"/>
                <a:gd name="T4" fmla="*/ 0 w 183"/>
                <a:gd name="T5" fmla="*/ 72 h 77"/>
                <a:gd name="T6" fmla="*/ 7 w 183"/>
                <a:gd name="T7" fmla="*/ 21 h 77"/>
                <a:gd name="T8" fmla="*/ 9 w 183"/>
                <a:gd name="T9" fmla="*/ 2 h 77"/>
                <a:gd name="T10" fmla="*/ 14 w 183"/>
                <a:gd name="T11" fmla="*/ 1 h 77"/>
                <a:gd name="T12" fmla="*/ 167 w 183"/>
                <a:gd name="T13" fmla="*/ 0 h 77"/>
                <a:gd name="T14" fmla="*/ 173 w 183"/>
                <a:gd name="T15" fmla="*/ 5 h 77"/>
                <a:gd name="T16" fmla="*/ 183 w 183"/>
                <a:gd name="T17" fmla="*/ 72 h 77"/>
                <a:gd name="T18" fmla="*/ 183 w 183"/>
                <a:gd name="T19"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77">
                  <a:moveTo>
                    <a:pt x="183" y="76"/>
                  </a:moveTo>
                  <a:cubicBezTo>
                    <a:pt x="170" y="76"/>
                    <a:pt x="16" y="77"/>
                    <a:pt x="3" y="77"/>
                  </a:cubicBezTo>
                  <a:cubicBezTo>
                    <a:pt x="0" y="77"/>
                    <a:pt x="0" y="75"/>
                    <a:pt x="0" y="72"/>
                  </a:cubicBezTo>
                  <a:cubicBezTo>
                    <a:pt x="2" y="55"/>
                    <a:pt x="5" y="38"/>
                    <a:pt x="7" y="21"/>
                  </a:cubicBezTo>
                  <a:cubicBezTo>
                    <a:pt x="7" y="14"/>
                    <a:pt x="8" y="8"/>
                    <a:pt x="9" y="2"/>
                  </a:cubicBezTo>
                  <a:cubicBezTo>
                    <a:pt x="11" y="2"/>
                    <a:pt x="13" y="1"/>
                    <a:pt x="14" y="1"/>
                  </a:cubicBezTo>
                  <a:cubicBezTo>
                    <a:pt x="65" y="1"/>
                    <a:pt x="116" y="1"/>
                    <a:pt x="167" y="0"/>
                  </a:cubicBezTo>
                  <a:cubicBezTo>
                    <a:pt x="170" y="0"/>
                    <a:pt x="173" y="0"/>
                    <a:pt x="173" y="5"/>
                  </a:cubicBezTo>
                  <a:cubicBezTo>
                    <a:pt x="176" y="27"/>
                    <a:pt x="180" y="50"/>
                    <a:pt x="183" y="72"/>
                  </a:cubicBezTo>
                  <a:cubicBezTo>
                    <a:pt x="183" y="73"/>
                    <a:pt x="183" y="74"/>
                    <a:pt x="183" y="76"/>
                  </a:cubicBezTo>
                  <a:close/>
                </a:path>
              </a:pathLst>
            </a:custGeom>
            <a:noFill/>
            <a:ln w="9525">
              <a:solidFill>
                <a:schemeClr val="accent4"/>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grpSp>
      <p:grpSp>
        <p:nvGrpSpPr>
          <p:cNvPr id="22" name="PA_组合 129"/>
          <p:cNvGrpSpPr/>
          <p:nvPr/>
        </p:nvGrpSpPr>
        <p:grpSpPr>
          <a:xfrm>
            <a:off x="2951898" y="2727359"/>
            <a:ext cx="901111" cy="1342633"/>
            <a:chOff x="7628375" y="2617081"/>
            <a:chExt cx="929838" cy="1385008"/>
          </a:xfrm>
          <a:solidFill>
            <a:schemeClr val="tx1">
              <a:lumMod val="75000"/>
              <a:lumOff val="25000"/>
            </a:schemeClr>
          </a:solidFill>
        </p:grpSpPr>
        <p:sp>
          <p:nvSpPr>
            <p:cNvPr id="131" name="chenying0907 8"/>
            <p:cNvSpPr/>
            <p:nvPr/>
          </p:nvSpPr>
          <p:spPr bwMode="auto">
            <a:xfrm>
              <a:off x="8097838" y="3405189"/>
              <a:ext cx="436563" cy="596900"/>
            </a:xfrm>
            <a:custGeom>
              <a:avLst/>
              <a:gdLst>
                <a:gd name="T0" fmla="*/ 2 w 203"/>
                <a:gd name="T1" fmla="*/ 278 h 278"/>
                <a:gd name="T2" fmla="*/ 8 w 203"/>
                <a:gd name="T3" fmla="*/ 274 h 278"/>
                <a:gd name="T4" fmla="*/ 35 w 203"/>
                <a:gd name="T5" fmla="*/ 261 h 278"/>
                <a:gd name="T6" fmla="*/ 73 w 203"/>
                <a:gd name="T7" fmla="*/ 262 h 278"/>
                <a:gd name="T8" fmla="*/ 89 w 203"/>
                <a:gd name="T9" fmla="*/ 252 h 278"/>
                <a:gd name="T10" fmla="*/ 91 w 203"/>
                <a:gd name="T11" fmla="*/ 217 h 278"/>
                <a:gd name="T12" fmla="*/ 76 w 203"/>
                <a:gd name="T13" fmla="*/ 169 h 278"/>
                <a:gd name="T14" fmla="*/ 59 w 203"/>
                <a:gd name="T15" fmla="*/ 126 h 278"/>
                <a:gd name="T16" fmla="*/ 56 w 203"/>
                <a:gd name="T17" fmla="*/ 110 h 278"/>
                <a:gd name="T18" fmla="*/ 79 w 203"/>
                <a:gd name="T19" fmla="*/ 62 h 278"/>
                <a:gd name="T20" fmla="*/ 158 w 203"/>
                <a:gd name="T21" fmla="*/ 17 h 278"/>
                <a:gd name="T22" fmla="*/ 195 w 203"/>
                <a:gd name="T23" fmla="*/ 10 h 278"/>
                <a:gd name="T24" fmla="*/ 202 w 203"/>
                <a:gd name="T25" fmla="*/ 4 h 278"/>
                <a:gd name="T26" fmla="*/ 194 w 203"/>
                <a:gd name="T27" fmla="*/ 1 h 278"/>
                <a:gd name="T28" fmla="*/ 121 w 203"/>
                <a:gd name="T29" fmla="*/ 20 h 278"/>
                <a:gd name="T30" fmla="*/ 49 w 203"/>
                <a:gd name="T31" fmla="*/ 90 h 278"/>
                <a:gd name="T32" fmla="*/ 46 w 203"/>
                <a:gd name="T33" fmla="*/ 135 h 278"/>
                <a:gd name="T34" fmla="*/ 50 w 203"/>
                <a:gd name="T35" fmla="*/ 146 h 278"/>
                <a:gd name="T36" fmla="*/ 73 w 203"/>
                <a:gd name="T37" fmla="*/ 210 h 278"/>
                <a:gd name="T38" fmla="*/ 77 w 203"/>
                <a:gd name="T39" fmla="*/ 243 h 278"/>
                <a:gd name="T40" fmla="*/ 69 w 203"/>
                <a:gd name="T41" fmla="*/ 249 h 278"/>
                <a:gd name="T42" fmla="*/ 12 w 203"/>
                <a:gd name="T43" fmla="*/ 258 h 278"/>
                <a:gd name="T44" fmla="*/ 1 w 203"/>
                <a:gd name="T45" fmla="*/ 268 h 278"/>
                <a:gd name="T46" fmla="*/ 2 w 203"/>
                <a:gd name="T4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278">
                  <a:moveTo>
                    <a:pt x="2" y="278"/>
                  </a:moveTo>
                  <a:cubicBezTo>
                    <a:pt x="5" y="276"/>
                    <a:pt x="6" y="275"/>
                    <a:pt x="8" y="274"/>
                  </a:cubicBezTo>
                  <a:cubicBezTo>
                    <a:pt x="16" y="267"/>
                    <a:pt x="24" y="261"/>
                    <a:pt x="35" y="261"/>
                  </a:cubicBezTo>
                  <a:cubicBezTo>
                    <a:pt x="47" y="261"/>
                    <a:pt x="60" y="261"/>
                    <a:pt x="73" y="262"/>
                  </a:cubicBezTo>
                  <a:cubicBezTo>
                    <a:pt x="79" y="262"/>
                    <a:pt x="87" y="258"/>
                    <a:pt x="89" y="252"/>
                  </a:cubicBezTo>
                  <a:cubicBezTo>
                    <a:pt x="93" y="240"/>
                    <a:pt x="94" y="228"/>
                    <a:pt x="91" y="217"/>
                  </a:cubicBezTo>
                  <a:cubicBezTo>
                    <a:pt x="87" y="201"/>
                    <a:pt x="81" y="185"/>
                    <a:pt x="76" y="169"/>
                  </a:cubicBezTo>
                  <a:cubicBezTo>
                    <a:pt x="71" y="155"/>
                    <a:pt x="64" y="141"/>
                    <a:pt x="59" y="126"/>
                  </a:cubicBezTo>
                  <a:cubicBezTo>
                    <a:pt x="57" y="121"/>
                    <a:pt x="55" y="115"/>
                    <a:pt x="56" y="110"/>
                  </a:cubicBezTo>
                  <a:cubicBezTo>
                    <a:pt x="61" y="92"/>
                    <a:pt x="68" y="76"/>
                    <a:pt x="79" y="62"/>
                  </a:cubicBezTo>
                  <a:cubicBezTo>
                    <a:pt x="100" y="37"/>
                    <a:pt x="128" y="24"/>
                    <a:pt x="158" y="17"/>
                  </a:cubicBezTo>
                  <a:cubicBezTo>
                    <a:pt x="171" y="14"/>
                    <a:pt x="183" y="13"/>
                    <a:pt x="195" y="10"/>
                  </a:cubicBezTo>
                  <a:cubicBezTo>
                    <a:pt x="198" y="9"/>
                    <a:pt x="203" y="8"/>
                    <a:pt x="202" y="4"/>
                  </a:cubicBezTo>
                  <a:cubicBezTo>
                    <a:pt x="201" y="0"/>
                    <a:pt x="197" y="0"/>
                    <a:pt x="194" y="1"/>
                  </a:cubicBezTo>
                  <a:cubicBezTo>
                    <a:pt x="169" y="5"/>
                    <a:pt x="144" y="10"/>
                    <a:pt x="121" y="20"/>
                  </a:cubicBezTo>
                  <a:cubicBezTo>
                    <a:pt x="87" y="33"/>
                    <a:pt x="63" y="56"/>
                    <a:pt x="49" y="90"/>
                  </a:cubicBezTo>
                  <a:cubicBezTo>
                    <a:pt x="42" y="105"/>
                    <a:pt x="38" y="120"/>
                    <a:pt x="46" y="135"/>
                  </a:cubicBezTo>
                  <a:cubicBezTo>
                    <a:pt x="47" y="139"/>
                    <a:pt x="49" y="143"/>
                    <a:pt x="50" y="146"/>
                  </a:cubicBezTo>
                  <a:cubicBezTo>
                    <a:pt x="58" y="167"/>
                    <a:pt x="66" y="188"/>
                    <a:pt x="73" y="210"/>
                  </a:cubicBezTo>
                  <a:cubicBezTo>
                    <a:pt x="77" y="220"/>
                    <a:pt x="78" y="232"/>
                    <a:pt x="77" y="243"/>
                  </a:cubicBezTo>
                  <a:cubicBezTo>
                    <a:pt x="76" y="250"/>
                    <a:pt x="76" y="250"/>
                    <a:pt x="69" y="249"/>
                  </a:cubicBezTo>
                  <a:cubicBezTo>
                    <a:pt x="49" y="247"/>
                    <a:pt x="30" y="250"/>
                    <a:pt x="12" y="258"/>
                  </a:cubicBezTo>
                  <a:cubicBezTo>
                    <a:pt x="7" y="260"/>
                    <a:pt x="4" y="264"/>
                    <a:pt x="1" y="268"/>
                  </a:cubicBezTo>
                  <a:cubicBezTo>
                    <a:pt x="0" y="270"/>
                    <a:pt x="2" y="274"/>
                    <a:pt x="2" y="278"/>
                  </a:cubicBezTo>
                  <a:close/>
                </a:path>
              </a:pathLst>
            </a:custGeom>
            <a:grpFill/>
            <a:ln w="9525">
              <a:solidFill>
                <a:schemeClr val="tx1">
                  <a:lumMod val="75000"/>
                  <a:lumOff val="25000"/>
                </a:schemeClr>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32" name="chenying0907 9"/>
            <p:cNvSpPr/>
            <p:nvPr/>
          </p:nvSpPr>
          <p:spPr bwMode="auto">
            <a:xfrm>
              <a:off x="7750175" y="3159126"/>
              <a:ext cx="750888" cy="265113"/>
            </a:xfrm>
            <a:custGeom>
              <a:avLst/>
              <a:gdLst>
                <a:gd name="T0" fmla="*/ 0 w 349"/>
                <a:gd name="T1" fmla="*/ 62 h 124"/>
                <a:gd name="T2" fmla="*/ 0 w 349"/>
                <a:gd name="T3" fmla="*/ 63 h 124"/>
                <a:gd name="T4" fmla="*/ 3 w 349"/>
                <a:gd name="T5" fmla="*/ 64 h 124"/>
                <a:gd name="T6" fmla="*/ 40 w 349"/>
                <a:gd name="T7" fmla="*/ 84 h 124"/>
                <a:gd name="T8" fmla="*/ 43 w 349"/>
                <a:gd name="T9" fmla="*/ 88 h 124"/>
                <a:gd name="T10" fmla="*/ 57 w 349"/>
                <a:gd name="T11" fmla="*/ 114 h 124"/>
                <a:gd name="T12" fmla="*/ 72 w 349"/>
                <a:gd name="T13" fmla="*/ 122 h 124"/>
                <a:gd name="T14" fmla="*/ 93 w 349"/>
                <a:gd name="T15" fmla="*/ 113 h 124"/>
                <a:gd name="T16" fmla="*/ 133 w 349"/>
                <a:gd name="T17" fmla="*/ 72 h 124"/>
                <a:gd name="T18" fmla="*/ 168 w 349"/>
                <a:gd name="T19" fmla="*/ 22 h 124"/>
                <a:gd name="T20" fmla="*/ 184 w 349"/>
                <a:gd name="T21" fmla="*/ 12 h 124"/>
                <a:gd name="T22" fmla="*/ 277 w 349"/>
                <a:gd name="T23" fmla="*/ 28 h 124"/>
                <a:gd name="T24" fmla="*/ 331 w 349"/>
                <a:gd name="T25" fmla="*/ 76 h 124"/>
                <a:gd name="T26" fmla="*/ 344 w 349"/>
                <a:gd name="T27" fmla="*/ 79 h 124"/>
                <a:gd name="T28" fmla="*/ 346 w 349"/>
                <a:gd name="T29" fmla="*/ 72 h 124"/>
                <a:gd name="T30" fmla="*/ 294 w 349"/>
                <a:gd name="T31" fmla="*/ 25 h 124"/>
                <a:gd name="T32" fmla="*/ 241 w 349"/>
                <a:gd name="T33" fmla="*/ 3 h 124"/>
                <a:gd name="T34" fmla="*/ 185 w 349"/>
                <a:gd name="T35" fmla="*/ 6 h 124"/>
                <a:gd name="T36" fmla="*/ 149 w 349"/>
                <a:gd name="T37" fmla="*/ 30 h 124"/>
                <a:gd name="T38" fmla="*/ 144 w 349"/>
                <a:gd name="T39" fmla="*/ 37 h 124"/>
                <a:gd name="T40" fmla="*/ 103 w 349"/>
                <a:gd name="T41" fmla="*/ 92 h 124"/>
                <a:gd name="T42" fmla="*/ 78 w 349"/>
                <a:gd name="T43" fmla="*/ 113 h 124"/>
                <a:gd name="T44" fmla="*/ 72 w 349"/>
                <a:gd name="T45" fmla="*/ 111 h 124"/>
                <a:gd name="T46" fmla="*/ 63 w 349"/>
                <a:gd name="T47" fmla="*/ 95 h 124"/>
                <a:gd name="T48" fmla="*/ 19 w 349"/>
                <a:gd name="T49" fmla="*/ 55 h 124"/>
                <a:gd name="T50" fmla="*/ 14 w 349"/>
                <a:gd name="T51" fmla="*/ 55 h 124"/>
                <a:gd name="T52" fmla="*/ 6 w 349"/>
                <a:gd name="T53" fmla="*/ 58 h 124"/>
                <a:gd name="T54" fmla="*/ 0 w 349"/>
                <a:gd name="T55"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9" h="124">
                  <a:moveTo>
                    <a:pt x="0" y="62"/>
                  </a:moveTo>
                  <a:cubicBezTo>
                    <a:pt x="0" y="62"/>
                    <a:pt x="0" y="63"/>
                    <a:pt x="0" y="63"/>
                  </a:cubicBezTo>
                  <a:cubicBezTo>
                    <a:pt x="1" y="63"/>
                    <a:pt x="2" y="64"/>
                    <a:pt x="3" y="64"/>
                  </a:cubicBezTo>
                  <a:cubicBezTo>
                    <a:pt x="17" y="66"/>
                    <a:pt x="28" y="76"/>
                    <a:pt x="40" y="84"/>
                  </a:cubicBezTo>
                  <a:cubicBezTo>
                    <a:pt x="41" y="85"/>
                    <a:pt x="42" y="87"/>
                    <a:pt x="43" y="88"/>
                  </a:cubicBezTo>
                  <a:cubicBezTo>
                    <a:pt x="48" y="97"/>
                    <a:pt x="53" y="106"/>
                    <a:pt x="57" y="114"/>
                  </a:cubicBezTo>
                  <a:cubicBezTo>
                    <a:pt x="61" y="121"/>
                    <a:pt x="65" y="124"/>
                    <a:pt x="72" y="122"/>
                  </a:cubicBezTo>
                  <a:cubicBezTo>
                    <a:pt x="79" y="119"/>
                    <a:pt x="86" y="117"/>
                    <a:pt x="93" y="113"/>
                  </a:cubicBezTo>
                  <a:cubicBezTo>
                    <a:pt x="110" y="103"/>
                    <a:pt x="122" y="88"/>
                    <a:pt x="133" y="72"/>
                  </a:cubicBezTo>
                  <a:cubicBezTo>
                    <a:pt x="145" y="56"/>
                    <a:pt x="156" y="39"/>
                    <a:pt x="168" y="22"/>
                  </a:cubicBezTo>
                  <a:cubicBezTo>
                    <a:pt x="172" y="17"/>
                    <a:pt x="177" y="14"/>
                    <a:pt x="184" y="12"/>
                  </a:cubicBezTo>
                  <a:cubicBezTo>
                    <a:pt x="217" y="4"/>
                    <a:pt x="248" y="10"/>
                    <a:pt x="277" y="28"/>
                  </a:cubicBezTo>
                  <a:cubicBezTo>
                    <a:pt x="298" y="41"/>
                    <a:pt x="315" y="58"/>
                    <a:pt x="331" y="76"/>
                  </a:cubicBezTo>
                  <a:cubicBezTo>
                    <a:pt x="336" y="81"/>
                    <a:pt x="338" y="82"/>
                    <a:pt x="344" y="79"/>
                  </a:cubicBezTo>
                  <a:cubicBezTo>
                    <a:pt x="349" y="77"/>
                    <a:pt x="349" y="75"/>
                    <a:pt x="346" y="72"/>
                  </a:cubicBezTo>
                  <a:cubicBezTo>
                    <a:pt x="330" y="55"/>
                    <a:pt x="313" y="38"/>
                    <a:pt x="294" y="25"/>
                  </a:cubicBezTo>
                  <a:cubicBezTo>
                    <a:pt x="278" y="14"/>
                    <a:pt x="261" y="6"/>
                    <a:pt x="241" y="3"/>
                  </a:cubicBezTo>
                  <a:cubicBezTo>
                    <a:pt x="223" y="0"/>
                    <a:pt x="204" y="2"/>
                    <a:pt x="185" y="6"/>
                  </a:cubicBezTo>
                  <a:cubicBezTo>
                    <a:pt x="170" y="9"/>
                    <a:pt x="157" y="15"/>
                    <a:pt x="149" y="30"/>
                  </a:cubicBezTo>
                  <a:cubicBezTo>
                    <a:pt x="147" y="32"/>
                    <a:pt x="146" y="34"/>
                    <a:pt x="144" y="37"/>
                  </a:cubicBezTo>
                  <a:cubicBezTo>
                    <a:pt x="131" y="55"/>
                    <a:pt x="117" y="74"/>
                    <a:pt x="103" y="92"/>
                  </a:cubicBezTo>
                  <a:cubicBezTo>
                    <a:pt x="97" y="101"/>
                    <a:pt x="89" y="109"/>
                    <a:pt x="78" y="113"/>
                  </a:cubicBezTo>
                  <a:cubicBezTo>
                    <a:pt x="75" y="115"/>
                    <a:pt x="74" y="114"/>
                    <a:pt x="72" y="111"/>
                  </a:cubicBezTo>
                  <a:cubicBezTo>
                    <a:pt x="70" y="106"/>
                    <a:pt x="66" y="100"/>
                    <a:pt x="63" y="95"/>
                  </a:cubicBezTo>
                  <a:cubicBezTo>
                    <a:pt x="53" y="77"/>
                    <a:pt x="35" y="67"/>
                    <a:pt x="19" y="55"/>
                  </a:cubicBezTo>
                  <a:cubicBezTo>
                    <a:pt x="18" y="54"/>
                    <a:pt x="14" y="54"/>
                    <a:pt x="14" y="55"/>
                  </a:cubicBezTo>
                  <a:cubicBezTo>
                    <a:pt x="12" y="59"/>
                    <a:pt x="9" y="57"/>
                    <a:pt x="6" y="58"/>
                  </a:cubicBezTo>
                  <a:cubicBezTo>
                    <a:pt x="4" y="60"/>
                    <a:pt x="2" y="61"/>
                    <a:pt x="0" y="62"/>
                  </a:cubicBezTo>
                  <a:close/>
                </a:path>
              </a:pathLst>
            </a:custGeom>
            <a:grpFill/>
            <a:ln w="9525">
              <a:solidFill>
                <a:schemeClr val="tx1">
                  <a:lumMod val="75000"/>
                  <a:lumOff val="25000"/>
                </a:schemeClr>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33" name="chenying0907 13"/>
            <p:cNvSpPr/>
            <p:nvPr/>
          </p:nvSpPr>
          <p:spPr bwMode="auto">
            <a:xfrm>
              <a:off x="7629525" y="2976564"/>
              <a:ext cx="676275" cy="87313"/>
            </a:xfrm>
            <a:custGeom>
              <a:avLst/>
              <a:gdLst>
                <a:gd name="T0" fmla="*/ 8 w 314"/>
                <a:gd name="T1" fmla="*/ 14 h 41"/>
                <a:gd name="T2" fmla="*/ 12 w 314"/>
                <a:gd name="T3" fmla="*/ 15 h 41"/>
                <a:gd name="T4" fmla="*/ 120 w 314"/>
                <a:gd name="T5" fmla="*/ 33 h 41"/>
                <a:gd name="T6" fmla="*/ 204 w 314"/>
                <a:gd name="T7" fmla="*/ 39 h 41"/>
                <a:gd name="T8" fmla="*/ 236 w 314"/>
                <a:gd name="T9" fmla="*/ 35 h 41"/>
                <a:gd name="T10" fmla="*/ 284 w 314"/>
                <a:gd name="T11" fmla="*/ 27 h 41"/>
                <a:gd name="T12" fmla="*/ 311 w 314"/>
                <a:gd name="T13" fmla="*/ 9 h 41"/>
                <a:gd name="T14" fmla="*/ 314 w 314"/>
                <a:gd name="T15" fmla="*/ 1 h 41"/>
                <a:gd name="T16" fmla="*/ 305 w 314"/>
                <a:gd name="T17" fmla="*/ 1 h 41"/>
                <a:gd name="T18" fmla="*/ 300 w 314"/>
                <a:gd name="T19" fmla="*/ 4 h 41"/>
                <a:gd name="T20" fmla="*/ 278 w 314"/>
                <a:gd name="T21" fmla="*/ 18 h 41"/>
                <a:gd name="T22" fmla="*/ 210 w 314"/>
                <a:gd name="T23" fmla="*/ 28 h 41"/>
                <a:gd name="T24" fmla="*/ 103 w 314"/>
                <a:gd name="T25" fmla="*/ 20 h 41"/>
                <a:gd name="T26" fmla="*/ 25 w 314"/>
                <a:gd name="T27" fmla="*/ 6 h 41"/>
                <a:gd name="T28" fmla="*/ 0 w 314"/>
                <a:gd name="T29" fmla="*/ 2 h 41"/>
                <a:gd name="T30" fmla="*/ 11 w 314"/>
                <a:gd name="T31" fmla="*/ 26 h 41"/>
                <a:gd name="T32" fmla="*/ 13 w 314"/>
                <a:gd name="T33" fmla="*/ 25 h 41"/>
                <a:gd name="T34" fmla="*/ 8 w 314"/>
                <a:gd name="T35" fmla="*/ 1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 h="41">
                  <a:moveTo>
                    <a:pt x="8" y="14"/>
                  </a:moveTo>
                  <a:cubicBezTo>
                    <a:pt x="10" y="14"/>
                    <a:pt x="11" y="14"/>
                    <a:pt x="12" y="15"/>
                  </a:cubicBezTo>
                  <a:cubicBezTo>
                    <a:pt x="48" y="21"/>
                    <a:pt x="84" y="28"/>
                    <a:pt x="120" y="33"/>
                  </a:cubicBezTo>
                  <a:cubicBezTo>
                    <a:pt x="148" y="38"/>
                    <a:pt x="176" y="41"/>
                    <a:pt x="204" y="39"/>
                  </a:cubicBezTo>
                  <a:cubicBezTo>
                    <a:pt x="215" y="38"/>
                    <a:pt x="226" y="37"/>
                    <a:pt x="236" y="35"/>
                  </a:cubicBezTo>
                  <a:cubicBezTo>
                    <a:pt x="252" y="33"/>
                    <a:pt x="268" y="30"/>
                    <a:pt x="284" y="27"/>
                  </a:cubicBezTo>
                  <a:cubicBezTo>
                    <a:pt x="295" y="24"/>
                    <a:pt x="304" y="18"/>
                    <a:pt x="311" y="9"/>
                  </a:cubicBezTo>
                  <a:cubicBezTo>
                    <a:pt x="313" y="7"/>
                    <a:pt x="313" y="4"/>
                    <a:pt x="314" y="1"/>
                  </a:cubicBezTo>
                  <a:cubicBezTo>
                    <a:pt x="311" y="1"/>
                    <a:pt x="308" y="0"/>
                    <a:pt x="305" y="1"/>
                  </a:cubicBezTo>
                  <a:cubicBezTo>
                    <a:pt x="303" y="1"/>
                    <a:pt x="301" y="2"/>
                    <a:pt x="300" y="4"/>
                  </a:cubicBezTo>
                  <a:cubicBezTo>
                    <a:pt x="295" y="12"/>
                    <a:pt x="287" y="16"/>
                    <a:pt x="278" y="18"/>
                  </a:cubicBezTo>
                  <a:cubicBezTo>
                    <a:pt x="256" y="25"/>
                    <a:pt x="233" y="26"/>
                    <a:pt x="210" y="28"/>
                  </a:cubicBezTo>
                  <a:cubicBezTo>
                    <a:pt x="174" y="32"/>
                    <a:pt x="138" y="26"/>
                    <a:pt x="103" y="20"/>
                  </a:cubicBezTo>
                  <a:cubicBezTo>
                    <a:pt x="77" y="16"/>
                    <a:pt x="51" y="11"/>
                    <a:pt x="25" y="6"/>
                  </a:cubicBezTo>
                  <a:cubicBezTo>
                    <a:pt x="17" y="5"/>
                    <a:pt x="9" y="4"/>
                    <a:pt x="0" y="2"/>
                  </a:cubicBezTo>
                  <a:cubicBezTo>
                    <a:pt x="2" y="12"/>
                    <a:pt x="6" y="19"/>
                    <a:pt x="11" y="26"/>
                  </a:cubicBezTo>
                  <a:cubicBezTo>
                    <a:pt x="12" y="25"/>
                    <a:pt x="12" y="25"/>
                    <a:pt x="13" y="25"/>
                  </a:cubicBezTo>
                  <a:cubicBezTo>
                    <a:pt x="11" y="22"/>
                    <a:pt x="10" y="18"/>
                    <a:pt x="8" y="14"/>
                  </a:cubicBezTo>
                  <a:close/>
                </a:path>
              </a:pathLst>
            </a:custGeom>
            <a:grpFill/>
            <a:ln w="9525">
              <a:solidFill>
                <a:schemeClr val="tx1">
                  <a:lumMod val="75000"/>
                  <a:lumOff val="25000"/>
                </a:schemeClr>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34" name="chenying0907 15"/>
            <p:cNvSpPr/>
            <p:nvPr/>
          </p:nvSpPr>
          <p:spPr bwMode="auto">
            <a:xfrm>
              <a:off x="8437563" y="3065464"/>
              <a:ext cx="120650" cy="331788"/>
            </a:xfrm>
            <a:custGeom>
              <a:avLst/>
              <a:gdLst>
                <a:gd name="T0" fmla="*/ 12 w 56"/>
                <a:gd name="T1" fmla="*/ 0 h 154"/>
                <a:gd name="T2" fmla="*/ 10 w 56"/>
                <a:gd name="T3" fmla="*/ 0 h 154"/>
                <a:gd name="T4" fmla="*/ 0 w 56"/>
                <a:gd name="T5" fmla="*/ 9 h 154"/>
                <a:gd name="T6" fmla="*/ 3 w 56"/>
                <a:gd name="T7" fmla="*/ 14 h 154"/>
                <a:gd name="T8" fmla="*/ 20 w 56"/>
                <a:gd name="T9" fmla="*/ 45 h 154"/>
                <a:gd name="T10" fmla="*/ 39 w 56"/>
                <a:gd name="T11" fmla="*/ 109 h 154"/>
                <a:gd name="T12" fmla="*/ 39 w 56"/>
                <a:gd name="T13" fmla="*/ 147 h 154"/>
                <a:gd name="T14" fmla="*/ 40 w 56"/>
                <a:gd name="T15" fmla="*/ 151 h 154"/>
                <a:gd name="T16" fmla="*/ 54 w 56"/>
                <a:gd name="T17" fmla="*/ 145 h 154"/>
                <a:gd name="T18" fmla="*/ 53 w 56"/>
                <a:gd name="T19" fmla="*/ 94 h 154"/>
                <a:gd name="T20" fmla="*/ 33 w 56"/>
                <a:gd name="T21" fmla="*/ 37 h 154"/>
                <a:gd name="T22" fmla="*/ 12 w 56"/>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54">
                  <a:moveTo>
                    <a:pt x="12" y="0"/>
                  </a:moveTo>
                  <a:cubicBezTo>
                    <a:pt x="12" y="0"/>
                    <a:pt x="11" y="0"/>
                    <a:pt x="10" y="0"/>
                  </a:cubicBezTo>
                  <a:cubicBezTo>
                    <a:pt x="10" y="6"/>
                    <a:pt x="7" y="9"/>
                    <a:pt x="0" y="9"/>
                  </a:cubicBezTo>
                  <a:cubicBezTo>
                    <a:pt x="1" y="11"/>
                    <a:pt x="2" y="13"/>
                    <a:pt x="3" y="14"/>
                  </a:cubicBezTo>
                  <a:cubicBezTo>
                    <a:pt x="8" y="24"/>
                    <a:pt x="15" y="34"/>
                    <a:pt x="20" y="45"/>
                  </a:cubicBezTo>
                  <a:cubicBezTo>
                    <a:pt x="30" y="65"/>
                    <a:pt x="38" y="86"/>
                    <a:pt x="39" y="109"/>
                  </a:cubicBezTo>
                  <a:cubicBezTo>
                    <a:pt x="40" y="122"/>
                    <a:pt x="39" y="134"/>
                    <a:pt x="39" y="147"/>
                  </a:cubicBezTo>
                  <a:cubicBezTo>
                    <a:pt x="39" y="148"/>
                    <a:pt x="39" y="151"/>
                    <a:pt x="40" y="151"/>
                  </a:cubicBezTo>
                  <a:cubicBezTo>
                    <a:pt x="44" y="154"/>
                    <a:pt x="53" y="150"/>
                    <a:pt x="54" y="145"/>
                  </a:cubicBezTo>
                  <a:cubicBezTo>
                    <a:pt x="56" y="128"/>
                    <a:pt x="56" y="111"/>
                    <a:pt x="53" y="94"/>
                  </a:cubicBezTo>
                  <a:cubicBezTo>
                    <a:pt x="49" y="74"/>
                    <a:pt x="42" y="55"/>
                    <a:pt x="33" y="37"/>
                  </a:cubicBezTo>
                  <a:cubicBezTo>
                    <a:pt x="26" y="24"/>
                    <a:pt x="19" y="12"/>
                    <a:pt x="12" y="0"/>
                  </a:cubicBezTo>
                  <a:close/>
                </a:path>
              </a:pathLst>
            </a:custGeom>
            <a:grpFill/>
            <a:ln w="9525">
              <a:solidFill>
                <a:schemeClr val="tx1">
                  <a:lumMod val="75000"/>
                  <a:lumOff val="25000"/>
                </a:schemeClr>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35" name="chenying0907 24"/>
            <p:cNvSpPr/>
            <p:nvPr/>
          </p:nvSpPr>
          <p:spPr bwMode="auto">
            <a:xfrm>
              <a:off x="8421688" y="3040064"/>
              <a:ext cx="33338" cy="34925"/>
            </a:xfrm>
            <a:custGeom>
              <a:avLst/>
              <a:gdLst>
                <a:gd name="T0" fmla="*/ 0 w 15"/>
                <a:gd name="T1" fmla="*/ 10 h 16"/>
                <a:gd name="T2" fmla="*/ 4 w 15"/>
                <a:gd name="T3" fmla="*/ 14 h 16"/>
                <a:gd name="T4" fmla="*/ 10 w 15"/>
                <a:gd name="T5" fmla="*/ 15 h 16"/>
                <a:gd name="T6" fmla="*/ 12 w 15"/>
                <a:gd name="T7" fmla="*/ 11 h 16"/>
                <a:gd name="T8" fmla="*/ 15 w 15"/>
                <a:gd name="T9" fmla="*/ 6 h 16"/>
                <a:gd name="T10" fmla="*/ 10 w 15"/>
                <a:gd name="T11" fmla="*/ 1 h 16"/>
                <a:gd name="T12" fmla="*/ 0 w 15"/>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0" y="10"/>
                  </a:moveTo>
                  <a:cubicBezTo>
                    <a:pt x="1" y="12"/>
                    <a:pt x="3" y="13"/>
                    <a:pt x="4" y="14"/>
                  </a:cubicBezTo>
                  <a:cubicBezTo>
                    <a:pt x="6" y="15"/>
                    <a:pt x="8" y="16"/>
                    <a:pt x="10" y="15"/>
                  </a:cubicBezTo>
                  <a:cubicBezTo>
                    <a:pt x="11" y="15"/>
                    <a:pt x="11" y="13"/>
                    <a:pt x="12" y="11"/>
                  </a:cubicBezTo>
                  <a:cubicBezTo>
                    <a:pt x="13" y="10"/>
                    <a:pt x="13" y="8"/>
                    <a:pt x="15" y="6"/>
                  </a:cubicBezTo>
                  <a:cubicBezTo>
                    <a:pt x="13" y="4"/>
                    <a:pt x="12" y="2"/>
                    <a:pt x="10" y="1"/>
                  </a:cubicBezTo>
                  <a:cubicBezTo>
                    <a:pt x="2" y="0"/>
                    <a:pt x="0" y="4"/>
                    <a:pt x="0" y="10"/>
                  </a:cubicBezTo>
                  <a:close/>
                </a:path>
              </a:pathLst>
            </a:custGeom>
            <a:grpFill/>
            <a:ln w="9525">
              <a:solidFill>
                <a:schemeClr val="tx1">
                  <a:lumMod val="75000"/>
                  <a:lumOff val="25000"/>
                </a:schemeClr>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36" name="自由: 形状 135"/>
            <p:cNvSpPr/>
            <p:nvPr/>
          </p:nvSpPr>
          <p:spPr bwMode="auto">
            <a:xfrm>
              <a:off x="7769225" y="2617081"/>
              <a:ext cx="665163" cy="530651"/>
            </a:xfrm>
            <a:custGeom>
              <a:avLst/>
              <a:gdLst>
                <a:gd name="connsiteX0" fmla="*/ 340509 w 665163"/>
                <a:gd name="connsiteY0" fmla="*/ 21345 h 530651"/>
                <a:gd name="connsiteX1" fmla="*/ 312557 w 665163"/>
                <a:gd name="connsiteY1" fmla="*/ 25652 h 530651"/>
                <a:gd name="connsiteX2" fmla="*/ 291055 w 665163"/>
                <a:gd name="connsiteY2" fmla="*/ 34267 h 530651"/>
                <a:gd name="connsiteX3" fmla="*/ 224400 w 665163"/>
                <a:gd name="connsiteY3" fmla="*/ 126875 h 530651"/>
                <a:gd name="connsiteX4" fmla="*/ 250202 w 665163"/>
                <a:gd name="connsiteY4" fmla="*/ 219483 h 530651"/>
                <a:gd name="connsiteX5" fmla="*/ 448017 w 665163"/>
                <a:gd name="connsiteY5" fmla="*/ 327166 h 530651"/>
                <a:gd name="connsiteX6" fmla="*/ 480269 w 665163"/>
                <a:gd name="connsiteY6" fmla="*/ 325013 h 530651"/>
                <a:gd name="connsiteX7" fmla="*/ 553375 w 665163"/>
                <a:gd name="connsiteY7" fmla="*/ 241020 h 530651"/>
                <a:gd name="connsiteX8" fmla="*/ 536173 w 665163"/>
                <a:gd name="connsiteY8" fmla="*/ 131182 h 530651"/>
                <a:gd name="connsiteX9" fmla="*/ 443717 w 665163"/>
                <a:gd name="connsiteY9" fmla="*/ 36421 h 530651"/>
                <a:gd name="connsiteX10" fmla="*/ 377062 w 665163"/>
                <a:gd name="connsiteY10" fmla="*/ 23499 h 530651"/>
                <a:gd name="connsiteX11" fmla="*/ 340509 w 665163"/>
                <a:gd name="connsiteY11" fmla="*/ 21345 h 530651"/>
                <a:gd name="connsiteX12" fmla="*/ 413305 w 665163"/>
                <a:gd name="connsiteY12" fmla="*/ 2934 h 530651"/>
                <a:gd name="connsiteX13" fmla="*/ 464969 w 665163"/>
                <a:gd name="connsiteY13" fmla="*/ 22231 h 530651"/>
                <a:gd name="connsiteX14" fmla="*/ 581211 w 665163"/>
                <a:gd name="connsiteY14" fmla="*/ 206622 h 530651"/>
                <a:gd name="connsiteX15" fmla="*/ 544616 w 665163"/>
                <a:gd name="connsiteY15" fmla="*/ 300961 h 530651"/>
                <a:gd name="connsiteX16" fmla="*/ 540311 w 665163"/>
                <a:gd name="connsiteY16" fmla="*/ 307393 h 530651"/>
                <a:gd name="connsiteX17" fmla="*/ 589821 w 665163"/>
                <a:gd name="connsiteY17" fmla="*/ 339554 h 530651"/>
                <a:gd name="connsiteX18" fmla="*/ 630721 w 665163"/>
                <a:gd name="connsiteY18" fmla="*/ 376004 h 530651"/>
                <a:gd name="connsiteX19" fmla="*/ 645789 w 665163"/>
                <a:gd name="connsiteY19" fmla="*/ 386724 h 530651"/>
                <a:gd name="connsiteX20" fmla="*/ 665163 w 665163"/>
                <a:gd name="connsiteY20" fmla="*/ 414597 h 530651"/>
                <a:gd name="connsiteX21" fmla="*/ 643637 w 665163"/>
                <a:gd name="connsiteY21" fmla="*/ 433894 h 530651"/>
                <a:gd name="connsiteX22" fmla="*/ 630721 w 665163"/>
                <a:gd name="connsiteY22" fmla="*/ 423173 h 530651"/>
                <a:gd name="connsiteX23" fmla="*/ 583363 w 665163"/>
                <a:gd name="connsiteY23" fmla="*/ 466055 h 530651"/>
                <a:gd name="connsiteX24" fmla="*/ 454205 w 665163"/>
                <a:gd name="connsiteY24" fmla="*/ 508936 h 530651"/>
                <a:gd name="connsiteX25" fmla="*/ 254011 w 665163"/>
                <a:gd name="connsiteY25" fmla="*/ 530377 h 530651"/>
                <a:gd name="connsiteX26" fmla="*/ 111937 w 665163"/>
                <a:gd name="connsiteY26" fmla="*/ 504648 h 530651"/>
                <a:gd name="connsiteX27" fmla="*/ 105479 w 665163"/>
                <a:gd name="connsiteY27" fmla="*/ 502504 h 530651"/>
                <a:gd name="connsiteX28" fmla="*/ 71037 w 665163"/>
                <a:gd name="connsiteY28" fmla="*/ 496072 h 530651"/>
                <a:gd name="connsiteX29" fmla="*/ 25832 w 665163"/>
                <a:gd name="connsiteY29" fmla="*/ 502504 h 530651"/>
                <a:gd name="connsiteX30" fmla="*/ 15069 w 665163"/>
                <a:gd name="connsiteY30" fmla="*/ 506792 h 530651"/>
                <a:gd name="connsiteX31" fmla="*/ 0 w 665163"/>
                <a:gd name="connsiteY31" fmla="*/ 500360 h 530651"/>
                <a:gd name="connsiteX32" fmla="*/ 4306 w 665163"/>
                <a:gd name="connsiteY32" fmla="*/ 487496 h 530651"/>
                <a:gd name="connsiteX33" fmla="*/ 90411 w 665163"/>
                <a:gd name="connsiteY33" fmla="*/ 474631 h 530651"/>
                <a:gd name="connsiteX34" fmla="*/ 116242 w 665163"/>
                <a:gd name="connsiteY34" fmla="*/ 487496 h 530651"/>
                <a:gd name="connsiteX35" fmla="*/ 148532 w 665163"/>
                <a:gd name="connsiteY35" fmla="*/ 493928 h 530651"/>
                <a:gd name="connsiteX36" fmla="*/ 320742 w 665163"/>
                <a:gd name="connsiteY36" fmla="*/ 513224 h 530651"/>
                <a:gd name="connsiteX37" fmla="*/ 508021 w 665163"/>
                <a:gd name="connsiteY37" fmla="*/ 478919 h 530651"/>
                <a:gd name="connsiteX38" fmla="*/ 572600 w 665163"/>
                <a:gd name="connsiteY38" fmla="*/ 453190 h 530651"/>
                <a:gd name="connsiteX39" fmla="*/ 607042 w 665163"/>
                <a:gd name="connsiteY39" fmla="*/ 414597 h 530651"/>
                <a:gd name="connsiteX40" fmla="*/ 602737 w 665163"/>
                <a:gd name="connsiteY40" fmla="*/ 388868 h 530651"/>
                <a:gd name="connsiteX41" fmla="*/ 520937 w 665163"/>
                <a:gd name="connsiteY41" fmla="*/ 328834 h 530651"/>
                <a:gd name="connsiteX42" fmla="*/ 508021 w 665163"/>
                <a:gd name="connsiteY42" fmla="*/ 328834 h 530651"/>
                <a:gd name="connsiteX43" fmla="*/ 471426 w 665163"/>
                <a:gd name="connsiteY43" fmla="*/ 341698 h 530651"/>
                <a:gd name="connsiteX44" fmla="*/ 424069 w 665163"/>
                <a:gd name="connsiteY44" fmla="*/ 339554 h 530651"/>
                <a:gd name="connsiteX45" fmla="*/ 245400 w 665163"/>
                <a:gd name="connsiteY45" fmla="*/ 253791 h 530651"/>
                <a:gd name="connsiteX46" fmla="*/ 202348 w 665163"/>
                <a:gd name="connsiteY46" fmla="*/ 172316 h 530651"/>
                <a:gd name="connsiteX47" fmla="*/ 271232 w 665163"/>
                <a:gd name="connsiteY47" fmla="*/ 28663 h 530651"/>
                <a:gd name="connsiteX48" fmla="*/ 413305 w 665163"/>
                <a:gd name="connsiteY48" fmla="*/ 2934 h 53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65163" h="530651">
                  <a:moveTo>
                    <a:pt x="340509" y="21345"/>
                  </a:moveTo>
                  <a:cubicBezTo>
                    <a:pt x="331908" y="23499"/>
                    <a:pt x="321158" y="23499"/>
                    <a:pt x="312557" y="25652"/>
                  </a:cubicBezTo>
                  <a:cubicBezTo>
                    <a:pt x="306106" y="25652"/>
                    <a:pt x="299656" y="29960"/>
                    <a:pt x="291055" y="34267"/>
                  </a:cubicBezTo>
                  <a:cubicBezTo>
                    <a:pt x="252352" y="51497"/>
                    <a:pt x="226551" y="81648"/>
                    <a:pt x="224400" y="126875"/>
                  </a:cubicBezTo>
                  <a:cubicBezTo>
                    <a:pt x="222250" y="159180"/>
                    <a:pt x="230851" y="191485"/>
                    <a:pt x="250202" y="219483"/>
                  </a:cubicBezTo>
                  <a:cubicBezTo>
                    <a:pt x="297506" y="290554"/>
                    <a:pt x="364161" y="325013"/>
                    <a:pt x="448017" y="327166"/>
                  </a:cubicBezTo>
                  <a:cubicBezTo>
                    <a:pt x="458768" y="327166"/>
                    <a:pt x="469518" y="329320"/>
                    <a:pt x="480269" y="325013"/>
                  </a:cubicBezTo>
                  <a:cubicBezTo>
                    <a:pt x="518972" y="309937"/>
                    <a:pt x="544774" y="284093"/>
                    <a:pt x="553375" y="241020"/>
                  </a:cubicBezTo>
                  <a:cubicBezTo>
                    <a:pt x="561975" y="202254"/>
                    <a:pt x="553375" y="165641"/>
                    <a:pt x="536173" y="131182"/>
                  </a:cubicBezTo>
                  <a:cubicBezTo>
                    <a:pt x="516822" y="90263"/>
                    <a:pt x="493170" y="53650"/>
                    <a:pt x="443717" y="36421"/>
                  </a:cubicBezTo>
                  <a:cubicBezTo>
                    <a:pt x="422215" y="27806"/>
                    <a:pt x="400713" y="23499"/>
                    <a:pt x="377062" y="23499"/>
                  </a:cubicBezTo>
                  <a:cubicBezTo>
                    <a:pt x="364161" y="23499"/>
                    <a:pt x="351260" y="21345"/>
                    <a:pt x="340509" y="21345"/>
                  </a:cubicBezTo>
                  <a:close/>
                  <a:moveTo>
                    <a:pt x="413305" y="2934"/>
                  </a:moveTo>
                  <a:cubicBezTo>
                    <a:pt x="430526" y="7223"/>
                    <a:pt x="449900" y="13655"/>
                    <a:pt x="464969" y="22231"/>
                  </a:cubicBezTo>
                  <a:cubicBezTo>
                    <a:pt x="538158" y="60824"/>
                    <a:pt x="576905" y="125147"/>
                    <a:pt x="581211" y="206622"/>
                  </a:cubicBezTo>
                  <a:cubicBezTo>
                    <a:pt x="583363" y="243071"/>
                    <a:pt x="570447" y="275232"/>
                    <a:pt x="544616" y="300961"/>
                  </a:cubicBezTo>
                  <a:cubicBezTo>
                    <a:pt x="542463" y="303105"/>
                    <a:pt x="542463" y="305249"/>
                    <a:pt x="540311" y="307393"/>
                  </a:cubicBezTo>
                  <a:cubicBezTo>
                    <a:pt x="557532" y="318114"/>
                    <a:pt x="574753" y="328834"/>
                    <a:pt x="589821" y="339554"/>
                  </a:cubicBezTo>
                  <a:cubicBezTo>
                    <a:pt x="604890" y="352419"/>
                    <a:pt x="617805" y="365283"/>
                    <a:pt x="630721" y="376004"/>
                  </a:cubicBezTo>
                  <a:cubicBezTo>
                    <a:pt x="637179" y="380292"/>
                    <a:pt x="641484" y="384580"/>
                    <a:pt x="645789" y="386724"/>
                  </a:cubicBezTo>
                  <a:cubicBezTo>
                    <a:pt x="652247" y="395300"/>
                    <a:pt x="658705" y="403877"/>
                    <a:pt x="665163" y="414597"/>
                  </a:cubicBezTo>
                  <a:cubicBezTo>
                    <a:pt x="652247" y="414597"/>
                    <a:pt x="643637" y="418885"/>
                    <a:pt x="643637" y="433894"/>
                  </a:cubicBezTo>
                  <a:cubicBezTo>
                    <a:pt x="637179" y="429606"/>
                    <a:pt x="635026" y="427461"/>
                    <a:pt x="630721" y="423173"/>
                  </a:cubicBezTo>
                  <a:cubicBezTo>
                    <a:pt x="617805" y="440326"/>
                    <a:pt x="602737" y="457478"/>
                    <a:pt x="583363" y="466055"/>
                  </a:cubicBezTo>
                  <a:cubicBezTo>
                    <a:pt x="542463" y="485351"/>
                    <a:pt x="499411" y="498216"/>
                    <a:pt x="454205" y="508936"/>
                  </a:cubicBezTo>
                  <a:cubicBezTo>
                    <a:pt x="389626" y="521801"/>
                    <a:pt x="322895" y="532521"/>
                    <a:pt x="254011" y="530377"/>
                  </a:cubicBezTo>
                  <a:cubicBezTo>
                    <a:pt x="204500" y="528233"/>
                    <a:pt x="157142" y="519657"/>
                    <a:pt x="111937" y="504648"/>
                  </a:cubicBezTo>
                  <a:cubicBezTo>
                    <a:pt x="109784" y="502504"/>
                    <a:pt x="107632" y="500360"/>
                    <a:pt x="105479" y="502504"/>
                  </a:cubicBezTo>
                  <a:cubicBezTo>
                    <a:pt x="92563" y="506792"/>
                    <a:pt x="81800" y="500360"/>
                    <a:pt x="71037" y="496072"/>
                  </a:cubicBezTo>
                  <a:cubicBezTo>
                    <a:pt x="55969" y="489640"/>
                    <a:pt x="38748" y="487496"/>
                    <a:pt x="25832" y="502504"/>
                  </a:cubicBezTo>
                  <a:cubicBezTo>
                    <a:pt x="21527" y="504648"/>
                    <a:pt x="17221" y="506792"/>
                    <a:pt x="15069" y="506792"/>
                  </a:cubicBezTo>
                  <a:cubicBezTo>
                    <a:pt x="8611" y="504648"/>
                    <a:pt x="4306" y="502504"/>
                    <a:pt x="0" y="500360"/>
                  </a:cubicBezTo>
                  <a:cubicBezTo>
                    <a:pt x="0" y="496072"/>
                    <a:pt x="2153" y="489640"/>
                    <a:pt x="4306" y="487496"/>
                  </a:cubicBezTo>
                  <a:cubicBezTo>
                    <a:pt x="30137" y="466055"/>
                    <a:pt x="60274" y="466055"/>
                    <a:pt x="90411" y="474631"/>
                  </a:cubicBezTo>
                  <a:cubicBezTo>
                    <a:pt x="99021" y="478919"/>
                    <a:pt x="107632" y="483207"/>
                    <a:pt x="116242" y="487496"/>
                  </a:cubicBezTo>
                  <a:cubicBezTo>
                    <a:pt x="127005" y="489640"/>
                    <a:pt x="137769" y="489640"/>
                    <a:pt x="148532" y="493928"/>
                  </a:cubicBezTo>
                  <a:cubicBezTo>
                    <a:pt x="204500" y="513224"/>
                    <a:pt x="262621" y="517513"/>
                    <a:pt x="320742" y="513224"/>
                  </a:cubicBezTo>
                  <a:cubicBezTo>
                    <a:pt x="385321" y="508936"/>
                    <a:pt x="447747" y="498216"/>
                    <a:pt x="508021" y="478919"/>
                  </a:cubicBezTo>
                  <a:cubicBezTo>
                    <a:pt x="529547" y="470343"/>
                    <a:pt x="553226" y="461767"/>
                    <a:pt x="572600" y="453190"/>
                  </a:cubicBezTo>
                  <a:cubicBezTo>
                    <a:pt x="589821" y="444614"/>
                    <a:pt x="598432" y="429606"/>
                    <a:pt x="607042" y="414597"/>
                  </a:cubicBezTo>
                  <a:cubicBezTo>
                    <a:pt x="613500" y="401733"/>
                    <a:pt x="613500" y="401733"/>
                    <a:pt x="602737" y="388868"/>
                  </a:cubicBezTo>
                  <a:cubicBezTo>
                    <a:pt x="579058" y="365283"/>
                    <a:pt x="551074" y="343842"/>
                    <a:pt x="520937" y="328834"/>
                  </a:cubicBezTo>
                  <a:cubicBezTo>
                    <a:pt x="516632" y="326690"/>
                    <a:pt x="512326" y="326690"/>
                    <a:pt x="508021" y="328834"/>
                  </a:cubicBezTo>
                  <a:cubicBezTo>
                    <a:pt x="495105" y="330978"/>
                    <a:pt x="484342" y="339554"/>
                    <a:pt x="471426" y="341698"/>
                  </a:cubicBezTo>
                  <a:cubicBezTo>
                    <a:pt x="456358" y="343842"/>
                    <a:pt x="439137" y="341698"/>
                    <a:pt x="424069" y="339554"/>
                  </a:cubicBezTo>
                  <a:cubicBezTo>
                    <a:pt x="353032" y="335266"/>
                    <a:pt x="290605" y="309537"/>
                    <a:pt x="245400" y="253791"/>
                  </a:cubicBezTo>
                  <a:cubicBezTo>
                    <a:pt x="226027" y="230206"/>
                    <a:pt x="210958" y="202333"/>
                    <a:pt x="202348" y="172316"/>
                  </a:cubicBezTo>
                  <a:cubicBezTo>
                    <a:pt x="187279" y="112282"/>
                    <a:pt x="215263" y="56536"/>
                    <a:pt x="271232" y="28663"/>
                  </a:cubicBezTo>
                  <a:cubicBezTo>
                    <a:pt x="316437" y="5079"/>
                    <a:pt x="363795" y="-5642"/>
                    <a:pt x="413305" y="2934"/>
                  </a:cubicBezTo>
                  <a:close/>
                </a:path>
              </a:pathLst>
            </a:custGeom>
            <a:grpFill/>
            <a:ln w="9525">
              <a:solidFill>
                <a:schemeClr val="tx1">
                  <a:lumMod val="75000"/>
                  <a:lumOff val="25000"/>
                </a:schemeClr>
              </a:solidFill>
              <a:round/>
            </a:ln>
          </p:spPr>
          <p:txBody>
            <a:bodyPr vert="horz" wrap="square" lIns="91440" tIns="45720" rIns="91440" bIns="45720" numCol="1" anchor="t" anchorCtr="0" compatLnSpc="1">
              <a:noAutofit/>
            </a:bodyPr>
            <a:lstStyle/>
            <a:p>
              <a:pPr defTabSz="685800">
                <a:defRPr/>
              </a:pPr>
              <a:endParaRPr lang="zh-CN" altLang="en-US" sz="1400" kern="0" dirty="0">
                <a:solidFill>
                  <a:prstClr val="black"/>
                </a:solidFill>
              </a:endParaRPr>
            </a:p>
          </p:txBody>
        </p:sp>
        <p:sp>
          <p:nvSpPr>
            <p:cNvPr id="137" name="chenying0907 40"/>
            <p:cNvSpPr/>
            <p:nvPr/>
          </p:nvSpPr>
          <p:spPr bwMode="auto">
            <a:xfrm>
              <a:off x="8097838" y="3405189"/>
              <a:ext cx="436563" cy="596900"/>
            </a:xfrm>
            <a:custGeom>
              <a:avLst/>
              <a:gdLst>
                <a:gd name="T0" fmla="*/ 2 w 203"/>
                <a:gd name="T1" fmla="*/ 278 h 278"/>
                <a:gd name="T2" fmla="*/ 1 w 203"/>
                <a:gd name="T3" fmla="*/ 268 h 278"/>
                <a:gd name="T4" fmla="*/ 12 w 203"/>
                <a:gd name="T5" fmla="*/ 258 h 278"/>
                <a:gd name="T6" fmla="*/ 69 w 203"/>
                <a:gd name="T7" fmla="*/ 249 h 278"/>
                <a:gd name="T8" fmla="*/ 77 w 203"/>
                <a:gd name="T9" fmla="*/ 243 h 278"/>
                <a:gd name="T10" fmla="*/ 73 w 203"/>
                <a:gd name="T11" fmla="*/ 210 h 278"/>
                <a:gd name="T12" fmla="*/ 50 w 203"/>
                <a:gd name="T13" fmla="*/ 146 h 278"/>
                <a:gd name="T14" fmla="*/ 46 w 203"/>
                <a:gd name="T15" fmla="*/ 135 h 278"/>
                <a:gd name="T16" fmla="*/ 49 w 203"/>
                <a:gd name="T17" fmla="*/ 90 h 278"/>
                <a:gd name="T18" fmla="*/ 121 w 203"/>
                <a:gd name="T19" fmla="*/ 20 h 278"/>
                <a:gd name="T20" fmla="*/ 194 w 203"/>
                <a:gd name="T21" fmla="*/ 1 h 278"/>
                <a:gd name="T22" fmla="*/ 202 w 203"/>
                <a:gd name="T23" fmla="*/ 4 h 278"/>
                <a:gd name="T24" fmla="*/ 195 w 203"/>
                <a:gd name="T25" fmla="*/ 10 h 278"/>
                <a:gd name="T26" fmla="*/ 158 w 203"/>
                <a:gd name="T27" fmla="*/ 17 h 278"/>
                <a:gd name="T28" fmla="*/ 79 w 203"/>
                <a:gd name="T29" fmla="*/ 62 h 278"/>
                <a:gd name="T30" fmla="*/ 56 w 203"/>
                <a:gd name="T31" fmla="*/ 110 h 278"/>
                <a:gd name="T32" fmla="*/ 59 w 203"/>
                <a:gd name="T33" fmla="*/ 126 h 278"/>
                <a:gd name="T34" fmla="*/ 76 w 203"/>
                <a:gd name="T35" fmla="*/ 169 h 278"/>
                <a:gd name="T36" fmla="*/ 91 w 203"/>
                <a:gd name="T37" fmla="*/ 217 h 278"/>
                <a:gd name="T38" fmla="*/ 89 w 203"/>
                <a:gd name="T39" fmla="*/ 252 h 278"/>
                <a:gd name="T40" fmla="*/ 73 w 203"/>
                <a:gd name="T41" fmla="*/ 262 h 278"/>
                <a:gd name="T42" fmla="*/ 35 w 203"/>
                <a:gd name="T43" fmla="*/ 261 h 278"/>
                <a:gd name="T44" fmla="*/ 8 w 203"/>
                <a:gd name="T45" fmla="*/ 274 h 278"/>
                <a:gd name="T46" fmla="*/ 2 w 203"/>
                <a:gd name="T4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278">
                  <a:moveTo>
                    <a:pt x="2" y="278"/>
                  </a:moveTo>
                  <a:cubicBezTo>
                    <a:pt x="2" y="274"/>
                    <a:pt x="0" y="270"/>
                    <a:pt x="1" y="268"/>
                  </a:cubicBezTo>
                  <a:cubicBezTo>
                    <a:pt x="4" y="264"/>
                    <a:pt x="7" y="260"/>
                    <a:pt x="12" y="258"/>
                  </a:cubicBezTo>
                  <a:cubicBezTo>
                    <a:pt x="30" y="250"/>
                    <a:pt x="49" y="247"/>
                    <a:pt x="69" y="249"/>
                  </a:cubicBezTo>
                  <a:cubicBezTo>
                    <a:pt x="76" y="250"/>
                    <a:pt x="76" y="250"/>
                    <a:pt x="77" y="243"/>
                  </a:cubicBezTo>
                  <a:cubicBezTo>
                    <a:pt x="78" y="232"/>
                    <a:pt x="77" y="220"/>
                    <a:pt x="73" y="210"/>
                  </a:cubicBezTo>
                  <a:cubicBezTo>
                    <a:pt x="66" y="188"/>
                    <a:pt x="58" y="167"/>
                    <a:pt x="50" y="146"/>
                  </a:cubicBezTo>
                  <a:cubicBezTo>
                    <a:pt x="49" y="143"/>
                    <a:pt x="47" y="139"/>
                    <a:pt x="46" y="135"/>
                  </a:cubicBezTo>
                  <a:cubicBezTo>
                    <a:pt x="38" y="120"/>
                    <a:pt x="42" y="105"/>
                    <a:pt x="49" y="90"/>
                  </a:cubicBezTo>
                  <a:cubicBezTo>
                    <a:pt x="63" y="56"/>
                    <a:pt x="87" y="33"/>
                    <a:pt x="121" y="20"/>
                  </a:cubicBezTo>
                  <a:cubicBezTo>
                    <a:pt x="144" y="10"/>
                    <a:pt x="169" y="5"/>
                    <a:pt x="194" y="1"/>
                  </a:cubicBezTo>
                  <a:cubicBezTo>
                    <a:pt x="197" y="0"/>
                    <a:pt x="201" y="0"/>
                    <a:pt x="202" y="4"/>
                  </a:cubicBezTo>
                  <a:cubicBezTo>
                    <a:pt x="203" y="8"/>
                    <a:pt x="198" y="9"/>
                    <a:pt x="195" y="10"/>
                  </a:cubicBezTo>
                  <a:cubicBezTo>
                    <a:pt x="183" y="13"/>
                    <a:pt x="171" y="14"/>
                    <a:pt x="158" y="17"/>
                  </a:cubicBezTo>
                  <a:cubicBezTo>
                    <a:pt x="128" y="24"/>
                    <a:pt x="100" y="37"/>
                    <a:pt x="79" y="62"/>
                  </a:cubicBezTo>
                  <a:cubicBezTo>
                    <a:pt x="68" y="76"/>
                    <a:pt x="61" y="92"/>
                    <a:pt x="56" y="110"/>
                  </a:cubicBezTo>
                  <a:cubicBezTo>
                    <a:pt x="55" y="115"/>
                    <a:pt x="57" y="121"/>
                    <a:pt x="59" y="126"/>
                  </a:cubicBezTo>
                  <a:cubicBezTo>
                    <a:pt x="64" y="141"/>
                    <a:pt x="71" y="155"/>
                    <a:pt x="76" y="169"/>
                  </a:cubicBezTo>
                  <a:cubicBezTo>
                    <a:pt x="81" y="185"/>
                    <a:pt x="87" y="201"/>
                    <a:pt x="91" y="217"/>
                  </a:cubicBezTo>
                  <a:cubicBezTo>
                    <a:pt x="94" y="228"/>
                    <a:pt x="93" y="240"/>
                    <a:pt x="89" y="252"/>
                  </a:cubicBezTo>
                  <a:cubicBezTo>
                    <a:pt x="87" y="258"/>
                    <a:pt x="79" y="262"/>
                    <a:pt x="73" y="262"/>
                  </a:cubicBezTo>
                  <a:cubicBezTo>
                    <a:pt x="60" y="261"/>
                    <a:pt x="47" y="261"/>
                    <a:pt x="35" y="261"/>
                  </a:cubicBezTo>
                  <a:cubicBezTo>
                    <a:pt x="24" y="261"/>
                    <a:pt x="16" y="267"/>
                    <a:pt x="8" y="274"/>
                  </a:cubicBezTo>
                  <a:cubicBezTo>
                    <a:pt x="6" y="275"/>
                    <a:pt x="5" y="276"/>
                    <a:pt x="2" y="278"/>
                  </a:cubicBezTo>
                  <a:close/>
                </a:path>
              </a:pathLst>
            </a:custGeom>
            <a:grpFill/>
            <a:ln w="9525">
              <a:solidFill>
                <a:schemeClr val="tx1">
                  <a:lumMod val="75000"/>
                  <a:lumOff val="25000"/>
                </a:schemeClr>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38" name="chenying0907 41"/>
            <p:cNvSpPr/>
            <p:nvPr/>
          </p:nvSpPr>
          <p:spPr bwMode="auto">
            <a:xfrm>
              <a:off x="7750175" y="3159126"/>
              <a:ext cx="750888" cy="265113"/>
            </a:xfrm>
            <a:custGeom>
              <a:avLst/>
              <a:gdLst>
                <a:gd name="T0" fmla="*/ 0 w 349"/>
                <a:gd name="T1" fmla="*/ 62 h 124"/>
                <a:gd name="T2" fmla="*/ 6 w 349"/>
                <a:gd name="T3" fmla="*/ 58 h 124"/>
                <a:gd name="T4" fmla="*/ 14 w 349"/>
                <a:gd name="T5" fmla="*/ 55 h 124"/>
                <a:gd name="T6" fmla="*/ 19 w 349"/>
                <a:gd name="T7" fmla="*/ 55 h 124"/>
                <a:gd name="T8" fmla="*/ 63 w 349"/>
                <a:gd name="T9" fmla="*/ 95 h 124"/>
                <a:gd name="T10" fmla="*/ 72 w 349"/>
                <a:gd name="T11" fmla="*/ 111 h 124"/>
                <a:gd name="T12" fmla="*/ 78 w 349"/>
                <a:gd name="T13" fmla="*/ 113 h 124"/>
                <a:gd name="T14" fmla="*/ 103 w 349"/>
                <a:gd name="T15" fmla="*/ 92 h 124"/>
                <a:gd name="T16" fmla="*/ 144 w 349"/>
                <a:gd name="T17" fmla="*/ 37 h 124"/>
                <a:gd name="T18" fmla="*/ 149 w 349"/>
                <a:gd name="T19" fmla="*/ 30 h 124"/>
                <a:gd name="T20" fmla="*/ 185 w 349"/>
                <a:gd name="T21" fmla="*/ 6 h 124"/>
                <a:gd name="T22" fmla="*/ 241 w 349"/>
                <a:gd name="T23" fmla="*/ 3 h 124"/>
                <a:gd name="T24" fmla="*/ 294 w 349"/>
                <a:gd name="T25" fmla="*/ 25 h 124"/>
                <a:gd name="T26" fmla="*/ 346 w 349"/>
                <a:gd name="T27" fmla="*/ 72 h 124"/>
                <a:gd name="T28" fmla="*/ 344 w 349"/>
                <a:gd name="T29" fmla="*/ 79 h 124"/>
                <a:gd name="T30" fmla="*/ 331 w 349"/>
                <a:gd name="T31" fmla="*/ 76 h 124"/>
                <a:gd name="T32" fmla="*/ 277 w 349"/>
                <a:gd name="T33" fmla="*/ 28 h 124"/>
                <a:gd name="T34" fmla="*/ 184 w 349"/>
                <a:gd name="T35" fmla="*/ 12 h 124"/>
                <a:gd name="T36" fmla="*/ 168 w 349"/>
                <a:gd name="T37" fmla="*/ 22 h 124"/>
                <a:gd name="T38" fmla="*/ 133 w 349"/>
                <a:gd name="T39" fmla="*/ 72 h 124"/>
                <a:gd name="T40" fmla="*/ 93 w 349"/>
                <a:gd name="T41" fmla="*/ 113 h 124"/>
                <a:gd name="T42" fmla="*/ 72 w 349"/>
                <a:gd name="T43" fmla="*/ 122 h 124"/>
                <a:gd name="T44" fmla="*/ 57 w 349"/>
                <a:gd name="T45" fmla="*/ 114 h 124"/>
                <a:gd name="T46" fmla="*/ 43 w 349"/>
                <a:gd name="T47" fmla="*/ 88 h 124"/>
                <a:gd name="T48" fmla="*/ 40 w 349"/>
                <a:gd name="T49" fmla="*/ 84 h 124"/>
                <a:gd name="T50" fmla="*/ 3 w 349"/>
                <a:gd name="T51" fmla="*/ 64 h 124"/>
                <a:gd name="T52" fmla="*/ 0 w 349"/>
                <a:gd name="T53" fmla="*/ 63 h 124"/>
                <a:gd name="T54" fmla="*/ 0 w 349"/>
                <a:gd name="T55"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9" h="124">
                  <a:moveTo>
                    <a:pt x="0" y="62"/>
                  </a:moveTo>
                  <a:cubicBezTo>
                    <a:pt x="2" y="61"/>
                    <a:pt x="4" y="60"/>
                    <a:pt x="6" y="58"/>
                  </a:cubicBezTo>
                  <a:cubicBezTo>
                    <a:pt x="9" y="57"/>
                    <a:pt x="12" y="59"/>
                    <a:pt x="14" y="55"/>
                  </a:cubicBezTo>
                  <a:cubicBezTo>
                    <a:pt x="14" y="54"/>
                    <a:pt x="18" y="54"/>
                    <a:pt x="19" y="55"/>
                  </a:cubicBezTo>
                  <a:cubicBezTo>
                    <a:pt x="35" y="67"/>
                    <a:pt x="53" y="77"/>
                    <a:pt x="63" y="95"/>
                  </a:cubicBezTo>
                  <a:cubicBezTo>
                    <a:pt x="66" y="100"/>
                    <a:pt x="70" y="106"/>
                    <a:pt x="72" y="111"/>
                  </a:cubicBezTo>
                  <a:cubicBezTo>
                    <a:pt x="74" y="114"/>
                    <a:pt x="75" y="115"/>
                    <a:pt x="78" y="113"/>
                  </a:cubicBezTo>
                  <a:cubicBezTo>
                    <a:pt x="89" y="109"/>
                    <a:pt x="97" y="101"/>
                    <a:pt x="103" y="92"/>
                  </a:cubicBezTo>
                  <a:cubicBezTo>
                    <a:pt x="117" y="74"/>
                    <a:pt x="131" y="55"/>
                    <a:pt x="144" y="37"/>
                  </a:cubicBezTo>
                  <a:cubicBezTo>
                    <a:pt x="146" y="34"/>
                    <a:pt x="147" y="32"/>
                    <a:pt x="149" y="30"/>
                  </a:cubicBezTo>
                  <a:cubicBezTo>
                    <a:pt x="157" y="15"/>
                    <a:pt x="170" y="9"/>
                    <a:pt x="185" y="6"/>
                  </a:cubicBezTo>
                  <a:cubicBezTo>
                    <a:pt x="204" y="2"/>
                    <a:pt x="223" y="0"/>
                    <a:pt x="241" y="3"/>
                  </a:cubicBezTo>
                  <a:cubicBezTo>
                    <a:pt x="261" y="6"/>
                    <a:pt x="278" y="14"/>
                    <a:pt x="294" y="25"/>
                  </a:cubicBezTo>
                  <a:cubicBezTo>
                    <a:pt x="313" y="38"/>
                    <a:pt x="330" y="55"/>
                    <a:pt x="346" y="72"/>
                  </a:cubicBezTo>
                  <a:cubicBezTo>
                    <a:pt x="349" y="75"/>
                    <a:pt x="349" y="77"/>
                    <a:pt x="344" y="79"/>
                  </a:cubicBezTo>
                  <a:cubicBezTo>
                    <a:pt x="338" y="82"/>
                    <a:pt x="336" y="81"/>
                    <a:pt x="331" y="76"/>
                  </a:cubicBezTo>
                  <a:cubicBezTo>
                    <a:pt x="315" y="58"/>
                    <a:pt x="298" y="41"/>
                    <a:pt x="277" y="28"/>
                  </a:cubicBezTo>
                  <a:cubicBezTo>
                    <a:pt x="248" y="10"/>
                    <a:pt x="217" y="4"/>
                    <a:pt x="184" y="12"/>
                  </a:cubicBezTo>
                  <a:cubicBezTo>
                    <a:pt x="177" y="14"/>
                    <a:pt x="172" y="17"/>
                    <a:pt x="168" y="22"/>
                  </a:cubicBezTo>
                  <a:cubicBezTo>
                    <a:pt x="156" y="39"/>
                    <a:pt x="145" y="56"/>
                    <a:pt x="133" y="72"/>
                  </a:cubicBezTo>
                  <a:cubicBezTo>
                    <a:pt x="122" y="88"/>
                    <a:pt x="110" y="103"/>
                    <a:pt x="93" y="113"/>
                  </a:cubicBezTo>
                  <a:cubicBezTo>
                    <a:pt x="86" y="117"/>
                    <a:pt x="79" y="119"/>
                    <a:pt x="72" y="122"/>
                  </a:cubicBezTo>
                  <a:cubicBezTo>
                    <a:pt x="65" y="124"/>
                    <a:pt x="61" y="121"/>
                    <a:pt x="57" y="114"/>
                  </a:cubicBezTo>
                  <a:cubicBezTo>
                    <a:pt x="53" y="106"/>
                    <a:pt x="48" y="97"/>
                    <a:pt x="43" y="88"/>
                  </a:cubicBezTo>
                  <a:cubicBezTo>
                    <a:pt x="42" y="87"/>
                    <a:pt x="41" y="85"/>
                    <a:pt x="40" y="84"/>
                  </a:cubicBezTo>
                  <a:cubicBezTo>
                    <a:pt x="28" y="76"/>
                    <a:pt x="17" y="66"/>
                    <a:pt x="3" y="64"/>
                  </a:cubicBezTo>
                  <a:cubicBezTo>
                    <a:pt x="2" y="64"/>
                    <a:pt x="1" y="63"/>
                    <a:pt x="0" y="63"/>
                  </a:cubicBezTo>
                  <a:cubicBezTo>
                    <a:pt x="0" y="63"/>
                    <a:pt x="0" y="62"/>
                    <a:pt x="0" y="62"/>
                  </a:cubicBezTo>
                  <a:close/>
                </a:path>
              </a:pathLst>
            </a:custGeom>
            <a:grpFill/>
            <a:ln w="9525">
              <a:solidFill>
                <a:schemeClr val="tx1">
                  <a:lumMod val="75000"/>
                  <a:lumOff val="25000"/>
                </a:schemeClr>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39" name="chenying0907 46"/>
            <p:cNvSpPr/>
            <p:nvPr/>
          </p:nvSpPr>
          <p:spPr bwMode="auto">
            <a:xfrm>
              <a:off x="7628375" y="2977744"/>
              <a:ext cx="677425" cy="83200"/>
            </a:xfrm>
            <a:custGeom>
              <a:avLst/>
              <a:gdLst>
                <a:gd name="T0" fmla="*/ 8 w 314"/>
                <a:gd name="T1" fmla="*/ 14 h 41"/>
                <a:gd name="T2" fmla="*/ 13 w 314"/>
                <a:gd name="T3" fmla="*/ 25 h 41"/>
                <a:gd name="T4" fmla="*/ 11 w 314"/>
                <a:gd name="T5" fmla="*/ 26 h 41"/>
                <a:gd name="T6" fmla="*/ 0 w 314"/>
                <a:gd name="T7" fmla="*/ 2 h 41"/>
                <a:gd name="T8" fmla="*/ 25 w 314"/>
                <a:gd name="T9" fmla="*/ 6 h 41"/>
                <a:gd name="T10" fmla="*/ 103 w 314"/>
                <a:gd name="T11" fmla="*/ 20 h 41"/>
                <a:gd name="T12" fmla="*/ 210 w 314"/>
                <a:gd name="T13" fmla="*/ 28 h 41"/>
                <a:gd name="T14" fmla="*/ 278 w 314"/>
                <a:gd name="T15" fmla="*/ 18 h 41"/>
                <a:gd name="T16" fmla="*/ 300 w 314"/>
                <a:gd name="T17" fmla="*/ 4 h 41"/>
                <a:gd name="T18" fmla="*/ 305 w 314"/>
                <a:gd name="T19" fmla="*/ 1 h 41"/>
                <a:gd name="T20" fmla="*/ 314 w 314"/>
                <a:gd name="T21" fmla="*/ 1 h 41"/>
                <a:gd name="T22" fmla="*/ 311 w 314"/>
                <a:gd name="T23" fmla="*/ 9 h 41"/>
                <a:gd name="T24" fmla="*/ 284 w 314"/>
                <a:gd name="T25" fmla="*/ 27 h 41"/>
                <a:gd name="T26" fmla="*/ 236 w 314"/>
                <a:gd name="T27" fmla="*/ 35 h 41"/>
                <a:gd name="T28" fmla="*/ 204 w 314"/>
                <a:gd name="T29" fmla="*/ 39 h 41"/>
                <a:gd name="T30" fmla="*/ 120 w 314"/>
                <a:gd name="T31" fmla="*/ 33 h 41"/>
                <a:gd name="T32" fmla="*/ 12 w 314"/>
                <a:gd name="T33" fmla="*/ 15 h 41"/>
                <a:gd name="T34" fmla="*/ 8 w 314"/>
                <a:gd name="T35" fmla="*/ 14 h 41"/>
                <a:gd name="connsiteX0" fmla="*/ 261 w 10006"/>
                <a:gd name="connsiteY0" fmla="*/ 3280 h 9529"/>
                <a:gd name="connsiteX1" fmla="*/ 420 w 10006"/>
                <a:gd name="connsiteY1" fmla="*/ 5963 h 9529"/>
                <a:gd name="connsiteX2" fmla="*/ 6 w 10006"/>
                <a:gd name="connsiteY2" fmla="*/ 353 h 9529"/>
                <a:gd name="connsiteX3" fmla="*/ 802 w 10006"/>
                <a:gd name="connsiteY3" fmla="*/ 1328 h 9529"/>
                <a:gd name="connsiteX4" fmla="*/ 3286 w 10006"/>
                <a:gd name="connsiteY4" fmla="*/ 4743 h 9529"/>
                <a:gd name="connsiteX5" fmla="*/ 6694 w 10006"/>
                <a:gd name="connsiteY5" fmla="*/ 6694 h 9529"/>
                <a:gd name="connsiteX6" fmla="*/ 8860 w 10006"/>
                <a:gd name="connsiteY6" fmla="*/ 4255 h 9529"/>
                <a:gd name="connsiteX7" fmla="*/ 9560 w 10006"/>
                <a:gd name="connsiteY7" fmla="*/ 841 h 9529"/>
                <a:gd name="connsiteX8" fmla="*/ 9719 w 10006"/>
                <a:gd name="connsiteY8" fmla="*/ 109 h 9529"/>
                <a:gd name="connsiteX9" fmla="*/ 10006 w 10006"/>
                <a:gd name="connsiteY9" fmla="*/ 109 h 9529"/>
                <a:gd name="connsiteX10" fmla="*/ 9910 w 10006"/>
                <a:gd name="connsiteY10" fmla="*/ 2060 h 9529"/>
                <a:gd name="connsiteX11" fmla="*/ 9051 w 10006"/>
                <a:gd name="connsiteY11" fmla="*/ 6450 h 9529"/>
                <a:gd name="connsiteX12" fmla="*/ 7522 w 10006"/>
                <a:gd name="connsiteY12" fmla="*/ 8402 h 9529"/>
                <a:gd name="connsiteX13" fmla="*/ 6503 w 10006"/>
                <a:gd name="connsiteY13" fmla="*/ 9377 h 9529"/>
                <a:gd name="connsiteX14" fmla="*/ 3828 w 10006"/>
                <a:gd name="connsiteY14" fmla="*/ 7914 h 9529"/>
                <a:gd name="connsiteX15" fmla="*/ 388 w 10006"/>
                <a:gd name="connsiteY15" fmla="*/ 3524 h 9529"/>
                <a:gd name="connsiteX16" fmla="*/ 261 w 10006"/>
                <a:gd name="connsiteY16" fmla="*/ 3280 h 9529"/>
                <a:gd name="connsiteX0-1" fmla="*/ 272 w 10011"/>
                <a:gd name="connsiteY0-2" fmla="*/ 3442 h 10000"/>
                <a:gd name="connsiteX1-3" fmla="*/ 17 w 10011"/>
                <a:gd name="connsiteY1-4" fmla="*/ 370 h 10000"/>
                <a:gd name="connsiteX2-5" fmla="*/ 813 w 10011"/>
                <a:gd name="connsiteY2-6" fmla="*/ 1394 h 10000"/>
                <a:gd name="connsiteX3-7" fmla="*/ 3295 w 10011"/>
                <a:gd name="connsiteY3-8" fmla="*/ 4977 h 10000"/>
                <a:gd name="connsiteX4-9" fmla="*/ 6701 w 10011"/>
                <a:gd name="connsiteY4-10" fmla="*/ 7025 h 10000"/>
                <a:gd name="connsiteX5-11" fmla="*/ 8866 w 10011"/>
                <a:gd name="connsiteY5-12" fmla="*/ 4465 h 10000"/>
                <a:gd name="connsiteX6-13" fmla="*/ 9565 w 10011"/>
                <a:gd name="connsiteY6-14" fmla="*/ 883 h 10000"/>
                <a:gd name="connsiteX7-15" fmla="*/ 9724 w 10011"/>
                <a:gd name="connsiteY7-16" fmla="*/ 114 h 10000"/>
                <a:gd name="connsiteX8-17" fmla="*/ 10011 w 10011"/>
                <a:gd name="connsiteY8-18" fmla="*/ 114 h 10000"/>
                <a:gd name="connsiteX9-19" fmla="*/ 9915 w 10011"/>
                <a:gd name="connsiteY9-20" fmla="*/ 2162 h 10000"/>
                <a:gd name="connsiteX10-21" fmla="*/ 9057 w 10011"/>
                <a:gd name="connsiteY10-22" fmla="*/ 6769 h 10000"/>
                <a:gd name="connsiteX11-23" fmla="*/ 7528 w 10011"/>
                <a:gd name="connsiteY11-24" fmla="*/ 8817 h 10000"/>
                <a:gd name="connsiteX12-25" fmla="*/ 6510 w 10011"/>
                <a:gd name="connsiteY12-26" fmla="*/ 9840 h 10000"/>
                <a:gd name="connsiteX13-27" fmla="*/ 3837 w 10011"/>
                <a:gd name="connsiteY13-28" fmla="*/ 8305 h 10000"/>
                <a:gd name="connsiteX14-29" fmla="*/ 399 w 10011"/>
                <a:gd name="connsiteY14-30" fmla="*/ 3698 h 10000"/>
                <a:gd name="connsiteX15-31" fmla="*/ 272 w 10011"/>
                <a:gd name="connsiteY15-32" fmla="*/ 3442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011" h="10000">
                  <a:moveTo>
                    <a:pt x="272" y="3442"/>
                  </a:moveTo>
                  <a:cubicBezTo>
                    <a:pt x="208" y="2887"/>
                    <a:pt x="-73" y="711"/>
                    <a:pt x="17" y="370"/>
                  </a:cubicBezTo>
                  <a:cubicBezTo>
                    <a:pt x="304" y="883"/>
                    <a:pt x="558" y="1139"/>
                    <a:pt x="813" y="1394"/>
                  </a:cubicBezTo>
                  <a:cubicBezTo>
                    <a:pt x="1640" y="2674"/>
                    <a:pt x="2468" y="3953"/>
                    <a:pt x="3295" y="4977"/>
                  </a:cubicBezTo>
                  <a:cubicBezTo>
                    <a:pt x="4409" y="6513"/>
                    <a:pt x="5555" y="8049"/>
                    <a:pt x="6701" y="7025"/>
                  </a:cubicBezTo>
                  <a:cubicBezTo>
                    <a:pt x="7433" y="6513"/>
                    <a:pt x="8165" y="6258"/>
                    <a:pt x="8866" y="4465"/>
                  </a:cubicBezTo>
                  <a:cubicBezTo>
                    <a:pt x="9152" y="3953"/>
                    <a:pt x="9406" y="2930"/>
                    <a:pt x="9565" y="883"/>
                  </a:cubicBezTo>
                  <a:cubicBezTo>
                    <a:pt x="9597" y="370"/>
                    <a:pt x="9661" y="114"/>
                    <a:pt x="9724" y="114"/>
                  </a:cubicBezTo>
                  <a:cubicBezTo>
                    <a:pt x="9820" y="-142"/>
                    <a:pt x="9915" y="114"/>
                    <a:pt x="10011" y="114"/>
                  </a:cubicBezTo>
                  <a:cubicBezTo>
                    <a:pt x="9979" y="883"/>
                    <a:pt x="9979" y="1650"/>
                    <a:pt x="9915" y="2162"/>
                  </a:cubicBezTo>
                  <a:cubicBezTo>
                    <a:pt x="9693" y="4465"/>
                    <a:pt x="9406" y="6002"/>
                    <a:pt x="9057" y="6769"/>
                  </a:cubicBezTo>
                  <a:cubicBezTo>
                    <a:pt x="8547" y="7537"/>
                    <a:pt x="8037" y="8305"/>
                    <a:pt x="7528" y="8817"/>
                  </a:cubicBezTo>
                  <a:cubicBezTo>
                    <a:pt x="7210" y="9328"/>
                    <a:pt x="6860" y="9584"/>
                    <a:pt x="6510" y="9840"/>
                  </a:cubicBezTo>
                  <a:cubicBezTo>
                    <a:pt x="5619" y="10353"/>
                    <a:pt x="4727" y="9584"/>
                    <a:pt x="3837" y="8305"/>
                  </a:cubicBezTo>
                  <a:cubicBezTo>
                    <a:pt x="2690" y="7025"/>
                    <a:pt x="1545" y="5233"/>
                    <a:pt x="399" y="3698"/>
                  </a:cubicBezTo>
                  <a:cubicBezTo>
                    <a:pt x="367" y="3442"/>
                    <a:pt x="335" y="3442"/>
                    <a:pt x="272" y="3442"/>
                  </a:cubicBezTo>
                  <a:close/>
                </a:path>
              </a:pathLst>
            </a:custGeom>
            <a:grpFill/>
            <a:ln w="9525">
              <a:solidFill>
                <a:schemeClr val="tx1">
                  <a:lumMod val="75000"/>
                  <a:lumOff val="25000"/>
                </a:schemeClr>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40" name="chenying0907 48"/>
            <p:cNvSpPr/>
            <p:nvPr/>
          </p:nvSpPr>
          <p:spPr bwMode="auto">
            <a:xfrm>
              <a:off x="8406880" y="3024254"/>
              <a:ext cx="150016" cy="368749"/>
            </a:xfrm>
            <a:custGeom>
              <a:avLst/>
              <a:gdLst>
                <a:gd name="T0" fmla="*/ 12 w 56"/>
                <a:gd name="T1" fmla="*/ 0 h 154"/>
                <a:gd name="T2" fmla="*/ 33 w 56"/>
                <a:gd name="T3" fmla="*/ 37 h 154"/>
                <a:gd name="T4" fmla="*/ 53 w 56"/>
                <a:gd name="T5" fmla="*/ 94 h 154"/>
                <a:gd name="T6" fmla="*/ 54 w 56"/>
                <a:gd name="T7" fmla="*/ 145 h 154"/>
                <a:gd name="T8" fmla="*/ 40 w 56"/>
                <a:gd name="T9" fmla="*/ 151 h 154"/>
                <a:gd name="T10" fmla="*/ 39 w 56"/>
                <a:gd name="T11" fmla="*/ 147 h 154"/>
                <a:gd name="T12" fmla="*/ 39 w 56"/>
                <a:gd name="T13" fmla="*/ 109 h 154"/>
                <a:gd name="T14" fmla="*/ 20 w 56"/>
                <a:gd name="T15" fmla="*/ 45 h 154"/>
                <a:gd name="T16" fmla="*/ 3 w 56"/>
                <a:gd name="T17" fmla="*/ 14 h 154"/>
                <a:gd name="T18" fmla="*/ 0 w 56"/>
                <a:gd name="T19" fmla="*/ 9 h 154"/>
                <a:gd name="T20" fmla="*/ 10 w 56"/>
                <a:gd name="T21" fmla="*/ 0 h 154"/>
                <a:gd name="T22" fmla="*/ 12 w 56"/>
                <a:gd name="T23" fmla="*/ 0 h 154"/>
                <a:gd name="connsiteX0" fmla="*/ 0 w 10274"/>
                <a:gd name="connsiteY0" fmla="*/ 0 h 10791"/>
                <a:gd name="connsiteX1" fmla="*/ 6276 w 10274"/>
                <a:gd name="connsiteY1" fmla="*/ 3322 h 10791"/>
                <a:gd name="connsiteX2" fmla="*/ 9847 w 10274"/>
                <a:gd name="connsiteY2" fmla="*/ 7023 h 10791"/>
                <a:gd name="connsiteX3" fmla="*/ 10026 w 10274"/>
                <a:gd name="connsiteY3" fmla="*/ 10335 h 10791"/>
                <a:gd name="connsiteX4" fmla="*/ 7526 w 10274"/>
                <a:gd name="connsiteY4" fmla="*/ 10724 h 10791"/>
                <a:gd name="connsiteX5" fmla="*/ 7347 w 10274"/>
                <a:gd name="connsiteY5" fmla="*/ 10464 h 10791"/>
                <a:gd name="connsiteX6" fmla="*/ 7347 w 10274"/>
                <a:gd name="connsiteY6" fmla="*/ 7997 h 10791"/>
                <a:gd name="connsiteX7" fmla="*/ 3954 w 10274"/>
                <a:gd name="connsiteY7" fmla="*/ 3841 h 10791"/>
                <a:gd name="connsiteX8" fmla="*/ 919 w 10274"/>
                <a:gd name="connsiteY8" fmla="*/ 1828 h 10791"/>
                <a:gd name="connsiteX9" fmla="*/ 383 w 10274"/>
                <a:gd name="connsiteY9" fmla="*/ 1503 h 10791"/>
                <a:gd name="connsiteX10" fmla="*/ 2169 w 10274"/>
                <a:gd name="connsiteY10" fmla="*/ 919 h 10791"/>
                <a:gd name="connsiteX11" fmla="*/ 0 w 10274"/>
                <a:gd name="connsiteY11" fmla="*/ 0 h 10791"/>
                <a:gd name="connsiteX0-1" fmla="*/ 2143 w 12417"/>
                <a:gd name="connsiteY0-2" fmla="*/ 0 h 10791"/>
                <a:gd name="connsiteX1-3" fmla="*/ 8419 w 12417"/>
                <a:gd name="connsiteY1-4" fmla="*/ 3322 h 10791"/>
                <a:gd name="connsiteX2-5" fmla="*/ 11990 w 12417"/>
                <a:gd name="connsiteY2-6" fmla="*/ 7023 h 10791"/>
                <a:gd name="connsiteX3-7" fmla="*/ 12169 w 12417"/>
                <a:gd name="connsiteY3-8" fmla="*/ 10335 h 10791"/>
                <a:gd name="connsiteX4-9" fmla="*/ 9669 w 12417"/>
                <a:gd name="connsiteY4-10" fmla="*/ 10724 h 10791"/>
                <a:gd name="connsiteX5-11" fmla="*/ 9490 w 12417"/>
                <a:gd name="connsiteY5-12" fmla="*/ 10464 h 10791"/>
                <a:gd name="connsiteX6-13" fmla="*/ 9490 w 12417"/>
                <a:gd name="connsiteY6-14" fmla="*/ 7997 h 10791"/>
                <a:gd name="connsiteX7-15" fmla="*/ 6097 w 12417"/>
                <a:gd name="connsiteY7-16" fmla="*/ 3841 h 10791"/>
                <a:gd name="connsiteX8-17" fmla="*/ 3062 w 12417"/>
                <a:gd name="connsiteY8-18" fmla="*/ 1828 h 10791"/>
                <a:gd name="connsiteX9-19" fmla="*/ 0 w 12417"/>
                <a:gd name="connsiteY9-20" fmla="*/ 10 h 10791"/>
                <a:gd name="connsiteX10-21" fmla="*/ 4312 w 12417"/>
                <a:gd name="connsiteY10-22" fmla="*/ 919 h 10791"/>
                <a:gd name="connsiteX11-23" fmla="*/ 2143 w 12417"/>
                <a:gd name="connsiteY11-24" fmla="*/ 0 h 10791"/>
                <a:gd name="connsiteX0-25" fmla="*/ 2160 w 12434"/>
                <a:gd name="connsiteY0-26" fmla="*/ 323 h 11114"/>
                <a:gd name="connsiteX1-27" fmla="*/ 8436 w 12434"/>
                <a:gd name="connsiteY1-28" fmla="*/ 3645 h 11114"/>
                <a:gd name="connsiteX2-29" fmla="*/ 12007 w 12434"/>
                <a:gd name="connsiteY2-30" fmla="*/ 7346 h 11114"/>
                <a:gd name="connsiteX3-31" fmla="*/ 12186 w 12434"/>
                <a:gd name="connsiteY3-32" fmla="*/ 10658 h 11114"/>
                <a:gd name="connsiteX4-33" fmla="*/ 9686 w 12434"/>
                <a:gd name="connsiteY4-34" fmla="*/ 11047 h 11114"/>
                <a:gd name="connsiteX5-35" fmla="*/ 9507 w 12434"/>
                <a:gd name="connsiteY5-36" fmla="*/ 10787 h 11114"/>
                <a:gd name="connsiteX6-37" fmla="*/ 9507 w 12434"/>
                <a:gd name="connsiteY6-38" fmla="*/ 8320 h 11114"/>
                <a:gd name="connsiteX7-39" fmla="*/ 6114 w 12434"/>
                <a:gd name="connsiteY7-40" fmla="*/ 4164 h 11114"/>
                <a:gd name="connsiteX8-41" fmla="*/ 3079 w 12434"/>
                <a:gd name="connsiteY8-42" fmla="*/ 2151 h 11114"/>
                <a:gd name="connsiteX9-43" fmla="*/ 17 w 12434"/>
                <a:gd name="connsiteY9-44" fmla="*/ 333 h 11114"/>
                <a:gd name="connsiteX10-45" fmla="*/ 2160 w 12434"/>
                <a:gd name="connsiteY10-46" fmla="*/ 323 h 11114"/>
              </a:gdLst>
              <a:ahLst/>
              <a:cxnLst>
                <a:cxn ang="0">
                  <a:pos x="connsiteX0-25" y="connsiteY0-26"/>
                </a:cxn>
                <a:cxn ang="0">
                  <a:pos x="connsiteX1-27" y="connsiteY1-28"/>
                </a:cxn>
                <a:cxn ang="0">
                  <a:pos x="connsiteX2-29" y="connsiteY2-30"/>
                </a:cxn>
                <a:cxn ang="0">
                  <a:pos x="connsiteX3-31" y="connsiteY3-32"/>
                </a:cxn>
                <a:cxn ang="0">
                  <a:pos x="connsiteX4-33" y="connsiteY4-34"/>
                </a:cxn>
                <a:cxn ang="0">
                  <a:pos x="connsiteX5-35" y="connsiteY5-36"/>
                </a:cxn>
                <a:cxn ang="0">
                  <a:pos x="connsiteX6-37" y="connsiteY6-38"/>
                </a:cxn>
                <a:cxn ang="0">
                  <a:pos x="connsiteX7-39" y="connsiteY7-40"/>
                </a:cxn>
                <a:cxn ang="0">
                  <a:pos x="connsiteX8-41" y="connsiteY8-42"/>
                </a:cxn>
                <a:cxn ang="0">
                  <a:pos x="connsiteX9-43" y="connsiteY9-44"/>
                </a:cxn>
                <a:cxn ang="0">
                  <a:pos x="connsiteX10-45" y="connsiteY10-46"/>
                </a:cxn>
              </a:cxnLst>
              <a:rect l="l" t="t" r="r" b="b"/>
              <a:pathLst>
                <a:path w="12434" h="11114">
                  <a:moveTo>
                    <a:pt x="2160" y="323"/>
                  </a:moveTo>
                  <a:cubicBezTo>
                    <a:pt x="3410" y="1102"/>
                    <a:pt x="7186" y="2800"/>
                    <a:pt x="8436" y="3645"/>
                  </a:cubicBezTo>
                  <a:cubicBezTo>
                    <a:pt x="10043" y="4813"/>
                    <a:pt x="11293" y="6047"/>
                    <a:pt x="12007" y="7346"/>
                  </a:cubicBezTo>
                  <a:cubicBezTo>
                    <a:pt x="12543" y="8450"/>
                    <a:pt x="12543" y="9554"/>
                    <a:pt x="12186" y="10658"/>
                  </a:cubicBezTo>
                  <a:cubicBezTo>
                    <a:pt x="12007" y="10982"/>
                    <a:pt x="10400" y="11242"/>
                    <a:pt x="9686" y="11047"/>
                  </a:cubicBezTo>
                  <a:cubicBezTo>
                    <a:pt x="9507" y="11047"/>
                    <a:pt x="9507" y="10852"/>
                    <a:pt x="9507" y="10787"/>
                  </a:cubicBezTo>
                  <a:cubicBezTo>
                    <a:pt x="9507" y="9943"/>
                    <a:pt x="9686" y="9164"/>
                    <a:pt x="9507" y="8320"/>
                  </a:cubicBezTo>
                  <a:cubicBezTo>
                    <a:pt x="9329" y="6826"/>
                    <a:pt x="7900" y="5463"/>
                    <a:pt x="6114" y="4164"/>
                  </a:cubicBezTo>
                  <a:cubicBezTo>
                    <a:pt x="5222" y="3450"/>
                    <a:pt x="3972" y="2800"/>
                    <a:pt x="3079" y="2151"/>
                  </a:cubicBezTo>
                  <a:cubicBezTo>
                    <a:pt x="2900" y="2086"/>
                    <a:pt x="196" y="463"/>
                    <a:pt x="17" y="333"/>
                  </a:cubicBezTo>
                  <a:cubicBezTo>
                    <a:pt x="-136" y="28"/>
                    <a:pt x="757" y="-229"/>
                    <a:pt x="2160" y="323"/>
                  </a:cubicBezTo>
                  <a:close/>
                </a:path>
              </a:pathLst>
            </a:custGeom>
            <a:grpFill/>
            <a:ln w="9525">
              <a:solidFill>
                <a:schemeClr val="tx1">
                  <a:lumMod val="75000"/>
                  <a:lumOff val="25000"/>
                </a:schemeClr>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41" name="chenying0907 64"/>
            <p:cNvSpPr/>
            <p:nvPr/>
          </p:nvSpPr>
          <p:spPr bwMode="auto">
            <a:xfrm>
              <a:off x="8059738" y="2803526"/>
              <a:ext cx="130175" cy="36513"/>
            </a:xfrm>
            <a:custGeom>
              <a:avLst/>
              <a:gdLst>
                <a:gd name="T0" fmla="*/ 0 w 60"/>
                <a:gd name="T1" fmla="*/ 5 h 17"/>
                <a:gd name="T2" fmla="*/ 9 w 60"/>
                <a:gd name="T3" fmla="*/ 10 h 17"/>
                <a:gd name="T4" fmla="*/ 53 w 60"/>
                <a:gd name="T5" fmla="*/ 12 h 17"/>
                <a:gd name="T6" fmla="*/ 59 w 60"/>
                <a:gd name="T7" fmla="*/ 8 h 17"/>
                <a:gd name="T8" fmla="*/ 52 w 60"/>
                <a:gd name="T9" fmla="*/ 7 h 17"/>
                <a:gd name="T10" fmla="*/ 13 w 60"/>
                <a:gd name="T11" fmla="*/ 2 h 17"/>
                <a:gd name="T12" fmla="*/ 0 w 60"/>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60" h="17">
                  <a:moveTo>
                    <a:pt x="0" y="5"/>
                  </a:moveTo>
                  <a:cubicBezTo>
                    <a:pt x="3" y="7"/>
                    <a:pt x="6" y="9"/>
                    <a:pt x="9" y="10"/>
                  </a:cubicBezTo>
                  <a:cubicBezTo>
                    <a:pt x="23" y="17"/>
                    <a:pt x="38" y="16"/>
                    <a:pt x="53" y="12"/>
                  </a:cubicBezTo>
                  <a:cubicBezTo>
                    <a:pt x="56" y="12"/>
                    <a:pt x="60" y="12"/>
                    <a:pt x="59" y="8"/>
                  </a:cubicBezTo>
                  <a:cubicBezTo>
                    <a:pt x="59" y="7"/>
                    <a:pt x="54" y="7"/>
                    <a:pt x="52" y="7"/>
                  </a:cubicBezTo>
                  <a:cubicBezTo>
                    <a:pt x="38" y="10"/>
                    <a:pt x="25" y="11"/>
                    <a:pt x="13" y="2"/>
                  </a:cubicBezTo>
                  <a:cubicBezTo>
                    <a:pt x="10" y="0"/>
                    <a:pt x="4" y="1"/>
                    <a:pt x="0" y="5"/>
                  </a:cubicBezTo>
                  <a:close/>
                </a:path>
              </a:pathLst>
            </a:custGeom>
            <a:grpFill/>
            <a:ln w="9525">
              <a:solidFill>
                <a:schemeClr val="tx1">
                  <a:lumMod val="75000"/>
                  <a:lumOff val="25000"/>
                </a:schemeClr>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42" name="chenying0907 65"/>
            <p:cNvSpPr/>
            <p:nvPr/>
          </p:nvSpPr>
          <p:spPr bwMode="auto">
            <a:xfrm>
              <a:off x="8137525" y="2697164"/>
              <a:ext cx="69850" cy="38100"/>
            </a:xfrm>
            <a:custGeom>
              <a:avLst/>
              <a:gdLst>
                <a:gd name="T0" fmla="*/ 0 w 32"/>
                <a:gd name="T1" fmla="*/ 18 h 18"/>
                <a:gd name="T2" fmla="*/ 13 w 32"/>
                <a:gd name="T3" fmla="*/ 13 h 18"/>
                <a:gd name="T4" fmla="*/ 26 w 32"/>
                <a:gd name="T5" fmla="*/ 5 h 18"/>
                <a:gd name="T6" fmla="*/ 32 w 32"/>
                <a:gd name="T7" fmla="*/ 3 h 18"/>
                <a:gd name="T8" fmla="*/ 0 w 32"/>
                <a:gd name="T9" fmla="*/ 18 h 18"/>
              </a:gdLst>
              <a:ahLst/>
              <a:cxnLst>
                <a:cxn ang="0">
                  <a:pos x="T0" y="T1"/>
                </a:cxn>
                <a:cxn ang="0">
                  <a:pos x="T2" y="T3"/>
                </a:cxn>
                <a:cxn ang="0">
                  <a:pos x="T4" y="T5"/>
                </a:cxn>
                <a:cxn ang="0">
                  <a:pos x="T6" y="T7"/>
                </a:cxn>
                <a:cxn ang="0">
                  <a:pos x="T8" y="T9"/>
                </a:cxn>
              </a:cxnLst>
              <a:rect l="0" t="0" r="r" b="b"/>
              <a:pathLst>
                <a:path w="32" h="18">
                  <a:moveTo>
                    <a:pt x="0" y="18"/>
                  </a:moveTo>
                  <a:cubicBezTo>
                    <a:pt x="6" y="18"/>
                    <a:pt x="10" y="17"/>
                    <a:pt x="13" y="13"/>
                  </a:cubicBezTo>
                  <a:cubicBezTo>
                    <a:pt x="16" y="9"/>
                    <a:pt x="21" y="6"/>
                    <a:pt x="26" y="5"/>
                  </a:cubicBezTo>
                  <a:cubicBezTo>
                    <a:pt x="28" y="5"/>
                    <a:pt x="29" y="4"/>
                    <a:pt x="32" y="3"/>
                  </a:cubicBezTo>
                  <a:cubicBezTo>
                    <a:pt x="22" y="0"/>
                    <a:pt x="8" y="7"/>
                    <a:pt x="0" y="18"/>
                  </a:cubicBezTo>
                  <a:close/>
                </a:path>
              </a:pathLst>
            </a:custGeom>
            <a:grpFill/>
            <a:ln w="9525">
              <a:solidFill>
                <a:schemeClr val="tx1">
                  <a:lumMod val="75000"/>
                  <a:lumOff val="25000"/>
                </a:schemeClr>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43" name="chenying0907 66"/>
            <p:cNvSpPr/>
            <p:nvPr/>
          </p:nvSpPr>
          <p:spPr bwMode="auto">
            <a:xfrm>
              <a:off x="8080375" y="2660651"/>
              <a:ext cx="49213" cy="31750"/>
            </a:xfrm>
            <a:custGeom>
              <a:avLst/>
              <a:gdLst>
                <a:gd name="T0" fmla="*/ 23 w 23"/>
                <a:gd name="T1" fmla="*/ 0 h 15"/>
                <a:gd name="T2" fmla="*/ 0 w 23"/>
                <a:gd name="T3" fmla="*/ 14 h 15"/>
                <a:gd name="T4" fmla="*/ 23 w 23"/>
                <a:gd name="T5" fmla="*/ 0 h 15"/>
              </a:gdLst>
              <a:ahLst/>
              <a:cxnLst>
                <a:cxn ang="0">
                  <a:pos x="T0" y="T1"/>
                </a:cxn>
                <a:cxn ang="0">
                  <a:pos x="T2" y="T3"/>
                </a:cxn>
                <a:cxn ang="0">
                  <a:pos x="T4" y="T5"/>
                </a:cxn>
              </a:cxnLst>
              <a:rect l="0" t="0" r="r" b="b"/>
              <a:pathLst>
                <a:path w="23" h="15">
                  <a:moveTo>
                    <a:pt x="23" y="0"/>
                  </a:moveTo>
                  <a:cubicBezTo>
                    <a:pt x="15" y="0"/>
                    <a:pt x="2" y="8"/>
                    <a:pt x="0" y="14"/>
                  </a:cubicBezTo>
                  <a:cubicBezTo>
                    <a:pt x="5" y="15"/>
                    <a:pt x="21" y="5"/>
                    <a:pt x="23" y="0"/>
                  </a:cubicBezTo>
                  <a:close/>
                </a:path>
              </a:pathLst>
            </a:custGeom>
            <a:grpFill/>
            <a:ln w="9525">
              <a:solidFill>
                <a:schemeClr val="tx1">
                  <a:lumMod val="75000"/>
                  <a:lumOff val="25000"/>
                </a:schemeClr>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44" name="chenying0907 71"/>
            <p:cNvSpPr/>
            <p:nvPr/>
          </p:nvSpPr>
          <p:spPr bwMode="auto">
            <a:xfrm>
              <a:off x="8059738" y="2803526"/>
              <a:ext cx="130175" cy="36513"/>
            </a:xfrm>
            <a:custGeom>
              <a:avLst/>
              <a:gdLst>
                <a:gd name="T0" fmla="*/ 0 w 60"/>
                <a:gd name="T1" fmla="*/ 5 h 17"/>
                <a:gd name="T2" fmla="*/ 13 w 60"/>
                <a:gd name="T3" fmla="*/ 2 h 17"/>
                <a:gd name="T4" fmla="*/ 52 w 60"/>
                <a:gd name="T5" fmla="*/ 7 h 17"/>
                <a:gd name="T6" fmla="*/ 59 w 60"/>
                <a:gd name="T7" fmla="*/ 8 h 17"/>
                <a:gd name="T8" fmla="*/ 53 w 60"/>
                <a:gd name="T9" fmla="*/ 12 h 17"/>
                <a:gd name="T10" fmla="*/ 9 w 60"/>
                <a:gd name="T11" fmla="*/ 10 h 17"/>
                <a:gd name="T12" fmla="*/ 0 w 60"/>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60" h="17">
                  <a:moveTo>
                    <a:pt x="0" y="5"/>
                  </a:moveTo>
                  <a:cubicBezTo>
                    <a:pt x="4" y="1"/>
                    <a:pt x="10" y="0"/>
                    <a:pt x="13" y="2"/>
                  </a:cubicBezTo>
                  <a:cubicBezTo>
                    <a:pt x="25" y="11"/>
                    <a:pt x="38" y="10"/>
                    <a:pt x="52" y="7"/>
                  </a:cubicBezTo>
                  <a:cubicBezTo>
                    <a:pt x="54" y="7"/>
                    <a:pt x="59" y="7"/>
                    <a:pt x="59" y="8"/>
                  </a:cubicBezTo>
                  <a:cubicBezTo>
                    <a:pt x="60" y="12"/>
                    <a:pt x="56" y="12"/>
                    <a:pt x="53" y="12"/>
                  </a:cubicBezTo>
                  <a:cubicBezTo>
                    <a:pt x="38" y="16"/>
                    <a:pt x="23" y="17"/>
                    <a:pt x="9" y="10"/>
                  </a:cubicBezTo>
                  <a:cubicBezTo>
                    <a:pt x="6" y="9"/>
                    <a:pt x="3" y="7"/>
                    <a:pt x="0" y="5"/>
                  </a:cubicBezTo>
                  <a:close/>
                </a:path>
              </a:pathLst>
            </a:custGeom>
            <a:grpFill/>
            <a:ln w="9525">
              <a:solidFill>
                <a:schemeClr val="tx1">
                  <a:lumMod val="75000"/>
                  <a:lumOff val="25000"/>
                </a:schemeClr>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45" name="chenying0907 72"/>
            <p:cNvSpPr/>
            <p:nvPr/>
          </p:nvSpPr>
          <p:spPr bwMode="auto">
            <a:xfrm>
              <a:off x="8137525" y="2697164"/>
              <a:ext cx="69850" cy="38100"/>
            </a:xfrm>
            <a:custGeom>
              <a:avLst/>
              <a:gdLst>
                <a:gd name="T0" fmla="*/ 0 w 32"/>
                <a:gd name="T1" fmla="*/ 18 h 18"/>
                <a:gd name="T2" fmla="*/ 32 w 32"/>
                <a:gd name="T3" fmla="*/ 3 h 18"/>
                <a:gd name="T4" fmla="*/ 26 w 32"/>
                <a:gd name="T5" fmla="*/ 5 h 18"/>
                <a:gd name="T6" fmla="*/ 13 w 32"/>
                <a:gd name="T7" fmla="*/ 13 h 18"/>
                <a:gd name="T8" fmla="*/ 0 w 32"/>
                <a:gd name="T9" fmla="*/ 18 h 18"/>
              </a:gdLst>
              <a:ahLst/>
              <a:cxnLst>
                <a:cxn ang="0">
                  <a:pos x="T0" y="T1"/>
                </a:cxn>
                <a:cxn ang="0">
                  <a:pos x="T2" y="T3"/>
                </a:cxn>
                <a:cxn ang="0">
                  <a:pos x="T4" y="T5"/>
                </a:cxn>
                <a:cxn ang="0">
                  <a:pos x="T6" y="T7"/>
                </a:cxn>
                <a:cxn ang="0">
                  <a:pos x="T8" y="T9"/>
                </a:cxn>
              </a:cxnLst>
              <a:rect l="0" t="0" r="r" b="b"/>
              <a:pathLst>
                <a:path w="32" h="18">
                  <a:moveTo>
                    <a:pt x="0" y="18"/>
                  </a:moveTo>
                  <a:cubicBezTo>
                    <a:pt x="8" y="7"/>
                    <a:pt x="22" y="0"/>
                    <a:pt x="32" y="3"/>
                  </a:cubicBezTo>
                  <a:cubicBezTo>
                    <a:pt x="29" y="4"/>
                    <a:pt x="28" y="5"/>
                    <a:pt x="26" y="5"/>
                  </a:cubicBezTo>
                  <a:cubicBezTo>
                    <a:pt x="21" y="6"/>
                    <a:pt x="16" y="9"/>
                    <a:pt x="13" y="13"/>
                  </a:cubicBezTo>
                  <a:cubicBezTo>
                    <a:pt x="10" y="17"/>
                    <a:pt x="6" y="18"/>
                    <a:pt x="0" y="18"/>
                  </a:cubicBezTo>
                  <a:close/>
                </a:path>
              </a:pathLst>
            </a:custGeom>
            <a:grpFill/>
            <a:ln w="9525">
              <a:solidFill>
                <a:schemeClr val="tx1">
                  <a:lumMod val="75000"/>
                  <a:lumOff val="25000"/>
                </a:schemeClr>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46" name="chenying0907 73"/>
            <p:cNvSpPr/>
            <p:nvPr/>
          </p:nvSpPr>
          <p:spPr bwMode="auto">
            <a:xfrm>
              <a:off x="8080375" y="2660651"/>
              <a:ext cx="49213" cy="31750"/>
            </a:xfrm>
            <a:custGeom>
              <a:avLst/>
              <a:gdLst>
                <a:gd name="T0" fmla="*/ 23 w 23"/>
                <a:gd name="T1" fmla="*/ 0 h 15"/>
                <a:gd name="T2" fmla="*/ 0 w 23"/>
                <a:gd name="T3" fmla="*/ 14 h 15"/>
                <a:gd name="T4" fmla="*/ 23 w 23"/>
                <a:gd name="T5" fmla="*/ 0 h 15"/>
              </a:gdLst>
              <a:ahLst/>
              <a:cxnLst>
                <a:cxn ang="0">
                  <a:pos x="T0" y="T1"/>
                </a:cxn>
                <a:cxn ang="0">
                  <a:pos x="T2" y="T3"/>
                </a:cxn>
                <a:cxn ang="0">
                  <a:pos x="T4" y="T5"/>
                </a:cxn>
              </a:cxnLst>
              <a:rect l="0" t="0" r="r" b="b"/>
              <a:pathLst>
                <a:path w="23" h="15">
                  <a:moveTo>
                    <a:pt x="23" y="0"/>
                  </a:moveTo>
                  <a:cubicBezTo>
                    <a:pt x="21" y="5"/>
                    <a:pt x="5" y="15"/>
                    <a:pt x="0" y="14"/>
                  </a:cubicBezTo>
                  <a:cubicBezTo>
                    <a:pt x="2" y="8"/>
                    <a:pt x="15" y="0"/>
                    <a:pt x="23" y="0"/>
                  </a:cubicBezTo>
                  <a:close/>
                </a:path>
              </a:pathLst>
            </a:custGeom>
            <a:grpFill/>
            <a:ln w="9525">
              <a:solidFill>
                <a:schemeClr val="tx1">
                  <a:lumMod val="75000"/>
                  <a:lumOff val="25000"/>
                </a:schemeClr>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grpSp>
      <p:grpSp>
        <p:nvGrpSpPr>
          <p:cNvPr id="23" name="PA_组合 146"/>
          <p:cNvGrpSpPr/>
          <p:nvPr/>
        </p:nvGrpSpPr>
        <p:grpSpPr>
          <a:xfrm>
            <a:off x="1334558" y="3068087"/>
            <a:ext cx="956920" cy="1181961"/>
            <a:chOff x="5959475" y="2968563"/>
            <a:chExt cx="987426" cy="1219264"/>
          </a:xfrm>
          <a:solidFill>
            <a:schemeClr val="accent5"/>
          </a:solidFill>
        </p:grpSpPr>
        <p:sp>
          <p:nvSpPr>
            <p:cNvPr id="148" name="chenying0907 11"/>
            <p:cNvSpPr/>
            <p:nvPr/>
          </p:nvSpPr>
          <p:spPr bwMode="auto">
            <a:xfrm>
              <a:off x="6024563" y="3538539"/>
              <a:ext cx="709613" cy="354013"/>
            </a:xfrm>
            <a:custGeom>
              <a:avLst/>
              <a:gdLst>
                <a:gd name="T0" fmla="*/ 0 w 330"/>
                <a:gd name="T1" fmla="*/ 50 h 165"/>
                <a:gd name="T2" fmla="*/ 13 w 330"/>
                <a:gd name="T3" fmla="*/ 50 h 165"/>
                <a:gd name="T4" fmla="*/ 68 w 330"/>
                <a:gd name="T5" fmla="*/ 21 h 165"/>
                <a:gd name="T6" fmla="*/ 161 w 330"/>
                <a:gd name="T7" fmla="*/ 26 h 165"/>
                <a:gd name="T8" fmla="*/ 188 w 330"/>
                <a:gd name="T9" fmla="*/ 52 h 165"/>
                <a:gd name="T10" fmla="*/ 192 w 330"/>
                <a:gd name="T11" fmla="*/ 63 h 165"/>
                <a:gd name="T12" fmla="*/ 219 w 330"/>
                <a:gd name="T13" fmla="*/ 133 h 165"/>
                <a:gd name="T14" fmla="*/ 245 w 330"/>
                <a:gd name="T15" fmla="*/ 164 h 165"/>
                <a:gd name="T16" fmla="*/ 255 w 330"/>
                <a:gd name="T17" fmla="*/ 164 h 165"/>
                <a:gd name="T18" fmla="*/ 263 w 330"/>
                <a:gd name="T19" fmla="*/ 159 h 165"/>
                <a:gd name="T20" fmla="*/ 291 w 330"/>
                <a:gd name="T21" fmla="*/ 137 h 165"/>
                <a:gd name="T22" fmla="*/ 311 w 330"/>
                <a:gd name="T23" fmla="*/ 131 h 165"/>
                <a:gd name="T24" fmla="*/ 324 w 330"/>
                <a:gd name="T25" fmla="*/ 130 h 165"/>
                <a:gd name="T26" fmla="*/ 329 w 330"/>
                <a:gd name="T27" fmla="*/ 125 h 165"/>
                <a:gd name="T28" fmla="*/ 322 w 330"/>
                <a:gd name="T29" fmla="*/ 122 h 165"/>
                <a:gd name="T30" fmla="*/ 312 w 330"/>
                <a:gd name="T31" fmla="*/ 124 h 165"/>
                <a:gd name="T32" fmla="*/ 279 w 330"/>
                <a:gd name="T33" fmla="*/ 137 h 165"/>
                <a:gd name="T34" fmla="*/ 255 w 330"/>
                <a:gd name="T35" fmla="*/ 157 h 165"/>
                <a:gd name="T36" fmla="*/ 244 w 330"/>
                <a:gd name="T37" fmla="*/ 147 h 165"/>
                <a:gd name="T38" fmla="*/ 216 w 330"/>
                <a:gd name="T39" fmla="*/ 84 h 165"/>
                <a:gd name="T40" fmla="*/ 201 w 330"/>
                <a:gd name="T41" fmla="*/ 43 h 165"/>
                <a:gd name="T42" fmla="*/ 193 w 330"/>
                <a:gd name="T43" fmla="*/ 31 h 165"/>
                <a:gd name="T44" fmla="*/ 76 w 330"/>
                <a:gd name="T45" fmla="*/ 12 h 165"/>
                <a:gd name="T46" fmla="*/ 4 w 330"/>
                <a:gd name="T47" fmla="*/ 47 h 165"/>
                <a:gd name="T48" fmla="*/ 0 w 330"/>
                <a:gd name="T49" fmla="*/ 5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0" h="165">
                  <a:moveTo>
                    <a:pt x="0" y="50"/>
                  </a:moveTo>
                  <a:cubicBezTo>
                    <a:pt x="5" y="52"/>
                    <a:pt x="9" y="52"/>
                    <a:pt x="13" y="50"/>
                  </a:cubicBezTo>
                  <a:cubicBezTo>
                    <a:pt x="31" y="39"/>
                    <a:pt x="49" y="29"/>
                    <a:pt x="68" y="21"/>
                  </a:cubicBezTo>
                  <a:cubicBezTo>
                    <a:pt x="100" y="10"/>
                    <a:pt x="131" y="9"/>
                    <a:pt x="161" y="26"/>
                  </a:cubicBezTo>
                  <a:cubicBezTo>
                    <a:pt x="173" y="32"/>
                    <a:pt x="184" y="38"/>
                    <a:pt x="188" y="52"/>
                  </a:cubicBezTo>
                  <a:cubicBezTo>
                    <a:pt x="190" y="56"/>
                    <a:pt x="191" y="60"/>
                    <a:pt x="192" y="63"/>
                  </a:cubicBezTo>
                  <a:cubicBezTo>
                    <a:pt x="201" y="87"/>
                    <a:pt x="207" y="111"/>
                    <a:pt x="219" y="133"/>
                  </a:cubicBezTo>
                  <a:cubicBezTo>
                    <a:pt x="225" y="145"/>
                    <a:pt x="232" y="157"/>
                    <a:pt x="245" y="164"/>
                  </a:cubicBezTo>
                  <a:cubicBezTo>
                    <a:pt x="248" y="165"/>
                    <a:pt x="252" y="165"/>
                    <a:pt x="255" y="164"/>
                  </a:cubicBezTo>
                  <a:cubicBezTo>
                    <a:pt x="258" y="164"/>
                    <a:pt x="261" y="161"/>
                    <a:pt x="263" y="159"/>
                  </a:cubicBezTo>
                  <a:cubicBezTo>
                    <a:pt x="271" y="149"/>
                    <a:pt x="280" y="143"/>
                    <a:pt x="291" y="137"/>
                  </a:cubicBezTo>
                  <a:cubicBezTo>
                    <a:pt x="297" y="134"/>
                    <a:pt x="303" y="131"/>
                    <a:pt x="311" y="131"/>
                  </a:cubicBezTo>
                  <a:cubicBezTo>
                    <a:pt x="315" y="131"/>
                    <a:pt x="319" y="131"/>
                    <a:pt x="324" y="130"/>
                  </a:cubicBezTo>
                  <a:cubicBezTo>
                    <a:pt x="326" y="129"/>
                    <a:pt x="330" y="129"/>
                    <a:pt x="329" y="125"/>
                  </a:cubicBezTo>
                  <a:cubicBezTo>
                    <a:pt x="328" y="121"/>
                    <a:pt x="325" y="121"/>
                    <a:pt x="322" y="122"/>
                  </a:cubicBezTo>
                  <a:cubicBezTo>
                    <a:pt x="319" y="123"/>
                    <a:pt x="315" y="124"/>
                    <a:pt x="312" y="124"/>
                  </a:cubicBezTo>
                  <a:cubicBezTo>
                    <a:pt x="299" y="123"/>
                    <a:pt x="288" y="130"/>
                    <a:pt x="279" y="137"/>
                  </a:cubicBezTo>
                  <a:cubicBezTo>
                    <a:pt x="271" y="143"/>
                    <a:pt x="263" y="150"/>
                    <a:pt x="255" y="157"/>
                  </a:cubicBezTo>
                  <a:cubicBezTo>
                    <a:pt x="251" y="153"/>
                    <a:pt x="248" y="150"/>
                    <a:pt x="244" y="147"/>
                  </a:cubicBezTo>
                  <a:cubicBezTo>
                    <a:pt x="230" y="128"/>
                    <a:pt x="223" y="106"/>
                    <a:pt x="216" y="84"/>
                  </a:cubicBezTo>
                  <a:cubicBezTo>
                    <a:pt x="211" y="70"/>
                    <a:pt x="206" y="57"/>
                    <a:pt x="201" y="43"/>
                  </a:cubicBezTo>
                  <a:cubicBezTo>
                    <a:pt x="199" y="39"/>
                    <a:pt x="196" y="34"/>
                    <a:pt x="193" y="31"/>
                  </a:cubicBezTo>
                  <a:cubicBezTo>
                    <a:pt x="157" y="5"/>
                    <a:pt x="118" y="0"/>
                    <a:pt x="76" y="12"/>
                  </a:cubicBezTo>
                  <a:cubicBezTo>
                    <a:pt x="50" y="20"/>
                    <a:pt x="27" y="33"/>
                    <a:pt x="4" y="47"/>
                  </a:cubicBezTo>
                  <a:cubicBezTo>
                    <a:pt x="3" y="47"/>
                    <a:pt x="2" y="49"/>
                    <a:pt x="0" y="50"/>
                  </a:cubicBezTo>
                  <a:close/>
                </a:path>
              </a:pathLst>
            </a:custGeom>
            <a:grpFill/>
            <a:ln w="9525">
              <a:solidFill>
                <a:schemeClr val="accent1"/>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49" name="chenying0907 12"/>
            <p:cNvSpPr/>
            <p:nvPr/>
          </p:nvSpPr>
          <p:spPr bwMode="auto">
            <a:xfrm>
              <a:off x="6013450" y="3697289"/>
              <a:ext cx="388938" cy="490538"/>
            </a:xfrm>
            <a:custGeom>
              <a:avLst/>
              <a:gdLst>
                <a:gd name="T0" fmla="*/ 39 w 181"/>
                <a:gd name="T1" fmla="*/ 1 h 228"/>
                <a:gd name="T2" fmla="*/ 11 w 181"/>
                <a:gd name="T3" fmla="*/ 1 h 228"/>
                <a:gd name="T4" fmla="*/ 2 w 181"/>
                <a:gd name="T5" fmla="*/ 4 h 228"/>
                <a:gd name="T6" fmla="*/ 0 w 181"/>
                <a:gd name="T7" fmla="*/ 7 h 228"/>
                <a:gd name="T8" fmla="*/ 3 w 181"/>
                <a:gd name="T9" fmla="*/ 9 h 228"/>
                <a:gd name="T10" fmla="*/ 6 w 181"/>
                <a:gd name="T11" fmla="*/ 9 h 228"/>
                <a:gd name="T12" fmla="*/ 67 w 181"/>
                <a:gd name="T13" fmla="*/ 10 h 228"/>
                <a:gd name="T14" fmla="*/ 116 w 181"/>
                <a:gd name="T15" fmla="*/ 26 h 228"/>
                <a:gd name="T16" fmla="*/ 159 w 181"/>
                <a:gd name="T17" fmla="*/ 70 h 228"/>
                <a:gd name="T18" fmla="*/ 165 w 181"/>
                <a:gd name="T19" fmla="*/ 96 h 228"/>
                <a:gd name="T20" fmla="*/ 161 w 181"/>
                <a:gd name="T21" fmla="*/ 118 h 228"/>
                <a:gd name="T22" fmla="*/ 153 w 181"/>
                <a:gd name="T23" fmla="*/ 181 h 228"/>
                <a:gd name="T24" fmla="*/ 160 w 181"/>
                <a:gd name="T25" fmla="*/ 221 h 228"/>
                <a:gd name="T26" fmla="*/ 174 w 181"/>
                <a:gd name="T27" fmla="*/ 224 h 228"/>
                <a:gd name="T28" fmla="*/ 176 w 181"/>
                <a:gd name="T29" fmla="*/ 218 h 228"/>
                <a:gd name="T30" fmla="*/ 168 w 181"/>
                <a:gd name="T31" fmla="*/ 176 h 228"/>
                <a:gd name="T32" fmla="*/ 179 w 181"/>
                <a:gd name="T33" fmla="*/ 99 h 228"/>
                <a:gd name="T34" fmla="*/ 174 w 181"/>
                <a:gd name="T35" fmla="*/ 66 h 228"/>
                <a:gd name="T36" fmla="*/ 106 w 181"/>
                <a:gd name="T37" fmla="*/ 10 h 228"/>
                <a:gd name="T38" fmla="*/ 39 w 181"/>
                <a:gd name="T39" fmla="*/ 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1" h="228">
                  <a:moveTo>
                    <a:pt x="39" y="1"/>
                  </a:moveTo>
                  <a:cubicBezTo>
                    <a:pt x="29" y="1"/>
                    <a:pt x="20" y="1"/>
                    <a:pt x="11" y="1"/>
                  </a:cubicBezTo>
                  <a:cubicBezTo>
                    <a:pt x="8" y="2"/>
                    <a:pt x="5" y="3"/>
                    <a:pt x="2" y="4"/>
                  </a:cubicBezTo>
                  <a:cubicBezTo>
                    <a:pt x="1" y="4"/>
                    <a:pt x="0" y="6"/>
                    <a:pt x="0" y="7"/>
                  </a:cubicBezTo>
                  <a:cubicBezTo>
                    <a:pt x="1" y="7"/>
                    <a:pt x="2" y="8"/>
                    <a:pt x="3" y="9"/>
                  </a:cubicBezTo>
                  <a:cubicBezTo>
                    <a:pt x="4" y="9"/>
                    <a:pt x="5" y="9"/>
                    <a:pt x="6" y="9"/>
                  </a:cubicBezTo>
                  <a:cubicBezTo>
                    <a:pt x="26" y="9"/>
                    <a:pt x="46" y="9"/>
                    <a:pt x="67" y="10"/>
                  </a:cubicBezTo>
                  <a:cubicBezTo>
                    <a:pt x="84" y="11"/>
                    <a:pt x="101" y="17"/>
                    <a:pt x="116" y="26"/>
                  </a:cubicBezTo>
                  <a:cubicBezTo>
                    <a:pt x="135" y="37"/>
                    <a:pt x="148" y="52"/>
                    <a:pt x="159" y="70"/>
                  </a:cubicBezTo>
                  <a:cubicBezTo>
                    <a:pt x="165" y="78"/>
                    <a:pt x="167" y="86"/>
                    <a:pt x="165" y="96"/>
                  </a:cubicBezTo>
                  <a:cubicBezTo>
                    <a:pt x="164" y="103"/>
                    <a:pt x="162" y="110"/>
                    <a:pt x="161" y="118"/>
                  </a:cubicBezTo>
                  <a:cubicBezTo>
                    <a:pt x="158" y="139"/>
                    <a:pt x="155" y="160"/>
                    <a:pt x="153" y="181"/>
                  </a:cubicBezTo>
                  <a:cubicBezTo>
                    <a:pt x="152" y="195"/>
                    <a:pt x="154" y="208"/>
                    <a:pt x="160" y="221"/>
                  </a:cubicBezTo>
                  <a:cubicBezTo>
                    <a:pt x="164" y="228"/>
                    <a:pt x="169" y="227"/>
                    <a:pt x="174" y="224"/>
                  </a:cubicBezTo>
                  <a:cubicBezTo>
                    <a:pt x="177" y="223"/>
                    <a:pt x="178" y="221"/>
                    <a:pt x="176" y="218"/>
                  </a:cubicBezTo>
                  <a:cubicBezTo>
                    <a:pt x="168" y="205"/>
                    <a:pt x="166" y="191"/>
                    <a:pt x="168" y="176"/>
                  </a:cubicBezTo>
                  <a:cubicBezTo>
                    <a:pt x="170" y="150"/>
                    <a:pt x="175" y="125"/>
                    <a:pt x="179" y="99"/>
                  </a:cubicBezTo>
                  <a:cubicBezTo>
                    <a:pt x="181" y="87"/>
                    <a:pt x="180" y="77"/>
                    <a:pt x="174" y="66"/>
                  </a:cubicBezTo>
                  <a:cubicBezTo>
                    <a:pt x="158" y="39"/>
                    <a:pt x="136" y="20"/>
                    <a:pt x="106" y="10"/>
                  </a:cubicBezTo>
                  <a:cubicBezTo>
                    <a:pt x="84" y="2"/>
                    <a:pt x="62" y="0"/>
                    <a:pt x="39" y="1"/>
                  </a:cubicBezTo>
                  <a:close/>
                </a:path>
              </a:pathLst>
            </a:custGeom>
            <a:grpFill/>
            <a:ln w="9525">
              <a:solidFill>
                <a:schemeClr val="accent1"/>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50" name="chenying0907 14"/>
            <p:cNvSpPr/>
            <p:nvPr/>
          </p:nvSpPr>
          <p:spPr bwMode="auto">
            <a:xfrm>
              <a:off x="5959475" y="3311526"/>
              <a:ext cx="385763" cy="390525"/>
            </a:xfrm>
            <a:custGeom>
              <a:avLst/>
              <a:gdLst>
                <a:gd name="T0" fmla="*/ 0 w 179"/>
                <a:gd name="T1" fmla="*/ 174 h 182"/>
                <a:gd name="T2" fmla="*/ 2 w 179"/>
                <a:gd name="T3" fmla="*/ 179 h 182"/>
                <a:gd name="T4" fmla="*/ 15 w 179"/>
                <a:gd name="T5" fmla="*/ 173 h 182"/>
                <a:gd name="T6" fmla="*/ 31 w 179"/>
                <a:gd name="T7" fmla="*/ 121 h 182"/>
                <a:gd name="T8" fmla="*/ 107 w 179"/>
                <a:gd name="T9" fmla="*/ 38 h 182"/>
                <a:gd name="T10" fmla="*/ 165 w 179"/>
                <a:gd name="T11" fmla="*/ 10 h 182"/>
                <a:gd name="T12" fmla="*/ 175 w 179"/>
                <a:gd name="T13" fmla="*/ 8 h 182"/>
                <a:gd name="T14" fmla="*/ 179 w 179"/>
                <a:gd name="T15" fmla="*/ 3 h 182"/>
                <a:gd name="T16" fmla="*/ 173 w 179"/>
                <a:gd name="T17" fmla="*/ 0 h 182"/>
                <a:gd name="T18" fmla="*/ 171 w 179"/>
                <a:gd name="T19" fmla="*/ 0 h 182"/>
                <a:gd name="T20" fmla="*/ 134 w 179"/>
                <a:gd name="T21" fmla="*/ 12 h 182"/>
                <a:gd name="T22" fmla="*/ 19 w 179"/>
                <a:gd name="T23" fmla="*/ 117 h 182"/>
                <a:gd name="T24" fmla="*/ 0 w 179"/>
                <a:gd name="T25"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2">
                  <a:moveTo>
                    <a:pt x="0" y="174"/>
                  </a:moveTo>
                  <a:cubicBezTo>
                    <a:pt x="0" y="175"/>
                    <a:pt x="0" y="178"/>
                    <a:pt x="2" y="179"/>
                  </a:cubicBezTo>
                  <a:cubicBezTo>
                    <a:pt x="6" y="182"/>
                    <a:pt x="14" y="178"/>
                    <a:pt x="15" y="173"/>
                  </a:cubicBezTo>
                  <a:cubicBezTo>
                    <a:pt x="16" y="154"/>
                    <a:pt x="22" y="137"/>
                    <a:pt x="31" y="121"/>
                  </a:cubicBezTo>
                  <a:cubicBezTo>
                    <a:pt x="50" y="88"/>
                    <a:pt x="76" y="60"/>
                    <a:pt x="107" y="38"/>
                  </a:cubicBezTo>
                  <a:cubicBezTo>
                    <a:pt x="125" y="25"/>
                    <a:pt x="144" y="15"/>
                    <a:pt x="165" y="10"/>
                  </a:cubicBezTo>
                  <a:cubicBezTo>
                    <a:pt x="168" y="10"/>
                    <a:pt x="172" y="9"/>
                    <a:pt x="175" y="8"/>
                  </a:cubicBezTo>
                  <a:cubicBezTo>
                    <a:pt x="177" y="7"/>
                    <a:pt x="178" y="5"/>
                    <a:pt x="179" y="3"/>
                  </a:cubicBezTo>
                  <a:cubicBezTo>
                    <a:pt x="177" y="2"/>
                    <a:pt x="175" y="1"/>
                    <a:pt x="173" y="0"/>
                  </a:cubicBezTo>
                  <a:cubicBezTo>
                    <a:pt x="173" y="0"/>
                    <a:pt x="172" y="0"/>
                    <a:pt x="171" y="0"/>
                  </a:cubicBezTo>
                  <a:cubicBezTo>
                    <a:pt x="159" y="4"/>
                    <a:pt x="146" y="7"/>
                    <a:pt x="134" y="12"/>
                  </a:cubicBezTo>
                  <a:cubicBezTo>
                    <a:pt x="85" y="35"/>
                    <a:pt x="47" y="71"/>
                    <a:pt x="19" y="117"/>
                  </a:cubicBezTo>
                  <a:cubicBezTo>
                    <a:pt x="9" y="134"/>
                    <a:pt x="2" y="153"/>
                    <a:pt x="0" y="174"/>
                  </a:cubicBezTo>
                  <a:close/>
                </a:path>
              </a:pathLst>
            </a:custGeom>
            <a:grpFill/>
            <a:ln w="9525">
              <a:solidFill>
                <a:schemeClr val="accent1"/>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51" name="chenying0907 16"/>
            <p:cNvSpPr/>
            <p:nvPr/>
          </p:nvSpPr>
          <p:spPr bwMode="auto">
            <a:xfrm>
              <a:off x="6370638" y="3297239"/>
              <a:ext cx="533400" cy="120650"/>
            </a:xfrm>
            <a:custGeom>
              <a:avLst/>
              <a:gdLst>
                <a:gd name="T0" fmla="*/ 0 w 248"/>
                <a:gd name="T1" fmla="*/ 27 h 56"/>
                <a:gd name="T2" fmla="*/ 14 w 248"/>
                <a:gd name="T3" fmla="*/ 33 h 56"/>
                <a:gd name="T4" fmla="*/ 113 w 248"/>
                <a:gd name="T5" fmla="*/ 56 h 56"/>
                <a:gd name="T6" fmla="*/ 195 w 248"/>
                <a:gd name="T7" fmla="*/ 35 h 56"/>
                <a:gd name="T8" fmla="*/ 211 w 248"/>
                <a:gd name="T9" fmla="*/ 25 h 56"/>
                <a:gd name="T10" fmla="*/ 221 w 248"/>
                <a:gd name="T11" fmla="*/ 18 h 56"/>
                <a:gd name="T12" fmla="*/ 231 w 248"/>
                <a:gd name="T13" fmla="*/ 11 h 56"/>
                <a:gd name="T14" fmla="*/ 232 w 248"/>
                <a:gd name="T15" fmla="*/ 12 h 56"/>
                <a:gd name="T16" fmla="*/ 230 w 248"/>
                <a:gd name="T17" fmla="*/ 16 h 56"/>
                <a:gd name="T18" fmla="*/ 231 w 248"/>
                <a:gd name="T19" fmla="*/ 17 h 56"/>
                <a:gd name="T20" fmla="*/ 248 w 248"/>
                <a:gd name="T21" fmla="*/ 3 h 56"/>
                <a:gd name="T22" fmla="*/ 238 w 248"/>
                <a:gd name="T23" fmla="*/ 1 h 56"/>
                <a:gd name="T24" fmla="*/ 224 w 248"/>
                <a:gd name="T25" fmla="*/ 7 h 56"/>
                <a:gd name="T26" fmla="*/ 199 w 248"/>
                <a:gd name="T27" fmla="*/ 25 h 56"/>
                <a:gd name="T28" fmla="*/ 143 w 248"/>
                <a:gd name="T29" fmla="*/ 48 h 56"/>
                <a:gd name="T30" fmla="*/ 53 w 248"/>
                <a:gd name="T31" fmla="*/ 39 h 56"/>
                <a:gd name="T32" fmla="*/ 15 w 248"/>
                <a:gd name="T33" fmla="*/ 24 h 56"/>
                <a:gd name="T34" fmla="*/ 0 w 248"/>
                <a:gd name="T3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8" h="56">
                  <a:moveTo>
                    <a:pt x="0" y="27"/>
                  </a:moveTo>
                  <a:cubicBezTo>
                    <a:pt x="5" y="29"/>
                    <a:pt x="10" y="31"/>
                    <a:pt x="14" y="33"/>
                  </a:cubicBezTo>
                  <a:cubicBezTo>
                    <a:pt x="46" y="47"/>
                    <a:pt x="79" y="56"/>
                    <a:pt x="113" y="56"/>
                  </a:cubicBezTo>
                  <a:cubicBezTo>
                    <a:pt x="142" y="56"/>
                    <a:pt x="170" y="50"/>
                    <a:pt x="195" y="35"/>
                  </a:cubicBezTo>
                  <a:cubicBezTo>
                    <a:pt x="200" y="32"/>
                    <a:pt x="205" y="28"/>
                    <a:pt x="211" y="25"/>
                  </a:cubicBezTo>
                  <a:cubicBezTo>
                    <a:pt x="215" y="23"/>
                    <a:pt x="218" y="22"/>
                    <a:pt x="221" y="18"/>
                  </a:cubicBezTo>
                  <a:cubicBezTo>
                    <a:pt x="224" y="16"/>
                    <a:pt x="228" y="14"/>
                    <a:pt x="231" y="11"/>
                  </a:cubicBezTo>
                  <a:cubicBezTo>
                    <a:pt x="231" y="11"/>
                    <a:pt x="231" y="12"/>
                    <a:pt x="232" y="12"/>
                  </a:cubicBezTo>
                  <a:cubicBezTo>
                    <a:pt x="231" y="13"/>
                    <a:pt x="231" y="15"/>
                    <a:pt x="230" y="16"/>
                  </a:cubicBezTo>
                  <a:cubicBezTo>
                    <a:pt x="231" y="16"/>
                    <a:pt x="231" y="17"/>
                    <a:pt x="231" y="17"/>
                  </a:cubicBezTo>
                  <a:cubicBezTo>
                    <a:pt x="236" y="12"/>
                    <a:pt x="242" y="8"/>
                    <a:pt x="248" y="3"/>
                  </a:cubicBezTo>
                  <a:cubicBezTo>
                    <a:pt x="244" y="2"/>
                    <a:pt x="241" y="0"/>
                    <a:pt x="238" y="1"/>
                  </a:cubicBezTo>
                  <a:cubicBezTo>
                    <a:pt x="233" y="2"/>
                    <a:pt x="228" y="4"/>
                    <a:pt x="224" y="7"/>
                  </a:cubicBezTo>
                  <a:cubicBezTo>
                    <a:pt x="215" y="13"/>
                    <a:pt x="207" y="19"/>
                    <a:pt x="199" y="25"/>
                  </a:cubicBezTo>
                  <a:cubicBezTo>
                    <a:pt x="182" y="37"/>
                    <a:pt x="164" y="45"/>
                    <a:pt x="143" y="48"/>
                  </a:cubicBezTo>
                  <a:cubicBezTo>
                    <a:pt x="112" y="53"/>
                    <a:pt x="83" y="48"/>
                    <a:pt x="53" y="39"/>
                  </a:cubicBezTo>
                  <a:cubicBezTo>
                    <a:pt x="40" y="34"/>
                    <a:pt x="27" y="29"/>
                    <a:pt x="15" y="24"/>
                  </a:cubicBezTo>
                  <a:cubicBezTo>
                    <a:pt x="8" y="21"/>
                    <a:pt x="5" y="21"/>
                    <a:pt x="0" y="27"/>
                  </a:cubicBezTo>
                  <a:close/>
                </a:path>
              </a:pathLst>
            </a:custGeom>
            <a:grpFill/>
            <a:ln w="9525">
              <a:solidFill>
                <a:schemeClr val="accent1"/>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52" name="chenying0907 17"/>
            <p:cNvSpPr/>
            <p:nvPr/>
          </p:nvSpPr>
          <p:spPr bwMode="auto">
            <a:xfrm>
              <a:off x="6450013" y="3081339"/>
              <a:ext cx="496888" cy="257175"/>
            </a:xfrm>
            <a:custGeom>
              <a:avLst/>
              <a:gdLst>
                <a:gd name="T0" fmla="*/ 0 w 231"/>
                <a:gd name="T1" fmla="*/ 112 h 120"/>
                <a:gd name="T2" fmla="*/ 5 w 231"/>
                <a:gd name="T3" fmla="*/ 114 h 120"/>
                <a:gd name="T4" fmla="*/ 87 w 231"/>
                <a:gd name="T5" fmla="*/ 109 h 120"/>
                <a:gd name="T6" fmla="*/ 170 w 231"/>
                <a:gd name="T7" fmla="*/ 67 h 120"/>
                <a:gd name="T8" fmla="*/ 214 w 231"/>
                <a:gd name="T9" fmla="*/ 38 h 120"/>
                <a:gd name="T10" fmla="*/ 216 w 231"/>
                <a:gd name="T11" fmla="*/ 35 h 120"/>
                <a:gd name="T12" fmla="*/ 229 w 231"/>
                <a:gd name="T13" fmla="*/ 7 h 120"/>
                <a:gd name="T14" fmla="*/ 226 w 231"/>
                <a:gd name="T15" fmla="*/ 1 h 120"/>
                <a:gd name="T16" fmla="*/ 215 w 231"/>
                <a:gd name="T17" fmla="*/ 4 h 120"/>
                <a:gd name="T18" fmla="*/ 205 w 231"/>
                <a:gd name="T19" fmla="*/ 34 h 120"/>
                <a:gd name="T20" fmla="*/ 204 w 231"/>
                <a:gd name="T21" fmla="*/ 37 h 120"/>
                <a:gd name="T22" fmla="*/ 196 w 231"/>
                <a:gd name="T23" fmla="*/ 43 h 120"/>
                <a:gd name="T24" fmla="*/ 177 w 231"/>
                <a:gd name="T25" fmla="*/ 56 h 120"/>
                <a:gd name="T26" fmla="*/ 125 w 231"/>
                <a:gd name="T27" fmla="*/ 87 h 120"/>
                <a:gd name="T28" fmla="*/ 54 w 231"/>
                <a:gd name="T29" fmla="*/ 111 h 120"/>
                <a:gd name="T30" fmla="*/ 13 w 231"/>
                <a:gd name="T31" fmla="*/ 109 h 120"/>
                <a:gd name="T32" fmla="*/ 0 w 231"/>
                <a:gd name="T33" fmla="*/ 1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1" h="120">
                  <a:moveTo>
                    <a:pt x="0" y="112"/>
                  </a:moveTo>
                  <a:cubicBezTo>
                    <a:pt x="2" y="113"/>
                    <a:pt x="4" y="114"/>
                    <a:pt x="5" y="114"/>
                  </a:cubicBezTo>
                  <a:cubicBezTo>
                    <a:pt x="33" y="120"/>
                    <a:pt x="60" y="117"/>
                    <a:pt x="87" y="109"/>
                  </a:cubicBezTo>
                  <a:cubicBezTo>
                    <a:pt x="117" y="99"/>
                    <a:pt x="144" y="83"/>
                    <a:pt x="170" y="67"/>
                  </a:cubicBezTo>
                  <a:cubicBezTo>
                    <a:pt x="185" y="58"/>
                    <a:pt x="199" y="48"/>
                    <a:pt x="214" y="38"/>
                  </a:cubicBezTo>
                  <a:cubicBezTo>
                    <a:pt x="215" y="38"/>
                    <a:pt x="216" y="37"/>
                    <a:pt x="216" y="35"/>
                  </a:cubicBezTo>
                  <a:cubicBezTo>
                    <a:pt x="220" y="26"/>
                    <a:pt x="221" y="15"/>
                    <a:pt x="229" y="7"/>
                  </a:cubicBezTo>
                  <a:cubicBezTo>
                    <a:pt x="231" y="5"/>
                    <a:pt x="229" y="1"/>
                    <a:pt x="226" y="1"/>
                  </a:cubicBezTo>
                  <a:cubicBezTo>
                    <a:pt x="222" y="0"/>
                    <a:pt x="218" y="1"/>
                    <a:pt x="215" y="4"/>
                  </a:cubicBezTo>
                  <a:cubicBezTo>
                    <a:pt x="207" y="12"/>
                    <a:pt x="205" y="23"/>
                    <a:pt x="205" y="34"/>
                  </a:cubicBezTo>
                  <a:cubicBezTo>
                    <a:pt x="205" y="35"/>
                    <a:pt x="205" y="36"/>
                    <a:pt x="204" y="37"/>
                  </a:cubicBezTo>
                  <a:cubicBezTo>
                    <a:pt x="202" y="39"/>
                    <a:pt x="199" y="42"/>
                    <a:pt x="196" y="43"/>
                  </a:cubicBezTo>
                  <a:cubicBezTo>
                    <a:pt x="190" y="48"/>
                    <a:pt x="183" y="52"/>
                    <a:pt x="177" y="56"/>
                  </a:cubicBezTo>
                  <a:cubicBezTo>
                    <a:pt x="159" y="66"/>
                    <a:pt x="143" y="77"/>
                    <a:pt x="125" y="87"/>
                  </a:cubicBezTo>
                  <a:cubicBezTo>
                    <a:pt x="103" y="100"/>
                    <a:pt x="80" y="108"/>
                    <a:pt x="54" y="111"/>
                  </a:cubicBezTo>
                  <a:cubicBezTo>
                    <a:pt x="40" y="113"/>
                    <a:pt x="26" y="112"/>
                    <a:pt x="13" y="109"/>
                  </a:cubicBezTo>
                  <a:cubicBezTo>
                    <a:pt x="8" y="108"/>
                    <a:pt x="4" y="108"/>
                    <a:pt x="0" y="112"/>
                  </a:cubicBezTo>
                  <a:close/>
                </a:path>
              </a:pathLst>
            </a:custGeom>
            <a:grpFill/>
            <a:ln w="9525">
              <a:solidFill>
                <a:schemeClr val="accent1"/>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53" name="自由: 形状 152"/>
            <p:cNvSpPr/>
            <p:nvPr/>
          </p:nvSpPr>
          <p:spPr bwMode="auto">
            <a:xfrm>
              <a:off x="6247467" y="2968563"/>
              <a:ext cx="408451" cy="325501"/>
            </a:xfrm>
            <a:custGeom>
              <a:avLst/>
              <a:gdLst>
                <a:gd name="connsiteX0" fmla="*/ 226388 w 408451"/>
                <a:gd name="connsiteY0" fmla="*/ 13987 h 325501"/>
                <a:gd name="connsiteX1" fmla="*/ 138082 w 408451"/>
                <a:gd name="connsiteY1" fmla="*/ 31185 h 325501"/>
                <a:gd name="connsiteX2" fmla="*/ 39309 w 408451"/>
                <a:gd name="connsiteY2" fmla="*/ 127923 h 325501"/>
                <a:gd name="connsiteX3" fmla="*/ 30720 w 408451"/>
                <a:gd name="connsiteY3" fmla="*/ 220362 h 325501"/>
                <a:gd name="connsiteX4" fmla="*/ 88695 w 408451"/>
                <a:gd name="connsiteY4" fmla="*/ 284854 h 325501"/>
                <a:gd name="connsiteX5" fmla="*/ 193911 w 408451"/>
                <a:gd name="connsiteY5" fmla="*/ 312801 h 325501"/>
                <a:gd name="connsiteX6" fmla="*/ 350660 w 408451"/>
                <a:gd name="connsiteY6" fmla="*/ 241860 h 325501"/>
                <a:gd name="connsiteX7" fmla="*/ 365691 w 408451"/>
                <a:gd name="connsiteY7" fmla="*/ 110725 h 325501"/>
                <a:gd name="connsiteX8" fmla="*/ 309863 w 408451"/>
                <a:gd name="connsiteY8" fmla="*/ 48383 h 325501"/>
                <a:gd name="connsiteX9" fmla="*/ 226388 w 408451"/>
                <a:gd name="connsiteY9" fmla="*/ 13987 h 325501"/>
                <a:gd name="connsiteX10" fmla="*/ 221969 w 408451"/>
                <a:gd name="connsiteY10" fmla="*/ 19 h 325501"/>
                <a:gd name="connsiteX11" fmla="*/ 369054 w 408451"/>
                <a:gd name="connsiteY11" fmla="*/ 70053 h 325501"/>
                <a:gd name="connsiteX12" fmla="*/ 407792 w 408451"/>
                <a:gd name="connsiteY12" fmla="*/ 170944 h 325501"/>
                <a:gd name="connsiteX13" fmla="*/ 351837 w 408451"/>
                <a:gd name="connsiteY13" fmla="*/ 267542 h 325501"/>
                <a:gd name="connsiteX14" fmla="*/ 194731 w 408451"/>
                <a:gd name="connsiteY14" fmla="*/ 325501 h 325501"/>
                <a:gd name="connsiteX15" fmla="*/ 76364 w 408451"/>
                <a:gd name="connsiteY15" fmla="*/ 301888 h 325501"/>
                <a:gd name="connsiteX16" fmla="*/ 5344 w 408451"/>
                <a:gd name="connsiteY16" fmla="*/ 216023 h 325501"/>
                <a:gd name="connsiteX17" fmla="*/ 16105 w 408451"/>
                <a:gd name="connsiteY17" fmla="*/ 128012 h 325501"/>
                <a:gd name="connsiteX18" fmla="*/ 35474 w 408451"/>
                <a:gd name="connsiteY18" fmla="*/ 91519 h 325501"/>
                <a:gd name="connsiteX19" fmla="*/ 164601 w 408451"/>
                <a:gd name="connsiteY19" fmla="*/ 9948 h 325501"/>
                <a:gd name="connsiteX20" fmla="*/ 221969 w 408451"/>
                <a:gd name="connsiteY20" fmla="*/ 19 h 32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8451" h="325501">
                  <a:moveTo>
                    <a:pt x="226388" y="13987"/>
                  </a:moveTo>
                  <a:cubicBezTo>
                    <a:pt x="197669" y="11300"/>
                    <a:pt x="168144" y="17212"/>
                    <a:pt x="138082" y="31185"/>
                  </a:cubicBezTo>
                  <a:cubicBezTo>
                    <a:pt x="92990" y="52682"/>
                    <a:pt x="60781" y="84928"/>
                    <a:pt x="39309" y="127923"/>
                  </a:cubicBezTo>
                  <a:cubicBezTo>
                    <a:pt x="24278" y="158020"/>
                    <a:pt x="19983" y="188116"/>
                    <a:pt x="30720" y="220362"/>
                  </a:cubicBezTo>
                  <a:cubicBezTo>
                    <a:pt x="41456" y="248309"/>
                    <a:pt x="58634" y="271956"/>
                    <a:pt x="88695" y="284854"/>
                  </a:cubicBezTo>
                  <a:cubicBezTo>
                    <a:pt x="123051" y="299903"/>
                    <a:pt x="157408" y="312801"/>
                    <a:pt x="193911" y="312801"/>
                  </a:cubicBezTo>
                  <a:cubicBezTo>
                    <a:pt x="256181" y="310651"/>
                    <a:pt x="309863" y="289154"/>
                    <a:pt x="350660" y="241860"/>
                  </a:cubicBezTo>
                  <a:cubicBezTo>
                    <a:pt x="385016" y="203164"/>
                    <a:pt x="391458" y="155870"/>
                    <a:pt x="365691" y="110725"/>
                  </a:cubicBezTo>
                  <a:cubicBezTo>
                    <a:pt x="352808" y="84928"/>
                    <a:pt x="333482" y="65581"/>
                    <a:pt x="309863" y="48383"/>
                  </a:cubicBezTo>
                  <a:cubicBezTo>
                    <a:pt x="283022" y="27960"/>
                    <a:pt x="255108" y="16674"/>
                    <a:pt x="226388" y="13987"/>
                  </a:cubicBezTo>
                  <a:close/>
                  <a:moveTo>
                    <a:pt x="221969" y="19"/>
                  </a:moveTo>
                  <a:cubicBezTo>
                    <a:pt x="277050" y="-785"/>
                    <a:pt x="325473" y="24974"/>
                    <a:pt x="369054" y="70053"/>
                  </a:cubicBezTo>
                  <a:cubicBezTo>
                    <a:pt x="394879" y="97959"/>
                    <a:pt x="412096" y="130158"/>
                    <a:pt x="407792" y="170944"/>
                  </a:cubicBezTo>
                  <a:cubicBezTo>
                    <a:pt x="403488" y="209584"/>
                    <a:pt x="381966" y="241783"/>
                    <a:pt x="351837" y="267542"/>
                  </a:cubicBezTo>
                  <a:cubicBezTo>
                    <a:pt x="304490" y="308328"/>
                    <a:pt x="248534" y="323355"/>
                    <a:pt x="194731" y="325501"/>
                  </a:cubicBezTo>
                  <a:cubicBezTo>
                    <a:pt x="147384" y="325501"/>
                    <a:pt x="112950" y="314768"/>
                    <a:pt x="76364" y="301888"/>
                  </a:cubicBezTo>
                  <a:cubicBezTo>
                    <a:pt x="35474" y="286862"/>
                    <a:pt x="16105" y="254663"/>
                    <a:pt x="5344" y="216023"/>
                  </a:cubicBezTo>
                  <a:cubicBezTo>
                    <a:pt x="-5417" y="185971"/>
                    <a:pt x="1040" y="155918"/>
                    <a:pt x="16105" y="128012"/>
                  </a:cubicBezTo>
                  <a:cubicBezTo>
                    <a:pt x="22561" y="115132"/>
                    <a:pt x="29017" y="102252"/>
                    <a:pt x="35474" y="91519"/>
                  </a:cubicBezTo>
                  <a:cubicBezTo>
                    <a:pt x="67756" y="48587"/>
                    <a:pt x="112950" y="24974"/>
                    <a:pt x="164601" y="9948"/>
                  </a:cubicBezTo>
                  <a:cubicBezTo>
                    <a:pt x="184509" y="3508"/>
                    <a:pt x="203609" y="288"/>
                    <a:pt x="221969" y="19"/>
                  </a:cubicBezTo>
                  <a:close/>
                </a:path>
              </a:pathLst>
            </a:custGeom>
            <a:grpFill/>
            <a:ln w="9525">
              <a:solidFill>
                <a:schemeClr val="accent1"/>
              </a:solidFill>
              <a:round/>
            </a:ln>
          </p:spPr>
          <p:txBody>
            <a:bodyPr vert="horz" wrap="square" lIns="91440" tIns="45720" rIns="91440" bIns="45720" numCol="1" anchor="t" anchorCtr="0" compatLnSpc="1">
              <a:noAutofit/>
            </a:bodyPr>
            <a:lstStyle/>
            <a:p>
              <a:pPr defTabSz="685800">
                <a:defRPr/>
              </a:pPr>
              <a:endParaRPr lang="zh-CN" altLang="en-US" sz="1400" kern="0" dirty="0">
                <a:solidFill>
                  <a:prstClr val="black"/>
                </a:solidFill>
              </a:endParaRPr>
            </a:p>
          </p:txBody>
        </p:sp>
        <p:sp>
          <p:nvSpPr>
            <p:cNvPr id="154" name="chenying0907 44"/>
            <p:cNvSpPr/>
            <p:nvPr/>
          </p:nvSpPr>
          <p:spPr bwMode="auto">
            <a:xfrm>
              <a:off x="6024563" y="3538539"/>
              <a:ext cx="709613" cy="354013"/>
            </a:xfrm>
            <a:custGeom>
              <a:avLst/>
              <a:gdLst>
                <a:gd name="T0" fmla="*/ 0 w 330"/>
                <a:gd name="T1" fmla="*/ 50 h 165"/>
                <a:gd name="T2" fmla="*/ 4 w 330"/>
                <a:gd name="T3" fmla="*/ 47 h 165"/>
                <a:gd name="T4" fmla="*/ 76 w 330"/>
                <a:gd name="T5" fmla="*/ 12 h 165"/>
                <a:gd name="T6" fmla="*/ 193 w 330"/>
                <a:gd name="T7" fmla="*/ 31 h 165"/>
                <a:gd name="T8" fmla="*/ 201 w 330"/>
                <a:gd name="T9" fmla="*/ 43 h 165"/>
                <a:gd name="T10" fmla="*/ 216 w 330"/>
                <a:gd name="T11" fmla="*/ 84 h 165"/>
                <a:gd name="T12" fmla="*/ 244 w 330"/>
                <a:gd name="T13" fmla="*/ 147 h 165"/>
                <a:gd name="T14" fmla="*/ 255 w 330"/>
                <a:gd name="T15" fmla="*/ 157 h 165"/>
                <a:gd name="T16" fmla="*/ 279 w 330"/>
                <a:gd name="T17" fmla="*/ 137 h 165"/>
                <a:gd name="T18" fmla="*/ 312 w 330"/>
                <a:gd name="T19" fmla="*/ 124 h 165"/>
                <a:gd name="T20" fmla="*/ 322 w 330"/>
                <a:gd name="T21" fmla="*/ 122 h 165"/>
                <a:gd name="T22" fmla="*/ 329 w 330"/>
                <a:gd name="T23" fmla="*/ 125 h 165"/>
                <a:gd name="T24" fmla="*/ 324 w 330"/>
                <a:gd name="T25" fmla="*/ 130 h 165"/>
                <a:gd name="T26" fmla="*/ 311 w 330"/>
                <a:gd name="T27" fmla="*/ 131 h 165"/>
                <a:gd name="T28" fmla="*/ 291 w 330"/>
                <a:gd name="T29" fmla="*/ 137 h 165"/>
                <a:gd name="T30" fmla="*/ 263 w 330"/>
                <a:gd name="T31" fmla="*/ 159 h 165"/>
                <a:gd name="T32" fmla="*/ 255 w 330"/>
                <a:gd name="T33" fmla="*/ 164 h 165"/>
                <a:gd name="T34" fmla="*/ 245 w 330"/>
                <a:gd name="T35" fmla="*/ 164 h 165"/>
                <a:gd name="T36" fmla="*/ 219 w 330"/>
                <a:gd name="T37" fmla="*/ 133 h 165"/>
                <a:gd name="T38" fmla="*/ 192 w 330"/>
                <a:gd name="T39" fmla="*/ 63 h 165"/>
                <a:gd name="T40" fmla="*/ 188 w 330"/>
                <a:gd name="T41" fmla="*/ 52 h 165"/>
                <a:gd name="T42" fmla="*/ 161 w 330"/>
                <a:gd name="T43" fmla="*/ 26 h 165"/>
                <a:gd name="T44" fmla="*/ 68 w 330"/>
                <a:gd name="T45" fmla="*/ 21 h 165"/>
                <a:gd name="T46" fmla="*/ 13 w 330"/>
                <a:gd name="T47" fmla="*/ 50 h 165"/>
                <a:gd name="T48" fmla="*/ 0 w 330"/>
                <a:gd name="T49" fmla="*/ 5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0" h="165">
                  <a:moveTo>
                    <a:pt x="0" y="50"/>
                  </a:moveTo>
                  <a:cubicBezTo>
                    <a:pt x="2" y="49"/>
                    <a:pt x="3" y="47"/>
                    <a:pt x="4" y="47"/>
                  </a:cubicBezTo>
                  <a:cubicBezTo>
                    <a:pt x="27" y="33"/>
                    <a:pt x="50" y="20"/>
                    <a:pt x="76" y="12"/>
                  </a:cubicBezTo>
                  <a:cubicBezTo>
                    <a:pt x="118" y="0"/>
                    <a:pt x="157" y="5"/>
                    <a:pt x="193" y="31"/>
                  </a:cubicBezTo>
                  <a:cubicBezTo>
                    <a:pt x="196" y="34"/>
                    <a:pt x="199" y="39"/>
                    <a:pt x="201" y="43"/>
                  </a:cubicBezTo>
                  <a:cubicBezTo>
                    <a:pt x="206" y="57"/>
                    <a:pt x="211" y="70"/>
                    <a:pt x="216" y="84"/>
                  </a:cubicBezTo>
                  <a:cubicBezTo>
                    <a:pt x="223" y="106"/>
                    <a:pt x="230" y="128"/>
                    <a:pt x="244" y="147"/>
                  </a:cubicBezTo>
                  <a:cubicBezTo>
                    <a:pt x="248" y="150"/>
                    <a:pt x="251" y="153"/>
                    <a:pt x="255" y="157"/>
                  </a:cubicBezTo>
                  <a:cubicBezTo>
                    <a:pt x="263" y="150"/>
                    <a:pt x="271" y="143"/>
                    <a:pt x="279" y="137"/>
                  </a:cubicBezTo>
                  <a:cubicBezTo>
                    <a:pt x="288" y="130"/>
                    <a:pt x="299" y="123"/>
                    <a:pt x="312" y="124"/>
                  </a:cubicBezTo>
                  <a:cubicBezTo>
                    <a:pt x="315" y="124"/>
                    <a:pt x="319" y="123"/>
                    <a:pt x="322" y="122"/>
                  </a:cubicBezTo>
                  <a:cubicBezTo>
                    <a:pt x="325" y="121"/>
                    <a:pt x="328" y="121"/>
                    <a:pt x="329" y="125"/>
                  </a:cubicBezTo>
                  <a:cubicBezTo>
                    <a:pt x="330" y="129"/>
                    <a:pt x="326" y="129"/>
                    <a:pt x="324" y="130"/>
                  </a:cubicBezTo>
                  <a:cubicBezTo>
                    <a:pt x="319" y="131"/>
                    <a:pt x="315" y="131"/>
                    <a:pt x="311" y="131"/>
                  </a:cubicBezTo>
                  <a:cubicBezTo>
                    <a:pt x="303" y="131"/>
                    <a:pt x="297" y="134"/>
                    <a:pt x="291" y="137"/>
                  </a:cubicBezTo>
                  <a:cubicBezTo>
                    <a:pt x="280" y="143"/>
                    <a:pt x="271" y="149"/>
                    <a:pt x="263" y="159"/>
                  </a:cubicBezTo>
                  <a:cubicBezTo>
                    <a:pt x="261" y="161"/>
                    <a:pt x="258" y="164"/>
                    <a:pt x="255" y="164"/>
                  </a:cubicBezTo>
                  <a:cubicBezTo>
                    <a:pt x="252" y="165"/>
                    <a:pt x="248" y="165"/>
                    <a:pt x="245" y="164"/>
                  </a:cubicBezTo>
                  <a:cubicBezTo>
                    <a:pt x="232" y="157"/>
                    <a:pt x="225" y="145"/>
                    <a:pt x="219" y="133"/>
                  </a:cubicBezTo>
                  <a:cubicBezTo>
                    <a:pt x="207" y="111"/>
                    <a:pt x="201" y="87"/>
                    <a:pt x="192" y="63"/>
                  </a:cubicBezTo>
                  <a:cubicBezTo>
                    <a:pt x="191" y="60"/>
                    <a:pt x="190" y="56"/>
                    <a:pt x="188" y="52"/>
                  </a:cubicBezTo>
                  <a:cubicBezTo>
                    <a:pt x="184" y="38"/>
                    <a:pt x="173" y="32"/>
                    <a:pt x="161" y="26"/>
                  </a:cubicBezTo>
                  <a:cubicBezTo>
                    <a:pt x="131" y="9"/>
                    <a:pt x="100" y="10"/>
                    <a:pt x="68" y="21"/>
                  </a:cubicBezTo>
                  <a:cubicBezTo>
                    <a:pt x="49" y="29"/>
                    <a:pt x="31" y="39"/>
                    <a:pt x="13" y="50"/>
                  </a:cubicBezTo>
                  <a:cubicBezTo>
                    <a:pt x="9" y="52"/>
                    <a:pt x="5" y="52"/>
                    <a:pt x="0" y="50"/>
                  </a:cubicBezTo>
                  <a:close/>
                </a:path>
              </a:pathLst>
            </a:custGeom>
            <a:grpFill/>
            <a:ln w="9525">
              <a:solidFill>
                <a:schemeClr val="accent1"/>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55" name="chenying0907 45"/>
            <p:cNvSpPr/>
            <p:nvPr/>
          </p:nvSpPr>
          <p:spPr bwMode="auto">
            <a:xfrm>
              <a:off x="6013450" y="3697289"/>
              <a:ext cx="388938" cy="490538"/>
            </a:xfrm>
            <a:custGeom>
              <a:avLst/>
              <a:gdLst>
                <a:gd name="T0" fmla="*/ 39 w 181"/>
                <a:gd name="T1" fmla="*/ 1 h 228"/>
                <a:gd name="T2" fmla="*/ 106 w 181"/>
                <a:gd name="T3" fmla="*/ 10 h 228"/>
                <a:gd name="T4" fmla="*/ 174 w 181"/>
                <a:gd name="T5" fmla="*/ 66 h 228"/>
                <a:gd name="T6" fmla="*/ 179 w 181"/>
                <a:gd name="T7" fmla="*/ 99 h 228"/>
                <a:gd name="T8" fmla="*/ 168 w 181"/>
                <a:gd name="T9" fmla="*/ 176 h 228"/>
                <a:gd name="T10" fmla="*/ 176 w 181"/>
                <a:gd name="T11" fmla="*/ 218 h 228"/>
                <a:gd name="T12" fmla="*/ 174 w 181"/>
                <a:gd name="T13" fmla="*/ 224 h 228"/>
                <a:gd name="T14" fmla="*/ 160 w 181"/>
                <a:gd name="T15" fmla="*/ 221 h 228"/>
                <a:gd name="T16" fmla="*/ 153 w 181"/>
                <a:gd name="T17" fmla="*/ 181 h 228"/>
                <a:gd name="T18" fmla="*/ 161 w 181"/>
                <a:gd name="T19" fmla="*/ 118 h 228"/>
                <a:gd name="T20" fmla="*/ 165 w 181"/>
                <a:gd name="T21" fmla="*/ 96 h 228"/>
                <a:gd name="T22" fmla="*/ 159 w 181"/>
                <a:gd name="T23" fmla="*/ 70 h 228"/>
                <a:gd name="T24" fmla="*/ 116 w 181"/>
                <a:gd name="T25" fmla="*/ 26 h 228"/>
                <a:gd name="T26" fmla="*/ 67 w 181"/>
                <a:gd name="T27" fmla="*/ 10 h 228"/>
                <a:gd name="T28" fmla="*/ 6 w 181"/>
                <a:gd name="T29" fmla="*/ 9 h 228"/>
                <a:gd name="T30" fmla="*/ 3 w 181"/>
                <a:gd name="T31" fmla="*/ 9 h 228"/>
                <a:gd name="T32" fmla="*/ 0 w 181"/>
                <a:gd name="T33" fmla="*/ 7 h 228"/>
                <a:gd name="T34" fmla="*/ 2 w 181"/>
                <a:gd name="T35" fmla="*/ 4 h 228"/>
                <a:gd name="T36" fmla="*/ 11 w 181"/>
                <a:gd name="T37" fmla="*/ 1 h 228"/>
                <a:gd name="T38" fmla="*/ 39 w 181"/>
                <a:gd name="T39" fmla="*/ 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1" h="228">
                  <a:moveTo>
                    <a:pt x="39" y="1"/>
                  </a:moveTo>
                  <a:cubicBezTo>
                    <a:pt x="62" y="0"/>
                    <a:pt x="84" y="2"/>
                    <a:pt x="106" y="10"/>
                  </a:cubicBezTo>
                  <a:cubicBezTo>
                    <a:pt x="136" y="20"/>
                    <a:pt x="158" y="39"/>
                    <a:pt x="174" y="66"/>
                  </a:cubicBezTo>
                  <a:cubicBezTo>
                    <a:pt x="180" y="77"/>
                    <a:pt x="181" y="87"/>
                    <a:pt x="179" y="99"/>
                  </a:cubicBezTo>
                  <a:cubicBezTo>
                    <a:pt x="175" y="125"/>
                    <a:pt x="170" y="150"/>
                    <a:pt x="168" y="176"/>
                  </a:cubicBezTo>
                  <a:cubicBezTo>
                    <a:pt x="166" y="191"/>
                    <a:pt x="168" y="205"/>
                    <a:pt x="176" y="218"/>
                  </a:cubicBezTo>
                  <a:cubicBezTo>
                    <a:pt x="178" y="221"/>
                    <a:pt x="177" y="223"/>
                    <a:pt x="174" y="224"/>
                  </a:cubicBezTo>
                  <a:cubicBezTo>
                    <a:pt x="169" y="227"/>
                    <a:pt x="164" y="228"/>
                    <a:pt x="160" y="221"/>
                  </a:cubicBezTo>
                  <a:cubicBezTo>
                    <a:pt x="154" y="208"/>
                    <a:pt x="152" y="195"/>
                    <a:pt x="153" y="181"/>
                  </a:cubicBezTo>
                  <a:cubicBezTo>
                    <a:pt x="155" y="160"/>
                    <a:pt x="158" y="139"/>
                    <a:pt x="161" y="118"/>
                  </a:cubicBezTo>
                  <a:cubicBezTo>
                    <a:pt x="162" y="110"/>
                    <a:pt x="164" y="103"/>
                    <a:pt x="165" y="96"/>
                  </a:cubicBezTo>
                  <a:cubicBezTo>
                    <a:pt x="167" y="86"/>
                    <a:pt x="165" y="78"/>
                    <a:pt x="159" y="70"/>
                  </a:cubicBezTo>
                  <a:cubicBezTo>
                    <a:pt x="148" y="52"/>
                    <a:pt x="135" y="37"/>
                    <a:pt x="116" y="26"/>
                  </a:cubicBezTo>
                  <a:cubicBezTo>
                    <a:pt x="101" y="17"/>
                    <a:pt x="84" y="11"/>
                    <a:pt x="67" y="10"/>
                  </a:cubicBezTo>
                  <a:cubicBezTo>
                    <a:pt x="46" y="9"/>
                    <a:pt x="26" y="9"/>
                    <a:pt x="6" y="9"/>
                  </a:cubicBezTo>
                  <a:cubicBezTo>
                    <a:pt x="5" y="9"/>
                    <a:pt x="4" y="9"/>
                    <a:pt x="3" y="9"/>
                  </a:cubicBezTo>
                  <a:cubicBezTo>
                    <a:pt x="2" y="8"/>
                    <a:pt x="1" y="7"/>
                    <a:pt x="0" y="7"/>
                  </a:cubicBezTo>
                  <a:cubicBezTo>
                    <a:pt x="0" y="6"/>
                    <a:pt x="1" y="4"/>
                    <a:pt x="2" y="4"/>
                  </a:cubicBezTo>
                  <a:cubicBezTo>
                    <a:pt x="5" y="3"/>
                    <a:pt x="8" y="2"/>
                    <a:pt x="11" y="1"/>
                  </a:cubicBezTo>
                  <a:cubicBezTo>
                    <a:pt x="20" y="1"/>
                    <a:pt x="29" y="1"/>
                    <a:pt x="39" y="1"/>
                  </a:cubicBezTo>
                  <a:close/>
                </a:path>
              </a:pathLst>
            </a:custGeom>
            <a:grpFill/>
            <a:ln w="9525">
              <a:solidFill>
                <a:schemeClr val="accent1"/>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56" name="chenying0907 47"/>
            <p:cNvSpPr/>
            <p:nvPr/>
          </p:nvSpPr>
          <p:spPr bwMode="auto">
            <a:xfrm>
              <a:off x="5959475" y="3311526"/>
              <a:ext cx="385763" cy="390525"/>
            </a:xfrm>
            <a:custGeom>
              <a:avLst/>
              <a:gdLst>
                <a:gd name="T0" fmla="*/ 0 w 179"/>
                <a:gd name="T1" fmla="*/ 174 h 182"/>
                <a:gd name="T2" fmla="*/ 19 w 179"/>
                <a:gd name="T3" fmla="*/ 117 h 182"/>
                <a:gd name="T4" fmla="*/ 134 w 179"/>
                <a:gd name="T5" fmla="*/ 12 h 182"/>
                <a:gd name="T6" fmla="*/ 171 w 179"/>
                <a:gd name="T7" fmla="*/ 0 h 182"/>
                <a:gd name="T8" fmla="*/ 173 w 179"/>
                <a:gd name="T9" fmla="*/ 0 h 182"/>
                <a:gd name="T10" fmla="*/ 179 w 179"/>
                <a:gd name="T11" fmla="*/ 3 h 182"/>
                <a:gd name="T12" fmla="*/ 175 w 179"/>
                <a:gd name="T13" fmla="*/ 8 h 182"/>
                <a:gd name="T14" fmla="*/ 165 w 179"/>
                <a:gd name="T15" fmla="*/ 10 h 182"/>
                <a:gd name="T16" fmla="*/ 107 w 179"/>
                <a:gd name="T17" fmla="*/ 38 h 182"/>
                <a:gd name="T18" fmla="*/ 31 w 179"/>
                <a:gd name="T19" fmla="*/ 121 h 182"/>
                <a:gd name="T20" fmla="*/ 15 w 179"/>
                <a:gd name="T21" fmla="*/ 173 h 182"/>
                <a:gd name="T22" fmla="*/ 2 w 179"/>
                <a:gd name="T23" fmla="*/ 179 h 182"/>
                <a:gd name="T24" fmla="*/ 0 w 179"/>
                <a:gd name="T25"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2">
                  <a:moveTo>
                    <a:pt x="0" y="174"/>
                  </a:moveTo>
                  <a:cubicBezTo>
                    <a:pt x="2" y="153"/>
                    <a:pt x="9" y="134"/>
                    <a:pt x="19" y="117"/>
                  </a:cubicBezTo>
                  <a:cubicBezTo>
                    <a:pt x="47" y="71"/>
                    <a:pt x="85" y="35"/>
                    <a:pt x="134" y="12"/>
                  </a:cubicBezTo>
                  <a:cubicBezTo>
                    <a:pt x="146" y="7"/>
                    <a:pt x="159" y="4"/>
                    <a:pt x="171" y="0"/>
                  </a:cubicBezTo>
                  <a:cubicBezTo>
                    <a:pt x="172" y="0"/>
                    <a:pt x="173" y="0"/>
                    <a:pt x="173" y="0"/>
                  </a:cubicBezTo>
                  <a:cubicBezTo>
                    <a:pt x="175" y="1"/>
                    <a:pt x="177" y="2"/>
                    <a:pt x="179" y="3"/>
                  </a:cubicBezTo>
                  <a:cubicBezTo>
                    <a:pt x="178" y="5"/>
                    <a:pt x="177" y="7"/>
                    <a:pt x="175" y="8"/>
                  </a:cubicBezTo>
                  <a:cubicBezTo>
                    <a:pt x="172" y="9"/>
                    <a:pt x="168" y="10"/>
                    <a:pt x="165" y="10"/>
                  </a:cubicBezTo>
                  <a:cubicBezTo>
                    <a:pt x="144" y="15"/>
                    <a:pt x="125" y="25"/>
                    <a:pt x="107" y="38"/>
                  </a:cubicBezTo>
                  <a:cubicBezTo>
                    <a:pt x="76" y="60"/>
                    <a:pt x="50" y="88"/>
                    <a:pt x="31" y="121"/>
                  </a:cubicBezTo>
                  <a:cubicBezTo>
                    <a:pt x="22" y="137"/>
                    <a:pt x="16" y="154"/>
                    <a:pt x="15" y="173"/>
                  </a:cubicBezTo>
                  <a:cubicBezTo>
                    <a:pt x="14" y="178"/>
                    <a:pt x="6" y="182"/>
                    <a:pt x="2" y="179"/>
                  </a:cubicBezTo>
                  <a:cubicBezTo>
                    <a:pt x="0" y="178"/>
                    <a:pt x="0" y="175"/>
                    <a:pt x="0" y="174"/>
                  </a:cubicBezTo>
                  <a:close/>
                </a:path>
              </a:pathLst>
            </a:custGeom>
            <a:grpFill/>
            <a:ln w="9525">
              <a:solidFill>
                <a:schemeClr val="accent1"/>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57" name="chenying0907 49"/>
            <p:cNvSpPr/>
            <p:nvPr/>
          </p:nvSpPr>
          <p:spPr bwMode="auto">
            <a:xfrm>
              <a:off x="6370638" y="3297239"/>
              <a:ext cx="533400" cy="120650"/>
            </a:xfrm>
            <a:custGeom>
              <a:avLst/>
              <a:gdLst>
                <a:gd name="T0" fmla="*/ 0 w 248"/>
                <a:gd name="T1" fmla="*/ 27 h 56"/>
                <a:gd name="T2" fmla="*/ 15 w 248"/>
                <a:gd name="T3" fmla="*/ 24 h 56"/>
                <a:gd name="T4" fmla="*/ 53 w 248"/>
                <a:gd name="T5" fmla="*/ 39 h 56"/>
                <a:gd name="T6" fmla="*/ 143 w 248"/>
                <a:gd name="T7" fmla="*/ 48 h 56"/>
                <a:gd name="T8" fmla="*/ 199 w 248"/>
                <a:gd name="T9" fmla="*/ 25 h 56"/>
                <a:gd name="T10" fmla="*/ 224 w 248"/>
                <a:gd name="T11" fmla="*/ 7 h 56"/>
                <a:gd name="T12" fmla="*/ 238 w 248"/>
                <a:gd name="T13" fmla="*/ 1 h 56"/>
                <a:gd name="T14" fmla="*/ 248 w 248"/>
                <a:gd name="T15" fmla="*/ 3 h 56"/>
                <a:gd name="T16" fmla="*/ 231 w 248"/>
                <a:gd name="T17" fmla="*/ 17 h 56"/>
                <a:gd name="T18" fmla="*/ 230 w 248"/>
                <a:gd name="T19" fmla="*/ 16 h 56"/>
                <a:gd name="T20" fmla="*/ 232 w 248"/>
                <a:gd name="T21" fmla="*/ 12 h 56"/>
                <a:gd name="T22" fmla="*/ 231 w 248"/>
                <a:gd name="T23" fmla="*/ 11 h 56"/>
                <a:gd name="T24" fmla="*/ 221 w 248"/>
                <a:gd name="T25" fmla="*/ 18 h 56"/>
                <a:gd name="T26" fmla="*/ 211 w 248"/>
                <a:gd name="T27" fmla="*/ 25 h 56"/>
                <a:gd name="T28" fmla="*/ 195 w 248"/>
                <a:gd name="T29" fmla="*/ 35 h 56"/>
                <a:gd name="T30" fmla="*/ 113 w 248"/>
                <a:gd name="T31" fmla="*/ 56 h 56"/>
                <a:gd name="T32" fmla="*/ 14 w 248"/>
                <a:gd name="T33" fmla="*/ 33 h 56"/>
                <a:gd name="T34" fmla="*/ 0 w 248"/>
                <a:gd name="T3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8" h="56">
                  <a:moveTo>
                    <a:pt x="0" y="27"/>
                  </a:moveTo>
                  <a:cubicBezTo>
                    <a:pt x="5" y="21"/>
                    <a:pt x="8" y="21"/>
                    <a:pt x="15" y="24"/>
                  </a:cubicBezTo>
                  <a:cubicBezTo>
                    <a:pt x="27" y="29"/>
                    <a:pt x="40" y="34"/>
                    <a:pt x="53" y="39"/>
                  </a:cubicBezTo>
                  <a:cubicBezTo>
                    <a:pt x="83" y="48"/>
                    <a:pt x="112" y="53"/>
                    <a:pt x="143" y="48"/>
                  </a:cubicBezTo>
                  <a:cubicBezTo>
                    <a:pt x="164" y="45"/>
                    <a:pt x="182" y="37"/>
                    <a:pt x="199" y="25"/>
                  </a:cubicBezTo>
                  <a:cubicBezTo>
                    <a:pt x="207" y="19"/>
                    <a:pt x="215" y="13"/>
                    <a:pt x="224" y="7"/>
                  </a:cubicBezTo>
                  <a:cubicBezTo>
                    <a:pt x="228" y="4"/>
                    <a:pt x="233" y="2"/>
                    <a:pt x="238" y="1"/>
                  </a:cubicBezTo>
                  <a:cubicBezTo>
                    <a:pt x="241" y="0"/>
                    <a:pt x="244" y="2"/>
                    <a:pt x="248" y="3"/>
                  </a:cubicBezTo>
                  <a:cubicBezTo>
                    <a:pt x="242" y="8"/>
                    <a:pt x="236" y="12"/>
                    <a:pt x="231" y="17"/>
                  </a:cubicBezTo>
                  <a:cubicBezTo>
                    <a:pt x="231" y="17"/>
                    <a:pt x="231" y="16"/>
                    <a:pt x="230" y="16"/>
                  </a:cubicBezTo>
                  <a:cubicBezTo>
                    <a:pt x="231" y="15"/>
                    <a:pt x="231" y="13"/>
                    <a:pt x="232" y="12"/>
                  </a:cubicBezTo>
                  <a:cubicBezTo>
                    <a:pt x="231" y="12"/>
                    <a:pt x="231" y="11"/>
                    <a:pt x="231" y="11"/>
                  </a:cubicBezTo>
                  <a:cubicBezTo>
                    <a:pt x="228" y="14"/>
                    <a:pt x="224" y="16"/>
                    <a:pt x="221" y="18"/>
                  </a:cubicBezTo>
                  <a:cubicBezTo>
                    <a:pt x="218" y="22"/>
                    <a:pt x="215" y="23"/>
                    <a:pt x="211" y="25"/>
                  </a:cubicBezTo>
                  <a:cubicBezTo>
                    <a:pt x="205" y="28"/>
                    <a:pt x="200" y="32"/>
                    <a:pt x="195" y="35"/>
                  </a:cubicBezTo>
                  <a:cubicBezTo>
                    <a:pt x="170" y="50"/>
                    <a:pt x="142" y="56"/>
                    <a:pt x="113" y="56"/>
                  </a:cubicBezTo>
                  <a:cubicBezTo>
                    <a:pt x="79" y="56"/>
                    <a:pt x="46" y="47"/>
                    <a:pt x="14" y="33"/>
                  </a:cubicBezTo>
                  <a:cubicBezTo>
                    <a:pt x="10" y="31"/>
                    <a:pt x="5" y="29"/>
                    <a:pt x="0" y="27"/>
                  </a:cubicBezTo>
                  <a:close/>
                </a:path>
              </a:pathLst>
            </a:custGeom>
            <a:grpFill/>
            <a:ln w="9525">
              <a:solidFill>
                <a:schemeClr val="accent1"/>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58" name="chenying0907 50"/>
            <p:cNvSpPr/>
            <p:nvPr/>
          </p:nvSpPr>
          <p:spPr bwMode="auto">
            <a:xfrm>
              <a:off x="6450013" y="3081339"/>
              <a:ext cx="496888" cy="257175"/>
            </a:xfrm>
            <a:custGeom>
              <a:avLst/>
              <a:gdLst>
                <a:gd name="T0" fmla="*/ 0 w 231"/>
                <a:gd name="T1" fmla="*/ 112 h 120"/>
                <a:gd name="T2" fmla="*/ 13 w 231"/>
                <a:gd name="T3" fmla="*/ 109 h 120"/>
                <a:gd name="T4" fmla="*/ 54 w 231"/>
                <a:gd name="T5" fmla="*/ 111 h 120"/>
                <a:gd name="T6" fmla="*/ 125 w 231"/>
                <a:gd name="T7" fmla="*/ 87 h 120"/>
                <a:gd name="T8" fmla="*/ 177 w 231"/>
                <a:gd name="T9" fmla="*/ 56 h 120"/>
                <a:gd name="T10" fmla="*/ 196 w 231"/>
                <a:gd name="T11" fmla="*/ 43 h 120"/>
                <a:gd name="T12" fmla="*/ 204 w 231"/>
                <a:gd name="T13" fmla="*/ 37 h 120"/>
                <a:gd name="T14" fmla="*/ 205 w 231"/>
                <a:gd name="T15" fmla="*/ 34 h 120"/>
                <a:gd name="T16" fmla="*/ 215 w 231"/>
                <a:gd name="T17" fmla="*/ 4 h 120"/>
                <a:gd name="T18" fmla="*/ 226 w 231"/>
                <a:gd name="T19" fmla="*/ 1 h 120"/>
                <a:gd name="T20" fmla="*/ 229 w 231"/>
                <a:gd name="T21" fmla="*/ 7 h 120"/>
                <a:gd name="T22" fmla="*/ 216 w 231"/>
                <a:gd name="T23" fmla="*/ 35 h 120"/>
                <a:gd name="T24" fmla="*/ 214 w 231"/>
                <a:gd name="T25" fmla="*/ 38 h 120"/>
                <a:gd name="T26" fmla="*/ 170 w 231"/>
                <a:gd name="T27" fmla="*/ 67 h 120"/>
                <a:gd name="T28" fmla="*/ 87 w 231"/>
                <a:gd name="T29" fmla="*/ 109 h 120"/>
                <a:gd name="T30" fmla="*/ 5 w 231"/>
                <a:gd name="T31" fmla="*/ 114 h 120"/>
                <a:gd name="T32" fmla="*/ 0 w 231"/>
                <a:gd name="T33" fmla="*/ 1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1" h="120">
                  <a:moveTo>
                    <a:pt x="0" y="112"/>
                  </a:moveTo>
                  <a:cubicBezTo>
                    <a:pt x="4" y="108"/>
                    <a:pt x="8" y="108"/>
                    <a:pt x="13" y="109"/>
                  </a:cubicBezTo>
                  <a:cubicBezTo>
                    <a:pt x="26" y="112"/>
                    <a:pt x="40" y="113"/>
                    <a:pt x="54" y="111"/>
                  </a:cubicBezTo>
                  <a:cubicBezTo>
                    <a:pt x="80" y="108"/>
                    <a:pt x="103" y="100"/>
                    <a:pt x="125" y="87"/>
                  </a:cubicBezTo>
                  <a:cubicBezTo>
                    <a:pt x="143" y="77"/>
                    <a:pt x="159" y="66"/>
                    <a:pt x="177" y="56"/>
                  </a:cubicBezTo>
                  <a:cubicBezTo>
                    <a:pt x="183" y="52"/>
                    <a:pt x="190" y="48"/>
                    <a:pt x="196" y="43"/>
                  </a:cubicBezTo>
                  <a:cubicBezTo>
                    <a:pt x="199" y="42"/>
                    <a:pt x="202" y="39"/>
                    <a:pt x="204" y="37"/>
                  </a:cubicBezTo>
                  <a:cubicBezTo>
                    <a:pt x="205" y="36"/>
                    <a:pt x="205" y="35"/>
                    <a:pt x="205" y="34"/>
                  </a:cubicBezTo>
                  <a:cubicBezTo>
                    <a:pt x="205" y="23"/>
                    <a:pt x="207" y="12"/>
                    <a:pt x="215" y="4"/>
                  </a:cubicBezTo>
                  <a:cubicBezTo>
                    <a:pt x="218" y="1"/>
                    <a:pt x="222" y="0"/>
                    <a:pt x="226" y="1"/>
                  </a:cubicBezTo>
                  <a:cubicBezTo>
                    <a:pt x="229" y="1"/>
                    <a:pt x="231" y="5"/>
                    <a:pt x="229" y="7"/>
                  </a:cubicBezTo>
                  <a:cubicBezTo>
                    <a:pt x="221" y="15"/>
                    <a:pt x="220" y="26"/>
                    <a:pt x="216" y="35"/>
                  </a:cubicBezTo>
                  <a:cubicBezTo>
                    <a:pt x="216" y="37"/>
                    <a:pt x="215" y="38"/>
                    <a:pt x="214" y="38"/>
                  </a:cubicBezTo>
                  <a:cubicBezTo>
                    <a:pt x="199" y="48"/>
                    <a:pt x="185" y="58"/>
                    <a:pt x="170" y="67"/>
                  </a:cubicBezTo>
                  <a:cubicBezTo>
                    <a:pt x="144" y="83"/>
                    <a:pt x="117" y="99"/>
                    <a:pt x="87" y="109"/>
                  </a:cubicBezTo>
                  <a:cubicBezTo>
                    <a:pt x="60" y="117"/>
                    <a:pt x="33" y="120"/>
                    <a:pt x="5" y="114"/>
                  </a:cubicBezTo>
                  <a:cubicBezTo>
                    <a:pt x="4" y="114"/>
                    <a:pt x="2" y="113"/>
                    <a:pt x="0" y="112"/>
                  </a:cubicBezTo>
                  <a:close/>
                </a:path>
              </a:pathLst>
            </a:custGeom>
            <a:grpFill/>
            <a:ln w="9525">
              <a:solidFill>
                <a:schemeClr val="accent1"/>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59" name="chenying0907 68"/>
            <p:cNvSpPr/>
            <p:nvPr/>
          </p:nvSpPr>
          <p:spPr bwMode="auto">
            <a:xfrm>
              <a:off x="6381750" y="3181351"/>
              <a:ext cx="134938" cy="50800"/>
            </a:xfrm>
            <a:custGeom>
              <a:avLst/>
              <a:gdLst>
                <a:gd name="T0" fmla="*/ 47 w 63"/>
                <a:gd name="T1" fmla="*/ 23 h 23"/>
                <a:gd name="T2" fmla="*/ 56 w 63"/>
                <a:gd name="T3" fmla="*/ 22 h 23"/>
                <a:gd name="T4" fmla="*/ 63 w 63"/>
                <a:gd name="T5" fmla="*/ 17 h 23"/>
                <a:gd name="T6" fmla="*/ 56 w 63"/>
                <a:gd name="T7" fmla="*/ 15 h 23"/>
                <a:gd name="T8" fmla="*/ 18 w 63"/>
                <a:gd name="T9" fmla="*/ 7 h 23"/>
                <a:gd name="T10" fmla="*/ 11 w 63"/>
                <a:gd name="T11" fmla="*/ 2 h 23"/>
                <a:gd name="T12" fmla="*/ 2 w 63"/>
                <a:gd name="T13" fmla="*/ 5 h 23"/>
                <a:gd name="T14" fmla="*/ 5 w 63"/>
                <a:gd name="T15" fmla="*/ 11 h 23"/>
                <a:gd name="T16" fmla="*/ 47 w 63"/>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23">
                  <a:moveTo>
                    <a:pt x="47" y="23"/>
                  </a:moveTo>
                  <a:cubicBezTo>
                    <a:pt x="50" y="22"/>
                    <a:pt x="53" y="22"/>
                    <a:pt x="56" y="22"/>
                  </a:cubicBezTo>
                  <a:cubicBezTo>
                    <a:pt x="59" y="22"/>
                    <a:pt x="63" y="21"/>
                    <a:pt x="63" y="17"/>
                  </a:cubicBezTo>
                  <a:cubicBezTo>
                    <a:pt x="63" y="13"/>
                    <a:pt x="59" y="14"/>
                    <a:pt x="56" y="15"/>
                  </a:cubicBezTo>
                  <a:cubicBezTo>
                    <a:pt x="43" y="15"/>
                    <a:pt x="29" y="14"/>
                    <a:pt x="18" y="7"/>
                  </a:cubicBezTo>
                  <a:cubicBezTo>
                    <a:pt x="15" y="6"/>
                    <a:pt x="13" y="4"/>
                    <a:pt x="11" y="2"/>
                  </a:cubicBezTo>
                  <a:cubicBezTo>
                    <a:pt x="7" y="0"/>
                    <a:pt x="4" y="2"/>
                    <a:pt x="2" y="5"/>
                  </a:cubicBezTo>
                  <a:cubicBezTo>
                    <a:pt x="0" y="8"/>
                    <a:pt x="3" y="9"/>
                    <a:pt x="5" y="11"/>
                  </a:cubicBezTo>
                  <a:cubicBezTo>
                    <a:pt x="17" y="20"/>
                    <a:pt x="32" y="23"/>
                    <a:pt x="47" y="23"/>
                  </a:cubicBezTo>
                  <a:close/>
                </a:path>
              </a:pathLst>
            </a:custGeom>
            <a:grpFill/>
            <a:ln w="9525">
              <a:solidFill>
                <a:schemeClr val="accent1"/>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60" name="chenying0907 69"/>
            <p:cNvSpPr/>
            <p:nvPr/>
          </p:nvSpPr>
          <p:spPr bwMode="auto">
            <a:xfrm>
              <a:off x="6511925" y="3040064"/>
              <a:ext cx="63500" cy="47625"/>
            </a:xfrm>
            <a:custGeom>
              <a:avLst/>
              <a:gdLst>
                <a:gd name="T0" fmla="*/ 0 w 29"/>
                <a:gd name="T1" fmla="*/ 4 h 22"/>
                <a:gd name="T2" fmla="*/ 14 w 29"/>
                <a:gd name="T3" fmla="*/ 17 h 22"/>
                <a:gd name="T4" fmla="*/ 25 w 29"/>
                <a:gd name="T5" fmla="*/ 20 h 22"/>
                <a:gd name="T6" fmla="*/ 27 w 29"/>
                <a:gd name="T7" fmla="*/ 15 h 22"/>
                <a:gd name="T8" fmla="*/ 11 w 29"/>
                <a:gd name="T9" fmla="*/ 2 h 22"/>
                <a:gd name="T10" fmla="*/ 0 w 29"/>
                <a:gd name="T11" fmla="*/ 4 h 22"/>
              </a:gdLst>
              <a:ahLst/>
              <a:cxnLst>
                <a:cxn ang="0">
                  <a:pos x="T0" y="T1"/>
                </a:cxn>
                <a:cxn ang="0">
                  <a:pos x="T2" y="T3"/>
                </a:cxn>
                <a:cxn ang="0">
                  <a:pos x="T4" y="T5"/>
                </a:cxn>
                <a:cxn ang="0">
                  <a:pos x="T6" y="T7"/>
                </a:cxn>
                <a:cxn ang="0">
                  <a:pos x="T8" y="T9"/>
                </a:cxn>
                <a:cxn ang="0">
                  <a:pos x="T10" y="T11"/>
                </a:cxn>
              </a:cxnLst>
              <a:rect l="0" t="0" r="r" b="b"/>
              <a:pathLst>
                <a:path w="29" h="22">
                  <a:moveTo>
                    <a:pt x="0" y="4"/>
                  </a:moveTo>
                  <a:cubicBezTo>
                    <a:pt x="5" y="9"/>
                    <a:pt x="11" y="12"/>
                    <a:pt x="14" y="17"/>
                  </a:cubicBezTo>
                  <a:cubicBezTo>
                    <a:pt x="18" y="22"/>
                    <a:pt x="19" y="22"/>
                    <a:pt x="25" y="20"/>
                  </a:cubicBezTo>
                  <a:cubicBezTo>
                    <a:pt x="28" y="19"/>
                    <a:pt x="29" y="17"/>
                    <a:pt x="27" y="15"/>
                  </a:cubicBezTo>
                  <a:cubicBezTo>
                    <a:pt x="23" y="8"/>
                    <a:pt x="18" y="4"/>
                    <a:pt x="11" y="2"/>
                  </a:cubicBezTo>
                  <a:cubicBezTo>
                    <a:pt x="7" y="0"/>
                    <a:pt x="3" y="2"/>
                    <a:pt x="0" y="4"/>
                  </a:cubicBezTo>
                  <a:close/>
                </a:path>
              </a:pathLst>
            </a:custGeom>
            <a:grpFill/>
            <a:ln w="9525">
              <a:solidFill>
                <a:schemeClr val="accent1"/>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61" name="chenying0907 70"/>
            <p:cNvSpPr/>
            <p:nvPr/>
          </p:nvSpPr>
          <p:spPr bwMode="auto">
            <a:xfrm>
              <a:off x="6399213" y="3062289"/>
              <a:ext cx="61913" cy="44450"/>
            </a:xfrm>
            <a:custGeom>
              <a:avLst/>
              <a:gdLst>
                <a:gd name="T0" fmla="*/ 0 w 29"/>
                <a:gd name="T1" fmla="*/ 6 h 21"/>
                <a:gd name="T2" fmla="*/ 15 w 29"/>
                <a:gd name="T3" fmla="*/ 17 h 21"/>
                <a:gd name="T4" fmla="*/ 29 w 29"/>
                <a:gd name="T5" fmla="*/ 16 h 21"/>
                <a:gd name="T6" fmla="*/ 0 w 29"/>
                <a:gd name="T7" fmla="*/ 6 h 21"/>
              </a:gdLst>
              <a:ahLst/>
              <a:cxnLst>
                <a:cxn ang="0">
                  <a:pos x="T0" y="T1"/>
                </a:cxn>
                <a:cxn ang="0">
                  <a:pos x="T2" y="T3"/>
                </a:cxn>
                <a:cxn ang="0">
                  <a:pos x="T4" y="T5"/>
                </a:cxn>
                <a:cxn ang="0">
                  <a:pos x="T6" y="T7"/>
                </a:cxn>
              </a:cxnLst>
              <a:rect l="0" t="0" r="r" b="b"/>
              <a:pathLst>
                <a:path w="29" h="21">
                  <a:moveTo>
                    <a:pt x="0" y="6"/>
                  </a:moveTo>
                  <a:cubicBezTo>
                    <a:pt x="5" y="10"/>
                    <a:pt x="11" y="13"/>
                    <a:pt x="15" y="17"/>
                  </a:cubicBezTo>
                  <a:cubicBezTo>
                    <a:pt x="20" y="21"/>
                    <a:pt x="24" y="21"/>
                    <a:pt x="29" y="16"/>
                  </a:cubicBezTo>
                  <a:cubicBezTo>
                    <a:pt x="22" y="5"/>
                    <a:pt x="7" y="0"/>
                    <a:pt x="0" y="6"/>
                  </a:cubicBezTo>
                  <a:close/>
                </a:path>
              </a:pathLst>
            </a:custGeom>
            <a:grpFill/>
            <a:ln w="9525">
              <a:solidFill>
                <a:schemeClr val="accent1"/>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62" name="chenying0907 74"/>
            <p:cNvSpPr/>
            <p:nvPr/>
          </p:nvSpPr>
          <p:spPr bwMode="auto">
            <a:xfrm>
              <a:off x="6381750" y="3181351"/>
              <a:ext cx="134938" cy="50800"/>
            </a:xfrm>
            <a:custGeom>
              <a:avLst/>
              <a:gdLst>
                <a:gd name="T0" fmla="*/ 47 w 63"/>
                <a:gd name="T1" fmla="*/ 23 h 23"/>
                <a:gd name="T2" fmla="*/ 5 w 63"/>
                <a:gd name="T3" fmla="*/ 11 h 23"/>
                <a:gd name="T4" fmla="*/ 2 w 63"/>
                <a:gd name="T5" fmla="*/ 5 h 23"/>
                <a:gd name="T6" fmla="*/ 11 w 63"/>
                <a:gd name="T7" fmla="*/ 2 h 23"/>
                <a:gd name="T8" fmla="*/ 18 w 63"/>
                <a:gd name="T9" fmla="*/ 7 h 23"/>
                <a:gd name="T10" fmla="*/ 56 w 63"/>
                <a:gd name="T11" fmla="*/ 15 h 23"/>
                <a:gd name="T12" fmla="*/ 63 w 63"/>
                <a:gd name="T13" fmla="*/ 17 h 23"/>
                <a:gd name="T14" fmla="*/ 56 w 63"/>
                <a:gd name="T15" fmla="*/ 22 h 23"/>
                <a:gd name="T16" fmla="*/ 47 w 63"/>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23">
                  <a:moveTo>
                    <a:pt x="47" y="23"/>
                  </a:moveTo>
                  <a:cubicBezTo>
                    <a:pt x="32" y="23"/>
                    <a:pt x="17" y="20"/>
                    <a:pt x="5" y="11"/>
                  </a:cubicBezTo>
                  <a:cubicBezTo>
                    <a:pt x="3" y="9"/>
                    <a:pt x="0" y="8"/>
                    <a:pt x="2" y="5"/>
                  </a:cubicBezTo>
                  <a:cubicBezTo>
                    <a:pt x="4" y="2"/>
                    <a:pt x="7" y="0"/>
                    <a:pt x="11" y="2"/>
                  </a:cubicBezTo>
                  <a:cubicBezTo>
                    <a:pt x="13" y="4"/>
                    <a:pt x="15" y="6"/>
                    <a:pt x="18" y="7"/>
                  </a:cubicBezTo>
                  <a:cubicBezTo>
                    <a:pt x="29" y="14"/>
                    <a:pt x="43" y="15"/>
                    <a:pt x="56" y="15"/>
                  </a:cubicBezTo>
                  <a:cubicBezTo>
                    <a:pt x="59" y="14"/>
                    <a:pt x="63" y="13"/>
                    <a:pt x="63" y="17"/>
                  </a:cubicBezTo>
                  <a:cubicBezTo>
                    <a:pt x="63" y="21"/>
                    <a:pt x="59" y="22"/>
                    <a:pt x="56" y="22"/>
                  </a:cubicBezTo>
                  <a:cubicBezTo>
                    <a:pt x="53" y="22"/>
                    <a:pt x="50" y="22"/>
                    <a:pt x="47" y="23"/>
                  </a:cubicBezTo>
                  <a:close/>
                </a:path>
              </a:pathLst>
            </a:custGeom>
            <a:grpFill/>
            <a:ln w="9525">
              <a:solidFill>
                <a:schemeClr val="accent1"/>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63" name="chenying0907 75"/>
            <p:cNvSpPr/>
            <p:nvPr/>
          </p:nvSpPr>
          <p:spPr bwMode="auto">
            <a:xfrm>
              <a:off x="6511925" y="3040064"/>
              <a:ext cx="63500" cy="47625"/>
            </a:xfrm>
            <a:custGeom>
              <a:avLst/>
              <a:gdLst>
                <a:gd name="T0" fmla="*/ 0 w 29"/>
                <a:gd name="T1" fmla="*/ 4 h 22"/>
                <a:gd name="T2" fmla="*/ 11 w 29"/>
                <a:gd name="T3" fmla="*/ 2 h 22"/>
                <a:gd name="T4" fmla="*/ 27 w 29"/>
                <a:gd name="T5" fmla="*/ 15 h 22"/>
                <a:gd name="T6" fmla="*/ 25 w 29"/>
                <a:gd name="T7" fmla="*/ 20 h 22"/>
                <a:gd name="T8" fmla="*/ 14 w 29"/>
                <a:gd name="T9" fmla="*/ 17 h 22"/>
                <a:gd name="T10" fmla="*/ 0 w 29"/>
                <a:gd name="T11" fmla="*/ 4 h 22"/>
              </a:gdLst>
              <a:ahLst/>
              <a:cxnLst>
                <a:cxn ang="0">
                  <a:pos x="T0" y="T1"/>
                </a:cxn>
                <a:cxn ang="0">
                  <a:pos x="T2" y="T3"/>
                </a:cxn>
                <a:cxn ang="0">
                  <a:pos x="T4" y="T5"/>
                </a:cxn>
                <a:cxn ang="0">
                  <a:pos x="T6" y="T7"/>
                </a:cxn>
                <a:cxn ang="0">
                  <a:pos x="T8" y="T9"/>
                </a:cxn>
                <a:cxn ang="0">
                  <a:pos x="T10" y="T11"/>
                </a:cxn>
              </a:cxnLst>
              <a:rect l="0" t="0" r="r" b="b"/>
              <a:pathLst>
                <a:path w="29" h="22">
                  <a:moveTo>
                    <a:pt x="0" y="4"/>
                  </a:moveTo>
                  <a:cubicBezTo>
                    <a:pt x="3" y="2"/>
                    <a:pt x="7" y="0"/>
                    <a:pt x="11" y="2"/>
                  </a:cubicBezTo>
                  <a:cubicBezTo>
                    <a:pt x="18" y="4"/>
                    <a:pt x="23" y="8"/>
                    <a:pt x="27" y="15"/>
                  </a:cubicBezTo>
                  <a:cubicBezTo>
                    <a:pt x="29" y="17"/>
                    <a:pt x="28" y="19"/>
                    <a:pt x="25" y="20"/>
                  </a:cubicBezTo>
                  <a:cubicBezTo>
                    <a:pt x="19" y="22"/>
                    <a:pt x="18" y="22"/>
                    <a:pt x="14" y="17"/>
                  </a:cubicBezTo>
                  <a:cubicBezTo>
                    <a:pt x="11" y="12"/>
                    <a:pt x="5" y="9"/>
                    <a:pt x="0" y="4"/>
                  </a:cubicBezTo>
                  <a:close/>
                </a:path>
              </a:pathLst>
            </a:custGeom>
            <a:grpFill/>
            <a:ln w="9525">
              <a:solidFill>
                <a:schemeClr val="accent1"/>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sp>
          <p:nvSpPr>
            <p:cNvPr id="164" name="chenying0907 76"/>
            <p:cNvSpPr/>
            <p:nvPr/>
          </p:nvSpPr>
          <p:spPr bwMode="auto">
            <a:xfrm>
              <a:off x="6399213" y="3062289"/>
              <a:ext cx="61913" cy="44450"/>
            </a:xfrm>
            <a:custGeom>
              <a:avLst/>
              <a:gdLst>
                <a:gd name="T0" fmla="*/ 0 w 29"/>
                <a:gd name="T1" fmla="*/ 6 h 21"/>
                <a:gd name="T2" fmla="*/ 29 w 29"/>
                <a:gd name="T3" fmla="*/ 16 h 21"/>
                <a:gd name="T4" fmla="*/ 15 w 29"/>
                <a:gd name="T5" fmla="*/ 17 h 21"/>
                <a:gd name="T6" fmla="*/ 0 w 29"/>
                <a:gd name="T7" fmla="*/ 6 h 21"/>
              </a:gdLst>
              <a:ahLst/>
              <a:cxnLst>
                <a:cxn ang="0">
                  <a:pos x="T0" y="T1"/>
                </a:cxn>
                <a:cxn ang="0">
                  <a:pos x="T2" y="T3"/>
                </a:cxn>
                <a:cxn ang="0">
                  <a:pos x="T4" y="T5"/>
                </a:cxn>
                <a:cxn ang="0">
                  <a:pos x="T6" y="T7"/>
                </a:cxn>
              </a:cxnLst>
              <a:rect l="0" t="0" r="r" b="b"/>
              <a:pathLst>
                <a:path w="29" h="21">
                  <a:moveTo>
                    <a:pt x="0" y="6"/>
                  </a:moveTo>
                  <a:cubicBezTo>
                    <a:pt x="7" y="0"/>
                    <a:pt x="22" y="5"/>
                    <a:pt x="29" y="16"/>
                  </a:cubicBezTo>
                  <a:cubicBezTo>
                    <a:pt x="24" y="21"/>
                    <a:pt x="20" y="21"/>
                    <a:pt x="15" y="17"/>
                  </a:cubicBezTo>
                  <a:cubicBezTo>
                    <a:pt x="11" y="13"/>
                    <a:pt x="5" y="10"/>
                    <a:pt x="0" y="6"/>
                  </a:cubicBezTo>
                  <a:close/>
                </a:path>
              </a:pathLst>
            </a:custGeom>
            <a:grpFill/>
            <a:ln w="9525">
              <a:solidFill>
                <a:schemeClr val="accent1"/>
              </a:solidFill>
              <a:round/>
            </a:ln>
          </p:spPr>
          <p:txBody>
            <a:bodyPr vert="horz" wrap="square" lIns="91440" tIns="45720" rIns="91440" bIns="45720" numCol="1" anchor="t" anchorCtr="0" compatLnSpc="1"/>
            <a:lstStyle/>
            <a:p>
              <a:pPr defTabSz="685800">
                <a:defRPr/>
              </a:pPr>
              <a:endParaRPr lang="zh-CN" altLang="en-US" sz="1400" kern="0" dirty="0">
                <a:solidFill>
                  <a:prstClr val="black"/>
                </a:solidFill>
              </a:endParaRPr>
            </a:p>
          </p:txBody>
        </p:sp>
      </p:grpSp>
      <p:sp>
        <p:nvSpPr>
          <p:cNvPr id="165" name="PA_任意多边形 77"/>
          <p:cNvSpPr/>
          <p:nvPr/>
        </p:nvSpPr>
        <p:spPr bwMode="auto">
          <a:xfrm>
            <a:off x="1627667" y="2732811"/>
            <a:ext cx="2172143" cy="2159937"/>
          </a:xfrm>
          <a:custGeom>
            <a:avLst/>
            <a:gdLst>
              <a:gd name="T0" fmla="*/ 3 w 1083"/>
              <a:gd name="T1" fmla="*/ 1009 h 1065"/>
              <a:gd name="T2" fmla="*/ 11 w 1083"/>
              <a:gd name="T3" fmla="*/ 993 h 1065"/>
              <a:gd name="T4" fmla="*/ 22 w 1083"/>
              <a:gd name="T5" fmla="*/ 971 h 1065"/>
              <a:gd name="T6" fmla="*/ 33 w 1083"/>
              <a:gd name="T7" fmla="*/ 949 h 1065"/>
              <a:gd name="T8" fmla="*/ 42 w 1083"/>
              <a:gd name="T9" fmla="*/ 931 h 1065"/>
              <a:gd name="T10" fmla="*/ 50 w 1083"/>
              <a:gd name="T11" fmla="*/ 915 h 1065"/>
              <a:gd name="T12" fmla="*/ 60 w 1083"/>
              <a:gd name="T13" fmla="*/ 896 h 1065"/>
              <a:gd name="T14" fmla="*/ 71 w 1083"/>
              <a:gd name="T15" fmla="*/ 874 h 1065"/>
              <a:gd name="T16" fmla="*/ 81 w 1083"/>
              <a:gd name="T17" fmla="*/ 855 h 1065"/>
              <a:gd name="T18" fmla="*/ 89 w 1083"/>
              <a:gd name="T19" fmla="*/ 839 h 1065"/>
              <a:gd name="T20" fmla="*/ 98 w 1083"/>
              <a:gd name="T21" fmla="*/ 822 h 1065"/>
              <a:gd name="T22" fmla="*/ 106 w 1083"/>
              <a:gd name="T23" fmla="*/ 805 h 1065"/>
              <a:gd name="T24" fmla="*/ 114 w 1083"/>
              <a:gd name="T25" fmla="*/ 790 h 1065"/>
              <a:gd name="T26" fmla="*/ 125 w 1083"/>
              <a:gd name="T27" fmla="*/ 767 h 1065"/>
              <a:gd name="T28" fmla="*/ 136 w 1083"/>
              <a:gd name="T29" fmla="*/ 745 h 1065"/>
              <a:gd name="T30" fmla="*/ 146 w 1083"/>
              <a:gd name="T31" fmla="*/ 726 h 1065"/>
              <a:gd name="T32" fmla="*/ 154 w 1083"/>
              <a:gd name="T33" fmla="*/ 709 h 1065"/>
              <a:gd name="T34" fmla="*/ 165 w 1083"/>
              <a:gd name="T35" fmla="*/ 689 h 1065"/>
              <a:gd name="T36" fmla="*/ 176 w 1083"/>
              <a:gd name="T37" fmla="*/ 666 h 1065"/>
              <a:gd name="T38" fmla="*/ 184 w 1083"/>
              <a:gd name="T39" fmla="*/ 650 h 1065"/>
              <a:gd name="T40" fmla="*/ 194 w 1083"/>
              <a:gd name="T41" fmla="*/ 630 h 1065"/>
              <a:gd name="T42" fmla="*/ 202 w 1083"/>
              <a:gd name="T43" fmla="*/ 615 h 1065"/>
              <a:gd name="T44" fmla="*/ 212 w 1083"/>
              <a:gd name="T45" fmla="*/ 596 h 1065"/>
              <a:gd name="T46" fmla="*/ 224 w 1083"/>
              <a:gd name="T47" fmla="*/ 573 h 1065"/>
              <a:gd name="T48" fmla="*/ 231 w 1083"/>
              <a:gd name="T49" fmla="*/ 557 h 1065"/>
              <a:gd name="T50" fmla="*/ 241 w 1083"/>
              <a:gd name="T51" fmla="*/ 538 h 1065"/>
              <a:gd name="T52" fmla="*/ 250 w 1083"/>
              <a:gd name="T53" fmla="*/ 520 h 1065"/>
              <a:gd name="T54" fmla="*/ 261 w 1083"/>
              <a:gd name="T55" fmla="*/ 499 h 1065"/>
              <a:gd name="T56" fmla="*/ 272 w 1083"/>
              <a:gd name="T57" fmla="*/ 476 h 1065"/>
              <a:gd name="T58" fmla="*/ 283 w 1083"/>
              <a:gd name="T59" fmla="*/ 456 h 1065"/>
              <a:gd name="T60" fmla="*/ 293 w 1083"/>
              <a:gd name="T61" fmla="*/ 436 h 1065"/>
              <a:gd name="T62" fmla="*/ 300 w 1083"/>
              <a:gd name="T63" fmla="*/ 421 h 1065"/>
              <a:gd name="T64" fmla="*/ 311 w 1083"/>
              <a:gd name="T65" fmla="*/ 401 h 1065"/>
              <a:gd name="T66" fmla="*/ 321 w 1083"/>
              <a:gd name="T67" fmla="*/ 380 h 1065"/>
              <a:gd name="T68" fmla="*/ 329 w 1083"/>
              <a:gd name="T69" fmla="*/ 364 h 1065"/>
              <a:gd name="T70" fmla="*/ 338 w 1083"/>
              <a:gd name="T71" fmla="*/ 346 h 1065"/>
              <a:gd name="T72" fmla="*/ 348 w 1083"/>
              <a:gd name="T73" fmla="*/ 326 h 1065"/>
              <a:gd name="T74" fmla="*/ 356 w 1083"/>
              <a:gd name="T75" fmla="*/ 311 h 1065"/>
              <a:gd name="T76" fmla="*/ 365 w 1083"/>
              <a:gd name="T77" fmla="*/ 293 h 1065"/>
              <a:gd name="T78" fmla="*/ 374 w 1083"/>
              <a:gd name="T79" fmla="*/ 276 h 1065"/>
              <a:gd name="T80" fmla="*/ 382 w 1083"/>
              <a:gd name="T81" fmla="*/ 260 h 1065"/>
              <a:gd name="T82" fmla="*/ 390 w 1083"/>
              <a:gd name="T83" fmla="*/ 243 h 1065"/>
              <a:gd name="T84" fmla="*/ 399 w 1083"/>
              <a:gd name="T85" fmla="*/ 225 h 1065"/>
              <a:gd name="T86" fmla="*/ 411 w 1083"/>
              <a:gd name="T87" fmla="*/ 202 h 1065"/>
              <a:gd name="T88" fmla="*/ 419 w 1083"/>
              <a:gd name="T89" fmla="*/ 186 h 1065"/>
              <a:gd name="T90" fmla="*/ 430 w 1083"/>
              <a:gd name="T91" fmla="*/ 164 h 1065"/>
              <a:gd name="T92" fmla="*/ 439 w 1083"/>
              <a:gd name="T93" fmla="*/ 146 h 1065"/>
              <a:gd name="T94" fmla="*/ 449 w 1083"/>
              <a:gd name="T95" fmla="*/ 127 h 1065"/>
              <a:gd name="T96" fmla="*/ 459 w 1083"/>
              <a:gd name="T97" fmla="*/ 107 h 1065"/>
              <a:gd name="T98" fmla="*/ 467 w 1083"/>
              <a:gd name="T99" fmla="*/ 91 h 1065"/>
              <a:gd name="T100" fmla="*/ 474 w 1083"/>
              <a:gd name="T101" fmla="*/ 78 h 1065"/>
              <a:gd name="T102" fmla="*/ 483 w 1083"/>
              <a:gd name="T103" fmla="*/ 60 h 1065"/>
              <a:gd name="T104" fmla="*/ 494 w 1083"/>
              <a:gd name="T105" fmla="*/ 38 h 1065"/>
              <a:gd name="T106" fmla="*/ 500 w 1083"/>
              <a:gd name="T107" fmla="*/ 26 h 1065"/>
              <a:gd name="T108" fmla="*/ 510 w 1083"/>
              <a:gd name="T109" fmla="*/ 6 h 1065"/>
              <a:gd name="T110" fmla="*/ 553 w 1083"/>
              <a:gd name="T111" fmla="*/ 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3" h="1065">
                <a:moveTo>
                  <a:pt x="2" y="1017"/>
                </a:moveTo>
                <a:cubicBezTo>
                  <a:pt x="2" y="1017"/>
                  <a:pt x="0" y="1016"/>
                  <a:pt x="0" y="1016"/>
                </a:cubicBezTo>
                <a:cubicBezTo>
                  <a:pt x="19" y="1017"/>
                  <a:pt x="19" y="1017"/>
                  <a:pt x="19" y="1017"/>
                </a:cubicBezTo>
                <a:cubicBezTo>
                  <a:pt x="19" y="1017"/>
                  <a:pt x="3" y="1009"/>
                  <a:pt x="3" y="1009"/>
                </a:cubicBezTo>
                <a:cubicBezTo>
                  <a:pt x="3" y="1009"/>
                  <a:pt x="37" y="1019"/>
                  <a:pt x="37" y="1017"/>
                </a:cubicBezTo>
                <a:cubicBezTo>
                  <a:pt x="38" y="1015"/>
                  <a:pt x="7" y="1001"/>
                  <a:pt x="7" y="1001"/>
                </a:cubicBezTo>
                <a:cubicBezTo>
                  <a:pt x="8" y="999"/>
                  <a:pt x="54" y="1019"/>
                  <a:pt x="55" y="1017"/>
                </a:cubicBezTo>
                <a:cubicBezTo>
                  <a:pt x="55" y="1017"/>
                  <a:pt x="10" y="994"/>
                  <a:pt x="11" y="993"/>
                </a:cubicBezTo>
                <a:cubicBezTo>
                  <a:pt x="12" y="990"/>
                  <a:pt x="81" y="1020"/>
                  <a:pt x="82" y="1017"/>
                </a:cubicBezTo>
                <a:cubicBezTo>
                  <a:pt x="84" y="1014"/>
                  <a:pt x="16" y="982"/>
                  <a:pt x="16" y="982"/>
                </a:cubicBezTo>
                <a:cubicBezTo>
                  <a:pt x="17" y="981"/>
                  <a:pt x="106" y="1022"/>
                  <a:pt x="109" y="1017"/>
                </a:cubicBezTo>
                <a:cubicBezTo>
                  <a:pt x="111" y="1013"/>
                  <a:pt x="22" y="971"/>
                  <a:pt x="22" y="971"/>
                </a:cubicBezTo>
                <a:cubicBezTo>
                  <a:pt x="22" y="971"/>
                  <a:pt x="134" y="1021"/>
                  <a:pt x="136" y="1017"/>
                </a:cubicBezTo>
                <a:cubicBezTo>
                  <a:pt x="137" y="1015"/>
                  <a:pt x="28" y="960"/>
                  <a:pt x="28" y="960"/>
                </a:cubicBezTo>
                <a:cubicBezTo>
                  <a:pt x="32" y="953"/>
                  <a:pt x="159" y="1022"/>
                  <a:pt x="162" y="1017"/>
                </a:cubicBezTo>
                <a:cubicBezTo>
                  <a:pt x="165" y="1011"/>
                  <a:pt x="33" y="949"/>
                  <a:pt x="33" y="949"/>
                </a:cubicBezTo>
                <a:cubicBezTo>
                  <a:pt x="34" y="948"/>
                  <a:pt x="176" y="1019"/>
                  <a:pt x="177" y="1017"/>
                </a:cubicBezTo>
                <a:cubicBezTo>
                  <a:pt x="180" y="1011"/>
                  <a:pt x="37" y="942"/>
                  <a:pt x="37" y="942"/>
                </a:cubicBezTo>
                <a:cubicBezTo>
                  <a:pt x="42" y="933"/>
                  <a:pt x="203" y="1017"/>
                  <a:pt x="203" y="1017"/>
                </a:cubicBezTo>
                <a:cubicBezTo>
                  <a:pt x="205" y="1014"/>
                  <a:pt x="40" y="935"/>
                  <a:pt x="42" y="931"/>
                </a:cubicBezTo>
                <a:cubicBezTo>
                  <a:pt x="45" y="926"/>
                  <a:pt x="218" y="1018"/>
                  <a:pt x="219" y="1017"/>
                </a:cubicBezTo>
                <a:cubicBezTo>
                  <a:pt x="221" y="1012"/>
                  <a:pt x="45" y="926"/>
                  <a:pt x="45" y="925"/>
                </a:cubicBezTo>
                <a:cubicBezTo>
                  <a:pt x="242" y="1017"/>
                  <a:pt x="242" y="1017"/>
                  <a:pt x="242" y="1017"/>
                </a:cubicBezTo>
                <a:cubicBezTo>
                  <a:pt x="248" y="1005"/>
                  <a:pt x="48" y="920"/>
                  <a:pt x="50" y="915"/>
                </a:cubicBezTo>
                <a:cubicBezTo>
                  <a:pt x="56" y="904"/>
                  <a:pt x="257" y="1028"/>
                  <a:pt x="263" y="1017"/>
                </a:cubicBezTo>
                <a:cubicBezTo>
                  <a:pt x="263" y="1017"/>
                  <a:pt x="53" y="910"/>
                  <a:pt x="55" y="907"/>
                </a:cubicBezTo>
                <a:cubicBezTo>
                  <a:pt x="62" y="892"/>
                  <a:pt x="286" y="1018"/>
                  <a:pt x="287" y="1017"/>
                </a:cubicBezTo>
                <a:cubicBezTo>
                  <a:pt x="294" y="1003"/>
                  <a:pt x="60" y="896"/>
                  <a:pt x="60" y="896"/>
                </a:cubicBezTo>
                <a:cubicBezTo>
                  <a:pt x="68" y="881"/>
                  <a:pt x="311" y="1024"/>
                  <a:pt x="315" y="1017"/>
                </a:cubicBezTo>
                <a:cubicBezTo>
                  <a:pt x="318" y="1012"/>
                  <a:pt x="57" y="900"/>
                  <a:pt x="66" y="884"/>
                </a:cubicBezTo>
                <a:cubicBezTo>
                  <a:pt x="74" y="869"/>
                  <a:pt x="334" y="1029"/>
                  <a:pt x="340" y="1017"/>
                </a:cubicBezTo>
                <a:cubicBezTo>
                  <a:pt x="347" y="1004"/>
                  <a:pt x="63" y="890"/>
                  <a:pt x="71" y="874"/>
                </a:cubicBezTo>
                <a:cubicBezTo>
                  <a:pt x="73" y="871"/>
                  <a:pt x="367" y="1017"/>
                  <a:pt x="367" y="1017"/>
                </a:cubicBezTo>
                <a:cubicBezTo>
                  <a:pt x="376" y="999"/>
                  <a:pt x="72" y="872"/>
                  <a:pt x="77" y="863"/>
                </a:cubicBezTo>
                <a:cubicBezTo>
                  <a:pt x="78" y="860"/>
                  <a:pt x="377" y="1035"/>
                  <a:pt x="386" y="1017"/>
                </a:cubicBezTo>
                <a:cubicBezTo>
                  <a:pt x="387" y="1015"/>
                  <a:pt x="77" y="862"/>
                  <a:pt x="81" y="855"/>
                </a:cubicBezTo>
                <a:cubicBezTo>
                  <a:pt x="86" y="845"/>
                  <a:pt x="401" y="1017"/>
                  <a:pt x="401" y="1017"/>
                </a:cubicBezTo>
                <a:cubicBezTo>
                  <a:pt x="408" y="1004"/>
                  <a:pt x="76" y="865"/>
                  <a:pt x="84" y="849"/>
                </a:cubicBezTo>
                <a:cubicBezTo>
                  <a:pt x="423" y="1017"/>
                  <a:pt x="423" y="1017"/>
                  <a:pt x="423" y="1017"/>
                </a:cubicBezTo>
                <a:cubicBezTo>
                  <a:pt x="431" y="1003"/>
                  <a:pt x="86" y="845"/>
                  <a:pt x="89" y="839"/>
                </a:cubicBezTo>
                <a:cubicBezTo>
                  <a:pt x="90" y="838"/>
                  <a:pt x="441" y="1034"/>
                  <a:pt x="450" y="1017"/>
                </a:cubicBezTo>
                <a:cubicBezTo>
                  <a:pt x="461" y="996"/>
                  <a:pt x="84" y="847"/>
                  <a:pt x="94" y="828"/>
                </a:cubicBezTo>
                <a:cubicBezTo>
                  <a:pt x="106" y="807"/>
                  <a:pt x="465" y="1017"/>
                  <a:pt x="465" y="1017"/>
                </a:cubicBezTo>
                <a:cubicBezTo>
                  <a:pt x="469" y="1009"/>
                  <a:pt x="93" y="830"/>
                  <a:pt x="98" y="822"/>
                </a:cubicBezTo>
                <a:cubicBezTo>
                  <a:pt x="103" y="812"/>
                  <a:pt x="478" y="1031"/>
                  <a:pt x="486" y="1017"/>
                </a:cubicBezTo>
                <a:cubicBezTo>
                  <a:pt x="486" y="1017"/>
                  <a:pt x="98" y="820"/>
                  <a:pt x="102" y="813"/>
                </a:cubicBezTo>
                <a:cubicBezTo>
                  <a:pt x="111" y="795"/>
                  <a:pt x="506" y="1017"/>
                  <a:pt x="506" y="1017"/>
                </a:cubicBezTo>
                <a:cubicBezTo>
                  <a:pt x="519" y="992"/>
                  <a:pt x="101" y="814"/>
                  <a:pt x="106" y="805"/>
                </a:cubicBezTo>
                <a:cubicBezTo>
                  <a:pt x="120" y="779"/>
                  <a:pt x="520" y="1024"/>
                  <a:pt x="524" y="1017"/>
                </a:cubicBezTo>
                <a:cubicBezTo>
                  <a:pt x="536" y="995"/>
                  <a:pt x="107" y="802"/>
                  <a:pt x="110" y="797"/>
                </a:cubicBezTo>
                <a:cubicBezTo>
                  <a:pt x="110" y="797"/>
                  <a:pt x="533" y="1035"/>
                  <a:pt x="542" y="1017"/>
                </a:cubicBezTo>
                <a:cubicBezTo>
                  <a:pt x="546" y="1009"/>
                  <a:pt x="107" y="803"/>
                  <a:pt x="114" y="790"/>
                </a:cubicBezTo>
                <a:cubicBezTo>
                  <a:pt x="128" y="762"/>
                  <a:pt x="569" y="1017"/>
                  <a:pt x="569" y="1017"/>
                </a:cubicBezTo>
                <a:cubicBezTo>
                  <a:pt x="569" y="1017"/>
                  <a:pt x="115" y="788"/>
                  <a:pt x="120" y="778"/>
                </a:cubicBezTo>
                <a:cubicBezTo>
                  <a:pt x="129" y="761"/>
                  <a:pt x="589" y="1030"/>
                  <a:pt x="596" y="1017"/>
                </a:cubicBezTo>
                <a:cubicBezTo>
                  <a:pt x="598" y="1014"/>
                  <a:pt x="122" y="773"/>
                  <a:pt x="125" y="767"/>
                </a:cubicBezTo>
                <a:cubicBezTo>
                  <a:pt x="125" y="767"/>
                  <a:pt x="615" y="1033"/>
                  <a:pt x="623" y="1017"/>
                </a:cubicBezTo>
                <a:cubicBezTo>
                  <a:pt x="131" y="755"/>
                  <a:pt x="131" y="755"/>
                  <a:pt x="131" y="755"/>
                </a:cubicBezTo>
                <a:cubicBezTo>
                  <a:pt x="131" y="755"/>
                  <a:pt x="642" y="1027"/>
                  <a:pt x="647" y="1017"/>
                </a:cubicBezTo>
                <a:cubicBezTo>
                  <a:pt x="647" y="1017"/>
                  <a:pt x="128" y="762"/>
                  <a:pt x="136" y="745"/>
                </a:cubicBezTo>
                <a:cubicBezTo>
                  <a:pt x="137" y="744"/>
                  <a:pt x="653" y="1051"/>
                  <a:pt x="671" y="1017"/>
                </a:cubicBezTo>
                <a:cubicBezTo>
                  <a:pt x="141" y="736"/>
                  <a:pt x="141" y="736"/>
                  <a:pt x="141" y="736"/>
                </a:cubicBezTo>
                <a:cubicBezTo>
                  <a:pt x="145" y="728"/>
                  <a:pt x="679" y="1044"/>
                  <a:pt x="693" y="1017"/>
                </a:cubicBezTo>
                <a:cubicBezTo>
                  <a:pt x="712" y="983"/>
                  <a:pt x="146" y="726"/>
                  <a:pt x="146" y="726"/>
                </a:cubicBezTo>
                <a:cubicBezTo>
                  <a:pt x="160" y="700"/>
                  <a:pt x="719" y="1017"/>
                  <a:pt x="719" y="1017"/>
                </a:cubicBezTo>
                <a:cubicBezTo>
                  <a:pt x="719" y="1017"/>
                  <a:pt x="137" y="743"/>
                  <a:pt x="151" y="716"/>
                </a:cubicBezTo>
                <a:cubicBezTo>
                  <a:pt x="170" y="680"/>
                  <a:pt x="733" y="1017"/>
                  <a:pt x="733" y="1017"/>
                </a:cubicBezTo>
                <a:cubicBezTo>
                  <a:pt x="737" y="1010"/>
                  <a:pt x="144" y="728"/>
                  <a:pt x="154" y="709"/>
                </a:cubicBezTo>
                <a:cubicBezTo>
                  <a:pt x="154" y="709"/>
                  <a:pt x="742" y="1048"/>
                  <a:pt x="758" y="1017"/>
                </a:cubicBezTo>
                <a:cubicBezTo>
                  <a:pt x="758" y="1017"/>
                  <a:pt x="140" y="737"/>
                  <a:pt x="160" y="699"/>
                </a:cubicBezTo>
                <a:cubicBezTo>
                  <a:pt x="160" y="698"/>
                  <a:pt x="767" y="1044"/>
                  <a:pt x="781" y="1017"/>
                </a:cubicBezTo>
                <a:cubicBezTo>
                  <a:pt x="802" y="978"/>
                  <a:pt x="165" y="689"/>
                  <a:pt x="165" y="689"/>
                </a:cubicBezTo>
                <a:cubicBezTo>
                  <a:pt x="165" y="689"/>
                  <a:pt x="799" y="1034"/>
                  <a:pt x="808" y="1017"/>
                </a:cubicBezTo>
                <a:cubicBezTo>
                  <a:pt x="170" y="678"/>
                  <a:pt x="170" y="678"/>
                  <a:pt x="170" y="678"/>
                </a:cubicBezTo>
                <a:cubicBezTo>
                  <a:pt x="179" y="661"/>
                  <a:pt x="823" y="1044"/>
                  <a:pt x="837" y="1017"/>
                </a:cubicBezTo>
                <a:cubicBezTo>
                  <a:pt x="176" y="666"/>
                  <a:pt x="176" y="666"/>
                  <a:pt x="176" y="666"/>
                </a:cubicBezTo>
                <a:cubicBezTo>
                  <a:pt x="192" y="637"/>
                  <a:pt x="841" y="1039"/>
                  <a:pt x="853" y="1017"/>
                </a:cubicBezTo>
                <a:cubicBezTo>
                  <a:pt x="857" y="1009"/>
                  <a:pt x="162" y="693"/>
                  <a:pt x="180" y="659"/>
                </a:cubicBezTo>
                <a:cubicBezTo>
                  <a:pt x="203" y="615"/>
                  <a:pt x="874" y="1017"/>
                  <a:pt x="874" y="1017"/>
                </a:cubicBezTo>
                <a:cubicBezTo>
                  <a:pt x="884" y="997"/>
                  <a:pt x="178" y="662"/>
                  <a:pt x="184" y="650"/>
                </a:cubicBezTo>
                <a:cubicBezTo>
                  <a:pt x="184" y="650"/>
                  <a:pt x="873" y="1057"/>
                  <a:pt x="895" y="1017"/>
                </a:cubicBezTo>
                <a:cubicBezTo>
                  <a:pt x="895" y="1017"/>
                  <a:pt x="177" y="664"/>
                  <a:pt x="189" y="642"/>
                </a:cubicBezTo>
                <a:cubicBezTo>
                  <a:pt x="205" y="611"/>
                  <a:pt x="918" y="1023"/>
                  <a:pt x="921" y="1017"/>
                </a:cubicBezTo>
                <a:cubicBezTo>
                  <a:pt x="923" y="1014"/>
                  <a:pt x="177" y="663"/>
                  <a:pt x="194" y="630"/>
                </a:cubicBezTo>
                <a:cubicBezTo>
                  <a:pt x="194" y="630"/>
                  <a:pt x="929" y="1038"/>
                  <a:pt x="940" y="1017"/>
                </a:cubicBezTo>
                <a:cubicBezTo>
                  <a:pt x="950" y="1000"/>
                  <a:pt x="198" y="623"/>
                  <a:pt x="198" y="623"/>
                </a:cubicBezTo>
                <a:cubicBezTo>
                  <a:pt x="203" y="615"/>
                  <a:pt x="958" y="1017"/>
                  <a:pt x="958" y="1017"/>
                </a:cubicBezTo>
                <a:cubicBezTo>
                  <a:pt x="969" y="997"/>
                  <a:pt x="184" y="649"/>
                  <a:pt x="202" y="615"/>
                </a:cubicBezTo>
                <a:cubicBezTo>
                  <a:pt x="216" y="588"/>
                  <a:pt x="974" y="1022"/>
                  <a:pt x="976" y="1017"/>
                </a:cubicBezTo>
                <a:cubicBezTo>
                  <a:pt x="982" y="1008"/>
                  <a:pt x="199" y="621"/>
                  <a:pt x="206" y="607"/>
                </a:cubicBezTo>
                <a:cubicBezTo>
                  <a:pt x="212" y="596"/>
                  <a:pt x="986" y="1050"/>
                  <a:pt x="1003" y="1017"/>
                </a:cubicBezTo>
                <a:cubicBezTo>
                  <a:pt x="1003" y="1017"/>
                  <a:pt x="209" y="601"/>
                  <a:pt x="212" y="596"/>
                </a:cubicBezTo>
                <a:cubicBezTo>
                  <a:pt x="238" y="547"/>
                  <a:pt x="1006" y="1065"/>
                  <a:pt x="1032" y="1017"/>
                </a:cubicBezTo>
                <a:cubicBezTo>
                  <a:pt x="1032" y="1017"/>
                  <a:pt x="201" y="615"/>
                  <a:pt x="218" y="584"/>
                </a:cubicBezTo>
                <a:cubicBezTo>
                  <a:pt x="222" y="577"/>
                  <a:pt x="1034" y="1064"/>
                  <a:pt x="1060" y="1017"/>
                </a:cubicBezTo>
                <a:cubicBezTo>
                  <a:pt x="1068" y="1002"/>
                  <a:pt x="200" y="617"/>
                  <a:pt x="224" y="573"/>
                </a:cubicBezTo>
                <a:cubicBezTo>
                  <a:pt x="224" y="573"/>
                  <a:pt x="1046" y="1043"/>
                  <a:pt x="1064" y="1010"/>
                </a:cubicBezTo>
                <a:cubicBezTo>
                  <a:pt x="1083" y="974"/>
                  <a:pt x="215" y="589"/>
                  <a:pt x="227" y="565"/>
                </a:cubicBezTo>
                <a:cubicBezTo>
                  <a:pt x="234" y="552"/>
                  <a:pt x="1057" y="997"/>
                  <a:pt x="1057" y="997"/>
                </a:cubicBezTo>
                <a:cubicBezTo>
                  <a:pt x="1057" y="997"/>
                  <a:pt x="219" y="580"/>
                  <a:pt x="231" y="557"/>
                </a:cubicBezTo>
                <a:cubicBezTo>
                  <a:pt x="256" y="510"/>
                  <a:pt x="1047" y="976"/>
                  <a:pt x="1047" y="976"/>
                </a:cubicBezTo>
                <a:cubicBezTo>
                  <a:pt x="1058" y="955"/>
                  <a:pt x="234" y="551"/>
                  <a:pt x="237" y="546"/>
                </a:cubicBezTo>
                <a:cubicBezTo>
                  <a:pt x="253" y="515"/>
                  <a:pt x="1023" y="994"/>
                  <a:pt x="1040" y="963"/>
                </a:cubicBezTo>
                <a:cubicBezTo>
                  <a:pt x="1040" y="963"/>
                  <a:pt x="228" y="564"/>
                  <a:pt x="241" y="538"/>
                </a:cubicBezTo>
                <a:cubicBezTo>
                  <a:pt x="241" y="538"/>
                  <a:pt x="1010" y="979"/>
                  <a:pt x="1030" y="942"/>
                </a:cubicBezTo>
                <a:cubicBezTo>
                  <a:pt x="1034" y="935"/>
                  <a:pt x="231" y="557"/>
                  <a:pt x="247" y="526"/>
                </a:cubicBezTo>
                <a:cubicBezTo>
                  <a:pt x="264" y="495"/>
                  <a:pt x="1007" y="964"/>
                  <a:pt x="1024" y="931"/>
                </a:cubicBezTo>
                <a:cubicBezTo>
                  <a:pt x="250" y="520"/>
                  <a:pt x="250" y="520"/>
                  <a:pt x="250" y="520"/>
                </a:cubicBezTo>
                <a:cubicBezTo>
                  <a:pt x="250" y="520"/>
                  <a:pt x="991" y="955"/>
                  <a:pt x="1014" y="911"/>
                </a:cubicBezTo>
                <a:cubicBezTo>
                  <a:pt x="1014" y="911"/>
                  <a:pt x="247" y="526"/>
                  <a:pt x="256" y="508"/>
                </a:cubicBezTo>
                <a:cubicBezTo>
                  <a:pt x="1006" y="895"/>
                  <a:pt x="1006" y="895"/>
                  <a:pt x="1006" y="895"/>
                </a:cubicBezTo>
                <a:cubicBezTo>
                  <a:pt x="1008" y="891"/>
                  <a:pt x="246" y="527"/>
                  <a:pt x="261" y="499"/>
                </a:cubicBezTo>
                <a:cubicBezTo>
                  <a:pt x="264" y="492"/>
                  <a:pt x="997" y="876"/>
                  <a:pt x="997" y="876"/>
                </a:cubicBezTo>
                <a:cubicBezTo>
                  <a:pt x="999" y="873"/>
                  <a:pt x="266" y="488"/>
                  <a:pt x="266" y="488"/>
                </a:cubicBezTo>
                <a:cubicBezTo>
                  <a:pt x="266" y="488"/>
                  <a:pt x="977" y="875"/>
                  <a:pt x="987" y="856"/>
                </a:cubicBezTo>
                <a:cubicBezTo>
                  <a:pt x="994" y="843"/>
                  <a:pt x="272" y="476"/>
                  <a:pt x="272" y="476"/>
                </a:cubicBezTo>
                <a:cubicBezTo>
                  <a:pt x="282" y="458"/>
                  <a:pt x="963" y="866"/>
                  <a:pt x="978" y="838"/>
                </a:cubicBezTo>
                <a:cubicBezTo>
                  <a:pt x="985" y="825"/>
                  <a:pt x="269" y="483"/>
                  <a:pt x="278" y="466"/>
                </a:cubicBezTo>
                <a:cubicBezTo>
                  <a:pt x="287" y="448"/>
                  <a:pt x="951" y="854"/>
                  <a:pt x="969" y="821"/>
                </a:cubicBezTo>
                <a:cubicBezTo>
                  <a:pt x="969" y="821"/>
                  <a:pt x="265" y="490"/>
                  <a:pt x="283" y="456"/>
                </a:cubicBezTo>
                <a:cubicBezTo>
                  <a:pt x="299" y="425"/>
                  <a:pt x="947" y="834"/>
                  <a:pt x="962" y="807"/>
                </a:cubicBezTo>
                <a:cubicBezTo>
                  <a:pt x="984" y="765"/>
                  <a:pt x="287" y="448"/>
                  <a:pt x="287" y="448"/>
                </a:cubicBezTo>
                <a:cubicBezTo>
                  <a:pt x="305" y="414"/>
                  <a:pt x="952" y="787"/>
                  <a:pt x="952" y="787"/>
                </a:cubicBezTo>
                <a:cubicBezTo>
                  <a:pt x="973" y="747"/>
                  <a:pt x="283" y="453"/>
                  <a:pt x="293" y="436"/>
                </a:cubicBezTo>
                <a:cubicBezTo>
                  <a:pt x="293" y="436"/>
                  <a:pt x="943" y="782"/>
                  <a:pt x="946" y="776"/>
                </a:cubicBezTo>
                <a:cubicBezTo>
                  <a:pt x="953" y="764"/>
                  <a:pt x="280" y="460"/>
                  <a:pt x="296" y="430"/>
                </a:cubicBezTo>
                <a:cubicBezTo>
                  <a:pt x="311" y="401"/>
                  <a:pt x="917" y="802"/>
                  <a:pt x="939" y="761"/>
                </a:cubicBezTo>
                <a:cubicBezTo>
                  <a:pt x="944" y="750"/>
                  <a:pt x="286" y="448"/>
                  <a:pt x="300" y="421"/>
                </a:cubicBezTo>
                <a:cubicBezTo>
                  <a:pt x="320" y="384"/>
                  <a:pt x="929" y="742"/>
                  <a:pt x="929" y="742"/>
                </a:cubicBezTo>
                <a:cubicBezTo>
                  <a:pt x="950" y="704"/>
                  <a:pt x="295" y="431"/>
                  <a:pt x="306" y="410"/>
                </a:cubicBezTo>
                <a:cubicBezTo>
                  <a:pt x="324" y="377"/>
                  <a:pt x="909" y="747"/>
                  <a:pt x="921" y="725"/>
                </a:cubicBezTo>
                <a:cubicBezTo>
                  <a:pt x="921" y="725"/>
                  <a:pt x="310" y="401"/>
                  <a:pt x="311" y="401"/>
                </a:cubicBezTo>
                <a:cubicBezTo>
                  <a:pt x="318" y="387"/>
                  <a:pt x="909" y="712"/>
                  <a:pt x="912" y="707"/>
                </a:cubicBezTo>
                <a:cubicBezTo>
                  <a:pt x="926" y="681"/>
                  <a:pt x="311" y="400"/>
                  <a:pt x="316" y="390"/>
                </a:cubicBezTo>
                <a:cubicBezTo>
                  <a:pt x="335" y="355"/>
                  <a:pt x="898" y="701"/>
                  <a:pt x="903" y="690"/>
                </a:cubicBezTo>
                <a:cubicBezTo>
                  <a:pt x="911" y="675"/>
                  <a:pt x="317" y="387"/>
                  <a:pt x="321" y="380"/>
                </a:cubicBezTo>
                <a:cubicBezTo>
                  <a:pt x="321" y="380"/>
                  <a:pt x="897" y="681"/>
                  <a:pt x="898" y="680"/>
                </a:cubicBezTo>
                <a:cubicBezTo>
                  <a:pt x="910" y="658"/>
                  <a:pt x="322" y="377"/>
                  <a:pt x="324" y="374"/>
                </a:cubicBezTo>
                <a:cubicBezTo>
                  <a:pt x="335" y="354"/>
                  <a:pt x="878" y="682"/>
                  <a:pt x="889" y="661"/>
                </a:cubicBezTo>
                <a:cubicBezTo>
                  <a:pt x="904" y="633"/>
                  <a:pt x="329" y="364"/>
                  <a:pt x="329" y="364"/>
                </a:cubicBezTo>
                <a:cubicBezTo>
                  <a:pt x="338" y="346"/>
                  <a:pt x="883" y="649"/>
                  <a:pt x="883" y="649"/>
                </a:cubicBezTo>
                <a:cubicBezTo>
                  <a:pt x="883" y="648"/>
                  <a:pt x="333" y="357"/>
                  <a:pt x="333" y="357"/>
                </a:cubicBezTo>
                <a:cubicBezTo>
                  <a:pt x="342" y="339"/>
                  <a:pt x="861" y="655"/>
                  <a:pt x="874" y="631"/>
                </a:cubicBezTo>
                <a:cubicBezTo>
                  <a:pt x="885" y="610"/>
                  <a:pt x="338" y="346"/>
                  <a:pt x="338" y="346"/>
                </a:cubicBezTo>
                <a:cubicBezTo>
                  <a:pt x="345" y="333"/>
                  <a:pt x="852" y="633"/>
                  <a:pt x="863" y="611"/>
                </a:cubicBezTo>
                <a:cubicBezTo>
                  <a:pt x="863" y="611"/>
                  <a:pt x="329" y="363"/>
                  <a:pt x="344" y="335"/>
                </a:cubicBezTo>
                <a:cubicBezTo>
                  <a:pt x="350" y="323"/>
                  <a:pt x="851" y="605"/>
                  <a:pt x="856" y="596"/>
                </a:cubicBezTo>
                <a:cubicBezTo>
                  <a:pt x="861" y="585"/>
                  <a:pt x="338" y="345"/>
                  <a:pt x="348" y="326"/>
                </a:cubicBezTo>
                <a:cubicBezTo>
                  <a:pt x="848" y="581"/>
                  <a:pt x="848" y="581"/>
                  <a:pt x="848" y="581"/>
                </a:cubicBezTo>
                <a:cubicBezTo>
                  <a:pt x="863" y="553"/>
                  <a:pt x="353" y="317"/>
                  <a:pt x="353" y="317"/>
                </a:cubicBezTo>
                <a:cubicBezTo>
                  <a:pt x="354" y="315"/>
                  <a:pt x="832" y="591"/>
                  <a:pt x="843" y="570"/>
                </a:cubicBezTo>
                <a:cubicBezTo>
                  <a:pt x="858" y="542"/>
                  <a:pt x="356" y="311"/>
                  <a:pt x="356" y="311"/>
                </a:cubicBezTo>
                <a:cubicBezTo>
                  <a:pt x="370" y="285"/>
                  <a:pt x="826" y="579"/>
                  <a:pt x="837" y="559"/>
                </a:cubicBezTo>
                <a:cubicBezTo>
                  <a:pt x="851" y="533"/>
                  <a:pt x="355" y="312"/>
                  <a:pt x="359" y="305"/>
                </a:cubicBezTo>
                <a:cubicBezTo>
                  <a:pt x="364" y="296"/>
                  <a:pt x="827" y="538"/>
                  <a:pt x="827" y="538"/>
                </a:cubicBezTo>
                <a:cubicBezTo>
                  <a:pt x="833" y="526"/>
                  <a:pt x="365" y="293"/>
                  <a:pt x="365" y="293"/>
                </a:cubicBezTo>
                <a:cubicBezTo>
                  <a:pt x="371" y="281"/>
                  <a:pt x="819" y="528"/>
                  <a:pt x="821" y="525"/>
                </a:cubicBezTo>
                <a:cubicBezTo>
                  <a:pt x="821" y="525"/>
                  <a:pt x="365" y="292"/>
                  <a:pt x="369" y="285"/>
                </a:cubicBezTo>
                <a:cubicBezTo>
                  <a:pt x="379" y="265"/>
                  <a:pt x="807" y="522"/>
                  <a:pt x="813" y="510"/>
                </a:cubicBezTo>
                <a:cubicBezTo>
                  <a:pt x="822" y="492"/>
                  <a:pt x="365" y="292"/>
                  <a:pt x="374" y="276"/>
                </a:cubicBezTo>
                <a:cubicBezTo>
                  <a:pt x="383" y="259"/>
                  <a:pt x="799" y="512"/>
                  <a:pt x="807" y="498"/>
                </a:cubicBezTo>
                <a:cubicBezTo>
                  <a:pt x="377" y="269"/>
                  <a:pt x="377" y="269"/>
                  <a:pt x="377" y="269"/>
                </a:cubicBezTo>
                <a:cubicBezTo>
                  <a:pt x="388" y="249"/>
                  <a:pt x="790" y="496"/>
                  <a:pt x="798" y="481"/>
                </a:cubicBezTo>
                <a:cubicBezTo>
                  <a:pt x="803" y="472"/>
                  <a:pt x="382" y="260"/>
                  <a:pt x="382" y="260"/>
                </a:cubicBezTo>
                <a:cubicBezTo>
                  <a:pt x="390" y="244"/>
                  <a:pt x="779" y="488"/>
                  <a:pt x="791" y="466"/>
                </a:cubicBezTo>
                <a:cubicBezTo>
                  <a:pt x="791" y="466"/>
                  <a:pt x="386" y="252"/>
                  <a:pt x="386" y="251"/>
                </a:cubicBezTo>
                <a:cubicBezTo>
                  <a:pt x="388" y="247"/>
                  <a:pt x="780" y="458"/>
                  <a:pt x="784" y="452"/>
                </a:cubicBezTo>
                <a:cubicBezTo>
                  <a:pt x="785" y="450"/>
                  <a:pt x="380" y="262"/>
                  <a:pt x="390" y="243"/>
                </a:cubicBezTo>
                <a:cubicBezTo>
                  <a:pt x="402" y="221"/>
                  <a:pt x="773" y="442"/>
                  <a:pt x="776" y="437"/>
                </a:cubicBezTo>
                <a:cubicBezTo>
                  <a:pt x="778" y="433"/>
                  <a:pt x="383" y="256"/>
                  <a:pt x="395" y="234"/>
                </a:cubicBezTo>
                <a:cubicBezTo>
                  <a:pt x="404" y="216"/>
                  <a:pt x="768" y="421"/>
                  <a:pt x="768" y="421"/>
                </a:cubicBezTo>
                <a:cubicBezTo>
                  <a:pt x="771" y="416"/>
                  <a:pt x="398" y="227"/>
                  <a:pt x="399" y="225"/>
                </a:cubicBezTo>
                <a:cubicBezTo>
                  <a:pt x="400" y="225"/>
                  <a:pt x="757" y="405"/>
                  <a:pt x="759" y="402"/>
                </a:cubicBezTo>
                <a:cubicBezTo>
                  <a:pt x="405" y="214"/>
                  <a:pt x="405" y="214"/>
                  <a:pt x="405" y="214"/>
                </a:cubicBezTo>
                <a:cubicBezTo>
                  <a:pt x="406" y="212"/>
                  <a:pt x="738" y="401"/>
                  <a:pt x="748" y="382"/>
                </a:cubicBezTo>
                <a:cubicBezTo>
                  <a:pt x="756" y="368"/>
                  <a:pt x="409" y="207"/>
                  <a:pt x="411" y="202"/>
                </a:cubicBezTo>
                <a:cubicBezTo>
                  <a:pt x="418" y="189"/>
                  <a:pt x="743" y="371"/>
                  <a:pt x="743" y="371"/>
                </a:cubicBezTo>
                <a:cubicBezTo>
                  <a:pt x="743" y="371"/>
                  <a:pt x="404" y="216"/>
                  <a:pt x="414" y="196"/>
                </a:cubicBezTo>
                <a:cubicBezTo>
                  <a:pt x="419" y="187"/>
                  <a:pt x="724" y="374"/>
                  <a:pt x="735" y="354"/>
                </a:cubicBezTo>
                <a:cubicBezTo>
                  <a:pt x="739" y="346"/>
                  <a:pt x="413" y="197"/>
                  <a:pt x="419" y="186"/>
                </a:cubicBezTo>
                <a:cubicBezTo>
                  <a:pt x="726" y="336"/>
                  <a:pt x="726" y="336"/>
                  <a:pt x="726" y="336"/>
                </a:cubicBezTo>
                <a:cubicBezTo>
                  <a:pt x="730" y="328"/>
                  <a:pt x="424" y="176"/>
                  <a:pt x="424" y="176"/>
                </a:cubicBezTo>
                <a:cubicBezTo>
                  <a:pt x="430" y="165"/>
                  <a:pt x="708" y="329"/>
                  <a:pt x="715" y="316"/>
                </a:cubicBezTo>
                <a:cubicBezTo>
                  <a:pt x="715" y="316"/>
                  <a:pt x="427" y="171"/>
                  <a:pt x="430" y="164"/>
                </a:cubicBezTo>
                <a:cubicBezTo>
                  <a:pt x="432" y="160"/>
                  <a:pt x="707" y="299"/>
                  <a:pt x="707" y="299"/>
                </a:cubicBezTo>
                <a:cubicBezTo>
                  <a:pt x="711" y="291"/>
                  <a:pt x="434" y="157"/>
                  <a:pt x="435" y="154"/>
                </a:cubicBezTo>
                <a:cubicBezTo>
                  <a:pt x="699" y="284"/>
                  <a:pt x="699" y="284"/>
                  <a:pt x="699" y="284"/>
                </a:cubicBezTo>
                <a:cubicBezTo>
                  <a:pt x="702" y="278"/>
                  <a:pt x="434" y="156"/>
                  <a:pt x="439" y="146"/>
                </a:cubicBezTo>
                <a:cubicBezTo>
                  <a:pt x="444" y="138"/>
                  <a:pt x="689" y="271"/>
                  <a:pt x="691" y="268"/>
                </a:cubicBezTo>
                <a:cubicBezTo>
                  <a:pt x="691" y="268"/>
                  <a:pt x="438" y="148"/>
                  <a:pt x="444" y="136"/>
                </a:cubicBezTo>
                <a:cubicBezTo>
                  <a:pt x="448" y="129"/>
                  <a:pt x="678" y="263"/>
                  <a:pt x="683" y="252"/>
                </a:cubicBezTo>
                <a:cubicBezTo>
                  <a:pt x="685" y="249"/>
                  <a:pt x="448" y="128"/>
                  <a:pt x="449" y="127"/>
                </a:cubicBezTo>
                <a:cubicBezTo>
                  <a:pt x="456" y="113"/>
                  <a:pt x="674" y="232"/>
                  <a:pt x="674" y="232"/>
                </a:cubicBezTo>
                <a:cubicBezTo>
                  <a:pt x="674" y="232"/>
                  <a:pt x="449" y="126"/>
                  <a:pt x="455" y="116"/>
                </a:cubicBezTo>
                <a:cubicBezTo>
                  <a:pt x="456" y="113"/>
                  <a:pt x="665" y="219"/>
                  <a:pt x="666" y="217"/>
                </a:cubicBezTo>
                <a:cubicBezTo>
                  <a:pt x="672" y="206"/>
                  <a:pt x="452" y="120"/>
                  <a:pt x="459" y="107"/>
                </a:cubicBezTo>
                <a:cubicBezTo>
                  <a:pt x="464" y="98"/>
                  <a:pt x="654" y="217"/>
                  <a:pt x="660" y="206"/>
                </a:cubicBezTo>
                <a:cubicBezTo>
                  <a:pt x="462" y="101"/>
                  <a:pt x="462" y="101"/>
                  <a:pt x="462" y="101"/>
                </a:cubicBezTo>
                <a:cubicBezTo>
                  <a:pt x="462" y="101"/>
                  <a:pt x="646" y="201"/>
                  <a:pt x="652" y="190"/>
                </a:cubicBezTo>
                <a:cubicBezTo>
                  <a:pt x="658" y="180"/>
                  <a:pt x="465" y="95"/>
                  <a:pt x="467" y="91"/>
                </a:cubicBezTo>
                <a:cubicBezTo>
                  <a:pt x="468" y="89"/>
                  <a:pt x="644" y="185"/>
                  <a:pt x="647" y="179"/>
                </a:cubicBezTo>
                <a:cubicBezTo>
                  <a:pt x="470" y="85"/>
                  <a:pt x="470" y="85"/>
                  <a:pt x="470" y="85"/>
                </a:cubicBezTo>
                <a:cubicBezTo>
                  <a:pt x="473" y="80"/>
                  <a:pt x="640" y="167"/>
                  <a:pt x="640" y="166"/>
                </a:cubicBezTo>
                <a:cubicBezTo>
                  <a:pt x="640" y="166"/>
                  <a:pt x="472" y="81"/>
                  <a:pt x="474" y="78"/>
                </a:cubicBezTo>
                <a:cubicBezTo>
                  <a:pt x="479" y="69"/>
                  <a:pt x="631" y="160"/>
                  <a:pt x="634" y="154"/>
                </a:cubicBezTo>
                <a:cubicBezTo>
                  <a:pt x="639" y="145"/>
                  <a:pt x="476" y="74"/>
                  <a:pt x="477" y="71"/>
                </a:cubicBezTo>
                <a:cubicBezTo>
                  <a:pt x="477" y="71"/>
                  <a:pt x="622" y="141"/>
                  <a:pt x="625" y="136"/>
                </a:cubicBezTo>
                <a:cubicBezTo>
                  <a:pt x="627" y="132"/>
                  <a:pt x="483" y="60"/>
                  <a:pt x="483" y="60"/>
                </a:cubicBezTo>
                <a:cubicBezTo>
                  <a:pt x="485" y="55"/>
                  <a:pt x="614" y="118"/>
                  <a:pt x="615" y="116"/>
                </a:cubicBezTo>
                <a:cubicBezTo>
                  <a:pt x="489" y="48"/>
                  <a:pt x="489" y="48"/>
                  <a:pt x="489" y="48"/>
                </a:cubicBezTo>
                <a:cubicBezTo>
                  <a:pt x="489" y="48"/>
                  <a:pt x="602" y="105"/>
                  <a:pt x="606" y="98"/>
                </a:cubicBezTo>
                <a:cubicBezTo>
                  <a:pt x="606" y="98"/>
                  <a:pt x="493" y="39"/>
                  <a:pt x="494" y="38"/>
                </a:cubicBezTo>
                <a:cubicBezTo>
                  <a:pt x="494" y="38"/>
                  <a:pt x="598" y="92"/>
                  <a:pt x="600" y="87"/>
                </a:cubicBezTo>
                <a:cubicBezTo>
                  <a:pt x="497" y="32"/>
                  <a:pt x="497" y="32"/>
                  <a:pt x="497" y="32"/>
                </a:cubicBezTo>
                <a:cubicBezTo>
                  <a:pt x="499" y="27"/>
                  <a:pt x="593" y="80"/>
                  <a:pt x="595" y="76"/>
                </a:cubicBezTo>
                <a:cubicBezTo>
                  <a:pt x="598" y="71"/>
                  <a:pt x="498" y="30"/>
                  <a:pt x="500" y="26"/>
                </a:cubicBezTo>
                <a:cubicBezTo>
                  <a:pt x="501" y="24"/>
                  <a:pt x="584" y="60"/>
                  <a:pt x="586" y="57"/>
                </a:cubicBezTo>
                <a:cubicBezTo>
                  <a:pt x="586" y="57"/>
                  <a:pt x="505" y="17"/>
                  <a:pt x="506" y="15"/>
                </a:cubicBezTo>
                <a:cubicBezTo>
                  <a:pt x="506" y="14"/>
                  <a:pt x="578" y="43"/>
                  <a:pt x="578" y="43"/>
                </a:cubicBezTo>
                <a:cubicBezTo>
                  <a:pt x="578" y="43"/>
                  <a:pt x="509" y="9"/>
                  <a:pt x="510" y="6"/>
                </a:cubicBezTo>
                <a:cubicBezTo>
                  <a:pt x="510" y="5"/>
                  <a:pt x="569" y="27"/>
                  <a:pt x="570" y="25"/>
                </a:cubicBezTo>
                <a:cubicBezTo>
                  <a:pt x="570" y="25"/>
                  <a:pt x="524" y="5"/>
                  <a:pt x="526" y="2"/>
                </a:cubicBezTo>
                <a:cubicBezTo>
                  <a:pt x="527" y="0"/>
                  <a:pt x="559" y="6"/>
                  <a:pt x="560" y="5"/>
                </a:cubicBezTo>
                <a:cubicBezTo>
                  <a:pt x="560" y="5"/>
                  <a:pt x="553" y="2"/>
                  <a:pt x="553" y="2"/>
                </a:cubicBezTo>
              </a:path>
            </a:pathLst>
          </a:custGeom>
          <a:solidFill>
            <a:schemeClr val="accent1"/>
          </a:solidFill>
          <a:ln w="14288" cap="rnd">
            <a:solidFill>
              <a:schemeClr val="accent3"/>
            </a:solidFill>
            <a:prstDash val="solid"/>
            <a:round/>
          </a:ln>
        </p:spPr>
        <p:txBody>
          <a:bodyPr vert="horz" wrap="square" lIns="68580" tIns="34290" rIns="68580" bIns="34290" numCol="1" anchor="t" anchorCtr="0" compatLnSpc="1"/>
          <a:lstStyle/>
          <a:p>
            <a:pPr defTabSz="685800">
              <a:defRPr/>
            </a:pPr>
            <a:endParaRPr lang="zh-CN" altLang="en-US" sz="1400" kern="0" dirty="0">
              <a:solidFill>
                <a:prstClr val="black"/>
              </a:solidFill>
            </a:endParaRPr>
          </a:p>
        </p:txBody>
      </p:sp>
      <p:grpSp>
        <p:nvGrpSpPr>
          <p:cNvPr id="24" name="PA_组合 165"/>
          <p:cNvGrpSpPr/>
          <p:nvPr/>
        </p:nvGrpSpPr>
        <p:grpSpPr>
          <a:xfrm>
            <a:off x="1613652" y="2689721"/>
            <a:ext cx="2216282" cy="2139277"/>
            <a:chOff x="3649922" y="3081339"/>
            <a:chExt cx="2278063" cy="2205975"/>
          </a:xfrm>
        </p:grpSpPr>
        <p:sp>
          <p:nvSpPr>
            <p:cNvPr id="167" name="自由: 形状 166"/>
            <p:cNvSpPr/>
            <p:nvPr/>
          </p:nvSpPr>
          <p:spPr bwMode="auto">
            <a:xfrm>
              <a:off x="4788954" y="3081339"/>
              <a:ext cx="1098550" cy="2166937"/>
            </a:xfrm>
            <a:custGeom>
              <a:avLst/>
              <a:gdLst>
                <a:gd name="connsiteX0" fmla="*/ 1072092 w 1098550"/>
                <a:gd name="connsiteY0" fmla="*/ 2160587 h 2166937"/>
                <a:gd name="connsiteX1" fmla="*/ 1082675 w 1098550"/>
                <a:gd name="connsiteY1" fmla="*/ 2166937 h 2166937"/>
                <a:gd name="connsiteX2" fmla="*/ 1072092 w 1098550"/>
                <a:gd name="connsiteY2" fmla="*/ 2160587 h 2166937"/>
                <a:gd name="connsiteX3" fmla="*/ 1079500 w 1098550"/>
                <a:gd name="connsiteY3" fmla="*/ 2128838 h 2166937"/>
                <a:gd name="connsiteX4" fmla="*/ 1098550 w 1098550"/>
                <a:gd name="connsiteY4" fmla="*/ 2165351 h 2166937"/>
                <a:gd name="connsiteX5" fmla="*/ 1079500 w 1098550"/>
                <a:gd name="connsiteY5" fmla="*/ 2128838 h 2166937"/>
                <a:gd name="connsiteX6" fmla="*/ 1058127 w 1098550"/>
                <a:gd name="connsiteY6" fmla="*/ 2117996 h 2166937"/>
                <a:gd name="connsiteX7" fmla="*/ 1062318 w 1098550"/>
                <a:gd name="connsiteY7" fmla="*/ 2120079 h 2166937"/>
                <a:gd name="connsiteX8" fmla="*/ 1079501 w 1098550"/>
                <a:gd name="connsiteY8" fmla="*/ 2154238 h 2166937"/>
                <a:gd name="connsiteX9" fmla="*/ 1051828 w 1098550"/>
                <a:gd name="connsiteY9" fmla="*/ 2107314 h 2166937"/>
                <a:gd name="connsiteX10" fmla="*/ 1058127 w 1098550"/>
                <a:gd name="connsiteY10" fmla="*/ 2117996 h 2166937"/>
                <a:gd name="connsiteX11" fmla="*/ 1058023 w 1098550"/>
                <a:gd name="connsiteY11" fmla="*/ 2117944 h 2166937"/>
                <a:gd name="connsiteX12" fmla="*/ 1053727 w 1098550"/>
                <a:gd name="connsiteY12" fmla="*/ 2115809 h 2166937"/>
                <a:gd name="connsiteX13" fmla="*/ 1042988 w 1098550"/>
                <a:gd name="connsiteY13" fmla="*/ 2092325 h 2166937"/>
                <a:gd name="connsiteX14" fmla="*/ 1049431 w 1098550"/>
                <a:gd name="connsiteY14" fmla="*/ 2096595 h 2166937"/>
                <a:gd name="connsiteX15" fmla="*/ 1049968 w 1098550"/>
                <a:gd name="connsiteY15" fmla="*/ 2098996 h 2166937"/>
                <a:gd name="connsiteX16" fmla="*/ 1051828 w 1098550"/>
                <a:gd name="connsiteY16" fmla="*/ 2107314 h 2166937"/>
                <a:gd name="connsiteX17" fmla="*/ 1060450 w 1098550"/>
                <a:gd name="connsiteY17" fmla="*/ 2087563 h 2166937"/>
                <a:gd name="connsiteX18" fmla="*/ 1073150 w 1098550"/>
                <a:gd name="connsiteY18" fmla="*/ 2111376 h 2166937"/>
                <a:gd name="connsiteX19" fmla="*/ 1060450 w 1098550"/>
                <a:gd name="connsiteY19" fmla="*/ 2087563 h 2166937"/>
                <a:gd name="connsiteX20" fmla="*/ 1051521 w 1098550"/>
                <a:gd name="connsiteY20" fmla="*/ 2071688 h 2166937"/>
                <a:gd name="connsiteX21" fmla="*/ 1066801 w 1098550"/>
                <a:gd name="connsiteY21" fmla="*/ 2101851 h 2166937"/>
                <a:gd name="connsiteX22" fmla="*/ 1051521 w 1098550"/>
                <a:gd name="connsiteY22" fmla="*/ 2071688 h 2166937"/>
                <a:gd name="connsiteX23" fmla="*/ 1042988 w 1098550"/>
                <a:gd name="connsiteY23" fmla="*/ 2051050 h 2166937"/>
                <a:gd name="connsiteX24" fmla="*/ 1045104 w 1098550"/>
                <a:gd name="connsiteY24" fmla="*/ 2051050 h 2166937"/>
                <a:gd name="connsiteX25" fmla="*/ 1055688 w 1098550"/>
                <a:gd name="connsiteY25" fmla="*/ 2071688 h 2166937"/>
                <a:gd name="connsiteX26" fmla="*/ 1048192 w 1098550"/>
                <a:gd name="connsiteY26" fmla="*/ 2048988 h 2166937"/>
                <a:gd name="connsiteX27" fmla="*/ 1057275 w 1098550"/>
                <a:gd name="connsiteY27" fmla="*/ 2065338 h 2166937"/>
                <a:gd name="connsiteX28" fmla="*/ 1055158 w 1098550"/>
                <a:gd name="connsiteY28" fmla="*/ 2065338 h 2166937"/>
                <a:gd name="connsiteX29" fmla="*/ 1053405 w 1098550"/>
                <a:gd name="connsiteY29" fmla="*/ 2059153 h 2166937"/>
                <a:gd name="connsiteX30" fmla="*/ 1045635 w 1098550"/>
                <a:gd name="connsiteY30" fmla="*/ 2044386 h 2166937"/>
                <a:gd name="connsiteX31" fmla="*/ 1047485 w 1098550"/>
                <a:gd name="connsiteY31" fmla="*/ 2047611 h 2166937"/>
                <a:gd name="connsiteX32" fmla="*/ 1048192 w 1098550"/>
                <a:gd name="connsiteY32" fmla="*/ 2048988 h 2166937"/>
                <a:gd name="connsiteX33" fmla="*/ 1021036 w 1098550"/>
                <a:gd name="connsiteY33" fmla="*/ 2040595 h 2166937"/>
                <a:gd name="connsiteX34" fmla="*/ 1039813 w 1098550"/>
                <a:gd name="connsiteY34" fmla="*/ 2074863 h 2166937"/>
                <a:gd name="connsiteX35" fmla="*/ 1031346 w 1098550"/>
                <a:gd name="connsiteY35" fmla="*/ 2070571 h 2166937"/>
                <a:gd name="connsiteX36" fmla="*/ 1024202 w 1098550"/>
                <a:gd name="connsiteY36" fmla="*/ 2052061 h 2166937"/>
                <a:gd name="connsiteX37" fmla="*/ 1015390 w 1098550"/>
                <a:gd name="connsiteY37" fmla="*/ 2030290 h 2166937"/>
                <a:gd name="connsiteX38" fmla="*/ 1018646 w 1098550"/>
                <a:gd name="connsiteY38" fmla="*/ 2031941 h 2166937"/>
                <a:gd name="connsiteX39" fmla="*/ 1021036 w 1098550"/>
                <a:gd name="connsiteY39" fmla="*/ 2040595 h 2166937"/>
                <a:gd name="connsiteX40" fmla="*/ 1030126 w 1098550"/>
                <a:gd name="connsiteY40" fmla="*/ 2016470 h 2166937"/>
                <a:gd name="connsiteX41" fmla="*/ 1045635 w 1098550"/>
                <a:gd name="connsiteY41" fmla="*/ 2044386 h 2166937"/>
                <a:gd name="connsiteX42" fmla="*/ 1038225 w 1098550"/>
                <a:gd name="connsiteY42" fmla="*/ 2031471 h 2166937"/>
                <a:gd name="connsiteX43" fmla="*/ 1033991 w 1098550"/>
                <a:gd name="connsiteY43" fmla="*/ 2029354 h 2166937"/>
                <a:gd name="connsiteX44" fmla="*/ 1030816 w 1098550"/>
                <a:gd name="connsiteY44" fmla="*/ 2018771 h 2166937"/>
                <a:gd name="connsiteX45" fmla="*/ 1004751 w 1098550"/>
                <a:gd name="connsiteY45" fmla="*/ 2010875 h 2166937"/>
                <a:gd name="connsiteX46" fmla="*/ 1015390 w 1098550"/>
                <a:gd name="connsiteY46" fmla="*/ 2030290 h 2166937"/>
                <a:gd name="connsiteX47" fmla="*/ 1014413 w 1098550"/>
                <a:gd name="connsiteY47" fmla="*/ 2029795 h 2166937"/>
                <a:gd name="connsiteX48" fmla="*/ 1010179 w 1098550"/>
                <a:gd name="connsiteY48" fmla="*/ 2027649 h 2166937"/>
                <a:gd name="connsiteX49" fmla="*/ 1005152 w 1098550"/>
                <a:gd name="connsiteY49" fmla="*/ 2012627 h 2166937"/>
                <a:gd name="connsiteX50" fmla="*/ 1025525 w 1098550"/>
                <a:gd name="connsiteY50" fmla="*/ 2008188 h 2166937"/>
                <a:gd name="connsiteX51" fmla="*/ 1027641 w 1098550"/>
                <a:gd name="connsiteY51" fmla="*/ 2008188 h 2166937"/>
                <a:gd name="connsiteX52" fmla="*/ 1030126 w 1098550"/>
                <a:gd name="connsiteY52" fmla="*/ 2016470 h 2166937"/>
                <a:gd name="connsiteX53" fmla="*/ 1016000 w 1098550"/>
                <a:gd name="connsiteY53" fmla="*/ 2005013 h 2166937"/>
                <a:gd name="connsiteX54" fmla="*/ 1022548 w 1098550"/>
                <a:gd name="connsiteY54" fmla="*/ 2007211 h 2166937"/>
                <a:gd name="connsiteX55" fmla="*/ 1027733 w 1098550"/>
                <a:gd name="connsiteY55" fmla="*/ 2019575 h 2166937"/>
                <a:gd name="connsiteX56" fmla="*/ 1029736 w 1098550"/>
                <a:gd name="connsiteY56" fmla="*/ 2027490 h 2166937"/>
                <a:gd name="connsiteX57" fmla="*/ 1027300 w 1098550"/>
                <a:gd name="connsiteY57" fmla="*/ 2023503 h 2166937"/>
                <a:gd name="connsiteX58" fmla="*/ 1029993 w 1098550"/>
                <a:gd name="connsiteY58" fmla="*/ 2028505 h 2166937"/>
                <a:gd name="connsiteX59" fmla="*/ 1029736 w 1098550"/>
                <a:gd name="connsiteY59" fmla="*/ 2027490 h 2166937"/>
                <a:gd name="connsiteX60" fmla="*/ 1033463 w 1098550"/>
                <a:gd name="connsiteY60" fmla="*/ 2033588 h 2166937"/>
                <a:gd name="connsiteX61" fmla="*/ 1032730 w 1098550"/>
                <a:gd name="connsiteY61" fmla="*/ 2033588 h 2166937"/>
                <a:gd name="connsiteX62" fmla="*/ 1042988 w 1098550"/>
                <a:gd name="connsiteY62" fmla="*/ 2052638 h 2166937"/>
                <a:gd name="connsiteX63" fmla="*/ 1040765 w 1098550"/>
                <a:gd name="connsiteY63" fmla="*/ 2052638 h 2166937"/>
                <a:gd name="connsiteX64" fmla="*/ 1031533 w 1098550"/>
                <a:gd name="connsiteY64" fmla="*/ 2033588 h 2166937"/>
                <a:gd name="connsiteX65" fmla="*/ 1031280 w 1098550"/>
                <a:gd name="connsiteY65" fmla="*/ 2033588 h 2166937"/>
                <a:gd name="connsiteX66" fmla="*/ 1031002 w 1098550"/>
                <a:gd name="connsiteY66" fmla="*/ 2032492 h 2166937"/>
                <a:gd name="connsiteX67" fmla="*/ 1029201 w 1098550"/>
                <a:gd name="connsiteY67" fmla="*/ 2028776 h 2166937"/>
                <a:gd name="connsiteX68" fmla="*/ 1024142 w 1098550"/>
                <a:gd name="connsiteY68" fmla="*/ 2018336 h 2166937"/>
                <a:gd name="connsiteX69" fmla="*/ 995851 w 1098550"/>
                <a:gd name="connsiteY69" fmla="*/ 1994632 h 2166937"/>
                <a:gd name="connsiteX70" fmla="*/ 1001713 w 1098550"/>
                <a:gd name="connsiteY70" fmla="*/ 1997604 h 2166937"/>
                <a:gd name="connsiteX71" fmla="*/ 1004751 w 1098550"/>
                <a:gd name="connsiteY71" fmla="*/ 2010875 h 2166937"/>
                <a:gd name="connsiteX72" fmla="*/ 990980 w 1098550"/>
                <a:gd name="connsiteY72" fmla="*/ 1985742 h 2166937"/>
                <a:gd name="connsiteX73" fmla="*/ 995851 w 1098550"/>
                <a:gd name="connsiteY73" fmla="*/ 1994632 h 2166937"/>
                <a:gd name="connsiteX74" fmla="*/ 994305 w 1098550"/>
                <a:gd name="connsiteY74" fmla="*/ 1993848 h 2166937"/>
                <a:gd name="connsiteX75" fmla="*/ 993246 w 1098550"/>
                <a:gd name="connsiteY75" fmla="*/ 1993312 h 2166937"/>
                <a:gd name="connsiteX76" fmla="*/ 1003300 w 1098550"/>
                <a:gd name="connsiteY76" fmla="*/ 1965325 h 2166937"/>
                <a:gd name="connsiteX77" fmla="*/ 1005483 w 1098550"/>
                <a:gd name="connsiteY77" fmla="*/ 1965325 h 2166937"/>
                <a:gd name="connsiteX78" fmla="*/ 1020763 w 1098550"/>
                <a:gd name="connsiteY78" fmla="*/ 1997075 h 2166937"/>
                <a:gd name="connsiteX79" fmla="*/ 976313 w 1098550"/>
                <a:gd name="connsiteY79" fmla="*/ 1958975 h 2166937"/>
                <a:gd name="connsiteX80" fmla="*/ 982663 w 1098550"/>
                <a:gd name="connsiteY80" fmla="*/ 1963267 h 2166937"/>
                <a:gd name="connsiteX81" fmla="*/ 988748 w 1098550"/>
                <a:gd name="connsiteY81" fmla="*/ 1978289 h 2166937"/>
                <a:gd name="connsiteX82" fmla="*/ 990980 w 1098550"/>
                <a:gd name="connsiteY82" fmla="*/ 1985742 h 2166937"/>
                <a:gd name="connsiteX83" fmla="*/ 941388 w 1098550"/>
                <a:gd name="connsiteY83" fmla="*/ 1887538 h 2166937"/>
                <a:gd name="connsiteX84" fmla="*/ 954088 w 1098550"/>
                <a:gd name="connsiteY84" fmla="*/ 1911351 h 2166937"/>
                <a:gd name="connsiteX85" fmla="*/ 951971 w 1098550"/>
                <a:gd name="connsiteY85" fmla="*/ 1911351 h 2166937"/>
                <a:gd name="connsiteX86" fmla="*/ 941388 w 1098550"/>
                <a:gd name="connsiteY86" fmla="*/ 1887538 h 2166937"/>
                <a:gd name="connsiteX87" fmla="*/ 937986 w 1098550"/>
                <a:gd name="connsiteY87" fmla="*/ 1874474 h 2166937"/>
                <a:gd name="connsiteX88" fmla="*/ 946150 w 1098550"/>
                <a:gd name="connsiteY88" fmla="*/ 1887537 h 2166937"/>
                <a:gd name="connsiteX89" fmla="*/ 938496 w 1098550"/>
                <a:gd name="connsiteY89" fmla="*/ 1875630 h 2166937"/>
                <a:gd name="connsiteX90" fmla="*/ 946150 w 1098550"/>
                <a:gd name="connsiteY90" fmla="*/ 1862138 h 2166937"/>
                <a:gd name="connsiteX91" fmla="*/ 948266 w 1098550"/>
                <a:gd name="connsiteY91" fmla="*/ 1862138 h 2166937"/>
                <a:gd name="connsiteX92" fmla="*/ 958850 w 1098550"/>
                <a:gd name="connsiteY92" fmla="*/ 1889126 h 2166937"/>
                <a:gd name="connsiteX93" fmla="*/ 930275 w 1098550"/>
                <a:gd name="connsiteY93" fmla="*/ 1862137 h 2166937"/>
                <a:gd name="connsiteX94" fmla="*/ 932543 w 1098550"/>
                <a:gd name="connsiteY94" fmla="*/ 1862137 h 2166937"/>
                <a:gd name="connsiteX95" fmla="*/ 937986 w 1098550"/>
                <a:gd name="connsiteY95" fmla="*/ 1874474 h 2166937"/>
                <a:gd name="connsiteX96" fmla="*/ 926550 w 1098550"/>
                <a:gd name="connsiteY96" fmla="*/ 1822457 h 2166937"/>
                <a:gd name="connsiteX97" fmla="*/ 935038 w 1098550"/>
                <a:gd name="connsiteY97" fmla="*/ 1838326 h 2166937"/>
                <a:gd name="connsiteX98" fmla="*/ 932890 w 1098550"/>
                <a:gd name="connsiteY98" fmla="*/ 1838326 h 2166937"/>
                <a:gd name="connsiteX99" fmla="*/ 906463 w 1098550"/>
                <a:gd name="connsiteY99" fmla="*/ 1814512 h 2166937"/>
                <a:gd name="connsiteX100" fmla="*/ 908685 w 1098550"/>
                <a:gd name="connsiteY100" fmla="*/ 1816677 h 2166937"/>
                <a:gd name="connsiteX101" fmla="*/ 917576 w 1098550"/>
                <a:gd name="connsiteY101" fmla="*/ 1838325 h 2166937"/>
                <a:gd name="connsiteX102" fmla="*/ 920744 w 1098550"/>
                <a:gd name="connsiteY102" fmla="*/ 1811602 h 2166937"/>
                <a:gd name="connsiteX103" fmla="*/ 926178 w 1098550"/>
                <a:gd name="connsiteY103" fmla="*/ 1821527 h 2166937"/>
                <a:gd name="connsiteX104" fmla="*/ 926550 w 1098550"/>
                <a:gd name="connsiteY104" fmla="*/ 1822457 h 2166937"/>
                <a:gd name="connsiteX105" fmla="*/ 908075 w 1098550"/>
                <a:gd name="connsiteY105" fmla="*/ 1787917 h 2166937"/>
                <a:gd name="connsiteX106" fmla="*/ 920744 w 1098550"/>
                <a:gd name="connsiteY106" fmla="*/ 1811602 h 2166937"/>
                <a:gd name="connsiteX107" fmla="*/ 917855 w 1098550"/>
                <a:gd name="connsiteY107" fmla="*/ 1806327 h 2166937"/>
                <a:gd name="connsiteX108" fmla="*/ 915707 w 1098550"/>
                <a:gd name="connsiteY108" fmla="*/ 1806327 h 2166937"/>
                <a:gd name="connsiteX109" fmla="*/ 908190 w 1098550"/>
                <a:gd name="connsiteY109" fmla="*/ 1788195 h 2166937"/>
                <a:gd name="connsiteX110" fmla="*/ 898525 w 1098550"/>
                <a:gd name="connsiteY110" fmla="*/ 1770063 h 2166937"/>
                <a:gd name="connsiteX111" fmla="*/ 900673 w 1098550"/>
                <a:gd name="connsiteY111" fmla="*/ 1770063 h 2166937"/>
                <a:gd name="connsiteX112" fmla="*/ 908075 w 1098550"/>
                <a:gd name="connsiteY112" fmla="*/ 1787917 h 2166937"/>
                <a:gd name="connsiteX113" fmla="*/ 887875 w 1098550"/>
                <a:gd name="connsiteY113" fmla="*/ 1761660 h 2166937"/>
                <a:gd name="connsiteX114" fmla="*/ 895351 w 1098550"/>
                <a:gd name="connsiteY114" fmla="*/ 1776412 h 2166937"/>
                <a:gd name="connsiteX115" fmla="*/ 893225 w 1098550"/>
                <a:gd name="connsiteY115" fmla="*/ 1776412 h 2166937"/>
                <a:gd name="connsiteX116" fmla="*/ 876459 w 1098550"/>
                <a:gd name="connsiteY116" fmla="*/ 1739132 h 2166937"/>
                <a:gd name="connsiteX117" fmla="*/ 878342 w 1098550"/>
                <a:gd name="connsiteY117" fmla="*/ 1739768 h 2166937"/>
                <a:gd name="connsiteX118" fmla="*/ 886581 w 1098550"/>
                <a:gd name="connsiteY118" fmla="*/ 1758090 h 2166937"/>
                <a:gd name="connsiteX119" fmla="*/ 887875 w 1098550"/>
                <a:gd name="connsiteY119" fmla="*/ 1761660 h 2166937"/>
                <a:gd name="connsiteX120" fmla="*/ 866424 w 1098550"/>
                <a:gd name="connsiteY120" fmla="*/ 1719330 h 2166937"/>
                <a:gd name="connsiteX121" fmla="*/ 876459 w 1098550"/>
                <a:gd name="connsiteY121" fmla="*/ 1739132 h 2166937"/>
                <a:gd name="connsiteX122" fmla="*/ 875152 w 1098550"/>
                <a:gd name="connsiteY122" fmla="*/ 1738691 h 2166937"/>
                <a:gd name="connsiteX123" fmla="*/ 871963 w 1098550"/>
                <a:gd name="connsiteY123" fmla="*/ 1737613 h 2166937"/>
                <a:gd name="connsiteX124" fmla="*/ 867445 w 1098550"/>
                <a:gd name="connsiteY124" fmla="*/ 1721716 h 2166937"/>
                <a:gd name="connsiteX125" fmla="*/ 860073 w 1098550"/>
                <a:gd name="connsiteY125" fmla="*/ 1706797 h 2166937"/>
                <a:gd name="connsiteX126" fmla="*/ 861333 w 1098550"/>
                <a:gd name="connsiteY126" fmla="*/ 1707436 h 2166937"/>
                <a:gd name="connsiteX127" fmla="*/ 866424 w 1098550"/>
                <a:gd name="connsiteY127" fmla="*/ 1719330 h 2166937"/>
                <a:gd name="connsiteX128" fmla="*/ 852643 w 1098550"/>
                <a:gd name="connsiteY128" fmla="*/ 1692136 h 2166937"/>
                <a:gd name="connsiteX129" fmla="*/ 860073 w 1098550"/>
                <a:gd name="connsiteY129" fmla="*/ 1706797 h 2166937"/>
                <a:gd name="connsiteX130" fmla="*/ 857081 w 1098550"/>
                <a:gd name="connsiteY130" fmla="*/ 1705280 h 2166937"/>
                <a:gd name="connsiteX131" fmla="*/ 852828 w 1098550"/>
                <a:gd name="connsiteY131" fmla="*/ 1692617 h 2166937"/>
                <a:gd name="connsiteX132" fmla="*/ 846844 w 1098550"/>
                <a:gd name="connsiteY132" fmla="*/ 1680692 h 2166937"/>
                <a:gd name="connsiteX133" fmla="*/ 848576 w 1098550"/>
                <a:gd name="connsiteY133" fmla="*/ 1681570 h 2166937"/>
                <a:gd name="connsiteX134" fmla="*/ 852643 w 1098550"/>
                <a:gd name="connsiteY134" fmla="*/ 1692136 h 2166937"/>
                <a:gd name="connsiteX135" fmla="*/ 852488 w 1098550"/>
                <a:gd name="connsiteY135" fmla="*/ 1676400 h 2166937"/>
                <a:gd name="connsiteX136" fmla="*/ 863601 w 1098550"/>
                <a:gd name="connsiteY136" fmla="*/ 1700213 h 2166937"/>
                <a:gd name="connsiteX137" fmla="*/ 852488 w 1098550"/>
                <a:gd name="connsiteY137" fmla="*/ 1676400 h 2166937"/>
                <a:gd name="connsiteX138" fmla="*/ 839782 w 1098550"/>
                <a:gd name="connsiteY138" fmla="*/ 1666757 h 2166937"/>
                <a:gd name="connsiteX139" fmla="*/ 846844 w 1098550"/>
                <a:gd name="connsiteY139" fmla="*/ 1680692 h 2166937"/>
                <a:gd name="connsiteX140" fmla="*/ 844324 w 1098550"/>
                <a:gd name="connsiteY140" fmla="*/ 1679414 h 2166937"/>
                <a:gd name="connsiteX141" fmla="*/ 840337 w 1098550"/>
                <a:gd name="connsiteY141" fmla="*/ 1669445 h 2166937"/>
                <a:gd name="connsiteX142" fmla="*/ 834721 w 1098550"/>
                <a:gd name="connsiteY142" fmla="*/ 1656769 h 2166937"/>
                <a:gd name="connsiteX143" fmla="*/ 834756 w 1098550"/>
                <a:gd name="connsiteY143" fmla="*/ 1656781 h 2166937"/>
                <a:gd name="connsiteX144" fmla="*/ 837945 w 1098550"/>
                <a:gd name="connsiteY144" fmla="*/ 1657859 h 2166937"/>
                <a:gd name="connsiteX145" fmla="*/ 839782 w 1098550"/>
                <a:gd name="connsiteY145" fmla="*/ 1666757 h 2166937"/>
                <a:gd name="connsiteX146" fmla="*/ 825778 w 1098550"/>
                <a:gd name="connsiteY146" fmla="*/ 1639122 h 2166937"/>
                <a:gd name="connsiteX147" fmla="*/ 834721 w 1098550"/>
                <a:gd name="connsiteY147" fmla="*/ 1656769 h 2166937"/>
                <a:gd name="connsiteX148" fmla="*/ 831567 w 1098550"/>
                <a:gd name="connsiteY148" fmla="*/ 1655703 h 2166937"/>
                <a:gd name="connsiteX149" fmla="*/ 829839 w 1098550"/>
                <a:gd name="connsiteY149" fmla="*/ 1648698 h 2166937"/>
                <a:gd name="connsiteX150" fmla="*/ 833957 w 1098550"/>
                <a:gd name="connsiteY150" fmla="*/ 1628801 h 2166937"/>
                <a:gd name="connsiteX151" fmla="*/ 850901 w 1098550"/>
                <a:gd name="connsiteY151" fmla="*/ 1662113 h 2166937"/>
                <a:gd name="connsiteX152" fmla="*/ 835443 w 1098550"/>
                <a:gd name="connsiteY152" fmla="*/ 1634026 h 2166937"/>
                <a:gd name="connsiteX153" fmla="*/ 833181 w 1098550"/>
                <a:gd name="connsiteY153" fmla="*/ 1627275 h 2166937"/>
                <a:gd name="connsiteX154" fmla="*/ 833658 w 1098550"/>
                <a:gd name="connsiteY154" fmla="*/ 1627751 h 2166937"/>
                <a:gd name="connsiteX155" fmla="*/ 833957 w 1098550"/>
                <a:gd name="connsiteY155" fmla="*/ 1628801 h 2166937"/>
                <a:gd name="connsiteX156" fmla="*/ 812753 w 1098550"/>
                <a:gd name="connsiteY156" fmla="*/ 1613420 h 2166937"/>
                <a:gd name="connsiteX157" fmla="*/ 813495 w 1098550"/>
                <a:gd name="connsiteY157" fmla="*/ 1613671 h 2166937"/>
                <a:gd name="connsiteX158" fmla="*/ 816684 w 1098550"/>
                <a:gd name="connsiteY158" fmla="*/ 1614749 h 2166937"/>
                <a:gd name="connsiteX159" fmla="*/ 824125 w 1098550"/>
                <a:gd name="connsiteY159" fmla="*/ 1635226 h 2166937"/>
                <a:gd name="connsiteX160" fmla="*/ 825778 w 1098550"/>
                <a:gd name="connsiteY160" fmla="*/ 1639122 h 2166937"/>
                <a:gd name="connsiteX161" fmla="*/ 807277 w 1098550"/>
                <a:gd name="connsiteY161" fmla="*/ 1602613 h 2166937"/>
                <a:gd name="connsiteX162" fmla="*/ 812753 w 1098550"/>
                <a:gd name="connsiteY162" fmla="*/ 1613420 h 2166937"/>
                <a:gd name="connsiteX163" fmla="*/ 810306 w 1098550"/>
                <a:gd name="connsiteY163" fmla="*/ 1612593 h 2166937"/>
                <a:gd name="connsiteX164" fmla="*/ 776288 w 1098550"/>
                <a:gd name="connsiteY164" fmla="*/ 1541462 h 2166937"/>
                <a:gd name="connsiteX165" fmla="*/ 780540 w 1098550"/>
                <a:gd name="connsiteY165" fmla="*/ 1543617 h 2166937"/>
                <a:gd name="connsiteX166" fmla="*/ 791171 w 1098550"/>
                <a:gd name="connsiteY166" fmla="*/ 1565172 h 2166937"/>
                <a:gd name="connsiteX167" fmla="*/ 803927 w 1098550"/>
                <a:gd name="connsiteY167" fmla="*/ 1591038 h 2166937"/>
                <a:gd name="connsiteX168" fmla="*/ 803927 w 1098550"/>
                <a:gd name="connsiteY168" fmla="*/ 1593194 h 2166937"/>
                <a:gd name="connsiteX169" fmla="*/ 807117 w 1098550"/>
                <a:gd name="connsiteY169" fmla="*/ 1602085 h 2166937"/>
                <a:gd name="connsiteX170" fmla="*/ 807277 w 1098550"/>
                <a:gd name="connsiteY170" fmla="*/ 1602613 h 2166937"/>
                <a:gd name="connsiteX171" fmla="*/ 777875 w 1098550"/>
                <a:gd name="connsiteY171" fmla="*/ 1527175 h 2166937"/>
                <a:gd name="connsiteX172" fmla="*/ 827088 w 1098550"/>
                <a:gd name="connsiteY172" fmla="*/ 1624013 h 2166937"/>
                <a:gd name="connsiteX173" fmla="*/ 824948 w 1098550"/>
                <a:gd name="connsiteY173" fmla="*/ 1624013 h 2166937"/>
                <a:gd name="connsiteX174" fmla="*/ 812110 w 1098550"/>
                <a:gd name="connsiteY174" fmla="*/ 1596037 h 2166937"/>
                <a:gd name="connsiteX175" fmla="*/ 794992 w 1098550"/>
                <a:gd name="connsiteY175" fmla="*/ 1561606 h 2166937"/>
                <a:gd name="connsiteX176" fmla="*/ 777875 w 1098550"/>
                <a:gd name="connsiteY176" fmla="*/ 1527175 h 2166937"/>
                <a:gd name="connsiteX177" fmla="*/ 763550 w 1098550"/>
                <a:gd name="connsiteY177" fmla="*/ 1517723 h 2166937"/>
                <a:gd name="connsiteX178" fmla="*/ 771525 w 1098550"/>
                <a:gd name="connsiteY178" fmla="*/ 1530350 h 2166937"/>
                <a:gd name="connsiteX179" fmla="*/ 767291 w 1098550"/>
                <a:gd name="connsiteY179" fmla="*/ 1528195 h 2166937"/>
                <a:gd name="connsiteX180" fmla="*/ 754733 w 1098550"/>
                <a:gd name="connsiteY180" fmla="*/ 1511039 h 2166937"/>
                <a:gd name="connsiteX181" fmla="*/ 758826 w 1098550"/>
                <a:gd name="connsiteY181" fmla="*/ 1517651 h 2166937"/>
                <a:gd name="connsiteX182" fmla="*/ 756533 w 1098550"/>
                <a:gd name="connsiteY182" fmla="*/ 1517651 h 2166937"/>
                <a:gd name="connsiteX183" fmla="*/ 754992 w 1098550"/>
                <a:gd name="connsiteY183" fmla="*/ 1511563 h 2166937"/>
                <a:gd name="connsiteX184" fmla="*/ 752475 w 1098550"/>
                <a:gd name="connsiteY184" fmla="*/ 1500187 h 2166937"/>
                <a:gd name="connsiteX185" fmla="*/ 758825 w 1098550"/>
                <a:gd name="connsiteY185" fmla="*/ 1504496 h 2166937"/>
                <a:gd name="connsiteX186" fmla="*/ 763058 w 1098550"/>
                <a:gd name="connsiteY186" fmla="*/ 1516346 h 2166937"/>
                <a:gd name="connsiteX187" fmla="*/ 763550 w 1098550"/>
                <a:gd name="connsiteY187" fmla="*/ 1517723 h 2166937"/>
                <a:gd name="connsiteX188" fmla="*/ 767231 w 1098550"/>
                <a:gd name="connsiteY188" fmla="*/ 1497617 h 2166937"/>
                <a:gd name="connsiteX189" fmla="*/ 833181 w 1098550"/>
                <a:gd name="connsiteY189" fmla="*/ 1627275 h 2166937"/>
                <a:gd name="connsiteX190" fmla="*/ 831503 w 1098550"/>
                <a:gd name="connsiteY190" fmla="*/ 1625603 h 2166937"/>
                <a:gd name="connsiteX191" fmla="*/ 816415 w 1098550"/>
                <a:gd name="connsiteY191" fmla="*/ 1595537 h 2166937"/>
                <a:gd name="connsiteX192" fmla="*/ 814260 w 1098550"/>
                <a:gd name="connsiteY192" fmla="*/ 1595537 h 2166937"/>
                <a:gd name="connsiteX193" fmla="*/ 794862 w 1098550"/>
                <a:gd name="connsiteY193" fmla="*/ 1552585 h 2166937"/>
                <a:gd name="connsiteX194" fmla="*/ 792707 w 1098550"/>
                <a:gd name="connsiteY194" fmla="*/ 1550437 h 2166937"/>
                <a:gd name="connsiteX195" fmla="*/ 777619 w 1098550"/>
                <a:gd name="connsiteY195" fmla="*/ 1518223 h 2166937"/>
                <a:gd name="connsiteX196" fmla="*/ 775464 w 1098550"/>
                <a:gd name="connsiteY196" fmla="*/ 1516075 h 2166937"/>
                <a:gd name="connsiteX197" fmla="*/ 738188 w 1098550"/>
                <a:gd name="connsiteY197" fmla="*/ 1484313 h 2166937"/>
                <a:gd name="connsiteX198" fmla="*/ 740481 w 1098550"/>
                <a:gd name="connsiteY198" fmla="*/ 1484313 h 2166937"/>
                <a:gd name="connsiteX199" fmla="*/ 749367 w 1098550"/>
                <a:gd name="connsiteY199" fmla="*/ 1500200 h 2166937"/>
                <a:gd name="connsiteX200" fmla="*/ 754733 w 1098550"/>
                <a:gd name="connsiteY200" fmla="*/ 1511039 h 2166937"/>
                <a:gd name="connsiteX201" fmla="*/ 756527 w 1098550"/>
                <a:gd name="connsiteY201" fmla="*/ 1476574 h 2166937"/>
                <a:gd name="connsiteX202" fmla="*/ 758221 w 1098550"/>
                <a:gd name="connsiteY202" fmla="*/ 1477418 h 2166937"/>
                <a:gd name="connsiteX203" fmla="*/ 760377 w 1098550"/>
                <a:gd name="connsiteY203" fmla="*/ 1482250 h 2166937"/>
                <a:gd name="connsiteX204" fmla="*/ 767231 w 1098550"/>
                <a:gd name="connsiteY204" fmla="*/ 1497617 h 2166937"/>
                <a:gd name="connsiteX205" fmla="*/ 748949 w 1098550"/>
                <a:gd name="connsiteY205" fmla="*/ 1461676 h 2166937"/>
                <a:gd name="connsiteX206" fmla="*/ 756527 w 1098550"/>
                <a:gd name="connsiteY206" fmla="*/ 1476574 h 2166937"/>
                <a:gd name="connsiteX207" fmla="*/ 753911 w 1098550"/>
                <a:gd name="connsiteY207" fmla="*/ 1475271 h 2166937"/>
                <a:gd name="connsiteX208" fmla="*/ 749600 w 1098550"/>
                <a:gd name="connsiteY208" fmla="*/ 1463459 h 2166937"/>
                <a:gd name="connsiteX209" fmla="*/ 743848 w 1098550"/>
                <a:gd name="connsiteY209" fmla="*/ 1451647 h 2166937"/>
                <a:gd name="connsiteX210" fmla="*/ 745289 w 1098550"/>
                <a:gd name="connsiteY210" fmla="*/ 1451647 h 2166937"/>
                <a:gd name="connsiteX211" fmla="*/ 748949 w 1098550"/>
                <a:gd name="connsiteY211" fmla="*/ 1461676 h 2166937"/>
                <a:gd name="connsiteX212" fmla="*/ 734132 w 1098550"/>
                <a:gd name="connsiteY212" fmla="*/ 1432544 h 2166937"/>
                <a:gd name="connsiteX213" fmla="*/ 743848 w 1098550"/>
                <a:gd name="connsiteY213" fmla="*/ 1451647 h 2166937"/>
                <a:gd name="connsiteX214" fmla="*/ 740979 w 1098550"/>
                <a:gd name="connsiteY214" fmla="*/ 1451647 h 2166937"/>
                <a:gd name="connsiteX215" fmla="*/ 728220 w 1098550"/>
                <a:gd name="connsiteY215" fmla="*/ 1420922 h 2166937"/>
                <a:gd name="connsiteX216" fmla="*/ 730202 w 1098550"/>
                <a:gd name="connsiteY216" fmla="*/ 1421580 h 2166937"/>
                <a:gd name="connsiteX217" fmla="*/ 731549 w 1098550"/>
                <a:gd name="connsiteY217" fmla="*/ 1425339 h 2166937"/>
                <a:gd name="connsiteX218" fmla="*/ 734132 w 1098550"/>
                <a:gd name="connsiteY218" fmla="*/ 1432544 h 2166937"/>
                <a:gd name="connsiteX219" fmla="*/ 707318 w 1098550"/>
                <a:gd name="connsiteY219" fmla="*/ 1401936 h 2166937"/>
                <a:gd name="connsiteX220" fmla="*/ 738188 w 1098550"/>
                <a:gd name="connsiteY220" fmla="*/ 1463675 h 2166937"/>
                <a:gd name="connsiteX221" fmla="*/ 736092 w 1098550"/>
                <a:gd name="connsiteY221" fmla="*/ 1461536 h 2166937"/>
                <a:gd name="connsiteX222" fmla="*/ 723519 w 1098550"/>
                <a:gd name="connsiteY222" fmla="*/ 1435877 h 2166937"/>
                <a:gd name="connsiteX223" fmla="*/ 719328 w 1098550"/>
                <a:gd name="connsiteY223" fmla="*/ 1433739 h 2166937"/>
                <a:gd name="connsiteX224" fmla="*/ 711994 w 1098550"/>
                <a:gd name="connsiteY224" fmla="*/ 1413693 h 2166937"/>
                <a:gd name="connsiteX225" fmla="*/ 703374 w 1098550"/>
                <a:gd name="connsiteY225" fmla="*/ 1394048 h 2166937"/>
                <a:gd name="connsiteX226" fmla="*/ 704659 w 1098550"/>
                <a:gd name="connsiteY226" fmla="*/ 1395250 h 2166937"/>
                <a:gd name="connsiteX227" fmla="*/ 707318 w 1098550"/>
                <a:gd name="connsiteY227" fmla="*/ 1401936 h 2166937"/>
                <a:gd name="connsiteX228" fmla="*/ 690248 w 1098550"/>
                <a:gd name="connsiteY228" fmla="*/ 1367796 h 2166937"/>
                <a:gd name="connsiteX229" fmla="*/ 703374 w 1098550"/>
                <a:gd name="connsiteY229" fmla="*/ 1394048 h 2166937"/>
                <a:gd name="connsiteX230" fmla="*/ 701516 w 1098550"/>
                <a:gd name="connsiteY230" fmla="*/ 1392310 h 2166937"/>
                <a:gd name="connsiteX231" fmla="*/ 698373 w 1098550"/>
                <a:gd name="connsiteY231" fmla="*/ 1390974 h 2166937"/>
                <a:gd name="connsiteX232" fmla="*/ 692348 w 1098550"/>
                <a:gd name="connsiteY232" fmla="*/ 1375739 h 2166937"/>
                <a:gd name="connsiteX233" fmla="*/ 685800 w 1098550"/>
                <a:gd name="connsiteY233" fmla="*/ 1358900 h 2166937"/>
                <a:gd name="connsiteX234" fmla="*/ 687895 w 1098550"/>
                <a:gd name="connsiteY234" fmla="*/ 1358900 h 2166937"/>
                <a:gd name="connsiteX235" fmla="*/ 690248 w 1098550"/>
                <a:gd name="connsiteY235" fmla="*/ 1367796 h 2166937"/>
                <a:gd name="connsiteX236" fmla="*/ 694307 w 1098550"/>
                <a:gd name="connsiteY236" fmla="*/ 1354250 h 2166937"/>
                <a:gd name="connsiteX237" fmla="*/ 728220 w 1098550"/>
                <a:gd name="connsiteY237" fmla="*/ 1420922 h 2166937"/>
                <a:gd name="connsiteX238" fmla="*/ 726969 w 1098550"/>
                <a:gd name="connsiteY238" fmla="*/ 1420507 h 2166937"/>
                <a:gd name="connsiteX239" fmla="*/ 723736 w 1098550"/>
                <a:gd name="connsiteY239" fmla="*/ 1419433 h 2166937"/>
                <a:gd name="connsiteX240" fmla="*/ 708648 w 1098550"/>
                <a:gd name="connsiteY240" fmla="*/ 1382923 h 2166937"/>
                <a:gd name="connsiteX241" fmla="*/ 702182 w 1098550"/>
                <a:gd name="connsiteY241" fmla="*/ 1378628 h 2166937"/>
                <a:gd name="connsiteX242" fmla="*/ 696525 w 1098550"/>
                <a:gd name="connsiteY242" fmla="*/ 1359568 h 2166937"/>
                <a:gd name="connsiteX243" fmla="*/ 680815 w 1098550"/>
                <a:gd name="connsiteY243" fmla="*/ 1350189 h 2166937"/>
                <a:gd name="connsiteX244" fmla="*/ 687388 w 1098550"/>
                <a:gd name="connsiteY244" fmla="*/ 1363663 h 2166937"/>
                <a:gd name="connsiteX245" fmla="*/ 685271 w 1098550"/>
                <a:gd name="connsiteY245" fmla="*/ 1363663 h 2166937"/>
                <a:gd name="connsiteX246" fmla="*/ 687911 w 1098550"/>
                <a:gd name="connsiteY246" fmla="*/ 1341674 h 2166937"/>
                <a:gd name="connsiteX247" fmla="*/ 689250 w 1098550"/>
                <a:gd name="connsiteY247" fmla="*/ 1342119 h 2166937"/>
                <a:gd name="connsiteX248" fmla="*/ 694307 w 1098550"/>
                <a:gd name="connsiteY248" fmla="*/ 1354250 h 2166937"/>
                <a:gd name="connsiteX249" fmla="*/ 672148 w 1098550"/>
                <a:gd name="connsiteY249" fmla="*/ 1332420 h 2166937"/>
                <a:gd name="connsiteX250" fmla="*/ 674688 w 1098550"/>
                <a:gd name="connsiteY250" fmla="*/ 1333288 h 2166937"/>
                <a:gd name="connsiteX251" fmla="*/ 679979 w 1098550"/>
                <a:gd name="connsiteY251" fmla="*/ 1347662 h 2166937"/>
                <a:gd name="connsiteX252" fmla="*/ 680815 w 1098550"/>
                <a:gd name="connsiteY252" fmla="*/ 1350189 h 2166937"/>
                <a:gd name="connsiteX253" fmla="*/ 675933 w 1098550"/>
                <a:gd name="connsiteY253" fmla="*/ 1318126 h 2166937"/>
                <a:gd name="connsiteX254" fmla="*/ 687911 w 1098550"/>
                <a:gd name="connsiteY254" fmla="*/ 1341674 h 2166937"/>
                <a:gd name="connsiteX255" fmla="*/ 686017 w 1098550"/>
                <a:gd name="connsiteY255" fmla="*/ 1341045 h 2166937"/>
                <a:gd name="connsiteX256" fmla="*/ 682784 w 1098550"/>
                <a:gd name="connsiteY256" fmla="*/ 1339971 h 2166937"/>
                <a:gd name="connsiteX257" fmla="*/ 677396 w 1098550"/>
                <a:gd name="connsiteY257" fmla="*/ 1322790 h 2166937"/>
                <a:gd name="connsiteX258" fmla="*/ 664615 w 1098550"/>
                <a:gd name="connsiteY258" fmla="*/ 1316978 h 2166937"/>
                <a:gd name="connsiteX259" fmla="*/ 672148 w 1098550"/>
                <a:gd name="connsiteY259" fmla="*/ 1332420 h 2166937"/>
                <a:gd name="connsiteX260" fmla="*/ 671513 w 1098550"/>
                <a:gd name="connsiteY260" fmla="*/ 1332204 h 2166937"/>
                <a:gd name="connsiteX261" fmla="*/ 668338 w 1098550"/>
                <a:gd name="connsiteY261" fmla="*/ 1331119 h 2166937"/>
                <a:gd name="connsiteX262" fmla="*/ 669070 w 1098550"/>
                <a:gd name="connsiteY262" fmla="*/ 1304634 h 2166937"/>
                <a:gd name="connsiteX263" fmla="*/ 672008 w 1098550"/>
                <a:gd name="connsiteY263" fmla="*/ 1305609 h 2166937"/>
                <a:gd name="connsiteX264" fmla="*/ 675933 w 1098550"/>
                <a:gd name="connsiteY264" fmla="*/ 1318126 h 2166937"/>
                <a:gd name="connsiteX265" fmla="*/ 655638 w 1098550"/>
                <a:gd name="connsiteY265" fmla="*/ 1298575 h 2166937"/>
                <a:gd name="connsiteX266" fmla="*/ 657754 w 1098550"/>
                <a:gd name="connsiteY266" fmla="*/ 1298575 h 2166937"/>
                <a:gd name="connsiteX267" fmla="*/ 663840 w 1098550"/>
                <a:gd name="connsiteY267" fmla="*/ 1314033 h 2166937"/>
                <a:gd name="connsiteX268" fmla="*/ 664615 w 1098550"/>
                <a:gd name="connsiteY268" fmla="*/ 1316978 h 2166937"/>
                <a:gd name="connsiteX269" fmla="*/ 646662 w 1098550"/>
                <a:gd name="connsiteY269" fmla="*/ 1289171 h 2166937"/>
                <a:gd name="connsiteX270" fmla="*/ 657225 w 1098550"/>
                <a:gd name="connsiteY270" fmla="*/ 1309688 h 2166937"/>
                <a:gd name="connsiteX271" fmla="*/ 655052 w 1098550"/>
                <a:gd name="connsiteY271" fmla="*/ 1307550 h 2166937"/>
                <a:gd name="connsiteX272" fmla="*/ 655572 w 1098550"/>
                <a:gd name="connsiteY272" fmla="*/ 1278096 h 2166937"/>
                <a:gd name="connsiteX273" fmla="*/ 669070 w 1098550"/>
                <a:gd name="connsiteY273" fmla="*/ 1304634 h 2166937"/>
                <a:gd name="connsiteX274" fmla="*/ 668775 w 1098550"/>
                <a:gd name="connsiteY274" fmla="*/ 1304535 h 2166937"/>
                <a:gd name="connsiteX275" fmla="*/ 665542 w 1098550"/>
                <a:gd name="connsiteY275" fmla="*/ 1303462 h 2166937"/>
                <a:gd name="connsiteX276" fmla="*/ 658267 w 1098550"/>
                <a:gd name="connsiteY276" fmla="*/ 1286281 h 2166937"/>
                <a:gd name="connsiteX277" fmla="*/ 650173 w 1098550"/>
                <a:gd name="connsiteY277" fmla="*/ 1267481 h 2166937"/>
                <a:gd name="connsiteX278" fmla="*/ 652610 w 1098550"/>
                <a:gd name="connsiteY278" fmla="*/ 1269100 h 2166937"/>
                <a:gd name="connsiteX279" fmla="*/ 655572 w 1098550"/>
                <a:gd name="connsiteY279" fmla="*/ 1278096 h 2166937"/>
                <a:gd name="connsiteX280" fmla="*/ 634789 w 1098550"/>
                <a:gd name="connsiteY280" fmla="*/ 1266110 h 2166937"/>
                <a:gd name="connsiteX281" fmla="*/ 636587 w 1098550"/>
                <a:gd name="connsiteY281" fmla="*/ 1267733 h 2166937"/>
                <a:gd name="connsiteX282" fmla="*/ 639846 w 1098550"/>
                <a:gd name="connsiteY282" fmla="*/ 1269069 h 2166937"/>
                <a:gd name="connsiteX283" fmla="*/ 646634 w 1098550"/>
                <a:gd name="connsiteY283" fmla="*/ 1289111 h 2166937"/>
                <a:gd name="connsiteX284" fmla="*/ 646662 w 1098550"/>
                <a:gd name="connsiteY284" fmla="*/ 1289171 h 2166937"/>
                <a:gd name="connsiteX285" fmla="*/ 632704 w 1098550"/>
                <a:gd name="connsiteY285" fmla="*/ 1262061 h 2166937"/>
                <a:gd name="connsiteX286" fmla="*/ 634789 w 1098550"/>
                <a:gd name="connsiteY286" fmla="*/ 1266110 h 2166937"/>
                <a:gd name="connsiteX287" fmla="*/ 633329 w 1098550"/>
                <a:gd name="connsiteY287" fmla="*/ 1264793 h 2166937"/>
                <a:gd name="connsiteX288" fmla="*/ 639009 w 1098550"/>
                <a:gd name="connsiteY288" fmla="*/ 1245533 h 2166937"/>
                <a:gd name="connsiteX289" fmla="*/ 650173 w 1098550"/>
                <a:gd name="connsiteY289" fmla="*/ 1267481 h 2166937"/>
                <a:gd name="connsiteX290" fmla="*/ 649377 w 1098550"/>
                <a:gd name="connsiteY290" fmla="*/ 1266952 h 2166937"/>
                <a:gd name="connsiteX291" fmla="*/ 646144 w 1098550"/>
                <a:gd name="connsiteY291" fmla="*/ 1264805 h 2166937"/>
                <a:gd name="connsiteX292" fmla="*/ 641833 w 1098550"/>
                <a:gd name="connsiteY292" fmla="*/ 1253798 h 2166937"/>
                <a:gd name="connsiteX293" fmla="*/ 636549 w 1098550"/>
                <a:gd name="connsiteY293" fmla="*/ 1240696 h 2166937"/>
                <a:gd name="connsiteX294" fmla="*/ 637522 w 1098550"/>
                <a:gd name="connsiteY294" fmla="*/ 1241181 h 2166937"/>
                <a:gd name="connsiteX295" fmla="*/ 639009 w 1098550"/>
                <a:gd name="connsiteY295" fmla="*/ 1245533 h 2166937"/>
                <a:gd name="connsiteX296" fmla="*/ 618211 w 1098550"/>
                <a:gd name="connsiteY296" fmla="*/ 1204643 h 2166937"/>
                <a:gd name="connsiteX297" fmla="*/ 636549 w 1098550"/>
                <a:gd name="connsiteY297" fmla="*/ 1240696 h 2166937"/>
                <a:gd name="connsiteX298" fmla="*/ 633212 w 1098550"/>
                <a:gd name="connsiteY298" fmla="*/ 1239033 h 2166937"/>
                <a:gd name="connsiteX299" fmla="*/ 624590 w 1098550"/>
                <a:gd name="connsiteY299" fmla="*/ 1217557 h 2166937"/>
                <a:gd name="connsiteX300" fmla="*/ 620280 w 1098550"/>
                <a:gd name="connsiteY300" fmla="*/ 1215409 h 2166937"/>
                <a:gd name="connsiteX301" fmla="*/ 596315 w 1098550"/>
                <a:gd name="connsiteY301" fmla="*/ 1193298 h 2166937"/>
                <a:gd name="connsiteX302" fmla="*/ 596900 w 1098550"/>
                <a:gd name="connsiteY302" fmla="*/ 1193523 h 2166937"/>
                <a:gd name="connsiteX303" fmla="*/ 608013 w 1098550"/>
                <a:gd name="connsiteY303" fmla="*/ 1219200 h 2166937"/>
                <a:gd name="connsiteX304" fmla="*/ 610944 w 1098550"/>
                <a:gd name="connsiteY304" fmla="*/ 1190356 h 2166937"/>
                <a:gd name="connsiteX305" fmla="*/ 613814 w 1098550"/>
                <a:gd name="connsiteY305" fmla="*/ 1191786 h 2166937"/>
                <a:gd name="connsiteX306" fmla="*/ 617855 w 1098550"/>
                <a:gd name="connsiteY306" fmla="*/ 1202792 h 2166937"/>
                <a:gd name="connsiteX307" fmla="*/ 618211 w 1098550"/>
                <a:gd name="connsiteY307" fmla="*/ 1204643 h 2166937"/>
                <a:gd name="connsiteX308" fmla="*/ 604532 w 1098550"/>
                <a:gd name="connsiteY308" fmla="*/ 1177750 h 2166937"/>
                <a:gd name="connsiteX309" fmla="*/ 610944 w 1098550"/>
                <a:gd name="connsiteY309" fmla="*/ 1190356 h 2166937"/>
                <a:gd name="connsiteX310" fmla="*/ 609503 w 1098550"/>
                <a:gd name="connsiteY310" fmla="*/ 1189638 h 2166937"/>
                <a:gd name="connsiteX311" fmla="*/ 596737 w 1098550"/>
                <a:gd name="connsiteY311" fmla="*/ 1162425 h 2166937"/>
                <a:gd name="connsiteX312" fmla="*/ 598726 w 1098550"/>
                <a:gd name="connsiteY312" fmla="*/ 1163867 h 2166937"/>
                <a:gd name="connsiteX313" fmla="*/ 604114 w 1098550"/>
                <a:gd name="connsiteY313" fmla="*/ 1176752 h 2166937"/>
                <a:gd name="connsiteX314" fmla="*/ 604532 w 1098550"/>
                <a:gd name="connsiteY314" fmla="*/ 1177750 h 2166937"/>
                <a:gd name="connsiteX315" fmla="*/ 574675 w 1098550"/>
                <a:gd name="connsiteY315" fmla="*/ 1149350 h 2166937"/>
                <a:gd name="connsiteX316" fmla="*/ 579019 w 1098550"/>
                <a:gd name="connsiteY316" fmla="*/ 1151488 h 2166937"/>
                <a:gd name="connsiteX317" fmla="*/ 592054 w 1098550"/>
                <a:gd name="connsiteY317" fmla="*/ 1175004 h 2166937"/>
                <a:gd name="connsiteX318" fmla="*/ 594226 w 1098550"/>
                <a:gd name="connsiteY318" fmla="*/ 1175004 h 2166937"/>
                <a:gd name="connsiteX319" fmla="*/ 609433 w 1098550"/>
                <a:gd name="connsiteY319" fmla="*/ 1215623 h 2166937"/>
                <a:gd name="connsiteX320" fmla="*/ 613777 w 1098550"/>
                <a:gd name="connsiteY320" fmla="*/ 1217761 h 2166937"/>
                <a:gd name="connsiteX321" fmla="*/ 624639 w 1098550"/>
                <a:gd name="connsiteY321" fmla="*/ 1243415 h 2166937"/>
                <a:gd name="connsiteX322" fmla="*/ 626812 w 1098550"/>
                <a:gd name="connsiteY322" fmla="*/ 1243415 h 2166937"/>
                <a:gd name="connsiteX323" fmla="*/ 630885 w 1098550"/>
                <a:gd name="connsiteY323" fmla="*/ 1254104 h 2166937"/>
                <a:gd name="connsiteX324" fmla="*/ 632704 w 1098550"/>
                <a:gd name="connsiteY324" fmla="*/ 1262061 h 2166937"/>
                <a:gd name="connsiteX325" fmla="*/ 589273 w 1098550"/>
                <a:gd name="connsiteY325" fmla="*/ 1177703 h 2166937"/>
                <a:gd name="connsiteX326" fmla="*/ 596315 w 1098550"/>
                <a:gd name="connsiteY326" fmla="*/ 1193298 h 2166937"/>
                <a:gd name="connsiteX327" fmla="*/ 591344 w 1098550"/>
                <a:gd name="connsiteY327" fmla="*/ 1191384 h 2166937"/>
                <a:gd name="connsiteX328" fmla="*/ 585788 w 1098550"/>
                <a:gd name="connsiteY328" fmla="*/ 1189244 h 2166937"/>
                <a:gd name="connsiteX329" fmla="*/ 588948 w 1098550"/>
                <a:gd name="connsiteY329" fmla="*/ 1177073 h 2166937"/>
                <a:gd name="connsiteX330" fmla="*/ 588926 w 1098550"/>
                <a:gd name="connsiteY330" fmla="*/ 1147068 h 2166937"/>
                <a:gd name="connsiteX331" fmla="*/ 596737 w 1098550"/>
                <a:gd name="connsiteY331" fmla="*/ 1162425 h 2166937"/>
                <a:gd name="connsiteX332" fmla="*/ 595763 w 1098550"/>
                <a:gd name="connsiteY332" fmla="*/ 1161719 h 2166937"/>
                <a:gd name="connsiteX333" fmla="*/ 594415 w 1098550"/>
                <a:gd name="connsiteY333" fmla="*/ 1159572 h 2166937"/>
                <a:gd name="connsiteX334" fmla="*/ 577291 w 1098550"/>
                <a:gd name="connsiteY334" fmla="*/ 1124195 h 2166937"/>
                <a:gd name="connsiteX335" fmla="*/ 579328 w 1098550"/>
                <a:gd name="connsiteY335" fmla="*/ 1125210 h 2166937"/>
                <a:gd name="connsiteX336" fmla="*/ 581214 w 1098550"/>
                <a:gd name="connsiteY336" fmla="*/ 1129505 h 2166937"/>
                <a:gd name="connsiteX337" fmla="*/ 588926 w 1098550"/>
                <a:gd name="connsiteY337" fmla="*/ 1147068 h 2166937"/>
                <a:gd name="connsiteX338" fmla="*/ 555837 w 1098550"/>
                <a:gd name="connsiteY338" fmla="*/ 1117774 h 2166937"/>
                <a:gd name="connsiteX339" fmla="*/ 584200 w 1098550"/>
                <a:gd name="connsiteY339" fmla="*/ 1169988 h 2166937"/>
                <a:gd name="connsiteX340" fmla="*/ 579834 w 1098550"/>
                <a:gd name="connsiteY340" fmla="*/ 1167845 h 2166937"/>
                <a:gd name="connsiteX341" fmla="*/ 566737 w 1098550"/>
                <a:gd name="connsiteY341" fmla="*/ 1137841 h 2166937"/>
                <a:gd name="connsiteX342" fmla="*/ 564554 w 1098550"/>
                <a:gd name="connsiteY342" fmla="*/ 1135698 h 2166937"/>
                <a:gd name="connsiteX343" fmla="*/ 557187 w 1098550"/>
                <a:gd name="connsiteY343" fmla="*/ 1121499 h 2166937"/>
                <a:gd name="connsiteX344" fmla="*/ 570707 w 1098550"/>
                <a:gd name="connsiteY344" fmla="*/ 1111250 h 2166937"/>
                <a:gd name="connsiteX345" fmla="*/ 577291 w 1098550"/>
                <a:gd name="connsiteY345" fmla="*/ 1124195 h 2166937"/>
                <a:gd name="connsiteX346" fmla="*/ 575017 w 1098550"/>
                <a:gd name="connsiteY346" fmla="*/ 1123062 h 2166937"/>
                <a:gd name="connsiteX347" fmla="*/ 560388 w 1098550"/>
                <a:gd name="connsiteY347" fmla="*/ 1108075 h 2166937"/>
                <a:gd name="connsiteX348" fmla="*/ 577851 w 1098550"/>
                <a:gd name="connsiteY348" fmla="*/ 1141413 h 2166937"/>
                <a:gd name="connsiteX349" fmla="*/ 549275 w 1098550"/>
                <a:gd name="connsiteY349" fmla="*/ 1105694 h 2166937"/>
                <a:gd name="connsiteX350" fmla="*/ 551458 w 1098550"/>
                <a:gd name="connsiteY350" fmla="*/ 1105694 h 2166937"/>
                <a:gd name="connsiteX351" fmla="*/ 555837 w 1098550"/>
                <a:gd name="connsiteY351" fmla="*/ 1117774 h 2166937"/>
                <a:gd name="connsiteX352" fmla="*/ 564123 w 1098550"/>
                <a:gd name="connsiteY352" fmla="*/ 1098306 h 2166937"/>
                <a:gd name="connsiteX353" fmla="*/ 566396 w 1098550"/>
                <a:gd name="connsiteY353" fmla="*/ 1099438 h 2166937"/>
                <a:gd name="connsiteX354" fmla="*/ 567474 w 1098550"/>
                <a:gd name="connsiteY354" fmla="*/ 1102391 h 2166937"/>
                <a:gd name="connsiteX355" fmla="*/ 570707 w 1098550"/>
                <a:gd name="connsiteY355" fmla="*/ 1111250 h 2166937"/>
                <a:gd name="connsiteX356" fmla="*/ 543719 w 1098550"/>
                <a:gd name="connsiteY356" fmla="*/ 1096962 h 2166937"/>
                <a:gd name="connsiteX357" fmla="*/ 550863 w 1098550"/>
                <a:gd name="connsiteY357" fmla="*/ 1109662 h 2166937"/>
                <a:gd name="connsiteX358" fmla="*/ 548822 w 1098550"/>
                <a:gd name="connsiteY358" fmla="*/ 1109662 h 2166937"/>
                <a:gd name="connsiteX359" fmla="*/ 553989 w 1098550"/>
                <a:gd name="connsiteY359" fmla="*/ 1078384 h 2166937"/>
                <a:gd name="connsiteX360" fmla="*/ 564123 w 1098550"/>
                <a:gd name="connsiteY360" fmla="*/ 1098306 h 2166937"/>
                <a:gd name="connsiteX361" fmla="*/ 562085 w 1098550"/>
                <a:gd name="connsiteY361" fmla="*/ 1097291 h 2166937"/>
                <a:gd name="connsiteX362" fmla="*/ 528199 w 1098550"/>
                <a:gd name="connsiteY362" fmla="*/ 1066896 h 2166937"/>
                <a:gd name="connsiteX363" fmla="*/ 528538 w 1098550"/>
                <a:gd name="connsiteY363" fmla="*/ 1067118 h 2166937"/>
                <a:gd name="connsiteX364" fmla="*/ 531812 w 1098550"/>
                <a:gd name="connsiteY364" fmla="*/ 1069261 h 2166937"/>
                <a:gd name="connsiteX365" fmla="*/ 547467 w 1098550"/>
                <a:gd name="connsiteY365" fmla="*/ 1099097 h 2166937"/>
                <a:gd name="connsiteX366" fmla="*/ 549275 w 1098550"/>
                <a:gd name="connsiteY366" fmla="*/ 1105694 h 2166937"/>
                <a:gd name="connsiteX367" fmla="*/ 541410 w 1098550"/>
                <a:gd name="connsiteY367" fmla="*/ 1091215 h 2166937"/>
                <a:gd name="connsiteX368" fmla="*/ 543719 w 1098550"/>
                <a:gd name="connsiteY368" fmla="*/ 1096962 h 2166937"/>
                <a:gd name="connsiteX369" fmla="*/ 536575 w 1098550"/>
                <a:gd name="connsiteY369" fmla="*/ 1084262 h 2166937"/>
                <a:gd name="connsiteX370" fmla="*/ 537633 w 1098550"/>
                <a:gd name="connsiteY370" fmla="*/ 1084262 h 2166937"/>
                <a:gd name="connsiteX371" fmla="*/ 543019 w 1098550"/>
                <a:gd name="connsiteY371" fmla="*/ 1056817 h 2166937"/>
                <a:gd name="connsiteX372" fmla="*/ 544843 w 1098550"/>
                <a:gd name="connsiteY372" fmla="*/ 1058634 h 2166937"/>
                <a:gd name="connsiteX373" fmla="*/ 553464 w 1098550"/>
                <a:gd name="connsiteY373" fmla="*/ 1077157 h 2166937"/>
                <a:gd name="connsiteX374" fmla="*/ 553989 w 1098550"/>
                <a:gd name="connsiteY374" fmla="*/ 1078384 h 2166937"/>
                <a:gd name="connsiteX375" fmla="*/ 522111 w 1098550"/>
                <a:gd name="connsiteY375" fmla="*/ 1055687 h 2166937"/>
                <a:gd name="connsiteX376" fmla="*/ 528199 w 1098550"/>
                <a:gd name="connsiteY376" fmla="*/ 1066896 h 2166937"/>
                <a:gd name="connsiteX377" fmla="*/ 525264 w 1098550"/>
                <a:gd name="connsiteY377" fmla="*/ 1064974 h 2166937"/>
                <a:gd name="connsiteX378" fmla="*/ 514350 w 1098550"/>
                <a:gd name="connsiteY378" fmla="*/ 1041400 h 2166937"/>
                <a:gd name="connsiteX379" fmla="*/ 518715 w 1098550"/>
                <a:gd name="connsiteY379" fmla="*/ 1045686 h 2166937"/>
                <a:gd name="connsiteX380" fmla="*/ 521990 w 1098550"/>
                <a:gd name="connsiteY380" fmla="*/ 1055330 h 2166937"/>
                <a:gd name="connsiteX381" fmla="*/ 522111 w 1098550"/>
                <a:gd name="connsiteY381" fmla="*/ 1055687 h 2166937"/>
                <a:gd name="connsiteX382" fmla="*/ 534090 w 1098550"/>
                <a:gd name="connsiteY382" fmla="*/ 1039261 h 2166937"/>
                <a:gd name="connsiteX383" fmla="*/ 543019 w 1098550"/>
                <a:gd name="connsiteY383" fmla="*/ 1056817 h 2166937"/>
                <a:gd name="connsiteX384" fmla="*/ 540532 w 1098550"/>
                <a:gd name="connsiteY384" fmla="*/ 1054339 h 2166937"/>
                <a:gd name="connsiteX385" fmla="*/ 534335 w 1098550"/>
                <a:gd name="connsiteY385" fmla="*/ 1040111 h 2166937"/>
                <a:gd name="connsiteX386" fmla="*/ 525797 w 1098550"/>
                <a:gd name="connsiteY386" fmla="*/ 1022957 h 2166937"/>
                <a:gd name="connsiteX387" fmla="*/ 526522 w 1098550"/>
                <a:gd name="connsiteY387" fmla="*/ 1023198 h 2166937"/>
                <a:gd name="connsiteX388" fmla="*/ 529755 w 1098550"/>
                <a:gd name="connsiteY388" fmla="*/ 1024272 h 2166937"/>
                <a:gd name="connsiteX389" fmla="*/ 534090 w 1098550"/>
                <a:gd name="connsiteY389" fmla="*/ 1039261 h 2166937"/>
                <a:gd name="connsiteX390" fmla="*/ 520736 w 1098550"/>
                <a:gd name="connsiteY390" fmla="*/ 1013007 h 2166937"/>
                <a:gd name="connsiteX391" fmla="*/ 525797 w 1098550"/>
                <a:gd name="connsiteY391" fmla="*/ 1022957 h 2166937"/>
                <a:gd name="connsiteX392" fmla="*/ 523289 w 1098550"/>
                <a:gd name="connsiteY392" fmla="*/ 1022124 h 2166937"/>
                <a:gd name="connsiteX393" fmla="*/ 513967 w 1098550"/>
                <a:gd name="connsiteY393" fmla="*/ 999700 h 2166937"/>
                <a:gd name="connsiteX394" fmla="*/ 516823 w 1098550"/>
                <a:gd name="connsiteY394" fmla="*/ 1000648 h 2166937"/>
                <a:gd name="connsiteX395" fmla="*/ 520056 w 1098550"/>
                <a:gd name="connsiteY395" fmla="*/ 1010581 h 2166937"/>
                <a:gd name="connsiteX396" fmla="*/ 520736 w 1098550"/>
                <a:gd name="connsiteY396" fmla="*/ 1013007 h 2166937"/>
                <a:gd name="connsiteX397" fmla="*/ 487363 w 1098550"/>
                <a:gd name="connsiteY397" fmla="*/ 982662 h 2166937"/>
                <a:gd name="connsiteX398" fmla="*/ 506413 w 1098550"/>
                <a:gd name="connsiteY398" fmla="*/ 1020145 h 2166937"/>
                <a:gd name="connsiteX399" fmla="*/ 506413 w 1098550"/>
                <a:gd name="connsiteY399" fmla="*/ 1022350 h 2166937"/>
                <a:gd name="connsiteX400" fmla="*/ 504593 w 1098550"/>
                <a:gd name="connsiteY400" fmla="*/ 981271 h 2166937"/>
                <a:gd name="connsiteX401" fmla="*/ 513967 w 1098550"/>
                <a:gd name="connsiteY401" fmla="*/ 999700 h 2166937"/>
                <a:gd name="connsiteX402" fmla="*/ 511166 w 1098550"/>
                <a:gd name="connsiteY402" fmla="*/ 998769 h 2166937"/>
                <a:gd name="connsiteX403" fmla="*/ 510357 w 1098550"/>
                <a:gd name="connsiteY403" fmla="*/ 998501 h 2166937"/>
                <a:gd name="connsiteX404" fmla="*/ 492973 w 1098550"/>
                <a:gd name="connsiteY404" fmla="*/ 958426 h 2166937"/>
                <a:gd name="connsiteX405" fmla="*/ 493923 w 1098550"/>
                <a:gd name="connsiteY405" fmla="*/ 958770 h 2166937"/>
                <a:gd name="connsiteX406" fmla="*/ 495270 w 1098550"/>
                <a:gd name="connsiteY406" fmla="*/ 959844 h 2166937"/>
                <a:gd name="connsiteX407" fmla="*/ 503622 w 1098550"/>
                <a:gd name="connsiteY407" fmla="*/ 978367 h 2166937"/>
                <a:gd name="connsiteX408" fmla="*/ 504593 w 1098550"/>
                <a:gd name="connsiteY408" fmla="*/ 981271 h 2166937"/>
                <a:gd name="connsiteX409" fmla="*/ 488297 w 1098550"/>
                <a:gd name="connsiteY409" fmla="*/ 949232 h 2166937"/>
                <a:gd name="connsiteX410" fmla="*/ 492973 w 1098550"/>
                <a:gd name="connsiteY410" fmla="*/ 958426 h 2166937"/>
                <a:gd name="connsiteX411" fmla="*/ 490959 w 1098550"/>
                <a:gd name="connsiteY411" fmla="*/ 957696 h 2166937"/>
                <a:gd name="connsiteX412" fmla="*/ 474663 w 1098550"/>
                <a:gd name="connsiteY412" fmla="*/ 938213 h 2166937"/>
                <a:gd name="connsiteX413" fmla="*/ 558245 w 1098550"/>
                <a:gd name="connsiteY413" fmla="*/ 1108076 h 2166937"/>
                <a:gd name="connsiteX414" fmla="*/ 543243 w 1098550"/>
                <a:gd name="connsiteY414" fmla="*/ 1080124 h 2166937"/>
                <a:gd name="connsiteX415" fmla="*/ 528241 w 1098550"/>
                <a:gd name="connsiteY415" fmla="*/ 1047871 h 2166937"/>
                <a:gd name="connsiteX416" fmla="*/ 526098 w 1098550"/>
                <a:gd name="connsiteY416" fmla="*/ 1045721 h 2166937"/>
                <a:gd name="connsiteX417" fmla="*/ 515382 w 1098550"/>
                <a:gd name="connsiteY417" fmla="*/ 1022069 h 2166937"/>
                <a:gd name="connsiteX418" fmla="*/ 508953 w 1098550"/>
                <a:gd name="connsiteY418" fmla="*/ 1019919 h 2166937"/>
                <a:gd name="connsiteX419" fmla="*/ 502523 w 1098550"/>
                <a:gd name="connsiteY419" fmla="*/ 1000568 h 2166937"/>
                <a:gd name="connsiteX420" fmla="*/ 500380 w 1098550"/>
                <a:gd name="connsiteY420" fmla="*/ 998417 h 2166937"/>
                <a:gd name="connsiteX421" fmla="*/ 485378 w 1098550"/>
                <a:gd name="connsiteY421" fmla="*/ 961865 h 2166937"/>
                <a:gd name="connsiteX422" fmla="*/ 481092 w 1098550"/>
                <a:gd name="connsiteY422" fmla="*/ 959715 h 2166937"/>
                <a:gd name="connsiteX423" fmla="*/ 474663 w 1098550"/>
                <a:gd name="connsiteY423" fmla="*/ 940363 h 2166937"/>
                <a:gd name="connsiteX424" fmla="*/ 474663 w 1098550"/>
                <a:gd name="connsiteY424" fmla="*/ 938213 h 2166937"/>
                <a:gd name="connsiteX425" fmla="*/ 464084 w 1098550"/>
                <a:gd name="connsiteY425" fmla="*/ 937693 h 2166937"/>
                <a:gd name="connsiteX426" fmla="*/ 471488 w 1098550"/>
                <a:gd name="connsiteY426" fmla="*/ 952500 h 2166937"/>
                <a:gd name="connsiteX427" fmla="*/ 469355 w 1098550"/>
                <a:gd name="connsiteY427" fmla="*/ 952500 h 2166937"/>
                <a:gd name="connsiteX428" fmla="*/ 456556 w 1098550"/>
                <a:gd name="connsiteY428" fmla="*/ 922636 h 2166937"/>
                <a:gd name="connsiteX429" fmla="*/ 463755 w 1098550"/>
                <a:gd name="connsiteY429" fmla="*/ 936768 h 2166937"/>
                <a:gd name="connsiteX430" fmla="*/ 464084 w 1098550"/>
                <a:gd name="connsiteY430" fmla="*/ 937693 h 2166937"/>
                <a:gd name="connsiteX431" fmla="*/ 456555 w 1098550"/>
                <a:gd name="connsiteY431" fmla="*/ 922635 h 2166937"/>
                <a:gd name="connsiteX432" fmla="*/ 456555 w 1098550"/>
                <a:gd name="connsiteY432" fmla="*/ 922635 h 2166937"/>
                <a:gd name="connsiteX433" fmla="*/ 456556 w 1098550"/>
                <a:gd name="connsiteY433" fmla="*/ 922636 h 2166937"/>
                <a:gd name="connsiteX434" fmla="*/ 474135 w 1098550"/>
                <a:gd name="connsiteY434" fmla="*/ 921390 h 2166937"/>
                <a:gd name="connsiteX435" fmla="*/ 474794 w 1098550"/>
                <a:gd name="connsiteY435" fmla="*/ 921992 h 2166937"/>
                <a:gd name="connsiteX436" fmla="*/ 478027 w 1098550"/>
                <a:gd name="connsiteY436" fmla="*/ 923334 h 2166937"/>
                <a:gd name="connsiteX437" fmla="*/ 485302 w 1098550"/>
                <a:gd name="connsiteY437" fmla="*/ 939710 h 2166937"/>
                <a:gd name="connsiteX438" fmla="*/ 488297 w 1098550"/>
                <a:gd name="connsiteY438" fmla="*/ 949232 h 2166937"/>
                <a:gd name="connsiteX439" fmla="*/ 447675 w 1098550"/>
                <a:gd name="connsiteY439" fmla="*/ 909638 h 2166937"/>
                <a:gd name="connsiteX440" fmla="*/ 467677 w 1098550"/>
                <a:gd name="connsiteY440" fmla="*/ 952501 h 2166937"/>
                <a:gd name="connsiteX441" fmla="*/ 467921 w 1098550"/>
                <a:gd name="connsiteY441" fmla="*/ 909173 h 2166937"/>
                <a:gd name="connsiteX442" fmla="*/ 474135 w 1098550"/>
                <a:gd name="connsiteY442" fmla="*/ 921390 h 2166937"/>
                <a:gd name="connsiteX443" fmla="*/ 471561 w 1098550"/>
                <a:gd name="connsiteY443" fmla="*/ 919039 h 2166937"/>
                <a:gd name="connsiteX444" fmla="*/ 445030 w 1098550"/>
                <a:gd name="connsiteY444" fmla="*/ 888473 h 2166937"/>
                <a:gd name="connsiteX445" fmla="*/ 452438 w 1098550"/>
                <a:gd name="connsiteY445" fmla="*/ 903288 h 2166937"/>
                <a:gd name="connsiteX446" fmla="*/ 450321 w 1098550"/>
                <a:gd name="connsiteY446" fmla="*/ 901171 h 2166937"/>
                <a:gd name="connsiteX447" fmla="*/ 436554 w 1098550"/>
                <a:gd name="connsiteY447" fmla="*/ 882633 h 2166937"/>
                <a:gd name="connsiteX448" fmla="*/ 456555 w 1098550"/>
                <a:gd name="connsiteY448" fmla="*/ 922635 h 2166937"/>
                <a:gd name="connsiteX449" fmla="*/ 454422 w 1098550"/>
                <a:gd name="connsiteY449" fmla="*/ 920502 h 2166937"/>
                <a:gd name="connsiteX450" fmla="*/ 437323 w 1098550"/>
                <a:gd name="connsiteY450" fmla="*/ 885404 h 2166937"/>
                <a:gd name="connsiteX451" fmla="*/ 453654 w 1098550"/>
                <a:gd name="connsiteY451" fmla="*/ 881125 h 2166937"/>
                <a:gd name="connsiteX452" fmla="*/ 456474 w 1098550"/>
                <a:gd name="connsiteY452" fmla="*/ 882530 h 2166937"/>
                <a:gd name="connsiteX453" fmla="*/ 464826 w 1098550"/>
                <a:gd name="connsiteY453" fmla="*/ 900784 h 2166937"/>
                <a:gd name="connsiteX454" fmla="*/ 467921 w 1098550"/>
                <a:gd name="connsiteY454" fmla="*/ 909173 h 2166937"/>
                <a:gd name="connsiteX455" fmla="*/ 434156 w 1098550"/>
                <a:gd name="connsiteY455" fmla="*/ 877838 h 2166937"/>
                <a:gd name="connsiteX456" fmla="*/ 435223 w 1098550"/>
                <a:gd name="connsiteY456" fmla="*/ 877838 h 2166937"/>
                <a:gd name="connsiteX457" fmla="*/ 436554 w 1098550"/>
                <a:gd name="connsiteY457" fmla="*/ 882633 h 2166937"/>
                <a:gd name="connsiteX458" fmla="*/ 438327 w 1098550"/>
                <a:gd name="connsiteY458" fmla="*/ 875066 h 2166937"/>
                <a:gd name="connsiteX459" fmla="*/ 439738 w 1098550"/>
                <a:gd name="connsiteY459" fmla="*/ 875771 h 2166937"/>
                <a:gd name="connsiteX460" fmla="*/ 445030 w 1098550"/>
                <a:gd name="connsiteY460" fmla="*/ 888471 h 2166937"/>
                <a:gd name="connsiteX461" fmla="*/ 445030 w 1098550"/>
                <a:gd name="connsiteY461" fmla="*/ 888473 h 2166937"/>
                <a:gd name="connsiteX462" fmla="*/ 448659 w 1098550"/>
                <a:gd name="connsiteY462" fmla="*/ 871304 h 2166937"/>
                <a:gd name="connsiteX463" fmla="*/ 453654 w 1098550"/>
                <a:gd name="connsiteY463" fmla="*/ 881125 h 2166937"/>
                <a:gd name="connsiteX464" fmla="*/ 452163 w 1098550"/>
                <a:gd name="connsiteY464" fmla="*/ 880382 h 2166937"/>
                <a:gd name="connsiteX465" fmla="*/ 432329 w 1098550"/>
                <a:gd name="connsiteY465" fmla="*/ 863071 h 2166937"/>
                <a:gd name="connsiteX466" fmla="*/ 438327 w 1098550"/>
                <a:gd name="connsiteY466" fmla="*/ 875066 h 2166937"/>
                <a:gd name="connsiteX467" fmla="*/ 435504 w 1098550"/>
                <a:gd name="connsiteY467" fmla="*/ 873655 h 2166937"/>
                <a:gd name="connsiteX468" fmla="*/ 427038 w 1098550"/>
                <a:gd name="connsiteY468" fmla="*/ 852488 h 2166937"/>
                <a:gd name="connsiteX469" fmla="*/ 429154 w 1098550"/>
                <a:gd name="connsiteY469" fmla="*/ 852488 h 2166937"/>
                <a:gd name="connsiteX470" fmla="*/ 432329 w 1098550"/>
                <a:gd name="connsiteY470" fmla="*/ 863070 h 2166937"/>
                <a:gd name="connsiteX471" fmla="*/ 438291 w 1098550"/>
                <a:gd name="connsiteY471" fmla="*/ 850921 h 2166937"/>
                <a:gd name="connsiteX472" fmla="*/ 441386 w 1098550"/>
                <a:gd name="connsiteY472" fmla="*/ 852463 h 2166937"/>
                <a:gd name="connsiteX473" fmla="*/ 446775 w 1098550"/>
                <a:gd name="connsiteY473" fmla="*/ 866423 h 2166937"/>
                <a:gd name="connsiteX474" fmla="*/ 448659 w 1098550"/>
                <a:gd name="connsiteY474" fmla="*/ 871304 h 2166937"/>
                <a:gd name="connsiteX475" fmla="*/ 418157 w 1098550"/>
                <a:gd name="connsiteY475" fmla="*/ 845840 h 2166937"/>
                <a:gd name="connsiteX476" fmla="*/ 434156 w 1098550"/>
                <a:gd name="connsiteY476" fmla="*/ 877838 h 2166937"/>
                <a:gd name="connsiteX477" fmla="*/ 433090 w 1098550"/>
                <a:gd name="connsiteY477" fmla="*/ 877838 h 2166937"/>
                <a:gd name="connsiteX478" fmla="*/ 425624 w 1098550"/>
                <a:gd name="connsiteY478" fmla="*/ 861839 h 2166937"/>
                <a:gd name="connsiteX479" fmla="*/ 434888 w 1098550"/>
                <a:gd name="connsiteY479" fmla="*/ 844231 h 2166937"/>
                <a:gd name="connsiteX480" fmla="*/ 438291 w 1098550"/>
                <a:gd name="connsiteY480" fmla="*/ 850921 h 2166937"/>
                <a:gd name="connsiteX481" fmla="*/ 437076 w 1098550"/>
                <a:gd name="connsiteY481" fmla="*/ 850315 h 2166937"/>
                <a:gd name="connsiteX482" fmla="*/ 411544 w 1098550"/>
                <a:gd name="connsiteY482" fmla="*/ 832614 h 2166937"/>
                <a:gd name="connsiteX483" fmla="*/ 418157 w 1098550"/>
                <a:gd name="connsiteY483" fmla="*/ 845840 h 2166937"/>
                <a:gd name="connsiteX484" fmla="*/ 416024 w 1098550"/>
                <a:gd name="connsiteY484" fmla="*/ 843707 h 2166937"/>
                <a:gd name="connsiteX485" fmla="*/ 413768 w 1098550"/>
                <a:gd name="connsiteY485" fmla="*/ 823953 h 2166937"/>
                <a:gd name="connsiteX486" fmla="*/ 420688 w 1098550"/>
                <a:gd name="connsiteY486" fmla="*/ 835025 h 2166937"/>
                <a:gd name="connsiteX487" fmla="*/ 418420 w 1098550"/>
                <a:gd name="connsiteY487" fmla="*/ 835025 h 2166937"/>
                <a:gd name="connsiteX488" fmla="*/ 403225 w 1098550"/>
                <a:gd name="connsiteY488" fmla="*/ 815975 h 2166937"/>
                <a:gd name="connsiteX489" fmla="*/ 410424 w 1098550"/>
                <a:gd name="connsiteY489" fmla="*/ 829841 h 2166937"/>
                <a:gd name="connsiteX490" fmla="*/ 411544 w 1098550"/>
                <a:gd name="connsiteY490" fmla="*/ 832614 h 2166937"/>
                <a:gd name="connsiteX491" fmla="*/ 419766 w 1098550"/>
                <a:gd name="connsiteY491" fmla="*/ 814500 h 2166937"/>
                <a:gd name="connsiteX492" fmla="*/ 420911 w 1098550"/>
                <a:gd name="connsiteY492" fmla="*/ 814880 h 2166937"/>
                <a:gd name="connsiteX493" fmla="*/ 424144 w 1098550"/>
                <a:gd name="connsiteY493" fmla="*/ 815954 h 2166937"/>
                <a:gd name="connsiteX494" fmla="*/ 430610 w 1098550"/>
                <a:gd name="connsiteY494" fmla="*/ 832329 h 2166937"/>
                <a:gd name="connsiteX495" fmla="*/ 434888 w 1098550"/>
                <a:gd name="connsiteY495" fmla="*/ 844231 h 2166937"/>
                <a:gd name="connsiteX496" fmla="*/ 404813 w 1098550"/>
                <a:gd name="connsiteY496" fmla="*/ 809625 h 2166937"/>
                <a:gd name="connsiteX497" fmla="*/ 407081 w 1098550"/>
                <a:gd name="connsiteY497" fmla="*/ 809625 h 2166937"/>
                <a:gd name="connsiteX498" fmla="*/ 412750 w 1098550"/>
                <a:gd name="connsiteY498" fmla="*/ 821531 h 2166937"/>
                <a:gd name="connsiteX499" fmla="*/ 413768 w 1098550"/>
                <a:gd name="connsiteY499" fmla="*/ 823953 h 2166937"/>
                <a:gd name="connsiteX500" fmla="*/ 415435 w 1098550"/>
                <a:gd name="connsiteY500" fmla="*/ 805986 h 2166937"/>
                <a:gd name="connsiteX501" fmla="*/ 419766 w 1098550"/>
                <a:gd name="connsiteY501" fmla="*/ 814500 h 2166937"/>
                <a:gd name="connsiteX502" fmla="*/ 417678 w 1098550"/>
                <a:gd name="connsiteY502" fmla="*/ 813806 h 2166937"/>
                <a:gd name="connsiteX503" fmla="*/ 373063 w 1098550"/>
                <a:gd name="connsiteY503" fmla="*/ 755650 h 2166937"/>
                <a:gd name="connsiteX504" fmla="*/ 390526 w 1098550"/>
                <a:gd name="connsiteY504" fmla="*/ 790015 h 2166937"/>
                <a:gd name="connsiteX505" fmla="*/ 390526 w 1098550"/>
                <a:gd name="connsiteY505" fmla="*/ 792163 h 2166937"/>
                <a:gd name="connsiteX506" fmla="*/ 339030 w 1098550"/>
                <a:gd name="connsiteY506" fmla="*/ 689174 h 2166937"/>
                <a:gd name="connsiteX507" fmla="*/ 342900 w 1098550"/>
                <a:gd name="connsiteY507" fmla="*/ 696913 h 2166937"/>
                <a:gd name="connsiteX508" fmla="*/ 340783 w 1098550"/>
                <a:gd name="connsiteY508" fmla="*/ 694796 h 2166937"/>
                <a:gd name="connsiteX509" fmla="*/ 334467 w 1098550"/>
                <a:gd name="connsiteY509" fmla="*/ 664420 h 2166937"/>
                <a:gd name="connsiteX510" fmla="*/ 341313 w 1098550"/>
                <a:gd name="connsiteY510" fmla="*/ 674688 h 2166937"/>
                <a:gd name="connsiteX511" fmla="*/ 339045 w 1098550"/>
                <a:gd name="connsiteY511" fmla="*/ 674688 h 2166937"/>
                <a:gd name="connsiteX512" fmla="*/ 323850 w 1098550"/>
                <a:gd name="connsiteY512" fmla="*/ 658813 h 2166937"/>
                <a:gd name="connsiteX513" fmla="*/ 339030 w 1098550"/>
                <a:gd name="connsiteY513" fmla="*/ 689174 h 2166937"/>
                <a:gd name="connsiteX514" fmla="*/ 339030 w 1098550"/>
                <a:gd name="connsiteY514" fmla="*/ 689174 h 2166937"/>
                <a:gd name="connsiteX515" fmla="*/ 325438 w 1098550"/>
                <a:gd name="connsiteY515" fmla="*/ 650875 h 2166937"/>
                <a:gd name="connsiteX516" fmla="*/ 327706 w 1098550"/>
                <a:gd name="connsiteY516" fmla="*/ 650875 h 2166937"/>
                <a:gd name="connsiteX517" fmla="*/ 333375 w 1098550"/>
                <a:gd name="connsiteY517" fmla="*/ 661970 h 2166937"/>
                <a:gd name="connsiteX518" fmla="*/ 334467 w 1098550"/>
                <a:gd name="connsiteY518" fmla="*/ 664420 h 2166937"/>
                <a:gd name="connsiteX519" fmla="*/ 290513 w 1098550"/>
                <a:gd name="connsiteY519" fmla="*/ 560388 h 2166937"/>
                <a:gd name="connsiteX520" fmla="*/ 301289 w 1098550"/>
                <a:gd name="connsiteY520" fmla="*/ 564683 h 2166937"/>
                <a:gd name="connsiteX521" fmla="*/ 314221 w 1098550"/>
                <a:gd name="connsiteY521" fmla="*/ 605488 h 2166937"/>
                <a:gd name="connsiteX522" fmla="*/ 322843 w 1098550"/>
                <a:gd name="connsiteY522" fmla="*/ 609783 h 2166937"/>
                <a:gd name="connsiteX523" fmla="*/ 331464 w 1098550"/>
                <a:gd name="connsiteY523" fmla="*/ 637702 h 2166937"/>
                <a:gd name="connsiteX524" fmla="*/ 337930 w 1098550"/>
                <a:gd name="connsiteY524" fmla="*/ 641997 h 2166937"/>
                <a:gd name="connsiteX525" fmla="*/ 346552 w 1098550"/>
                <a:gd name="connsiteY525" fmla="*/ 669916 h 2166937"/>
                <a:gd name="connsiteX526" fmla="*/ 353018 w 1098550"/>
                <a:gd name="connsiteY526" fmla="*/ 674211 h 2166937"/>
                <a:gd name="connsiteX527" fmla="*/ 363794 w 1098550"/>
                <a:gd name="connsiteY527" fmla="*/ 702130 h 2166937"/>
                <a:gd name="connsiteX528" fmla="*/ 370260 w 1098550"/>
                <a:gd name="connsiteY528" fmla="*/ 706425 h 2166937"/>
                <a:gd name="connsiteX529" fmla="*/ 383192 w 1098550"/>
                <a:gd name="connsiteY529" fmla="*/ 740787 h 2166937"/>
                <a:gd name="connsiteX530" fmla="*/ 387503 w 1098550"/>
                <a:gd name="connsiteY530" fmla="*/ 742935 h 2166937"/>
                <a:gd name="connsiteX531" fmla="*/ 406901 w 1098550"/>
                <a:gd name="connsiteY531" fmla="*/ 781592 h 2166937"/>
                <a:gd name="connsiteX532" fmla="*/ 409056 w 1098550"/>
                <a:gd name="connsiteY532" fmla="*/ 783740 h 2166937"/>
                <a:gd name="connsiteX533" fmla="*/ 413367 w 1098550"/>
                <a:gd name="connsiteY533" fmla="*/ 798773 h 2166937"/>
                <a:gd name="connsiteX534" fmla="*/ 415435 w 1098550"/>
                <a:gd name="connsiteY534" fmla="*/ 805986 h 2166937"/>
                <a:gd name="connsiteX535" fmla="*/ 276225 w 1098550"/>
                <a:gd name="connsiteY535" fmla="*/ 555625 h 2166937"/>
                <a:gd name="connsiteX536" fmla="*/ 278266 w 1098550"/>
                <a:gd name="connsiteY536" fmla="*/ 555625 h 2166937"/>
                <a:gd name="connsiteX537" fmla="*/ 290513 w 1098550"/>
                <a:gd name="connsiteY537" fmla="*/ 581025 h 2166937"/>
                <a:gd name="connsiteX538" fmla="*/ 281113 w 1098550"/>
                <a:gd name="connsiteY538" fmla="*/ 531574 h 2166937"/>
                <a:gd name="connsiteX539" fmla="*/ 287338 w 1098550"/>
                <a:gd name="connsiteY539" fmla="*/ 542925 h 2166937"/>
                <a:gd name="connsiteX540" fmla="*/ 283020 w 1098550"/>
                <a:gd name="connsiteY540" fmla="*/ 540785 h 2166937"/>
                <a:gd name="connsiteX541" fmla="*/ 273473 w 1098550"/>
                <a:gd name="connsiteY541" fmla="*/ 517641 h 2166937"/>
                <a:gd name="connsiteX542" fmla="*/ 274384 w 1098550"/>
                <a:gd name="connsiteY542" fmla="*/ 518319 h 2166937"/>
                <a:gd name="connsiteX543" fmla="*/ 278702 w 1098550"/>
                <a:gd name="connsiteY543" fmla="*/ 521528 h 2166937"/>
                <a:gd name="connsiteX544" fmla="*/ 280861 w 1098550"/>
                <a:gd name="connsiteY544" fmla="*/ 530354 h 2166937"/>
                <a:gd name="connsiteX545" fmla="*/ 281113 w 1098550"/>
                <a:gd name="connsiteY545" fmla="*/ 531574 h 2166937"/>
                <a:gd name="connsiteX546" fmla="*/ 267335 w 1098550"/>
                <a:gd name="connsiteY546" fmla="*/ 506450 h 2166937"/>
                <a:gd name="connsiteX547" fmla="*/ 273473 w 1098550"/>
                <a:gd name="connsiteY547" fmla="*/ 517641 h 2166937"/>
                <a:gd name="connsiteX548" fmla="*/ 270066 w 1098550"/>
                <a:gd name="connsiteY548" fmla="*/ 515109 h 2166937"/>
                <a:gd name="connsiteX549" fmla="*/ 254283 w 1098550"/>
                <a:gd name="connsiteY549" fmla="*/ 500628 h 2166937"/>
                <a:gd name="connsiteX550" fmla="*/ 271463 w 1098550"/>
                <a:gd name="connsiteY550" fmla="*/ 534988 h 2166937"/>
                <a:gd name="connsiteX551" fmla="*/ 262872 w 1098550"/>
                <a:gd name="connsiteY551" fmla="*/ 518611 h 2166937"/>
                <a:gd name="connsiteX552" fmla="*/ 254272 w 1098550"/>
                <a:gd name="connsiteY552" fmla="*/ 500605 h 2166937"/>
                <a:gd name="connsiteX553" fmla="*/ 254283 w 1098550"/>
                <a:gd name="connsiteY553" fmla="*/ 500628 h 2166937"/>
                <a:gd name="connsiteX554" fmla="*/ 254280 w 1098550"/>
                <a:gd name="connsiteY554" fmla="*/ 500623 h 2166937"/>
                <a:gd name="connsiteX555" fmla="*/ 250426 w 1098550"/>
                <a:gd name="connsiteY555" fmla="*/ 475615 h 2166937"/>
                <a:gd name="connsiteX556" fmla="*/ 253873 w 1098550"/>
                <a:gd name="connsiteY556" fmla="*/ 477665 h 2166937"/>
                <a:gd name="connsiteX557" fmla="*/ 259271 w 1098550"/>
                <a:gd name="connsiteY557" fmla="*/ 480874 h 2166937"/>
                <a:gd name="connsiteX558" fmla="*/ 264668 w 1098550"/>
                <a:gd name="connsiteY558" fmla="*/ 497992 h 2166937"/>
                <a:gd name="connsiteX559" fmla="*/ 267335 w 1098550"/>
                <a:gd name="connsiteY559" fmla="*/ 506450 h 2166937"/>
                <a:gd name="connsiteX560" fmla="*/ 247815 w 1098550"/>
                <a:gd name="connsiteY560" fmla="*/ 470854 h 2166937"/>
                <a:gd name="connsiteX561" fmla="*/ 250426 w 1098550"/>
                <a:gd name="connsiteY561" fmla="*/ 475615 h 2166937"/>
                <a:gd name="connsiteX562" fmla="*/ 248476 w 1098550"/>
                <a:gd name="connsiteY562" fmla="*/ 474455 h 2166937"/>
                <a:gd name="connsiteX563" fmla="*/ 234950 w 1098550"/>
                <a:gd name="connsiteY563" fmla="*/ 461963 h 2166937"/>
                <a:gd name="connsiteX564" fmla="*/ 237098 w 1098550"/>
                <a:gd name="connsiteY564" fmla="*/ 464111 h 2166937"/>
                <a:gd name="connsiteX565" fmla="*/ 244884 w 1098550"/>
                <a:gd name="connsiteY565" fmla="*/ 481561 h 2166937"/>
                <a:gd name="connsiteX566" fmla="*/ 254272 w 1098550"/>
                <a:gd name="connsiteY566" fmla="*/ 500605 h 2166937"/>
                <a:gd name="connsiteX567" fmla="*/ 233363 w 1098550"/>
                <a:gd name="connsiteY567" fmla="*/ 444500 h 2166937"/>
                <a:gd name="connsiteX568" fmla="*/ 244158 w 1098550"/>
                <a:gd name="connsiteY568" fmla="*/ 450919 h 2166937"/>
                <a:gd name="connsiteX569" fmla="*/ 246317 w 1098550"/>
                <a:gd name="connsiteY569" fmla="*/ 462687 h 2166937"/>
                <a:gd name="connsiteX570" fmla="*/ 247815 w 1098550"/>
                <a:gd name="connsiteY570" fmla="*/ 470854 h 2166937"/>
                <a:gd name="connsiteX571" fmla="*/ 221124 w 1098550"/>
                <a:gd name="connsiteY571" fmla="*/ 412357 h 2166937"/>
                <a:gd name="connsiteX572" fmla="*/ 228601 w 1098550"/>
                <a:gd name="connsiteY572" fmla="*/ 427038 h 2166937"/>
                <a:gd name="connsiteX573" fmla="*/ 222141 w 1098550"/>
                <a:gd name="connsiteY573" fmla="*/ 422746 h 2166937"/>
                <a:gd name="connsiteX574" fmla="*/ 212968 w 1098550"/>
                <a:gd name="connsiteY574" fmla="*/ 396343 h 2166937"/>
                <a:gd name="connsiteX575" fmla="*/ 214604 w 1098550"/>
                <a:gd name="connsiteY575" fmla="*/ 396995 h 2166937"/>
                <a:gd name="connsiteX576" fmla="*/ 219987 w 1098550"/>
                <a:gd name="connsiteY576" fmla="*/ 399141 h 2166937"/>
                <a:gd name="connsiteX577" fmla="*/ 221064 w 1098550"/>
                <a:gd name="connsiteY577" fmla="*/ 411748 h 2166937"/>
                <a:gd name="connsiteX578" fmla="*/ 221124 w 1098550"/>
                <a:gd name="connsiteY578" fmla="*/ 412357 h 2166937"/>
                <a:gd name="connsiteX579" fmla="*/ 191702 w 1098550"/>
                <a:gd name="connsiteY579" fmla="*/ 373877 h 2166937"/>
                <a:gd name="connsiteX580" fmla="*/ 200026 w 1098550"/>
                <a:gd name="connsiteY580" fmla="*/ 390525 h 2166937"/>
                <a:gd name="connsiteX581" fmla="*/ 197985 w 1098550"/>
                <a:gd name="connsiteY581" fmla="*/ 388327 h 2166937"/>
                <a:gd name="connsiteX582" fmla="*/ 192116 w 1098550"/>
                <a:gd name="connsiteY582" fmla="*/ 375138 h 2166937"/>
                <a:gd name="connsiteX583" fmla="*/ 195490 w 1098550"/>
                <a:gd name="connsiteY583" fmla="*/ 362025 h 2166937"/>
                <a:gd name="connsiteX584" fmla="*/ 212968 w 1098550"/>
                <a:gd name="connsiteY584" fmla="*/ 396343 h 2166937"/>
                <a:gd name="connsiteX585" fmla="*/ 209221 w 1098550"/>
                <a:gd name="connsiteY585" fmla="*/ 394849 h 2166937"/>
                <a:gd name="connsiteX586" fmla="*/ 200607 w 1098550"/>
                <a:gd name="connsiteY586" fmla="*/ 373658 h 2166937"/>
                <a:gd name="connsiteX587" fmla="*/ 185738 w 1098550"/>
                <a:gd name="connsiteY587" fmla="*/ 361950 h 2166937"/>
                <a:gd name="connsiteX588" fmla="*/ 187779 w 1098550"/>
                <a:gd name="connsiteY588" fmla="*/ 361950 h 2166937"/>
                <a:gd name="connsiteX589" fmla="*/ 191702 w 1098550"/>
                <a:gd name="connsiteY589" fmla="*/ 373877 h 2166937"/>
                <a:gd name="connsiteX590" fmla="*/ 191317 w 1098550"/>
                <a:gd name="connsiteY590" fmla="*/ 353831 h 2166937"/>
                <a:gd name="connsiteX591" fmla="*/ 191994 w 1098550"/>
                <a:gd name="connsiteY591" fmla="*/ 354077 h 2166937"/>
                <a:gd name="connsiteX592" fmla="*/ 195490 w 1098550"/>
                <a:gd name="connsiteY592" fmla="*/ 362025 h 2166937"/>
                <a:gd name="connsiteX593" fmla="*/ 178719 w 1098550"/>
                <a:gd name="connsiteY593" fmla="*/ 329095 h 2166937"/>
                <a:gd name="connsiteX594" fmla="*/ 191317 w 1098550"/>
                <a:gd name="connsiteY594" fmla="*/ 353831 h 2166937"/>
                <a:gd name="connsiteX595" fmla="*/ 189033 w 1098550"/>
                <a:gd name="connsiteY595" fmla="*/ 353004 h 2166937"/>
                <a:gd name="connsiteX596" fmla="*/ 187687 w 1098550"/>
                <a:gd name="connsiteY596" fmla="*/ 351931 h 2166937"/>
                <a:gd name="connsiteX597" fmla="*/ 181227 w 1098550"/>
                <a:gd name="connsiteY597" fmla="*/ 335032 h 2166937"/>
                <a:gd name="connsiteX598" fmla="*/ 179388 w 1098550"/>
                <a:gd name="connsiteY598" fmla="*/ 323850 h 2166937"/>
                <a:gd name="connsiteX599" fmla="*/ 200026 w 1098550"/>
                <a:gd name="connsiteY599" fmla="*/ 361950 h 2166937"/>
                <a:gd name="connsiteX600" fmla="*/ 197962 w 1098550"/>
                <a:gd name="connsiteY600" fmla="*/ 359833 h 2166937"/>
                <a:gd name="connsiteX601" fmla="*/ 179388 w 1098550"/>
                <a:gd name="connsiteY601" fmla="*/ 323850 h 2166937"/>
                <a:gd name="connsiteX602" fmla="*/ 173772 w 1098550"/>
                <a:gd name="connsiteY602" fmla="*/ 319381 h 2166937"/>
                <a:gd name="connsiteX603" fmla="*/ 174767 w 1098550"/>
                <a:gd name="connsiteY603" fmla="*/ 319742 h 2166937"/>
                <a:gd name="connsiteX604" fmla="*/ 178719 w 1098550"/>
                <a:gd name="connsiteY604" fmla="*/ 329095 h 2166937"/>
                <a:gd name="connsiteX605" fmla="*/ 165194 w 1098550"/>
                <a:gd name="connsiteY605" fmla="*/ 302539 h 2166937"/>
                <a:gd name="connsiteX606" fmla="*/ 173772 w 1098550"/>
                <a:gd name="connsiteY606" fmla="*/ 319381 h 2166937"/>
                <a:gd name="connsiteX607" fmla="*/ 171806 w 1098550"/>
                <a:gd name="connsiteY607" fmla="*/ 318669 h 2166937"/>
                <a:gd name="connsiteX608" fmla="*/ 170460 w 1098550"/>
                <a:gd name="connsiteY608" fmla="*/ 317596 h 2166937"/>
                <a:gd name="connsiteX609" fmla="*/ 166154 w 1098550"/>
                <a:gd name="connsiteY609" fmla="*/ 304989 h 2166937"/>
                <a:gd name="connsiteX610" fmla="*/ 160499 w 1098550"/>
                <a:gd name="connsiteY610" fmla="*/ 293319 h 2166937"/>
                <a:gd name="connsiteX611" fmla="*/ 161847 w 1098550"/>
                <a:gd name="connsiteY611" fmla="*/ 293991 h 2166937"/>
                <a:gd name="connsiteX612" fmla="*/ 165194 w 1098550"/>
                <a:gd name="connsiteY612" fmla="*/ 302539 h 2166937"/>
                <a:gd name="connsiteX613" fmla="*/ 142838 w 1098550"/>
                <a:gd name="connsiteY613" fmla="*/ 258642 h 2166937"/>
                <a:gd name="connsiteX614" fmla="*/ 160499 w 1098550"/>
                <a:gd name="connsiteY614" fmla="*/ 293319 h 2166937"/>
                <a:gd name="connsiteX615" fmla="*/ 157540 w 1098550"/>
                <a:gd name="connsiteY615" fmla="*/ 291845 h 2166937"/>
                <a:gd name="connsiteX616" fmla="*/ 148927 w 1098550"/>
                <a:gd name="connsiteY616" fmla="*/ 271727 h 2166937"/>
                <a:gd name="connsiteX617" fmla="*/ 131763 w 1098550"/>
                <a:gd name="connsiteY617" fmla="*/ 257175 h 2166937"/>
                <a:gd name="connsiteX618" fmla="*/ 133935 w 1098550"/>
                <a:gd name="connsiteY618" fmla="*/ 257175 h 2166937"/>
                <a:gd name="connsiteX619" fmla="*/ 155659 w 1098550"/>
                <a:gd name="connsiteY619" fmla="*/ 301918 h 2166937"/>
                <a:gd name="connsiteX620" fmla="*/ 157831 w 1098550"/>
                <a:gd name="connsiteY620" fmla="*/ 301918 h 2166937"/>
                <a:gd name="connsiteX621" fmla="*/ 173038 w 1098550"/>
                <a:gd name="connsiteY621" fmla="*/ 338138 h 2166937"/>
                <a:gd name="connsiteX622" fmla="*/ 139830 w 1098550"/>
                <a:gd name="connsiteY622" fmla="*/ 252736 h 2166937"/>
                <a:gd name="connsiteX623" fmla="*/ 140314 w 1098550"/>
                <a:gd name="connsiteY623" fmla="*/ 253218 h 2166937"/>
                <a:gd name="connsiteX624" fmla="*/ 142838 w 1098550"/>
                <a:gd name="connsiteY624" fmla="*/ 258642 h 2166937"/>
                <a:gd name="connsiteX625" fmla="*/ 129178 w 1098550"/>
                <a:gd name="connsiteY625" fmla="*/ 231821 h 2166937"/>
                <a:gd name="connsiteX626" fmla="*/ 139830 w 1098550"/>
                <a:gd name="connsiteY626" fmla="*/ 252736 h 2166937"/>
                <a:gd name="connsiteX627" fmla="*/ 136007 w 1098550"/>
                <a:gd name="connsiteY627" fmla="*/ 248927 h 2166937"/>
                <a:gd name="connsiteX628" fmla="*/ 130624 w 1098550"/>
                <a:gd name="connsiteY628" fmla="*/ 235783 h 2166937"/>
                <a:gd name="connsiteX629" fmla="*/ 123365 w 1098550"/>
                <a:gd name="connsiteY629" fmla="*/ 220407 h 2166937"/>
                <a:gd name="connsiteX630" fmla="*/ 125240 w 1098550"/>
                <a:gd name="connsiteY630" fmla="*/ 221030 h 2166937"/>
                <a:gd name="connsiteX631" fmla="*/ 129178 w 1098550"/>
                <a:gd name="connsiteY631" fmla="*/ 231821 h 2166937"/>
                <a:gd name="connsiteX632" fmla="*/ 107950 w 1098550"/>
                <a:gd name="connsiteY632" fmla="*/ 206375 h 2166937"/>
                <a:gd name="connsiteX633" fmla="*/ 120650 w 1098550"/>
                <a:gd name="connsiteY633" fmla="*/ 228600 h 2166937"/>
                <a:gd name="connsiteX634" fmla="*/ 118533 w 1098550"/>
                <a:gd name="connsiteY634" fmla="*/ 228600 h 2166937"/>
                <a:gd name="connsiteX635" fmla="*/ 107950 w 1098550"/>
                <a:gd name="connsiteY635" fmla="*/ 206375 h 2166937"/>
                <a:gd name="connsiteX636" fmla="*/ 87733 w 1098550"/>
                <a:gd name="connsiteY636" fmla="*/ 200865 h 2166937"/>
                <a:gd name="connsiteX637" fmla="*/ 95251 w 1098550"/>
                <a:gd name="connsiteY637" fmla="*/ 215900 h 2166937"/>
                <a:gd name="connsiteX638" fmla="*/ 93103 w 1098550"/>
                <a:gd name="connsiteY638" fmla="*/ 213752 h 2166937"/>
                <a:gd name="connsiteX639" fmla="*/ 78068 w 1098550"/>
                <a:gd name="connsiteY639" fmla="*/ 181535 h 2166937"/>
                <a:gd name="connsiteX640" fmla="*/ 86391 w 1098550"/>
                <a:gd name="connsiteY640" fmla="*/ 197644 h 2166937"/>
                <a:gd name="connsiteX641" fmla="*/ 87733 w 1098550"/>
                <a:gd name="connsiteY641" fmla="*/ 200865 h 2166937"/>
                <a:gd name="connsiteX642" fmla="*/ 99872 w 1098550"/>
                <a:gd name="connsiteY642" fmla="*/ 174280 h 2166937"/>
                <a:gd name="connsiteX643" fmla="*/ 123365 w 1098550"/>
                <a:gd name="connsiteY643" fmla="*/ 220407 h 2166937"/>
                <a:gd name="connsiteX644" fmla="*/ 122010 w 1098550"/>
                <a:gd name="connsiteY644" fmla="*/ 219957 h 2166937"/>
                <a:gd name="connsiteX645" fmla="*/ 118780 w 1098550"/>
                <a:gd name="connsiteY645" fmla="*/ 218884 h 2166937"/>
                <a:gd name="connsiteX646" fmla="*/ 110167 w 1098550"/>
                <a:gd name="connsiteY646" fmla="*/ 195279 h 2166937"/>
                <a:gd name="connsiteX647" fmla="*/ 105860 w 1098550"/>
                <a:gd name="connsiteY647" fmla="*/ 190987 h 2166937"/>
                <a:gd name="connsiteX648" fmla="*/ 100477 w 1098550"/>
                <a:gd name="connsiteY648" fmla="*/ 175965 h 2166937"/>
                <a:gd name="connsiteX649" fmla="*/ 92671 w 1098550"/>
                <a:gd name="connsiteY649" fmla="*/ 160139 h 2166937"/>
                <a:gd name="connsiteX650" fmla="*/ 95093 w 1098550"/>
                <a:gd name="connsiteY650" fmla="*/ 160944 h 2166937"/>
                <a:gd name="connsiteX651" fmla="*/ 99872 w 1098550"/>
                <a:gd name="connsiteY651" fmla="*/ 174280 h 2166937"/>
                <a:gd name="connsiteX652" fmla="*/ 58738 w 1098550"/>
                <a:gd name="connsiteY652" fmla="*/ 142875 h 2166937"/>
                <a:gd name="connsiteX653" fmla="*/ 78068 w 1098550"/>
                <a:gd name="connsiteY653" fmla="*/ 181535 h 2166937"/>
                <a:gd name="connsiteX654" fmla="*/ 73773 w 1098550"/>
                <a:gd name="connsiteY654" fmla="*/ 179387 h 2166937"/>
                <a:gd name="connsiteX655" fmla="*/ 58738 w 1098550"/>
                <a:gd name="connsiteY655" fmla="*/ 145023 h 2166937"/>
                <a:gd name="connsiteX656" fmla="*/ 58738 w 1098550"/>
                <a:gd name="connsiteY656" fmla="*/ 142875 h 2166937"/>
                <a:gd name="connsiteX657" fmla="*/ 81683 w 1098550"/>
                <a:gd name="connsiteY657" fmla="*/ 138564 h 2166937"/>
                <a:gd name="connsiteX658" fmla="*/ 92671 w 1098550"/>
                <a:gd name="connsiteY658" fmla="*/ 160139 h 2166937"/>
                <a:gd name="connsiteX659" fmla="*/ 91863 w 1098550"/>
                <a:gd name="connsiteY659" fmla="*/ 159871 h 2166937"/>
                <a:gd name="connsiteX660" fmla="*/ 88633 w 1098550"/>
                <a:gd name="connsiteY660" fmla="*/ 158798 h 2166937"/>
                <a:gd name="connsiteX661" fmla="*/ 82981 w 1098550"/>
                <a:gd name="connsiteY661" fmla="*/ 141631 h 2166937"/>
                <a:gd name="connsiteX662" fmla="*/ 74089 w 1098550"/>
                <a:gd name="connsiteY662" fmla="*/ 123654 h 2166937"/>
                <a:gd name="connsiteX663" fmla="*/ 75713 w 1098550"/>
                <a:gd name="connsiteY663" fmla="*/ 124463 h 2166937"/>
                <a:gd name="connsiteX664" fmla="*/ 81683 w 1098550"/>
                <a:gd name="connsiteY664" fmla="*/ 138564 h 2166937"/>
                <a:gd name="connsiteX665" fmla="*/ 62227 w 1098550"/>
                <a:gd name="connsiteY665" fmla="*/ 100363 h 2166937"/>
                <a:gd name="connsiteX666" fmla="*/ 74089 w 1098550"/>
                <a:gd name="connsiteY666" fmla="*/ 123654 h 2166937"/>
                <a:gd name="connsiteX667" fmla="*/ 71406 w 1098550"/>
                <a:gd name="connsiteY667" fmla="*/ 122317 h 2166937"/>
                <a:gd name="connsiteX668" fmla="*/ 66023 w 1098550"/>
                <a:gd name="connsiteY668" fmla="*/ 109442 h 2166937"/>
                <a:gd name="connsiteX669" fmla="*/ 30163 w 1098550"/>
                <a:gd name="connsiteY669" fmla="*/ 96838 h 2166937"/>
                <a:gd name="connsiteX670" fmla="*/ 32385 w 1098550"/>
                <a:gd name="connsiteY670" fmla="*/ 98955 h 2166937"/>
                <a:gd name="connsiteX671" fmla="*/ 50165 w 1098550"/>
                <a:gd name="connsiteY671" fmla="*/ 134938 h 2166937"/>
                <a:gd name="connsiteX672" fmla="*/ 20668 w 1098550"/>
                <a:gd name="connsiteY672" fmla="*/ 70120 h 2166937"/>
                <a:gd name="connsiteX673" fmla="*/ 21478 w 1098550"/>
                <a:gd name="connsiteY673" fmla="*/ 70531 h 2166937"/>
                <a:gd name="connsiteX674" fmla="*/ 36513 w 1098550"/>
                <a:gd name="connsiteY674" fmla="*/ 101011 h 2166937"/>
                <a:gd name="connsiteX675" fmla="*/ 36513 w 1098550"/>
                <a:gd name="connsiteY675" fmla="*/ 103188 h 2166937"/>
                <a:gd name="connsiteX676" fmla="*/ 44402 w 1098550"/>
                <a:gd name="connsiteY676" fmla="*/ 65363 h 2166937"/>
                <a:gd name="connsiteX677" fmla="*/ 45566 w 1098550"/>
                <a:gd name="connsiteY677" fmla="*/ 66523 h 2166937"/>
                <a:gd name="connsiteX678" fmla="*/ 60640 w 1098550"/>
                <a:gd name="connsiteY678" fmla="*/ 94420 h 2166937"/>
                <a:gd name="connsiteX679" fmla="*/ 60640 w 1098550"/>
                <a:gd name="connsiteY679" fmla="*/ 96566 h 2166937"/>
                <a:gd name="connsiteX680" fmla="*/ 62227 w 1098550"/>
                <a:gd name="connsiteY680" fmla="*/ 100363 h 2166937"/>
                <a:gd name="connsiteX681" fmla="*/ 39381 w 1098550"/>
                <a:gd name="connsiteY681" fmla="*/ 55505 h 2166937"/>
                <a:gd name="connsiteX682" fmla="*/ 44402 w 1098550"/>
                <a:gd name="connsiteY682" fmla="*/ 65363 h 2166937"/>
                <a:gd name="connsiteX683" fmla="*/ 43413 w 1098550"/>
                <a:gd name="connsiteY683" fmla="*/ 64377 h 2166937"/>
                <a:gd name="connsiteX684" fmla="*/ 27955 w 1098550"/>
                <a:gd name="connsiteY684" fmla="*/ 33070 h 2166937"/>
                <a:gd name="connsiteX685" fmla="*/ 30493 w 1098550"/>
                <a:gd name="connsiteY685" fmla="*/ 34335 h 2166937"/>
                <a:gd name="connsiteX686" fmla="*/ 36953 w 1098550"/>
                <a:gd name="connsiteY686" fmla="*/ 50161 h 2166937"/>
                <a:gd name="connsiteX687" fmla="*/ 39381 w 1098550"/>
                <a:gd name="connsiteY687" fmla="*/ 55505 h 2166937"/>
                <a:gd name="connsiteX688" fmla="*/ 0 w 1098550"/>
                <a:gd name="connsiteY688" fmla="*/ 26988 h 2166937"/>
                <a:gd name="connsiteX689" fmla="*/ 20668 w 1098550"/>
                <a:gd name="connsiteY689" fmla="*/ 70120 h 2166937"/>
                <a:gd name="connsiteX690" fmla="*/ 17182 w 1098550"/>
                <a:gd name="connsiteY690" fmla="*/ 68354 h 2166937"/>
                <a:gd name="connsiteX691" fmla="*/ 0 w 1098550"/>
                <a:gd name="connsiteY691" fmla="*/ 26988 h 2166937"/>
                <a:gd name="connsiteX692" fmla="*/ 11113 w 1098550"/>
                <a:gd name="connsiteY692" fmla="*/ 0 h 2166937"/>
                <a:gd name="connsiteX693" fmla="*/ 27955 w 1098550"/>
                <a:gd name="connsiteY693" fmla="*/ 33070 h 2166937"/>
                <a:gd name="connsiteX694" fmla="*/ 26186 w 1098550"/>
                <a:gd name="connsiteY694" fmla="*/ 32189 h 2166937"/>
                <a:gd name="connsiteX695" fmla="*/ 11113 w 1098550"/>
                <a:gd name="connsiteY695" fmla="*/ 0 h 216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Lst>
              <a:rect l="l" t="t" r="r" b="b"/>
              <a:pathLst>
                <a:path w="1098550" h="2166937">
                  <a:moveTo>
                    <a:pt x="1072092" y="2160587"/>
                  </a:moveTo>
                  <a:lnTo>
                    <a:pt x="1082675" y="2166937"/>
                  </a:lnTo>
                  <a:cubicBezTo>
                    <a:pt x="1082675" y="2166937"/>
                    <a:pt x="1069975" y="2160587"/>
                    <a:pt x="1072092" y="2160587"/>
                  </a:cubicBezTo>
                  <a:close/>
                  <a:moveTo>
                    <a:pt x="1079500" y="2128838"/>
                  </a:moveTo>
                  <a:lnTo>
                    <a:pt x="1098550" y="2165351"/>
                  </a:lnTo>
                  <a:cubicBezTo>
                    <a:pt x="1098550" y="2165351"/>
                    <a:pt x="1079500" y="2130986"/>
                    <a:pt x="1079500" y="2128838"/>
                  </a:cubicBezTo>
                  <a:close/>
                  <a:moveTo>
                    <a:pt x="1058127" y="2117996"/>
                  </a:moveTo>
                  <a:lnTo>
                    <a:pt x="1062318" y="2120079"/>
                  </a:lnTo>
                  <a:cubicBezTo>
                    <a:pt x="1062318" y="2120079"/>
                    <a:pt x="1079501" y="2152103"/>
                    <a:pt x="1079501" y="2154238"/>
                  </a:cubicBezTo>
                  <a:close/>
                  <a:moveTo>
                    <a:pt x="1051828" y="2107314"/>
                  </a:moveTo>
                  <a:lnTo>
                    <a:pt x="1058127" y="2117996"/>
                  </a:lnTo>
                  <a:lnTo>
                    <a:pt x="1058023" y="2117944"/>
                  </a:lnTo>
                  <a:cubicBezTo>
                    <a:pt x="1055875" y="2116876"/>
                    <a:pt x="1053727" y="2115809"/>
                    <a:pt x="1053727" y="2115809"/>
                  </a:cubicBezTo>
                  <a:close/>
                  <a:moveTo>
                    <a:pt x="1042988" y="2092325"/>
                  </a:moveTo>
                  <a:cubicBezTo>
                    <a:pt x="1042988" y="2092325"/>
                    <a:pt x="1049431" y="2096595"/>
                    <a:pt x="1049431" y="2096595"/>
                  </a:cubicBezTo>
                  <a:cubicBezTo>
                    <a:pt x="1049431" y="2096595"/>
                    <a:pt x="1049431" y="2096595"/>
                    <a:pt x="1049968" y="2098996"/>
                  </a:cubicBezTo>
                  <a:lnTo>
                    <a:pt x="1051828" y="2107314"/>
                  </a:lnTo>
                  <a:close/>
                  <a:moveTo>
                    <a:pt x="1060450" y="2087563"/>
                  </a:moveTo>
                  <a:lnTo>
                    <a:pt x="1073150" y="2111376"/>
                  </a:lnTo>
                  <a:cubicBezTo>
                    <a:pt x="1073150" y="2111376"/>
                    <a:pt x="1060450" y="2089728"/>
                    <a:pt x="1060450" y="2087563"/>
                  </a:cubicBezTo>
                  <a:close/>
                  <a:moveTo>
                    <a:pt x="1051521" y="2071688"/>
                  </a:moveTo>
                  <a:lnTo>
                    <a:pt x="1066801" y="2101851"/>
                  </a:lnTo>
                  <a:cubicBezTo>
                    <a:pt x="1066801" y="2099696"/>
                    <a:pt x="1049338" y="2073842"/>
                    <a:pt x="1051521" y="2071688"/>
                  </a:cubicBezTo>
                  <a:close/>
                  <a:moveTo>
                    <a:pt x="1042988" y="2051050"/>
                  </a:moveTo>
                  <a:cubicBezTo>
                    <a:pt x="1042988" y="2051050"/>
                    <a:pt x="1042988" y="2051050"/>
                    <a:pt x="1045104" y="2051050"/>
                  </a:cubicBezTo>
                  <a:cubicBezTo>
                    <a:pt x="1045104" y="2051050"/>
                    <a:pt x="1055688" y="2071688"/>
                    <a:pt x="1055688" y="2071688"/>
                  </a:cubicBezTo>
                  <a:close/>
                  <a:moveTo>
                    <a:pt x="1048192" y="2048988"/>
                  </a:moveTo>
                  <a:lnTo>
                    <a:pt x="1057275" y="2065338"/>
                  </a:lnTo>
                  <a:cubicBezTo>
                    <a:pt x="1057275" y="2065338"/>
                    <a:pt x="1055158" y="2065338"/>
                    <a:pt x="1055158" y="2065338"/>
                  </a:cubicBezTo>
                  <a:cubicBezTo>
                    <a:pt x="1055687" y="2064809"/>
                    <a:pt x="1054894" y="2062427"/>
                    <a:pt x="1053405" y="2059153"/>
                  </a:cubicBezTo>
                  <a:close/>
                  <a:moveTo>
                    <a:pt x="1045635" y="2044386"/>
                  </a:moveTo>
                  <a:lnTo>
                    <a:pt x="1047485" y="2047611"/>
                  </a:lnTo>
                  <a:lnTo>
                    <a:pt x="1048192" y="2048988"/>
                  </a:lnTo>
                  <a:close/>
                  <a:moveTo>
                    <a:pt x="1021036" y="2040595"/>
                  </a:moveTo>
                  <a:lnTo>
                    <a:pt x="1039813" y="2074863"/>
                  </a:lnTo>
                  <a:cubicBezTo>
                    <a:pt x="1039813" y="2074863"/>
                    <a:pt x="1031346" y="2070571"/>
                    <a:pt x="1031346" y="2070571"/>
                  </a:cubicBezTo>
                  <a:cubicBezTo>
                    <a:pt x="1031346" y="2070571"/>
                    <a:pt x="1027642" y="2061450"/>
                    <a:pt x="1024202" y="2052061"/>
                  </a:cubicBezTo>
                  <a:close/>
                  <a:moveTo>
                    <a:pt x="1015390" y="2030290"/>
                  </a:moveTo>
                  <a:lnTo>
                    <a:pt x="1018646" y="2031941"/>
                  </a:lnTo>
                  <a:lnTo>
                    <a:pt x="1021036" y="2040595"/>
                  </a:lnTo>
                  <a:close/>
                  <a:moveTo>
                    <a:pt x="1030126" y="2016470"/>
                  </a:moveTo>
                  <a:lnTo>
                    <a:pt x="1045635" y="2044386"/>
                  </a:lnTo>
                  <a:lnTo>
                    <a:pt x="1038225" y="2031471"/>
                  </a:lnTo>
                  <a:cubicBezTo>
                    <a:pt x="1038225" y="2031471"/>
                    <a:pt x="1033991" y="2029354"/>
                    <a:pt x="1033991" y="2029354"/>
                  </a:cubicBezTo>
                  <a:cubicBezTo>
                    <a:pt x="1033991" y="2029354"/>
                    <a:pt x="1032404" y="2024063"/>
                    <a:pt x="1030816" y="2018771"/>
                  </a:cubicBezTo>
                  <a:close/>
                  <a:moveTo>
                    <a:pt x="1004751" y="2010875"/>
                  </a:moveTo>
                  <a:lnTo>
                    <a:pt x="1015390" y="2030290"/>
                  </a:lnTo>
                  <a:lnTo>
                    <a:pt x="1014413" y="2029795"/>
                  </a:lnTo>
                  <a:cubicBezTo>
                    <a:pt x="1012296" y="2028722"/>
                    <a:pt x="1010179" y="2027649"/>
                    <a:pt x="1010179" y="2027649"/>
                  </a:cubicBezTo>
                  <a:cubicBezTo>
                    <a:pt x="1010179" y="2027649"/>
                    <a:pt x="1007533" y="2020138"/>
                    <a:pt x="1005152" y="2012627"/>
                  </a:cubicBezTo>
                  <a:close/>
                  <a:moveTo>
                    <a:pt x="1025525" y="2008188"/>
                  </a:moveTo>
                  <a:cubicBezTo>
                    <a:pt x="1025525" y="2008188"/>
                    <a:pt x="1027641" y="2008188"/>
                    <a:pt x="1027641" y="2008188"/>
                  </a:cubicBezTo>
                  <a:lnTo>
                    <a:pt x="1030126" y="2016470"/>
                  </a:lnTo>
                  <a:close/>
                  <a:moveTo>
                    <a:pt x="1016000" y="2005013"/>
                  </a:moveTo>
                  <a:cubicBezTo>
                    <a:pt x="1016000" y="2005013"/>
                    <a:pt x="1022548" y="2007211"/>
                    <a:pt x="1022548" y="2007211"/>
                  </a:cubicBezTo>
                  <a:cubicBezTo>
                    <a:pt x="1022548" y="2007211"/>
                    <a:pt x="1025277" y="2013255"/>
                    <a:pt x="1027733" y="2019575"/>
                  </a:cubicBezTo>
                  <a:lnTo>
                    <a:pt x="1029736" y="2027490"/>
                  </a:lnTo>
                  <a:lnTo>
                    <a:pt x="1027300" y="2023503"/>
                  </a:lnTo>
                  <a:lnTo>
                    <a:pt x="1029993" y="2028505"/>
                  </a:lnTo>
                  <a:lnTo>
                    <a:pt x="1029736" y="2027490"/>
                  </a:lnTo>
                  <a:lnTo>
                    <a:pt x="1033463" y="2033588"/>
                  </a:lnTo>
                  <a:lnTo>
                    <a:pt x="1032730" y="2033588"/>
                  </a:lnTo>
                  <a:lnTo>
                    <a:pt x="1042988" y="2052638"/>
                  </a:lnTo>
                  <a:cubicBezTo>
                    <a:pt x="1042988" y="2052638"/>
                    <a:pt x="1040765" y="2052638"/>
                    <a:pt x="1040765" y="2052638"/>
                  </a:cubicBezTo>
                  <a:lnTo>
                    <a:pt x="1031533" y="2033588"/>
                  </a:lnTo>
                  <a:lnTo>
                    <a:pt x="1031280" y="2033588"/>
                  </a:lnTo>
                  <a:lnTo>
                    <a:pt x="1031002" y="2032492"/>
                  </a:lnTo>
                  <a:lnTo>
                    <a:pt x="1029201" y="2028776"/>
                  </a:lnTo>
                  <a:lnTo>
                    <a:pt x="1024142" y="2018336"/>
                  </a:lnTo>
                  <a:close/>
                  <a:moveTo>
                    <a:pt x="995851" y="1994632"/>
                  </a:moveTo>
                  <a:lnTo>
                    <a:pt x="1001713" y="1997604"/>
                  </a:lnTo>
                  <a:lnTo>
                    <a:pt x="1004751" y="2010875"/>
                  </a:lnTo>
                  <a:close/>
                  <a:moveTo>
                    <a:pt x="990980" y="1985742"/>
                  </a:moveTo>
                  <a:lnTo>
                    <a:pt x="995851" y="1994632"/>
                  </a:lnTo>
                  <a:lnTo>
                    <a:pt x="994305" y="1993848"/>
                  </a:lnTo>
                  <a:cubicBezTo>
                    <a:pt x="993246" y="1993312"/>
                    <a:pt x="993246" y="1993312"/>
                    <a:pt x="993246" y="1993312"/>
                  </a:cubicBezTo>
                  <a:close/>
                  <a:moveTo>
                    <a:pt x="1003300" y="1965325"/>
                  </a:moveTo>
                  <a:cubicBezTo>
                    <a:pt x="1003300" y="1965325"/>
                    <a:pt x="1005483" y="1965325"/>
                    <a:pt x="1005483" y="1965325"/>
                  </a:cubicBezTo>
                  <a:cubicBezTo>
                    <a:pt x="1003300" y="1967441"/>
                    <a:pt x="1020763" y="1994958"/>
                    <a:pt x="1020763" y="1997075"/>
                  </a:cubicBezTo>
                  <a:close/>
                  <a:moveTo>
                    <a:pt x="976313" y="1958975"/>
                  </a:moveTo>
                  <a:cubicBezTo>
                    <a:pt x="976313" y="1958975"/>
                    <a:pt x="976313" y="1958975"/>
                    <a:pt x="982663" y="1963267"/>
                  </a:cubicBezTo>
                  <a:cubicBezTo>
                    <a:pt x="982663" y="1963267"/>
                    <a:pt x="985838" y="1970778"/>
                    <a:pt x="988748" y="1978289"/>
                  </a:cubicBezTo>
                  <a:lnTo>
                    <a:pt x="990980" y="1985742"/>
                  </a:lnTo>
                  <a:close/>
                  <a:moveTo>
                    <a:pt x="941388" y="1887538"/>
                  </a:moveTo>
                  <a:lnTo>
                    <a:pt x="954088" y="1911351"/>
                  </a:lnTo>
                  <a:cubicBezTo>
                    <a:pt x="954088" y="1911351"/>
                    <a:pt x="951971" y="1911351"/>
                    <a:pt x="951971" y="1911351"/>
                  </a:cubicBezTo>
                  <a:cubicBezTo>
                    <a:pt x="951971" y="1911351"/>
                    <a:pt x="941388" y="1887538"/>
                    <a:pt x="941388" y="1887538"/>
                  </a:cubicBezTo>
                  <a:close/>
                  <a:moveTo>
                    <a:pt x="937986" y="1874474"/>
                  </a:moveTo>
                  <a:lnTo>
                    <a:pt x="946150" y="1887537"/>
                  </a:lnTo>
                  <a:cubicBezTo>
                    <a:pt x="946150" y="1887537"/>
                    <a:pt x="942181" y="1881716"/>
                    <a:pt x="938496" y="1875630"/>
                  </a:cubicBezTo>
                  <a:close/>
                  <a:moveTo>
                    <a:pt x="946150" y="1862138"/>
                  </a:moveTo>
                  <a:cubicBezTo>
                    <a:pt x="946150" y="1862138"/>
                    <a:pt x="948266" y="1862138"/>
                    <a:pt x="948266" y="1862138"/>
                  </a:cubicBezTo>
                  <a:cubicBezTo>
                    <a:pt x="948266" y="1864214"/>
                    <a:pt x="958850" y="1889126"/>
                    <a:pt x="958850" y="1889126"/>
                  </a:cubicBezTo>
                  <a:close/>
                  <a:moveTo>
                    <a:pt x="930275" y="1862137"/>
                  </a:moveTo>
                  <a:cubicBezTo>
                    <a:pt x="930275" y="1862137"/>
                    <a:pt x="932543" y="1862137"/>
                    <a:pt x="932543" y="1862137"/>
                  </a:cubicBezTo>
                  <a:lnTo>
                    <a:pt x="937986" y="1874474"/>
                  </a:lnTo>
                  <a:close/>
                  <a:moveTo>
                    <a:pt x="926550" y="1822457"/>
                  </a:moveTo>
                  <a:lnTo>
                    <a:pt x="935038" y="1838326"/>
                  </a:lnTo>
                  <a:cubicBezTo>
                    <a:pt x="935038" y="1838326"/>
                    <a:pt x="932890" y="1838326"/>
                    <a:pt x="932890" y="1838326"/>
                  </a:cubicBezTo>
                  <a:close/>
                  <a:moveTo>
                    <a:pt x="906463" y="1814512"/>
                  </a:moveTo>
                  <a:cubicBezTo>
                    <a:pt x="906463" y="1814512"/>
                    <a:pt x="908685" y="1816677"/>
                    <a:pt x="908685" y="1816677"/>
                  </a:cubicBezTo>
                  <a:cubicBezTo>
                    <a:pt x="908685" y="1816677"/>
                    <a:pt x="917576" y="1838325"/>
                    <a:pt x="917576" y="1838325"/>
                  </a:cubicBezTo>
                  <a:close/>
                  <a:moveTo>
                    <a:pt x="920744" y="1811602"/>
                  </a:moveTo>
                  <a:lnTo>
                    <a:pt x="926178" y="1821527"/>
                  </a:lnTo>
                  <a:lnTo>
                    <a:pt x="926550" y="1822457"/>
                  </a:lnTo>
                  <a:close/>
                  <a:moveTo>
                    <a:pt x="908075" y="1787917"/>
                  </a:moveTo>
                  <a:lnTo>
                    <a:pt x="920744" y="1811602"/>
                  </a:lnTo>
                  <a:lnTo>
                    <a:pt x="917855" y="1806327"/>
                  </a:lnTo>
                  <a:cubicBezTo>
                    <a:pt x="917855" y="1806327"/>
                    <a:pt x="915707" y="1806327"/>
                    <a:pt x="915707" y="1806327"/>
                  </a:cubicBezTo>
                  <a:cubicBezTo>
                    <a:pt x="915707" y="1806327"/>
                    <a:pt x="911949" y="1797261"/>
                    <a:pt x="908190" y="1788195"/>
                  </a:cubicBezTo>
                  <a:close/>
                  <a:moveTo>
                    <a:pt x="898525" y="1770063"/>
                  </a:moveTo>
                  <a:cubicBezTo>
                    <a:pt x="898525" y="1770063"/>
                    <a:pt x="900673" y="1770063"/>
                    <a:pt x="900673" y="1770063"/>
                  </a:cubicBezTo>
                  <a:lnTo>
                    <a:pt x="908075" y="1787917"/>
                  </a:lnTo>
                  <a:close/>
                  <a:moveTo>
                    <a:pt x="887875" y="1761660"/>
                  </a:moveTo>
                  <a:lnTo>
                    <a:pt x="895351" y="1776412"/>
                  </a:lnTo>
                  <a:cubicBezTo>
                    <a:pt x="895351" y="1776412"/>
                    <a:pt x="893225" y="1776412"/>
                    <a:pt x="893225" y="1776412"/>
                  </a:cubicBezTo>
                  <a:close/>
                  <a:moveTo>
                    <a:pt x="876459" y="1739132"/>
                  </a:moveTo>
                  <a:lnTo>
                    <a:pt x="878342" y="1739768"/>
                  </a:lnTo>
                  <a:cubicBezTo>
                    <a:pt x="878342" y="1739768"/>
                    <a:pt x="882594" y="1748929"/>
                    <a:pt x="886581" y="1758090"/>
                  </a:cubicBezTo>
                  <a:lnTo>
                    <a:pt x="887875" y="1761660"/>
                  </a:lnTo>
                  <a:close/>
                  <a:moveTo>
                    <a:pt x="866424" y="1719330"/>
                  </a:moveTo>
                  <a:lnTo>
                    <a:pt x="876459" y="1739132"/>
                  </a:lnTo>
                  <a:lnTo>
                    <a:pt x="875152" y="1738691"/>
                  </a:lnTo>
                  <a:cubicBezTo>
                    <a:pt x="873558" y="1738152"/>
                    <a:pt x="871963" y="1737613"/>
                    <a:pt x="871963" y="1737613"/>
                  </a:cubicBezTo>
                  <a:cubicBezTo>
                    <a:pt x="873026" y="1736535"/>
                    <a:pt x="870369" y="1728991"/>
                    <a:pt x="867445" y="1721716"/>
                  </a:cubicBezTo>
                  <a:close/>
                  <a:moveTo>
                    <a:pt x="860073" y="1706797"/>
                  </a:moveTo>
                  <a:lnTo>
                    <a:pt x="861333" y="1707436"/>
                  </a:lnTo>
                  <a:lnTo>
                    <a:pt x="866424" y="1719330"/>
                  </a:lnTo>
                  <a:close/>
                  <a:moveTo>
                    <a:pt x="852643" y="1692136"/>
                  </a:moveTo>
                  <a:lnTo>
                    <a:pt x="860073" y="1706797"/>
                  </a:lnTo>
                  <a:lnTo>
                    <a:pt x="857081" y="1705280"/>
                  </a:lnTo>
                  <a:cubicBezTo>
                    <a:pt x="857081" y="1704202"/>
                    <a:pt x="854955" y="1698275"/>
                    <a:pt x="852828" y="1692617"/>
                  </a:cubicBezTo>
                  <a:close/>
                  <a:moveTo>
                    <a:pt x="846844" y="1680692"/>
                  </a:moveTo>
                  <a:lnTo>
                    <a:pt x="848576" y="1681570"/>
                  </a:lnTo>
                  <a:lnTo>
                    <a:pt x="852643" y="1692136"/>
                  </a:lnTo>
                  <a:close/>
                  <a:moveTo>
                    <a:pt x="852488" y="1676400"/>
                  </a:moveTo>
                  <a:lnTo>
                    <a:pt x="863601" y="1700213"/>
                  </a:lnTo>
                  <a:cubicBezTo>
                    <a:pt x="852488" y="1676400"/>
                    <a:pt x="852488" y="1676400"/>
                    <a:pt x="852488" y="1676400"/>
                  </a:cubicBezTo>
                  <a:close/>
                  <a:moveTo>
                    <a:pt x="839782" y="1666757"/>
                  </a:moveTo>
                  <a:lnTo>
                    <a:pt x="846844" y="1680692"/>
                  </a:lnTo>
                  <a:lnTo>
                    <a:pt x="844324" y="1679414"/>
                  </a:lnTo>
                  <a:cubicBezTo>
                    <a:pt x="844324" y="1679414"/>
                    <a:pt x="842198" y="1674564"/>
                    <a:pt x="840337" y="1669445"/>
                  </a:cubicBezTo>
                  <a:close/>
                  <a:moveTo>
                    <a:pt x="834721" y="1656769"/>
                  </a:moveTo>
                  <a:lnTo>
                    <a:pt x="834756" y="1656781"/>
                  </a:lnTo>
                  <a:cubicBezTo>
                    <a:pt x="836351" y="1657320"/>
                    <a:pt x="837945" y="1657859"/>
                    <a:pt x="837945" y="1657859"/>
                  </a:cubicBezTo>
                  <a:lnTo>
                    <a:pt x="839782" y="1666757"/>
                  </a:lnTo>
                  <a:close/>
                  <a:moveTo>
                    <a:pt x="825778" y="1639122"/>
                  </a:moveTo>
                  <a:lnTo>
                    <a:pt x="834721" y="1656769"/>
                  </a:lnTo>
                  <a:lnTo>
                    <a:pt x="831567" y="1655703"/>
                  </a:lnTo>
                  <a:cubicBezTo>
                    <a:pt x="832098" y="1655164"/>
                    <a:pt x="831301" y="1652470"/>
                    <a:pt x="829839" y="1648698"/>
                  </a:cubicBezTo>
                  <a:close/>
                  <a:moveTo>
                    <a:pt x="833957" y="1628801"/>
                  </a:moveTo>
                  <a:lnTo>
                    <a:pt x="850901" y="1662113"/>
                  </a:lnTo>
                  <a:cubicBezTo>
                    <a:pt x="850901" y="1662113"/>
                    <a:pt x="839989" y="1643992"/>
                    <a:pt x="835443" y="1634026"/>
                  </a:cubicBezTo>
                  <a:close/>
                  <a:moveTo>
                    <a:pt x="833181" y="1627275"/>
                  </a:moveTo>
                  <a:lnTo>
                    <a:pt x="833658" y="1627751"/>
                  </a:lnTo>
                  <a:lnTo>
                    <a:pt x="833957" y="1628801"/>
                  </a:lnTo>
                  <a:close/>
                  <a:moveTo>
                    <a:pt x="812753" y="1613420"/>
                  </a:moveTo>
                  <a:lnTo>
                    <a:pt x="813495" y="1613671"/>
                  </a:lnTo>
                  <a:cubicBezTo>
                    <a:pt x="815090" y="1614210"/>
                    <a:pt x="816684" y="1614749"/>
                    <a:pt x="816684" y="1614749"/>
                  </a:cubicBezTo>
                  <a:cubicBezTo>
                    <a:pt x="815621" y="1615827"/>
                    <a:pt x="819873" y="1625526"/>
                    <a:pt x="824125" y="1635226"/>
                  </a:cubicBezTo>
                  <a:lnTo>
                    <a:pt x="825778" y="1639122"/>
                  </a:lnTo>
                  <a:close/>
                  <a:moveTo>
                    <a:pt x="807277" y="1602613"/>
                  </a:moveTo>
                  <a:lnTo>
                    <a:pt x="812753" y="1613420"/>
                  </a:lnTo>
                  <a:lnTo>
                    <a:pt x="810306" y="1612593"/>
                  </a:lnTo>
                  <a:close/>
                  <a:moveTo>
                    <a:pt x="776288" y="1541462"/>
                  </a:moveTo>
                  <a:cubicBezTo>
                    <a:pt x="776288" y="1541462"/>
                    <a:pt x="780540" y="1543617"/>
                    <a:pt x="780540" y="1543617"/>
                  </a:cubicBezTo>
                  <a:cubicBezTo>
                    <a:pt x="780540" y="1543617"/>
                    <a:pt x="791171" y="1565172"/>
                    <a:pt x="791171" y="1565172"/>
                  </a:cubicBezTo>
                  <a:cubicBezTo>
                    <a:pt x="791171" y="1565172"/>
                    <a:pt x="803927" y="1591038"/>
                    <a:pt x="803927" y="1591038"/>
                  </a:cubicBezTo>
                  <a:cubicBezTo>
                    <a:pt x="803927" y="1591038"/>
                    <a:pt x="806054" y="1593194"/>
                    <a:pt x="803927" y="1593194"/>
                  </a:cubicBezTo>
                  <a:cubicBezTo>
                    <a:pt x="803927" y="1593194"/>
                    <a:pt x="805522" y="1597505"/>
                    <a:pt x="807117" y="1602085"/>
                  </a:cubicBezTo>
                  <a:lnTo>
                    <a:pt x="807277" y="1602613"/>
                  </a:lnTo>
                  <a:close/>
                  <a:moveTo>
                    <a:pt x="777875" y="1527175"/>
                  </a:moveTo>
                  <a:lnTo>
                    <a:pt x="827088" y="1624013"/>
                  </a:lnTo>
                  <a:cubicBezTo>
                    <a:pt x="827088" y="1624013"/>
                    <a:pt x="824948" y="1624013"/>
                    <a:pt x="824948" y="1624013"/>
                  </a:cubicBezTo>
                  <a:cubicBezTo>
                    <a:pt x="824948" y="1624013"/>
                    <a:pt x="812110" y="1598189"/>
                    <a:pt x="812110" y="1596037"/>
                  </a:cubicBezTo>
                  <a:cubicBezTo>
                    <a:pt x="812110" y="1596037"/>
                    <a:pt x="794992" y="1563758"/>
                    <a:pt x="794992" y="1561606"/>
                  </a:cubicBezTo>
                  <a:cubicBezTo>
                    <a:pt x="794992" y="1561606"/>
                    <a:pt x="777875" y="1527175"/>
                    <a:pt x="777875" y="1527175"/>
                  </a:cubicBezTo>
                  <a:close/>
                  <a:moveTo>
                    <a:pt x="763550" y="1517723"/>
                  </a:moveTo>
                  <a:lnTo>
                    <a:pt x="771525" y="1530350"/>
                  </a:lnTo>
                  <a:cubicBezTo>
                    <a:pt x="771525" y="1530350"/>
                    <a:pt x="767291" y="1528195"/>
                    <a:pt x="767291" y="1528195"/>
                  </a:cubicBezTo>
                  <a:close/>
                  <a:moveTo>
                    <a:pt x="754733" y="1511039"/>
                  </a:moveTo>
                  <a:lnTo>
                    <a:pt x="758826" y="1517651"/>
                  </a:lnTo>
                  <a:cubicBezTo>
                    <a:pt x="758826" y="1517651"/>
                    <a:pt x="756533" y="1517651"/>
                    <a:pt x="756533" y="1517651"/>
                  </a:cubicBezTo>
                  <a:cubicBezTo>
                    <a:pt x="757106" y="1517130"/>
                    <a:pt x="756389" y="1514786"/>
                    <a:pt x="754992" y="1511563"/>
                  </a:cubicBezTo>
                  <a:close/>
                  <a:moveTo>
                    <a:pt x="752475" y="1500187"/>
                  </a:moveTo>
                  <a:cubicBezTo>
                    <a:pt x="752475" y="1500187"/>
                    <a:pt x="758825" y="1504496"/>
                    <a:pt x="758825" y="1504496"/>
                  </a:cubicBezTo>
                  <a:cubicBezTo>
                    <a:pt x="758825" y="1504496"/>
                    <a:pt x="760941" y="1510421"/>
                    <a:pt x="763058" y="1516346"/>
                  </a:cubicBezTo>
                  <a:lnTo>
                    <a:pt x="763550" y="1517723"/>
                  </a:lnTo>
                  <a:close/>
                  <a:moveTo>
                    <a:pt x="767231" y="1497617"/>
                  </a:moveTo>
                  <a:lnTo>
                    <a:pt x="833181" y="1627275"/>
                  </a:lnTo>
                  <a:lnTo>
                    <a:pt x="831503" y="1625603"/>
                  </a:lnTo>
                  <a:cubicBezTo>
                    <a:pt x="816415" y="1595537"/>
                    <a:pt x="816415" y="1595537"/>
                    <a:pt x="816415" y="1595537"/>
                  </a:cubicBezTo>
                  <a:cubicBezTo>
                    <a:pt x="814260" y="1595537"/>
                    <a:pt x="814260" y="1595537"/>
                    <a:pt x="814260" y="1595537"/>
                  </a:cubicBezTo>
                  <a:cubicBezTo>
                    <a:pt x="816415" y="1593389"/>
                    <a:pt x="794862" y="1552585"/>
                    <a:pt x="794862" y="1552585"/>
                  </a:cubicBezTo>
                  <a:cubicBezTo>
                    <a:pt x="794862" y="1552585"/>
                    <a:pt x="792707" y="1550437"/>
                    <a:pt x="792707" y="1550437"/>
                  </a:cubicBezTo>
                  <a:cubicBezTo>
                    <a:pt x="792707" y="1550437"/>
                    <a:pt x="777619" y="1518223"/>
                    <a:pt x="777619" y="1518223"/>
                  </a:cubicBezTo>
                  <a:cubicBezTo>
                    <a:pt x="777619" y="1518223"/>
                    <a:pt x="775464" y="1516075"/>
                    <a:pt x="775464" y="1516075"/>
                  </a:cubicBezTo>
                  <a:close/>
                  <a:moveTo>
                    <a:pt x="738188" y="1484313"/>
                  </a:moveTo>
                  <a:cubicBezTo>
                    <a:pt x="738188" y="1484313"/>
                    <a:pt x="740481" y="1484313"/>
                    <a:pt x="740481" y="1484313"/>
                  </a:cubicBezTo>
                  <a:cubicBezTo>
                    <a:pt x="740481" y="1484313"/>
                    <a:pt x="745067" y="1492126"/>
                    <a:pt x="749367" y="1500200"/>
                  </a:cubicBezTo>
                  <a:lnTo>
                    <a:pt x="754733" y="1511039"/>
                  </a:lnTo>
                  <a:close/>
                  <a:moveTo>
                    <a:pt x="756527" y="1476574"/>
                  </a:moveTo>
                  <a:lnTo>
                    <a:pt x="758221" y="1477418"/>
                  </a:lnTo>
                  <a:cubicBezTo>
                    <a:pt x="758221" y="1477418"/>
                    <a:pt x="758221" y="1477418"/>
                    <a:pt x="760377" y="1482250"/>
                  </a:cubicBezTo>
                  <a:lnTo>
                    <a:pt x="767231" y="1497617"/>
                  </a:lnTo>
                  <a:close/>
                  <a:moveTo>
                    <a:pt x="748949" y="1461676"/>
                  </a:moveTo>
                  <a:lnTo>
                    <a:pt x="756527" y="1476574"/>
                  </a:lnTo>
                  <a:lnTo>
                    <a:pt x="753911" y="1475271"/>
                  </a:lnTo>
                  <a:cubicBezTo>
                    <a:pt x="753911" y="1475271"/>
                    <a:pt x="751755" y="1469365"/>
                    <a:pt x="749600" y="1463459"/>
                  </a:cubicBezTo>
                  <a:close/>
                  <a:moveTo>
                    <a:pt x="743848" y="1451647"/>
                  </a:moveTo>
                  <a:lnTo>
                    <a:pt x="745289" y="1451647"/>
                  </a:lnTo>
                  <a:lnTo>
                    <a:pt x="748949" y="1461676"/>
                  </a:lnTo>
                  <a:close/>
                  <a:moveTo>
                    <a:pt x="734132" y="1432544"/>
                  </a:moveTo>
                  <a:lnTo>
                    <a:pt x="743848" y="1451647"/>
                  </a:lnTo>
                  <a:lnTo>
                    <a:pt x="740979" y="1451647"/>
                  </a:lnTo>
                  <a:close/>
                  <a:moveTo>
                    <a:pt x="728220" y="1420922"/>
                  </a:moveTo>
                  <a:lnTo>
                    <a:pt x="730202" y="1421580"/>
                  </a:lnTo>
                  <a:cubicBezTo>
                    <a:pt x="730202" y="1421580"/>
                    <a:pt x="730202" y="1421580"/>
                    <a:pt x="731549" y="1425339"/>
                  </a:cubicBezTo>
                  <a:lnTo>
                    <a:pt x="734132" y="1432544"/>
                  </a:lnTo>
                  <a:close/>
                  <a:moveTo>
                    <a:pt x="707318" y="1401936"/>
                  </a:moveTo>
                  <a:lnTo>
                    <a:pt x="738188" y="1463675"/>
                  </a:lnTo>
                  <a:cubicBezTo>
                    <a:pt x="738188" y="1463675"/>
                    <a:pt x="736092" y="1461536"/>
                    <a:pt x="736092" y="1461536"/>
                  </a:cubicBezTo>
                  <a:cubicBezTo>
                    <a:pt x="723519" y="1435877"/>
                    <a:pt x="723519" y="1435877"/>
                    <a:pt x="723519" y="1435877"/>
                  </a:cubicBezTo>
                  <a:cubicBezTo>
                    <a:pt x="723519" y="1435877"/>
                    <a:pt x="719328" y="1433739"/>
                    <a:pt x="719328" y="1433739"/>
                  </a:cubicBezTo>
                  <a:cubicBezTo>
                    <a:pt x="719328" y="1432670"/>
                    <a:pt x="715661" y="1423048"/>
                    <a:pt x="711994" y="1413693"/>
                  </a:cubicBezTo>
                  <a:close/>
                  <a:moveTo>
                    <a:pt x="703374" y="1394048"/>
                  </a:moveTo>
                  <a:lnTo>
                    <a:pt x="704659" y="1395250"/>
                  </a:lnTo>
                  <a:lnTo>
                    <a:pt x="707318" y="1401936"/>
                  </a:lnTo>
                  <a:close/>
                  <a:moveTo>
                    <a:pt x="690248" y="1367796"/>
                  </a:moveTo>
                  <a:lnTo>
                    <a:pt x="703374" y="1394048"/>
                  </a:lnTo>
                  <a:lnTo>
                    <a:pt x="701516" y="1392310"/>
                  </a:lnTo>
                  <a:cubicBezTo>
                    <a:pt x="699944" y="1391508"/>
                    <a:pt x="698373" y="1390974"/>
                    <a:pt x="698373" y="1390974"/>
                  </a:cubicBezTo>
                  <a:cubicBezTo>
                    <a:pt x="698373" y="1390974"/>
                    <a:pt x="695230" y="1383490"/>
                    <a:pt x="692348" y="1375739"/>
                  </a:cubicBezTo>
                  <a:close/>
                  <a:moveTo>
                    <a:pt x="685800" y="1358900"/>
                  </a:moveTo>
                  <a:cubicBezTo>
                    <a:pt x="685800" y="1358900"/>
                    <a:pt x="687895" y="1358900"/>
                    <a:pt x="687895" y="1358900"/>
                  </a:cubicBezTo>
                  <a:lnTo>
                    <a:pt x="690248" y="1367796"/>
                  </a:lnTo>
                  <a:close/>
                  <a:moveTo>
                    <a:pt x="694307" y="1354250"/>
                  </a:moveTo>
                  <a:lnTo>
                    <a:pt x="728220" y="1420922"/>
                  </a:lnTo>
                  <a:lnTo>
                    <a:pt x="726969" y="1420507"/>
                  </a:lnTo>
                  <a:cubicBezTo>
                    <a:pt x="725352" y="1419970"/>
                    <a:pt x="723736" y="1419433"/>
                    <a:pt x="723736" y="1419433"/>
                  </a:cubicBezTo>
                  <a:cubicBezTo>
                    <a:pt x="723736" y="1419433"/>
                    <a:pt x="708648" y="1382923"/>
                    <a:pt x="708648" y="1382923"/>
                  </a:cubicBezTo>
                  <a:cubicBezTo>
                    <a:pt x="708648" y="1382923"/>
                    <a:pt x="702182" y="1378628"/>
                    <a:pt x="702182" y="1378628"/>
                  </a:cubicBezTo>
                  <a:cubicBezTo>
                    <a:pt x="703260" y="1377554"/>
                    <a:pt x="700027" y="1368427"/>
                    <a:pt x="696525" y="1359568"/>
                  </a:cubicBezTo>
                  <a:close/>
                  <a:moveTo>
                    <a:pt x="680815" y="1350189"/>
                  </a:moveTo>
                  <a:lnTo>
                    <a:pt x="687388" y="1363663"/>
                  </a:lnTo>
                  <a:cubicBezTo>
                    <a:pt x="687388" y="1363663"/>
                    <a:pt x="685271" y="1363663"/>
                    <a:pt x="685271" y="1363663"/>
                  </a:cubicBezTo>
                  <a:close/>
                  <a:moveTo>
                    <a:pt x="687911" y="1341674"/>
                  </a:moveTo>
                  <a:lnTo>
                    <a:pt x="689250" y="1342119"/>
                  </a:lnTo>
                  <a:lnTo>
                    <a:pt x="694307" y="1354250"/>
                  </a:lnTo>
                  <a:close/>
                  <a:moveTo>
                    <a:pt x="672148" y="1332420"/>
                  </a:moveTo>
                  <a:lnTo>
                    <a:pt x="674688" y="1333288"/>
                  </a:lnTo>
                  <a:cubicBezTo>
                    <a:pt x="674688" y="1333288"/>
                    <a:pt x="677334" y="1340340"/>
                    <a:pt x="679979" y="1347662"/>
                  </a:cubicBezTo>
                  <a:lnTo>
                    <a:pt x="680815" y="1350189"/>
                  </a:lnTo>
                  <a:close/>
                  <a:moveTo>
                    <a:pt x="675933" y="1318126"/>
                  </a:moveTo>
                  <a:lnTo>
                    <a:pt x="687911" y="1341674"/>
                  </a:lnTo>
                  <a:lnTo>
                    <a:pt x="686017" y="1341045"/>
                  </a:lnTo>
                  <a:cubicBezTo>
                    <a:pt x="684401" y="1340508"/>
                    <a:pt x="682784" y="1339971"/>
                    <a:pt x="682784" y="1339971"/>
                  </a:cubicBezTo>
                  <a:cubicBezTo>
                    <a:pt x="682784" y="1339971"/>
                    <a:pt x="680090" y="1331380"/>
                    <a:pt x="677396" y="1322790"/>
                  </a:cubicBezTo>
                  <a:close/>
                  <a:moveTo>
                    <a:pt x="664615" y="1316978"/>
                  </a:moveTo>
                  <a:lnTo>
                    <a:pt x="672148" y="1332420"/>
                  </a:lnTo>
                  <a:lnTo>
                    <a:pt x="671513" y="1332204"/>
                  </a:lnTo>
                  <a:cubicBezTo>
                    <a:pt x="669925" y="1331661"/>
                    <a:pt x="668338" y="1331119"/>
                    <a:pt x="668338" y="1331119"/>
                  </a:cubicBezTo>
                  <a:close/>
                  <a:moveTo>
                    <a:pt x="669070" y="1304634"/>
                  </a:moveTo>
                  <a:lnTo>
                    <a:pt x="672008" y="1305609"/>
                  </a:lnTo>
                  <a:lnTo>
                    <a:pt x="675933" y="1318126"/>
                  </a:lnTo>
                  <a:close/>
                  <a:moveTo>
                    <a:pt x="655638" y="1298575"/>
                  </a:moveTo>
                  <a:cubicBezTo>
                    <a:pt x="655638" y="1298575"/>
                    <a:pt x="657754" y="1298575"/>
                    <a:pt x="657754" y="1298575"/>
                  </a:cubicBezTo>
                  <a:cubicBezTo>
                    <a:pt x="657754" y="1298575"/>
                    <a:pt x="660929" y="1306168"/>
                    <a:pt x="663840" y="1314033"/>
                  </a:cubicBezTo>
                  <a:lnTo>
                    <a:pt x="664615" y="1316978"/>
                  </a:lnTo>
                  <a:close/>
                  <a:moveTo>
                    <a:pt x="646662" y="1289171"/>
                  </a:moveTo>
                  <a:lnTo>
                    <a:pt x="657225" y="1309688"/>
                  </a:lnTo>
                  <a:cubicBezTo>
                    <a:pt x="657225" y="1307550"/>
                    <a:pt x="655052" y="1307550"/>
                    <a:pt x="655052" y="1307550"/>
                  </a:cubicBezTo>
                  <a:close/>
                  <a:moveTo>
                    <a:pt x="655572" y="1278096"/>
                  </a:moveTo>
                  <a:lnTo>
                    <a:pt x="669070" y="1304634"/>
                  </a:lnTo>
                  <a:lnTo>
                    <a:pt x="668775" y="1304535"/>
                  </a:lnTo>
                  <a:cubicBezTo>
                    <a:pt x="667158" y="1303999"/>
                    <a:pt x="665542" y="1303462"/>
                    <a:pt x="665542" y="1303462"/>
                  </a:cubicBezTo>
                  <a:cubicBezTo>
                    <a:pt x="665542" y="1302388"/>
                    <a:pt x="661770" y="1294334"/>
                    <a:pt x="658267" y="1286281"/>
                  </a:cubicBezTo>
                  <a:close/>
                  <a:moveTo>
                    <a:pt x="650173" y="1267481"/>
                  </a:moveTo>
                  <a:lnTo>
                    <a:pt x="652610" y="1269100"/>
                  </a:lnTo>
                  <a:lnTo>
                    <a:pt x="655572" y="1278096"/>
                  </a:lnTo>
                  <a:close/>
                  <a:moveTo>
                    <a:pt x="634789" y="1266110"/>
                  </a:moveTo>
                  <a:lnTo>
                    <a:pt x="636587" y="1267733"/>
                  </a:lnTo>
                  <a:cubicBezTo>
                    <a:pt x="638217" y="1268534"/>
                    <a:pt x="639846" y="1269069"/>
                    <a:pt x="639846" y="1269069"/>
                  </a:cubicBezTo>
                  <a:cubicBezTo>
                    <a:pt x="638759" y="1270138"/>
                    <a:pt x="642561" y="1279758"/>
                    <a:pt x="646634" y="1289111"/>
                  </a:cubicBezTo>
                  <a:lnTo>
                    <a:pt x="646662" y="1289171"/>
                  </a:lnTo>
                  <a:close/>
                  <a:moveTo>
                    <a:pt x="632704" y="1262061"/>
                  </a:moveTo>
                  <a:lnTo>
                    <a:pt x="634789" y="1266110"/>
                  </a:lnTo>
                  <a:lnTo>
                    <a:pt x="633329" y="1264793"/>
                  </a:lnTo>
                  <a:close/>
                  <a:moveTo>
                    <a:pt x="639009" y="1245533"/>
                  </a:moveTo>
                  <a:lnTo>
                    <a:pt x="650173" y="1267481"/>
                  </a:lnTo>
                  <a:lnTo>
                    <a:pt x="649377" y="1266952"/>
                  </a:lnTo>
                  <a:cubicBezTo>
                    <a:pt x="647760" y="1265879"/>
                    <a:pt x="646144" y="1264805"/>
                    <a:pt x="646144" y="1264805"/>
                  </a:cubicBezTo>
                  <a:cubicBezTo>
                    <a:pt x="646144" y="1264805"/>
                    <a:pt x="643988" y="1259436"/>
                    <a:pt x="641833" y="1253798"/>
                  </a:cubicBezTo>
                  <a:close/>
                  <a:moveTo>
                    <a:pt x="636549" y="1240696"/>
                  </a:moveTo>
                  <a:lnTo>
                    <a:pt x="637522" y="1241181"/>
                  </a:lnTo>
                  <a:lnTo>
                    <a:pt x="639009" y="1245533"/>
                  </a:lnTo>
                  <a:close/>
                  <a:moveTo>
                    <a:pt x="618211" y="1204643"/>
                  </a:moveTo>
                  <a:lnTo>
                    <a:pt x="636549" y="1240696"/>
                  </a:lnTo>
                  <a:lnTo>
                    <a:pt x="633212" y="1239033"/>
                  </a:lnTo>
                  <a:cubicBezTo>
                    <a:pt x="633212" y="1239033"/>
                    <a:pt x="624590" y="1217557"/>
                    <a:pt x="624590" y="1217557"/>
                  </a:cubicBezTo>
                  <a:cubicBezTo>
                    <a:pt x="624590" y="1217557"/>
                    <a:pt x="620280" y="1215409"/>
                    <a:pt x="620280" y="1215409"/>
                  </a:cubicBezTo>
                  <a:close/>
                  <a:moveTo>
                    <a:pt x="596315" y="1193298"/>
                  </a:moveTo>
                  <a:lnTo>
                    <a:pt x="596900" y="1193523"/>
                  </a:lnTo>
                  <a:cubicBezTo>
                    <a:pt x="596900" y="1193523"/>
                    <a:pt x="608013" y="1219200"/>
                    <a:pt x="608013" y="1219200"/>
                  </a:cubicBezTo>
                  <a:close/>
                  <a:moveTo>
                    <a:pt x="610944" y="1190356"/>
                  </a:moveTo>
                  <a:lnTo>
                    <a:pt x="613814" y="1191786"/>
                  </a:lnTo>
                  <a:cubicBezTo>
                    <a:pt x="613814" y="1191786"/>
                    <a:pt x="615969" y="1197155"/>
                    <a:pt x="617855" y="1202792"/>
                  </a:cubicBezTo>
                  <a:lnTo>
                    <a:pt x="618211" y="1204643"/>
                  </a:lnTo>
                  <a:close/>
                  <a:moveTo>
                    <a:pt x="604532" y="1177750"/>
                  </a:moveTo>
                  <a:lnTo>
                    <a:pt x="610944" y="1190356"/>
                  </a:lnTo>
                  <a:lnTo>
                    <a:pt x="609503" y="1189638"/>
                  </a:lnTo>
                  <a:close/>
                  <a:moveTo>
                    <a:pt x="596737" y="1162425"/>
                  </a:moveTo>
                  <a:lnTo>
                    <a:pt x="598726" y="1163867"/>
                  </a:lnTo>
                  <a:cubicBezTo>
                    <a:pt x="598726" y="1163867"/>
                    <a:pt x="601420" y="1170310"/>
                    <a:pt x="604114" y="1176752"/>
                  </a:cubicBezTo>
                  <a:lnTo>
                    <a:pt x="604532" y="1177750"/>
                  </a:lnTo>
                  <a:close/>
                  <a:moveTo>
                    <a:pt x="574675" y="1149350"/>
                  </a:moveTo>
                  <a:cubicBezTo>
                    <a:pt x="574675" y="1149350"/>
                    <a:pt x="579019" y="1151488"/>
                    <a:pt x="579019" y="1151488"/>
                  </a:cubicBezTo>
                  <a:cubicBezTo>
                    <a:pt x="579019" y="1151488"/>
                    <a:pt x="592054" y="1172866"/>
                    <a:pt x="592054" y="1175004"/>
                  </a:cubicBezTo>
                  <a:cubicBezTo>
                    <a:pt x="592054" y="1175004"/>
                    <a:pt x="594226" y="1175004"/>
                    <a:pt x="594226" y="1175004"/>
                  </a:cubicBezTo>
                  <a:cubicBezTo>
                    <a:pt x="594226" y="1175004"/>
                    <a:pt x="611605" y="1213485"/>
                    <a:pt x="609433" y="1215623"/>
                  </a:cubicBezTo>
                  <a:cubicBezTo>
                    <a:pt x="609433" y="1215623"/>
                    <a:pt x="613777" y="1217761"/>
                    <a:pt x="613777" y="1217761"/>
                  </a:cubicBezTo>
                  <a:cubicBezTo>
                    <a:pt x="613777" y="1219898"/>
                    <a:pt x="624639" y="1243415"/>
                    <a:pt x="624639" y="1243415"/>
                  </a:cubicBezTo>
                  <a:cubicBezTo>
                    <a:pt x="624639" y="1243415"/>
                    <a:pt x="626812" y="1243415"/>
                    <a:pt x="626812" y="1243415"/>
                  </a:cubicBezTo>
                  <a:cubicBezTo>
                    <a:pt x="626812" y="1243415"/>
                    <a:pt x="628984" y="1248759"/>
                    <a:pt x="630885" y="1254104"/>
                  </a:cubicBezTo>
                  <a:lnTo>
                    <a:pt x="632704" y="1262061"/>
                  </a:lnTo>
                  <a:lnTo>
                    <a:pt x="589273" y="1177703"/>
                  </a:lnTo>
                  <a:lnTo>
                    <a:pt x="596315" y="1193298"/>
                  </a:lnTo>
                  <a:lnTo>
                    <a:pt x="591344" y="1191384"/>
                  </a:lnTo>
                  <a:cubicBezTo>
                    <a:pt x="588566" y="1190314"/>
                    <a:pt x="585788" y="1189244"/>
                    <a:pt x="585788" y="1189244"/>
                  </a:cubicBezTo>
                  <a:lnTo>
                    <a:pt x="588948" y="1177073"/>
                  </a:lnTo>
                  <a:close/>
                  <a:moveTo>
                    <a:pt x="588926" y="1147068"/>
                  </a:moveTo>
                  <a:lnTo>
                    <a:pt x="596737" y="1162425"/>
                  </a:lnTo>
                  <a:lnTo>
                    <a:pt x="595763" y="1161719"/>
                  </a:lnTo>
                  <a:cubicBezTo>
                    <a:pt x="594416" y="1160646"/>
                    <a:pt x="593338" y="1159572"/>
                    <a:pt x="594415" y="1159572"/>
                  </a:cubicBezTo>
                  <a:close/>
                  <a:moveTo>
                    <a:pt x="577291" y="1124195"/>
                  </a:moveTo>
                  <a:lnTo>
                    <a:pt x="579328" y="1125210"/>
                  </a:lnTo>
                  <a:cubicBezTo>
                    <a:pt x="579328" y="1125210"/>
                    <a:pt x="579328" y="1125210"/>
                    <a:pt x="581214" y="1129505"/>
                  </a:cubicBezTo>
                  <a:lnTo>
                    <a:pt x="588926" y="1147068"/>
                  </a:lnTo>
                  <a:close/>
                  <a:moveTo>
                    <a:pt x="555837" y="1117774"/>
                  </a:moveTo>
                  <a:lnTo>
                    <a:pt x="584200" y="1169988"/>
                  </a:lnTo>
                  <a:cubicBezTo>
                    <a:pt x="584200" y="1169988"/>
                    <a:pt x="579834" y="1167845"/>
                    <a:pt x="579834" y="1167845"/>
                  </a:cubicBezTo>
                  <a:cubicBezTo>
                    <a:pt x="579834" y="1167845"/>
                    <a:pt x="566737" y="1137841"/>
                    <a:pt x="566737" y="1137841"/>
                  </a:cubicBezTo>
                  <a:cubicBezTo>
                    <a:pt x="566737" y="1137841"/>
                    <a:pt x="564554" y="1135698"/>
                    <a:pt x="564554" y="1135698"/>
                  </a:cubicBezTo>
                  <a:cubicBezTo>
                    <a:pt x="564554" y="1135698"/>
                    <a:pt x="560734" y="1128732"/>
                    <a:pt x="557187" y="1121499"/>
                  </a:cubicBezTo>
                  <a:close/>
                  <a:moveTo>
                    <a:pt x="570707" y="1111250"/>
                  </a:moveTo>
                  <a:lnTo>
                    <a:pt x="577291" y="1124195"/>
                  </a:lnTo>
                  <a:lnTo>
                    <a:pt x="575017" y="1123062"/>
                  </a:lnTo>
                  <a:close/>
                  <a:moveTo>
                    <a:pt x="560388" y="1108075"/>
                  </a:moveTo>
                  <a:cubicBezTo>
                    <a:pt x="560388" y="1108075"/>
                    <a:pt x="577851" y="1139329"/>
                    <a:pt x="577851" y="1141413"/>
                  </a:cubicBezTo>
                  <a:close/>
                  <a:moveTo>
                    <a:pt x="549275" y="1105694"/>
                  </a:moveTo>
                  <a:lnTo>
                    <a:pt x="551458" y="1105694"/>
                  </a:lnTo>
                  <a:lnTo>
                    <a:pt x="555837" y="1117774"/>
                  </a:lnTo>
                  <a:close/>
                  <a:moveTo>
                    <a:pt x="564123" y="1098306"/>
                  </a:moveTo>
                  <a:lnTo>
                    <a:pt x="566396" y="1099438"/>
                  </a:lnTo>
                  <a:cubicBezTo>
                    <a:pt x="566396" y="1099438"/>
                    <a:pt x="566396" y="1099438"/>
                    <a:pt x="567474" y="1102391"/>
                  </a:cubicBezTo>
                  <a:lnTo>
                    <a:pt x="570707" y="1111250"/>
                  </a:lnTo>
                  <a:close/>
                  <a:moveTo>
                    <a:pt x="543719" y="1096962"/>
                  </a:moveTo>
                  <a:lnTo>
                    <a:pt x="550863" y="1109662"/>
                  </a:lnTo>
                  <a:cubicBezTo>
                    <a:pt x="550863" y="1109662"/>
                    <a:pt x="548822" y="1109662"/>
                    <a:pt x="548822" y="1109662"/>
                  </a:cubicBezTo>
                  <a:close/>
                  <a:moveTo>
                    <a:pt x="553989" y="1078384"/>
                  </a:moveTo>
                  <a:lnTo>
                    <a:pt x="564123" y="1098306"/>
                  </a:lnTo>
                  <a:lnTo>
                    <a:pt x="562085" y="1097291"/>
                  </a:lnTo>
                  <a:close/>
                  <a:moveTo>
                    <a:pt x="528199" y="1066896"/>
                  </a:moveTo>
                  <a:lnTo>
                    <a:pt x="528538" y="1067118"/>
                  </a:lnTo>
                  <a:cubicBezTo>
                    <a:pt x="530175" y="1068189"/>
                    <a:pt x="531812" y="1069261"/>
                    <a:pt x="531812" y="1069261"/>
                  </a:cubicBezTo>
                  <a:cubicBezTo>
                    <a:pt x="531812" y="1069261"/>
                    <a:pt x="542863" y="1088549"/>
                    <a:pt x="547467" y="1099097"/>
                  </a:cubicBezTo>
                  <a:lnTo>
                    <a:pt x="549275" y="1105694"/>
                  </a:lnTo>
                  <a:lnTo>
                    <a:pt x="541410" y="1091215"/>
                  </a:lnTo>
                  <a:lnTo>
                    <a:pt x="543719" y="1096962"/>
                  </a:lnTo>
                  <a:lnTo>
                    <a:pt x="536575" y="1084262"/>
                  </a:lnTo>
                  <a:lnTo>
                    <a:pt x="537633" y="1084262"/>
                  </a:lnTo>
                  <a:close/>
                  <a:moveTo>
                    <a:pt x="543019" y="1056817"/>
                  </a:moveTo>
                  <a:lnTo>
                    <a:pt x="544843" y="1058634"/>
                  </a:lnTo>
                  <a:cubicBezTo>
                    <a:pt x="544843" y="1058634"/>
                    <a:pt x="549153" y="1067761"/>
                    <a:pt x="553464" y="1077157"/>
                  </a:cubicBezTo>
                  <a:lnTo>
                    <a:pt x="553989" y="1078384"/>
                  </a:lnTo>
                  <a:close/>
                  <a:moveTo>
                    <a:pt x="522111" y="1055687"/>
                  </a:moveTo>
                  <a:lnTo>
                    <a:pt x="528199" y="1066896"/>
                  </a:lnTo>
                  <a:lnTo>
                    <a:pt x="525264" y="1064974"/>
                  </a:lnTo>
                  <a:close/>
                  <a:moveTo>
                    <a:pt x="514350" y="1041400"/>
                  </a:moveTo>
                  <a:cubicBezTo>
                    <a:pt x="514350" y="1041400"/>
                    <a:pt x="518715" y="1045686"/>
                    <a:pt x="518715" y="1045686"/>
                  </a:cubicBezTo>
                  <a:cubicBezTo>
                    <a:pt x="518715" y="1045686"/>
                    <a:pt x="520352" y="1050508"/>
                    <a:pt x="521990" y="1055330"/>
                  </a:cubicBezTo>
                  <a:lnTo>
                    <a:pt x="522111" y="1055687"/>
                  </a:lnTo>
                  <a:close/>
                  <a:moveTo>
                    <a:pt x="534090" y="1039261"/>
                  </a:moveTo>
                  <a:lnTo>
                    <a:pt x="543019" y="1056817"/>
                  </a:lnTo>
                  <a:lnTo>
                    <a:pt x="540532" y="1054339"/>
                  </a:lnTo>
                  <a:cubicBezTo>
                    <a:pt x="540532" y="1054339"/>
                    <a:pt x="537299" y="1047359"/>
                    <a:pt x="534335" y="1040111"/>
                  </a:cubicBezTo>
                  <a:close/>
                  <a:moveTo>
                    <a:pt x="525797" y="1022957"/>
                  </a:moveTo>
                  <a:lnTo>
                    <a:pt x="526522" y="1023198"/>
                  </a:lnTo>
                  <a:cubicBezTo>
                    <a:pt x="528139" y="1023735"/>
                    <a:pt x="529755" y="1024272"/>
                    <a:pt x="529755" y="1024272"/>
                  </a:cubicBezTo>
                  <a:lnTo>
                    <a:pt x="534090" y="1039261"/>
                  </a:lnTo>
                  <a:close/>
                  <a:moveTo>
                    <a:pt x="520736" y="1013007"/>
                  </a:moveTo>
                  <a:lnTo>
                    <a:pt x="525797" y="1022957"/>
                  </a:lnTo>
                  <a:lnTo>
                    <a:pt x="523289" y="1022124"/>
                  </a:lnTo>
                  <a:close/>
                  <a:moveTo>
                    <a:pt x="513967" y="999700"/>
                  </a:moveTo>
                  <a:lnTo>
                    <a:pt x="516823" y="1000648"/>
                  </a:lnTo>
                  <a:cubicBezTo>
                    <a:pt x="516823" y="1000648"/>
                    <a:pt x="518440" y="1005481"/>
                    <a:pt x="520056" y="1010581"/>
                  </a:cubicBezTo>
                  <a:lnTo>
                    <a:pt x="520736" y="1013007"/>
                  </a:lnTo>
                  <a:close/>
                  <a:moveTo>
                    <a:pt x="487363" y="982662"/>
                  </a:moveTo>
                  <a:cubicBezTo>
                    <a:pt x="487363" y="982662"/>
                    <a:pt x="506413" y="1020145"/>
                    <a:pt x="506413" y="1020145"/>
                  </a:cubicBezTo>
                  <a:cubicBezTo>
                    <a:pt x="506413" y="1020145"/>
                    <a:pt x="506413" y="1022350"/>
                    <a:pt x="506413" y="1022350"/>
                  </a:cubicBezTo>
                  <a:close/>
                  <a:moveTo>
                    <a:pt x="504593" y="981271"/>
                  </a:moveTo>
                  <a:lnTo>
                    <a:pt x="513967" y="999700"/>
                  </a:lnTo>
                  <a:lnTo>
                    <a:pt x="511166" y="998769"/>
                  </a:lnTo>
                  <a:cubicBezTo>
                    <a:pt x="510357" y="998501"/>
                    <a:pt x="510357" y="998501"/>
                    <a:pt x="510357" y="998501"/>
                  </a:cubicBezTo>
                  <a:close/>
                  <a:moveTo>
                    <a:pt x="492973" y="958426"/>
                  </a:moveTo>
                  <a:lnTo>
                    <a:pt x="493923" y="958770"/>
                  </a:lnTo>
                  <a:cubicBezTo>
                    <a:pt x="495270" y="959307"/>
                    <a:pt x="496348" y="959844"/>
                    <a:pt x="495270" y="959844"/>
                  </a:cubicBezTo>
                  <a:cubicBezTo>
                    <a:pt x="495270" y="959844"/>
                    <a:pt x="499581" y="968971"/>
                    <a:pt x="503622" y="978367"/>
                  </a:cubicBezTo>
                  <a:lnTo>
                    <a:pt x="504593" y="981271"/>
                  </a:lnTo>
                  <a:close/>
                  <a:moveTo>
                    <a:pt x="488297" y="949232"/>
                  </a:moveTo>
                  <a:lnTo>
                    <a:pt x="492973" y="958426"/>
                  </a:lnTo>
                  <a:lnTo>
                    <a:pt x="490959" y="957696"/>
                  </a:lnTo>
                  <a:close/>
                  <a:moveTo>
                    <a:pt x="474663" y="938213"/>
                  </a:moveTo>
                  <a:lnTo>
                    <a:pt x="558245" y="1108076"/>
                  </a:lnTo>
                  <a:cubicBezTo>
                    <a:pt x="560388" y="1108076"/>
                    <a:pt x="543243" y="1082274"/>
                    <a:pt x="543243" y="1080124"/>
                  </a:cubicBezTo>
                  <a:cubicBezTo>
                    <a:pt x="543243" y="1080124"/>
                    <a:pt x="528241" y="1047871"/>
                    <a:pt x="528241" y="1047871"/>
                  </a:cubicBezTo>
                  <a:cubicBezTo>
                    <a:pt x="528241" y="1047871"/>
                    <a:pt x="526098" y="1045721"/>
                    <a:pt x="526098" y="1045721"/>
                  </a:cubicBezTo>
                  <a:cubicBezTo>
                    <a:pt x="515382" y="1022069"/>
                    <a:pt x="515382" y="1022069"/>
                    <a:pt x="515382" y="1022069"/>
                  </a:cubicBezTo>
                  <a:cubicBezTo>
                    <a:pt x="515382" y="1022069"/>
                    <a:pt x="508953" y="1019919"/>
                    <a:pt x="508953" y="1019919"/>
                  </a:cubicBezTo>
                  <a:cubicBezTo>
                    <a:pt x="508953" y="1019919"/>
                    <a:pt x="502523" y="1000568"/>
                    <a:pt x="502523" y="1000568"/>
                  </a:cubicBezTo>
                  <a:cubicBezTo>
                    <a:pt x="504667" y="1000568"/>
                    <a:pt x="500380" y="998417"/>
                    <a:pt x="500380" y="998417"/>
                  </a:cubicBezTo>
                  <a:cubicBezTo>
                    <a:pt x="502523" y="996267"/>
                    <a:pt x="483235" y="964015"/>
                    <a:pt x="485378" y="961865"/>
                  </a:cubicBezTo>
                  <a:cubicBezTo>
                    <a:pt x="485378" y="961865"/>
                    <a:pt x="481092" y="959715"/>
                    <a:pt x="481092" y="959715"/>
                  </a:cubicBezTo>
                  <a:cubicBezTo>
                    <a:pt x="481092" y="959715"/>
                    <a:pt x="474663" y="940363"/>
                    <a:pt x="474663" y="940363"/>
                  </a:cubicBezTo>
                  <a:cubicBezTo>
                    <a:pt x="474663" y="940363"/>
                    <a:pt x="474663" y="938213"/>
                    <a:pt x="474663" y="938213"/>
                  </a:cubicBezTo>
                  <a:close/>
                  <a:moveTo>
                    <a:pt x="464084" y="937693"/>
                  </a:moveTo>
                  <a:lnTo>
                    <a:pt x="471488" y="952500"/>
                  </a:lnTo>
                  <a:cubicBezTo>
                    <a:pt x="471488" y="952500"/>
                    <a:pt x="469355" y="952500"/>
                    <a:pt x="469355" y="952500"/>
                  </a:cubicBezTo>
                  <a:close/>
                  <a:moveTo>
                    <a:pt x="456556" y="922636"/>
                  </a:moveTo>
                  <a:lnTo>
                    <a:pt x="463755" y="936768"/>
                  </a:lnTo>
                  <a:lnTo>
                    <a:pt x="464084" y="937693"/>
                  </a:lnTo>
                  <a:close/>
                  <a:moveTo>
                    <a:pt x="456555" y="922635"/>
                  </a:moveTo>
                  <a:lnTo>
                    <a:pt x="456555" y="922635"/>
                  </a:lnTo>
                  <a:lnTo>
                    <a:pt x="456556" y="922636"/>
                  </a:lnTo>
                  <a:close/>
                  <a:moveTo>
                    <a:pt x="474135" y="921390"/>
                  </a:moveTo>
                  <a:lnTo>
                    <a:pt x="474794" y="921992"/>
                  </a:lnTo>
                  <a:cubicBezTo>
                    <a:pt x="476411" y="922797"/>
                    <a:pt x="478027" y="923334"/>
                    <a:pt x="478027" y="923334"/>
                  </a:cubicBezTo>
                  <a:cubicBezTo>
                    <a:pt x="478027" y="923334"/>
                    <a:pt x="481799" y="931388"/>
                    <a:pt x="485302" y="939710"/>
                  </a:cubicBezTo>
                  <a:lnTo>
                    <a:pt x="488297" y="949232"/>
                  </a:lnTo>
                  <a:close/>
                  <a:moveTo>
                    <a:pt x="447675" y="909638"/>
                  </a:moveTo>
                  <a:cubicBezTo>
                    <a:pt x="447675" y="911781"/>
                    <a:pt x="469900" y="948215"/>
                    <a:pt x="467677" y="952501"/>
                  </a:cubicBezTo>
                  <a:close/>
                  <a:moveTo>
                    <a:pt x="467921" y="909173"/>
                  </a:moveTo>
                  <a:lnTo>
                    <a:pt x="474135" y="921390"/>
                  </a:lnTo>
                  <a:lnTo>
                    <a:pt x="471561" y="919039"/>
                  </a:lnTo>
                  <a:close/>
                  <a:moveTo>
                    <a:pt x="445030" y="888473"/>
                  </a:moveTo>
                  <a:lnTo>
                    <a:pt x="452438" y="903288"/>
                  </a:lnTo>
                  <a:cubicBezTo>
                    <a:pt x="452438" y="903288"/>
                    <a:pt x="450321" y="901171"/>
                    <a:pt x="450321" y="901171"/>
                  </a:cubicBezTo>
                  <a:close/>
                  <a:moveTo>
                    <a:pt x="436554" y="882633"/>
                  </a:moveTo>
                  <a:lnTo>
                    <a:pt x="456555" y="922635"/>
                  </a:lnTo>
                  <a:lnTo>
                    <a:pt x="454422" y="920502"/>
                  </a:lnTo>
                  <a:cubicBezTo>
                    <a:pt x="454422" y="920502"/>
                    <a:pt x="442423" y="897703"/>
                    <a:pt x="437323" y="885404"/>
                  </a:cubicBezTo>
                  <a:close/>
                  <a:moveTo>
                    <a:pt x="453654" y="881125"/>
                  </a:moveTo>
                  <a:lnTo>
                    <a:pt x="456474" y="882530"/>
                  </a:lnTo>
                  <a:cubicBezTo>
                    <a:pt x="456474" y="882530"/>
                    <a:pt x="460785" y="891657"/>
                    <a:pt x="464826" y="900784"/>
                  </a:cubicBezTo>
                  <a:lnTo>
                    <a:pt x="467921" y="909173"/>
                  </a:lnTo>
                  <a:close/>
                  <a:moveTo>
                    <a:pt x="434156" y="877838"/>
                  </a:moveTo>
                  <a:lnTo>
                    <a:pt x="435223" y="877838"/>
                  </a:lnTo>
                  <a:lnTo>
                    <a:pt x="436554" y="882633"/>
                  </a:lnTo>
                  <a:close/>
                  <a:moveTo>
                    <a:pt x="438327" y="875066"/>
                  </a:moveTo>
                  <a:lnTo>
                    <a:pt x="439738" y="875771"/>
                  </a:lnTo>
                  <a:cubicBezTo>
                    <a:pt x="439738" y="875771"/>
                    <a:pt x="442384" y="882121"/>
                    <a:pt x="445030" y="888471"/>
                  </a:cubicBezTo>
                  <a:lnTo>
                    <a:pt x="445030" y="888473"/>
                  </a:lnTo>
                  <a:close/>
                  <a:moveTo>
                    <a:pt x="448659" y="871304"/>
                  </a:moveTo>
                  <a:lnTo>
                    <a:pt x="453654" y="881125"/>
                  </a:lnTo>
                  <a:lnTo>
                    <a:pt x="452163" y="880382"/>
                  </a:lnTo>
                  <a:close/>
                  <a:moveTo>
                    <a:pt x="432329" y="863071"/>
                  </a:moveTo>
                  <a:lnTo>
                    <a:pt x="438327" y="875066"/>
                  </a:lnTo>
                  <a:lnTo>
                    <a:pt x="435504" y="873655"/>
                  </a:lnTo>
                  <a:close/>
                  <a:moveTo>
                    <a:pt x="427038" y="852488"/>
                  </a:moveTo>
                  <a:cubicBezTo>
                    <a:pt x="427038" y="852488"/>
                    <a:pt x="429154" y="852488"/>
                    <a:pt x="429154" y="852488"/>
                  </a:cubicBezTo>
                  <a:lnTo>
                    <a:pt x="432329" y="863070"/>
                  </a:lnTo>
                  <a:close/>
                  <a:moveTo>
                    <a:pt x="438291" y="850921"/>
                  </a:moveTo>
                  <a:lnTo>
                    <a:pt x="441386" y="852463"/>
                  </a:lnTo>
                  <a:cubicBezTo>
                    <a:pt x="441386" y="853537"/>
                    <a:pt x="444081" y="859980"/>
                    <a:pt x="446775" y="866423"/>
                  </a:cubicBezTo>
                  <a:lnTo>
                    <a:pt x="448659" y="871304"/>
                  </a:lnTo>
                  <a:close/>
                  <a:moveTo>
                    <a:pt x="418157" y="845840"/>
                  </a:moveTo>
                  <a:lnTo>
                    <a:pt x="434156" y="877838"/>
                  </a:lnTo>
                  <a:lnTo>
                    <a:pt x="433090" y="877838"/>
                  </a:lnTo>
                  <a:cubicBezTo>
                    <a:pt x="433090" y="877838"/>
                    <a:pt x="429357" y="869838"/>
                    <a:pt x="425624" y="861839"/>
                  </a:cubicBezTo>
                  <a:close/>
                  <a:moveTo>
                    <a:pt x="434888" y="844231"/>
                  </a:moveTo>
                  <a:lnTo>
                    <a:pt x="438291" y="850921"/>
                  </a:lnTo>
                  <a:lnTo>
                    <a:pt x="437076" y="850315"/>
                  </a:lnTo>
                  <a:close/>
                  <a:moveTo>
                    <a:pt x="411544" y="832614"/>
                  </a:moveTo>
                  <a:lnTo>
                    <a:pt x="418157" y="845840"/>
                  </a:lnTo>
                  <a:lnTo>
                    <a:pt x="416024" y="843707"/>
                  </a:lnTo>
                  <a:close/>
                  <a:moveTo>
                    <a:pt x="413768" y="823953"/>
                  </a:moveTo>
                  <a:lnTo>
                    <a:pt x="420688" y="835025"/>
                  </a:lnTo>
                  <a:cubicBezTo>
                    <a:pt x="420688" y="835025"/>
                    <a:pt x="418420" y="835025"/>
                    <a:pt x="418420" y="835025"/>
                  </a:cubicBezTo>
                  <a:close/>
                  <a:moveTo>
                    <a:pt x="403225" y="815975"/>
                  </a:moveTo>
                  <a:cubicBezTo>
                    <a:pt x="403225" y="815975"/>
                    <a:pt x="406958" y="822908"/>
                    <a:pt x="410424" y="829841"/>
                  </a:cubicBezTo>
                  <a:lnTo>
                    <a:pt x="411544" y="832614"/>
                  </a:lnTo>
                  <a:close/>
                  <a:moveTo>
                    <a:pt x="419766" y="814500"/>
                  </a:moveTo>
                  <a:lnTo>
                    <a:pt x="420911" y="814880"/>
                  </a:lnTo>
                  <a:cubicBezTo>
                    <a:pt x="422527" y="815417"/>
                    <a:pt x="424144" y="815954"/>
                    <a:pt x="424144" y="815954"/>
                  </a:cubicBezTo>
                  <a:cubicBezTo>
                    <a:pt x="424144" y="815954"/>
                    <a:pt x="427377" y="824007"/>
                    <a:pt x="430610" y="832329"/>
                  </a:cubicBezTo>
                  <a:lnTo>
                    <a:pt x="434888" y="844231"/>
                  </a:lnTo>
                  <a:close/>
                  <a:moveTo>
                    <a:pt x="404813" y="809625"/>
                  </a:moveTo>
                  <a:cubicBezTo>
                    <a:pt x="404813" y="809625"/>
                    <a:pt x="407081" y="809625"/>
                    <a:pt x="407081" y="809625"/>
                  </a:cubicBezTo>
                  <a:cubicBezTo>
                    <a:pt x="407081" y="809625"/>
                    <a:pt x="409916" y="815446"/>
                    <a:pt x="412750" y="821531"/>
                  </a:cubicBezTo>
                  <a:lnTo>
                    <a:pt x="413768" y="823953"/>
                  </a:lnTo>
                  <a:close/>
                  <a:moveTo>
                    <a:pt x="415435" y="805986"/>
                  </a:moveTo>
                  <a:lnTo>
                    <a:pt x="419766" y="814500"/>
                  </a:lnTo>
                  <a:lnTo>
                    <a:pt x="417678" y="813806"/>
                  </a:lnTo>
                  <a:close/>
                  <a:moveTo>
                    <a:pt x="373063" y="755650"/>
                  </a:moveTo>
                  <a:cubicBezTo>
                    <a:pt x="373063" y="757798"/>
                    <a:pt x="390526" y="790015"/>
                    <a:pt x="390526" y="790015"/>
                  </a:cubicBezTo>
                  <a:cubicBezTo>
                    <a:pt x="390526" y="790015"/>
                    <a:pt x="390526" y="792163"/>
                    <a:pt x="390526" y="792163"/>
                  </a:cubicBezTo>
                  <a:close/>
                  <a:moveTo>
                    <a:pt x="339030" y="689174"/>
                  </a:moveTo>
                  <a:lnTo>
                    <a:pt x="342900" y="696913"/>
                  </a:lnTo>
                  <a:cubicBezTo>
                    <a:pt x="342900" y="696913"/>
                    <a:pt x="340783" y="694796"/>
                    <a:pt x="340783" y="694796"/>
                  </a:cubicBezTo>
                  <a:close/>
                  <a:moveTo>
                    <a:pt x="334467" y="664420"/>
                  </a:moveTo>
                  <a:lnTo>
                    <a:pt x="341313" y="674688"/>
                  </a:lnTo>
                  <a:cubicBezTo>
                    <a:pt x="341313" y="674688"/>
                    <a:pt x="339045" y="674688"/>
                    <a:pt x="339045" y="674688"/>
                  </a:cubicBezTo>
                  <a:close/>
                  <a:moveTo>
                    <a:pt x="323850" y="658813"/>
                  </a:moveTo>
                  <a:cubicBezTo>
                    <a:pt x="323850" y="658813"/>
                    <a:pt x="334565" y="679053"/>
                    <a:pt x="339030" y="689174"/>
                  </a:cubicBezTo>
                  <a:lnTo>
                    <a:pt x="339030" y="689174"/>
                  </a:lnTo>
                  <a:close/>
                  <a:moveTo>
                    <a:pt x="325438" y="650875"/>
                  </a:moveTo>
                  <a:cubicBezTo>
                    <a:pt x="325438" y="650875"/>
                    <a:pt x="327706" y="650875"/>
                    <a:pt x="327706" y="650875"/>
                  </a:cubicBezTo>
                  <a:cubicBezTo>
                    <a:pt x="327706" y="650875"/>
                    <a:pt x="330541" y="656287"/>
                    <a:pt x="333375" y="661970"/>
                  </a:cubicBezTo>
                  <a:lnTo>
                    <a:pt x="334467" y="664420"/>
                  </a:lnTo>
                  <a:close/>
                  <a:moveTo>
                    <a:pt x="290513" y="560388"/>
                  </a:moveTo>
                  <a:cubicBezTo>
                    <a:pt x="290513" y="560388"/>
                    <a:pt x="301289" y="564683"/>
                    <a:pt x="301289" y="564683"/>
                  </a:cubicBezTo>
                  <a:cubicBezTo>
                    <a:pt x="299134" y="566831"/>
                    <a:pt x="314221" y="605488"/>
                    <a:pt x="314221" y="605488"/>
                  </a:cubicBezTo>
                  <a:cubicBezTo>
                    <a:pt x="314221" y="605488"/>
                    <a:pt x="322843" y="609783"/>
                    <a:pt x="322843" y="609783"/>
                  </a:cubicBezTo>
                  <a:cubicBezTo>
                    <a:pt x="320687" y="609783"/>
                    <a:pt x="331464" y="637702"/>
                    <a:pt x="331464" y="637702"/>
                  </a:cubicBezTo>
                  <a:cubicBezTo>
                    <a:pt x="331464" y="637702"/>
                    <a:pt x="337930" y="641997"/>
                    <a:pt x="337930" y="641997"/>
                  </a:cubicBezTo>
                  <a:cubicBezTo>
                    <a:pt x="337930" y="641997"/>
                    <a:pt x="337930" y="641997"/>
                    <a:pt x="346552" y="669916"/>
                  </a:cubicBezTo>
                  <a:cubicBezTo>
                    <a:pt x="346552" y="669916"/>
                    <a:pt x="353018" y="674211"/>
                    <a:pt x="353018" y="674211"/>
                  </a:cubicBezTo>
                  <a:cubicBezTo>
                    <a:pt x="353018" y="676359"/>
                    <a:pt x="363794" y="702130"/>
                    <a:pt x="363794" y="702130"/>
                  </a:cubicBezTo>
                  <a:cubicBezTo>
                    <a:pt x="363794" y="702130"/>
                    <a:pt x="370260" y="706425"/>
                    <a:pt x="370260" y="706425"/>
                  </a:cubicBezTo>
                  <a:cubicBezTo>
                    <a:pt x="370260" y="706425"/>
                    <a:pt x="383192" y="738640"/>
                    <a:pt x="383192" y="740787"/>
                  </a:cubicBezTo>
                  <a:cubicBezTo>
                    <a:pt x="383192" y="740787"/>
                    <a:pt x="387503" y="742935"/>
                    <a:pt x="387503" y="742935"/>
                  </a:cubicBezTo>
                  <a:cubicBezTo>
                    <a:pt x="387503" y="742935"/>
                    <a:pt x="406901" y="781592"/>
                    <a:pt x="406901" y="781592"/>
                  </a:cubicBezTo>
                  <a:cubicBezTo>
                    <a:pt x="406901" y="781592"/>
                    <a:pt x="409056" y="783740"/>
                    <a:pt x="409056" y="783740"/>
                  </a:cubicBezTo>
                  <a:cubicBezTo>
                    <a:pt x="409056" y="783740"/>
                    <a:pt x="411212" y="791256"/>
                    <a:pt x="413367" y="798773"/>
                  </a:cubicBezTo>
                  <a:lnTo>
                    <a:pt x="415435" y="805986"/>
                  </a:lnTo>
                  <a:close/>
                  <a:moveTo>
                    <a:pt x="276225" y="555625"/>
                  </a:moveTo>
                  <a:cubicBezTo>
                    <a:pt x="276225" y="555625"/>
                    <a:pt x="278266" y="555625"/>
                    <a:pt x="278266" y="555625"/>
                  </a:cubicBezTo>
                  <a:cubicBezTo>
                    <a:pt x="278266" y="555625"/>
                    <a:pt x="278266" y="555625"/>
                    <a:pt x="290513" y="581025"/>
                  </a:cubicBezTo>
                  <a:close/>
                  <a:moveTo>
                    <a:pt x="281113" y="531574"/>
                  </a:moveTo>
                  <a:lnTo>
                    <a:pt x="287338" y="542925"/>
                  </a:lnTo>
                  <a:cubicBezTo>
                    <a:pt x="287338" y="542925"/>
                    <a:pt x="283020" y="540785"/>
                    <a:pt x="283020" y="540785"/>
                  </a:cubicBezTo>
                  <a:close/>
                  <a:moveTo>
                    <a:pt x="273473" y="517641"/>
                  </a:moveTo>
                  <a:lnTo>
                    <a:pt x="274384" y="518319"/>
                  </a:lnTo>
                  <a:cubicBezTo>
                    <a:pt x="276543" y="519923"/>
                    <a:pt x="278702" y="521528"/>
                    <a:pt x="278702" y="521528"/>
                  </a:cubicBezTo>
                  <a:cubicBezTo>
                    <a:pt x="278702" y="521528"/>
                    <a:pt x="279781" y="525808"/>
                    <a:pt x="280861" y="530354"/>
                  </a:cubicBezTo>
                  <a:lnTo>
                    <a:pt x="281113" y="531574"/>
                  </a:lnTo>
                  <a:close/>
                  <a:moveTo>
                    <a:pt x="267335" y="506450"/>
                  </a:moveTo>
                  <a:lnTo>
                    <a:pt x="273473" y="517641"/>
                  </a:lnTo>
                  <a:lnTo>
                    <a:pt x="270066" y="515109"/>
                  </a:lnTo>
                  <a:close/>
                  <a:moveTo>
                    <a:pt x="254283" y="500628"/>
                  </a:moveTo>
                  <a:lnTo>
                    <a:pt x="271463" y="534988"/>
                  </a:lnTo>
                  <a:cubicBezTo>
                    <a:pt x="271463" y="534988"/>
                    <a:pt x="267167" y="526934"/>
                    <a:pt x="262872" y="518611"/>
                  </a:cubicBezTo>
                  <a:close/>
                  <a:moveTo>
                    <a:pt x="254272" y="500605"/>
                  </a:moveTo>
                  <a:lnTo>
                    <a:pt x="254283" y="500628"/>
                  </a:lnTo>
                  <a:lnTo>
                    <a:pt x="254280" y="500623"/>
                  </a:lnTo>
                  <a:close/>
                  <a:moveTo>
                    <a:pt x="250426" y="475615"/>
                  </a:moveTo>
                  <a:lnTo>
                    <a:pt x="253873" y="477665"/>
                  </a:lnTo>
                  <a:cubicBezTo>
                    <a:pt x="256572" y="479270"/>
                    <a:pt x="259271" y="480874"/>
                    <a:pt x="259271" y="480874"/>
                  </a:cubicBezTo>
                  <a:cubicBezTo>
                    <a:pt x="259271" y="480874"/>
                    <a:pt x="261970" y="489433"/>
                    <a:pt x="264668" y="497992"/>
                  </a:cubicBezTo>
                  <a:lnTo>
                    <a:pt x="267335" y="506450"/>
                  </a:lnTo>
                  <a:close/>
                  <a:moveTo>
                    <a:pt x="247815" y="470854"/>
                  </a:moveTo>
                  <a:lnTo>
                    <a:pt x="250426" y="475615"/>
                  </a:lnTo>
                  <a:lnTo>
                    <a:pt x="248476" y="474455"/>
                  </a:lnTo>
                  <a:close/>
                  <a:moveTo>
                    <a:pt x="234950" y="461963"/>
                  </a:moveTo>
                  <a:cubicBezTo>
                    <a:pt x="234950" y="461963"/>
                    <a:pt x="237098" y="464111"/>
                    <a:pt x="237098" y="464111"/>
                  </a:cubicBezTo>
                  <a:cubicBezTo>
                    <a:pt x="236024" y="464111"/>
                    <a:pt x="240319" y="472702"/>
                    <a:pt x="244884" y="481561"/>
                  </a:cubicBezTo>
                  <a:lnTo>
                    <a:pt x="254272" y="500605"/>
                  </a:lnTo>
                  <a:close/>
                  <a:moveTo>
                    <a:pt x="233363" y="444500"/>
                  </a:moveTo>
                  <a:cubicBezTo>
                    <a:pt x="233363" y="444500"/>
                    <a:pt x="233363" y="444500"/>
                    <a:pt x="244158" y="450919"/>
                  </a:cubicBezTo>
                  <a:cubicBezTo>
                    <a:pt x="244158" y="450919"/>
                    <a:pt x="245237" y="456803"/>
                    <a:pt x="246317" y="462687"/>
                  </a:cubicBezTo>
                  <a:lnTo>
                    <a:pt x="247815" y="470854"/>
                  </a:lnTo>
                  <a:close/>
                  <a:moveTo>
                    <a:pt x="221124" y="412357"/>
                  </a:moveTo>
                  <a:lnTo>
                    <a:pt x="228601" y="427038"/>
                  </a:lnTo>
                  <a:cubicBezTo>
                    <a:pt x="228601" y="427038"/>
                    <a:pt x="222141" y="422746"/>
                    <a:pt x="222141" y="422746"/>
                  </a:cubicBezTo>
                  <a:close/>
                  <a:moveTo>
                    <a:pt x="212968" y="396343"/>
                  </a:moveTo>
                  <a:lnTo>
                    <a:pt x="214604" y="396995"/>
                  </a:lnTo>
                  <a:cubicBezTo>
                    <a:pt x="217296" y="398068"/>
                    <a:pt x="219987" y="399141"/>
                    <a:pt x="219987" y="399141"/>
                  </a:cubicBezTo>
                  <a:cubicBezTo>
                    <a:pt x="218911" y="400214"/>
                    <a:pt x="219988" y="406115"/>
                    <a:pt x="221064" y="411748"/>
                  </a:cubicBezTo>
                  <a:lnTo>
                    <a:pt x="221124" y="412357"/>
                  </a:lnTo>
                  <a:close/>
                  <a:moveTo>
                    <a:pt x="191702" y="373877"/>
                  </a:moveTo>
                  <a:lnTo>
                    <a:pt x="200026" y="390525"/>
                  </a:lnTo>
                  <a:cubicBezTo>
                    <a:pt x="200026" y="390525"/>
                    <a:pt x="197985" y="388327"/>
                    <a:pt x="197985" y="388327"/>
                  </a:cubicBezTo>
                  <a:cubicBezTo>
                    <a:pt x="197985" y="388327"/>
                    <a:pt x="194923" y="381733"/>
                    <a:pt x="192116" y="375138"/>
                  </a:cubicBezTo>
                  <a:close/>
                  <a:moveTo>
                    <a:pt x="195490" y="362025"/>
                  </a:moveTo>
                  <a:lnTo>
                    <a:pt x="212968" y="396343"/>
                  </a:lnTo>
                  <a:lnTo>
                    <a:pt x="209221" y="394849"/>
                  </a:lnTo>
                  <a:cubicBezTo>
                    <a:pt x="209221" y="393776"/>
                    <a:pt x="204914" y="383583"/>
                    <a:pt x="200607" y="373658"/>
                  </a:cubicBezTo>
                  <a:close/>
                  <a:moveTo>
                    <a:pt x="185738" y="361950"/>
                  </a:moveTo>
                  <a:cubicBezTo>
                    <a:pt x="185738" y="361950"/>
                    <a:pt x="187779" y="361950"/>
                    <a:pt x="187779" y="361950"/>
                  </a:cubicBezTo>
                  <a:lnTo>
                    <a:pt x="191702" y="373877"/>
                  </a:lnTo>
                  <a:close/>
                  <a:moveTo>
                    <a:pt x="191317" y="353831"/>
                  </a:moveTo>
                  <a:lnTo>
                    <a:pt x="191994" y="354077"/>
                  </a:lnTo>
                  <a:lnTo>
                    <a:pt x="195490" y="362025"/>
                  </a:lnTo>
                  <a:close/>
                  <a:moveTo>
                    <a:pt x="178719" y="329095"/>
                  </a:moveTo>
                  <a:lnTo>
                    <a:pt x="191317" y="353831"/>
                  </a:lnTo>
                  <a:lnTo>
                    <a:pt x="189033" y="353004"/>
                  </a:lnTo>
                  <a:cubicBezTo>
                    <a:pt x="187687" y="352467"/>
                    <a:pt x="186611" y="351931"/>
                    <a:pt x="187687" y="351931"/>
                  </a:cubicBezTo>
                  <a:cubicBezTo>
                    <a:pt x="187687" y="350858"/>
                    <a:pt x="184457" y="342811"/>
                    <a:pt x="181227" y="335032"/>
                  </a:cubicBezTo>
                  <a:close/>
                  <a:moveTo>
                    <a:pt x="179388" y="323850"/>
                  </a:moveTo>
                  <a:lnTo>
                    <a:pt x="200026" y="361950"/>
                  </a:lnTo>
                  <a:cubicBezTo>
                    <a:pt x="200026" y="361950"/>
                    <a:pt x="197962" y="359833"/>
                    <a:pt x="197962" y="359833"/>
                  </a:cubicBezTo>
                  <a:cubicBezTo>
                    <a:pt x="197962" y="357717"/>
                    <a:pt x="179388" y="323850"/>
                    <a:pt x="179388" y="323850"/>
                  </a:cubicBezTo>
                  <a:close/>
                  <a:moveTo>
                    <a:pt x="173772" y="319381"/>
                  </a:moveTo>
                  <a:lnTo>
                    <a:pt x="174767" y="319742"/>
                  </a:lnTo>
                  <a:lnTo>
                    <a:pt x="178719" y="329095"/>
                  </a:lnTo>
                  <a:close/>
                  <a:moveTo>
                    <a:pt x="165194" y="302539"/>
                  </a:moveTo>
                  <a:lnTo>
                    <a:pt x="173772" y="319381"/>
                  </a:lnTo>
                  <a:lnTo>
                    <a:pt x="171806" y="318669"/>
                  </a:lnTo>
                  <a:cubicBezTo>
                    <a:pt x="170461" y="318132"/>
                    <a:pt x="169384" y="317596"/>
                    <a:pt x="170460" y="317596"/>
                  </a:cubicBezTo>
                  <a:cubicBezTo>
                    <a:pt x="170460" y="316523"/>
                    <a:pt x="168307" y="310622"/>
                    <a:pt x="166154" y="304989"/>
                  </a:cubicBezTo>
                  <a:close/>
                  <a:moveTo>
                    <a:pt x="160499" y="293319"/>
                  </a:moveTo>
                  <a:lnTo>
                    <a:pt x="161847" y="293991"/>
                  </a:lnTo>
                  <a:lnTo>
                    <a:pt x="165194" y="302539"/>
                  </a:lnTo>
                  <a:close/>
                  <a:moveTo>
                    <a:pt x="142838" y="258642"/>
                  </a:moveTo>
                  <a:lnTo>
                    <a:pt x="160499" y="293319"/>
                  </a:lnTo>
                  <a:lnTo>
                    <a:pt x="157540" y="291845"/>
                  </a:lnTo>
                  <a:cubicBezTo>
                    <a:pt x="157540" y="290772"/>
                    <a:pt x="153234" y="281115"/>
                    <a:pt x="148927" y="271727"/>
                  </a:cubicBezTo>
                  <a:close/>
                  <a:moveTo>
                    <a:pt x="131763" y="257175"/>
                  </a:moveTo>
                  <a:cubicBezTo>
                    <a:pt x="131763" y="257175"/>
                    <a:pt x="131763" y="257175"/>
                    <a:pt x="133935" y="257175"/>
                  </a:cubicBezTo>
                  <a:cubicBezTo>
                    <a:pt x="133935" y="259305"/>
                    <a:pt x="155659" y="301918"/>
                    <a:pt x="155659" y="301918"/>
                  </a:cubicBezTo>
                  <a:cubicBezTo>
                    <a:pt x="155659" y="301918"/>
                    <a:pt x="157831" y="301918"/>
                    <a:pt x="157831" y="301918"/>
                  </a:cubicBezTo>
                  <a:cubicBezTo>
                    <a:pt x="157831" y="301918"/>
                    <a:pt x="173038" y="336007"/>
                    <a:pt x="173038" y="338138"/>
                  </a:cubicBezTo>
                  <a:close/>
                  <a:moveTo>
                    <a:pt x="139830" y="252736"/>
                  </a:moveTo>
                  <a:lnTo>
                    <a:pt x="140314" y="253218"/>
                  </a:lnTo>
                  <a:lnTo>
                    <a:pt x="142838" y="258642"/>
                  </a:lnTo>
                  <a:close/>
                  <a:moveTo>
                    <a:pt x="129178" y="231821"/>
                  </a:moveTo>
                  <a:lnTo>
                    <a:pt x="139830" y="252736"/>
                  </a:lnTo>
                  <a:lnTo>
                    <a:pt x="136007" y="248927"/>
                  </a:lnTo>
                  <a:cubicBezTo>
                    <a:pt x="136007" y="248927"/>
                    <a:pt x="133315" y="242489"/>
                    <a:pt x="130624" y="235783"/>
                  </a:cubicBezTo>
                  <a:close/>
                  <a:moveTo>
                    <a:pt x="123365" y="220407"/>
                  </a:moveTo>
                  <a:lnTo>
                    <a:pt x="125240" y="221030"/>
                  </a:lnTo>
                  <a:lnTo>
                    <a:pt x="129178" y="231821"/>
                  </a:lnTo>
                  <a:close/>
                  <a:moveTo>
                    <a:pt x="107950" y="206375"/>
                  </a:moveTo>
                  <a:lnTo>
                    <a:pt x="120650" y="228600"/>
                  </a:lnTo>
                  <a:cubicBezTo>
                    <a:pt x="120650" y="228600"/>
                    <a:pt x="118533" y="228600"/>
                    <a:pt x="118533" y="228600"/>
                  </a:cubicBezTo>
                  <a:cubicBezTo>
                    <a:pt x="118533" y="228600"/>
                    <a:pt x="107950" y="206375"/>
                    <a:pt x="107950" y="206375"/>
                  </a:cubicBezTo>
                  <a:close/>
                  <a:moveTo>
                    <a:pt x="87733" y="200865"/>
                  </a:moveTo>
                  <a:lnTo>
                    <a:pt x="95251" y="215900"/>
                  </a:lnTo>
                  <a:cubicBezTo>
                    <a:pt x="95251" y="215900"/>
                    <a:pt x="93103" y="213752"/>
                    <a:pt x="93103" y="213752"/>
                  </a:cubicBezTo>
                  <a:close/>
                  <a:moveTo>
                    <a:pt x="78068" y="181535"/>
                  </a:moveTo>
                  <a:cubicBezTo>
                    <a:pt x="78068" y="181535"/>
                    <a:pt x="82364" y="189589"/>
                    <a:pt x="86391" y="197644"/>
                  </a:cubicBezTo>
                  <a:lnTo>
                    <a:pt x="87733" y="200865"/>
                  </a:lnTo>
                  <a:close/>
                  <a:moveTo>
                    <a:pt x="99872" y="174280"/>
                  </a:moveTo>
                  <a:lnTo>
                    <a:pt x="123365" y="220407"/>
                  </a:lnTo>
                  <a:lnTo>
                    <a:pt x="122010" y="219957"/>
                  </a:lnTo>
                  <a:cubicBezTo>
                    <a:pt x="120395" y="219420"/>
                    <a:pt x="118780" y="218884"/>
                    <a:pt x="118780" y="218884"/>
                  </a:cubicBezTo>
                  <a:cubicBezTo>
                    <a:pt x="120933" y="218884"/>
                    <a:pt x="110167" y="195279"/>
                    <a:pt x="110167" y="195279"/>
                  </a:cubicBezTo>
                  <a:cubicBezTo>
                    <a:pt x="110167" y="195279"/>
                    <a:pt x="105860" y="190987"/>
                    <a:pt x="105860" y="190987"/>
                  </a:cubicBezTo>
                  <a:cubicBezTo>
                    <a:pt x="105860" y="190987"/>
                    <a:pt x="103168" y="183476"/>
                    <a:pt x="100477" y="175965"/>
                  </a:cubicBezTo>
                  <a:close/>
                  <a:moveTo>
                    <a:pt x="92671" y="160139"/>
                  </a:moveTo>
                  <a:lnTo>
                    <a:pt x="95093" y="160944"/>
                  </a:lnTo>
                  <a:lnTo>
                    <a:pt x="99872" y="174280"/>
                  </a:lnTo>
                  <a:close/>
                  <a:moveTo>
                    <a:pt x="58738" y="142875"/>
                  </a:moveTo>
                  <a:lnTo>
                    <a:pt x="78068" y="181535"/>
                  </a:lnTo>
                  <a:lnTo>
                    <a:pt x="73773" y="179387"/>
                  </a:lnTo>
                  <a:cubicBezTo>
                    <a:pt x="75920" y="177240"/>
                    <a:pt x="58738" y="145023"/>
                    <a:pt x="58738" y="145023"/>
                  </a:cubicBezTo>
                  <a:cubicBezTo>
                    <a:pt x="58738" y="145023"/>
                    <a:pt x="58738" y="142875"/>
                    <a:pt x="58738" y="142875"/>
                  </a:cubicBezTo>
                  <a:close/>
                  <a:moveTo>
                    <a:pt x="81683" y="138564"/>
                  </a:moveTo>
                  <a:lnTo>
                    <a:pt x="92671" y="160139"/>
                  </a:lnTo>
                  <a:lnTo>
                    <a:pt x="91863" y="159871"/>
                  </a:lnTo>
                  <a:cubicBezTo>
                    <a:pt x="90248" y="159334"/>
                    <a:pt x="88633" y="158798"/>
                    <a:pt x="88633" y="158798"/>
                  </a:cubicBezTo>
                  <a:cubicBezTo>
                    <a:pt x="89710" y="158798"/>
                    <a:pt x="86480" y="150214"/>
                    <a:pt x="82981" y="141631"/>
                  </a:cubicBezTo>
                  <a:close/>
                  <a:moveTo>
                    <a:pt x="74089" y="123654"/>
                  </a:moveTo>
                  <a:lnTo>
                    <a:pt x="75713" y="124463"/>
                  </a:lnTo>
                  <a:lnTo>
                    <a:pt x="81683" y="138564"/>
                  </a:lnTo>
                  <a:close/>
                  <a:moveTo>
                    <a:pt x="62227" y="100363"/>
                  </a:moveTo>
                  <a:lnTo>
                    <a:pt x="74089" y="123654"/>
                  </a:lnTo>
                  <a:lnTo>
                    <a:pt x="71406" y="122317"/>
                  </a:lnTo>
                  <a:cubicBezTo>
                    <a:pt x="71406" y="122317"/>
                    <a:pt x="68715" y="115880"/>
                    <a:pt x="66023" y="109442"/>
                  </a:cubicBezTo>
                  <a:close/>
                  <a:moveTo>
                    <a:pt x="30163" y="96838"/>
                  </a:moveTo>
                  <a:cubicBezTo>
                    <a:pt x="30163" y="96838"/>
                    <a:pt x="32385" y="98955"/>
                    <a:pt x="32385" y="98955"/>
                  </a:cubicBezTo>
                  <a:cubicBezTo>
                    <a:pt x="32385" y="101071"/>
                    <a:pt x="52388" y="132821"/>
                    <a:pt x="50165" y="134938"/>
                  </a:cubicBezTo>
                  <a:close/>
                  <a:moveTo>
                    <a:pt x="20668" y="70120"/>
                  </a:moveTo>
                  <a:lnTo>
                    <a:pt x="21478" y="70531"/>
                  </a:lnTo>
                  <a:cubicBezTo>
                    <a:pt x="21478" y="72708"/>
                    <a:pt x="36513" y="101011"/>
                    <a:pt x="36513" y="101011"/>
                  </a:cubicBezTo>
                  <a:cubicBezTo>
                    <a:pt x="36513" y="101011"/>
                    <a:pt x="36513" y="101011"/>
                    <a:pt x="36513" y="103188"/>
                  </a:cubicBezTo>
                  <a:close/>
                  <a:moveTo>
                    <a:pt x="44402" y="65363"/>
                  </a:moveTo>
                  <a:lnTo>
                    <a:pt x="45566" y="66523"/>
                  </a:lnTo>
                  <a:cubicBezTo>
                    <a:pt x="45566" y="66523"/>
                    <a:pt x="60640" y="94420"/>
                    <a:pt x="60640" y="94420"/>
                  </a:cubicBezTo>
                  <a:cubicBezTo>
                    <a:pt x="60640" y="94420"/>
                    <a:pt x="60640" y="94420"/>
                    <a:pt x="60640" y="96566"/>
                  </a:cubicBezTo>
                  <a:lnTo>
                    <a:pt x="62227" y="100363"/>
                  </a:lnTo>
                  <a:close/>
                  <a:moveTo>
                    <a:pt x="39381" y="55505"/>
                  </a:moveTo>
                  <a:lnTo>
                    <a:pt x="44402" y="65363"/>
                  </a:lnTo>
                  <a:lnTo>
                    <a:pt x="43413" y="64377"/>
                  </a:lnTo>
                  <a:close/>
                  <a:moveTo>
                    <a:pt x="27955" y="33070"/>
                  </a:moveTo>
                  <a:lnTo>
                    <a:pt x="30493" y="34335"/>
                  </a:lnTo>
                  <a:cubicBezTo>
                    <a:pt x="30493" y="35408"/>
                    <a:pt x="33723" y="42918"/>
                    <a:pt x="36953" y="50161"/>
                  </a:cubicBezTo>
                  <a:lnTo>
                    <a:pt x="39381" y="55505"/>
                  </a:lnTo>
                  <a:close/>
                  <a:moveTo>
                    <a:pt x="0" y="26988"/>
                  </a:moveTo>
                  <a:lnTo>
                    <a:pt x="20668" y="70120"/>
                  </a:lnTo>
                  <a:lnTo>
                    <a:pt x="17182" y="68354"/>
                  </a:lnTo>
                  <a:cubicBezTo>
                    <a:pt x="17182" y="68354"/>
                    <a:pt x="0" y="29165"/>
                    <a:pt x="0" y="26988"/>
                  </a:cubicBezTo>
                  <a:close/>
                  <a:moveTo>
                    <a:pt x="11113" y="0"/>
                  </a:moveTo>
                  <a:lnTo>
                    <a:pt x="27955" y="33070"/>
                  </a:lnTo>
                  <a:lnTo>
                    <a:pt x="26186" y="32189"/>
                  </a:lnTo>
                  <a:cubicBezTo>
                    <a:pt x="26186" y="32189"/>
                    <a:pt x="11113" y="0"/>
                    <a:pt x="11113" y="0"/>
                  </a:cubicBezTo>
                  <a:close/>
                </a:path>
              </a:pathLst>
            </a:custGeom>
            <a:noFill/>
            <a:ln w="14288"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noAutofit/>
            </a:bodyPr>
            <a:lstStyle/>
            <a:p>
              <a:pPr defTabSz="685800">
                <a:defRPr/>
              </a:pPr>
              <a:endParaRPr lang="zh-CN" altLang="en-US" sz="1400" kern="0" dirty="0">
                <a:solidFill>
                  <a:prstClr val="black"/>
                </a:solidFill>
              </a:endParaRPr>
            </a:p>
          </p:txBody>
        </p:sp>
        <p:sp>
          <p:nvSpPr>
            <p:cNvPr id="168" name="自由: 形状 167"/>
            <p:cNvSpPr/>
            <p:nvPr/>
          </p:nvSpPr>
          <p:spPr bwMode="auto">
            <a:xfrm>
              <a:off x="3657936" y="3105150"/>
              <a:ext cx="1095038" cy="2157412"/>
            </a:xfrm>
            <a:custGeom>
              <a:avLst/>
              <a:gdLst>
                <a:gd name="connsiteX0" fmla="*/ 21280 w 1095038"/>
                <a:gd name="connsiteY0" fmla="*/ 2140484 h 2157412"/>
                <a:gd name="connsiteX1" fmla="*/ 13009 w 1095038"/>
                <a:gd name="connsiteY1" fmla="*/ 2157412 h 2157412"/>
                <a:gd name="connsiteX2" fmla="*/ 209 w 1095038"/>
                <a:gd name="connsiteY2" fmla="*/ 2150997 h 2157412"/>
                <a:gd name="connsiteX3" fmla="*/ 18208 w 1095038"/>
                <a:gd name="connsiteY3" fmla="*/ 2142578 h 2157412"/>
                <a:gd name="connsiteX4" fmla="*/ 21402 w 1095038"/>
                <a:gd name="connsiteY4" fmla="*/ 2140236 h 2157412"/>
                <a:gd name="connsiteX5" fmla="*/ 21542 w 1095038"/>
                <a:gd name="connsiteY5" fmla="*/ 2140306 h 2157412"/>
                <a:gd name="connsiteX6" fmla="*/ 21280 w 1095038"/>
                <a:gd name="connsiteY6" fmla="*/ 2140484 h 2157412"/>
                <a:gd name="connsiteX7" fmla="*/ 29261 w 1095038"/>
                <a:gd name="connsiteY7" fmla="*/ 2124151 h 2157412"/>
                <a:gd name="connsiteX8" fmla="*/ 21402 w 1095038"/>
                <a:gd name="connsiteY8" fmla="*/ 2140236 h 2157412"/>
                <a:gd name="connsiteX9" fmla="*/ 17275 w 1095038"/>
                <a:gd name="connsiteY9" fmla="*/ 2138168 h 2157412"/>
                <a:gd name="connsiteX10" fmla="*/ 23675 w 1095038"/>
                <a:gd name="connsiteY10" fmla="*/ 2130684 h 2157412"/>
                <a:gd name="connsiteX11" fmla="*/ 29795 w 1095038"/>
                <a:gd name="connsiteY11" fmla="*/ 2123060 h 2157412"/>
                <a:gd name="connsiteX12" fmla="*/ 30074 w 1095038"/>
                <a:gd name="connsiteY12" fmla="*/ 2123200 h 2157412"/>
                <a:gd name="connsiteX13" fmla="*/ 29261 w 1095038"/>
                <a:gd name="connsiteY13" fmla="*/ 2124151 h 2157412"/>
                <a:gd name="connsiteX14" fmla="*/ 37081 w 1095038"/>
                <a:gd name="connsiteY14" fmla="*/ 2108148 h 2157412"/>
                <a:gd name="connsiteX15" fmla="*/ 29795 w 1095038"/>
                <a:gd name="connsiteY15" fmla="*/ 2123060 h 2157412"/>
                <a:gd name="connsiteX16" fmla="*/ 25808 w 1095038"/>
                <a:gd name="connsiteY16" fmla="*/ 2121062 h 2157412"/>
                <a:gd name="connsiteX17" fmla="*/ 33274 w 1095038"/>
                <a:gd name="connsiteY17" fmla="*/ 2112509 h 2157412"/>
                <a:gd name="connsiteX18" fmla="*/ 39447 w 1095038"/>
                <a:gd name="connsiteY18" fmla="*/ 2103307 h 2157412"/>
                <a:gd name="connsiteX19" fmla="*/ 40741 w 1095038"/>
                <a:gd name="connsiteY19" fmla="*/ 2103956 h 2157412"/>
                <a:gd name="connsiteX20" fmla="*/ 37081 w 1095038"/>
                <a:gd name="connsiteY20" fmla="*/ 2108148 h 2157412"/>
                <a:gd name="connsiteX21" fmla="*/ 36597 w 1095038"/>
                <a:gd name="connsiteY21" fmla="*/ 2092995 h 2157412"/>
                <a:gd name="connsiteX22" fmla="*/ 14667 w 1095038"/>
                <a:gd name="connsiteY22" fmla="*/ 2138363 h 2157412"/>
                <a:gd name="connsiteX23" fmla="*/ 6013 w 1095038"/>
                <a:gd name="connsiteY23" fmla="*/ 2134070 h 2157412"/>
                <a:gd name="connsiteX24" fmla="*/ 27647 w 1095038"/>
                <a:gd name="connsiteY24" fmla="*/ 2110460 h 2157412"/>
                <a:gd name="connsiteX25" fmla="*/ 21157 w 1095038"/>
                <a:gd name="connsiteY25" fmla="*/ 2108314 h 2157412"/>
                <a:gd name="connsiteX26" fmla="*/ 29810 w 1095038"/>
                <a:gd name="connsiteY26" fmla="*/ 2099729 h 2157412"/>
                <a:gd name="connsiteX27" fmla="*/ 37690 w 1095038"/>
                <a:gd name="connsiteY27" fmla="*/ 2090734 h 2157412"/>
                <a:gd name="connsiteX28" fmla="*/ 38464 w 1095038"/>
                <a:gd name="connsiteY28" fmla="*/ 2091143 h 2157412"/>
                <a:gd name="connsiteX29" fmla="*/ 36597 w 1095038"/>
                <a:gd name="connsiteY29" fmla="*/ 2092995 h 2157412"/>
                <a:gd name="connsiteX30" fmla="*/ 43137 w 1095038"/>
                <a:gd name="connsiteY30" fmla="*/ 2079467 h 2157412"/>
                <a:gd name="connsiteX31" fmla="*/ 37690 w 1095038"/>
                <a:gd name="connsiteY31" fmla="*/ 2090734 h 2157412"/>
                <a:gd name="connsiteX32" fmla="*/ 34407 w 1095038"/>
                <a:gd name="connsiteY32" fmla="*/ 2088997 h 2157412"/>
                <a:gd name="connsiteX33" fmla="*/ 31973 w 1095038"/>
                <a:gd name="connsiteY33" fmla="*/ 2086850 h 2157412"/>
                <a:gd name="connsiteX34" fmla="*/ 38464 w 1095038"/>
                <a:gd name="connsiteY34" fmla="*/ 2082558 h 2157412"/>
                <a:gd name="connsiteX35" fmla="*/ 43957 w 1095038"/>
                <a:gd name="connsiteY35" fmla="*/ 2077770 h 2157412"/>
                <a:gd name="connsiteX36" fmla="*/ 44954 w 1095038"/>
                <a:gd name="connsiteY36" fmla="*/ 2078265 h 2157412"/>
                <a:gd name="connsiteX37" fmla="*/ 43137 w 1095038"/>
                <a:gd name="connsiteY37" fmla="*/ 2079467 h 2157412"/>
                <a:gd name="connsiteX38" fmla="*/ 54523 w 1095038"/>
                <a:gd name="connsiteY38" fmla="*/ 2072452 h 2157412"/>
                <a:gd name="connsiteX39" fmla="*/ 39447 w 1095038"/>
                <a:gd name="connsiteY39" fmla="*/ 2103307 h 2157412"/>
                <a:gd name="connsiteX40" fmla="*/ 36474 w 1095038"/>
                <a:gd name="connsiteY40" fmla="*/ 2101817 h 2157412"/>
                <a:gd name="connsiteX41" fmla="*/ 49273 w 1095038"/>
                <a:gd name="connsiteY41" fmla="*/ 2082573 h 2157412"/>
                <a:gd name="connsiteX42" fmla="*/ 45007 w 1095038"/>
                <a:gd name="connsiteY42" fmla="*/ 2082573 h 2157412"/>
                <a:gd name="connsiteX43" fmla="*/ 52473 w 1095038"/>
                <a:gd name="connsiteY43" fmla="*/ 2074287 h 2157412"/>
                <a:gd name="connsiteX44" fmla="*/ 57894 w 1095038"/>
                <a:gd name="connsiteY44" fmla="*/ 2065555 h 2157412"/>
                <a:gd name="connsiteX45" fmla="*/ 59939 w 1095038"/>
                <a:gd name="connsiteY45" fmla="*/ 2067605 h 2157412"/>
                <a:gd name="connsiteX46" fmla="*/ 54523 w 1095038"/>
                <a:gd name="connsiteY46" fmla="*/ 2072452 h 2157412"/>
                <a:gd name="connsiteX47" fmla="*/ 52846 w 1095038"/>
                <a:gd name="connsiteY47" fmla="*/ 2059380 h 2157412"/>
                <a:gd name="connsiteX48" fmla="*/ 43957 w 1095038"/>
                <a:gd name="connsiteY48" fmla="*/ 2077770 h 2157412"/>
                <a:gd name="connsiteX49" fmla="*/ 40627 w 1095038"/>
                <a:gd name="connsiteY49" fmla="*/ 2076118 h 2157412"/>
                <a:gd name="connsiteX50" fmla="*/ 36300 w 1095038"/>
                <a:gd name="connsiteY50" fmla="*/ 2073972 h 2157412"/>
                <a:gd name="connsiteX51" fmla="*/ 46035 w 1095038"/>
                <a:gd name="connsiteY51" fmla="*/ 2065387 h 2157412"/>
                <a:gd name="connsiteX52" fmla="*/ 62158 w 1095038"/>
                <a:gd name="connsiteY52" fmla="*/ 2056829 h 2157412"/>
                <a:gd name="connsiteX53" fmla="*/ 57894 w 1095038"/>
                <a:gd name="connsiteY53" fmla="*/ 2065555 h 2157412"/>
                <a:gd name="connsiteX54" fmla="*/ 55673 w 1095038"/>
                <a:gd name="connsiteY54" fmla="*/ 2063329 h 2157412"/>
                <a:gd name="connsiteX55" fmla="*/ 61006 w 1095038"/>
                <a:gd name="connsiteY55" fmla="*/ 2057983 h 2157412"/>
                <a:gd name="connsiteX56" fmla="*/ 54417 w 1095038"/>
                <a:gd name="connsiteY56" fmla="*/ 2056130 h 2157412"/>
                <a:gd name="connsiteX57" fmla="*/ 55770 w 1095038"/>
                <a:gd name="connsiteY57" fmla="*/ 2056801 h 2157412"/>
                <a:gd name="connsiteX58" fmla="*/ 52846 w 1095038"/>
                <a:gd name="connsiteY58" fmla="*/ 2059380 h 2157412"/>
                <a:gd name="connsiteX59" fmla="*/ 64206 w 1095038"/>
                <a:gd name="connsiteY59" fmla="*/ 2052637 h 2157412"/>
                <a:gd name="connsiteX60" fmla="*/ 66339 w 1095038"/>
                <a:gd name="connsiteY60" fmla="*/ 2052637 h 2157412"/>
                <a:gd name="connsiteX61" fmla="*/ 62158 w 1095038"/>
                <a:gd name="connsiteY61" fmla="*/ 2056829 h 2157412"/>
                <a:gd name="connsiteX62" fmla="*/ 69117 w 1095038"/>
                <a:gd name="connsiteY62" fmla="*/ 2038350 h 2157412"/>
                <a:gd name="connsiteX63" fmla="*/ 71101 w 1095038"/>
                <a:gd name="connsiteY63" fmla="*/ 2038350 h 2157412"/>
                <a:gd name="connsiteX64" fmla="*/ 63163 w 1095038"/>
                <a:gd name="connsiteY64" fmla="*/ 2051050 h 2157412"/>
                <a:gd name="connsiteX65" fmla="*/ 63411 w 1095038"/>
                <a:gd name="connsiteY65" fmla="*/ 2037525 h 2157412"/>
                <a:gd name="connsiteX66" fmla="*/ 54417 w 1095038"/>
                <a:gd name="connsiteY66" fmla="*/ 2056130 h 2157412"/>
                <a:gd name="connsiteX67" fmla="*/ 51444 w 1095038"/>
                <a:gd name="connsiteY67" fmla="*/ 2054655 h 2157412"/>
                <a:gd name="connsiteX68" fmla="*/ 47117 w 1095038"/>
                <a:gd name="connsiteY68" fmla="*/ 2052508 h 2157412"/>
                <a:gd name="connsiteX69" fmla="*/ 57934 w 1095038"/>
                <a:gd name="connsiteY69" fmla="*/ 2042045 h 2157412"/>
                <a:gd name="connsiteX70" fmla="*/ 66364 w 1095038"/>
                <a:gd name="connsiteY70" fmla="*/ 2031415 h 2157412"/>
                <a:gd name="connsiteX71" fmla="*/ 68751 w 1095038"/>
                <a:gd name="connsiteY71" fmla="*/ 2033191 h 2157412"/>
                <a:gd name="connsiteX72" fmla="*/ 65370 w 1095038"/>
                <a:gd name="connsiteY72" fmla="*/ 2035907 h 2157412"/>
                <a:gd name="connsiteX73" fmla="*/ 63411 w 1095038"/>
                <a:gd name="connsiteY73" fmla="*/ 2037525 h 2157412"/>
                <a:gd name="connsiteX74" fmla="*/ 73610 w 1095038"/>
                <a:gd name="connsiteY74" fmla="*/ 2016425 h 2157412"/>
                <a:gd name="connsiteX75" fmla="*/ 66364 w 1095038"/>
                <a:gd name="connsiteY75" fmla="*/ 2031415 h 2157412"/>
                <a:gd name="connsiteX76" fmla="*/ 64424 w 1095038"/>
                <a:gd name="connsiteY76" fmla="*/ 2029971 h 2157412"/>
                <a:gd name="connsiteX77" fmla="*/ 60097 w 1095038"/>
                <a:gd name="connsiteY77" fmla="*/ 2026752 h 2157412"/>
                <a:gd name="connsiteX78" fmla="*/ 69021 w 1095038"/>
                <a:gd name="connsiteY78" fmla="*/ 2020044 h 2157412"/>
                <a:gd name="connsiteX79" fmla="*/ 76361 w 1095038"/>
                <a:gd name="connsiteY79" fmla="*/ 2010733 h 2157412"/>
                <a:gd name="connsiteX80" fmla="*/ 79567 w 1095038"/>
                <a:gd name="connsiteY80" fmla="*/ 2011727 h 2157412"/>
                <a:gd name="connsiteX81" fmla="*/ 73610 w 1095038"/>
                <a:gd name="connsiteY81" fmla="*/ 2016425 h 2157412"/>
                <a:gd name="connsiteX82" fmla="*/ 83189 w 1095038"/>
                <a:gd name="connsiteY82" fmla="*/ 1996609 h 2157412"/>
                <a:gd name="connsiteX83" fmla="*/ 76361 w 1095038"/>
                <a:gd name="connsiteY83" fmla="*/ 2010733 h 2157412"/>
                <a:gd name="connsiteX84" fmla="*/ 75241 w 1095038"/>
                <a:gd name="connsiteY84" fmla="*/ 2010386 h 2157412"/>
                <a:gd name="connsiteX85" fmla="*/ 70914 w 1095038"/>
                <a:gd name="connsiteY85" fmla="*/ 2007434 h 2157412"/>
                <a:gd name="connsiteX86" fmla="*/ 87055 w 1095038"/>
                <a:gd name="connsiteY86" fmla="*/ 1988612 h 2157412"/>
                <a:gd name="connsiteX87" fmla="*/ 90384 w 1095038"/>
                <a:gd name="connsiteY87" fmla="*/ 1990263 h 2157412"/>
                <a:gd name="connsiteX88" fmla="*/ 87951 w 1095038"/>
                <a:gd name="connsiteY88" fmla="*/ 1992410 h 2157412"/>
                <a:gd name="connsiteX89" fmla="*/ 83189 w 1095038"/>
                <a:gd name="connsiteY89" fmla="*/ 1996609 h 2157412"/>
                <a:gd name="connsiteX90" fmla="*/ 94414 w 1095038"/>
                <a:gd name="connsiteY90" fmla="*/ 1973387 h 2157412"/>
                <a:gd name="connsiteX91" fmla="*/ 87055 w 1095038"/>
                <a:gd name="connsiteY91" fmla="*/ 1988612 h 2157412"/>
                <a:gd name="connsiteX92" fmla="*/ 86058 w 1095038"/>
                <a:gd name="connsiteY92" fmla="*/ 1988117 h 2157412"/>
                <a:gd name="connsiteX93" fmla="*/ 81731 w 1095038"/>
                <a:gd name="connsiteY93" fmla="*/ 1985971 h 2157412"/>
                <a:gd name="connsiteX94" fmla="*/ 92548 w 1095038"/>
                <a:gd name="connsiteY94" fmla="*/ 1975239 h 2157412"/>
                <a:gd name="connsiteX95" fmla="*/ 99608 w 1095038"/>
                <a:gd name="connsiteY95" fmla="*/ 1962643 h 2157412"/>
                <a:gd name="connsiteX96" fmla="*/ 103364 w 1095038"/>
                <a:gd name="connsiteY96" fmla="*/ 1964507 h 2157412"/>
                <a:gd name="connsiteX97" fmla="*/ 99984 w 1095038"/>
                <a:gd name="connsiteY97" fmla="*/ 1967861 h 2157412"/>
                <a:gd name="connsiteX98" fmla="*/ 94414 w 1095038"/>
                <a:gd name="connsiteY98" fmla="*/ 1973387 h 2157412"/>
                <a:gd name="connsiteX99" fmla="*/ 105293 w 1095038"/>
                <a:gd name="connsiteY99" fmla="*/ 1950882 h 2157412"/>
                <a:gd name="connsiteX100" fmla="*/ 99608 w 1095038"/>
                <a:gd name="connsiteY100" fmla="*/ 1962643 h 2157412"/>
                <a:gd name="connsiteX101" fmla="*/ 99038 w 1095038"/>
                <a:gd name="connsiteY101" fmla="*/ 1962361 h 2157412"/>
                <a:gd name="connsiteX102" fmla="*/ 94711 w 1095038"/>
                <a:gd name="connsiteY102" fmla="*/ 1960214 h 2157412"/>
                <a:gd name="connsiteX103" fmla="*/ 104446 w 1095038"/>
                <a:gd name="connsiteY103" fmla="*/ 1951629 h 2157412"/>
                <a:gd name="connsiteX104" fmla="*/ 110068 w 1095038"/>
                <a:gd name="connsiteY104" fmla="*/ 1941003 h 2157412"/>
                <a:gd name="connsiteX105" fmla="*/ 114181 w 1095038"/>
                <a:gd name="connsiteY105" fmla="*/ 1943043 h 2157412"/>
                <a:gd name="connsiteX106" fmla="*/ 105293 w 1095038"/>
                <a:gd name="connsiteY106" fmla="*/ 1950882 h 2157412"/>
                <a:gd name="connsiteX107" fmla="*/ 116345 w 1095038"/>
                <a:gd name="connsiteY107" fmla="*/ 1928019 h 2157412"/>
                <a:gd name="connsiteX108" fmla="*/ 110068 w 1095038"/>
                <a:gd name="connsiteY108" fmla="*/ 1941003 h 2157412"/>
                <a:gd name="connsiteX109" fmla="*/ 109855 w 1095038"/>
                <a:gd name="connsiteY109" fmla="*/ 1940897 h 2157412"/>
                <a:gd name="connsiteX110" fmla="*/ 105528 w 1095038"/>
                <a:gd name="connsiteY110" fmla="*/ 1938751 h 2157412"/>
                <a:gd name="connsiteX111" fmla="*/ 122621 w 1095038"/>
                <a:gd name="connsiteY111" fmla="*/ 1915035 h 2157412"/>
                <a:gd name="connsiteX112" fmla="*/ 122835 w 1095038"/>
                <a:gd name="connsiteY112" fmla="*/ 1915140 h 2157412"/>
                <a:gd name="connsiteX113" fmla="*/ 127161 w 1095038"/>
                <a:gd name="connsiteY113" fmla="*/ 1917287 h 2157412"/>
                <a:gd name="connsiteX114" fmla="*/ 118035 w 1095038"/>
                <a:gd name="connsiteY114" fmla="*/ 1926342 h 2157412"/>
                <a:gd name="connsiteX115" fmla="*/ 116345 w 1095038"/>
                <a:gd name="connsiteY115" fmla="*/ 1928019 h 2157412"/>
                <a:gd name="connsiteX116" fmla="*/ 126782 w 1095038"/>
                <a:gd name="connsiteY116" fmla="*/ 1906427 h 2157412"/>
                <a:gd name="connsiteX117" fmla="*/ 122621 w 1095038"/>
                <a:gd name="connsiteY117" fmla="*/ 1915035 h 2157412"/>
                <a:gd name="connsiteX118" fmla="*/ 118508 w 1095038"/>
                <a:gd name="connsiteY118" fmla="*/ 1912994 h 2157412"/>
                <a:gd name="connsiteX119" fmla="*/ 131515 w 1095038"/>
                <a:gd name="connsiteY119" fmla="*/ 1896636 h 2157412"/>
                <a:gd name="connsiteX120" fmla="*/ 135815 w 1095038"/>
                <a:gd name="connsiteY120" fmla="*/ 1897970 h 2157412"/>
                <a:gd name="connsiteX121" fmla="*/ 127973 w 1095038"/>
                <a:gd name="connsiteY121" fmla="*/ 1905482 h 2157412"/>
                <a:gd name="connsiteX122" fmla="*/ 126782 w 1095038"/>
                <a:gd name="connsiteY122" fmla="*/ 1906427 h 2157412"/>
                <a:gd name="connsiteX123" fmla="*/ 135129 w 1095038"/>
                <a:gd name="connsiteY123" fmla="*/ 1889160 h 2157412"/>
                <a:gd name="connsiteX124" fmla="*/ 131515 w 1095038"/>
                <a:gd name="connsiteY124" fmla="*/ 1896636 h 2157412"/>
                <a:gd name="connsiteX125" fmla="*/ 131488 w 1095038"/>
                <a:gd name="connsiteY125" fmla="*/ 1896628 h 2157412"/>
                <a:gd name="connsiteX126" fmla="*/ 127161 w 1095038"/>
                <a:gd name="connsiteY126" fmla="*/ 1893677 h 2157412"/>
                <a:gd name="connsiteX127" fmla="*/ 134733 w 1095038"/>
                <a:gd name="connsiteY127" fmla="*/ 1889384 h 2157412"/>
                <a:gd name="connsiteX128" fmla="*/ 137802 w 1095038"/>
                <a:gd name="connsiteY128" fmla="*/ 1883630 h 2157412"/>
                <a:gd name="connsiteX129" fmla="*/ 137978 w 1095038"/>
                <a:gd name="connsiteY129" fmla="*/ 1883750 h 2157412"/>
                <a:gd name="connsiteX130" fmla="*/ 142305 w 1095038"/>
                <a:gd name="connsiteY130" fmla="*/ 1885091 h 2157412"/>
                <a:gd name="connsiteX131" fmla="*/ 135129 w 1095038"/>
                <a:gd name="connsiteY131" fmla="*/ 1889160 h 2157412"/>
                <a:gd name="connsiteX132" fmla="*/ 153392 w 1095038"/>
                <a:gd name="connsiteY132" fmla="*/ 1880751 h 2157412"/>
                <a:gd name="connsiteX133" fmla="*/ 71101 w 1095038"/>
                <a:gd name="connsiteY133" fmla="*/ 2044700 h 2157412"/>
                <a:gd name="connsiteX134" fmla="*/ 77550 w 1095038"/>
                <a:gd name="connsiteY134" fmla="*/ 2029670 h 2157412"/>
                <a:gd name="connsiteX135" fmla="*/ 73251 w 1095038"/>
                <a:gd name="connsiteY135" fmla="*/ 2027523 h 2157412"/>
                <a:gd name="connsiteX136" fmla="*/ 88299 w 1095038"/>
                <a:gd name="connsiteY136" fmla="*/ 2008200 h 2157412"/>
                <a:gd name="connsiteX137" fmla="*/ 86149 w 1095038"/>
                <a:gd name="connsiteY137" fmla="*/ 2006053 h 2157412"/>
                <a:gd name="connsiteX138" fmla="*/ 96898 w 1095038"/>
                <a:gd name="connsiteY138" fmla="*/ 1993170 h 2157412"/>
                <a:gd name="connsiteX139" fmla="*/ 92599 w 1095038"/>
                <a:gd name="connsiteY139" fmla="*/ 1991023 h 2157412"/>
                <a:gd name="connsiteX140" fmla="*/ 105497 w 1095038"/>
                <a:gd name="connsiteY140" fmla="*/ 1973847 h 2157412"/>
                <a:gd name="connsiteX141" fmla="*/ 101197 w 1095038"/>
                <a:gd name="connsiteY141" fmla="*/ 1973847 h 2157412"/>
                <a:gd name="connsiteX142" fmla="*/ 114096 w 1095038"/>
                <a:gd name="connsiteY142" fmla="*/ 1956670 h 2157412"/>
                <a:gd name="connsiteX143" fmla="*/ 109796 w 1095038"/>
                <a:gd name="connsiteY143" fmla="*/ 1954523 h 2157412"/>
                <a:gd name="connsiteX144" fmla="*/ 124845 w 1095038"/>
                <a:gd name="connsiteY144" fmla="*/ 1935200 h 2157412"/>
                <a:gd name="connsiteX145" fmla="*/ 122695 w 1095038"/>
                <a:gd name="connsiteY145" fmla="*/ 1933053 h 2157412"/>
                <a:gd name="connsiteX146" fmla="*/ 137743 w 1095038"/>
                <a:gd name="connsiteY146" fmla="*/ 1909435 h 2157412"/>
                <a:gd name="connsiteX147" fmla="*/ 135593 w 1095038"/>
                <a:gd name="connsiteY147" fmla="*/ 1907288 h 2157412"/>
                <a:gd name="connsiteX148" fmla="*/ 146342 w 1095038"/>
                <a:gd name="connsiteY148" fmla="*/ 1894405 h 2157412"/>
                <a:gd name="connsiteX149" fmla="*/ 142043 w 1095038"/>
                <a:gd name="connsiteY149" fmla="*/ 1892258 h 2157412"/>
                <a:gd name="connsiteX150" fmla="*/ 147686 w 1095038"/>
                <a:gd name="connsiteY150" fmla="*/ 1885817 h 2157412"/>
                <a:gd name="connsiteX151" fmla="*/ 154254 w 1095038"/>
                <a:gd name="connsiteY151" fmla="*/ 1879033 h 2157412"/>
                <a:gd name="connsiteX152" fmla="*/ 154941 w 1095038"/>
                <a:gd name="connsiteY152" fmla="*/ 1879376 h 2157412"/>
                <a:gd name="connsiteX153" fmla="*/ 153392 w 1095038"/>
                <a:gd name="connsiteY153" fmla="*/ 1880751 h 2157412"/>
                <a:gd name="connsiteX154" fmla="*/ 141875 w 1095038"/>
                <a:gd name="connsiteY154" fmla="*/ 1875204 h 2157412"/>
                <a:gd name="connsiteX155" fmla="*/ 137802 w 1095038"/>
                <a:gd name="connsiteY155" fmla="*/ 1883630 h 2157412"/>
                <a:gd name="connsiteX156" fmla="*/ 133652 w 1095038"/>
                <a:gd name="connsiteY156" fmla="*/ 1880799 h 2157412"/>
                <a:gd name="connsiteX157" fmla="*/ 146743 w 1095038"/>
                <a:gd name="connsiteY157" fmla="*/ 1865132 h 2157412"/>
                <a:gd name="connsiteX158" fmla="*/ 147713 w 1095038"/>
                <a:gd name="connsiteY158" fmla="*/ 1865774 h 2157412"/>
                <a:gd name="connsiteX159" fmla="*/ 150958 w 1095038"/>
                <a:gd name="connsiteY159" fmla="*/ 1867920 h 2157412"/>
                <a:gd name="connsiteX160" fmla="*/ 143116 w 1095038"/>
                <a:gd name="connsiteY160" fmla="*/ 1874360 h 2157412"/>
                <a:gd name="connsiteX161" fmla="*/ 141875 w 1095038"/>
                <a:gd name="connsiteY161" fmla="*/ 1875204 h 2157412"/>
                <a:gd name="connsiteX162" fmla="*/ 150895 w 1095038"/>
                <a:gd name="connsiteY162" fmla="*/ 1856543 h 2157412"/>
                <a:gd name="connsiteX163" fmla="*/ 146743 w 1095038"/>
                <a:gd name="connsiteY163" fmla="*/ 1865132 h 2157412"/>
                <a:gd name="connsiteX164" fmla="*/ 144468 w 1095038"/>
                <a:gd name="connsiteY164" fmla="*/ 1863628 h 2157412"/>
                <a:gd name="connsiteX165" fmla="*/ 159322 w 1095038"/>
                <a:gd name="connsiteY165" fmla="*/ 1839110 h 2157412"/>
                <a:gd name="connsiteX166" fmla="*/ 160694 w 1095038"/>
                <a:gd name="connsiteY166" fmla="*/ 1840018 h 2157412"/>
                <a:gd name="connsiteX167" fmla="*/ 163939 w 1095038"/>
                <a:gd name="connsiteY167" fmla="*/ 1842164 h 2157412"/>
                <a:gd name="connsiteX168" fmla="*/ 154204 w 1095038"/>
                <a:gd name="connsiteY168" fmla="*/ 1852896 h 2157412"/>
                <a:gd name="connsiteX169" fmla="*/ 150895 w 1095038"/>
                <a:gd name="connsiteY169" fmla="*/ 1856543 h 2157412"/>
                <a:gd name="connsiteX170" fmla="*/ 161709 w 1095038"/>
                <a:gd name="connsiteY170" fmla="*/ 1834173 h 2157412"/>
                <a:gd name="connsiteX171" fmla="*/ 159322 w 1095038"/>
                <a:gd name="connsiteY171" fmla="*/ 1839110 h 2157412"/>
                <a:gd name="connsiteX172" fmla="*/ 157449 w 1095038"/>
                <a:gd name="connsiteY172" fmla="*/ 1837871 h 2157412"/>
                <a:gd name="connsiteX173" fmla="*/ 169018 w 1095038"/>
                <a:gd name="connsiteY173" fmla="*/ 1819052 h 2157412"/>
                <a:gd name="connsiteX174" fmla="*/ 171510 w 1095038"/>
                <a:gd name="connsiteY174" fmla="*/ 1820700 h 2157412"/>
                <a:gd name="connsiteX175" fmla="*/ 174755 w 1095038"/>
                <a:gd name="connsiteY175" fmla="*/ 1822847 h 2157412"/>
                <a:gd name="connsiteX176" fmla="*/ 172592 w 1095038"/>
                <a:gd name="connsiteY176" fmla="*/ 1824725 h 2157412"/>
                <a:gd name="connsiteX177" fmla="*/ 161709 w 1095038"/>
                <a:gd name="connsiteY177" fmla="*/ 1834173 h 2157412"/>
                <a:gd name="connsiteX178" fmla="*/ 170375 w 1095038"/>
                <a:gd name="connsiteY178" fmla="*/ 1816245 h 2157412"/>
                <a:gd name="connsiteX179" fmla="*/ 169018 w 1095038"/>
                <a:gd name="connsiteY179" fmla="*/ 1819052 h 2157412"/>
                <a:gd name="connsiteX180" fmla="*/ 168265 w 1095038"/>
                <a:gd name="connsiteY180" fmla="*/ 1818554 h 2157412"/>
                <a:gd name="connsiteX181" fmla="*/ 189570 w 1095038"/>
                <a:gd name="connsiteY181" fmla="*/ 1776536 h 2157412"/>
                <a:gd name="connsiteX182" fmla="*/ 192062 w 1095038"/>
                <a:gd name="connsiteY182" fmla="*/ 1777773 h 2157412"/>
                <a:gd name="connsiteX183" fmla="*/ 196389 w 1095038"/>
                <a:gd name="connsiteY183" fmla="*/ 1779919 h 2157412"/>
                <a:gd name="connsiteX184" fmla="*/ 179082 w 1095038"/>
                <a:gd name="connsiteY184" fmla="*/ 1799237 h 2157412"/>
                <a:gd name="connsiteX185" fmla="*/ 185572 w 1095038"/>
                <a:gd name="connsiteY185" fmla="*/ 1801383 h 2157412"/>
                <a:gd name="connsiteX186" fmla="*/ 176108 w 1095038"/>
                <a:gd name="connsiteY186" fmla="*/ 1809969 h 2157412"/>
                <a:gd name="connsiteX187" fmla="*/ 170375 w 1095038"/>
                <a:gd name="connsiteY187" fmla="*/ 1816245 h 2157412"/>
                <a:gd name="connsiteX188" fmla="*/ 191028 w 1095038"/>
                <a:gd name="connsiteY188" fmla="*/ 1773519 h 2157412"/>
                <a:gd name="connsiteX189" fmla="*/ 189570 w 1095038"/>
                <a:gd name="connsiteY189" fmla="*/ 1776536 h 2157412"/>
                <a:gd name="connsiteX190" fmla="*/ 187736 w 1095038"/>
                <a:gd name="connsiteY190" fmla="*/ 1775627 h 2157412"/>
                <a:gd name="connsiteX191" fmla="*/ 196683 w 1095038"/>
                <a:gd name="connsiteY191" fmla="*/ 1761821 h 2157412"/>
                <a:gd name="connsiteX192" fmla="*/ 198552 w 1095038"/>
                <a:gd name="connsiteY192" fmla="*/ 1762748 h 2157412"/>
                <a:gd name="connsiteX193" fmla="*/ 202879 w 1095038"/>
                <a:gd name="connsiteY193" fmla="*/ 1764895 h 2157412"/>
                <a:gd name="connsiteX194" fmla="*/ 196119 w 1095038"/>
                <a:gd name="connsiteY194" fmla="*/ 1770261 h 2157412"/>
                <a:gd name="connsiteX195" fmla="*/ 191028 w 1095038"/>
                <a:gd name="connsiteY195" fmla="*/ 1773519 h 2157412"/>
                <a:gd name="connsiteX196" fmla="*/ 199084 w 1095038"/>
                <a:gd name="connsiteY196" fmla="*/ 1756853 h 2157412"/>
                <a:gd name="connsiteX197" fmla="*/ 196683 w 1095038"/>
                <a:gd name="connsiteY197" fmla="*/ 1761821 h 2157412"/>
                <a:gd name="connsiteX198" fmla="*/ 194226 w 1095038"/>
                <a:gd name="connsiteY198" fmla="*/ 1760602 h 2157412"/>
                <a:gd name="connsiteX199" fmla="*/ 206307 w 1095038"/>
                <a:gd name="connsiteY199" fmla="*/ 1741912 h 2157412"/>
                <a:gd name="connsiteX200" fmla="*/ 209369 w 1095038"/>
                <a:gd name="connsiteY200" fmla="*/ 1743431 h 2157412"/>
                <a:gd name="connsiteX201" fmla="*/ 213696 w 1095038"/>
                <a:gd name="connsiteY201" fmla="*/ 1745578 h 2157412"/>
                <a:gd name="connsiteX202" fmla="*/ 203961 w 1095038"/>
                <a:gd name="connsiteY202" fmla="*/ 1753090 h 2157412"/>
                <a:gd name="connsiteX203" fmla="*/ 199084 w 1095038"/>
                <a:gd name="connsiteY203" fmla="*/ 1756853 h 2157412"/>
                <a:gd name="connsiteX204" fmla="*/ 208054 w 1095038"/>
                <a:gd name="connsiteY204" fmla="*/ 1738297 h 2157412"/>
                <a:gd name="connsiteX205" fmla="*/ 206307 w 1095038"/>
                <a:gd name="connsiteY205" fmla="*/ 1741912 h 2157412"/>
                <a:gd name="connsiteX206" fmla="*/ 205043 w 1095038"/>
                <a:gd name="connsiteY206" fmla="*/ 1741285 h 2157412"/>
                <a:gd name="connsiteX207" fmla="*/ 218023 w 1095038"/>
                <a:gd name="connsiteY207" fmla="*/ 1717675 h 2157412"/>
                <a:gd name="connsiteX208" fmla="*/ 224513 w 1095038"/>
                <a:gd name="connsiteY208" fmla="*/ 1721967 h 2157412"/>
                <a:gd name="connsiteX209" fmla="*/ 215589 w 1095038"/>
                <a:gd name="connsiteY209" fmla="*/ 1730821 h 2157412"/>
                <a:gd name="connsiteX210" fmla="*/ 208054 w 1095038"/>
                <a:gd name="connsiteY210" fmla="*/ 1738297 h 2157412"/>
                <a:gd name="connsiteX211" fmla="*/ 226676 w 1095038"/>
                <a:gd name="connsiteY211" fmla="*/ 1698625 h 2157412"/>
                <a:gd name="connsiteX212" fmla="*/ 234614 w 1095038"/>
                <a:gd name="connsiteY212" fmla="*/ 1703388 h 2157412"/>
                <a:gd name="connsiteX213" fmla="*/ 252423 w 1095038"/>
                <a:gd name="connsiteY213" fmla="*/ 1683451 h 2157412"/>
                <a:gd name="connsiteX214" fmla="*/ 154254 w 1095038"/>
                <a:gd name="connsiteY214" fmla="*/ 1879033 h 2157412"/>
                <a:gd name="connsiteX215" fmla="*/ 150641 w 1095038"/>
                <a:gd name="connsiteY215" fmla="*/ 1877229 h 2157412"/>
                <a:gd name="connsiteX216" fmla="*/ 165690 w 1095038"/>
                <a:gd name="connsiteY216" fmla="*/ 1855758 h 2157412"/>
                <a:gd name="connsiteX217" fmla="*/ 161390 w 1095038"/>
                <a:gd name="connsiteY217" fmla="*/ 1851464 h 2157412"/>
                <a:gd name="connsiteX218" fmla="*/ 174289 w 1095038"/>
                <a:gd name="connsiteY218" fmla="*/ 1836435 h 2157412"/>
                <a:gd name="connsiteX219" fmla="*/ 169989 w 1095038"/>
                <a:gd name="connsiteY219" fmla="*/ 1834288 h 2157412"/>
                <a:gd name="connsiteX220" fmla="*/ 185037 w 1095038"/>
                <a:gd name="connsiteY220" fmla="*/ 1817111 h 2157412"/>
                <a:gd name="connsiteX221" fmla="*/ 180738 w 1095038"/>
                <a:gd name="connsiteY221" fmla="*/ 1814964 h 2157412"/>
                <a:gd name="connsiteX222" fmla="*/ 191487 w 1095038"/>
                <a:gd name="connsiteY222" fmla="*/ 1804229 h 2157412"/>
                <a:gd name="connsiteX223" fmla="*/ 187187 w 1095038"/>
                <a:gd name="connsiteY223" fmla="*/ 1802082 h 2157412"/>
                <a:gd name="connsiteX224" fmla="*/ 204385 w 1095038"/>
                <a:gd name="connsiteY224" fmla="*/ 1778464 h 2157412"/>
                <a:gd name="connsiteX225" fmla="*/ 200086 w 1095038"/>
                <a:gd name="connsiteY225" fmla="*/ 1776317 h 2157412"/>
                <a:gd name="connsiteX226" fmla="*/ 210834 w 1095038"/>
                <a:gd name="connsiteY226" fmla="*/ 1765582 h 2157412"/>
                <a:gd name="connsiteX227" fmla="*/ 206535 w 1095038"/>
                <a:gd name="connsiteY227" fmla="*/ 1763435 h 2157412"/>
                <a:gd name="connsiteX228" fmla="*/ 223733 w 1095038"/>
                <a:gd name="connsiteY228" fmla="*/ 1739817 h 2157412"/>
                <a:gd name="connsiteX229" fmla="*/ 219433 w 1095038"/>
                <a:gd name="connsiteY229" fmla="*/ 1737670 h 2157412"/>
                <a:gd name="connsiteX230" fmla="*/ 230182 w 1095038"/>
                <a:gd name="connsiteY230" fmla="*/ 1726934 h 2157412"/>
                <a:gd name="connsiteX231" fmla="*/ 225882 w 1095038"/>
                <a:gd name="connsiteY231" fmla="*/ 1722640 h 2157412"/>
                <a:gd name="connsiteX232" fmla="*/ 243080 w 1095038"/>
                <a:gd name="connsiteY232" fmla="*/ 1701170 h 2157412"/>
                <a:gd name="connsiteX233" fmla="*/ 238781 w 1095038"/>
                <a:gd name="connsiteY233" fmla="*/ 1699023 h 2157412"/>
                <a:gd name="connsiteX234" fmla="*/ 246305 w 1095038"/>
                <a:gd name="connsiteY234" fmla="*/ 1690435 h 2157412"/>
                <a:gd name="connsiteX235" fmla="*/ 253314 w 1095038"/>
                <a:gd name="connsiteY235" fmla="*/ 1681675 h 2157412"/>
                <a:gd name="connsiteX236" fmla="*/ 253829 w 1095038"/>
                <a:gd name="connsiteY236" fmla="*/ 1681846 h 2157412"/>
                <a:gd name="connsiteX237" fmla="*/ 252423 w 1095038"/>
                <a:gd name="connsiteY237" fmla="*/ 1683451 h 2157412"/>
                <a:gd name="connsiteX238" fmla="*/ 248779 w 1095038"/>
                <a:gd name="connsiteY238" fmla="*/ 1666263 h 2157412"/>
                <a:gd name="connsiteX239" fmla="*/ 242645 w 1095038"/>
                <a:gd name="connsiteY239" fmla="*/ 1682750 h 2157412"/>
                <a:gd name="connsiteX240" fmla="*/ 236201 w 1095038"/>
                <a:gd name="connsiteY240" fmla="*/ 1680633 h 2157412"/>
                <a:gd name="connsiteX241" fmla="*/ 244792 w 1095038"/>
                <a:gd name="connsiteY241" fmla="*/ 1670314 h 2157412"/>
                <a:gd name="connsiteX242" fmla="*/ 250814 w 1095038"/>
                <a:gd name="connsiteY242" fmla="*/ 1660792 h 2157412"/>
                <a:gd name="connsiteX243" fmla="*/ 253384 w 1095038"/>
                <a:gd name="connsiteY243" fmla="*/ 1661583 h 2157412"/>
                <a:gd name="connsiteX244" fmla="*/ 248779 w 1095038"/>
                <a:gd name="connsiteY244" fmla="*/ 1666263 h 2157412"/>
                <a:gd name="connsiteX245" fmla="*/ 255238 w 1095038"/>
                <a:gd name="connsiteY245" fmla="*/ 1648904 h 2157412"/>
                <a:gd name="connsiteX246" fmla="*/ 250814 w 1095038"/>
                <a:gd name="connsiteY246" fmla="*/ 1660792 h 2157412"/>
                <a:gd name="connsiteX247" fmla="*/ 249088 w 1095038"/>
                <a:gd name="connsiteY247" fmla="*/ 1660260 h 2157412"/>
                <a:gd name="connsiteX248" fmla="*/ 244792 w 1095038"/>
                <a:gd name="connsiteY248" fmla="*/ 1657350 h 2157412"/>
                <a:gd name="connsiteX249" fmla="*/ 259596 w 1095038"/>
                <a:gd name="connsiteY249" fmla="*/ 1637190 h 2157412"/>
                <a:gd name="connsiteX250" fmla="*/ 261707 w 1095038"/>
                <a:gd name="connsiteY250" fmla="*/ 1638300 h 2157412"/>
                <a:gd name="connsiteX251" fmla="*/ 264123 w 1095038"/>
                <a:gd name="connsiteY251" fmla="*/ 1640416 h 2157412"/>
                <a:gd name="connsiteX252" fmla="*/ 255263 w 1095038"/>
                <a:gd name="connsiteY252" fmla="*/ 1648883 h 2157412"/>
                <a:gd name="connsiteX253" fmla="*/ 255238 w 1095038"/>
                <a:gd name="connsiteY253" fmla="*/ 1648904 h 2157412"/>
                <a:gd name="connsiteX254" fmla="*/ 260839 w 1095038"/>
                <a:gd name="connsiteY254" fmla="*/ 1633848 h 2157412"/>
                <a:gd name="connsiteX255" fmla="*/ 259596 w 1095038"/>
                <a:gd name="connsiteY255" fmla="*/ 1637190 h 2157412"/>
                <a:gd name="connsiteX256" fmla="*/ 257679 w 1095038"/>
                <a:gd name="connsiteY256" fmla="*/ 1636183 h 2157412"/>
                <a:gd name="connsiteX257" fmla="*/ 266271 w 1095038"/>
                <a:gd name="connsiteY257" fmla="*/ 1619250 h 2157412"/>
                <a:gd name="connsiteX258" fmla="*/ 272714 w 1095038"/>
                <a:gd name="connsiteY258" fmla="*/ 1623483 h 2157412"/>
                <a:gd name="connsiteX259" fmla="*/ 265197 w 1095038"/>
                <a:gd name="connsiteY259" fmla="*/ 1630627 h 2157412"/>
                <a:gd name="connsiteX260" fmla="*/ 260839 w 1095038"/>
                <a:gd name="connsiteY260" fmla="*/ 1633848 h 2157412"/>
                <a:gd name="connsiteX261" fmla="*/ 319853 w 1095038"/>
                <a:gd name="connsiteY261" fmla="*/ 1549110 h 2157412"/>
                <a:gd name="connsiteX262" fmla="*/ 253314 w 1095038"/>
                <a:gd name="connsiteY262" fmla="*/ 1681675 h 2157412"/>
                <a:gd name="connsiteX263" fmla="*/ 250604 w 1095038"/>
                <a:gd name="connsiteY263" fmla="*/ 1680773 h 2157412"/>
                <a:gd name="connsiteX264" fmla="*/ 247380 w 1095038"/>
                <a:gd name="connsiteY264" fmla="*/ 1679699 h 2157412"/>
                <a:gd name="connsiteX265" fmla="*/ 262428 w 1095038"/>
                <a:gd name="connsiteY265" fmla="*/ 1660376 h 2157412"/>
                <a:gd name="connsiteX266" fmla="*/ 258128 w 1095038"/>
                <a:gd name="connsiteY266" fmla="*/ 1658228 h 2157412"/>
                <a:gd name="connsiteX267" fmla="*/ 268877 w 1095038"/>
                <a:gd name="connsiteY267" fmla="*/ 1647493 h 2157412"/>
                <a:gd name="connsiteX268" fmla="*/ 264578 w 1095038"/>
                <a:gd name="connsiteY268" fmla="*/ 1645346 h 2157412"/>
                <a:gd name="connsiteX269" fmla="*/ 281776 w 1095038"/>
                <a:gd name="connsiteY269" fmla="*/ 1621728 h 2157412"/>
                <a:gd name="connsiteX270" fmla="*/ 268877 w 1095038"/>
                <a:gd name="connsiteY270" fmla="*/ 1615287 h 2157412"/>
                <a:gd name="connsiteX271" fmla="*/ 294674 w 1095038"/>
                <a:gd name="connsiteY271" fmla="*/ 1595964 h 2157412"/>
                <a:gd name="connsiteX272" fmla="*/ 281776 w 1095038"/>
                <a:gd name="connsiteY272" fmla="*/ 1589522 h 2157412"/>
                <a:gd name="connsiteX273" fmla="*/ 307572 w 1095038"/>
                <a:gd name="connsiteY273" fmla="*/ 1572346 h 2157412"/>
                <a:gd name="connsiteX274" fmla="*/ 292524 w 1095038"/>
                <a:gd name="connsiteY274" fmla="*/ 1563758 h 2157412"/>
                <a:gd name="connsiteX275" fmla="*/ 315197 w 1095038"/>
                <a:gd name="connsiteY275" fmla="*/ 1551982 h 2157412"/>
                <a:gd name="connsiteX276" fmla="*/ 320120 w 1095038"/>
                <a:gd name="connsiteY276" fmla="*/ 1548578 h 2157412"/>
                <a:gd name="connsiteX277" fmla="*/ 320471 w 1095038"/>
                <a:gd name="connsiteY277" fmla="*/ 1548728 h 2157412"/>
                <a:gd name="connsiteX278" fmla="*/ 319853 w 1095038"/>
                <a:gd name="connsiteY278" fmla="*/ 1549110 h 2157412"/>
                <a:gd name="connsiteX279" fmla="*/ 326438 w 1095038"/>
                <a:gd name="connsiteY279" fmla="*/ 1535990 h 2157412"/>
                <a:gd name="connsiteX280" fmla="*/ 320120 w 1095038"/>
                <a:gd name="connsiteY280" fmla="*/ 1548578 h 2157412"/>
                <a:gd name="connsiteX281" fmla="*/ 312947 w 1095038"/>
                <a:gd name="connsiteY281" fmla="*/ 1545508 h 2157412"/>
                <a:gd name="connsiteX282" fmla="*/ 305423 w 1095038"/>
                <a:gd name="connsiteY282" fmla="*/ 1542287 h 2157412"/>
                <a:gd name="connsiteX283" fmla="*/ 323561 w 1095038"/>
                <a:gd name="connsiteY283" fmla="*/ 1536852 h 2157412"/>
                <a:gd name="connsiteX284" fmla="*/ 326614 w 1095038"/>
                <a:gd name="connsiteY284" fmla="*/ 1535639 h 2157412"/>
                <a:gd name="connsiteX285" fmla="*/ 326920 w 1095038"/>
                <a:gd name="connsiteY285" fmla="*/ 1535846 h 2157412"/>
                <a:gd name="connsiteX286" fmla="*/ 326438 w 1095038"/>
                <a:gd name="connsiteY286" fmla="*/ 1535990 h 2157412"/>
                <a:gd name="connsiteX287" fmla="*/ 354459 w 1095038"/>
                <a:gd name="connsiteY287" fmla="*/ 1480164 h 2157412"/>
                <a:gd name="connsiteX288" fmla="*/ 326614 w 1095038"/>
                <a:gd name="connsiteY288" fmla="*/ 1535639 h 2157412"/>
                <a:gd name="connsiteX289" fmla="*/ 319396 w 1095038"/>
                <a:gd name="connsiteY289" fmla="*/ 1530747 h 2157412"/>
                <a:gd name="connsiteX290" fmla="*/ 311872 w 1095038"/>
                <a:gd name="connsiteY290" fmla="*/ 1527258 h 2157412"/>
                <a:gd name="connsiteX291" fmla="*/ 337669 w 1095038"/>
                <a:gd name="connsiteY291" fmla="*/ 1512228 h 2157412"/>
                <a:gd name="connsiteX292" fmla="*/ 324770 w 1095038"/>
                <a:gd name="connsiteY292" fmla="*/ 1503640 h 2157412"/>
                <a:gd name="connsiteX293" fmla="*/ 346268 w 1095038"/>
                <a:gd name="connsiteY293" fmla="*/ 1495052 h 2157412"/>
                <a:gd name="connsiteX294" fmla="*/ 333369 w 1095038"/>
                <a:gd name="connsiteY294" fmla="*/ 1486463 h 2157412"/>
                <a:gd name="connsiteX295" fmla="*/ 343312 w 1095038"/>
                <a:gd name="connsiteY295" fmla="*/ 1484048 h 2157412"/>
                <a:gd name="connsiteX296" fmla="*/ 354590 w 1095038"/>
                <a:gd name="connsiteY296" fmla="*/ 1479904 h 2157412"/>
                <a:gd name="connsiteX297" fmla="*/ 354867 w 1095038"/>
                <a:gd name="connsiteY297" fmla="*/ 1480022 h 2157412"/>
                <a:gd name="connsiteX298" fmla="*/ 354459 w 1095038"/>
                <a:gd name="connsiteY298" fmla="*/ 1480164 h 2157412"/>
                <a:gd name="connsiteX299" fmla="*/ 363049 w 1095038"/>
                <a:gd name="connsiteY299" fmla="*/ 1463049 h 2157412"/>
                <a:gd name="connsiteX300" fmla="*/ 354590 w 1095038"/>
                <a:gd name="connsiteY300" fmla="*/ 1479904 h 2157412"/>
                <a:gd name="connsiteX301" fmla="*/ 341700 w 1095038"/>
                <a:gd name="connsiteY301" fmla="*/ 1474386 h 2157412"/>
                <a:gd name="connsiteX302" fmla="*/ 339819 w 1095038"/>
                <a:gd name="connsiteY302" fmla="*/ 1473581 h 2157412"/>
                <a:gd name="connsiteX303" fmla="*/ 350836 w 1095038"/>
                <a:gd name="connsiteY303" fmla="*/ 1469019 h 2157412"/>
                <a:gd name="connsiteX304" fmla="*/ 363207 w 1095038"/>
                <a:gd name="connsiteY304" fmla="*/ 1462735 h 2157412"/>
                <a:gd name="connsiteX305" fmla="*/ 363466 w 1095038"/>
                <a:gd name="connsiteY305" fmla="*/ 1462846 h 2157412"/>
                <a:gd name="connsiteX306" fmla="*/ 363049 w 1095038"/>
                <a:gd name="connsiteY306" fmla="*/ 1463049 h 2157412"/>
                <a:gd name="connsiteX307" fmla="*/ 385222 w 1095038"/>
                <a:gd name="connsiteY307" fmla="*/ 1418875 h 2157412"/>
                <a:gd name="connsiteX308" fmla="*/ 363207 w 1095038"/>
                <a:gd name="connsiteY308" fmla="*/ 1462735 h 2157412"/>
                <a:gd name="connsiteX309" fmla="*/ 355942 w 1095038"/>
                <a:gd name="connsiteY309" fmla="*/ 1459625 h 2157412"/>
                <a:gd name="connsiteX310" fmla="*/ 348418 w 1095038"/>
                <a:gd name="connsiteY310" fmla="*/ 1456405 h 2157412"/>
                <a:gd name="connsiteX311" fmla="*/ 374214 w 1095038"/>
                <a:gd name="connsiteY311" fmla="*/ 1439228 h 2157412"/>
                <a:gd name="connsiteX312" fmla="*/ 361316 w 1095038"/>
                <a:gd name="connsiteY312" fmla="*/ 1430640 h 2157412"/>
                <a:gd name="connsiteX313" fmla="*/ 382175 w 1095038"/>
                <a:gd name="connsiteY313" fmla="*/ 1420676 h 2157412"/>
                <a:gd name="connsiteX314" fmla="*/ 386034 w 1095038"/>
                <a:gd name="connsiteY314" fmla="*/ 1417257 h 2157412"/>
                <a:gd name="connsiteX315" fmla="*/ 387113 w 1095038"/>
                <a:gd name="connsiteY315" fmla="*/ 1417757 h 2157412"/>
                <a:gd name="connsiteX316" fmla="*/ 385222 w 1095038"/>
                <a:gd name="connsiteY316" fmla="*/ 1418875 h 2157412"/>
                <a:gd name="connsiteX317" fmla="*/ 393284 w 1095038"/>
                <a:gd name="connsiteY317" fmla="*/ 1402811 h 2157412"/>
                <a:gd name="connsiteX318" fmla="*/ 386034 w 1095038"/>
                <a:gd name="connsiteY318" fmla="*/ 1417257 h 2157412"/>
                <a:gd name="connsiteX319" fmla="*/ 379589 w 1095038"/>
                <a:gd name="connsiteY319" fmla="*/ 1414268 h 2157412"/>
                <a:gd name="connsiteX320" fmla="*/ 372065 w 1095038"/>
                <a:gd name="connsiteY320" fmla="*/ 1409169 h 2157412"/>
                <a:gd name="connsiteX321" fmla="*/ 390203 w 1095038"/>
                <a:gd name="connsiteY321" fmla="*/ 1403735 h 2157412"/>
                <a:gd name="connsiteX322" fmla="*/ 393379 w 1095038"/>
                <a:gd name="connsiteY322" fmla="*/ 1402624 h 2157412"/>
                <a:gd name="connsiteX323" fmla="*/ 393562 w 1095038"/>
                <a:gd name="connsiteY323" fmla="*/ 1402728 h 2157412"/>
                <a:gd name="connsiteX324" fmla="*/ 393284 w 1095038"/>
                <a:gd name="connsiteY324" fmla="*/ 1402811 h 2157412"/>
                <a:gd name="connsiteX325" fmla="*/ 401900 w 1095038"/>
                <a:gd name="connsiteY325" fmla="*/ 1385647 h 2157412"/>
                <a:gd name="connsiteX326" fmla="*/ 393379 w 1095038"/>
                <a:gd name="connsiteY326" fmla="*/ 1402624 h 2157412"/>
                <a:gd name="connsiteX327" fmla="*/ 386038 w 1095038"/>
                <a:gd name="connsiteY327" fmla="*/ 1398434 h 2157412"/>
                <a:gd name="connsiteX328" fmla="*/ 378514 w 1095038"/>
                <a:gd name="connsiteY328" fmla="*/ 1394140 h 2157412"/>
                <a:gd name="connsiteX329" fmla="*/ 390338 w 1095038"/>
                <a:gd name="connsiteY329" fmla="*/ 1389846 h 2157412"/>
                <a:gd name="connsiteX330" fmla="*/ 401985 w 1095038"/>
                <a:gd name="connsiteY330" fmla="*/ 1385477 h 2157412"/>
                <a:gd name="connsiteX331" fmla="*/ 402161 w 1095038"/>
                <a:gd name="connsiteY331" fmla="*/ 1385552 h 2157412"/>
                <a:gd name="connsiteX332" fmla="*/ 401900 w 1095038"/>
                <a:gd name="connsiteY332" fmla="*/ 1385647 h 2157412"/>
                <a:gd name="connsiteX333" fmla="*/ 413241 w 1095038"/>
                <a:gd name="connsiteY333" fmla="*/ 1363051 h 2157412"/>
                <a:gd name="connsiteX334" fmla="*/ 401985 w 1095038"/>
                <a:gd name="connsiteY334" fmla="*/ 1385477 h 2157412"/>
                <a:gd name="connsiteX335" fmla="*/ 394637 w 1095038"/>
                <a:gd name="connsiteY335" fmla="*/ 1382331 h 2157412"/>
                <a:gd name="connsiteX336" fmla="*/ 387113 w 1095038"/>
                <a:gd name="connsiteY336" fmla="*/ 1379110 h 2157412"/>
                <a:gd name="connsiteX337" fmla="*/ 411566 w 1095038"/>
                <a:gd name="connsiteY337" fmla="*/ 1364081 h 2157412"/>
                <a:gd name="connsiteX338" fmla="*/ 414025 w 1095038"/>
                <a:gd name="connsiteY338" fmla="*/ 1361491 h 2157412"/>
                <a:gd name="connsiteX339" fmla="*/ 415059 w 1095038"/>
                <a:gd name="connsiteY339" fmla="*/ 1361934 h 2157412"/>
                <a:gd name="connsiteX340" fmla="*/ 413241 w 1095038"/>
                <a:gd name="connsiteY340" fmla="*/ 1363051 h 2157412"/>
                <a:gd name="connsiteX341" fmla="*/ 423415 w 1095038"/>
                <a:gd name="connsiteY341" fmla="*/ 1342783 h 2157412"/>
                <a:gd name="connsiteX342" fmla="*/ 414025 w 1095038"/>
                <a:gd name="connsiteY342" fmla="*/ 1361491 h 2157412"/>
                <a:gd name="connsiteX343" fmla="*/ 407535 w 1095038"/>
                <a:gd name="connsiteY343" fmla="*/ 1358713 h 2157412"/>
                <a:gd name="connsiteX344" fmla="*/ 400011 w 1095038"/>
                <a:gd name="connsiteY344" fmla="*/ 1355493 h 2157412"/>
                <a:gd name="connsiteX345" fmla="*/ 419964 w 1095038"/>
                <a:gd name="connsiteY345" fmla="*/ 1345227 h 2157412"/>
                <a:gd name="connsiteX346" fmla="*/ 423529 w 1095038"/>
                <a:gd name="connsiteY346" fmla="*/ 1342555 h 2157412"/>
                <a:gd name="connsiteX347" fmla="*/ 423658 w 1095038"/>
                <a:gd name="connsiteY347" fmla="*/ 1342610 h 2157412"/>
                <a:gd name="connsiteX348" fmla="*/ 423415 w 1095038"/>
                <a:gd name="connsiteY348" fmla="*/ 1342783 h 2157412"/>
                <a:gd name="connsiteX349" fmla="*/ 430041 w 1095038"/>
                <a:gd name="connsiteY349" fmla="*/ 1329581 h 2157412"/>
                <a:gd name="connsiteX350" fmla="*/ 430108 w 1095038"/>
                <a:gd name="connsiteY350" fmla="*/ 1329728 h 2157412"/>
                <a:gd name="connsiteX351" fmla="*/ 429943 w 1095038"/>
                <a:gd name="connsiteY351" fmla="*/ 1329777 h 2157412"/>
                <a:gd name="connsiteX352" fmla="*/ 425725 w 1095038"/>
                <a:gd name="connsiteY352" fmla="*/ 1319584 h 2157412"/>
                <a:gd name="connsiteX353" fmla="*/ 420442 w 1095038"/>
                <a:gd name="connsiteY353" fmla="*/ 1332624 h 2157412"/>
                <a:gd name="connsiteX354" fmla="*/ 426749 w 1095038"/>
                <a:gd name="connsiteY354" fmla="*/ 1330734 h 2157412"/>
                <a:gd name="connsiteX355" fmla="*/ 429943 w 1095038"/>
                <a:gd name="connsiteY355" fmla="*/ 1329777 h 2157412"/>
                <a:gd name="connsiteX356" fmla="*/ 423529 w 1095038"/>
                <a:gd name="connsiteY356" fmla="*/ 1342555 h 2157412"/>
                <a:gd name="connsiteX357" fmla="*/ 416134 w 1095038"/>
                <a:gd name="connsiteY357" fmla="*/ 1339390 h 2157412"/>
                <a:gd name="connsiteX358" fmla="*/ 408610 w 1095038"/>
                <a:gd name="connsiteY358" fmla="*/ 1336169 h 2157412"/>
                <a:gd name="connsiteX359" fmla="*/ 411969 w 1095038"/>
                <a:gd name="connsiteY359" fmla="*/ 1335163 h 2157412"/>
                <a:gd name="connsiteX360" fmla="*/ 417232 w 1095038"/>
                <a:gd name="connsiteY360" fmla="*/ 1333586 h 2157412"/>
                <a:gd name="connsiteX361" fmla="*/ 415135 w 1095038"/>
                <a:gd name="connsiteY361" fmla="*/ 1332163 h 2157412"/>
                <a:gd name="connsiteX362" fmla="*/ 410826 w 1095038"/>
                <a:gd name="connsiteY362" fmla="*/ 1330833 h 2157412"/>
                <a:gd name="connsiteX363" fmla="*/ 419444 w 1095038"/>
                <a:gd name="connsiteY363" fmla="*/ 1323654 h 2157412"/>
                <a:gd name="connsiteX364" fmla="*/ 426625 w 1095038"/>
                <a:gd name="connsiteY364" fmla="*/ 1317361 h 2157412"/>
                <a:gd name="connsiteX365" fmla="*/ 428062 w 1095038"/>
                <a:gd name="connsiteY365" fmla="*/ 1318070 h 2157412"/>
                <a:gd name="connsiteX366" fmla="*/ 425725 w 1095038"/>
                <a:gd name="connsiteY366" fmla="*/ 1319584 h 2157412"/>
                <a:gd name="connsiteX367" fmla="*/ 438470 w 1095038"/>
                <a:gd name="connsiteY367" fmla="*/ 1312787 h 2157412"/>
                <a:gd name="connsiteX368" fmla="*/ 430041 w 1095038"/>
                <a:gd name="connsiteY368" fmla="*/ 1329581 h 2157412"/>
                <a:gd name="connsiteX369" fmla="*/ 428764 w 1095038"/>
                <a:gd name="connsiteY369" fmla="*/ 1326776 h 2157412"/>
                <a:gd name="connsiteX370" fmla="*/ 425808 w 1095038"/>
                <a:gd name="connsiteY370" fmla="*/ 1325434 h 2157412"/>
                <a:gd name="connsiteX371" fmla="*/ 432257 w 1095038"/>
                <a:gd name="connsiteY371" fmla="*/ 1318992 h 2157412"/>
                <a:gd name="connsiteX372" fmla="*/ 438623 w 1095038"/>
                <a:gd name="connsiteY372" fmla="*/ 1312484 h 2157412"/>
                <a:gd name="connsiteX373" fmla="*/ 438707 w 1095038"/>
                <a:gd name="connsiteY373" fmla="*/ 1312551 h 2157412"/>
                <a:gd name="connsiteX374" fmla="*/ 438470 w 1095038"/>
                <a:gd name="connsiteY374" fmla="*/ 1312787 h 2157412"/>
                <a:gd name="connsiteX375" fmla="*/ 433807 w 1095038"/>
                <a:gd name="connsiteY375" fmla="*/ 1299634 h 2157412"/>
                <a:gd name="connsiteX376" fmla="*/ 426625 w 1095038"/>
                <a:gd name="connsiteY376" fmla="*/ 1317361 h 2157412"/>
                <a:gd name="connsiteX377" fmla="*/ 423753 w 1095038"/>
                <a:gd name="connsiteY377" fmla="*/ 1315942 h 2157412"/>
                <a:gd name="connsiteX378" fmla="*/ 419444 w 1095038"/>
                <a:gd name="connsiteY378" fmla="*/ 1313815 h 2157412"/>
                <a:gd name="connsiteX379" fmla="*/ 430216 w 1095038"/>
                <a:gd name="connsiteY379" fmla="*/ 1303179 h 2157412"/>
                <a:gd name="connsiteX380" fmla="*/ 447076 w 1095038"/>
                <a:gd name="connsiteY380" fmla="*/ 1295643 h 2157412"/>
                <a:gd name="connsiteX381" fmla="*/ 438623 w 1095038"/>
                <a:gd name="connsiteY381" fmla="*/ 1312484 h 2157412"/>
                <a:gd name="connsiteX382" fmla="*/ 437363 w 1095038"/>
                <a:gd name="connsiteY382" fmla="*/ 1311478 h 2157412"/>
                <a:gd name="connsiteX383" fmla="*/ 434407 w 1095038"/>
                <a:gd name="connsiteY383" fmla="*/ 1310404 h 2157412"/>
                <a:gd name="connsiteX384" fmla="*/ 440856 w 1095038"/>
                <a:gd name="connsiteY384" fmla="*/ 1302890 h 2157412"/>
                <a:gd name="connsiteX385" fmla="*/ 447229 w 1095038"/>
                <a:gd name="connsiteY385" fmla="*/ 1295337 h 2157412"/>
                <a:gd name="connsiteX386" fmla="*/ 447306 w 1095038"/>
                <a:gd name="connsiteY386" fmla="*/ 1295375 h 2157412"/>
                <a:gd name="connsiteX387" fmla="*/ 447076 w 1095038"/>
                <a:gd name="connsiteY387" fmla="*/ 1295643 h 2157412"/>
                <a:gd name="connsiteX388" fmla="*/ 437398 w 1095038"/>
                <a:gd name="connsiteY388" fmla="*/ 1290770 h 2157412"/>
                <a:gd name="connsiteX389" fmla="*/ 440989 w 1095038"/>
                <a:gd name="connsiteY389" fmla="*/ 1292543 h 2157412"/>
                <a:gd name="connsiteX390" fmla="*/ 437622 w 1095038"/>
                <a:gd name="connsiteY390" fmla="*/ 1295867 h 2157412"/>
                <a:gd name="connsiteX391" fmla="*/ 433807 w 1095038"/>
                <a:gd name="connsiteY391" fmla="*/ 1299634 h 2157412"/>
                <a:gd name="connsiteX392" fmla="*/ 440414 w 1095038"/>
                <a:gd name="connsiteY392" fmla="*/ 1283325 h 2157412"/>
                <a:gd name="connsiteX393" fmla="*/ 437398 w 1095038"/>
                <a:gd name="connsiteY393" fmla="*/ 1290770 h 2157412"/>
                <a:gd name="connsiteX394" fmla="*/ 436680 w 1095038"/>
                <a:gd name="connsiteY394" fmla="*/ 1290416 h 2157412"/>
                <a:gd name="connsiteX395" fmla="*/ 432371 w 1095038"/>
                <a:gd name="connsiteY395" fmla="*/ 1288288 h 2157412"/>
                <a:gd name="connsiteX396" fmla="*/ 455627 w 1095038"/>
                <a:gd name="connsiteY396" fmla="*/ 1278607 h 2157412"/>
                <a:gd name="connsiteX397" fmla="*/ 447229 w 1095038"/>
                <a:gd name="connsiteY397" fmla="*/ 1295337 h 2157412"/>
                <a:gd name="connsiteX398" fmla="*/ 443006 w 1095038"/>
                <a:gd name="connsiteY398" fmla="*/ 1293228 h 2157412"/>
                <a:gd name="connsiteX399" fmla="*/ 450799 w 1095038"/>
                <a:gd name="connsiteY399" fmla="*/ 1283566 h 2157412"/>
                <a:gd name="connsiteX400" fmla="*/ 458304 w 1095038"/>
                <a:gd name="connsiteY400" fmla="*/ 1273272 h 2157412"/>
                <a:gd name="connsiteX401" fmla="*/ 460204 w 1095038"/>
                <a:gd name="connsiteY401" fmla="*/ 1273904 h 2157412"/>
                <a:gd name="connsiteX402" fmla="*/ 455627 w 1095038"/>
                <a:gd name="connsiteY402" fmla="*/ 1278607 h 2157412"/>
                <a:gd name="connsiteX403" fmla="*/ 444506 w 1095038"/>
                <a:gd name="connsiteY403" fmla="*/ 1273223 h 2157412"/>
                <a:gd name="connsiteX404" fmla="*/ 445298 w 1095038"/>
                <a:gd name="connsiteY404" fmla="*/ 1273663 h 2157412"/>
                <a:gd name="connsiteX405" fmla="*/ 449606 w 1095038"/>
                <a:gd name="connsiteY405" fmla="*/ 1277652 h 2157412"/>
                <a:gd name="connsiteX406" fmla="*/ 440989 w 1095038"/>
                <a:gd name="connsiteY406" fmla="*/ 1282970 h 2157412"/>
                <a:gd name="connsiteX407" fmla="*/ 440414 w 1095038"/>
                <a:gd name="connsiteY407" fmla="*/ 1283325 h 2157412"/>
                <a:gd name="connsiteX408" fmla="*/ 447675 w 1095038"/>
                <a:gd name="connsiteY408" fmla="*/ 1265401 h 2157412"/>
                <a:gd name="connsiteX409" fmla="*/ 444506 w 1095038"/>
                <a:gd name="connsiteY409" fmla="*/ 1273223 h 2157412"/>
                <a:gd name="connsiteX410" fmla="*/ 440989 w 1095038"/>
                <a:gd name="connsiteY410" fmla="*/ 1271270 h 2157412"/>
                <a:gd name="connsiteX411" fmla="*/ 464654 w 1095038"/>
                <a:gd name="connsiteY411" fmla="*/ 1260622 h 2157412"/>
                <a:gd name="connsiteX412" fmla="*/ 458304 w 1095038"/>
                <a:gd name="connsiteY412" fmla="*/ 1273272 h 2157412"/>
                <a:gd name="connsiteX413" fmla="*/ 456980 w 1095038"/>
                <a:gd name="connsiteY413" fmla="*/ 1272831 h 2157412"/>
                <a:gd name="connsiteX414" fmla="*/ 453755 w 1095038"/>
                <a:gd name="connsiteY414" fmla="*/ 1271757 h 2157412"/>
                <a:gd name="connsiteX415" fmla="*/ 460204 w 1095038"/>
                <a:gd name="connsiteY415" fmla="*/ 1264511 h 2157412"/>
                <a:gd name="connsiteX416" fmla="*/ 465691 w 1095038"/>
                <a:gd name="connsiteY416" fmla="*/ 1258555 h 2157412"/>
                <a:gd name="connsiteX417" fmla="*/ 466653 w 1095038"/>
                <a:gd name="connsiteY417" fmla="*/ 1258875 h 2157412"/>
                <a:gd name="connsiteX418" fmla="*/ 464654 w 1095038"/>
                <a:gd name="connsiteY418" fmla="*/ 1260622 h 2157412"/>
                <a:gd name="connsiteX419" fmla="*/ 453955 w 1095038"/>
                <a:gd name="connsiteY419" fmla="*/ 1249901 h 2157412"/>
                <a:gd name="connsiteX420" fmla="*/ 456070 w 1095038"/>
                <a:gd name="connsiteY420" fmla="*/ 1251859 h 2157412"/>
                <a:gd name="connsiteX421" fmla="*/ 460379 w 1095038"/>
                <a:gd name="connsiteY421" fmla="*/ 1254252 h 2157412"/>
                <a:gd name="connsiteX422" fmla="*/ 450684 w 1095038"/>
                <a:gd name="connsiteY422" fmla="*/ 1262761 h 2157412"/>
                <a:gd name="connsiteX423" fmla="*/ 447675 w 1095038"/>
                <a:gd name="connsiteY423" fmla="*/ 1265401 h 2157412"/>
                <a:gd name="connsiteX424" fmla="*/ 455874 w 1095038"/>
                <a:gd name="connsiteY424" fmla="*/ 1245163 h 2157412"/>
                <a:gd name="connsiteX425" fmla="*/ 453955 w 1095038"/>
                <a:gd name="connsiteY425" fmla="*/ 1249901 h 2157412"/>
                <a:gd name="connsiteX426" fmla="*/ 451761 w 1095038"/>
                <a:gd name="connsiteY426" fmla="*/ 1247870 h 2157412"/>
                <a:gd name="connsiteX427" fmla="*/ 462533 w 1095038"/>
                <a:gd name="connsiteY427" fmla="*/ 1228725 h 2157412"/>
                <a:gd name="connsiteX428" fmla="*/ 471151 w 1095038"/>
                <a:gd name="connsiteY428" fmla="*/ 1235107 h 2157412"/>
                <a:gd name="connsiteX429" fmla="*/ 461456 w 1095038"/>
                <a:gd name="connsiteY429" fmla="*/ 1241489 h 2157412"/>
                <a:gd name="connsiteX430" fmla="*/ 455874 w 1095038"/>
                <a:gd name="connsiteY430" fmla="*/ 1245163 h 2157412"/>
                <a:gd name="connsiteX431" fmla="*/ 483851 w 1095038"/>
                <a:gd name="connsiteY431" fmla="*/ 1222375 h 2157412"/>
                <a:gd name="connsiteX432" fmla="*/ 477402 w 1095038"/>
                <a:gd name="connsiteY432" fmla="*/ 1235257 h 2157412"/>
                <a:gd name="connsiteX433" fmla="*/ 477402 w 1095038"/>
                <a:gd name="connsiteY433" fmla="*/ 1237404 h 2157412"/>
                <a:gd name="connsiteX434" fmla="*/ 474892 w 1095038"/>
                <a:gd name="connsiteY434" fmla="*/ 1240225 h 2157412"/>
                <a:gd name="connsiteX435" fmla="*/ 487670 w 1095038"/>
                <a:gd name="connsiteY435" fmla="*/ 1202095 h 2157412"/>
                <a:gd name="connsiteX436" fmla="*/ 472934 w 1095038"/>
                <a:gd name="connsiteY436" fmla="*/ 1235923 h 2157412"/>
                <a:gd name="connsiteX437" fmla="*/ 474326 w 1095038"/>
                <a:gd name="connsiteY437" fmla="*/ 1237116 h 2157412"/>
                <a:gd name="connsiteX438" fmla="*/ 471071 w 1095038"/>
                <a:gd name="connsiteY438" fmla="*/ 1240200 h 2157412"/>
                <a:gd name="connsiteX439" fmla="*/ 467387 w 1095038"/>
                <a:gd name="connsiteY439" fmla="*/ 1248657 h 2157412"/>
                <a:gd name="connsiteX440" fmla="*/ 468803 w 1095038"/>
                <a:gd name="connsiteY440" fmla="*/ 1247066 h 2157412"/>
                <a:gd name="connsiteX441" fmla="*/ 474892 w 1095038"/>
                <a:gd name="connsiteY441" fmla="*/ 1240225 h 2157412"/>
                <a:gd name="connsiteX442" fmla="*/ 465691 w 1095038"/>
                <a:gd name="connsiteY442" fmla="*/ 1258555 h 2157412"/>
                <a:gd name="connsiteX443" fmla="*/ 463429 w 1095038"/>
                <a:gd name="connsiteY443" fmla="*/ 1257801 h 2157412"/>
                <a:gd name="connsiteX444" fmla="*/ 460204 w 1095038"/>
                <a:gd name="connsiteY444" fmla="*/ 1256728 h 2157412"/>
                <a:gd name="connsiteX445" fmla="*/ 467334 w 1095038"/>
                <a:gd name="connsiteY445" fmla="*/ 1248717 h 2157412"/>
                <a:gd name="connsiteX446" fmla="*/ 470854 w 1095038"/>
                <a:gd name="connsiteY446" fmla="*/ 1240406 h 2157412"/>
                <a:gd name="connsiteX447" fmla="*/ 468671 w 1095038"/>
                <a:gd name="connsiteY447" fmla="*/ 1242474 h 2157412"/>
                <a:gd name="connsiteX448" fmla="*/ 464801 w 1095038"/>
                <a:gd name="connsiteY448" fmla="*/ 1249363 h 2157412"/>
                <a:gd name="connsiteX449" fmla="*/ 471945 w 1095038"/>
                <a:gd name="connsiteY449" fmla="*/ 1235075 h 2157412"/>
                <a:gd name="connsiteX450" fmla="*/ 472801 w 1095038"/>
                <a:gd name="connsiteY450" fmla="*/ 1235808 h 2157412"/>
                <a:gd name="connsiteX451" fmla="*/ 477265 w 1095038"/>
                <a:gd name="connsiteY451" fmla="*/ 1225266 h 2157412"/>
                <a:gd name="connsiteX452" fmla="*/ 466388 w 1095038"/>
                <a:gd name="connsiteY452" fmla="*/ 1218845 h 2157412"/>
                <a:gd name="connsiteX453" fmla="*/ 484744 w 1095038"/>
                <a:gd name="connsiteY453" fmla="*/ 1204398 h 2157412"/>
                <a:gd name="connsiteX454" fmla="*/ 477501 w 1095038"/>
                <a:gd name="connsiteY454" fmla="*/ 1195387 h 2157412"/>
                <a:gd name="connsiteX455" fmla="*/ 487026 w 1095038"/>
                <a:gd name="connsiteY455" fmla="*/ 1201737 h 2157412"/>
                <a:gd name="connsiteX456" fmla="*/ 498723 w 1095038"/>
                <a:gd name="connsiteY456" fmla="*/ 1176720 h 2157412"/>
                <a:gd name="connsiteX457" fmla="*/ 501196 w 1095038"/>
                <a:gd name="connsiteY457" fmla="*/ 1178180 h 2157412"/>
                <a:gd name="connsiteX458" fmla="*/ 488143 w 1095038"/>
                <a:gd name="connsiteY458" fmla="*/ 1201723 h 2157412"/>
                <a:gd name="connsiteX459" fmla="*/ 487670 w 1095038"/>
                <a:gd name="connsiteY459" fmla="*/ 1202095 h 2157412"/>
                <a:gd name="connsiteX460" fmla="*/ 505111 w 1095038"/>
                <a:gd name="connsiteY460" fmla="*/ 1162056 h 2157412"/>
                <a:gd name="connsiteX461" fmla="*/ 498723 w 1095038"/>
                <a:gd name="connsiteY461" fmla="*/ 1176720 h 2157412"/>
                <a:gd name="connsiteX462" fmla="*/ 491678 w 1095038"/>
                <a:gd name="connsiteY462" fmla="*/ 1172561 h 2157412"/>
                <a:gd name="connsiteX463" fmla="*/ 490318 w 1095038"/>
                <a:gd name="connsiteY463" fmla="*/ 1171759 h 2157412"/>
                <a:gd name="connsiteX464" fmla="*/ 500108 w 1095038"/>
                <a:gd name="connsiteY464" fmla="*/ 1165338 h 2157412"/>
                <a:gd name="connsiteX465" fmla="*/ 506979 w 1095038"/>
                <a:gd name="connsiteY465" fmla="*/ 1157769 h 2157412"/>
                <a:gd name="connsiteX466" fmla="*/ 509897 w 1095038"/>
                <a:gd name="connsiteY466" fmla="*/ 1158917 h 2157412"/>
                <a:gd name="connsiteX467" fmla="*/ 505111 w 1095038"/>
                <a:gd name="connsiteY467" fmla="*/ 1162056 h 2157412"/>
                <a:gd name="connsiteX468" fmla="*/ 513463 w 1095038"/>
                <a:gd name="connsiteY468" fmla="*/ 1142884 h 2157412"/>
                <a:gd name="connsiteX469" fmla="*/ 506979 w 1095038"/>
                <a:gd name="connsiteY469" fmla="*/ 1157769 h 2157412"/>
                <a:gd name="connsiteX470" fmla="*/ 504459 w 1095038"/>
                <a:gd name="connsiteY470" fmla="*/ 1156777 h 2157412"/>
                <a:gd name="connsiteX471" fmla="*/ 499020 w 1095038"/>
                <a:gd name="connsiteY471" fmla="*/ 1154636 h 2157412"/>
                <a:gd name="connsiteX472" fmla="*/ 511801 w 1095038"/>
                <a:gd name="connsiteY472" fmla="*/ 1144202 h 2157412"/>
                <a:gd name="connsiteX473" fmla="*/ 518246 w 1095038"/>
                <a:gd name="connsiteY473" fmla="*/ 1131903 h 2157412"/>
                <a:gd name="connsiteX474" fmla="*/ 522950 w 1095038"/>
                <a:gd name="connsiteY474" fmla="*/ 1135374 h 2157412"/>
                <a:gd name="connsiteX475" fmla="*/ 519517 w 1095038"/>
                <a:gd name="connsiteY475" fmla="*/ 1138083 h 2157412"/>
                <a:gd name="connsiteX476" fmla="*/ 513463 w 1095038"/>
                <a:gd name="connsiteY476" fmla="*/ 1142884 h 2157412"/>
                <a:gd name="connsiteX477" fmla="*/ 521286 w 1095038"/>
                <a:gd name="connsiteY477" fmla="*/ 1124924 h 2157412"/>
                <a:gd name="connsiteX478" fmla="*/ 518246 w 1095038"/>
                <a:gd name="connsiteY478" fmla="*/ 1131903 h 2157412"/>
                <a:gd name="connsiteX479" fmla="*/ 517512 w 1095038"/>
                <a:gd name="connsiteY479" fmla="*/ 1131361 h 2157412"/>
                <a:gd name="connsiteX480" fmla="*/ 512073 w 1095038"/>
                <a:gd name="connsiteY480" fmla="*/ 1128953 h 2157412"/>
                <a:gd name="connsiteX481" fmla="*/ 524977 w 1095038"/>
                <a:gd name="connsiteY481" fmla="*/ 1116452 h 2157412"/>
                <a:gd name="connsiteX482" fmla="*/ 526213 w 1095038"/>
                <a:gd name="connsiteY482" fmla="*/ 1117181 h 2157412"/>
                <a:gd name="connsiteX483" fmla="*/ 531652 w 1095038"/>
                <a:gd name="connsiteY483" fmla="*/ 1120392 h 2157412"/>
                <a:gd name="connsiteX484" fmla="*/ 521863 w 1095038"/>
                <a:gd name="connsiteY484" fmla="*/ 1124672 h 2157412"/>
                <a:gd name="connsiteX485" fmla="*/ 521286 w 1095038"/>
                <a:gd name="connsiteY485" fmla="*/ 1124924 h 2157412"/>
                <a:gd name="connsiteX486" fmla="*/ 538081 w 1095038"/>
                <a:gd name="connsiteY486" fmla="*/ 1109927 h 2157412"/>
                <a:gd name="connsiteX487" fmla="*/ 541933 w 1095038"/>
                <a:gd name="connsiteY487" fmla="*/ 1111843 h 2157412"/>
                <a:gd name="connsiteX488" fmla="*/ 531148 w 1095038"/>
                <a:gd name="connsiteY488" fmla="*/ 1124717 h 2157412"/>
                <a:gd name="connsiteX489" fmla="*/ 533305 w 1095038"/>
                <a:gd name="connsiteY489" fmla="*/ 1124717 h 2157412"/>
                <a:gd name="connsiteX490" fmla="*/ 520363 w 1095038"/>
                <a:gd name="connsiteY490" fmla="*/ 1146175 h 2157412"/>
                <a:gd name="connsiteX491" fmla="*/ 528594 w 1095038"/>
                <a:gd name="connsiteY491" fmla="*/ 1108149 h 2157412"/>
                <a:gd name="connsiteX492" fmla="*/ 524977 w 1095038"/>
                <a:gd name="connsiteY492" fmla="*/ 1116452 h 2157412"/>
                <a:gd name="connsiteX493" fmla="*/ 520775 w 1095038"/>
                <a:gd name="connsiteY493" fmla="*/ 1113971 h 2157412"/>
                <a:gd name="connsiteX494" fmla="*/ 540358 w 1095038"/>
                <a:gd name="connsiteY494" fmla="*/ 1105269 h 2157412"/>
                <a:gd name="connsiteX495" fmla="*/ 538081 w 1095038"/>
                <a:gd name="connsiteY495" fmla="*/ 1109927 h 2157412"/>
                <a:gd name="connsiteX496" fmla="*/ 537619 w 1095038"/>
                <a:gd name="connsiteY496" fmla="*/ 1109697 h 2157412"/>
                <a:gd name="connsiteX497" fmla="*/ 534339 w 1095038"/>
                <a:gd name="connsiteY497" fmla="*/ 1094960 h 2157412"/>
                <a:gd name="connsiteX498" fmla="*/ 536003 w 1095038"/>
                <a:gd name="connsiteY498" fmla="*/ 1095778 h 2157412"/>
                <a:gd name="connsiteX499" fmla="*/ 542529 w 1095038"/>
                <a:gd name="connsiteY499" fmla="*/ 1098989 h 2157412"/>
                <a:gd name="connsiteX500" fmla="*/ 530836 w 1095038"/>
                <a:gd name="connsiteY500" fmla="*/ 1106480 h 2157412"/>
                <a:gd name="connsiteX501" fmla="*/ 528594 w 1095038"/>
                <a:gd name="connsiteY501" fmla="*/ 1108149 h 2157412"/>
                <a:gd name="connsiteX502" fmla="*/ 538055 w 1095038"/>
                <a:gd name="connsiteY502" fmla="*/ 1086430 h 2157412"/>
                <a:gd name="connsiteX503" fmla="*/ 534339 w 1095038"/>
                <a:gd name="connsiteY503" fmla="*/ 1094960 h 2157412"/>
                <a:gd name="connsiteX504" fmla="*/ 529477 w 1095038"/>
                <a:gd name="connsiteY504" fmla="*/ 1092568 h 2157412"/>
                <a:gd name="connsiteX505" fmla="*/ 545001 w 1095038"/>
                <a:gd name="connsiteY505" fmla="*/ 1070484 h 2157412"/>
                <a:gd name="connsiteX506" fmla="*/ 553407 w 1095038"/>
                <a:gd name="connsiteY506" fmla="*/ 1075446 h 2157412"/>
                <a:gd name="connsiteX507" fmla="*/ 543311 w 1095038"/>
                <a:gd name="connsiteY507" fmla="*/ 1082669 h 2157412"/>
                <a:gd name="connsiteX508" fmla="*/ 538055 w 1095038"/>
                <a:gd name="connsiteY508" fmla="*/ 1086430 h 2157412"/>
                <a:gd name="connsiteX509" fmla="*/ 546969 w 1095038"/>
                <a:gd name="connsiteY509" fmla="*/ 1065967 h 2157412"/>
                <a:gd name="connsiteX510" fmla="*/ 545001 w 1095038"/>
                <a:gd name="connsiteY510" fmla="*/ 1070484 h 2157412"/>
                <a:gd name="connsiteX511" fmla="*/ 543889 w 1095038"/>
                <a:gd name="connsiteY511" fmla="*/ 1069828 h 2157412"/>
                <a:gd name="connsiteX512" fmla="*/ 542529 w 1095038"/>
                <a:gd name="connsiteY512" fmla="*/ 1069025 h 2157412"/>
                <a:gd name="connsiteX513" fmla="*/ 545928 w 1095038"/>
                <a:gd name="connsiteY513" fmla="*/ 1066684 h 2157412"/>
                <a:gd name="connsiteX514" fmla="*/ 554643 w 1095038"/>
                <a:gd name="connsiteY514" fmla="*/ 1048351 h 2157412"/>
                <a:gd name="connsiteX515" fmla="*/ 558846 w 1095038"/>
                <a:gd name="connsiteY515" fmla="*/ 1050832 h 2157412"/>
                <a:gd name="connsiteX516" fmla="*/ 564284 w 1095038"/>
                <a:gd name="connsiteY516" fmla="*/ 1054043 h 2157412"/>
                <a:gd name="connsiteX517" fmla="*/ 553407 w 1095038"/>
                <a:gd name="connsiteY517" fmla="*/ 1061534 h 2157412"/>
                <a:gd name="connsiteX518" fmla="*/ 546969 w 1095038"/>
                <a:gd name="connsiteY518" fmla="*/ 1065967 h 2157412"/>
                <a:gd name="connsiteX519" fmla="*/ 556071 w 1095038"/>
                <a:gd name="connsiteY519" fmla="*/ 1045072 h 2157412"/>
                <a:gd name="connsiteX520" fmla="*/ 554643 w 1095038"/>
                <a:gd name="connsiteY520" fmla="*/ 1048351 h 2157412"/>
                <a:gd name="connsiteX521" fmla="*/ 553407 w 1095038"/>
                <a:gd name="connsiteY521" fmla="*/ 1047622 h 2157412"/>
                <a:gd name="connsiteX522" fmla="*/ 583023 w 1095038"/>
                <a:gd name="connsiteY522" fmla="*/ 1017984 h 2157412"/>
                <a:gd name="connsiteX523" fmla="*/ 574890 w 1095038"/>
                <a:gd name="connsiteY523" fmla="*/ 1021136 h 2157412"/>
                <a:gd name="connsiteX524" fmla="*/ 564284 w 1095038"/>
                <a:gd name="connsiteY524" fmla="*/ 1026219 h 2157412"/>
                <a:gd name="connsiteX525" fmla="*/ 570811 w 1095038"/>
                <a:gd name="connsiteY525" fmla="*/ 1028359 h 2157412"/>
                <a:gd name="connsiteX526" fmla="*/ 576965 w 1095038"/>
                <a:gd name="connsiteY526" fmla="*/ 1030378 h 2157412"/>
                <a:gd name="connsiteX527" fmla="*/ 590265 w 1095038"/>
                <a:gd name="connsiteY527" fmla="*/ 1003168 h 2157412"/>
                <a:gd name="connsiteX528" fmla="*/ 593699 w 1095038"/>
                <a:gd name="connsiteY528" fmla="*/ 1004556 h 2157412"/>
                <a:gd name="connsiteX529" fmla="*/ 582914 w 1095038"/>
                <a:gd name="connsiteY529" fmla="*/ 1023868 h 2157412"/>
                <a:gd name="connsiteX530" fmla="*/ 585071 w 1095038"/>
                <a:gd name="connsiteY530" fmla="*/ 1026013 h 2157412"/>
                <a:gd name="connsiteX531" fmla="*/ 569973 w 1095038"/>
                <a:gd name="connsiteY531" fmla="*/ 1047471 h 2157412"/>
                <a:gd name="connsiteX532" fmla="*/ 572130 w 1095038"/>
                <a:gd name="connsiteY532" fmla="*/ 1049616 h 2157412"/>
                <a:gd name="connsiteX533" fmla="*/ 559188 w 1095038"/>
                <a:gd name="connsiteY533" fmla="*/ 1075365 h 2157412"/>
                <a:gd name="connsiteX534" fmla="*/ 550560 w 1095038"/>
                <a:gd name="connsiteY534" fmla="*/ 1090385 h 2157412"/>
                <a:gd name="connsiteX535" fmla="*/ 544090 w 1095038"/>
                <a:gd name="connsiteY535" fmla="*/ 1099236 h 2157412"/>
                <a:gd name="connsiteX536" fmla="*/ 540358 w 1095038"/>
                <a:gd name="connsiteY536" fmla="*/ 1105269 h 2157412"/>
                <a:gd name="connsiteX537" fmla="*/ 576711 w 1095038"/>
                <a:gd name="connsiteY537" fmla="*/ 1030897 h 2157412"/>
                <a:gd name="connsiteX538" fmla="*/ 573598 w 1095038"/>
                <a:gd name="connsiteY538" fmla="*/ 1032874 h 2157412"/>
                <a:gd name="connsiteX539" fmla="*/ 557146 w 1095038"/>
                <a:gd name="connsiteY539" fmla="*/ 1044044 h 2157412"/>
                <a:gd name="connsiteX540" fmla="*/ 556071 w 1095038"/>
                <a:gd name="connsiteY540" fmla="*/ 1045072 h 2157412"/>
                <a:gd name="connsiteX541" fmla="*/ 570810 w 1095038"/>
                <a:gd name="connsiteY541" fmla="*/ 1011237 h 2157412"/>
                <a:gd name="connsiteX542" fmla="*/ 577337 w 1095038"/>
                <a:gd name="connsiteY542" fmla="*/ 1014447 h 2157412"/>
                <a:gd name="connsiteX543" fmla="*/ 583314 w 1095038"/>
                <a:gd name="connsiteY543" fmla="*/ 1017388 h 2157412"/>
                <a:gd name="connsiteX544" fmla="*/ 598241 w 1095038"/>
                <a:gd name="connsiteY544" fmla="*/ 986850 h 2157412"/>
                <a:gd name="connsiteX545" fmla="*/ 590265 w 1095038"/>
                <a:gd name="connsiteY545" fmla="*/ 1003168 h 2157412"/>
                <a:gd name="connsiteX546" fmla="*/ 585071 w 1095038"/>
                <a:gd name="connsiteY546" fmla="*/ 1001069 h 2157412"/>
                <a:gd name="connsiteX547" fmla="*/ 576443 w 1095038"/>
                <a:gd name="connsiteY547" fmla="*/ 995973 h 2157412"/>
                <a:gd name="connsiteX548" fmla="*/ 590463 w 1095038"/>
                <a:gd name="connsiteY548" fmla="*/ 990340 h 2157412"/>
                <a:gd name="connsiteX549" fmla="*/ 600802 w 1095038"/>
                <a:gd name="connsiteY549" fmla="*/ 981611 h 2157412"/>
                <a:gd name="connsiteX550" fmla="*/ 604483 w 1095038"/>
                <a:gd name="connsiteY550" fmla="*/ 983098 h 2157412"/>
                <a:gd name="connsiteX551" fmla="*/ 600102 w 1095038"/>
                <a:gd name="connsiteY551" fmla="*/ 986015 h 2157412"/>
                <a:gd name="connsiteX552" fmla="*/ 598241 w 1095038"/>
                <a:gd name="connsiteY552" fmla="*/ 986850 h 2157412"/>
                <a:gd name="connsiteX553" fmla="*/ 608646 w 1095038"/>
                <a:gd name="connsiteY553" fmla="*/ 965564 h 2157412"/>
                <a:gd name="connsiteX554" fmla="*/ 600802 w 1095038"/>
                <a:gd name="connsiteY554" fmla="*/ 981611 h 2157412"/>
                <a:gd name="connsiteX555" fmla="*/ 595856 w 1095038"/>
                <a:gd name="connsiteY555" fmla="*/ 979612 h 2157412"/>
                <a:gd name="connsiteX556" fmla="*/ 587228 w 1095038"/>
                <a:gd name="connsiteY556" fmla="*/ 974516 h 2157412"/>
                <a:gd name="connsiteX557" fmla="*/ 601248 w 1095038"/>
                <a:gd name="connsiteY557" fmla="*/ 968883 h 2157412"/>
                <a:gd name="connsiteX558" fmla="*/ 611399 w 1095038"/>
                <a:gd name="connsiteY558" fmla="*/ 959931 h 2157412"/>
                <a:gd name="connsiteX559" fmla="*/ 615268 w 1095038"/>
                <a:gd name="connsiteY559" fmla="*/ 961641 h 2157412"/>
                <a:gd name="connsiteX560" fmla="*/ 610887 w 1095038"/>
                <a:gd name="connsiteY560" fmla="*/ 964558 h 2157412"/>
                <a:gd name="connsiteX561" fmla="*/ 608646 w 1095038"/>
                <a:gd name="connsiteY561" fmla="*/ 965564 h 2157412"/>
                <a:gd name="connsiteX562" fmla="*/ 617819 w 1095038"/>
                <a:gd name="connsiteY562" fmla="*/ 946797 h 2157412"/>
                <a:gd name="connsiteX563" fmla="*/ 611399 w 1095038"/>
                <a:gd name="connsiteY563" fmla="*/ 959931 h 2157412"/>
                <a:gd name="connsiteX564" fmla="*/ 607989 w 1095038"/>
                <a:gd name="connsiteY564" fmla="*/ 958423 h 2157412"/>
                <a:gd name="connsiteX565" fmla="*/ 602327 w 1095038"/>
                <a:gd name="connsiteY565" fmla="*/ 955204 h 2157412"/>
                <a:gd name="connsiteX566" fmla="*/ 616043 w 1095038"/>
                <a:gd name="connsiteY566" fmla="*/ 947761 h 2157412"/>
                <a:gd name="connsiteX567" fmla="*/ 621046 w 1095038"/>
                <a:gd name="connsiteY567" fmla="*/ 940195 h 2157412"/>
                <a:gd name="connsiteX568" fmla="*/ 626053 w 1095038"/>
                <a:gd name="connsiteY568" fmla="*/ 942329 h 2157412"/>
                <a:gd name="connsiteX569" fmla="*/ 623087 w 1095038"/>
                <a:gd name="connsiteY569" fmla="*/ 943939 h 2157412"/>
                <a:gd name="connsiteX570" fmla="*/ 617819 w 1095038"/>
                <a:gd name="connsiteY570" fmla="*/ 946797 h 2157412"/>
                <a:gd name="connsiteX571" fmla="*/ 625460 w 1095038"/>
                <a:gd name="connsiteY571" fmla="*/ 931164 h 2157412"/>
                <a:gd name="connsiteX572" fmla="*/ 621046 w 1095038"/>
                <a:gd name="connsiteY572" fmla="*/ 940195 h 2157412"/>
                <a:gd name="connsiteX573" fmla="*/ 618503 w 1095038"/>
                <a:gd name="connsiteY573" fmla="*/ 939111 h 2157412"/>
                <a:gd name="connsiteX574" fmla="*/ 610954 w 1095038"/>
                <a:gd name="connsiteY574" fmla="*/ 935892 h 2157412"/>
                <a:gd name="connsiteX575" fmla="*/ 622548 w 1095038"/>
                <a:gd name="connsiteY575" fmla="*/ 931869 h 2157412"/>
                <a:gd name="connsiteX576" fmla="*/ 627820 w 1095038"/>
                <a:gd name="connsiteY576" fmla="*/ 926336 h 2157412"/>
                <a:gd name="connsiteX577" fmla="*/ 632524 w 1095038"/>
                <a:gd name="connsiteY577" fmla="*/ 929455 h 2157412"/>
                <a:gd name="connsiteX578" fmla="*/ 625460 w 1095038"/>
                <a:gd name="connsiteY578" fmla="*/ 931164 h 2157412"/>
                <a:gd name="connsiteX579" fmla="*/ 632917 w 1095038"/>
                <a:gd name="connsiteY579" fmla="*/ 915908 h 2157412"/>
                <a:gd name="connsiteX580" fmla="*/ 627820 w 1095038"/>
                <a:gd name="connsiteY580" fmla="*/ 926336 h 2157412"/>
                <a:gd name="connsiteX581" fmla="*/ 626053 w 1095038"/>
                <a:gd name="connsiteY581" fmla="*/ 925163 h 2157412"/>
                <a:gd name="connsiteX582" fmla="*/ 619582 w 1095038"/>
                <a:gd name="connsiteY582" fmla="*/ 920872 h 2157412"/>
                <a:gd name="connsiteX583" fmla="*/ 629558 w 1095038"/>
                <a:gd name="connsiteY583" fmla="*/ 917385 h 2157412"/>
                <a:gd name="connsiteX584" fmla="*/ 635801 w 1095038"/>
                <a:gd name="connsiteY584" fmla="*/ 910008 h 2157412"/>
                <a:gd name="connsiteX585" fmla="*/ 641151 w 1095038"/>
                <a:gd name="connsiteY585" fmla="*/ 912289 h 2157412"/>
                <a:gd name="connsiteX586" fmla="*/ 632917 w 1095038"/>
                <a:gd name="connsiteY586" fmla="*/ 915908 h 2157412"/>
                <a:gd name="connsiteX587" fmla="*/ 643622 w 1095038"/>
                <a:gd name="connsiteY587" fmla="*/ 894008 h 2157412"/>
                <a:gd name="connsiteX588" fmla="*/ 635801 w 1095038"/>
                <a:gd name="connsiteY588" fmla="*/ 910008 h 2157412"/>
                <a:gd name="connsiteX589" fmla="*/ 633602 w 1095038"/>
                <a:gd name="connsiteY589" fmla="*/ 909070 h 2157412"/>
                <a:gd name="connsiteX590" fmla="*/ 626053 w 1095038"/>
                <a:gd name="connsiteY590" fmla="*/ 905852 h 2157412"/>
                <a:gd name="connsiteX591" fmla="*/ 639803 w 1095038"/>
                <a:gd name="connsiteY591" fmla="*/ 896464 h 2157412"/>
                <a:gd name="connsiteX592" fmla="*/ 647341 w 1095038"/>
                <a:gd name="connsiteY592" fmla="*/ 886400 h 2157412"/>
                <a:gd name="connsiteX593" fmla="*/ 651936 w 1095038"/>
                <a:gd name="connsiteY593" fmla="*/ 888686 h 2157412"/>
                <a:gd name="connsiteX594" fmla="*/ 648195 w 1095038"/>
                <a:gd name="connsiteY594" fmla="*/ 891066 h 2157412"/>
                <a:gd name="connsiteX595" fmla="*/ 643622 w 1095038"/>
                <a:gd name="connsiteY595" fmla="*/ 894008 h 2157412"/>
                <a:gd name="connsiteX596" fmla="*/ 654347 w 1095038"/>
                <a:gd name="connsiteY596" fmla="*/ 872067 h 2157412"/>
                <a:gd name="connsiteX597" fmla="*/ 647341 w 1095038"/>
                <a:gd name="connsiteY597" fmla="*/ 886400 h 2157412"/>
                <a:gd name="connsiteX598" fmla="*/ 645465 w 1095038"/>
                <a:gd name="connsiteY598" fmla="*/ 885467 h 2157412"/>
                <a:gd name="connsiteX599" fmla="*/ 638994 w 1095038"/>
                <a:gd name="connsiteY599" fmla="*/ 882249 h 2157412"/>
                <a:gd name="connsiteX600" fmla="*/ 651936 w 1095038"/>
                <a:gd name="connsiteY600" fmla="*/ 873666 h 2157412"/>
                <a:gd name="connsiteX601" fmla="*/ 659685 w 1095038"/>
                <a:gd name="connsiteY601" fmla="*/ 861147 h 2157412"/>
                <a:gd name="connsiteX602" fmla="*/ 664878 w 1095038"/>
                <a:gd name="connsiteY602" fmla="*/ 865083 h 2157412"/>
                <a:gd name="connsiteX603" fmla="*/ 660833 w 1095038"/>
                <a:gd name="connsiteY603" fmla="*/ 867765 h 2157412"/>
                <a:gd name="connsiteX604" fmla="*/ 654347 w 1095038"/>
                <a:gd name="connsiteY604" fmla="*/ 872067 h 2157412"/>
                <a:gd name="connsiteX605" fmla="*/ 663878 w 1095038"/>
                <a:gd name="connsiteY605" fmla="*/ 852568 h 2157412"/>
                <a:gd name="connsiteX606" fmla="*/ 659685 w 1095038"/>
                <a:gd name="connsiteY606" fmla="*/ 861147 h 2157412"/>
                <a:gd name="connsiteX607" fmla="*/ 659215 w 1095038"/>
                <a:gd name="connsiteY607" fmla="*/ 860791 h 2157412"/>
                <a:gd name="connsiteX608" fmla="*/ 651936 w 1095038"/>
                <a:gd name="connsiteY608" fmla="*/ 856500 h 2157412"/>
                <a:gd name="connsiteX609" fmla="*/ 662721 w 1095038"/>
                <a:gd name="connsiteY609" fmla="*/ 853013 h 2157412"/>
                <a:gd name="connsiteX610" fmla="*/ 667420 w 1095038"/>
                <a:gd name="connsiteY610" fmla="*/ 845322 h 2157412"/>
                <a:gd name="connsiteX611" fmla="*/ 673505 w 1095038"/>
                <a:gd name="connsiteY611" fmla="*/ 847917 h 2157412"/>
                <a:gd name="connsiteX612" fmla="*/ 670135 w 1095038"/>
                <a:gd name="connsiteY612" fmla="*/ 850163 h 2157412"/>
                <a:gd name="connsiteX613" fmla="*/ 663878 w 1095038"/>
                <a:gd name="connsiteY613" fmla="*/ 852568 h 2157412"/>
                <a:gd name="connsiteX614" fmla="*/ 671034 w 1095038"/>
                <a:gd name="connsiteY614" fmla="*/ 837927 h 2157412"/>
                <a:gd name="connsiteX615" fmla="*/ 667420 w 1095038"/>
                <a:gd name="connsiteY615" fmla="*/ 845322 h 2157412"/>
                <a:gd name="connsiteX616" fmla="*/ 665956 w 1095038"/>
                <a:gd name="connsiteY616" fmla="*/ 844698 h 2157412"/>
                <a:gd name="connsiteX617" fmla="*/ 658407 w 1095038"/>
                <a:gd name="connsiteY617" fmla="*/ 841480 h 2157412"/>
                <a:gd name="connsiteX618" fmla="*/ 670000 w 1095038"/>
                <a:gd name="connsiteY618" fmla="*/ 838261 h 2157412"/>
                <a:gd name="connsiteX619" fmla="*/ 673918 w 1095038"/>
                <a:gd name="connsiteY619" fmla="*/ 832029 h 2157412"/>
                <a:gd name="connsiteX620" fmla="*/ 679976 w 1095038"/>
                <a:gd name="connsiteY620" fmla="*/ 835042 h 2157412"/>
                <a:gd name="connsiteX621" fmla="*/ 671034 w 1095038"/>
                <a:gd name="connsiteY621" fmla="*/ 837927 h 2157412"/>
                <a:gd name="connsiteX622" fmla="*/ 678554 w 1095038"/>
                <a:gd name="connsiteY622" fmla="*/ 822544 h 2157412"/>
                <a:gd name="connsiteX623" fmla="*/ 673918 w 1095038"/>
                <a:gd name="connsiteY623" fmla="*/ 832029 h 2157412"/>
                <a:gd name="connsiteX624" fmla="*/ 673505 w 1095038"/>
                <a:gd name="connsiteY624" fmla="*/ 831824 h 2157412"/>
                <a:gd name="connsiteX625" fmla="*/ 667034 w 1095038"/>
                <a:gd name="connsiteY625" fmla="*/ 828605 h 2157412"/>
                <a:gd name="connsiteX626" fmla="*/ 677819 w 1095038"/>
                <a:gd name="connsiteY626" fmla="*/ 822973 h 2157412"/>
                <a:gd name="connsiteX627" fmla="*/ 683198 w 1095038"/>
                <a:gd name="connsiteY627" fmla="*/ 813042 h 2157412"/>
                <a:gd name="connsiteX628" fmla="*/ 688604 w 1095038"/>
                <a:gd name="connsiteY628" fmla="*/ 815731 h 2157412"/>
                <a:gd name="connsiteX629" fmla="*/ 685234 w 1095038"/>
                <a:gd name="connsiteY629" fmla="*/ 818648 h 2157412"/>
                <a:gd name="connsiteX630" fmla="*/ 678554 w 1095038"/>
                <a:gd name="connsiteY630" fmla="*/ 822544 h 2157412"/>
                <a:gd name="connsiteX631" fmla="*/ 687293 w 1095038"/>
                <a:gd name="connsiteY631" fmla="*/ 804665 h 2157412"/>
                <a:gd name="connsiteX632" fmla="*/ 685297 w 1095038"/>
                <a:gd name="connsiteY632" fmla="*/ 808748 h 2157412"/>
                <a:gd name="connsiteX633" fmla="*/ 683198 w 1095038"/>
                <a:gd name="connsiteY633" fmla="*/ 813042 h 2157412"/>
                <a:gd name="connsiteX634" fmla="*/ 682133 w 1095038"/>
                <a:gd name="connsiteY634" fmla="*/ 812512 h 2157412"/>
                <a:gd name="connsiteX635" fmla="*/ 675662 w 1095038"/>
                <a:gd name="connsiteY635" fmla="*/ 809293 h 2157412"/>
                <a:gd name="connsiteX636" fmla="*/ 679032 w 1095038"/>
                <a:gd name="connsiteY636" fmla="*/ 807952 h 2157412"/>
                <a:gd name="connsiteX637" fmla="*/ 681635 w 1095038"/>
                <a:gd name="connsiteY637" fmla="*/ 806917 h 2157412"/>
                <a:gd name="connsiteX638" fmla="*/ 686447 w 1095038"/>
                <a:gd name="connsiteY638" fmla="*/ 805002 h 2157412"/>
                <a:gd name="connsiteX639" fmla="*/ 690607 w 1095038"/>
                <a:gd name="connsiteY639" fmla="*/ 797886 h 2157412"/>
                <a:gd name="connsiteX640" fmla="*/ 697231 w 1095038"/>
                <a:gd name="connsiteY640" fmla="*/ 800710 h 2157412"/>
                <a:gd name="connsiteX641" fmla="*/ 693861 w 1095038"/>
                <a:gd name="connsiteY641" fmla="*/ 802051 h 2157412"/>
                <a:gd name="connsiteX642" fmla="*/ 687293 w 1095038"/>
                <a:gd name="connsiteY642" fmla="*/ 804665 h 2157412"/>
                <a:gd name="connsiteX643" fmla="*/ 695662 w 1095038"/>
                <a:gd name="connsiteY643" fmla="*/ 787544 h 2157412"/>
                <a:gd name="connsiteX644" fmla="*/ 690607 w 1095038"/>
                <a:gd name="connsiteY644" fmla="*/ 797886 h 2157412"/>
                <a:gd name="connsiteX645" fmla="*/ 689682 w 1095038"/>
                <a:gd name="connsiteY645" fmla="*/ 797492 h 2157412"/>
                <a:gd name="connsiteX646" fmla="*/ 682133 w 1095038"/>
                <a:gd name="connsiteY646" fmla="*/ 794273 h 2157412"/>
                <a:gd name="connsiteX647" fmla="*/ 695075 w 1095038"/>
                <a:gd name="connsiteY647" fmla="*/ 787836 h 2157412"/>
                <a:gd name="connsiteX648" fmla="*/ 700278 w 1095038"/>
                <a:gd name="connsiteY648" fmla="*/ 778100 h 2157412"/>
                <a:gd name="connsiteX649" fmla="*/ 700467 w 1095038"/>
                <a:gd name="connsiteY649" fmla="*/ 778180 h 2157412"/>
                <a:gd name="connsiteX650" fmla="*/ 708016 w 1095038"/>
                <a:gd name="connsiteY650" fmla="*/ 781399 h 2157412"/>
                <a:gd name="connsiteX651" fmla="*/ 695662 w 1095038"/>
                <a:gd name="connsiteY651" fmla="*/ 787544 h 2157412"/>
                <a:gd name="connsiteX652" fmla="*/ 706629 w 1095038"/>
                <a:gd name="connsiteY652" fmla="*/ 765107 h 2157412"/>
                <a:gd name="connsiteX653" fmla="*/ 700278 w 1095038"/>
                <a:gd name="connsiteY653" fmla="*/ 778100 h 2157412"/>
                <a:gd name="connsiteX654" fmla="*/ 692918 w 1095038"/>
                <a:gd name="connsiteY654" fmla="*/ 774962 h 2157412"/>
                <a:gd name="connsiteX655" fmla="*/ 705859 w 1095038"/>
                <a:gd name="connsiteY655" fmla="*/ 765574 h 2157412"/>
                <a:gd name="connsiteX656" fmla="*/ 711834 w 1095038"/>
                <a:gd name="connsiteY656" fmla="*/ 754459 h 2157412"/>
                <a:gd name="connsiteX657" fmla="*/ 718801 w 1095038"/>
                <a:gd name="connsiteY657" fmla="*/ 757796 h 2157412"/>
                <a:gd name="connsiteX658" fmla="*/ 714757 w 1095038"/>
                <a:gd name="connsiteY658" fmla="*/ 760176 h 2157412"/>
                <a:gd name="connsiteX659" fmla="*/ 706629 w 1095038"/>
                <a:gd name="connsiteY659" fmla="*/ 765107 h 2157412"/>
                <a:gd name="connsiteX660" fmla="*/ 717288 w 1095038"/>
                <a:gd name="connsiteY660" fmla="*/ 743299 h 2157412"/>
                <a:gd name="connsiteX661" fmla="*/ 711834 w 1095038"/>
                <a:gd name="connsiteY661" fmla="*/ 754459 h 2157412"/>
                <a:gd name="connsiteX662" fmla="*/ 711521 w 1095038"/>
                <a:gd name="connsiteY662" fmla="*/ 754309 h 2157412"/>
                <a:gd name="connsiteX663" fmla="*/ 705859 w 1095038"/>
                <a:gd name="connsiteY663" fmla="*/ 749213 h 2157412"/>
                <a:gd name="connsiteX664" fmla="*/ 709903 w 1095038"/>
                <a:gd name="connsiteY664" fmla="*/ 747168 h 2157412"/>
                <a:gd name="connsiteX665" fmla="*/ 723630 w 1095038"/>
                <a:gd name="connsiteY665" fmla="*/ 730326 h 2157412"/>
                <a:gd name="connsiteX666" fmla="*/ 724193 w 1095038"/>
                <a:gd name="connsiteY666" fmla="*/ 730706 h 2157412"/>
                <a:gd name="connsiteX667" fmla="*/ 731742 w 1095038"/>
                <a:gd name="connsiteY667" fmla="*/ 734192 h 2157412"/>
                <a:gd name="connsiteX668" fmla="*/ 718801 w 1095038"/>
                <a:gd name="connsiteY668" fmla="*/ 742507 h 2157412"/>
                <a:gd name="connsiteX669" fmla="*/ 717288 w 1095038"/>
                <a:gd name="connsiteY669" fmla="*/ 743299 h 2157412"/>
                <a:gd name="connsiteX670" fmla="*/ 727931 w 1095038"/>
                <a:gd name="connsiteY670" fmla="*/ 721526 h 2157412"/>
                <a:gd name="connsiteX671" fmla="*/ 723630 w 1095038"/>
                <a:gd name="connsiteY671" fmla="*/ 730326 h 2157412"/>
                <a:gd name="connsiteX672" fmla="*/ 716644 w 1095038"/>
                <a:gd name="connsiteY672" fmla="*/ 725609 h 2157412"/>
                <a:gd name="connsiteX673" fmla="*/ 720351 w 1095038"/>
                <a:gd name="connsiteY673" fmla="*/ 724268 h 2157412"/>
                <a:gd name="connsiteX674" fmla="*/ 732080 w 1095038"/>
                <a:gd name="connsiteY674" fmla="*/ 713039 h 2157412"/>
                <a:gd name="connsiteX675" fmla="*/ 732821 w 1095038"/>
                <a:gd name="connsiteY675" fmla="*/ 713540 h 2157412"/>
                <a:gd name="connsiteX676" fmla="*/ 740370 w 1095038"/>
                <a:gd name="connsiteY676" fmla="*/ 717027 h 2157412"/>
                <a:gd name="connsiteX677" fmla="*/ 728507 w 1095038"/>
                <a:gd name="connsiteY677" fmla="*/ 721318 h 2157412"/>
                <a:gd name="connsiteX678" fmla="*/ 727931 w 1095038"/>
                <a:gd name="connsiteY678" fmla="*/ 721526 h 2157412"/>
                <a:gd name="connsiteX679" fmla="*/ 734908 w 1095038"/>
                <a:gd name="connsiteY679" fmla="*/ 707253 h 2157412"/>
                <a:gd name="connsiteX680" fmla="*/ 732080 w 1095038"/>
                <a:gd name="connsiteY680" fmla="*/ 713039 h 2157412"/>
                <a:gd name="connsiteX681" fmla="*/ 725272 w 1095038"/>
                <a:gd name="connsiteY681" fmla="*/ 708444 h 2157412"/>
                <a:gd name="connsiteX682" fmla="*/ 728642 w 1095038"/>
                <a:gd name="connsiteY682" fmla="*/ 708075 h 2157412"/>
                <a:gd name="connsiteX683" fmla="*/ 738689 w 1095038"/>
                <a:gd name="connsiteY683" fmla="*/ 699518 h 2157412"/>
                <a:gd name="connsiteX684" fmla="*/ 739291 w 1095038"/>
                <a:gd name="connsiteY684" fmla="*/ 699861 h 2157412"/>
                <a:gd name="connsiteX685" fmla="*/ 746841 w 1095038"/>
                <a:gd name="connsiteY685" fmla="*/ 704152 h 2157412"/>
                <a:gd name="connsiteX686" fmla="*/ 736056 w 1095038"/>
                <a:gd name="connsiteY686" fmla="*/ 707103 h 2157412"/>
                <a:gd name="connsiteX687" fmla="*/ 734908 w 1095038"/>
                <a:gd name="connsiteY687" fmla="*/ 707253 h 2157412"/>
                <a:gd name="connsiteX688" fmla="*/ 742874 w 1095038"/>
                <a:gd name="connsiteY688" fmla="*/ 690955 h 2157412"/>
                <a:gd name="connsiteX689" fmla="*/ 738689 w 1095038"/>
                <a:gd name="connsiteY689" fmla="*/ 699518 h 2157412"/>
                <a:gd name="connsiteX690" fmla="*/ 731742 w 1095038"/>
                <a:gd name="connsiteY690" fmla="*/ 695569 h 2157412"/>
                <a:gd name="connsiteX691" fmla="*/ 735786 w 1095038"/>
                <a:gd name="connsiteY691" fmla="*/ 693893 h 2157412"/>
                <a:gd name="connsiteX692" fmla="*/ 748421 w 1095038"/>
                <a:gd name="connsiteY692" fmla="*/ 679608 h 2157412"/>
                <a:gd name="connsiteX693" fmla="*/ 750076 w 1095038"/>
                <a:gd name="connsiteY693" fmla="*/ 680549 h 2157412"/>
                <a:gd name="connsiteX694" fmla="*/ 757625 w 1095038"/>
                <a:gd name="connsiteY694" fmla="*/ 684840 h 2157412"/>
                <a:gd name="connsiteX695" fmla="*/ 744684 w 1095038"/>
                <a:gd name="connsiteY695" fmla="*/ 690205 h 2157412"/>
                <a:gd name="connsiteX696" fmla="*/ 742874 w 1095038"/>
                <a:gd name="connsiteY696" fmla="*/ 690955 h 2157412"/>
                <a:gd name="connsiteX697" fmla="*/ 752478 w 1095038"/>
                <a:gd name="connsiteY697" fmla="*/ 671308 h 2157412"/>
                <a:gd name="connsiteX698" fmla="*/ 748421 w 1095038"/>
                <a:gd name="connsiteY698" fmla="*/ 679608 h 2157412"/>
                <a:gd name="connsiteX699" fmla="*/ 742527 w 1095038"/>
                <a:gd name="connsiteY699" fmla="*/ 676257 h 2157412"/>
                <a:gd name="connsiteX700" fmla="*/ 758710 w 1095038"/>
                <a:gd name="connsiteY700" fmla="*/ 658558 h 2157412"/>
                <a:gd name="connsiteX701" fmla="*/ 759782 w 1095038"/>
                <a:gd name="connsiteY701" fmla="*/ 659091 h 2157412"/>
                <a:gd name="connsiteX702" fmla="*/ 768410 w 1095038"/>
                <a:gd name="connsiteY702" fmla="*/ 663383 h 2157412"/>
                <a:gd name="connsiteX703" fmla="*/ 757491 w 1095038"/>
                <a:gd name="connsiteY703" fmla="*/ 668814 h 2157412"/>
                <a:gd name="connsiteX704" fmla="*/ 752478 w 1095038"/>
                <a:gd name="connsiteY704" fmla="*/ 671308 h 2157412"/>
                <a:gd name="connsiteX705" fmla="*/ 764054 w 1095038"/>
                <a:gd name="connsiteY705" fmla="*/ 647624 h 2157412"/>
                <a:gd name="connsiteX706" fmla="*/ 758710 w 1095038"/>
                <a:gd name="connsiteY706" fmla="*/ 658558 h 2157412"/>
                <a:gd name="connsiteX707" fmla="*/ 751155 w 1095038"/>
                <a:gd name="connsiteY707" fmla="*/ 654800 h 2157412"/>
                <a:gd name="connsiteX708" fmla="*/ 756480 w 1095038"/>
                <a:gd name="connsiteY708" fmla="*/ 651548 h 2157412"/>
                <a:gd name="connsiteX709" fmla="*/ 770766 w 1095038"/>
                <a:gd name="connsiteY709" fmla="*/ 633893 h 2157412"/>
                <a:gd name="connsiteX710" fmla="*/ 772724 w 1095038"/>
                <a:gd name="connsiteY710" fmla="*/ 634684 h 2157412"/>
                <a:gd name="connsiteX711" fmla="*/ 781352 w 1095038"/>
                <a:gd name="connsiteY711" fmla="*/ 639780 h 2157412"/>
                <a:gd name="connsiteX712" fmla="*/ 766253 w 1095038"/>
                <a:gd name="connsiteY712" fmla="*/ 646485 h 2157412"/>
                <a:gd name="connsiteX713" fmla="*/ 764054 w 1095038"/>
                <a:gd name="connsiteY713" fmla="*/ 647624 h 2157412"/>
                <a:gd name="connsiteX714" fmla="*/ 774415 w 1095038"/>
                <a:gd name="connsiteY714" fmla="*/ 626427 h 2157412"/>
                <a:gd name="connsiteX715" fmla="*/ 770766 w 1095038"/>
                <a:gd name="connsiteY715" fmla="*/ 633893 h 2157412"/>
                <a:gd name="connsiteX716" fmla="*/ 764096 w 1095038"/>
                <a:gd name="connsiteY716" fmla="*/ 631197 h 2157412"/>
                <a:gd name="connsiteX717" fmla="*/ 769050 w 1095038"/>
                <a:gd name="connsiteY717" fmla="*/ 628615 h 2157412"/>
                <a:gd name="connsiteX718" fmla="*/ 780079 w 1095038"/>
                <a:gd name="connsiteY718" fmla="*/ 614840 h 2157412"/>
                <a:gd name="connsiteX719" fmla="*/ 782430 w 1095038"/>
                <a:gd name="connsiteY719" fmla="*/ 616177 h 2157412"/>
                <a:gd name="connsiteX720" fmla="*/ 789979 w 1095038"/>
                <a:gd name="connsiteY720" fmla="*/ 620468 h 2157412"/>
                <a:gd name="connsiteX721" fmla="*/ 777847 w 1095038"/>
                <a:gd name="connsiteY721" fmla="*/ 625028 h 2157412"/>
                <a:gd name="connsiteX722" fmla="*/ 774415 w 1095038"/>
                <a:gd name="connsiteY722" fmla="*/ 626427 h 2157412"/>
                <a:gd name="connsiteX723" fmla="*/ 782759 w 1095038"/>
                <a:gd name="connsiteY723" fmla="*/ 609358 h 2157412"/>
                <a:gd name="connsiteX724" fmla="*/ 780079 w 1095038"/>
                <a:gd name="connsiteY724" fmla="*/ 614840 h 2157412"/>
                <a:gd name="connsiteX725" fmla="*/ 774881 w 1095038"/>
                <a:gd name="connsiteY725" fmla="*/ 611885 h 2157412"/>
                <a:gd name="connsiteX726" fmla="*/ 778251 w 1095038"/>
                <a:gd name="connsiteY726" fmla="*/ 610846 h 2157412"/>
                <a:gd name="connsiteX727" fmla="*/ 787570 w 1095038"/>
                <a:gd name="connsiteY727" fmla="*/ 599516 h 2157412"/>
                <a:gd name="connsiteX728" fmla="*/ 788901 w 1095038"/>
                <a:gd name="connsiteY728" fmla="*/ 600084 h 2157412"/>
                <a:gd name="connsiteX729" fmla="*/ 796450 w 1095038"/>
                <a:gd name="connsiteY729" fmla="*/ 603302 h 2157412"/>
                <a:gd name="connsiteX730" fmla="*/ 785665 w 1095038"/>
                <a:gd name="connsiteY730" fmla="*/ 608398 h 2157412"/>
                <a:gd name="connsiteX731" fmla="*/ 782759 w 1095038"/>
                <a:gd name="connsiteY731" fmla="*/ 609358 h 2157412"/>
                <a:gd name="connsiteX732" fmla="*/ 792144 w 1095038"/>
                <a:gd name="connsiteY732" fmla="*/ 590159 h 2157412"/>
                <a:gd name="connsiteX733" fmla="*/ 787570 w 1095038"/>
                <a:gd name="connsiteY733" fmla="*/ 599516 h 2157412"/>
                <a:gd name="connsiteX734" fmla="*/ 781352 w 1095038"/>
                <a:gd name="connsiteY734" fmla="*/ 596865 h 2157412"/>
                <a:gd name="connsiteX735" fmla="*/ 785767 w 1095038"/>
                <a:gd name="connsiteY735" fmla="*/ 593579 h 2157412"/>
                <a:gd name="connsiteX736" fmla="*/ 799848 w 1095038"/>
                <a:gd name="connsiteY736" fmla="*/ 574397 h 2157412"/>
                <a:gd name="connsiteX737" fmla="*/ 802921 w 1095038"/>
                <a:gd name="connsiteY737" fmla="*/ 576212 h 2157412"/>
                <a:gd name="connsiteX738" fmla="*/ 811549 w 1095038"/>
                <a:gd name="connsiteY738" fmla="*/ 579699 h 2157412"/>
                <a:gd name="connsiteX739" fmla="*/ 795641 w 1095038"/>
                <a:gd name="connsiteY739" fmla="*/ 588282 h 2157412"/>
                <a:gd name="connsiteX740" fmla="*/ 792144 w 1095038"/>
                <a:gd name="connsiteY740" fmla="*/ 590159 h 2157412"/>
                <a:gd name="connsiteX741" fmla="*/ 804039 w 1095038"/>
                <a:gd name="connsiteY741" fmla="*/ 565821 h 2157412"/>
                <a:gd name="connsiteX742" fmla="*/ 799848 w 1095038"/>
                <a:gd name="connsiteY742" fmla="*/ 574397 h 2157412"/>
                <a:gd name="connsiteX743" fmla="*/ 794293 w 1095038"/>
                <a:gd name="connsiteY743" fmla="*/ 571116 h 2157412"/>
                <a:gd name="connsiteX744" fmla="*/ 798708 w 1095038"/>
                <a:gd name="connsiteY744" fmla="*/ 568736 h 2157412"/>
                <a:gd name="connsiteX745" fmla="*/ 812368 w 1095038"/>
                <a:gd name="connsiteY745" fmla="*/ 548782 h 2157412"/>
                <a:gd name="connsiteX746" fmla="*/ 816941 w 1095038"/>
                <a:gd name="connsiteY746" fmla="*/ 550732 h 2157412"/>
                <a:gd name="connsiteX747" fmla="*/ 824490 w 1095038"/>
                <a:gd name="connsiteY747" fmla="*/ 553950 h 2157412"/>
                <a:gd name="connsiteX748" fmla="*/ 808583 w 1095038"/>
                <a:gd name="connsiteY748" fmla="*/ 563338 h 2157412"/>
                <a:gd name="connsiteX749" fmla="*/ 804039 w 1095038"/>
                <a:gd name="connsiteY749" fmla="*/ 565821 h 2157412"/>
                <a:gd name="connsiteX750" fmla="*/ 814719 w 1095038"/>
                <a:gd name="connsiteY750" fmla="*/ 543972 h 2157412"/>
                <a:gd name="connsiteX751" fmla="*/ 812368 w 1095038"/>
                <a:gd name="connsiteY751" fmla="*/ 548782 h 2157412"/>
                <a:gd name="connsiteX752" fmla="*/ 809392 w 1095038"/>
                <a:gd name="connsiteY752" fmla="*/ 547513 h 2157412"/>
                <a:gd name="connsiteX753" fmla="*/ 813436 w 1095038"/>
                <a:gd name="connsiteY753" fmla="*/ 544596 h 2157412"/>
                <a:gd name="connsiteX754" fmla="*/ 822577 w 1095038"/>
                <a:gd name="connsiteY754" fmla="*/ 527897 h 2157412"/>
                <a:gd name="connsiteX755" fmla="*/ 826647 w 1095038"/>
                <a:gd name="connsiteY755" fmla="*/ 529542 h 2157412"/>
                <a:gd name="connsiteX756" fmla="*/ 835275 w 1095038"/>
                <a:gd name="connsiteY756" fmla="*/ 534638 h 2157412"/>
                <a:gd name="connsiteX757" fmla="*/ 822333 w 1095038"/>
                <a:gd name="connsiteY757" fmla="*/ 540271 h 2157412"/>
                <a:gd name="connsiteX758" fmla="*/ 814719 w 1095038"/>
                <a:gd name="connsiteY758" fmla="*/ 543972 h 2157412"/>
                <a:gd name="connsiteX759" fmla="*/ 824649 w 1095038"/>
                <a:gd name="connsiteY759" fmla="*/ 523657 h 2157412"/>
                <a:gd name="connsiteX760" fmla="*/ 822577 w 1095038"/>
                <a:gd name="connsiteY760" fmla="*/ 527897 h 2157412"/>
                <a:gd name="connsiteX761" fmla="*/ 818019 w 1095038"/>
                <a:gd name="connsiteY761" fmla="*/ 526055 h 2157412"/>
                <a:gd name="connsiteX762" fmla="*/ 821727 w 1095038"/>
                <a:gd name="connsiteY762" fmla="*/ 524714 h 2157412"/>
                <a:gd name="connsiteX763" fmla="*/ 830572 w 1095038"/>
                <a:gd name="connsiteY763" fmla="*/ 511539 h 2157412"/>
                <a:gd name="connsiteX764" fmla="*/ 834196 w 1095038"/>
                <a:gd name="connsiteY764" fmla="*/ 513986 h 2157412"/>
                <a:gd name="connsiteX765" fmla="*/ 841746 w 1095038"/>
                <a:gd name="connsiteY765" fmla="*/ 517473 h 2157412"/>
                <a:gd name="connsiteX766" fmla="*/ 829883 w 1095038"/>
                <a:gd name="connsiteY766" fmla="*/ 521764 h 2157412"/>
                <a:gd name="connsiteX767" fmla="*/ 824649 w 1095038"/>
                <a:gd name="connsiteY767" fmla="*/ 523657 h 2157412"/>
                <a:gd name="connsiteX768" fmla="*/ 833194 w 1095038"/>
                <a:gd name="connsiteY768" fmla="*/ 506176 h 2157412"/>
                <a:gd name="connsiteX769" fmla="*/ 830572 w 1095038"/>
                <a:gd name="connsiteY769" fmla="*/ 511539 h 2157412"/>
                <a:gd name="connsiteX770" fmla="*/ 826647 w 1095038"/>
                <a:gd name="connsiteY770" fmla="*/ 508890 h 2157412"/>
                <a:gd name="connsiteX771" fmla="*/ 830691 w 1095038"/>
                <a:gd name="connsiteY771" fmla="*/ 507213 h 2157412"/>
                <a:gd name="connsiteX772" fmla="*/ 840465 w 1095038"/>
                <a:gd name="connsiteY772" fmla="*/ 491302 h 2157412"/>
                <a:gd name="connsiteX773" fmla="*/ 844981 w 1095038"/>
                <a:gd name="connsiteY773" fmla="*/ 493869 h 2157412"/>
                <a:gd name="connsiteX774" fmla="*/ 852530 w 1095038"/>
                <a:gd name="connsiteY774" fmla="*/ 498161 h 2157412"/>
                <a:gd name="connsiteX775" fmla="*/ 839589 w 1095038"/>
                <a:gd name="connsiteY775" fmla="*/ 503525 h 2157412"/>
                <a:gd name="connsiteX776" fmla="*/ 833194 w 1095038"/>
                <a:gd name="connsiteY776" fmla="*/ 506176 h 2157412"/>
                <a:gd name="connsiteX777" fmla="*/ 841725 w 1095038"/>
                <a:gd name="connsiteY777" fmla="*/ 488724 h 2157412"/>
                <a:gd name="connsiteX778" fmla="*/ 840465 w 1095038"/>
                <a:gd name="connsiteY778" fmla="*/ 491302 h 2157412"/>
                <a:gd name="connsiteX779" fmla="*/ 837432 w 1095038"/>
                <a:gd name="connsiteY779" fmla="*/ 489578 h 2157412"/>
                <a:gd name="connsiteX780" fmla="*/ 840802 w 1095038"/>
                <a:gd name="connsiteY780" fmla="*/ 488907 h 2157412"/>
                <a:gd name="connsiteX781" fmla="*/ 846919 w 1095038"/>
                <a:gd name="connsiteY781" fmla="*/ 478097 h 2157412"/>
                <a:gd name="connsiteX782" fmla="*/ 851452 w 1095038"/>
                <a:gd name="connsiteY782" fmla="*/ 480190 h 2157412"/>
                <a:gd name="connsiteX783" fmla="*/ 859001 w 1095038"/>
                <a:gd name="connsiteY783" fmla="*/ 485286 h 2157412"/>
                <a:gd name="connsiteX784" fmla="*/ 848217 w 1095038"/>
                <a:gd name="connsiteY784" fmla="*/ 487432 h 2157412"/>
                <a:gd name="connsiteX785" fmla="*/ 841725 w 1095038"/>
                <a:gd name="connsiteY785" fmla="*/ 488724 h 2157412"/>
                <a:gd name="connsiteX786" fmla="*/ 848788 w 1095038"/>
                <a:gd name="connsiteY786" fmla="*/ 474273 h 2157412"/>
                <a:gd name="connsiteX787" fmla="*/ 846919 w 1095038"/>
                <a:gd name="connsiteY787" fmla="*/ 478097 h 2157412"/>
                <a:gd name="connsiteX788" fmla="*/ 843903 w 1095038"/>
                <a:gd name="connsiteY788" fmla="*/ 476703 h 2157412"/>
                <a:gd name="connsiteX789" fmla="*/ 857462 w 1095038"/>
                <a:gd name="connsiteY789" fmla="*/ 456528 h 2157412"/>
                <a:gd name="connsiteX790" fmla="*/ 862236 w 1095038"/>
                <a:gd name="connsiteY790" fmla="*/ 458733 h 2157412"/>
                <a:gd name="connsiteX791" fmla="*/ 869786 w 1095038"/>
                <a:gd name="connsiteY791" fmla="*/ 463829 h 2157412"/>
                <a:gd name="connsiteX792" fmla="*/ 858866 w 1095038"/>
                <a:gd name="connsiteY792" fmla="*/ 469260 h 2157412"/>
                <a:gd name="connsiteX793" fmla="*/ 848788 w 1095038"/>
                <a:gd name="connsiteY793" fmla="*/ 474273 h 2157412"/>
                <a:gd name="connsiteX794" fmla="*/ 858939 w 1095038"/>
                <a:gd name="connsiteY794" fmla="*/ 453507 h 2157412"/>
                <a:gd name="connsiteX795" fmla="*/ 857462 w 1095038"/>
                <a:gd name="connsiteY795" fmla="*/ 456528 h 2157412"/>
                <a:gd name="connsiteX796" fmla="*/ 854687 w 1095038"/>
                <a:gd name="connsiteY796" fmla="*/ 455246 h 2157412"/>
                <a:gd name="connsiteX797" fmla="*/ 858057 w 1095038"/>
                <a:gd name="connsiteY797" fmla="*/ 453670 h 2157412"/>
                <a:gd name="connsiteX798" fmla="*/ 863836 w 1095038"/>
                <a:gd name="connsiteY798" fmla="*/ 443489 h 2157412"/>
                <a:gd name="connsiteX799" fmla="*/ 869516 w 1095038"/>
                <a:gd name="connsiteY799" fmla="*/ 445858 h 2157412"/>
                <a:gd name="connsiteX800" fmla="*/ 876257 w 1095038"/>
                <a:gd name="connsiteY800" fmla="*/ 450955 h 2157412"/>
                <a:gd name="connsiteX801" fmla="*/ 865472 w 1095038"/>
                <a:gd name="connsiteY801" fmla="*/ 452296 h 2157412"/>
                <a:gd name="connsiteX802" fmla="*/ 858939 w 1095038"/>
                <a:gd name="connsiteY802" fmla="*/ 453507 h 2157412"/>
                <a:gd name="connsiteX803" fmla="*/ 865417 w 1095038"/>
                <a:gd name="connsiteY803" fmla="*/ 440253 h 2157412"/>
                <a:gd name="connsiteX804" fmla="*/ 863836 w 1095038"/>
                <a:gd name="connsiteY804" fmla="*/ 443489 h 2157412"/>
                <a:gd name="connsiteX805" fmla="*/ 861158 w 1095038"/>
                <a:gd name="connsiteY805" fmla="*/ 442372 h 2157412"/>
                <a:gd name="connsiteX806" fmla="*/ 874233 w 1095038"/>
                <a:gd name="connsiteY806" fmla="*/ 422216 h 2157412"/>
                <a:gd name="connsiteX807" fmla="*/ 887041 w 1095038"/>
                <a:gd name="connsiteY807" fmla="*/ 429497 h 2157412"/>
                <a:gd name="connsiteX808" fmla="*/ 876122 w 1095038"/>
                <a:gd name="connsiteY808" fmla="*/ 434929 h 2157412"/>
                <a:gd name="connsiteX809" fmla="*/ 865417 w 1095038"/>
                <a:gd name="connsiteY809" fmla="*/ 440253 h 2157412"/>
                <a:gd name="connsiteX810" fmla="*/ 875831 w 1095038"/>
                <a:gd name="connsiteY810" fmla="*/ 418948 h 2157412"/>
                <a:gd name="connsiteX811" fmla="*/ 874233 w 1095038"/>
                <a:gd name="connsiteY811" fmla="*/ 422216 h 2157412"/>
                <a:gd name="connsiteX812" fmla="*/ 873830 w 1095038"/>
                <a:gd name="connsiteY812" fmla="*/ 421987 h 2157412"/>
                <a:gd name="connsiteX813" fmla="*/ 871943 w 1095038"/>
                <a:gd name="connsiteY813" fmla="*/ 420914 h 2157412"/>
                <a:gd name="connsiteX814" fmla="*/ 885266 w 1095038"/>
                <a:gd name="connsiteY814" fmla="*/ 399646 h 2157412"/>
                <a:gd name="connsiteX815" fmla="*/ 886502 w 1095038"/>
                <a:gd name="connsiteY815" fmla="*/ 400261 h 2157412"/>
                <a:gd name="connsiteX816" fmla="*/ 897826 w 1095038"/>
                <a:gd name="connsiteY816" fmla="*/ 405894 h 2157412"/>
                <a:gd name="connsiteX817" fmla="*/ 875987 w 1095038"/>
                <a:gd name="connsiteY817" fmla="*/ 418869 h 2157412"/>
                <a:gd name="connsiteX818" fmla="*/ 875831 w 1095038"/>
                <a:gd name="connsiteY818" fmla="*/ 418948 h 2157412"/>
                <a:gd name="connsiteX819" fmla="*/ 885603 w 1095038"/>
                <a:gd name="connsiteY819" fmla="*/ 398956 h 2157412"/>
                <a:gd name="connsiteX820" fmla="*/ 885266 w 1095038"/>
                <a:gd name="connsiteY820" fmla="*/ 399646 h 2157412"/>
                <a:gd name="connsiteX821" fmla="*/ 884884 w 1095038"/>
                <a:gd name="connsiteY821" fmla="*/ 399457 h 2157412"/>
                <a:gd name="connsiteX822" fmla="*/ 885488 w 1095038"/>
                <a:gd name="connsiteY822" fmla="*/ 395287 h 2157412"/>
                <a:gd name="connsiteX823" fmla="*/ 878344 w 1095038"/>
                <a:gd name="connsiteY823" fmla="*/ 409575 h 2157412"/>
                <a:gd name="connsiteX824" fmla="*/ 875963 w 1095038"/>
                <a:gd name="connsiteY824" fmla="*/ 407534 h 2157412"/>
                <a:gd name="connsiteX825" fmla="*/ 885488 w 1095038"/>
                <a:gd name="connsiteY825" fmla="*/ 395287 h 2157412"/>
                <a:gd name="connsiteX826" fmla="*/ 893704 w 1095038"/>
                <a:gd name="connsiteY826" fmla="*/ 382383 h 2157412"/>
                <a:gd name="connsiteX827" fmla="*/ 900253 w 1095038"/>
                <a:gd name="connsiteY827" fmla="*/ 385510 h 2157412"/>
                <a:gd name="connsiteX828" fmla="*/ 908611 w 1095038"/>
                <a:gd name="connsiteY828" fmla="*/ 388728 h 2157412"/>
                <a:gd name="connsiteX829" fmla="*/ 888592 w 1095038"/>
                <a:gd name="connsiteY829" fmla="*/ 396875 h 2157412"/>
                <a:gd name="connsiteX830" fmla="*/ 885603 w 1095038"/>
                <a:gd name="connsiteY830" fmla="*/ 398956 h 2157412"/>
                <a:gd name="connsiteX831" fmla="*/ 893807 w 1095038"/>
                <a:gd name="connsiteY831" fmla="*/ 382172 h 2157412"/>
                <a:gd name="connsiteX832" fmla="*/ 893704 w 1095038"/>
                <a:gd name="connsiteY832" fmla="*/ 382383 h 2157412"/>
                <a:gd name="connsiteX833" fmla="*/ 893512 w 1095038"/>
                <a:gd name="connsiteY833" fmla="*/ 382291 h 2157412"/>
                <a:gd name="connsiteX834" fmla="*/ 902140 w 1095038"/>
                <a:gd name="connsiteY834" fmla="*/ 365125 h 2157412"/>
                <a:gd name="connsiteX835" fmla="*/ 917238 w 1095038"/>
                <a:gd name="connsiteY835" fmla="*/ 371562 h 2157412"/>
                <a:gd name="connsiteX836" fmla="*/ 896916 w 1095038"/>
                <a:gd name="connsiteY836" fmla="*/ 380916 h 2157412"/>
                <a:gd name="connsiteX837" fmla="*/ 893807 w 1095038"/>
                <a:gd name="connsiteY837" fmla="*/ 382172 h 2157412"/>
                <a:gd name="connsiteX838" fmla="*/ 927606 w 1095038"/>
                <a:gd name="connsiteY838" fmla="*/ 342730 h 2157412"/>
                <a:gd name="connsiteX839" fmla="*/ 919573 w 1095038"/>
                <a:gd name="connsiteY839" fmla="*/ 361950 h 2157412"/>
                <a:gd name="connsiteX840" fmla="*/ 904538 w 1095038"/>
                <a:gd name="connsiteY840" fmla="*/ 353367 h 2157412"/>
                <a:gd name="connsiteX841" fmla="*/ 920680 w 1095038"/>
                <a:gd name="connsiteY841" fmla="*/ 345924 h 2157412"/>
                <a:gd name="connsiteX842" fmla="*/ 929407 w 1095038"/>
                <a:gd name="connsiteY842" fmla="*/ 338423 h 2157412"/>
                <a:gd name="connsiteX843" fmla="*/ 932460 w 1095038"/>
                <a:gd name="connsiteY843" fmla="*/ 340492 h 2157412"/>
                <a:gd name="connsiteX844" fmla="*/ 928970 w 1095038"/>
                <a:gd name="connsiteY844" fmla="*/ 342102 h 2157412"/>
                <a:gd name="connsiteX845" fmla="*/ 927606 w 1095038"/>
                <a:gd name="connsiteY845" fmla="*/ 342730 h 2157412"/>
                <a:gd name="connsiteX846" fmla="*/ 934019 w 1095038"/>
                <a:gd name="connsiteY846" fmla="*/ 327388 h 2157412"/>
                <a:gd name="connsiteX847" fmla="*/ 929407 w 1095038"/>
                <a:gd name="connsiteY847" fmla="*/ 338423 h 2157412"/>
                <a:gd name="connsiteX848" fmla="*/ 924943 w 1095038"/>
                <a:gd name="connsiteY848" fmla="*/ 335396 h 2157412"/>
                <a:gd name="connsiteX849" fmla="*/ 917425 w 1095038"/>
                <a:gd name="connsiteY849" fmla="*/ 331909 h 2157412"/>
                <a:gd name="connsiteX850" fmla="*/ 929238 w 1095038"/>
                <a:gd name="connsiteY850" fmla="*/ 328691 h 2157412"/>
                <a:gd name="connsiteX851" fmla="*/ 935896 w 1095038"/>
                <a:gd name="connsiteY851" fmla="*/ 322897 h 2157412"/>
                <a:gd name="connsiteX852" fmla="*/ 941051 w 1095038"/>
                <a:gd name="connsiteY852" fmla="*/ 325472 h 2157412"/>
                <a:gd name="connsiteX853" fmla="*/ 937359 w 1095038"/>
                <a:gd name="connsiteY853" fmla="*/ 326478 h 2157412"/>
                <a:gd name="connsiteX854" fmla="*/ 934019 w 1095038"/>
                <a:gd name="connsiteY854" fmla="*/ 327388 h 2157412"/>
                <a:gd name="connsiteX855" fmla="*/ 943715 w 1095038"/>
                <a:gd name="connsiteY855" fmla="*/ 304191 h 2157412"/>
                <a:gd name="connsiteX856" fmla="*/ 935896 w 1095038"/>
                <a:gd name="connsiteY856" fmla="*/ 322897 h 2157412"/>
                <a:gd name="connsiteX857" fmla="*/ 932460 w 1095038"/>
                <a:gd name="connsiteY857" fmla="*/ 321181 h 2157412"/>
                <a:gd name="connsiteX858" fmla="*/ 923868 w 1095038"/>
                <a:gd name="connsiteY858" fmla="*/ 316889 h 2157412"/>
                <a:gd name="connsiteX859" fmla="*/ 937829 w 1095038"/>
                <a:gd name="connsiteY859" fmla="*/ 307501 h 2157412"/>
                <a:gd name="connsiteX860" fmla="*/ 946778 w 1095038"/>
                <a:gd name="connsiteY860" fmla="*/ 296862 h 2157412"/>
                <a:gd name="connsiteX861" fmla="*/ 951790 w 1095038"/>
                <a:gd name="connsiteY861" fmla="*/ 299723 h 2157412"/>
                <a:gd name="connsiteX862" fmla="*/ 947427 w 1095038"/>
                <a:gd name="connsiteY862" fmla="*/ 302104 h 2157412"/>
                <a:gd name="connsiteX863" fmla="*/ 943715 w 1095038"/>
                <a:gd name="connsiteY863" fmla="*/ 304191 h 2157412"/>
                <a:gd name="connsiteX864" fmla="*/ 952371 w 1095038"/>
                <a:gd name="connsiteY864" fmla="*/ 283483 h 2157412"/>
                <a:gd name="connsiteX865" fmla="*/ 946778 w 1095038"/>
                <a:gd name="connsiteY865" fmla="*/ 296862 h 2157412"/>
                <a:gd name="connsiteX866" fmla="*/ 944273 w 1095038"/>
                <a:gd name="connsiteY866" fmla="*/ 295432 h 2157412"/>
                <a:gd name="connsiteX867" fmla="*/ 936755 w 1095038"/>
                <a:gd name="connsiteY867" fmla="*/ 291140 h 2157412"/>
                <a:gd name="connsiteX868" fmla="*/ 948568 w 1095038"/>
                <a:gd name="connsiteY868" fmla="*/ 285508 h 2157412"/>
                <a:gd name="connsiteX869" fmla="*/ 955956 w 1095038"/>
                <a:gd name="connsiteY869" fmla="*/ 274906 h 2157412"/>
                <a:gd name="connsiteX870" fmla="*/ 960381 w 1095038"/>
                <a:gd name="connsiteY870" fmla="*/ 278266 h 2157412"/>
                <a:gd name="connsiteX871" fmla="*/ 956690 w 1095038"/>
                <a:gd name="connsiteY871" fmla="*/ 281183 h 2157412"/>
                <a:gd name="connsiteX872" fmla="*/ 952371 w 1095038"/>
                <a:gd name="connsiteY872" fmla="*/ 283483 h 2157412"/>
                <a:gd name="connsiteX873" fmla="*/ 959694 w 1095038"/>
                <a:gd name="connsiteY873" fmla="*/ 265962 h 2157412"/>
                <a:gd name="connsiteX874" fmla="*/ 955956 w 1095038"/>
                <a:gd name="connsiteY874" fmla="*/ 274906 h 2157412"/>
                <a:gd name="connsiteX875" fmla="*/ 953669 w 1095038"/>
                <a:gd name="connsiteY875" fmla="*/ 273170 h 2157412"/>
                <a:gd name="connsiteX876" fmla="*/ 945347 w 1095038"/>
                <a:gd name="connsiteY876" fmla="*/ 269683 h 2157412"/>
                <a:gd name="connsiteX877" fmla="*/ 957965 w 1095038"/>
                <a:gd name="connsiteY877" fmla="*/ 266464 h 2157412"/>
                <a:gd name="connsiteX878" fmla="*/ 962398 w 1095038"/>
                <a:gd name="connsiteY878" fmla="*/ 259492 h 2157412"/>
                <a:gd name="connsiteX879" fmla="*/ 968972 w 1095038"/>
                <a:gd name="connsiteY879" fmla="*/ 263245 h 2157412"/>
                <a:gd name="connsiteX880" fmla="*/ 965583 w 1095038"/>
                <a:gd name="connsiteY880" fmla="*/ 264251 h 2157412"/>
                <a:gd name="connsiteX881" fmla="*/ 959694 w 1095038"/>
                <a:gd name="connsiteY881" fmla="*/ 265962 h 2157412"/>
                <a:gd name="connsiteX882" fmla="*/ 967986 w 1095038"/>
                <a:gd name="connsiteY882" fmla="*/ 246124 h 2157412"/>
                <a:gd name="connsiteX883" fmla="*/ 962398 w 1095038"/>
                <a:gd name="connsiteY883" fmla="*/ 259492 h 2157412"/>
                <a:gd name="connsiteX884" fmla="*/ 961455 w 1095038"/>
                <a:gd name="connsiteY884" fmla="*/ 258954 h 2157412"/>
                <a:gd name="connsiteX885" fmla="*/ 953938 w 1095038"/>
                <a:gd name="connsiteY885" fmla="*/ 254663 h 2157412"/>
                <a:gd name="connsiteX886" fmla="*/ 966824 w 1095038"/>
                <a:gd name="connsiteY886" fmla="*/ 246884 h 2157412"/>
                <a:gd name="connsiteX887" fmla="*/ 972754 w 1095038"/>
                <a:gd name="connsiteY887" fmla="*/ 234716 h 2157412"/>
                <a:gd name="connsiteX888" fmla="*/ 974342 w 1095038"/>
                <a:gd name="connsiteY888" fmla="*/ 235351 h 2157412"/>
                <a:gd name="connsiteX889" fmla="*/ 979711 w 1095038"/>
                <a:gd name="connsiteY889" fmla="*/ 237497 h 2157412"/>
                <a:gd name="connsiteX890" fmla="*/ 975684 w 1095038"/>
                <a:gd name="connsiteY890" fmla="*/ 241084 h 2157412"/>
                <a:gd name="connsiteX891" fmla="*/ 967986 w 1095038"/>
                <a:gd name="connsiteY891" fmla="*/ 246124 h 2157412"/>
                <a:gd name="connsiteX892" fmla="*/ 975311 w 1095038"/>
                <a:gd name="connsiteY892" fmla="*/ 228600 h 2157412"/>
                <a:gd name="connsiteX893" fmla="*/ 972754 w 1095038"/>
                <a:gd name="connsiteY893" fmla="*/ 234716 h 2157412"/>
                <a:gd name="connsiteX894" fmla="*/ 968972 w 1095038"/>
                <a:gd name="connsiteY894" fmla="*/ 233205 h 2157412"/>
                <a:gd name="connsiteX895" fmla="*/ 982640 w 1095038"/>
                <a:gd name="connsiteY895" fmla="*/ 211065 h 2157412"/>
                <a:gd name="connsiteX896" fmla="*/ 986155 w 1095038"/>
                <a:gd name="connsiteY896" fmla="*/ 212821 h 2157412"/>
                <a:gd name="connsiteX897" fmla="*/ 992598 w 1095038"/>
                <a:gd name="connsiteY897" fmla="*/ 216039 h 2157412"/>
                <a:gd name="connsiteX898" fmla="*/ 982631 w 1095038"/>
                <a:gd name="connsiteY898" fmla="*/ 223281 h 2157412"/>
                <a:gd name="connsiteX899" fmla="*/ 975311 w 1095038"/>
                <a:gd name="connsiteY899" fmla="*/ 228600 h 2157412"/>
                <a:gd name="connsiteX900" fmla="*/ 984796 w 1095038"/>
                <a:gd name="connsiteY900" fmla="*/ 205908 h 2157412"/>
                <a:gd name="connsiteX901" fmla="*/ 982640 w 1095038"/>
                <a:gd name="connsiteY901" fmla="*/ 211065 h 2157412"/>
                <a:gd name="connsiteX902" fmla="*/ 979711 w 1095038"/>
                <a:gd name="connsiteY902" fmla="*/ 209602 h 2157412"/>
                <a:gd name="connsiteX903" fmla="*/ 983403 w 1095038"/>
                <a:gd name="connsiteY903" fmla="*/ 206920 h 2157412"/>
                <a:gd name="connsiteX904" fmla="*/ 993035 w 1095038"/>
                <a:gd name="connsiteY904" fmla="*/ 186195 h 2157412"/>
                <a:gd name="connsiteX905" fmla="*/ 997968 w 1095038"/>
                <a:gd name="connsiteY905" fmla="*/ 188413 h 2157412"/>
                <a:gd name="connsiteX906" fmla="*/ 1003337 w 1095038"/>
                <a:gd name="connsiteY906" fmla="*/ 192436 h 2157412"/>
                <a:gd name="connsiteX907" fmla="*/ 991524 w 1095038"/>
                <a:gd name="connsiteY907" fmla="*/ 201019 h 2157412"/>
                <a:gd name="connsiteX908" fmla="*/ 984796 w 1095038"/>
                <a:gd name="connsiteY908" fmla="*/ 205908 h 2157412"/>
                <a:gd name="connsiteX909" fmla="*/ 993258 w 1095038"/>
                <a:gd name="connsiteY909" fmla="*/ 185663 h 2157412"/>
                <a:gd name="connsiteX910" fmla="*/ 993035 w 1095038"/>
                <a:gd name="connsiteY910" fmla="*/ 186195 h 2157412"/>
                <a:gd name="connsiteX911" fmla="*/ 992598 w 1095038"/>
                <a:gd name="connsiteY911" fmla="*/ 185999 h 2157412"/>
                <a:gd name="connsiteX912" fmla="*/ 1001189 w 1095038"/>
                <a:gd name="connsiteY912" fmla="*/ 166687 h 2157412"/>
                <a:gd name="connsiteX913" fmla="*/ 1014076 w 1095038"/>
                <a:gd name="connsiteY913" fmla="*/ 173124 h 2157412"/>
                <a:gd name="connsiteX914" fmla="*/ 995954 w 1095038"/>
                <a:gd name="connsiteY914" fmla="*/ 184289 h 2157412"/>
                <a:gd name="connsiteX915" fmla="*/ 993258 w 1095038"/>
                <a:gd name="connsiteY915" fmla="*/ 185663 h 2157412"/>
                <a:gd name="connsiteX916" fmla="*/ 1018328 w 1095038"/>
                <a:gd name="connsiteY916" fmla="*/ 152254 h 2157412"/>
                <a:gd name="connsiteX917" fmla="*/ 1015664 w 1095038"/>
                <a:gd name="connsiteY917" fmla="*/ 165101 h 2157412"/>
                <a:gd name="connsiteX918" fmla="*/ 1004551 w 1095038"/>
                <a:gd name="connsiteY918" fmla="*/ 158671 h 2157412"/>
                <a:gd name="connsiteX919" fmla="*/ 1015942 w 1095038"/>
                <a:gd name="connsiteY919" fmla="*/ 153314 h 2157412"/>
                <a:gd name="connsiteX920" fmla="*/ 1020477 w 1095038"/>
                <a:gd name="connsiteY920" fmla="*/ 141897 h 2157412"/>
                <a:gd name="connsiteX921" fmla="*/ 1022332 w 1095038"/>
                <a:gd name="connsiteY921" fmla="*/ 142866 h 2157412"/>
                <a:gd name="connsiteX922" fmla="*/ 1028999 w 1095038"/>
                <a:gd name="connsiteY922" fmla="*/ 147956 h 2157412"/>
                <a:gd name="connsiteX923" fmla="*/ 1024242 w 1095038"/>
                <a:gd name="connsiteY923" fmla="*/ 149630 h 2157412"/>
                <a:gd name="connsiteX924" fmla="*/ 1018328 w 1095038"/>
                <a:gd name="connsiteY924" fmla="*/ 152254 h 2157412"/>
                <a:gd name="connsiteX925" fmla="*/ 1021462 w 1095038"/>
                <a:gd name="connsiteY925" fmla="*/ 137147 h 2157412"/>
                <a:gd name="connsiteX926" fmla="*/ 1020477 w 1095038"/>
                <a:gd name="connsiteY926" fmla="*/ 141897 h 2157412"/>
                <a:gd name="connsiteX927" fmla="*/ 1015664 w 1095038"/>
                <a:gd name="connsiteY927" fmla="*/ 139383 h 2157412"/>
                <a:gd name="connsiteX928" fmla="*/ 1019136 w 1095038"/>
                <a:gd name="connsiteY928" fmla="*/ 138044 h 2157412"/>
                <a:gd name="connsiteX929" fmla="*/ 1024554 w 1095038"/>
                <a:gd name="connsiteY929" fmla="*/ 122238 h 2157412"/>
                <a:gd name="connsiteX930" fmla="*/ 1037889 w 1095038"/>
                <a:gd name="connsiteY930" fmla="*/ 130810 h 2157412"/>
                <a:gd name="connsiteX931" fmla="*/ 1026777 w 1095038"/>
                <a:gd name="connsiteY931" fmla="*/ 135097 h 2157412"/>
                <a:gd name="connsiteX932" fmla="*/ 1021462 w 1095038"/>
                <a:gd name="connsiteY932" fmla="*/ 137147 h 2157412"/>
                <a:gd name="connsiteX933" fmla="*/ 1046178 w 1095038"/>
                <a:gd name="connsiteY933" fmla="*/ 97350 h 2157412"/>
                <a:gd name="connsiteX934" fmla="*/ 1036966 w 1095038"/>
                <a:gd name="connsiteY934" fmla="*/ 117475 h 2157412"/>
                <a:gd name="connsiteX935" fmla="*/ 1028363 w 1095038"/>
                <a:gd name="connsiteY935" fmla="*/ 113203 h 2157412"/>
                <a:gd name="connsiteX936" fmla="*/ 1038042 w 1095038"/>
                <a:gd name="connsiteY936" fmla="*/ 103859 h 2157412"/>
                <a:gd name="connsiteX937" fmla="*/ 1046924 w 1095038"/>
                <a:gd name="connsiteY937" fmla="*/ 95720 h 2157412"/>
                <a:gd name="connsiteX938" fmla="*/ 1047721 w 1095038"/>
                <a:gd name="connsiteY938" fmla="*/ 96116 h 2157412"/>
                <a:gd name="connsiteX939" fmla="*/ 1046178 w 1095038"/>
                <a:gd name="connsiteY939" fmla="*/ 97350 h 2157412"/>
                <a:gd name="connsiteX940" fmla="*/ 1055025 w 1095038"/>
                <a:gd name="connsiteY940" fmla="*/ 78021 h 2157412"/>
                <a:gd name="connsiteX941" fmla="*/ 1046924 w 1095038"/>
                <a:gd name="connsiteY941" fmla="*/ 95720 h 2157412"/>
                <a:gd name="connsiteX942" fmla="*/ 1043419 w 1095038"/>
                <a:gd name="connsiteY942" fmla="*/ 93980 h 2157412"/>
                <a:gd name="connsiteX943" fmla="*/ 1039117 w 1095038"/>
                <a:gd name="connsiteY943" fmla="*/ 91844 h 2157412"/>
                <a:gd name="connsiteX944" fmla="*/ 1047720 w 1095038"/>
                <a:gd name="connsiteY944" fmla="*/ 84368 h 2157412"/>
                <a:gd name="connsiteX945" fmla="*/ 1055712 w 1095038"/>
                <a:gd name="connsiteY945" fmla="*/ 76519 h 2157412"/>
                <a:gd name="connsiteX946" fmla="*/ 1056324 w 1095038"/>
                <a:gd name="connsiteY946" fmla="*/ 76893 h 2157412"/>
                <a:gd name="connsiteX947" fmla="*/ 1055025 w 1095038"/>
                <a:gd name="connsiteY947" fmla="*/ 78021 h 2157412"/>
                <a:gd name="connsiteX948" fmla="*/ 1062059 w 1095038"/>
                <a:gd name="connsiteY948" fmla="*/ 62654 h 2157412"/>
                <a:gd name="connsiteX949" fmla="*/ 1055712 w 1095038"/>
                <a:gd name="connsiteY949" fmla="*/ 76519 h 2157412"/>
                <a:gd name="connsiteX950" fmla="*/ 1052829 w 1095038"/>
                <a:gd name="connsiteY950" fmla="*/ 74757 h 2157412"/>
                <a:gd name="connsiteX951" fmla="*/ 1047721 w 1095038"/>
                <a:gd name="connsiteY951" fmla="*/ 72621 h 2157412"/>
                <a:gd name="connsiteX952" fmla="*/ 1058475 w 1095038"/>
                <a:gd name="connsiteY952" fmla="*/ 65145 h 2157412"/>
                <a:gd name="connsiteX953" fmla="*/ 1065388 w 1095038"/>
                <a:gd name="connsiteY953" fmla="*/ 55381 h 2157412"/>
                <a:gd name="connsiteX954" fmla="*/ 1069229 w 1095038"/>
                <a:gd name="connsiteY954" fmla="*/ 57669 h 2157412"/>
                <a:gd name="connsiteX955" fmla="*/ 1065868 w 1095038"/>
                <a:gd name="connsiteY955" fmla="*/ 60006 h 2157412"/>
                <a:gd name="connsiteX956" fmla="*/ 1062059 w 1095038"/>
                <a:gd name="connsiteY956" fmla="*/ 62654 h 2157412"/>
                <a:gd name="connsiteX957" fmla="*/ 1071099 w 1095038"/>
                <a:gd name="connsiteY957" fmla="*/ 42904 h 2157412"/>
                <a:gd name="connsiteX958" fmla="*/ 1065388 w 1095038"/>
                <a:gd name="connsiteY958" fmla="*/ 55381 h 2157412"/>
                <a:gd name="connsiteX959" fmla="*/ 1063852 w 1095038"/>
                <a:gd name="connsiteY959" fmla="*/ 54466 h 2157412"/>
                <a:gd name="connsiteX960" fmla="*/ 1058475 w 1095038"/>
                <a:gd name="connsiteY960" fmla="*/ 51262 h 2157412"/>
                <a:gd name="connsiteX961" fmla="*/ 1068153 w 1095038"/>
                <a:gd name="connsiteY961" fmla="*/ 44854 h 2157412"/>
                <a:gd name="connsiteX962" fmla="*/ 1074008 w 1095038"/>
                <a:gd name="connsiteY962" fmla="*/ 36548 h 2157412"/>
                <a:gd name="connsiteX963" fmla="*/ 1077832 w 1095038"/>
                <a:gd name="connsiteY963" fmla="*/ 38446 h 2157412"/>
                <a:gd name="connsiteX964" fmla="*/ 1071099 w 1095038"/>
                <a:gd name="connsiteY964" fmla="*/ 42904 h 2157412"/>
                <a:gd name="connsiteX965" fmla="*/ 1078262 w 1095038"/>
                <a:gd name="connsiteY965" fmla="*/ 27254 h 2157412"/>
                <a:gd name="connsiteX966" fmla="*/ 1074008 w 1095038"/>
                <a:gd name="connsiteY966" fmla="*/ 36548 h 2157412"/>
                <a:gd name="connsiteX967" fmla="*/ 1073530 w 1095038"/>
                <a:gd name="connsiteY967" fmla="*/ 36310 h 2157412"/>
                <a:gd name="connsiteX968" fmla="*/ 1069229 w 1095038"/>
                <a:gd name="connsiteY968" fmla="*/ 34174 h 2157412"/>
                <a:gd name="connsiteX969" fmla="*/ 1082234 w 1095038"/>
                <a:gd name="connsiteY969" fmla="*/ 18577 h 2157412"/>
                <a:gd name="connsiteX970" fmla="*/ 1083209 w 1095038"/>
                <a:gd name="connsiteY970" fmla="*/ 19223 h 2157412"/>
                <a:gd name="connsiteX971" fmla="*/ 1086435 w 1095038"/>
                <a:gd name="connsiteY971" fmla="*/ 21359 h 2157412"/>
                <a:gd name="connsiteX972" fmla="*/ 1078638 w 1095038"/>
                <a:gd name="connsiteY972" fmla="*/ 26966 h 2157412"/>
                <a:gd name="connsiteX973" fmla="*/ 1078262 w 1095038"/>
                <a:gd name="connsiteY973" fmla="*/ 27254 h 2157412"/>
                <a:gd name="connsiteX974" fmla="*/ 1085360 w 1095038"/>
                <a:gd name="connsiteY974" fmla="*/ 11748 h 2157412"/>
                <a:gd name="connsiteX975" fmla="*/ 1082234 w 1095038"/>
                <a:gd name="connsiteY975" fmla="*/ 18577 h 2157412"/>
                <a:gd name="connsiteX976" fmla="*/ 1079983 w 1095038"/>
                <a:gd name="connsiteY976" fmla="*/ 17087 h 2157412"/>
                <a:gd name="connsiteX977" fmla="*/ 1090737 w 1095038"/>
                <a:gd name="connsiteY977" fmla="*/ 0 h 2157412"/>
                <a:gd name="connsiteX978" fmla="*/ 1095038 w 1095038"/>
                <a:gd name="connsiteY978" fmla="*/ 2136 h 2157412"/>
                <a:gd name="connsiteX979" fmla="*/ 1087511 w 1095038"/>
                <a:gd name="connsiteY979" fmla="*/ 9612 h 2157412"/>
                <a:gd name="connsiteX980" fmla="*/ 1085360 w 1095038"/>
                <a:gd name="connsiteY980" fmla="*/ 11748 h 2157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Lst>
              <a:rect l="l" t="t" r="r" b="b"/>
              <a:pathLst>
                <a:path w="1095038" h="2157412">
                  <a:moveTo>
                    <a:pt x="21280" y="2140484"/>
                  </a:moveTo>
                  <a:lnTo>
                    <a:pt x="13009" y="2157412"/>
                  </a:lnTo>
                  <a:cubicBezTo>
                    <a:pt x="13009" y="2157412"/>
                    <a:pt x="-1924" y="2150997"/>
                    <a:pt x="209" y="2150997"/>
                  </a:cubicBezTo>
                  <a:cubicBezTo>
                    <a:pt x="209" y="2149394"/>
                    <a:pt x="12209" y="2145384"/>
                    <a:pt x="18208" y="2142578"/>
                  </a:cubicBezTo>
                  <a:close/>
                  <a:moveTo>
                    <a:pt x="21402" y="2140236"/>
                  </a:moveTo>
                  <a:lnTo>
                    <a:pt x="21542" y="2140306"/>
                  </a:lnTo>
                  <a:lnTo>
                    <a:pt x="21280" y="2140484"/>
                  </a:lnTo>
                  <a:close/>
                  <a:moveTo>
                    <a:pt x="29261" y="2124151"/>
                  </a:moveTo>
                  <a:lnTo>
                    <a:pt x="21402" y="2140236"/>
                  </a:lnTo>
                  <a:lnTo>
                    <a:pt x="17275" y="2138168"/>
                  </a:lnTo>
                  <a:cubicBezTo>
                    <a:pt x="17275" y="2138168"/>
                    <a:pt x="20475" y="2134426"/>
                    <a:pt x="23675" y="2130684"/>
                  </a:cubicBezTo>
                  <a:close/>
                  <a:moveTo>
                    <a:pt x="29795" y="2123060"/>
                  </a:moveTo>
                  <a:lnTo>
                    <a:pt x="30074" y="2123200"/>
                  </a:lnTo>
                  <a:lnTo>
                    <a:pt x="29261" y="2124151"/>
                  </a:lnTo>
                  <a:close/>
                  <a:moveTo>
                    <a:pt x="37081" y="2108148"/>
                  </a:moveTo>
                  <a:lnTo>
                    <a:pt x="29795" y="2123060"/>
                  </a:lnTo>
                  <a:lnTo>
                    <a:pt x="25808" y="2121062"/>
                  </a:lnTo>
                  <a:cubicBezTo>
                    <a:pt x="25808" y="2121062"/>
                    <a:pt x="29541" y="2116785"/>
                    <a:pt x="33274" y="2112509"/>
                  </a:cubicBezTo>
                  <a:close/>
                  <a:moveTo>
                    <a:pt x="39447" y="2103307"/>
                  </a:moveTo>
                  <a:lnTo>
                    <a:pt x="40741" y="2103956"/>
                  </a:lnTo>
                  <a:lnTo>
                    <a:pt x="37081" y="2108148"/>
                  </a:lnTo>
                  <a:close/>
                  <a:moveTo>
                    <a:pt x="36597" y="2092995"/>
                  </a:moveTo>
                  <a:lnTo>
                    <a:pt x="14667" y="2138363"/>
                  </a:lnTo>
                  <a:cubicBezTo>
                    <a:pt x="16830" y="2138363"/>
                    <a:pt x="6013" y="2134070"/>
                    <a:pt x="6013" y="2134070"/>
                  </a:cubicBezTo>
                  <a:cubicBezTo>
                    <a:pt x="8176" y="2131924"/>
                    <a:pt x="27647" y="2112607"/>
                    <a:pt x="27647" y="2110460"/>
                  </a:cubicBezTo>
                  <a:cubicBezTo>
                    <a:pt x="27647" y="2110460"/>
                    <a:pt x="21157" y="2108314"/>
                    <a:pt x="21157" y="2108314"/>
                  </a:cubicBezTo>
                  <a:cubicBezTo>
                    <a:pt x="21157" y="2107241"/>
                    <a:pt x="25483" y="2103485"/>
                    <a:pt x="29810" y="2099729"/>
                  </a:cubicBezTo>
                  <a:close/>
                  <a:moveTo>
                    <a:pt x="37690" y="2090734"/>
                  </a:moveTo>
                  <a:lnTo>
                    <a:pt x="38464" y="2091143"/>
                  </a:lnTo>
                  <a:lnTo>
                    <a:pt x="36597" y="2092995"/>
                  </a:lnTo>
                  <a:close/>
                  <a:moveTo>
                    <a:pt x="43137" y="2079467"/>
                  </a:moveTo>
                  <a:lnTo>
                    <a:pt x="37690" y="2090734"/>
                  </a:lnTo>
                  <a:lnTo>
                    <a:pt x="34407" y="2088997"/>
                  </a:lnTo>
                  <a:cubicBezTo>
                    <a:pt x="32514" y="2087924"/>
                    <a:pt x="30892" y="2086850"/>
                    <a:pt x="31973" y="2086850"/>
                  </a:cubicBezTo>
                  <a:cubicBezTo>
                    <a:pt x="31973" y="2086850"/>
                    <a:pt x="35218" y="2084704"/>
                    <a:pt x="38464" y="2082558"/>
                  </a:cubicBezTo>
                  <a:close/>
                  <a:moveTo>
                    <a:pt x="43957" y="2077770"/>
                  </a:moveTo>
                  <a:lnTo>
                    <a:pt x="44954" y="2078265"/>
                  </a:lnTo>
                  <a:lnTo>
                    <a:pt x="43137" y="2079467"/>
                  </a:lnTo>
                  <a:close/>
                  <a:moveTo>
                    <a:pt x="54523" y="2072452"/>
                  </a:moveTo>
                  <a:lnTo>
                    <a:pt x="39447" y="2103307"/>
                  </a:lnTo>
                  <a:lnTo>
                    <a:pt x="36474" y="2101817"/>
                  </a:lnTo>
                  <a:cubicBezTo>
                    <a:pt x="36474" y="2101817"/>
                    <a:pt x="49273" y="2084711"/>
                    <a:pt x="49273" y="2082573"/>
                  </a:cubicBezTo>
                  <a:cubicBezTo>
                    <a:pt x="49273" y="2082573"/>
                    <a:pt x="45007" y="2082573"/>
                    <a:pt x="45007" y="2082573"/>
                  </a:cubicBezTo>
                  <a:cubicBezTo>
                    <a:pt x="46074" y="2081504"/>
                    <a:pt x="49273" y="2077762"/>
                    <a:pt x="52473" y="2074287"/>
                  </a:cubicBezTo>
                  <a:close/>
                  <a:moveTo>
                    <a:pt x="57894" y="2065555"/>
                  </a:moveTo>
                  <a:lnTo>
                    <a:pt x="59939" y="2067605"/>
                  </a:lnTo>
                  <a:lnTo>
                    <a:pt x="54523" y="2072452"/>
                  </a:lnTo>
                  <a:close/>
                  <a:moveTo>
                    <a:pt x="52846" y="2059380"/>
                  </a:moveTo>
                  <a:lnTo>
                    <a:pt x="43957" y="2077770"/>
                  </a:lnTo>
                  <a:lnTo>
                    <a:pt x="40627" y="2076118"/>
                  </a:lnTo>
                  <a:cubicBezTo>
                    <a:pt x="38464" y="2075045"/>
                    <a:pt x="36300" y="2073972"/>
                    <a:pt x="36300" y="2073972"/>
                  </a:cubicBezTo>
                  <a:cubicBezTo>
                    <a:pt x="36300" y="2073972"/>
                    <a:pt x="41168" y="2069679"/>
                    <a:pt x="46035" y="2065387"/>
                  </a:cubicBezTo>
                  <a:close/>
                  <a:moveTo>
                    <a:pt x="62158" y="2056829"/>
                  </a:moveTo>
                  <a:lnTo>
                    <a:pt x="57894" y="2065555"/>
                  </a:lnTo>
                  <a:lnTo>
                    <a:pt x="55673" y="2063329"/>
                  </a:lnTo>
                  <a:cubicBezTo>
                    <a:pt x="55673" y="2063329"/>
                    <a:pt x="58340" y="2060656"/>
                    <a:pt x="61006" y="2057983"/>
                  </a:cubicBezTo>
                  <a:close/>
                  <a:moveTo>
                    <a:pt x="54417" y="2056130"/>
                  </a:moveTo>
                  <a:lnTo>
                    <a:pt x="55770" y="2056801"/>
                  </a:lnTo>
                  <a:lnTo>
                    <a:pt x="52846" y="2059380"/>
                  </a:lnTo>
                  <a:close/>
                  <a:moveTo>
                    <a:pt x="64206" y="2052637"/>
                  </a:moveTo>
                  <a:cubicBezTo>
                    <a:pt x="64206" y="2052637"/>
                    <a:pt x="66339" y="2052637"/>
                    <a:pt x="66339" y="2052637"/>
                  </a:cubicBezTo>
                  <a:lnTo>
                    <a:pt x="62158" y="2056829"/>
                  </a:lnTo>
                  <a:close/>
                  <a:moveTo>
                    <a:pt x="69117" y="2038350"/>
                  </a:moveTo>
                  <a:cubicBezTo>
                    <a:pt x="69117" y="2038350"/>
                    <a:pt x="71101" y="2038350"/>
                    <a:pt x="71101" y="2038350"/>
                  </a:cubicBezTo>
                  <a:cubicBezTo>
                    <a:pt x="71101" y="2038350"/>
                    <a:pt x="63163" y="2051050"/>
                    <a:pt x="63163" y="2051050"/>
                  </a:cubicBezTo>
                  <a:close/>
                  <a:moveTo>
                    <a:pt x="63411" y="2037525"/>
                  </a:moveTo>
                  <a:lnTo>
                    <a:pt x="54417" y="2056130"/>
                  </a:lnTo>
                  <a:lnTo>
                    <a:pt x="51444" y="2054655"/>
                  </a:lnTo>
                  <a:cubicBezTo>
                    <a:pt x="49280" y="2053582"/>
                    <a:pt x="47117" y="2052508"/>
                    <a:pt x="47117" y="2052508"/>
                  </a:cubicBezTo>
                  <a:cubicBezTo>
                    <a:pt x="47117" y="2051435"/>
                    <a:pt x="52526" y="2046606"/>
                    <a:pt x="57934" y="2042045"/>
                  </a:cubicBezTo>
                  <a:close/>
                  <a:moveTo>
                    <a:pt x="66364" y="2031415"/>
                  </a:moveTo>
                  <a:lnTo>
                    <a:pt x="68751" y="2033191"/>
                  </a:lnTo>
                  <a:cubicBezTo>
                    <a:pt x="68751" y="2033191"/>
                    <a:pt x="67399" y="2034264"/>
                    <a:pt x="65370" y="2035907"/>
                  </a:cubicBezTo>
                  <a:lnTo>
                    <a:pt x="63411" y="2037525"/>
                  </a:lnTo>
                  <a:close/>
                  <a:moveTo>
                    <a:pt x="73610" y="2016425"/>
                  </a:moveTo>
                  <a:lnTo>
                    <a:pt x="66364" y="2031415"/>
                  </a:lnTo>
                  <a:lnTo>
                    <a:pt x="64424" y="2029971"/>
                  </a:lnTo>
                  <a:cubicBezTo>
                    <a:pt x="62261" y="2028898"/>
                    <a:pt x="60097" y="2027825"/>
                    <a:pt x="60097" y="2026752"/>
                  </a:cubicBezTo>
                  <a:cubicBezTo>
                    <a:pt x="60097" y="2026752"/>
                    <a:pt x="64424" y="2023532"/>
                    <a:pt x="69021" y="2020044"/>
                  </a:cubicBezTo>
                  <a:close/>
                  <a:moveTo>
                    <a:pt x="76361" y="2010733"/>
                  </a:moveTo>
                  <a:lnTo>
                    <a:pt x="79567" y="2011727"/>
                  </a:lnTo>
                  <a:lnTo>
                    <a:pt x="73610" y="2016425"/>
                  </a:lnTo>
                  <a:close/>
                  <a:moveTo>
                    <a:pt x="83189" y="1996609"/>
                  </a:moveTo>
                  <a:lnTo>
                    <a:pt x="76361" y="2010733"/>
                  </a:lnTo>
                  <a:lnTo>
                    <a:pt x="75241" y="2010386"/>
                  </a:lnTo>
                  <a:cubicBezTo>
                    <a:pt x="73077" y="2009581"/>
                    <a:pt x="70914" y="2008507"/>
                    <a:pt x="70914" y="2007434"/>
                  </a:cubicBezTo>
                  <a:close/>
                  <a:moveTo>
                    <a:pt x="87055" y="1988612"/>
                  </a:moveTo>
                  <a:lnTo>
                    <a:pt x="90384" y="1990263"/>
                  </a:lnTo>
                  <a:cubicBezTo>
                    <a:pt x="90384" y="1990263"/>
                    <a:pt x="90384" y="1990263"/>
                    <a:pt x="87951" y="1992410"/>
                  </a:cubicBezTo>
                  <a:lnTo>
                    <a:pt x="83189" y="1996609"/>
                  </a:lnTo>
                  <a:close/>
                  <a:moveTo>
                    <a:pt x="94414" y="1973387"/>
                  </a:moveTo>
                  <a:lnTo>
                    <a:pt x="87055" y="1988612"/>
                  </a:lnTo>
                  <a:lnTo>
                    <a:pt x="86058" y="1988117"/>
                  </a:lnTo>
                  <a:cubicBezTo>
                    <a:pt x="83894" y="1987044"/>
                    <a:pt x="81731" y="1985971"/>
                    <a:pt x="81731" y="1985971"/>
                  </a:cubicBezTo>
                  <a:cubicBezTo>
                    <a:pt x="81731" y="1985971"/>
                    <a:pt x="87139" y="1980605"/>
                    <a:pt x="92548" y="1975239"/>
                  </a:cubicBezTo>
                  <a:close/>
                  <a:moveTo>
                    <a:pt x="99608" y="1962643"/>
                  </a:moveTo>
                  <a:lnTo>
                    <a:pt x="103364" y="1964507"/>
                  </a:lnTo>
                  <a:cubicBezTo>
                    <a:pt x="103364" y="1964507"/>
                    <a:pt x="102012" y="1965848"/>
                    <a:pt x="99984" y="1967861"/>
                  </a:cubicBezTo>
                  <a:lnTo>
                    <a:pt x="94414" y="1973387"/>
                  </a:lnTo>
                  <a:close/>
                  <a:moveTo>
                    <a:pt x="105293" y="1950882"/>
                  </a:moveTo>
                  <a:lnTo>
                    <a:pt x="99608" y="1962643"/>
                  </a:lnTo>
                  <a:lnTo>
                    <a:pt x="99038" y="1962361"/>
                  </a:lnTo>
                  <a:cubicBezTo>
                    <a:pt x="96874" y="1961287"/>
                    <a:pt x="94711" y="1960214"/>
                    <a:pt x="94711" y="1960214"/>
                  </a:cubicBezTo>
                  <a:cubicBezTo>
                    <a:pt x="94711" y="1960214"/>
                    <a:pt x="99579" y="1955921"/>
                    <a:pt x="104446" y="1951629"/>
                  </a:cubicBezTo>
                  <a:close/>
                  <a:moveTo>
                    <a:pt x="110068" y="1941003"/>
                  </a:moveTo>
                  <a:lnTo>
                    <a:pt x="114181" y="1943043"/>
                  </a:lnTo>
                  <a:lnTo>
                    <a:pt x="105293" y="1950882"/>
                  </a:lnTo>
                  <a:close/>
                  <a:moveTo>
                    <a:pt x="116345" y="1928019"/>
                  </a:moveTo>
                  <a:lnTo>
                    <a:pt x="110068" y="1941003"/>
                  </a:lnTo>
                  <a:lnTo>
                    <a:pt x="109855" y="1940897"/>
                  </a:lnTo>
                  <a:cubicBezTo>
                    <a:pt x="107691" y="1939824"/>
                    <a:pt x="105528" y="1938751"/>
                    <a:pt x="105528" y="1938751"/>
                  </a:cubicBezTo>
                  <a:close/>
                  <a:moveTo>
                    <a:pt x="122621" y="1915035"/>
                  </a:moveTo>
                  <a:lnTo>
                    <a:pt x="122835" y="1915140"/>
                  </a:lnTo>
                  <a:cubicBezTo>
                    <a:pt x="124998" y="1916214"/>
                    <a:pt x="127161" y="1917287"/>
                    <a:pt x="127161" y="1917287"/>
                  </a:cubicBezTo>
                  <a:cubicBezTo>
                    <a:pt x="127161" y="1917287"/>
                    <a:pt x="127161" y="1917287"/>
                    <a:pt x="118035" y="1926342"/>
                  </a:cubicBezTo>
                  <a:lnTo>
                    <a:pt x="116345" y="1928019"/>
                  </a:lnTo>
                  <a:close/>
                  <a:moveTo>
                    <a:pt x="126782" y="1906427"/>
                  </a:moveTo>
                  <a:lnTo>
                    <a:pt x="122621" y="1915035"/>
                  </a:lnTo>
                  <a:lnTo>
                    <a:pt x="118508" y="1912994"/>
                  </a:lnTo>
                  <a:close/>
                  <a:moveTo>
                    <a:pt x="131515" y="1896636"/>
                  </a:moveTo>
                  <a:lnTo>
                    <a:pt x="135815" y="1897970"/>
                  </a:lnTo>
                  <a:cubicBezTo>
                    <a:pt x="135815" y="1897970"/>
                    <a:pt x="132029" y="1901726"/>
                    <a:pt x="127973" y="1905482"/>
                  </a:cubicBezTo>
                  <a:lnTo>
                    <a:pt x="126782" y="1906427"/>
                  </a:lnTo>
                  <a:close/>
                  <a:moveTo>
                    <a:pt x="135129" y="1889160"/>
                  </a:moveTo>
                  <a:lnTo>
                    <a:pt x="131515" y="1896636"/>
                  </a:lnTo>
                  <a:lnTo>
                    <a:pt x="131488" y="1896628"/>
                  </a:lnTo>
                  <a:cubicBezTo>
                    <a:pt x="129325" y="1895823"/>
                    <a:pt x="127161" y="1894750"/>
                    <a:pt x="127161" y="1893677"/>
                  </a:cubicBezTo>
                  <a:cubicBezTo>
                    <a:pt x="127161" y="1893677"/>
                    <a:pt x="130947" y="1891530"/>
                    <a:pt x="134733" y="1889384"/>
                  </a:cubicBezTo>
                  <a:close/>
                  <a:moveTo>
                    <a:pt x="137802" y="1883630"/>
                  </a:moveTo>
                  <a:lnTo>
                    <a:pt x="137978" y="1883750"/>
                  </a:lnTo>
                  <a:cubicBezTo>
                    <a:pt x="140142" y="1884555"/>
                    <a:pt x="142305" y="1885091"/>
                    <a:pt x="142305" y="1885091"/>
                  </a:cubicBezTo>
                  <a:lnTo>
                    <a:pt x="135129" y="1889160"/>
                  </a:lnTo>
                  <a:close/>
                  <a:moveTo>
                    <a:pt x="153392" y="1880751"/>
                  </a:moveTo>
                  <a:lnTo>
                    <a:pt x="71101" y="2044700"/>
                  </a:lnTo>
                  <a:cubicBezTo>
                    <a:pt x="71101" y="2044700"/>
                    <a:pt x="77550" y="2029670"/>
                    <a:pt x="77550" y="2029670"/>
                  </a:cubicBezTo>
                  <a:cubicBezTo>
                    <a:pt x="77550" y="2029670"/>
                    <a:pt x="73251" y="2027523"/>
                    <a:pt x="73251" y="2027523"/>
                  </a:cubicBezTo>
                  <a:cubicBezTo>
                    <a:pt x="75401" y="2025376"/>
                    <a:pt x="88299" y="2008200"/>
                    <a:pt x="88299" y="2008200"/>
                  </a:cubicBezTo>
                  <a:cubicBezTo>
                    <a:pt x="88299" y="2008200"/>
                    <a:pt x="86149" y="2006053"/>
                    <a:pt x="86149" y="2006053"/>
                  </a:cubicBezTo>
                  <a:cubicBezTo>
                    <a:pt x="86149" y="2006053"/>
                    <a:pt x="96898" y="1993170"/>
                    <a:pt x="96898" y="1993170"/>
                  </a:cubicBezTo>
                  <a:cubicBezTo>
                    <a:pt x="96898" y="1993170"/>
                    <a:pt x="92599" y="1991023"/>
                    <a:pt x="92599" y="1991023"/>
                  </a:cubicBezTo>
                  <a:cubicBezTo>
                    <a:pt x="105497" y="1973847"/>
                    <a:pt x="105497" y="1973847"/>
                    <a:pt x="105497" y="1973847"/>
                  </a:cubicBezTo>
                  <a:cubicBezTo>
                    <a:pt x="105497" y="1973847"/>
                    <a:pt x="101197" y="1973847"/>
                    <a:pt x="101197" y="1973847"/>
                  </a:cubicBezTo>
                  <a:cubicBezTo>
                    <a:pt x="103347" y="1971700"/>
                    <a:pt x="114096" y="1956670"/>
                    <a:pt x="114096" y="1956670"/>
                  </a:cubicBezTo>
                  <a:cubicBezTo>
                    <a:pt x="114096" y="1956670"/>
                    <a:pt x="109796" y="1954523"/>
                    <a:pt x="109796" y="1954523"/>
                  </a:cubicBezTo>
                  <a:cubicBezTo>
                    <a:pt x="111946" y="1954523"/>
                    <a:pt x="124845" y="1935200"/>
                    <a:pt x="124845" y="1935200"/>
                  </a:cubicBezTo>
                  <a:cubicBezTo>
                    <a:pt x="124845" y="1935200"/>
                    <a:pt x="122695" y="1933053"/>
                    <a:pt x="122695" y="1933053"/>
                  </a:cubicBezTo>
                  <a:cubicBezTo>
                    <a:pt x="122695" y="1930905"/>
                    <a:pt x="137743" y="1911582"/>
                    <a:pt x="137743" y="1909435"/>
                  </a:cubicBezTo>
                  <a:cubicBezTo>
                    <a:pt x="137743" y="1909435"/>
                    <a:pt x="135593" y="1907288"/>
                    <a:pt x="135593" y="1907288"/>
                  </a:cubicBezTo>
                  <a:cubicBezTo>
                    <a:pt x="135593" y="1907288"/>
                    <a:pt x="146342" y="1894405"/>
                    <a:pt x="146342" y="1894405"/>
                  </a:cubicBezTo>
                  <a:cubicBezTo>
                    <a:pt x="146342" y="1894405"/>
                    <a:pt x="142043" y="1892258"/>
                    <a:pt x="142043" y="1892258"/>
                  </a:cubicBezTo>
                  <a:cubicBezTo>
                    <a:pt x="142043" y="1892258"/>
                    <a:pt x="144730" y="1889038"/>
                    <a:pt x="147686" y="1885817"/>
                  </a:cubicBezTo>
                  <a:close/>
                  <a:moveTo>
                    <a:pt x="154254" y="1879033"/>
                  </a:moveTo>
                  <a:lnTo>
                    <a:pt x="154941" y="1879376"/>
                  </a:lnTo>
                  <a:lnTo>
                    <a:pt x="153392" y="1880751"/>
                  </a:lnTo>
                  <a:close/>
                  <a:moveTo>
                    <a:pt x="141875" y="1875204"/>
                  </a:moveTo>
                  <a:lnTo>
                    <a:pt x="137802" y="1883630"/>
                  </a:lnTo>
                  <a:lnTo>
                    <a:pt x="133652" y="1880799"/>
                  </a:lnTo>
                  <a:close/>
                  <a:moveTo>
                    <a:pt x="146743" y="1865132"/>
                  </a:moveTo>
                  <a:lnTo>
                    <a:pt x="147713" y="1865774"/>
                  </a:lnTo>
                  <a:cubicBezTo>
                    <a:pt x="149336" y="1866847"/>
                    <a:pt x="150958" y="1867920"/>
                    <a:pt x="150958" y="1867920"/>
                  </a:cubicBezTo>
                  <a:cubicBezTo>
                    <a:pt x="150958" y="1867920"/>
                    <a:pt x="147173" y="1871140"/>
                    <a:pt x="143116" y="1874360"/>
                  </a:cubicBezTo>
                  <a:lnTo>
                    <a:pt x="141875" y="1875204"/>
                  </a:lnTo>
                  <a:close/>
                  <a:moveTo>
                    <a:pt x="150895" y="1856543"/>
                  </a:moveTo>
                  <a:lnTo>
                    <a:pt x="146743" y="1865132"/>
                  </a:lnTo>
                  <a:lnTo>
                    <a:pt x="144468" y="1863628"/>
                  </a:lnTo>
                  <a:close/>
                  <a:moveTo>
                    <a:pt x="159322" y="1839110"/>
                  </a:moveTo>
                  <a:lnTo>
                    <a:pt x="160694" y="1840018"/>
                  </a:lnTo>
                  <a:cubicBezTo>
                    <a:pt x="162316" y="1841091"/>
                    <a:pt x="163939" y="1842164"/>
                    <a:pt x="163939" y="1842164"/>
                  </a:cubicBezTo>
                  <a:cubicBezTo>
                    <a:pt x="163939" y="1842164"/>
                    <a:pt x="159071" y="1847530"/>
                    <a:pt x="154204" y="1852896"/>
                  </a:cubicBezTo>
                  <a:lnTo>
                    <a:pt x="150895" y="1856543"/>
                  </a:lnTo>
                  <a:close/>
                  <a:moveTo>
                    <a:pt x="161709" y="1834173"/>
                  </a:moveTo>
                  <a:lnTo>
                    <a:pt x="159322" y="1839110"/>
                  </a:lnTo>
                  <a:lnTo>
                    <a:pt x="157449" y="1837871"/>
                  </a:lnTo>
                  <a:close/>
                  <a:moveTo>
                    <a:pt x="169018" y="1819052"/>
                  </a:moveTo>
                  <a:lnTo>
                    <a:pt x="171510" y="1820700"/>
                  </a:lnTo>
                  <a:cubicBezTo>
                    <a:pt x="173133" y="1821774"/>
                    <a:pt x="174755" y="1822847"/>
                    <a:pt x="174755" y="1822847"/>
                  </a:cubicBezTo>
                  <a:cubicBezTo>
                    <a:pt x="174755" y="1822847"/>
                    <a:pt x="174755" y="1822847"/>
                    <a:pt x="172592" y="1824725"/>
                  </a:cubicBezTo>
                  <a:lnTo>
                    <a:pt x="161709" y="1834173"/>
                  </a:lnTo>
                  <a:close/>
                  <a:moveTo>
                    <a:pt x="170375" y="1816245"/>
                  </a:moveTo>
                  <a:lnTo>
                    <a:pt x="169018" y="1819052"/>
                  </a:lnTo>
                  <a:lnTo>
                    <a:pt x="168265" y="1818554"/>
                  </a:lnTo>
                  <a:close/>
                  <a:moveTo>
                    <a:pt x="189570" y="1776536"/>
                  </a:moveTo>
                  <a:lnTo>
                    <a:pt x="192062" y="1777773"/>
                  </a:lnTo>
                  <a:cubicBezTo>
                    <a:pt x="194226" y="1778846"/>
                    <a:pt x="196389" y="1779919"/>
                    <a:pt x="196389" y="1779919"/>
                  </a:cubicBezTo>
                  <a:cubicBezTo>
                    <a:pt x="196389" y="1779919"/>
                    <a:pt x="179082" y="1799237"/>
                    <a:pt x="179082" y="1799237"/>
                  </a:cubicBezTo>
                  <a:cubicBezTo>
                    <a:pt x="179082" y="1799237"/>
                    <a:pt x="185572" y="1801383"/>
                    <a:pt x="185572" y="1801383"/>
                  </a:cubicBezTo>
                  <a:cubicBezTo>
                    <a:pt x="184491" y="1802456"/>
                    <a:pt x="180164" y="1806212"/>
                    <a:pt x="176108" y="1809969"/>
                  </a:cubicBezTo>
                  <a:lnTo>
                    <a:pt x="170375" y="1816245"/>
                  </a:lnTo>
                  <a:close/>
                  <a:moveTo>
                    <a:pt x="191028" y="1773519"/>
                  </a:moveTo>
                  <a:lnTo>
                    <a:pt x="189570" y="1776536"/>
                  </a:lnTo>
                  <a:lnTo>
                    <a:pt x="187736" y="1775627"/>
                  </a:lnTo>
                  <a:close/>
                  <a:moveTo>
                    <a:pt x="196683" y="1761821"/>
                  </a:moveTo>
                  <a:lnTo>
                    <a:pt x="198552" y="1762748"/>
                  </a:lnTo>
                  <a:cubicBezTo>
                    <a:pt x="200716" y="1763822"/>
                    <a:pt x="202879" y="1764895"/>
                    <a:pt x="202879" y="1764895"/>
                  </a:cubicBezTo>
                  <a:cubicBezTo>
                    <a:pt x="202879" y="1764895"/>
                    <a:pt x="199634" y="1767578"/>
                    <a:pt x="196119" y="1770261"/>
                  </a:cubicBezTo>
                  <a:lnTo>
                    <a:pt x="191028" y="1773519"/>
                  </a:lnTo>
                  <a:close/>
                  <a:moveTo>
                    <a:pt x="199084" y="1756853"/>
                  </a:moveTo>
                  <a:lnTo>
                    <a:pt x="196683" y="1761821"/>
                  </a:lnTo>
                  <a:lnTo>
                    <a:pt x="194226" y="1760602"/>
                  </a:lnTo>
                  <a:close/>
                  <a:moveTo>
                    <a:pt x="206307" y="1741912"/>
                  </a:moveTo>
                  <a:lnTo>
                    <a:pt x="209369" y="1743431"/>
                  </a:lnTo>
                  <a:cubicBezTo>
                    <a:pt x="211533" y="1744505"/>
                    <a:pt x="213696" y="1745578"/>
                    <a:pt x="213696" y="1745578"/>
                  </a:cubicBezTo>
                  <a:cubicBezTo>
                    <a:pt x="213696" y="1745578"/>
                    <a:pt x="208828" y="1749334"/>
                    <a:pt x="203961" y="1753090"/>
                  </a:cubicBezTo>
                  <a:lnTo>
                    <a:pt x="199084" y="1756853"/>
                  </a:lnTo>
                  <a:close/>
                  <a:moveTo>
                    <a:pt x="208054" y="1738297"/>
                  </a:moveTo>
                  <a:lnTo>
                    <a:pt x="206307" y="1741912"/>
                  </a:lnTo>
                  <a:lnTo>
                    <a:pt x="205043" y="1741285"/>
                  </a:lnTo>
                  <a:close/>
                  <a:moveTo>
                    <a:pt x="218023" y="1717675"/>
                  </a:moveTo>
                  <a:cubicBezTo>
                    <a:pt x="218023" y="1717675"/>
                    <a:pt x="226676" y="1721967"/>
                    <a:pt x="224513" y="1721967"/>
                  </a:cubicBezTo>
                  <a:cubicBezTo>
                    <a:pt x="224513" y="1721967"/>
                    <a:pt x="220186" y="1726260"/>
                    <a:pt x="215589" y="1730821"/>
                  </a:cubicBezTo>
                  <a:lnTo>
                    <a:pt x="208054" y="1738297"/>
                  </a:lnTo>
                  <a:close/>
                  <a:moveTo>
                    <a:pt x="226676" y="1698625"/>
                  </a:moveTo>
                  <a:cubicBezTo>
                    <a:pt x="226676" y="1698625"/>
                    <a:pt x="234614" y="1703388"/>
                    <a:pt x="234614" y="1703388"/>
                  </a:cubicBezTo>
                  <a:close/>
                  <a:moveTo>
                    <a:pt x="252423" y="1683451"/>
                  </a:moveTo>
                  <a:lnTo>
                    <a:pt x="154254" y="1879033"/>
                  </a:lnTo>
                  <a:lnTo>
                    <a:pt x="150641" y="1877229"/>
                  </a:lnTo>
                  <a:cubicBezTo>
                    <a:pt x="150641" y="1875082"/>
                    <a:pt x="165690" y="1855758"/>
                    <a:pt x="165690" y="1855758"/>
                  </a:cubicBezTo>
                  <a:cubicBezTo>
                    <a:pt x="165690" y="1853611"/>
                    <a:pt x="161390" y="1851464"/>
                    <a:pt x="161390" y="1851464"/>
                  </a:cubicBezTo>
                  <a:cubicBezTo>
                    <a:pt x="161390" y="1851464"/>
                    <a:pt x="174289" y="1836435"/>
                    <a:pt x="174289" y="1836435"/>
                  </a:cubicBezTo>
                  <a:cubicBezTo>
                    <a:pt x="169989" y="1834288"/>
                    <a:pt x="169989" y="1834288"/>
                    <a:pt x="169989" y="1834288"/>
                  </a:cubicBezTo>
                  <a:cubicBezTo>
                    <a:pt x="172139" y="1832141"/>
                    <a:pt x="185037" y="1817111"/>
                    <a:pt x="185037" y="1817111"/>
                  </a:cubicBezTo>
                  <a:cubicBezTo>
                    <a:pt x="185037" y="1817111"/>
                    <a:pt x="180738" y="1814964"/>
                    <a:pt x="180738" y="1814964"/>
                  </a:cubicBezTo>
                  <a:cubicBezTo>
                    <a:pt x="180738" y="1814964"/>
                    <a:pt x="191487" y="1804229"/>
                    <a:pt x="191487" y="1804229"/>
                  </a:cubicBezTo>
                  <a:cubicBezTo>
                    <a:pt x="191487" y="1804229"/>
                    <a:pt x="187187" y="1802082"/>
                    <a:pt x="187187" y="1802082"/>
                  </a:cubicBezTo>
                  <a:cubicBezTo>
                    <a:pt x="187187" y="1802082"/>
                    <a:pt x="204385" y="1780611"/>
                    <a:pt x="204385" y="1778464"/>
                  </a:cubicBezTo>
                  <a:cubicBezTo>
                    <a:pt x="204385" y="1778464"/>
                    <a:pt x="200086" y="1776317"/>
                    <a:pt x="200086" y="1776317"/>
                  </a:cubicBezTo>
                  <a:cubicBezTo>
                    <a:pt x="200086" y="1776317"/>
                    <a:pt x="210834" y="1767729"/>
                    <a:pt x="210834" y="1765582"/>
                  </a:cubicBezTo>
                  <a:cubicBezTo>
                    <a:pt x="210834" y="1765582"/>
                    <a:pt x="206535" y="1763435"/>
                    <a:pt x="206535" y="1763435"/>
                  </a:cubicBezTo>
                  <a:cubicBezTo>
                    <a:pt x="206535" y="1761288"/>
                    <a:pt x="223733" y="1739817"/>
                    <a:pt x="223733" y="1739817"/>
                  </a:cubicBezTo>
                  <a:cubicBezTo>
                    <a:pt x="223733" y="1739817"/>
                    <a:pt x="219433" y="1737670"/>
                    <a:pt x="219433" y="1737670"/>
                  </a:cubicBezTo>
                  <a:cubicBezTo>
                    <a:pt x="230182" y="1726934"/>
                    <a:pt x="230182" y="1726934"/>
                    <a:pt x="230182" y="1726934"/>
                  </a:cubicBezTo>
                  <a:cubicBezTo>
                    <a:pt x="230182" y="1726934"/>
                    <a:pt x="225882" y="1722640"/>
                    <a:pt x="225882" y="1722640"/>
                  </a:cubicBezTo>
                  <a:cubicBezTo>
                    <a:pt x="225882" y="1722640"/>
                    <a:pt x="243080" y="1701170"/>
                    <a:pt x="243080" y="1701170"/>
                  </a:cubicBezTo>
                  <a:cubicBezTo>
                    <a:pt x="238781" y="1699023"/>
                    <a:pt x="238781" y="1699023"/>
                    <a:pt x="238781" y="1699023"/>
                  </a:cubicBezTo>
                  <a:cubicBezTo>
                    <a:pt x="238781" y="1699023"/>
                    <a:pt x="242543" y="1694729"/>
                    <a:pt x="246305" y="1690435"/>
                  </a:cubicBezTo>
                  <a:close/>
                  <a:moveTo>
                    <a:pt x="253314" y="1681675"/>
                  </a:moveTo>
                  <a:lnTo>
                    <a:pt x="253829" y="1681846"/>
                  </a:lnTo>
                  <a:lnTo>
                    <a:pt x="252423" y="1683451"/>
                  </a:lnTo>
                  <a:close/>
                  <a:moveTo>
                    <a:pt x="248779" y="1666263"/>
                  </a:moveTo>
                  <a:lnTo>
                    <a:pt x="242645" y="1682750"/>
                  </a:lnTo>
                  <a:cubicBezTo>
                    <a:pt x="242645" y="1682750"/>
                    <a:pt x="236201" y="1680633"/>
                    <a:pt x="236201" y="1680633"/>
                  </a:cubicBezTo>
                  <a:cubicBezTo>
                    <a:pt x="236201" y="1679575"/>
                    <a:pt x="240497" y="1674812"/>
                    <a:pt x="244792" y="1670314"/>
                  </a:cubicBezTo>
                  <a:close/>
                  <a:moveTo>
                    <a:pt x="250814" y="1660792"/>
                  </a:moveTo>
                  <a:lnTo>
                    <a:pt x="253384" y="1661583"/>
                  </a:lnTo>
                  <a:lnTo>
                    <a:pt x="248779" y="1666263"/>
                  </a:lnTo>
                  <a:close/>
                  <a:moveTo>
                    <a:pt x="255238" y="1648904"/>
                  </a:moveTo>
                  <a:lnTo>
                    <a:pt x="250814" y="1660792"/>
                  </a:lnTo>
                  <a:lnTo>
                    <a:pt x="249088" y="1660260"/>
                  </a:lnTo>
                  <a:cubicBezTo>
                    <a:pt x="246940" y="1659466"/>
                    <a:pt x="244792" y="1658408"/>
                    <a:pt x="244792" y="1657350"/>
                  </a:cubicBezTo>
                  <a:close/>
                  <a:moveTo>
                    <a:pt x="259596" y="1637190"/>
                  </a:moveTo>
                  <a:lnTo>
                    <a:pt x="261707" y="1638300"/>
                  </a:lnTo>
                  <a:cubicBezTo>
                    <a:pt x="263586" y="1639358"/>
                    <a:pt x="265197" y="1640416"/>
                    <a:pt x="264123" y="1640416"/>
                  </a:cubicBezTo>
                  <a:cubicBezTo>
                    <a:pt x="264123" y="1640416"/>
                    <a:pt x="259827" y="1644650"/>
                    <a:pt x="255263" y="1648883"/>
                  </a:cubicBezTo>
                  <a:lnTo>
                    <a:pt x="255238" y="1648904"/>
                  </a:lnTo>
                  <a:close/>
                  <a:moveTo>
                    <a:pt x="260839" y="1633848"/>
                  </a:moveTo>
                  <a:lnTo>
                    <a:pt x="259596" y="1637190"/>
                  </a:lnTo>
                  <a:lnTo>
                    <a:pt x="257679" y="1636183"/>
                  </a:lnTo>
                  <a:close/>
                  <a:moveTo>
                    <a:pt x="266271" y="1619250"/>
                  </a:moveTo>
                  <a:cubicBezTo>
                    <a:pt x="266271" y="1619250"/>
                    <a:pt x="272714" y="1623483"/>
                    <a:pt x="272714" y="1623483"/>
                  </a:cubicBezTo>
                  <a:cubicBezTo>
                    <a:pt x="272714" y="1624542"/>
                    <a:pt x="268955" y="1627717"/>
                    <a:pt x="265197" y="1630627"/>
                  </a:cubicBezTo>
                  <a:lnTo>
                    <a:pt x="260839" y="1633848"/>
                  </a:lnTo>
                  <a:close/>
                  <a:moveTo>
                    <a:pt x="319853" y="1549110"/>
                  </a:moveTo>
                  <a:lnTo>
                    <a:pt x="253314" y="1681675"/>
                  </a:lnTo>
                  <a:lnTo>
                    <a:pt x="250604" y="1680773"/>
                  </a:lnTo>
                  <a:cubicBezTo>
                    <a:pt x="248992" y="1680236"/>
                    <a:pt x="247380" y="1679699"/>
                    <a:pt x="247380" y="1679699"/>
                  </a:cubicBezTo>
                  <a:cubicBezTo>
                    <a:pt x="249530" y="1677552"/>
                    <a:pt x="262428" y="1660376"/>
                    <a:pt x="262428" y="1660376"/>
                  </a:cubicBezTo>
                  <a:cubicBezTo>
                    <a:pt x="262428" y="1660376"/>
                    <a:pt x="258128" y="1658228"/>
                    <a:pt x="258128" y="1658228"/>
                  </a:cubicBezTo>
                  <a:cubicBezTo>
                    <a:pt x="258128" y="1658228"/>
                    <a:pt x="268877" y="1647493"/>
                    <a:pt x="268877" y="1647493"/>
                  </a:cubicBezTo>
                  <a:cubicBezTo>
                    <a:pt x="268877" y="1647493"/>
                    <a:pt x="264578" y="1645346"/>
                    <a:pt x="264578" y="1645346"/>
                  </a:cubicBezTo>
                  <a:cubicBezTo>
                    <a:pt x="264578" y="1645346"/>
                    <a:pt x="281776" y="1623875"/>
                    <a:pt x="281776" y="1621728"/>
                  </a:cubicBezTo>
                  <a:cubicBezTo>
                    <a:pt x="281776" y="1621728"/>
                    <a:pt x="268877" y="1615287"/>
                    <a:pt x="268877" y="1615287"/>
                  </a:cubicBezTo>
                  <a:cubicBezTo>
                    <a:pt x="268877" y="1613140"/>
                    <a:pt x="294674" y="1598111"/>
                    <a:pt x="294674" y="1595964"/>
                  </a:cubicBezTo>
                  <a:cubicBezTo>
                    <a:pt x="296824" y="1595964"/>
                    <a:pt x="281776" y="1589522"/>
                    <a:pt x="281776" y="1589522"/>
                  </a:cubicBezTo>
                  <a:cubicBezTo>
                    <a:pt x="281776" y="1587375"/>
                    <a:pt x="307572" y="1572346"/>
                    <a:pt x="307572" y="1572346"/>
                  </a:cubicBezTo>
                  <a:cubicBezTo>
                    <a:pt x="307572" y="1572346"/>
                    <a:pt x="292524" y="1565905"/>
                    <a:pt x="292524" y="1563758"/>
                  </a:cubicBezTo>
                  <a:cubicBezTo>
                    <a:pt x="292524" y="1563758"/>
                    <a:pt x="307035" y="1556511"/>
                    <a:pt x="315197" y="1551982"/>
                  </a:cubicBezTo>
                  <a:close/>
                  <a:moveTo>
                    <a:pt x="320120" y="1548578"/>
                  </a:moveTo>
                  <a:lnTo>
                    <a:pt x="320471" y="1548728"/>
                  </a:lnTo>
                  <a:lnTo>
                    <a:pt x="319853" y="1549110"/>
                  </a:lnTo>
                  <a:close/>
                  <a:moveTo>
                    <a:pt x="326438" y="1535990"/>
                  </a:moveTo>
                  <a:lnTo>
                    <a:pt x="320120" y="1548578"/>
                  </a:lnTo>
                  <a:lnTo>
                    <a:pt x="312947" y="1545508"/>
                  </a:lnTo>
                  <a:cubicBezTo>
                    <a:pt x="309185" y="1543897"/>
                    <a:pt x="305423" y="1542287"/>
                    <a:pt x="305423" y="1542287"/>
                  </a:cubicBezTo>
                  <a:cubicBezTo>
                    <a:pt x="305423" y="1542287"/>
                    <a:pt x="317515" y="1538664"/>
                    <a:pt x="323561" y="1536852"/>
                  </a:cubicBezTo>
                  <a:close/>
                  <a:moveTo>
                    <a:pt x="326614" y="1535639"/>
                  </a:moveTo>
                  <a:lnTo>
                    <a:pt x="326920" y="1535846"/>
                  </a:lnTo>
                  <a:lnTo>
                    <a:pt x="326438" y="1535990"/>
                  </a:lnTo>
                  <a:close/>
                  <a:moveTo>
                    <a:pt x="354459" y="1480164"/>
                  </a:moveTo>
                  <a:lnTo>
                    <a:pt x="326614" y="1535639"/>
                  </a:lnTo>
                  <a:lnTo>
                    <a:pt x="319396" y="1530747"/>
                  </a:lnTo>
                  <a:cubicBezTo>
                    <a:pt x="315634" y="1528868"/>
                    <a:pt x="311872" y="1527258"/>
                    <a:pt x="311872" y="1527258"/>
                  </a:cubicBezTo>
                  <a:cubicBezTo>
                    <a:pt x="337669" y="1512228"/>
                    <a:pt x="337669" y="1512228"/>
                    <a:pt x="337669" y="1512228"/>
                  </a:cubicBezTo>
                  <a:cubicBezTo>
                    <a:pt x="339819" y="1510081"/>
                    <a:pt x="324770" y="1503640"/>
                    <a:pt x="324770" y="1503640"/>
                  </a:cubicBezTo>
                  <a:cubicBezTo>
                    <a:pt x="324770" y="1503640"/>
                    <a:pt x="346268" y="1495052"/>
                    <a:pt x="346268" y="1495052"/>
                  </a:cubicBezTo>
                  <a:cubicBezTo>
                    <a:pt x="348418" y="1495052"/>
                    <a:pt x="333369" y="1486463"/>
                    <a:pt x="333369" y="1486463"/>
                  </a:cubicBezTo>
                  <a:cubicBezTo>
                    <a:pt x="333369" y="1486463"/>
                    <a:pt x="338206" y="1485390"/>
                    <a:pt x="343312" y="1484048"/>
                  </a:cubicBezTo>
                  <a:close/>
                  <a:moveTo>
                    <a:pt x="354590" y="1479904"/>
                  </a:moveTo>
                  <a:lnTo>
                    <a:pt x="354867" y="1480022"/>
                  </a:lnTo>
                  <a:lnTo>
                    <a:pt x="354459" y="1480164"/>
                  </a:lnTo>
                  <a:close/>
                  <a:moveTo>
                    <a:pt x="363049" y="1463049"/>
                  </a:moveTo>
                  <a:lnTo>
                    <a:pt x="354590" y="1479904"/>
                  </a:lnTo>
                  <a:lnTo>
                    <a:pt x="341700" y="1474386"/>
                  </a:lnTo>
                  <a:cubicBezTo>
                    <a:pt x="339819" y="1473581"/>
                    <a:pt x="339819" y="1473581"/>
                    <a:pt x="339819" y="1473581"/>
                  </a:cubicBezTo>
                  <a:cubicBezTo>
                    <a:pt x="339819" y="1473581"/>
                    <a:pt x="345193" y="1471434"/>
                    <a:pt x="350836" y="1469019"/>
                  </a:cubicBezTo>
                  <a:close/>
                  <a:moveTo>
                    <a:pt x="363207" y="1462735"/>
                  </a:moveTo>
                  <a:lnTo>
                    <a:pt x="363466" y="1462846"/>
                  </a:lnTo>
                  <a:lnTo>
                    <a:pt x="363049" y="1463049"/>
                  </a:lnTo>
                  <a:close/>
                  <a:moveTo>
                    <a:pt x="385222" y="1418875"/>
                  </a:moveTo>
                  <a:lnTo>
                    <a:pt x="363207" y="1462735"/>
                  </a:lnTo>
                  <a:lnTo>
                    <a:pt x="355942" y="1459625"/>
                  </a:lnTo>
                  <a:cubicBezTo>
                    <a:pt x="352180" y="1458015"/>
                    <a:pt x="348418" y="1456405"/>
                    <a:pt x="348418" y="1456405"/>
                  </a:cubicBezTo>
                  <a:cubicBezTo>
                    <a:pt x="348418" y="1456405"/>
                    <a:pt x="374214" y="1439228"/>
                    <a:pt x="374214" y="1439228"/>
                  </a:cubicBezTo>
                  <a:cubicBezTo>
                    <a:pt x="374214" y="1439228"/>
                    <a:pt x="361316" y="1432787"/>
                    <a:pt x="361316" y="1430640"/>
                  </a:cubicBezTo>
                  <a:cubicBezTo>
                    <a:pt x="361316" y="1430640"/>
                    <a:pt x="374617" y="1424601"/>
                    <a:pt x="382175" y="1420676"/>
                  </a:cubicBezTo>
                  <a:close/>
                  <a:moveTo>
                    <a:pt x="386034" y="1417257"/>
                  </a:moveTo>
                  <a:lnTo>
                    <a:pt x="387113" y="1417757"/>
                  </a:lnTo>
                  <a:lnTo>
                    <a:pt x="385222" y="1418875"/>
                  </a:lnTo>
                  <a:close/>
                  <a:moveTo>
                    <a:pt x="393284" y="1402811"/>
                  </a:moveTo>
                  <a:lnTo>
                    <a:pt x="386034" y="1417257"/>
                  </a:lnTo>
                  <a:lnTo>
                    <a:pt x="379589" y="1414268"/>
                  </a:lnTo>
                  <a:cubicBezTo>
                    <a:pt x="375827" y="1412390"/>
                    <a:pt x="372065" y="1410243"/>
                    <a:pt x="372065" y="1409169"/>
                  </a:cubicBezTo>
                  <a:cubicBezTo>
                    <a:pt x="372065" y="1409169"/>
                    <a:pt x="384157" y="1405546"/>
                    <a:pt x="390203" y="1403735"/>
                  </a:cubicBezTo>
                  <a:close/>
                  <a:moveTo>
                    <a:pt x="393379" y="1402624"/>
                  </a:moveTo>
                  <a:lnTo>
                    <a:pt x="393562" y="1402728"/>
                  </a:lnTo>
                  <a:lnTo>
                    <a:pt x="393284" y="1402811"/>
                  </a:lnTo>
                  <a:close/>
                  <a:moveTo>
                    <a:pt x="401900" y="1385647"/>
                  </a:moveTo>
                  <a:lnTo>
                    <a:pt x="393379" y="1402624"/>
                  </a:lnTo>
                  <a:lnTo>
                    <a:pt x="386038" y="1398434"/>
                  </a:lnTo>
                  <a:cubicBezTo>
                    <a:pt x="382276" y="1396287"/>
                    <a:pt x="378514" y="1394140"/>
                    <a:pt x="378514" y="1394140"/>
                  </a:cubicBezTo>
                  <a:cubicBezTo>
                    <a:pt x="379589" y="1393066"/>
                    <a:pt x="384963" y="1391456"/>
                    <a:pt x="390338" y="1389846"/>
                  </a:cubicBezTo>
                  <a:close/>
                  <a:moveTo>
                    <a:pt x="401985" y="1385477"/>
                  </a:moveTo>
                  <a:lnTo>
                    <a:pt x="402161" y="1385552"/>
                  </a:lnTo>
                  <a:lnTo>
                    <a:pt x="401900" y="1385647"/>
                  </a:lnTo>
                  <a:close/>
                  <a:moveTo>
                    <a:pt x="413241" y="1363051"/>
                  </a:moveTo>
                  <a:lnTo>
                    <a:pt x="401985" y="1385477"/>
                  </a:lnTo>
                  <a:lnTo>
                    <a:pt x="394637" y="1382331"/>
                  </a:lnTo>
                  <a:cubicBezTo>
                    <a:pt x="390875" y="1380721"/>
                    <a:pt x="387113" y="1379110"/>
                    <a:pt x="387113" y="1379110"/>
                  </a:cubicBezTo>
                  <a:cubicBezTo>
                    <a:pt x="401086" y="1370522"/>
                    <a:pt x="408073" y="1366228"/>
                    <a:pt x="411566" y="1364081"/>
                  </a:cubicBezTo>
                  <a:close/>
                  <a:moveTo>
                    <a:pt x="414025" y="1361491"/>
                  </a:moveTo>
                  <a:lnTo>
                    <a:pt x="415059" y="1361934"/>
                  </a:lnTo>
                  <a:lnTo>
                    <a:pt x="413241" y="1363051"/>
                  </a:lnTo>
                  <a:close/>
                  <a:moveTo>
                    <a:pt x="423415" y="1342783"/>
                  </a:moveTo>
                  <a:lnTo>
                    <a:pt x="414025" y="1361491"/>
                  </a:lnTo>
                  <a:lnTo>
                    <a:pt x="407535" y="1358713"/>
                  </a:lnTo>
                  <a:cubicBezTo>
                    <a:pt x="403773" y="1357103"/>
                    <a:pt x="400011" y="1355493"/>
                    <a:pt x="400011" y="1355493"/>
                  </a:cubicBezTo>
                  <a:cubicBezTo>
                    <a:pt x="400011" y="1353882"/>
                    <a:pt x="413313" y="1348649"/>
                    <a:pt x="419964" y="1345227"/>
                  </a:cubicBezTo>
                  <a:close/>
                  <a:moveTo>
                    <a:pt x="423529" y="1342555"/>
                  </a:moveTo>
                  <a:lnTo>
                    <a:pt x="423658" y="1342610"/>
                  </a:lnTo>
                  <a:lnTo>
                    <a:pt x="423415" y="1342783"/>
                  </a:lnTo>
                  <a:close/>
                  <a:moveTo>
                    <a:pt x="430041" y="1329581"/>
                  </a:moveTo>
                  <a:lnTo>
                    <a:pt x="430108" y="1329728"/>
                  </a:lnTo>
                  <a:lnTo>
                    <a:pt x="429943" y="1329777"/>
                  </a:lnTo>
                  <a:close/>
                  <a:moveTo>
                    <a:pt x="425725" y="1319584"/>
                  </a:moveTo>
                  <a:lnTo>
                    <a:pt x="420442" y="1332624"/>
                  </a:lnTo>
                  <a:lnTo>
                    <a:pt x="426749" y="1330734"/>
                  </a:lnTo>
                  <a:lnTo>
                    <a:pt x="429943" y="1329777"/>
                  </a:lnTo>
                  <a:lnTo>
                    <a:pt x="423529" y="1342555"/>
                  </a:lnTo>
                  <a:lnTo>
                    <a:pt x="416134" y="1339390"/>
                  </a:lnTo>
                  <a:cubicBezTo>
                    <a:pt x="412372" y="1337780"/>
                    <a:pt x="408610" y="1336169"/>
                    <a:pt x="408610" y="1336169"/>
                  </a:cubicBezTo>
                  <a:cubicBezTo>
                    <a:pt x="408610" y="1336169"/>
                    <a:pt x="409954" y="1335767"/>
                    <a:pt x="411969" y="1335163"/>
                  </a:cubicBezTo>
                  <a:lnTo>
                    <a:pt x="417232" y="1333586"/>
                  </a:lnTo>
                  <a:lnTo>
                    <a:pt x="415135" y="1332163"/>
                  </a:lnTo>
                  <a:cubicBezTo>
                    <a:pt x="412981" y="1331365"/>
                    <a:pt x="410826" y="1330833"/>
                    <a:pt x="410826" y="1330833"/>
                  </a:cubicBezTo>
                  <a:cubicBezTo>
                    <a:pt x="410826" y="1329769"/>
                    <a:pt x="415135" y="1326579"/>
                    <a:pt x="419444" y="1323654"/>
                  </a:cubicBezTo>
                  <a:close/>
                  <a:moveTo>
                    <a:pt x="426625" y="1317361"/>
                  </a:moveTo>
                  <a:lnTo>
                    <a:pt x="428062" y="1318070"/>
                  </a:lnTo>
                  <a:lnTo>
                    <a:pt x="425725" y="1319584"/>
                  </a:lnTo>
                  <a:close/>
                  <a:moveTo>
                    <a:pt x="438470" y="1312787"/>
                  </a:moveTo>
                  <a:lnTo>
                    <a:pt x="430041" y="1329581"/>
                  </a:lnTo>
                  <a:lnTo>
                    <a:pt x="428764" y="1326776"/>
                  </a:lnTo>
                  <a:cubicBezTo>
                    <a:pt x="427420" y="1325970"/>
                    <a:pt x="425808" y="1325434"/>
                    <a:pt x="425808" y="1325434"/>
                  </a:cubicBezTo>
                  <a:cubicBezTo>
                    <a:pt x="425808" y="1325434"/>
                    <a:pt x="429033" y="1322213"/>
                    <a:pt x="432257" y="1318992"/>
                  </a:cubicBezTo>
                  <a:close/>
                  <a:moveTo>
                    <a:pt x="438623" y="1312484"/>
                  </a:moveTo>
                  <a:lnTo>
                    <a:pt x="438707" y="1312551"/>
                  </a:lnTo>
                  <a:lnTo>
                    <a:pt x="438470" y="1312787"/>
                  </a:lnTo>
                  <a:close/>
                  <a:moveTo>
                    <a:pt x="433807" y="1299634"/>
                  </a:moveTo>
                  <a:lnTo>
                    <a:pt x="426625" y="1317361"/>
                  </a:lnTo>
                  <a:lnTo>
                    <a:pt x="423753" y="1315942"/>
                  </a:lnTo>
                  <a:cubicBezTo>
                    <a:pt x="421598" y="1314879"/>
                    <a:pt x="419444" y="1313815"/>
                    <a:pt x="419444" y="1313815"/>
                  </a:cubicBezTo>
                  <a:cubicBezTo>
                    <a:pt x="419444" y="1313815"/>
                    <a:pt x="424830" y="1308497"/>
                    <a:pt x="430216" y="1303179"/>
                  </a:cubicBezTo>
                  <a:close/>
                  <a:moveTo>
                    <a:pt x="447076" y="1295643"/>
                  </a:moveTo>
                  <a:lnTo>
                    <a:pt x="438623" y="1312484"/>
                  </a:lnTo>
                  <a:lnTo>
                    <a:pt x="437363" y="1311478"/>
                  </a:lnTo>
                  <a:cubicBezTo>
                    <a:pt x="436019" y="1310941"/>
                    <a:pt x="434407" y="1310404"/>
                    <a:pt x="434407" y="1310404"/>
                  </a:cubicBezTo>
                  <a:cubicBezTo>
                    <a:pt x="434407" y="1309331"/>
                    <a:pt x="437632" y="1306110"/>
                    <a:pt x="440856" y="1302890"/>
                  </a:cubicBezTo>
                  <a:close/>
                  <a:moveTo>
                    <a:pt x="447229" y="1295337"/>
                  </a:moveTo>
                  <a:lnTo>
                    <a:pt x="447306" y="1295375"/>
                  </a:lnTo>
                  <a:lnTo>
                    <a:pt x="447076" y="1295643"/>
                  </a:lnTo>
                  <a:close/>
                  <a:moveTo>
                    <a:pt x="437398" y="1290770"/>
                  </a:moveTo>
                  <a:lnTo>
                    <a:pt x="440989" y="1292543"/>
                  </a:lnTo>
                  <a:cubicBezTo>
                    <a:pt x="440989" y="1292543"/>
                    <a:pt x="439642" y="1293872"/>
                    <a:pt x="437622" y="1295867"/>
                  </a:cubicBezTo>
                  <a:lnTo>
                    <a:pt x="433807" y="1299634"/>
                  </a:lnTo>
                  <a:close/>
                  <a:moveTo>
                    <a:pt x="440414" y="1283325"/>
                  </a:moveTo>
                  <a:lnTo>
                    <a:pt x="437398" y="1290770"/>
                  </a:lnTo>
                  <a:lnTo>
                    <a:pt x="436680" y="1290416"/>
                  </a:lnTo>
                  <a:cubicBezTo>
                    <a:pt x="434525" y="1289352"/>
                    <a:pt x="432371" y="1288288"/>
                    <a:pt x="432371" y="1288288"/>
                  </a:cubicBezTo>
                  <a:close/>
                  <a:moveTo>
                    <a:pt x="455627" y="1278607"/>
                  </a:moveTo>
                  <a:lnTo>
                    <a:pt x="447229" y="1295337"/>
                  </a:lnTo>
                  <a:lnTo>
                    <a:pt x="443006" y="1293228"/>
                  </a:lnTo>
                  <a:cubicBezTo>
                    <a:pt x="443006" y="1293228"/>
                    <a:pt x="446768" y="1288397"/>
                    <a:pt x="450799" y="1283566"/>
                  </a:cubicBezTo>
                  <a:close/>
                  <a:moveTo>
                    <a:pt x="458304" y="1273272"/>
                  </a:moveTo>
                  <a:lnTo>
                    <a:pt x="460204" y="1273904"/>
                  </a:lnTo>
                  <a:lnTo>
                    <a:pt x="455627" y="1278607"/>
                  </a:lnTo>
                  <a:close/>
                  <a:moveTo>
                    <a:pt x="444506" y="1273223"/>
                  </a:moveTo>
                  <a:lnTo>
                    <a:pt x="445298" y="1273663"/>
                  </a:lnTo>
                  <a:cubicBezTo>
                    <a:pt x="447452" y="1274993"/>
                    <a:pt x="449606" y="1276588"/>
                    <a:pt x="449606" y="1277652"/>
                  </a:cubicBezTo>
                  <a:cubicBezTo>
                    <a:pt x="449606" y="1277652"/>
                    <a:pt x="445298" y="1280311"/>
                    <a:pt x="440989" y="1282970"/>
                  </a:cubicBezTo>
                  <a:lnTo>
                    <a:pt x="440414" y="1283325"/>
                  </a:lnTo>
                  <a:close/>
                  <a:moveTo>
                    <a:pt x="447675" y="1265401"/>
                  </a:moveTo>
                  <a:lnTo>
                    <a:pt x="444506" y="1273223"/>
                  </a:lnTo>
                  <a:lnTo>
                    <a:pt x="440989" y="1271270"/>
                  </a:lnTo>
                  <a:close/>
                  <a:moveTo>
                    <a:pt x="464654" y="1260622"/>
                  </a:moveTo>
                  <a:lnTo>
                    <a:pt x="458304" y="1273272"/>
                  </a:lnTo>
                  <a:lnTo>
                    <a:pt x="456980" y="1272831"/>
                  </a:lnTo>
                  <a:cubicBezTo>
                    <a:pt x="455367" y="1272294"/>
                    <a:pt x="453755" y="1271757"/>
                    <a:pt x="453755" y="1271757"/>
                  </a:cubicBezTo>
                  <a:cubicBezTo>
                    <a:pt x="453755" y="1270684"/>
                    <a:pt x="456979" y="1267463"/>
                    <a:pt x="460204" y="1264511"/>
                  </a:cubicBezTo>
                  <a:close/>
                  <a:moveTo>
                    <a:pt x="465691" y="1258555"/>
                  </a:moveTo>
                  <a:lnTo>
                    <a:pt x="466653" y="1258875"/>
                  </a:lnTo>
                  <a:lnTo>
                    <a:pt x="464654" y="1260622"/>
                  </a:lnTo>
                  <a:close/>
                  <a:moveTo>
                    <a:pt x="453955" y="1249901"/>
                  </a:moveTo>
                  <a:lnTo>
                    <a:pt x="456070" y="1251859"/>
                  </a:lnTo>
                  <a:cubicBezTo>
                    <a:pt x="458224" y="1253188"/>
                    <a:pt x="460379" y="1254252"/>
                    <a:pt x="460379" y="1254252"/>
                  </a:cubicBezTo>
                  <a:cubicBezTo>
                    <a:pt x="460379" y="1254252"/>
                    <a:pt x="455531" y="1258506"/>
                    <a:pt x="450684" y="1262761"/>
                  </a:cubicBezTo>
                  <a:lnTo>
                    <a:pt x="447675" y="1265401"/>
                  </a:lnTo>
                  <a:close/>
                  <a:moveTo>
                    <a:pt x="455874" y="1245163"/>
                  </a:moveTo>
                  <a:lnTo>
                    <a:pt x="453955" y="1249901"/>
                  </a:lnTo>
                  <a:lnTo>
                    <a:pt x="451761" y="1247870"/>
                  </a:lnTo>
                  <a:close/>
                  <a:moveTo>
                    <a:pt x="462533" y="1228725"/>
                  </a:moveTo>
                  <a:cubicBezTo>
                    <a:pt x="462533" y="1230852"/>
                    <a:pt x="471151" y="1235107"/>
                    <a:pt x="471151" y="1235107"/>
                  </a:cubicBezTo>
                  <a:cubicBezTo>
                    <a:pt x="471151" y="1235107"/>
                    <a:pt x="466304" y="1238298"/>
                    <a:pt x="461456" y="1241489"/>
                  </a:cubicBezTo>
                  <a:lnTo>
                    <a:pt x="455874" y="1245163"/>
                  </a:lnTo>
                  <a:close/>
                  <a:moveTo>
                    <a:pt x="483851" y="1222375"/>
                  </a:moveTo>
                  <a:cubicBezTo>
                    <a:pt x="483851" y="1222375"/>
                    <a:pt x="477402" y="1235257"/>
                    <a:pt x="477402" y="1235257"/>
                  </a:cubicBezTo>
                  <a:cubicBezTo>
                    <a:pt x="477402" y="1235257"/>
                    <a:pt x="477402" y="1237404"/>
                    <a:pt x="477402" y="1237404"/>
                  </a:cubicBezTo>
                  <a:lnTo>
                    <a:pt x="474892" y="1240225"/>
                  </a:lnTo>
                  <a:close/>
                  <a:moveTo>
                    <a:pt x="487670" y="1202095"/>
                  </a:moveTo>
                  <a:lnTo>
                    <a:pt x="472934" y="1235923"/>
                  </a:lnTo>
                  <a:lnTo>
                    <a:pt x="474326" y="1237116"/>
                  </a:lnTo>
                  <a:lnTo>
                    <a:pt x="471071" y="1240200"/>
                  </a:lnTo>
                  <a:lnTo>
                    <a:pt x="467387" y="1248657"/>
                  </a:lnTo>
                  <a:lnTo>
                    <a:pt x="468803" y="1247066"/>
                  </a:lnTo>
                  <a:lnTo>
                    <a:pt x="474892" y="1240225"/>
                  </a:lnTo>
                  <a:lnTo>
                    <a:pt x="465691" y="1258555"/>
                  </a:lnTo>
                  <a:lnTo>
                    <a:pt x="463429" y="1257801"/>
                  </a:lnTo>
                  <a:cubicBezTo>
                    <a:pt x="461816" y="1257265"/>
                    <a:pt x="460204" y="1256728"/>
                    <a:pt x="460204" y="1256728"/>
                  </a:cubicBezTo>
                  <a:lnTo>
                    <a:pt x="467334" y="1248717"/>
                  </a:lnTo>
                  <a:lnTo>
                    <a:pt x="470854" y="1240406"/>
                  </a:lnTo>
                  <a:lnTo>
                    <a:pt x="468671" y="1242474"/>
                  </a:lnTo>
                  <a:cubicBezTo>
                    <a:pt x="466587" y="1245281"/>
                    <a:pt x="464801" y="1248342"/>
                    <a:pt x="464801" y="1249363"/>
                  </a:cubicBezTo>
                  <a:lnTo>
                    <a:pt x="471945" y="1235075"/>
                  </a:lnTo>
                  <a:lnTo>
                    <a:pt x="472801" y="1235808"/>
                  </a:lnTo>
                  <a:lnTo>
                    <a:pt x="477265" y="1225266"/>
                  </a:lnTo>
                  <a:cubicBezTo>
                    <a:pt x="466388" y="1218845"/>
                    <a:pt x="466388" y="1218845"/>
                    <a:pt x="466388" y="1218845"/>
                  </a:cubicBezTo>
                  <a:cubicBezTo>
                    <a:pt x="466388" y="1218845"/>
                    <a:pt x="478625" y="1209214"/>
                    <a:pt x="484744" y="1204398"/>
                  </a:cubicBezTo>
                  <a:close/>
                  <a:moveTo>
                    <a:pt x="477501" y="1195387"/>
                  </a:moveTo>
                  <a:cubicBezTo>
                    <a:pt x="477501" y="1195387"/>
                    <a:pt x="487026" y="1199620"/>
                    <a:pt x="487026" y="1201737"/>
                  </a:cubicBezTo>
                  <a:close/>
                  <a:moveTo>
                    <a:pt x="498723" y="1176720"/>
                  </a:moveTo>
                  <a:lnTo>
                    <a:pt x="501196" y="1178180"/>
                  </a:lnTo>
                  <a:cubicBezTo>
                    <a:pt x="501196" y="1178180"/>
                    <a:pt x="488143" y="1199583"/>
                    <a:pt x="488143" y="1201723"/>
                  </a:cubicBezTo>
                  <a:lnTo>
                    <a:pt x="487670" y="1202095"/>
                  </a:lnTo>
                  <a:close/>
                  <a:moveTo>
                    <a:pt x="505111" y="1162056"/>
                  </a:moveTo>
                  <a:lnTo>
                    <a:pt x="498723" y="1176720"/>
                  </a:lnTo>
                  <a:lnTo>
                    <a:pt x="491678" y="1172561"/>
                  </a:lnTo>
                  <a:cubicBezTo>
                    <a:pt x="490318" y="1171759"/>
                    <a:pt x="490318" y="1171759"/>
                    <a:pt x="490318" y="1171759"/>
                  </a:cubicBezTo>
                  <a:cubicBezTo>
                    <a:pt x="490318" y="1171759"/>
                    <a:pt x="495213" y="1168548"/>
                    <a:pt x="500108" y="1165338"/>
                  </a:cubicBezTo>
                  <a:close/>
                  <a:moveTo>
                    <a:pt x="506979" y="1157769"/>
                  </a:moveTo>
                  <a:lnTo>
                    <a:pt x="509897" y="1158917"/>
                  </a:lnTo>
                  <a:lnTo>
                    <a:pt x="505111" y="1162056"/>
                  </a:lnTo>
                  <a:close/>
                  <a:moveTo>
                    <a:pt x="513463" y="1142884"/>
                  </a:moveTo>
                  <a:lnTo>
                    <a:pt x="506979" y="1157769"/>
                  </a:lnTo>
                  <a:lnTo>
                    <a:pt x="504459" y="1156777"/>
                  </a:lnTo>
                  <a:cubicBezTo>
                    <a:pt x="501739" y="1155706"/>
                    <a:pt x="499020" y="1154636"/>
                    <a:pt x="499020" y="1154636"/>
                  </a:cubicBezTo>
                  <a:cubicBezTo>
                    <a:pt x="500108" y="1153566"/>
                    <a:pt x="506090" y="1148751"/>
                    <a:pt x="511801" y="1144202"/>
                  </a:cubicBezTo>
                  <a:close/>
                  <a:moveTo>
                    <a:pt x="518246" y="1131903"/>
                  </a:moveTo>
                  <a:lnTo>
                    <a:pt x="522950" y="1135374"/>
                  </a:lnTo>
                  <a:cubicBezTo>
                    <a:pt x="522950" y="1135374"/>
                    <a:pt x="521590" y="1136444"/>
                    <a:pt x="519517" y="1138083"/>
                  </a:cubicBezTo>
                  <a:lnTo>
                    <a:pt x="513463" y="1142884"/>
                  </a:lnTo>
                  <a:close/>
                  <a:moveTo>
                    <a:pt x="521286" y="1124924"/>
                  </a:moveTo>
                  <a:lnTo>
                    <a:pt x="518246" y="1131903"/>
                  </a:lnTo>
                  <a:lnTo>
                    <a:pt x="517512" y="1131361"/>
                  </a:lnTo>
                  <a:cubicBezTo>
                    <a:pt x="514792" y="1130023"/>
                    <a:pt x="512073" y="1128953"/>
                    <a:pt x="512073" y="1128953"/>
                  </a:cubicBezTo>
                  <a:close/>
                  <a:moveTo>
                    <a:pt x="524977" y="1116452"/>
                  </a:moveTo>
                  <a:lnTo>
                    <a:pt x="526213" y="1117181"/>
                  </a:lnTo>
                  <a:cubicBezTo>
                    <a:pt x="528933" y="1118786"/>
                    <a:pt x="531652" y="1120392"/>
                    <a:pt x="531652" y="1120392"/>
                  </a:cubicBezTo>
                  <a:cubicBezTo>
                    <a:pt x="531652" y="1120392"/>
                    <a:pt x="526757" y="1122532"/>
                    <a:pt x="521863" y="1124672"/>
                  </a:cubicBezTo>
                  <a:lnTo>
                    <a:pt x="521286" y="1124924"/>
                  </a:lnTo>
                  <a:close/>
                  <a:moveTo>
                    <a:pt x="538081" y="1109927"/>
                  </a:moveTo>
                  <a:lnTo>
                    <a:pt x="541933" y="1111843"/>
                  </a:lnTo>
                  <a:cubicBezTo>
                    <a:pt x="541933" y="1111843"/>
                    <a:pt x="531148" y="1124717"/>
                    <a:pt x="531148" y="1124717"/>
                  </a:cubicBezTo>
                  <a:cubicBezTo>
                    <a:pt x="531148" y="1124717"/>
                    <a:pt x="533305" y="1124717"/>
                    <a:pt x="533305" y="1124717"/>
                  </a:cubicBezTo>
                  <a:cubicBezTo>
                    <a:pt x="533305" y="1126863"/>
                    <a:pt x="520363" y="1144029"/>
                    <a:pt x="520363" y="1146175"/>
                  </a:cubicBezTo>
                  <a:close/>
                  <a:moveTo>
                    <a:pt x="528594" y="1108149"/>
                  </a:moveTo>
                  <a:lnTo>
                    <a:pt x="524977" y="1116452"/>
                  </a:lnTo>
                  <a:lnTo>
                    <a:pt x="520775" y="1113971"/>
                  </a:lnTo>
                  <a:close/>
                  <a:moveTo>
                    <a:pt x="540358" y="1105269"/>
                  </a:moveTo>
                  <a:lnTo>
                    <a:pt x="538081" y="1109927"/>
                  </a:lnTo>
                  <a:lnTo>
                    <a:pt x="537619" y="1109697"/>
                  </a:lnTo>
                  <a:close/>
                  <a:moveTo>
                    <a:pt x="534339" y="1094960"/>
                  </a:moveTo>
                  <a:lnTo>
                    <a:pt x="536003" y="1095778"/>
                  </a:lnTo>
                  <a:cubicBezTo>
                    <a:pt x="539266" y="1097384"/>
                    <a:pt x="542529" y="1098989"/>
                    <a:pt x="542529" y="1098989"/>
                  </a:cubicBezTo>
                  <a:cubicBezTo>
                    <a:pt x="541442" y="1098989"/>
                    <a:pt x="536003" y="1102734"/>
                    <a:pt x="530836" y="1106480"/>
                  </a:cubicBezTo>
                  <a:lnTo>
                    <a:pt x="528594" y="1108149"/>
                  </a:lnTo>
                  <a:close/>
                  <a:moveTo>
                    <a:pt x="538055" y="1086430"/>
                  </a:moveTo>
                  <a:lnTo>
                    <a:pt x="534339" y="1094960"/>
                  </a:lnTo>
                  <a:lnTo>
                    <a:pt x="529477" y="1092568"/>
                  </a:lnTo>
                  <a:close/>
                  <a:moveTo>
                    <a:pt x="545001" y="1070484"/>
                  </a:moveTo>
                  <a:lnTo>
                    <a:pt x="553407" y="1075446"/>
                  </a:lnTo>
                  <a:cubicBezTo>
                    <a:pt x="553407" y="1075446"/>
                    <a:pt x="553407" y="1075446"/>
                    <a:pt x="543311" y="1082669"/>
                  </a:cubicBezTo>
                  <a:lnTo>
                    <a:pt x="538055" y="1086430"/>
                  </a:lnTo>
                  <a:close/>
                  <a:moveTo>
                    <a:pt x="546969" y="1065967"/>
                  </a:moveTo>
                  <a:lnTo>
                    <a:pt x="545001" y="1070484"/>
                  </a:lnTo>
                  <a:lnTo>
                    <a:pt x="543889" y="1069828"/>
                  </a:lnTo>
                  <a:cubicBezTo>
                    <a:pt x="542529" y="1069025"/>
                    <a:pt x="542529" y="1069025"/>
                    <a:pt x="542529" y="1069025"/>
                  </a:cubicBezTo>
                  <a:cubicBezTo>
                    <a:pt x="542529" y="1069025"/>
                    <a:pt x="543889" y="1068089"/>
                    <a:pt x="545928" y="1066684"/>
                  </a:cubicBezTo>
                  <a:close/>
                  <a:moveTo>
                    <a:pt x="554643" y="1048351"/>
                  </a:moveTo>
                  <a:lnTo>
                    <a:pt x="558846" y="1050832"/>
                  </a:lnTo>
                  <a:cubicBezTo>
                    <a:pt x="561565" y="1052438"/>
                    <a:pt x="564284" y="1054043"/>
                    <a:pt x="564284" y="1054043"/>
                  </a:cubicBezTo>
                  <a:cubicBezTo>
                    <a:pt x="564284" y="1054043"/>
                    <a:pt x="558846" y="1057788"/>
                    <a:pt x="553407" y="1061534"/>
                  </a:cubicBezTo>
                  <a:lnTo>
                    <a:pt x="546969" y="1065967"/>
                  </a:lnTo>
                  <a:close/>
                  <a:moveTo>
                    <a:pt x="556071" y="1045072"/>
                  </a:moveTo>
                  <a:lnTo>
                    <a:pt x="554643" y="1048351"/>
                  </a:lnTo>
                  <a:lnTo>
                    <a:pt x="553407" y="1047622"/>
                  </a:lnTo>
                  <a:close/>
                  <a:moveTo>
                    <a:pt x="583023" y="1017984"/>
                  </a:moveTo>
                  <a:lnTo>
                    <a:pt x="574890" y="1021136"/>
                  </a:lnTo>
                  <a:cubicBezTo>
                    <a:pt x="570267" y="1023009"/>
                    <a:pt x="565372" y="1025149"/>
                    <a:pt x="564284" y="1026219"/>
                  </a:cubicBezTo>
                  <a:cubicBezTo>
                    <a:pt x="564284" y="1026219"/>
                    <a:pt x="567547" y="1027289"/>
                    <a:pt x="570811" y="1028359"/>
                  </a:cubicBezTo>
                  <a:lnTo>
                    <a:pt x="576965" y="1030378"/>
                  </a:lnTo>
                  <a:close/>
                  <a:moveTo>
                    <a:pt x="590265" y="1003168"/>
                  </a:moveTo>
                  <a:lnTo>
                    <a:pt x="593699" y="1004556"/>
                  </a:lnTo>
                  <a:cubicBezTo>
                    <a:pt x="593699" y="1004556"/>
                    <a:pt x="582914" y="1023868"/>
                    <a:pt x="582914" y="1023868"/>
                  </a:cubicBezTo>
                  <a:cubicBezTo>
                    <a:pt x="582914" y="1023868"/>
                    <a:pt x="585071" y="1026013"/>
                    <a:pt x="585071" y="1026013"/>
                  </a:cubicBezTo>
                  <a:cubicBezTo>
                    <a:pt x="582914" y="1026013"/>
                    <a:pt x="569973" y="1047471"/>
                    <a:pt x="569973" y="1047471"/>
                  </a:cubicBezTo>
                  <a:cubicBezTo>
                    <a:pt x="569973" y="1047471"/>
                    <a:pt x="572130" y="1049616"/>
                    <a:pt x="572130" y="1049616"/>
                  </a:cubicBezTo>
                  <a:cubicBezTo>
                    <a:pt x="572130" y="1049616"/>
                    <a:pt x="559188" y="1075365"/>
                    <a:pt x="559188" y="1075365"/>
                  </a:cubicBezTo>
                  <a:cubicBezTo>
                    <a:pt x="559188" y="1075365"/>
                    <a:pt x="550560" y="1088240"/>
                    <a:pt x="550560" y="1090385"/>
                  </a:cubicBezTo>
                  <a:cubicBezTo>
                    <a:pt x="550560" y="1090385"/>
                    <a:pt x="547325" y="1094677"/>
                    <a:pt x="544090" y="1099236"/>
                  </a:cubicBezTo>
                  <a:lnTo>
                    <a:pt x="540358" y="1105269"/>
                  </a:lnTo>
                  <a:lnTo>
                    <a:pt x="576711" y="1030897"/>
                  </a:lnTo>
                  <a:lnTo>
                    <a:pt x="573598" y="1032874"/>
                  </a:lnTo>
                  <a:cubicBezTo>
                    <a:pt x="569111" y="1035750"/>
                    <a:pt x="561633" y="1040633"/>
                    <a:pt x="557146" y="1044044"/>
                  </a:cubicBezTo>
                  <a:lnTo>
                    <a:pt x="556071" y="1045072"/>
                  </a:lnTo>
                  <a:lnTo>
                    <a:pt x="570810" y="1011237"/>
                  </a:lnTo>
                  <a:cubicBezTo>
                    <a:pt x="570810" y="1011237"/>
                    <a:pt x="574073" y="1012842"/>
                    <a:pt x="577337" y="1014447"/>
                  </a:cubicBezTo>
                  <a:lnTo>
                    <a:pt x="583314" y="1017388"/>
                  </a:lnTo>
                  <a:close/>
                  <a:moveTo>
                    <a:pt x="598241" y="986850"/>
                  </a:moveTo>
                  <a:lnTo>
                    <a:pt x="590265" y="1003168"/>
                  </a:lnTo>
                  <a:lnTo>
                    <a:pt x="585071" y="1001069"/>
                  </a:lnTo>
                  <a:cubicBezTo>
                    <a:pt x="580757" y="999192"/>
                    <a:pt x="576443" y="997046"/>
                    <a:pt x="576443" y="995973"/>
                  </a:cubicBezTo>
                  <a:cubicBezTo>
                    <a:pt x="576443" y="995973"/>
                    <a:pt x="583453" y="993291"/>
                    <a:pt x="590463" y="990340"/>
                  </a:cubicBezTo>
                  <a:close/>
                  <a:moveTo>
                    <a:pt x="600802" y="981611"/>
                  </a:moveTo>
                  <a:lnTo>
                    <a:pt x="604483" y="983098"/>
                  </a:lnTo>
                  <a:cubicBezTo>
                    <a:pt x="604483" y="983635"/>
                    <a:pt x="602731" y="984708"/>
                    <a:pt x="600102" y="986015"/>
                  </a:cubicBezTo>
                  <a:lnTo>
                    <a:pt x="598241" y="986850"/>
                  </a:lnTo>
                  <a:close/>
                  <a:moveTo>
                    <a:pt x="608646" y="965564"/>
                  </a:moveTo>
                  <a:lnTo>
                    <a:pt x="600802" y="981611"/>
                  </a:lnTo>
                  <a:lnTo>
                    <a:pt x="595856" y="979612"/>
                  </a:lnTo>
                  <a:cubicBezTo>
                    <a:pt x="591542" y="977734"/>
                    <a:pt x="587228" y="975589"/>
                    <a:pt x="587228" y="974516"/>
                  </a:cubicBezTo>
                  <a:cubicBezTo>
                    <a:pt x="587228" y="974516"/>
                    <a:pt x="594238" y="971833"/>
                    <a:pt x="601248" y="968883"/>
                  </a:cubicBezTo>
                  <a:close/>
                  <a:moveTo>
                    <a:pt x="611399" y="959931"/>
                  </a:moveTo>
                  <a:lnTo>
                    <a:pt x="615268" y="961641"/>
                  </a:lnTo>
                  <a:cubicBezTo>
                    <a:pt x="615268" y="962178"/>
                    <a:pt x="613516" y="963250"/>
                    <a:pt x="610887" y="964558"/>
                  </a:cubicBezTo>
                  <a:lnTo>
                    <a:pt x="608646" y="965564"/>
                  </a:lnTo>
                  <a:close/>
                  <a:moveTo>
                    <a:pt x="617819" y="946797"/>
                  </a:moveTo>
                  <a:lnTo>
                    <a:pt x="611399" y="959931"/>
                  </a:lnTo>
                  <a:lnTo>
                    <a:pt x="607989" y="958423"/>
                  </a:lnTo>
                  <a:cubicBezTo>
                    <a:pt x="604484" y="956813"/>
                    <a:pt x="601248" y="955204"/>
                    <a:pt x="602327" y="955204"/>
                  </a:cubicBezTo>
                  <a:cubicBezTo>
                    <a:pt x="608258" y="951985"/>
                    <a:pt x="612707" y="949571"/>
                    <a:pt x="616043" y="947761"/>
                  </a:cubicBezTo>
                  <a:close/>
                  <a:moveTo>
                    <a:pt x="621046" y="940195"/>
                  </a:moveTo>
                  <a:lnTo>
                    <a:pt x="626053" y="942329"/>
                  </a:lnTo>
                  <a:cubicBezTo>
                    <a:pt x="626053" y="942329"/>
                    <a:pt x="626053" y="942329"/>
                    <a:pt x="623087" y="943939"/>
                  </a:cubicBezTo>
                  <a:lnTo>
                    <a:pt x="617819" y="946797"/>
                  </a:lnTo>
                  <a:close/>
                  <a:moveTo>
                    <a:pt x="625460" y="931164"/>
                  </a:moveTo>
                  <a:lnTo>
                    <a:pt x="621046" y="940195"/>
                  </a:lnTo>
                  <a:lnTo>
                    <a:pt x="618503" y="939111"/>
                  </a:lnTo>
                  <a:cubicBezTo>
                    <a:pt x="614729" y="937501"/>
                    <a:pt x="610954" y="935892"/>
                    <a:pt x="610954" y="935892"/>
                  </a:cubicBezTo>
                  <a:cubicBezTo>
                    <a:pt x="612033" y="934819"/>
                    <a:pt x="617425" y="933210"/>
                    <a:pt x="622548" y="931869"/>
                  </a:cubicBezTo>
                  <a:close/>
                  <a:moveTo>
                    <a:pt x="627820" y="926336"/>
                  </a:moveTo>
                  <a:lnTo>
                    <a:pt x="632524" y="929455"/>
                  </a:lnTo>
                  <a:lnTo>
                    <a:pt x="625460" y="931164"/>
                  </a:lnTo>
                  <a:close/>
                  <a:moveTo>
                    <a:pt x="632917" y="915908"/>
                  </a:moveTo>
                  <a:lnTo>
                    <a:pt x="627820" y="926336"/>
                  </a:lnTo>
                  <a:lnTo>
                    <a:pt x="626053" y="925163"/>
                  </a:lnTo>
                  <a:cubicBezTo>
                    <a:pt x="622818" y="923018"/>
                    <a:pt x="619582" y="920872"/>
                    <a:pt x="619582" y="920872"/>
                  </a:cubicBezTo>
                  <a:cubicBezTo>
                    <a:pt x="619582" y="920872"/>
                    <a:pt x="624435" y="919263"/>
                    <a:pt x="629558" y="917385"/>
                  </a:cubicBezTo>
                  <a:close/>
                  <a:moveTo>
                    <a:pt x="635801" y="910008"/>
                  </a:moveTo>
                  <a:lnTo>
                    <a:pt x="641151" y="912289"/>
                  </a:lnTo>
                  <a:lnTo>
                    <a:pt x="632917" y="915908"/>
                  </a:lnTo>
                  <a:close/>
                  <a:moveTo>
                    <a:pt x="643622" y="894008"/>
                  </a:moveTo>
                  <a:lnTo>
                    <a:pt x="635801" y="910008"/>
                  </a:lnTo>
                  <a:lnTo>
                    <a:pt x="633602" y="909070"/>
                  </a:lnTo>
                  <a:cubicBezTo>
                    <a:pt x="629827" y="907461"/>
                    <a:pt x="626053" y="905852"/>
                    <a:pt x="626053" y="905852"/>
                  </a:cubicBezTo>
                  <a:cubicBezTo>
                    <a:pt x="627131" y="904779"/>
                    <a:pt x="633602" y="900488"/>
                    <a:pt x="639803" y="896464"/>
                  </a:cubicBezTo>
                  <a:close/>
                  <a:moveTo>
                    <a:pt x="647341" y="886400"/>
                  </a:moveTo>
                  <a:lnTo>
                    <a:pt x="651936" y="888686"/>
                  </a:lnTo>
                  <a:cubicBezTo>
                    <a:pt x="651936" y="888686"/>
                    <a:pt x="650453" y="889625"/>
                    <a:pt x="648195" y="891066"/>
                  </a:cubicBezTo>
                  <a:lnTo>
                    <a:pt x="643622" y="894008"/>
                  </a:lnTo>
                  <a:close/>
                  <a:moveTo>
                    <a:pt x="654347" y="872067"/>
                  </a:moveTo>
                  <a:lnTo>
                    <a:pt x="647341" y="886400"/>
                  </a:lnTo>
                  <a:lnTo>
                    <a:pt x="645465" y="885467"/>
                  </a:lnTo>
                  <a:cubicBezTo>
                    <a:pt x="642230" y="883858"/>
                    <a:pt x="638994" y="882249"/>
                    <a:pt x="638994" y="882249"/>
                  </a:cubicBezTo>
                  <a:cubicBezTo>
                    <a:pt x="638994" y="882249"/>
                    <a:pt x="645465" y="877957"/>
                    <a:pt x="651936" y="873666"/>
                  </a:cubicBezTo>
                  <a:close/>
                  <a:moveTo>
                    <a:pt x="659685" y="861147"/>
                  </a:moveTo>
                  <a:lnTo>
                    <a:pt x="664878" y="865083"/>
                  </a:lnTo>
                  <a:cubicBezTo>
                    <a:pt x="664878" y="865083"/>
                    <a:pt x="663260" y="866156"/>
                    <a:pt x="660833" y="867765"/>
                  </a:cubicBezTo>
                  <a:lnTo>
                    <a:pt x="654347" y="872067"/>
                  </a:lnTo>
                  <a:close/>
                  <a:moveTo>
                    <a:pt x="663878" y="852568"/>
                  </a:moveTo>
                  <a:lnTo>
                    <a:pt x="659685" y="861147"/>
                  </a:lnTo>
                  <a:lnTo>
                    <a:pt x="659215" y="860791"/>
                  </a:lnTo>
                  <a:cubicBezTo>
                    <a:pt x="655710" y="858646"/>
                    <a:pt x="651936" y="856500"/>
                    <a:pt x="651936" y="856500"/>
                  </a:cubicBezTo>
                  <a:cubicBezTo>
                    <a:pt x="651936" y="856500"/>
                    <a:pt x="657328" y="854891"/>
                    <a:pt x="662721" y="853013"/>
                  </a:cubicBezTo>
                  <a:close/>
                  <a:moveTo>
                    <a:pt x="667420" y="845322"/>
                  </a:moveTo>
                  <a:lnTo>
                    <a:pt x="673505" y="847917"/>
                  </a:lnTo>
                  <a:cubicBezTo>
                    <a:pt x="673505" y="848453"/>
                    <a:pt x="672157" y="849258"/>
                    <a:pt x="670135" y="850163"/>
                  </a:cubicBezTo>
                  <a:lnTo>
                    <a:pt x="663878" y="852568"/>
                  </a:lnTo>
                  <a:close/>
                  <a:moveTo>
                    <a:pt x="671034" y="837927"/>
                  </a:moveTo>
                  <a:lnTo>
                    <a:pt x="667420" y="845322"/>
                  </a:lnTo>
                  <a:lnTo>
                    <a:pt x="665956" y="844698"/>
                  </a:lnTo>
                  <a:cubicBezTo>
                    <a:pt x="662181" y="843089"/>
                    <a:pt x="658407" y="841480"/>
                    <a:pt x="658407" y="841480"/>
                  </a:cubicBezTo>
                  <a:cubicBezTo>
                    <a:pt x="659485" y="841480"/>
                    <a:pt x="664878" y="839870"/>
                    <a:pt x="670000" y="838261"/>
                  </a:cubicBezTo>
                  <a:close/>
                  <a:moveTo>
                    <a:pt x="673918" y="832029"/>
                  </a:moveTo>
                  <a:lnTo>
                    <a:pt x="679976" y="835042"/>
                  </a:lnTo>
                  <a:lnTo>
                    <a:pt x="671034" y="837927"/>
                  </a:lnTo>
                  <a:close/>
                  <a:moveTo>
                    <a:pt x="678554" y="822544"/>
                  </a:moveTo>
                  <a:lnTo>
                    <a:pt x="673918" y="832029"/>
                  </a:lnTo>
                  <a:lnTo>
                    <a:pt x="673505" y="831824"/>
                  </a:lnTo>
                  <a:cubicBezTo>
                    <a:pt x="670270" y="830214"/>
                    <a:pt x="667034" y="828605"/>
                    <a:pt x="667034" y="828605"/>
                  </a:cubicBezTo>
                  <a:cubicBezTo>
                    <a:pt x="667034" y="828605"/>
                    <a:pt x="672427" y="825923"/>
                    <a:pt x="677819" y="822973"/>
                  </a:cubicBezTo>
                  <a:close/>
                  <a:moveTo>
                    <a:pt x="683198" y="813042"/>
                  </a:moveTo>
                  <a:lnTo>
                    <a:pt x="688604" y="815731"/>
                  </a:lnTo>
                  <a:cubicBezTo>
                    <a:pt x="688604" y="816267"/>
                    <a:pt x="687256" y="817340"/>
                    <a:pt x="685234" y="818648"/>
                  </a:cubicBezTo>
                  <a:lnTo>
                    <a:pt x="678554" y="822544"/>
                  </a:lnTo>
                  <a:close/>
                  <a:moveTo>
                    <a:pt x="687293" y="804665"/>
                  </a:moveTo>
                  <a:lnTo>
                    <a:pt x="685297" y="808748"/>
                  </a:lnTo>
                  <a:lnTo>
                    <a:pt x="683198" y="813042"/>
                  </a:lnTo>
                  <a:lnTo>
                    <a:pt x="682133" y="812512"/>
                  </a:lnTo>
                  <a:cubicBezTo>
                    <a:pt x="678898" y="810903"/>
                    <a:pt x="675662" y="809293"/>
                    <a:pt x="675662" y="809293"/>
                  </a:cubicBezTo>
                  <a:cubicBezTo>
                    <a:pt x="675662" y="809293"/>
                    <a:pt x="677010" y="808757"/>
                    <a:pt x="679032" y="807952"/>
                  </a:cubicBezTo>
                  <a:lnTo>
                    <a:pt x="681635" y="806917"/>
                  </a:lnTo>
                  <a:lnTo>
                    <a:pt x="686447" y="805002"/>
                  </a:lnTo>
                  <a:close/>
                  <a:moveTo>
                    <a:pt x="690607" y="797886"/>
                  </a:moveTo>
                  <a:lnTo>
                    <a:pt x="697231" y="800710"/>
                  </a:lnTo>
                  <a:cubicBezTo>
                    <a:pt x="697231" y="800710"/>
                    <a:pt x="695883" y="801247"/>
                    <a:pt x="693861" y="802051"/>
                  </a:cubicBezTo>
                  <a:lnTo>
                    <a:pt x="687293" y="804665"/>
                  </a:lnTo>
                  <a:close/>
                  <a:moveTo>
                    <a:pt x="695662" y="787544"/>
                  </a:moveTo>
                  <a:lnTo>
                    <a:pt x="690607" y="797886"/>
                  </a:lnTo>
                  <a:lnTo>
                    <a:pt x="689682" y="797492"/>
                  </a:lnTo>
                  <a:cubicBezTo>
                    <a:pt x="685907" y="795882"/>
                    <a:pt x="682133" y="794273"/>
                    <a:pt x="682133" y="794273"/>
                  </a:cubicBezTo>
                  <a:cubicBezTo>
                    <a:pt x="683211" y="794273"/>
                    <a:pt x="689143" y="791055"/>
                    <a:pt x="695075" y="787836"/>
                  </a:cubicBezTo>
                  <a:close/>
                  <a:moveTo>
                    <a:pt x="700278" y="778100"/>
                  </a:moveTo>
                  <a:lnTo>
                    <a:pt x="700467" y="778180"/>
                  </a:lnTo>
                  <a:cubicBezTo>
                    <a:pt x="704242" y="779790"/>
                    <a:pt x="708016" y="781399"/>
                    <a:pt x="708016" y="781399"/>
                  </a:cubicBezTo>
                  <a:lnTo>
                    <a:pt x="695662" y="787544"/>
                  </a:lnTo>
                  <a:close/>
                  <a:moveTo>
                    <a:pt x="706629" y="765107"/>
                  </a:moveTo>
                  <a:lnTo>
                    <a:pt x="700278" y="778100"/>
                  </a:lnTo>
                  <a:lnTo>
                    <a:pt x="692918" y="774962"/>
                  </a:lnTo>
                  <a:cubicBezTo>
                    <a:pt x="692918" y="773889"/>
                    <a:pt x="699388" y="769597"/>
                    <a:pt x="705859" y="765574"/>
                  </a:cubicBezTo>
                  <a:close/>
                  <a:moveTo>
                    <a:pt x="711834" y="754459"/>
                  </a:moveTo>
                  <a:lnTo>
                    <a:pt x="718801" y="757796"/>
                  </a:lnTo>
                  <a:cubicBezTo>
                    <a:pt x="718801" y="757796"/>
                    <a:pt x="717183" y="758734"/>
                    <a:pt x="714757" y="760176"/>
                  </a:cubicBezTo>
                  <a:lnTo>
                    <a:pt x="706629" y="765107"/>
                  </a:lnTo>
                  <a:close/>
                  <a:moveTo>
                    <a:pt x="717288" y="743299"/>
                  </a:moveTo>
                  <a:lnTo>
                    <a:pt x="711834" y="754459"/>
                  </a:lnTo>
                  <a:lnTo>
                    <a:pt x="711521" y="754309"/>
                  </a:lnTo>
                  <a:cubicBezTo>
                    <a:pt x="708016" y="752431"/>
                    <a:pt x="704781" y="750286"/>
                    <a:pt x="705859" y="749213"/>
                  </a:cubicBezTo>
                  <a:cubicBezTo>
                    <a:pt x="705859" y="749213"/>
                    <a:pt x="707477" y="748408"/>
                    <a:pt x="709903" y="747168"/>
                  </a:cubicBezTo>
                  <a:close/>
                  <a:moveTo>
                    <a:pt x="723630" y="730326"/>
                  </a:moveTo>
                  <a:lnTo>
                    <a:pt x="724193" y="730706"/>
                  </a:lnTo>
                  <a:cubicBezTo>
                    <a:pt x="727968" y="732583"/>
                    <a:pt x="731742" y="734192"/>
                    <a:pt x="731742" y="734192"/>
                  </a:cubicBezTo>
                  <a:cubicBezTo>
                    <a:pt x="731742" y="735265"/>
                    <a:pt x="725271" y="739020"/>
                    <a:pt x="718801" y="742507"/>
                  </a:cubicBezTo>
                  <a:lnTo>
                    <a:pt x="717288" y="743299"/>
                  </a:lnTo>
                  <a:close/>
                  <a:moveTo>
                    <a:pt x="727931" y="721526"/>
                  </a:moveTo>
                  <a:lnTo>
                    <a:pt x="723630" y="730326"/>
                  </a:lnTo>
                  <a:lnTo>
                    <a:pt x="716644" y="725609"/>
                  </a:lnTo>
                  <a:cubicBezTo>
                    <a:pt x="716644" y="725609"/>
                    <a:pt x="718127" y="725073"/>
                    <a:pt x="720351" y="724268"/>
                  </a:cubicBezTo>
                  <a:close/>
                  <a:moveTo>
                    <a:pt x="732080" y="713039"/>
                  </a:moveTo>
                  <a:lnTo>
                    <a:pt x="732821" y="713540"/>
                  </a:lnTo>
                  <a:cubicBezTo>
                    <a:pt x="736596" y="715417"/>
                    <a:pt x="740370" y="717027"/>
                    <a:pt x="740370" y="717027"/>
                  </a:cubicBezTo>
                  <a:cubicBezTo>
                    <a:pt x="740370" y="717027"/>
                    <a:pt x="734439" y="719172"/>
                    <a:pt x="728507" y="721318"/>
                  </a:cubicBezTo>
                  <a:lnTo>
                    <a:pt x="727931" y="721526"/>
                  </a:lnTo>
                  <a:close/>
                  <a:moveTo>
                    <a:pt x="734908" y="707253"/>
                  </a:moveTo>
                  <a:lnTo>
                    <a:pt x="732080" y="713039"/>
                  </a:lnTo>
                  <a:lnTo>
                    <a:pt x="725272" y="708444"/>
                  </a:lnTo>
                  <a:cubicBezTo>
                    <a:pt x="725272" y="708444"/>
                    <a:pt x="726620" y="708310"/>
                    <a:pt x="728642" y="708075"/>
                  </a:cubicBezTo>
                  <a:close/>
                  <a:moveTo>
                    <a:pt x="738689" y="699518"/>
                  </a:moveTo>
                  <a:lnTo>
                    <a:pt x="739291" y="699861"/>
                  </a:lnTo>
                  <a:cubicBezTo>
                    <a:pt x="743066" y="702006"/>
                    <a:pt x="746841" y="704152"/>
                    <a:pt x="746841" y="704152"/>
                  </a:cubicBezTo>
                  <a:cubicBezTo>
                    <a:pt x="746841" y="705225"/>
                    <a:pt x="741449" y="706298"/>
                    <a:pt x="736056" y="707103"/>
                  </a:cubicBezTo>
                  <a:lnTo>
                    <a:pt x="734908" y="707253"/>
                  </a:lnTo>
                  <a:close/>
                  <a:moveTo>
                    <a:pt x="742874" y="690955"/>
                  </a:moveTo>
                  <a:lnTo>
                    <a:pt x="738689" y="699518"/>
                  </a:lnTo>
                  <a:lnTo>
                    <a:pt x="731742" y="695569"/>
                  </a:lnTo>
                  <a:cubicBezTo>
                    <a:pt x="731742" y="695569"/>
                    <a:pt x="733360" y="694899"/>
                    <a:pt x="735786" y="693893"/>
                  </a:cubicBezTo>
                  <a:close/>
                  <a:moveTo>
                    <a:pt x="748421" y="679608"/>
                  </a:moveTo>
                  <a:lnTo>
                    <a:pt x="750076" y="680549"/>
                  </a:lnTo>
                  <a:cubicBezTo>
                    <a:pt x="753851" y="682695"/>
                    <a:pt x="757625" y="684840"/>
                    <a:pt x="757625" y="684840"/>
                  </a:cubicBezTo>
                  <a:cubicBezTo>
                    <a:pt x="757625" y="684840"/>
                    <a:pt x="751154" y="687523"/>
                    <a:pt x="744684" y="690205"/>
                  </a:cubicBezTo>
                  <a:lnTo>
                    <a:pt x="742874" y="690955"/>
                  </a:lnTo>
                  <a:close/>
                  <a:moveTo>
                    <a:pt x="752478" y="671308"/>
                  </a:moveTo>
                  <a:lnTo>
                    <a:pt x="748421" y="679608"/>
                  </a:lnTo>
                  <a:lnTo>
                    <a:pt x="742527" y="676257"/>
                  </a:lnTo>
                  <a:close/>
                  <a:moveTo>
                    <a:pt x="758710" y="658558"/>
                  </a:moveTo>
                  <a:lnTo>
                    <a:pt x="759782" y="659091"/>
                  </a:lnTo>
                  <a:cubicBezTo>
                    <a:pt x="764096" y="661237"/>
                    <a:pt x="768410" y="663383"/>
                    <a:pt x="768410" y="663383"/>
                  </a:cubicBezTo>
                  <a:cubicBezTo>
                    <a:pt x="768410" y="663383"/>
                    <a:pt x="768410" y="663383"/>
                    <a:pt x="757491" y="668814"/>
                  </a:cubicBezTo>
                  <a:lnTo>
                    <a:pt x="752478" y="671308"/>
                  </a:lnTo>
                  <a:close/>
                  <a:moveTo>
                    <a:pt x="764054" y="647624"/>
                  </a:moveTo>
                  <a:lnTo>
                    <a:pt x="758710" y="658558"/>
                  </a:lnTo>
                  <a:lnTo>
                    <a:pt x="751155" y="654800"/>
                  </a:lnTo>
                  <a:cubicBezTo>
                    <a:pt x="751694" y="654264"/>
                    <a:pt x="753716" y="653057"/>
                    <a:pt x="756480" y="651548"/>
                  </a:cubicBezTo>
                  <a:close/>
                  <a:moveTo>
                    <a:pt x="770766" y="633893"/>
                  </a:moveTo>
                  <a:lnTo>
                    <a:pt x="772724" y="634684"/>
                  </a:lnTo>
                  <a:cubicBezTo>
                    <a:pt x="777038" y="636561"/>
                    <a:pt x="781352" y="638707"/>
                    <a:pt x="781352" y="639780"/>
                  </a:cubicBezTo>
                  <a:cubicBezTo>
                    <a:pt x="780273" y="639780"/>
                    <a:pt x="773263" y="642999"/>
                    <a:pt x="766253" y="646485"/>
                  </a:cubicBezTo>
                  <a:lnTo>
                    <a:pt x="764054" y="647624"/>
                  </a:lnTo>
                  <a:close/>
                  <a:moveTo>
                    <a:pt x="774415" y="626427"/>
                  </a:moveTo>
                  <a:lnTo>
                    <a:pt x="770766" y="633893"/>
                  </a:lnTo>
                  <a:lnTo>
                    <a:pt x="764096" y="631197"/>
                  </a:lnTo>
                  <a:cubicBezTo>
                    <a:pt x="764635" y="630660"/>
                    <a:pt x="766523" y="629722"/>
                    <a:pt x="769050" y="628615"/>
                  </a:cubicBezTo>
                  <a:close/>
                  <a:moveTo>
                    <a:pt x="780079" y="614840"/>
                  </a:moveTo>
                  <a:lnTo>
                    <a:pt x="782430" y="616177"/>
                  </a:lnTo>
                  <a:cubicBezTo>
                    <a:pt x="786205" y="618322"/>
                    <a:pt x="789979" y="620468"/>
                    <a:pt x="789979" y="620468"/>
                  </a:cubicBezTo>
                  <a:cubicBezTo>
                    <a:pt x="789979" y="620468"/>
                    <a:pt x="784048" y="622614"/>
                    <a:pt x="777847" y="625028"/>
                  </a:cubicBezTo>
                  <a:lnTo>
                    <a:pt x="774415" y="626427"/>
                  </a:lnTo>
                  <a:close/>
                  <a:moveTo>
                    <a:pt x="782759" y="609358"/>
                  </a:moveTo>
                  <a:lnTo>
                    <a:pt x="780079" y="614840"/>
                  </a:lnTo>
                  <a:lnTo>
                    <a:pt x="774881" y="611885"/>
                  </a:lnTo>
                  <a:cubicBezTo>
                    <a:pt x="774881" y="611885"/>
                    <a:pt x="776229" y="611483"/>
                    <a:pt x="778251" y="610846"/>
                  </a:cubicBezTo>
                  <a:close/>
                  <a:moveTo>
                    <a:pt x="787570" y="599516"/>
                  </a:moveTo>
                  <a:lnTo>
                    <a:pt x="788901" y="600084"/>
                  </a:lnTo>
                  <a:cubicBezTo>
                    <a:pt x="792676" y="601693"/>
                    <a:pt x="796450" y="603302"/>
                    <a:pt x="796450" y="603302"/>
                  </a:cubicBezTo>
                  <a:cubicBezTo>
                    <a:pt x="796450" y="604375"/>
                    <a:pt x="791058" y="606521"/>
                    <a:pt x="785665" y="608398"/>
                  </a:cubicBezTo>
                  <a:lnTo>
                    <a:pt x="782759" y="609358"/>
                  </a:lnTo>
                  <a:close/>
                  <a:moveTo>
                    <a:pt x="792144" y="590159"/>
                  </a:moveTo>
                  <a:lnTo>
                    <a:pt x="787570" y="599516"/>
                  </a:lnTo>
                  <a:lnTo>
                    <a:pt x="781352" y="596865"/>
                  </a:lnTo>
                  <a:cubicBezTo>
                    <a:pt x="781352" y="596329"/>
                    <a:pt x="783104" y="595122"/>
                    <a:pt x="785767" y="593579"/>
                  </a:cubicBezTo>
                  <a:close/>
                  <a:moveTo>
                    <a:pt x="799848" y="574397"/>
                  </a:moveTo>
                  <a:lnTo>
                    <a:pt x="802921" y="576212"/>
                  </a:lnTo>
                  <a:cubicBezTo>
                    <a:pt x="807235" y="578090"/>
                    <a:pt x="811549" y="579699"/>
                    <a:pt x="811549" y="579699"/>
                  </a:cubicBezTo>
                  <a:cubicBezTo>
                    <a:pt x="810470" y="580772"/>
                    <a:pt x="802921" y="584527"/>
                    <a:pt x="795641" y="588282"/>
                  </a:cubicBezTo>
                  <a:lnTo>
                    <a:pt x="792144" y="590159"/>
                  </a:lnTo>
                  <a:close/>
                  <a:moveTo>
                    <a:pt x="804039" y="565821"/>
                  </a:moveTo>
                  <a:lnTo>
                    <a:pt x="799848" y="574397"/>
                  </a:lnTo>
                  <a:lnTo>
                    <a:pt x="794293" y="571116"/>
                  </a:lnTo>
                  <a:cubicBezTo>
                    <a:pt x="794293" y="571116"/>
                    <a:pt x="796046" y="570177"/>
                    <a:pt x="798708" y="568736"/>
                  </a:cubicBezTo>
                  <a:close/>
                  <a:moveTo>
                    <a:pt x="812368" y="548782"/>
                  </a:moveTo>
                  <a:lnTo>
                    <a:pt x="816941" y="550732"/>
                  </a:lnTo>
                  <a:cubicBezTo>
                    <a:pt x="820716" y="552341"/>
                    <a:pt x="824490" y="553950"/>
                    <a:pt x="824490" y="553950"/>
                  </a:cubicBezTo>
                  <a:cubicBezTo>
                    <a:pt x="823412" y="555023"/>
                    <a:pt x="815862" y="559315"/>
                    <a:pt x="808583" y="563338"/>
                  </a:cubicBezTo>
                  <a:lnTo>
                    <a:pt x="804039" y="565821"/>
                  </a:lnTo>
                  <a:close/>
                  <a:moveTo>
                    <a:pt x="814719" y="543972"/>
                  </a:moveTo>
                  <a:lnTo>
                    <a:pt x="812368" y="548782"/>
                  </a:lnTo>
                  <a:lnTo>
                    <a:pt x="809392" y="547513"/>
                  </a:lnTo>
                  <a:cubicBezTo>
                    <a:pt x="809392" y="546976"/>
                    <a:pt x="811009" y="545904"/>
                    <a:pt x="813436" y="544596"/>
                  </a:cubicBezTo>
                  <a:close/>
                  <a:moveTo>
                    <a:pt x="822577" y="527897"/>
                  </a:moveTo>
                  <a:lnTo>
                    <a:pt x="826647" y="529542"/>
                  </a:lnTo>
                  <a:cubicBezTo>
                    <a:pt x="830961" y="531420"/>
                    <a:pt x="835275" y="533566"/>
                    <a:pt x="835275" y="534638"/>
                  </a:cubicBezTo>
                  <a:cubicBezTo>
                    <a:pt x="835275" y="534638"/>
                    <a:pt x="828804" y="537321"/>
                    <a:pt x="822333" y="540271"/>
                  </a:cubicBezTo>
                  <a:lnTo>
                    <a:pt x="814719" y="543972"/>
                  </a:lnTo>
                  <a:close/>
                  <a:moveTo>
                    <a:pt x="824649" y="523657"/>
                  </a:moveTo>
                  <a:lnTo>
                    <a:pt x="822577" y="527897"/>
                  </a:lnTo>
                  <a:lnTo>
                    <a:pt x="818019" y="526055"/>
                  </a:lnTo>
                  <a:cubicBezTo>
                    <a:pt x="818019" y="526055"/>
                    <a:pt x="819502" y="525519"/>
                    <a:pt x="821727" y="524714"/>
                  </a:cubicBezTo>
                  <a:close/>
                  <a:moveTo>
                    <a:pt x="830572" y="511539"/>
                  </a:moveTo>
                  <a:lnTo>
                    <a:pt x="834196" y="513986"/>
                  </a:lnTo>
                  <a:cubicBezTo>
                    <a:pt x="837971" y="515863"/>
                    <a:pt x="841746" y="517473"/>
                    <a:pt x="841746" y="517473"/>
                  </a:cubicBezTo>
                  <a:cubicBezTo>
                    <a:pt x="841746" y="517473"/>
                    <a:pt x="835814" y="519618"/>
                    <a:pt x="829883" y="521764"/>
                  </a:cubicBezTo>
                  <a:lnTo>
                    <a:pt x="824649" y="523657"/>
                  </a:lnTo>
                  <a:close/>
                  <a:moveTo>
                    <a:pt x="833194" y="506176"/>
                  </a:moveTo>
                  <a:lnTo>
                    <a:pt x="830572" y="511539"/>
                  </a:lnTo>
                  <a:lnTo>
                    <a:pt x="826647" y="508890"/>
                  </a:lnTo>
                  <a:cubicBezTo>
                    <a:pt x="826647" y="508890"/>
                    <a:pt x="828265" y="508219"/>
                    <a:pt x="830691" y="507213"/>
                  </a:cubicBezTo>
                  <a:close/>
                  <a:moveTo>
                    <a:pt x="840465" y="491302"/>
                  </a:moveTo>
                  <a:lnTo>
                    <a:pt x="844981" y="493869"/>
                  </a:lnTo>
                  <a:cubicBezTo>
                    <a:pt x="848756" y="496015"/>
                    <a:pt x="852530" y="498161"/>
                    <a:pt x="852530" y="498161"/>
                  </a:cubicBezTo>
                  <a:cubicBezTo>
                    <a:pt x="852530" y="498161"/>
                    <a:pt x="846060" y="500843"/>
                    <a:pt x="839589" y="503525"/>
                  </a:cubicBezTo>
                  <a:lnTo>
                    <a:pt x="833194" y="506176"/>
                  </a:lnTo>
                  <a:close/>
                  <a:moveTo>
                    <a:pt x="841725" y="488724"/>
                  </a:moveTo>
                  <a:lnTo>
                    <a:pt x="840465" y="491302"/>
                  </a:lnTo>
                  <a:lnTo>
                    <a:pt x="837432" y="489578"/>
                  </a:lnTo>
                  <a:cubicBezTo>
                    <a:pt x="837432" y="489578"/>
                    <a:pt x="838780" y="489310"/>
                    <a:pt x="840802" y="488907"/>
                  </a:cubicBezTo>
                  <a:close/>
                  <a:moveTo>
                    <a:pt x="846919" y="478097"/>
                  </a:moveTo>
                  <a:lnTo>
                    <a:pt x="851452" y="480190"/>
                  </a:lnTo>
                  <a:cubicBezTo>
                    <a:pt x="855227" y="482068"/>
                    <a:pt x="859001" y="484214"/>
                    <a:pt x="859001" y="485286"/>
                  </a:cubicBezTo>
                  <a:cubicBezTo>
                    <a:pt x="859001" y="485286"/>
                    <a:pt x="853609" y="486359"/>
                    <a:pt x="848217" y="487432"/>
                  </a:cubicBezTo>
                  <a:lnTo>
                    <a:pt x="841725" y="488724"/>
                  </a:lnTo>
                  <a:close/>
                  <a:moveTo>
                    <a:pt x="848788" y="474273"/>
                  </a:moveTo>
                  <a:lnTo>
                    <a:pt x="846919" y="478097"/>
                  </a:lnTo>
                  <a:lnTo>
                    <a:pt x="843903" y="476703"/>
                  </a:lnTo>
                  <a:close/>
                  <a:moveTo>
                    <a:pt x="857462" y="456528"/>
                  </a:moveTo>
                  <a:lnTo>
                    <a:pt x="862236" y="458733"/>
                  </a:lnTo>
                  <a:cubicBezTo>
                    <a:pt x="866011" y="460610"/>
                    <a:pt x="869786" y="462756"/>
                    <a:pt x="869786" y="463829"/>
                  </a:cubicBezTo>
                  <a:cubicBezTo>
                    <a:pt x="869786" y="463829"/>
                    <a:pt x="869786" y="463829"/>
                    <a:pt x="858866" y="469260"/>
                  </a:cubicBezTo>
                  <a:lnTo>
                    <a:pt x="848788" y="474273"/>
                  </a:lnTo>
                  <a:close/>
                  <a:moveTo>
                    <a:pt x="858939" y="453507"/>
                  </a:moveTo>
                  <a:lnTo>
                    <a:pt x="857462" y="456528"/>
                  </a:lnTo>
                  <a:lnTo>
                    <a:pt x="854687" y="455246"/>
                  </a:lnTo>
                  <a:cubicBezTo>
                    <a:pt x="854687" y="454710"/>
                    <a:pt x="856035" y="454173"/>
                    <a:pt x="858057" y="453670"/>
                  </a:cubicBezTo>
                  <a:close/>
                  <a:moveTo>
                    <a:pt x="863836" y="443489"/>
                  </a:moveTo>
                  <a:lnTo>
                    <a:pt x="869516" y="445858"/>
                  </a:lnTo>
                  <a:cubicBezTo>
                    <a:pt x="873561" y="447736"/>
                    <a:pt x="877335" y="449882"/>
                    <a:pt x="876257" y="450955"/>
                  </a:cubicBezTo>
                  <a:cubicBezTo>
                    <a:pt x="876257" y="450955"/>
                    <a:pt x="870864" y="451491"/>
                    <a:pt x="865472" y="452296"/>
                  </a:cubicBezTo>
                  <a:lnTo>
                    <a:pt x="858939" y="453507"/>
                  </a:lnTo>
                  <a:close/>
                  <a:moveTo>
                    <a:pt x="865417" y="440253"/>
                  </a:moveTo>
                  <a:lnTo>
                    <a:pt x="863836" y="443489"/>
                  </a:lnTo>
                  <a:lnTo>
                    <a:pt x="861158" y="442372"/>
                  </a:lnTo>
                  <a:close/>
                  <a:moveTo>
                    <a:pt x="874233" y="422216"/>
                  </a:moveTo>
                  <a:lnTo>
                    <a:pt x="887041" y="429497"/>
                  </a:lnTo>
                  <a:cubicBezTo>
                    <a:pt x="887041" y="429497"/>
                    <a:pt x="887041" y="429497"/>
                    <a:pt x="876122" y="434929"/>
                  </a:cubicBezTo>
                  <a:lnTo>
                    <a:pt x="865417" y="440253"/>
                  </a:lnTo>
                  <a:close/>
                  <a:moveTo>
                    <a:pt x="875831" y="418948"/>
                  </a:moveTo>
                  <a:lnTo>
                    <a:pt x="874233" y="422216"/>
                  </a:lnTo>
                  <a:lnTo>
                    <a:pt x="873830" y="421987"/>
                  </a:lnTo>
                  <a:cubicBezTo>
                    <a:pt x="871943" y="420914"/>
                    <a:pt x="871943" y="420914"/>
                    <a:pt x="871943" y="420914"/>
                  </a:cubicBezTo>
                  <a:close/>
                  <a:moveTo>
                    <a:pt x="885266" y="399646"/>
                  </a:moveTo>
                  <a:lnTo>
                    <a:pt x="886502" y="400261"/>
                  </a:lnTo>
                  <a:cubicBezTo>
                    <a:pt x="888120" y="401066"/>
                    <a:pt x="891355" y="402675"/>
                    <a:pt x="897826" y="405894"/>
                  </a:cubicBezTo>
                  <a:cubicBezTo>
                    <a:pt x="897826" y="407503"/>
                    <a:pt x="883267" y="415147"/>
                    <a:pt x="875987" y="418869"/>
                  </a:cubicBezTo>
                  <a:lnTo>
                    <a:pt x="875831" y="418948"/>
                  </a:lnTo>
                  <a:close/>
                  <a:moveTo>
                    <a:pt x="885603" y="398956"/>
                  </a:moveTo>
                  <a:lnTo>
                    <a:pt x="885266" y="399646"/>
                  </a:lnTo>
                  <a:lnTo>
                    <a:pt x="884884" y="399457"/>
                  </a:lnTo>
                  <a:close/>
                  <a:moveTo>
                    <a:pt x="885488" y="395287"/>
                  </a:moveTo>
                  <a:lnTo>
                    <a:pt x="878344" y="409575"/>
                  </a:lnTo>
                  <a:cubicBezTo>
                    <a:pt x="878344" y="409575"/>
                    <a:pt x="875963" y="407534"/>
                    <a:pt x="875963" y="407534"/>
                  </a:cubicBezTo>
                  <a:cubicBezTo>
                    <a:pt x="875963" y="407534"/>
                    <a:pt x="885488" y="395287"/>
                    <a:pt x="885488" y="395287"/>
                  </a:cubicBezTo>
                  <a:close/>
                  <a:moveTo>
                    <a:pt x="893704" y="382383"/>
                  </a:moveTo>
                  <a:lnTo>
                    <a:pt x="900253" y="385510"/>
                  </a:lnTo>
                  <a:cubicBezTo>
                    <a:pt x="904297" y="387119"/>
                    <a:pt x="908611" y="388728"/>
                    <a:pt x="908611" y="388728"/>
                  </a:cubicBezTo>
                  <a:cubicBezTo>
                    <a:pt x="908611" y="388728"/>
                    <a:pt x="895265" y="393556"/>
                    <a:pt x="888592" y="396875"/>
                  </a:cubicBezTo>
                  <a:lnTo>
                    <a:pt x="885603" y="398956"/>
                  </a:lnTo>
                  <a:close/>
                  <a:moveTo>
                    <a:pt x="893807" y="382172"/>
                  </a:moveTo>
                  <a:lnTo>
                    <a:pt x="893704" y="382383"/>
                  </a:lnTo>
                  <a:lnTo>
                    <a:pt x="893512" y="382291"/>
                  </a:lnTo>
                  <a:close/>
                  <a:moveTo>
                    <a:pt x="902140" y="365125"/>
                  </a:moveTo>
                  <a:cubicBezTo>
                    <a:pt x="902140" y="365125"/>
                    <a:pt x="917238" y="371562"/>
                    <a:pt x="917238" y="371562"/>
                  </a:cubicBezTo>
                  <a:cubicBezTo>
                    <a:pt x="915620" y="373171"/>
                    <a:pt x="903083" y="378402"/>
                    <a:pt x="896916" y="380916"/>
                  </a:cubicBezTo>
                  <a:lnTo>
                    <a:pt x="893807" y="382172"/>
                  </a:lnTo>
                  <a:close/>
                  <a:moveTo>
                    <a:pt x="927606" y="342730"/>
                  </a:moveTo>
                  <a:lnTo>
                    <a:pt x="919573" y="361950"/>
                  </a:lnTo>
                  <a:cubicBezTo>
                    <a:pt x="919573" y="361950"/>
                    <a:pt x="904538" y="353367"/>
                    <a:pt x="904538" y="353367"/>
                  </a:cubicBezTo>
                  <a:cubicBezTo>
                    <a:pt x="911519" y="350148"/>
                    <a:pt x="916754" y="347734"/>
                    <a:pt x="920680" y="345924"/>
                  </a:cubicBezTo>
                  <a:close/>
                  <a:moveTo>
                    <a:pt x="929407" y="338423"/>
                  </a:moveTo>
                  <a:lnTo>
                    <a:pt x="932460" y="340492"/>
                  </a:lnTo>
                  <a:cubicBezTo>
                    <a:pt x="932460" y="340492"/>
                    <a:pt x="932460" y="340492"/>
                    <a:pt x="928970" y="342102"/>
                  </a:cubicBezTo>
                  <a:lnTo>
                    <a:pt x="927606" y="342730"/>
                  </a:lnTo>
                  <a:close/>
                  <a:moveTo>
                    <a:pt x="934019" y="327388"/>
                  </a:moveTo>
                  <a:lnTo>
                    <a:pt x="929407" y="338423"/>
                  </a:lnTo>
                  <a:lnTo>
                    <a:pt x="924943" y="335396"/>
                  </a:lnTo>
                  <a:cubicBezTo>
                    <a:pt x="921184" y="333519"/>
                    <a:pt x="917425" y="331909"/>
                    <a:pt x="917425" y="331909"/>
                  </a:cubicBezTo>
                  <a:cubicBezTo>
                    <a:pt x="917425" y="331909"/>
                    <a:pt x="923332" y="330300"/>
                    <a:pt x="929238" y="328691"/>
                  </a:cubicBezTo>
                  <a:close/>
                  <a:moveTo>
                    <a:pt x="935896" y="322897"/>
                  </a:moveTo>
                  <a:lnTo>
                    <a:pt x="941051" y="325472"/>
                  </a:lnTo>
                  <a:cubicBezTo>
                    <a:pt x="941051" y="325472"/>
                    <a:pt x="939574" y="325874"/>
                    <a:pt x="937359" y="326478"/>
                  </a:cubicBezTo>
                  <a:lnTo>
                    <a:pt x="934019" y="327388"/>
                  </a:lnTo>
                  <a:close/>
                  <a:moveTo>
                    <a:pt x="943715" y="304191"/>
                  </a:moveTo>
                  <a:lnTo>
                    <a:pt x="935896" y="322897"/>
                  </a:lnTo>
                  <a:lnTo>
                    <a:pt x="932460" y="321181"/>
                  </a:lnTo>
                  <a:cubicBezTo>
                    <a:pt x="928164" y="319035"/>
                    <a:pt x="923868" y="316889"/>
                    <a:pt x="923868" y="316889"/>
                  </a:cubicBezTo>
                  <a:cubicBezTo>
                    <a:pt x="923868" y="315816"/>
                    <a:pt x="930849" y="311525"/>
                    <a:pt x="937829" y="307501"/>
                  </a:cubicBezTo>
                  <a:close/>
                  <a:moveTo>
                    <a:pt x="946778" y="296862"/>
                  </a:moveTo>
                  <a:lnTo>
                    <a:pt x="951790" y="299723"/>
                  </a:lnTo>
                  <a:cubicBezTo>
                    <a:pt x="951790" y="299723"/>
                    <a:pt x="950045" y="300662"/>
                    <a:pt x="947427" y="302104"/>
                  </a:cubicBezTo>
                  <a:lnTo>
                    <a:pt x="943715" y="304191"/>
                  </a:lnTo>
                  <a:close/>
                  <a:moveTo>
                    <a:pt x="952371" y="283483"/>
                  </a:moveTo>
                  <a:lnTo>
                    <a:pt x="946778" y="296862"/>
                  </a:lnTo>
                  <a:lnTo>
                    <a:pt x="944273" y="295432"/>
                  </a:lnTo>
                  <a:cubicBezTo>
                    <a:pt x="940514" y="293286"/>
                    <a:pt x="936755" y="291140"/>
                    <a:pt x="936755" y="291140"/>
                  </a:cubicBezTo>
                  <a:cubicBezTo>
                    <a:pt x="936755" y="291140"/>
                    <a:pt x="942662" y="288458"/>
                    <a:pt x="948568" y="285508"/>
                  </a:cubicBezTo>
                  <a:close/>
                  <a:moveTo>
                    <a:pt x="955956" y="274906"/>
                  </a:moveTo>
                  <a:lnTo>
                    <a:pt x="960381" y="278266"/>
                  </a:lnTo>
                  <a:cubicBezTo>
                    <a:pt x="960381" y="278802"/>
                    <a:pt x="958905" y="279875"/>
                    <a:pt x="956690" y="281183"/>
                  </a:cubicBezTo>
                  <a:lnTo>
                    <a:pt x="952371" y="283483"/>
                  </a:lnTo>
                  <a:close/>
                  <a:moveTo>
                    <a:pt x="959694" y="265962"/>
                  </a:moveTo>
                  <a:lnTo>
                    <a:pt x="955956" y="274906"/>
                  </a:lnTo>
                  <a:lnTo>
                    <a:pt x="953669" y="273170"/>
                  </a:lnTo>
                  <a:cubicBezTo>
                    <a:pt x="949642" y="271292"/>
                    <a:pt x="945347" y="269683"/>
                    <a:pt x="945347" y="269683"/>
                  </a:cubicBezTo>
                  <a:cubicBezTo>
                    <a:pt x="946421" y="269683"/>
                    <a:pt x="952327" y="268073"/>
                    <a:pt x="957965" y="266464"/>
                  </a:cubicBezTo>
                  <a:close/>
                  <a:moveTo>
                    <a:pt x="962398" y="259492"/>
                  </a:moveTo>
                  <a:lnTo>
                    <a:pt x="968972" y="263245"/>
                  </a:lnTo>
                  <a:cubicBezTo>
                    <a:pt x="968972" y="263245"/>
                    <a:pt x="967630" y="263648"/>
                    <a:pt x="965583" y="264251"/>
                  </a:cubicBezTo>
                  <a:lnTo>
                    <a:pt x="959694" y="265962"/>
                  </a:lnTo>
                  <a:close/>
                  <a:moveTo>
                    <a:pt x="967986" y="246124"/>
                  </a:moveTo>
                  <a:lnTo>
                    <a:pt x="962398" y="259492"/>
                  </a:lnTo>
                  <a:lnTo>
                    <a:pt x="961455" y="258954"/>
                  </a:lnTo>
                  <a:cubicBezTo>
                    <a:pt x="957696" y="256808"/>
                    <a:pt x="953938" y="254663"/>
                    <a:pt x="953938" y="254663"/>
                  </a:cubicBezTo>
                  <a:cubicBezTo>
                    <a:pt x="953938" y="254663"/>
                    <a:pt x="960381" y="250908"/>
                    <a:pt x="966824" y="246884"/>
                  </a:cubicBezTo>
                  <a:close/>
                  <a:moveTo>
                    <a:pt x="972754" y="234716"/>
                  </a:moveTo>
                  <a:lnTo>
                    <a:pt x="974342" y="235351"/>
                  </a:lnTo>
                  <a:cubicBezTo>
                    <a:pt x="977026" y="236424"/>
                    <a:pt x="979711" y="237497"/>
                    <a:pt x="979711" y="237497"/>
                  </a:cubicBezTo>
                  <a:cubicBezTo>
                    <a:pt x="979711" y="238033"/>
                    <a:pt x="978100" y="239374"/>
                    <a:pt x="975684" y="241084"/>
                  </a:cubicBezTo>
                  <a:lnTo>
                    <a:pt x="967986" y="246124"/>
                  </a:lnTo>
                  <a:close/>
                  <a:moveTo>
                    <a:pt x="975311" y="228600"/>
                  </a:moveTo>
                  <a:lnTo>
                    <a:pt x="972754" y="234716"/>
                  </a:lnTo>
                  <a:lnTo>
                    <a:pt x="968972" y="233205"/>
                  </a:lnTo>
                  <a:close/>
                  <a:moveTo>
                    <a:pt x="982640" y="211065"/>
                  </a:moveTo>
                  <a:lnTo>
                    <a:pt x="986155" y="212821"/>
                  </a:lnTo>
                  <a:cubicBezTo>
                    <a:pt x="989376" y="214430"/>
                    <a:pt x="992598" y="216039"/>
                    <a:pt x="992598" y="216039"/>
                  </a:cubicBezTo>
                  <a:cubicBezTo>
                    <a:pt x="992598" y="216039"/>
                    <a:pt x="992598" y="216039"/>
                    <a:pt x="982631" y="223281"/>
                  </a:cubicBezTo>
                  <a:lnTo>
                    <a:pt x="975311" y="228600"/>
                  </a:lnTo>
                  <a:close/>
                  <a:moveTo>
                    <a:pt x="984796" y="205908"/>
                  </a:moveTo>
                  <a:lnTo>
                    <a:pt x="982640" y="211065"/>
                  </a:lnTo>
                  <a:lnTo>
                    <a:pt x="979711" y="209602"/>
                  </a:lnTo>
                  <a:cubicBezTo>
                    <a:pt x="979711" y="209602"/>
                    <a:pt x="981188" y="208529"/>
                    <a:pt x="983403" y="206920"/>
                  </a:cubicBezTo>
                  <a:close/>
                  <a:moveTo>
                    <a:pt x="993035" y="186195"/>
                  </a:moveTo>
                  <a:lnTo>
                    <a:pt x="997968" y="188413"/>
                  </a:lnTo>
                  <a:cubicBezTo>
                    <a:pt x="1000652" y="189754"/>
                    <a:pt x="1003337" y="191363"/>
                    <a:pt x="1003337" y="192436"/>
                  </a:cubicBezTo>
                  <a:cubicBezTo>
                    <a:pt x="1003337" y="192436"/>
                    <a:pt x="997431" y="196727"/>
                    <a:pt x="991524" y="201019"/>
                  </a:cubicBezTo>
                  <a:lnTo>
                    <a:pt x="984796" y="205908"/>
                  </a:lnTo>
                  <a:close/>
                  <a:moveTo>
                    <a:pt x="993258" y="185663"/>
                  </a:moveTo>
                  <a:lnTo>
                    <a:pt x="993035" y="186195"/>
                  </a:lnTo>
                  <a:lnTo>
                    <a:pt x="992598" y="185999"/>
                  </a:lnTo>
                  <a:close/>
                  <a:moveTo>
                    <a:pt x="1001189" y="166687"/>
                  </a:moveTo>
                  <a:cubicBezTo>
                    <a:pt x="1001189" y="168833"/>
                    <a:pt x="1014076" y="173124"/>
                    <a:pt x="1014076" y="173124"/>
                  </a:cubicBezTo>
                  <a:cubicBezTo>
                    <a:pt x="1014076" y="174733"/>
                    <a:pt x="1001995" y="181171"/>
                    <a:pt x="995954" y="184289"/>
                  </a:cubicBezTo>
                  <a:lnTo>
                    <a:pt x="993258" y="185663"/>
                  </a:lnTo>
                  <a:close/>
                  <a:moveTo>
                    <a:pt x="1018328" y="152254"/>
                  </a:moveTo>
                  <a:lnTo>
                    <a:pt x="1015664" y="165101"/>
                  </a:lnTo>
                  <a:cubicBezTo>
                    <a:pt x="1015664" y="165101"/>
                    <a:pt x="1004551" y="160815"/>
                    <a:pt x="1004551" y="158671"/>
                  </a:cubicBezTo>
                  <a:cubicBezTo>
                    <a:pt x="1004551" y="158671"/>
                    <a:pt x="1010108" y="155992"/>
                    <a:pt x="1015942" y="153314"/>
                  </a:cubicBezTo>
                  <a:close/>
                  <a:moveTo>
                    <a:pt x="1020477" y="141897"/>
                  </a:moveTo>
                  <a:lnTo>
                    <a:pt x="1022332" y="142866"/>
                  </a:lnTo>
                  <a:cubicBezTo>
                    <a:pt x="1025665" y="144741"/>
                    <a:pt x="1028999" y="146884"/>
                    <a:pt x="1028999" y="147956"/>
                  </a:cubicBezTo>
                  <a:cubicBezTo>
                    <a:pt x="1028444" y="147956"/>
                    <a:pt x="1026638" y="148625"/>
                    <a:pt x="1024242" y="149630"/>
                  </a:cubicBezTo>
                  <a:lnTo>
                    <a:pt x="1018328" y="152254"/>
                  </a:lnTo>
                  <a:close/>
                  <a:moveTo>
                    <a:pt x="1021462" y="137147"/>
                  </a:moveTo>
                  <a:lnTo>
                    <a:pt x="1020477" y="141897"/>
                  </a:lnTo>
                  <a:lnTo>
                    <a:pt x="1015664" y="139383"/>
                  </a:lnTo>
                  <a:cubicBezTo>
                    <a:pt x="1015664" y="139383"/>
                    <a:pt x="1017053" y="138847"/>
                    <a:pt x="1019136" y="138044"/>
                  </a:cubicBezTo>
                  <a:close/>
                  <a:moveTo>
                    <a:pt x="1024554" y="122238"/>
                  </a:moveTo>
                  <a:cubicBezTo>
                    <a:pt x="1024554" y="122238"/>
                    <a:pt x="1037889" y="128667"/>
                    <a:pt x="1037889" y="130810"/>
                  </a:cubicBezTo>
                  <a:cubicBezTo>
                    <a:pt x="1037889" y="130810"/>
                    <a:pt x="1032333" y="132954"/>
                    <a:pt x="1026777" y="135097"/>
                  </a:cubicBezTo>
                  <a:lnTo>
                    <a:pt x="1021462" y="137147"/>
                  </a:lnTo>
                  <a:close/>
                  <a:moveTo>
                    <a:pt x="1046178" y="97350"/>
                  </a:moveTo>
                  <a:lnTo>
                    <a:pt x="1036966" y="117475"/>
                  </a:lnTo>
                  <a:cubicBezTo>
                    <a:pt x="1036966" y="117475"/>
                    <a:pt x="1028363" y="113203"/>
                    <a:pt x="1028363" y="113203"/>
                  </a:cubicBezTo>
                  <a:cubicBezTo>
                    <a:pt x="1028363" y="112135"/>
                    <a:pt x="1033203" y="107863"/>
                    <a:pt x="1038042" y="103859"/>
                  </a:cubicBezTo>
                  <a:close/>
                  <a:moveTo>
                    <a:pt x="1046924" y="95720"/>
                  </a:moveTo>
                  <a:lnTo>
                    <a:pt x="1047721" y="96116"/>
                  </a:lnTo>
                  <a:lnTo>
                    <a:pt x="1046178" y="97350"/>
                  </a:lnTo>
                  <a:close/>
                  <a:moveTo>
                    <a:pt x="1055025" y="78021"/>
                  </a:moveTo>
                  <a:lnTo>
                    <a:pt x="1046924" y="95720"/>
                  </a:lnTo>
                  <a:lnTo>
                    <a:pt x="1043419" y="93980"/>
                  </a:lnTo>
                  <a:cubicBezTo>
                    <a:pt x="1041268" y="92912"/>
                    <a:pt x="1039117" y="91844"/>
                    <a:pt x="1039117" y="91844"/>
                  </a:cubicBezTo>
                  <a:cubicBezTo>
                    <a:pt x="1039117" y="90776"/>
                    <a:pt x="1043419" y="87572"/>
                    <a:pt x="1047720" y="84368"/>
                  </a:cubicBezTo>
                  <a:close/>
                  <a:moveTo>
                    <a:pt x="1055712" y="76519"/>
                  </a:moveTo>
                  <a:lnTo>
                    <a:pt x="1056324" y="76893"/>
                  </a:lnTo>
                  <a:lnTo>
                    <a:pt x="1055025" y="78021"/>
                  </a:lnTo>
                  <a:close/>
                  <a:moveTo>
                    <a:pt x="1062059" y="62654"/>
                  </a:moveTo>
                  <a:lnTo>
                    <a:pt x="1055712" y="76519"/>
                  </a:lnTo>
                  <a:lnTo>
                    <a:pt x="1052829" y="74757"/>
                  </a:lnTo>
                  <a:cubicBezTo>
                    <a:pt x="1050409" y="73689"/>
                    <a:pt x="1047721" y="72621"/>
                    <a:pt x="1047721" y="72621"/>
                  </a:cubicBezTo>
                  <a:cubicBezTo>
                    <a:pt x="1047721" y="72621"/>
                    <a:pt x="1053098" y="68883"/>
                    <a:pt x="1058475" y="65145"/>
                  </a:cubicBezTo>
                  <a:close/>
                  <a:moveTo>
                    <a:pt x="1065388" y="55381"/>
                  </a:moveTo>
                  <a:lnTo>
                    <a:pt x="1069229" y="57669"/>
                  </a:lnTo>
                  <a:cubicBezTo>
                    <a:pt x="1069229" y="57669"/>
                    <a:pt x="1067885" y="58604"/>
                    <a:pt x="1065868" y="60006"/>
                  </a:cubicBezTo>
                  <a:lnTo>
                    <a:pt x="1062059" y="62654"/>
                  </a:lnTo>
                  <a:close/>
                  <a:moveTo>
                    <a:pt x="1071099" y="42904"/>
                  </a:moveTo>
                  <a:lnTo>
                    <a:pt x="1065388" y="55381"/>
                  </a:lnTo>
                  <a:lnTo>
                    <a:pt x="1063852" y="54466"/>
                  </a:lnTo>
                  <a:cubicBezTo>
                    <a:pt x="1061163" y="52864"/>
                    <a:pt x="1058475" y="51262"/>
                    <a:pt x="1058475" y="51262"/>
                  </a:cubicBezTo>
                  <a:cubicBezTo>
                    <a:pt x="1058475" y="51262"/>
                    <a:pt x="1063314" y="48058"/>
                    <a:pt x="1068153" y="44854"/>
                  </a:cubicBezTo>
                  <a:close/>
                  <a:moveTo>
                    <a:pt x="1074008" y="36548"/>
                  </a:moveTo>
                  <a:lnTo>
                    <a:pt x="1077832" y="38446"/>
                  </a:lnTo>
                  <a:lnTo>
                    <a:pt x="1071099" y="42904"/>
                  </a:lnTo>
                  <a:close/>
                  <a:moveTo>
                    <a:pt x="1078262" y="27254"/>
                  </a:moveTo>
                  <a:lnTo>
                    <a:pt x="1074008" y="36548"/>
                  </a:lnTo>
                  <a:lnTo>
                    <a:pt x="1073530" y="36310"/>
                  </a:lnTo>
                  <a:cubicBezTo>
                    <a:pt x="1071380" y="35242"/>
                    <a:pt x="1069229" y="34174"/>
                    <a:pt x="1069229" y="34174"/>
                  </a:cubicBezTo>
                  <a:close/>
                  <a:moveTo>
                    <a:pt x="1082234" y="18577"/>
                  </a:moveTo>
                  <a:lnTo>
                    <a:pt x="1083209" y="19223"/>
                  </a:lnTo>
                  <a:cubicBezTo>
                    <a:pt x="1084822" y="20291"/>
                    <a:pt x="1086435" y="21359"/>
                    <a:pt x="1086435" y="21359"/>
                  </a:cubicBezTo>
                  <a:cubicBezTo>
                    <a:pt x="1086435" y="21359"/>
                    <a:pt x="1082671" y="24029"/>
                    <a:pt x="1078638" y="26966"/>
                  </a:cubicBezTo>
                  <a:lnTo>
                    <a:pt x="1078262" y="27254"/>
                  </a:lnTo>
                  <a:close/>
                  <a:moveTo>
                    <a:pt x="1085360" y="11748"/>
                  </a:moveTo>
                  <a:lnTo>
                    <a:pt x="1082234" y="18577"/>
                  </a:lnTo>
                  <a:lnTo>
                    <a:pt x="1079983" y="17087"/>
                  </a:lnTo>
                  <a:close/>
                  <a:moveTo>
                    <a:pt x="1090737" y="0"/>
                  </a:moveTo>
                  <a:cubicBezTo>
                    <a:pt x="1090737" y="0"/>
                    <a:pt x="1095038" y="2136"/>
                    <a:pt x="1095038" y="2136"/>
                  </a:cubicBezTo>
                  <a:cubicBezTo>
                    <a:pt x="1095038" y="2136"/>
                    <a:pt x="1091274" y="5874"/>
                    <a:pt x="1087511" y="9612"/>
                  </a:cubicBezTo>
                  <a:lnTo>
                    <a:pt x="1085360" y="11748"/>
                  </a:lnTo>
                  <a:close/>
                </a:path>
              </a:pathLst>
            </a:custGeom>
            <a:noFill/>
            <a:ln w="14288"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noAutofit/>
            </a:bodyPr>
            <a:lstStyle/>
            <a:p>
              <a:pPr defTabSz="685800">
                <a:defRPr/>
              </a:pPr>
              <a:endParaRPr lang="zh-CN" altLang="en-US" sz="1400" kern="0" dirty="0">
                <a:solidFill>
                  <a:prstClr val="black"/>
                </a:solidFill>
              </a:endParaRPr>
            </a:p>
          </p:txBody>
        </p:sp>
        <p:sp>
          <p:nvSpPr>
            <p:cNvPr id="169" name="自由: 形状 168"/>
            <p:cNvSpPr/>
            <p:nvPr/>
          </p:nvSpPr>
          <p:spPr bwMode="auto">
            <a:xfrm>
              <a:off x="3649922" y="5262562"/>
              <a:ext cx="2278063" cy="24752"/>
            </a:xfrm>
            <a:custGeom>
              <a:avLst/>
              <a:gdLst>
                <a:gd name="connsiteX0" fmla="*/ 2182813 w 2278063"/>
                <a:gd name="connsiteY0" fmla="*/ 22044 h 24752"/>
                <a:gd name="connsiteX1" fmla="*/ 2185006 w 2278063"/>
                <a:gd name="connsiteY1" fmla="*/ 22044 h 24752"/>
                <a:gd name="connsiteX2" fmla="*/ 2226659 w 2278063"/>
                <a:gd name="connsiteY2" fmla="*/ 22044 h 24752"/>
                <a:gd name="connsiteX3" fmla="*/ 2228851 w 2278063"/>
                <a:gd name="connsiteY3" fmla="*/ 23632 h 24752"/>
                <a:gd name="connsiteX4" fmla="*/ 2182813 w 2278063"/>
                <a:gd name="connsiteY4" fmla="*/ 22044 h 24752"/>
                <a:gd name="connsiteX5" fmla="*/ 1421125 w 2278063"/>
                <a:gd name="connsiteY5" fmla="*/ 21483 h 24752"/>
                <a:gd name="connsiteX6" fmla="*/ 1424825 w 2278063"/>
                <a:gd name="connsiteY6" fmla="*/ 23631 h 24752"/>
                <a:gd name="connsiteX7" fmla="*/ 1419164 w 2278063"/>
                <a:gd name="connsiteY7" fmla="*/ 22866 h 24752"/>
                <a:gd name="connsiteX8" fmla="*/ 1409242 w 2278063"/>
                <a:gd name="connsiteY8" fmla="*/ 21524 h 24752"/>
                <a:gd name="connsiteX9" fmla="*/ 1480230 w 2278063"/>
                <a:gd name="connsiteY9" fmla="*/ 21276 h 24752"/>
                <a:gd name="connsiteX10" fmla="*/ 1480894 w 2278063"/>
                <a:gd name="connsiteY10" fmla="*/ 21590 h 24752"/>
                <a:gd name="connsiteX11" fmla="*/ 1478438 w 2278063"/>
                <a:gd name="connsiteY11" fmla="*/ 21282 h 24752"/>
                <a:gd name="connsiteX12" fmla="*/ 1535622 w 2278063"/>
                <a:gd name="connsiteY12" fmla="*/ 21083 h 24752"/>
                <a:gd name="connsiteX13" fmla="*/ 1536963 w 2278063"/>
                <a:gd name="connsiteY13" fmla="*/ 21590 h 24752"/>
                <a:gd name="connsiteX14" fmla="*/ 1531151 w 2278063"/>
                <a:gd name="connsiteY14" fmla="*/ 21098 h 24752"/>
                <a:gd name="connsiteX15" fmla="*/ 1591546 w 2278063"/>
                <a:gd name="connsiteY15" fmla="*/ 20887 h 24752"/>
                <a:gd name="connsiteX16" fmla="*/ 1593032 w 2278063"/>
                <a:gd name="connsiteY16" fmla="*/ 21590 h 24752"/>
                <a:gd name="connsiteX17" fmla="*/ 1582315 w 2278063"/>
                <a:gd name="connsiteY17" fmla="*/ 20920 h 24752"/>
                <a:gd name="connsiteX18" fmla="*/ 1639869 w 2278063"/>
                <a:gd name="connsiteY18" fmla="*/ 20719 h 24752"/>
                <a:gd name="connsiteX19" fmla="*/ 1642631 w 2278063"/>
                <a:gd name="connsiteY19" fmla="*/ 21590 h 24752"/>
                <a:gd name="connsiteX20" fmla="*/ 1623526 w 2278063"/>
                <a:gd name="connsiteY20" fmla="*/ 20776 h 24752"/>
                <a:gd name="connsiteX21" fmla="*/ 1688424 w 2278063"/>
                <a:gd name="connsiteY21" fmla="*/ 20549 h 24752"/>
                <a:gd name="connsiteX22" fmla="*/ 1690074 w 2278063"/>
                <a:gd name="connsiteY22" fmla="*/ 21590 h 24752"/>
                <a:gd name="connsiteX23" fmla="*/ 1663118 w 2278063"/>
                <a:gd name="connsiteY23" fmla="*/ 21335 h 24752"/>
                <a:gd name="connsiteX24" fmla="*/ 1653117 w 2278063"/>
                <a:gd name="connsiteY24" fmla="*/ 20672 h 24752"/>
                <a:gd name="connsiteX25" fmla="*/ 1722738 w 2278063"/>
                <a:gd name="connsiteY25" fmla="*/ 20429 h 24752"/>
                <a:gd name="connsiteX26" fmla="*/ 1724578 w 2278063"/>
                <a:gd name="connsiteY26" fmla="*/ 21590 h 24752"/>
                <a:gd name="connsiteX27" fmla="*/ 1713256 w 2278063"/>
                <a:gd name="connsiteY27" fmla="*/ 20462 h 24752"/>
                <a:gd name="connsiteX28" fmla="*/ 1752911 w 2278063"/>
                <a:gd name="connsiteY28" fmla="*/ 20324 h 24752"/>
                <a:gd name="connsiteX29" fmla="*/ 1756925 w 2278063"/>
                <a:gd name="connsiteY29" fmla="*/ 21590 h 24752"/>
                <a:gd name="connsiteX30" fmla="*/ 1745140 w 2278063"/>
                <a:gd name="connsiteY30" fmla="*/ 20351 h 24752"/>
                <a:gd name="connsiteX31" fmla="*/ 1816319 w 2278063"/>
                <a:gd name="connsiteY31" fmla="*/ 20102 h 24752"/>
                <a:gd name="connsiteX32" fmla="*/ 1819464 w 2278063"/>
                <a:gd name="connsiteY32" fmla="*/ 21590 h 24752"/>
                <a:gd name="connsiteX33" fmla="*/ 1784960 w 2278063"/>
                <a:gd name="connsiteY33" fmla="*/ 20569 h 24752"/>
                <a:gd name="connsiteX34" fmla="*/ 1774142 w 2278063"/>
                <a:gd name="connsiteY34" fmla="*/ 20249 h 24752"/>
                <a:gd name="connsiteX35" fmla="*/ 1877151 w 2278063"/>
                <a:gd name="connsiteY35" fmla="*/ 19890 h 24752"/>
                <a:gd name="connsiteX36" fmla="*/ 1879846 w 2278063"/>
                <a:gd name="connsiteY36" fmla="*/ 21590 h 24752"/>
                <a:gd name="connsiteX37" fmla="*/ 1845342 w 2278063"/>
                <a:gd name="connsiteY37" fmla="*/ 20314 h 24752"/>
                <a:gd name="connsiteX38" fmla="*/ 1841645 w 2278063"/>
                <a:gd name="connsiteY38" fmla="*/ 20014 h 24752"/>
                <a:gd name="connsiteX39" fmla="*/ 1925675 w 2278063"/>
                <a:gd name="connsiteY39" fmla="*/ 19720 h 24752"/>
                <a:gd name="connsiteX40" fmla="*/ 1931602 w 2278063"/>
                <a:gd name="connsiteY40" fmla="*/ 21590 h 24752"/>
                <a:gd name="connsiteX41" fmla="*/ 1905235 w 2278063"/>
                <a:gd name="connsiteY41" fmla="*/ 19792 h 24752"/>
                <a:gd name="connsiteX42" fmla="*/ 305287 w 2278063"/>
                <a:gd name="connsiteY42" fmla="*/ 19608 h 24752"/>
                <a:gd name="connsiteX43" fmla="*/ 306150 w 2278063"/>
                <a:gd name="connsiteY43" fmla="*/ 20059 h 24752"/>
                <a:gd name="connsiteX44" fmla="*/ 296657 w 2278063"/>
                <a:gd name="connsiteY44" fmla="*/ 19678 h 24752"/>
                <a:gd name="connsiteX45" fmla="*/ 1974732 w 2278063"/>
                <a:gd name="connsiteY45" fmla="*/ 19549 h 24752"/>
                <a:gd name="connsiteX46" fmla="*/ 1981201 w 2278063"/>
                <a:gd name="connsiteY46" fmla="*/ 21590 h 24752"/>
                <a:gd name="connsiteX47" fmla="*/ 1929474 w 2278063"/>
                <a:gd name="connsiteY47" fmla="*/ 19707 h 24752"/>
                <a:gd name="connsiteX48" fmla="*/ 1925132 w 2278063"/>
                <a:gd name="connsiteY48" fmla="*/ 19549 h 24752"/>
                <a:gd name="connsiteX49" fmla="*/ 1929474 w 2278063"/>
                <a:gd name="connsiteY49" fmla="*/ 19707 h 24752"/>
                <a:gd name="connsiteX50" fmla="*/ 1925675 w 2278063"/>
                <a:gd name="connsiteY50" fmla="*/ 19720 h 24752"/>
                <a:gd name="connsiteX51" fmla="*/ 1750456 w 2278063"/>
                <a:gd name="connsiteY51" fmla="*/ 19549 h 24752"/>
                <a:gd name="connsiteX52" fmla="*/ 1774142 w 2278063"/>
                <a:gd name="connsiteY52" fmla="*/ 20249 h 24752"/>
                <a:gd name="connsiteX53" fmla="*/ 1752911 w 2278063"/>
                <a:gd name="connsiteY53" fmla="*/ 20324 h 24752"/>
                <a:gd name="connsiteX54" fmla="*/ 1636162 w 2278063"/>
                <a:gd name="connsiteY54" fmla="*/ 19549 h 24752"/>
                <a:gd name="connsiteX55" fmla="*/ 1653117 w 2278063"/>
                <a:gd name="connsiteY55" fmla="*/ 20672 h 24752"/>
                <a:gd name="connsiteX56" fmla="*/ 1639869 w 2278063"/>
                <a:gd name="connsiteY56" fmla="*/ 20719 h 24752"/>
                <a:gd name="connsiteX57" fmla="*/ 349793 w 2278063"/>
                <a:gd name="connsiteY57" fmla="*/ 19243 h 24752"/>
                <a:gd name="connsiteX58" fmla="*/ 351327 w 2278063"/>
                <a:gd name="connsiteY58" fmla="*/ 20059 h 24752"/>
                <a:gd name="connsiteX59" fmla="*/ 347412 w 2278063"/>
                <a:gd name="connsiteY59" fmla="*/ 19262 h 24752"/>
                <a:gd name="connsiteX60" fmla="*/ 2178706 w 2278063"/>
                <a:gd name="connsiteY60" fmla="*/ 19133 h 24752"/>
                <a:gd name="connsiteX61" fmla="*/ 2208213 w 2278063"/>
                <a:gd name="connsiteY61" fmla="*/ 19927 h 24752"/>
                <a:gd name="connsiteX62" fmla="*/ 2206087 w 2278063"/>
                <a:gd name="connsiteY62" fmla="*/ 19927 h 24752"/>
                <a:gd name="connsiteX63" fmla="*/ 2152920 w 2278063"/>
                <a:gd name="connsiteY63" fmla="*/ 19927 h 24752"/>
                <a:gd name="connsiteX64" fmla="*/ 2150794 w 2278063"/>
                <a:gd name="connsiteY64" fmla="*/ 19927 h 24752"/>
                <a:gd name="connsiteX65" fmla="*/ 2039850 w 2278063"/>
                <a:gd name="connsiteY65" fmla="*/ 19133 h 24752"/>
                <a:gd name="connsiteX66" fmla="*/ 2066749 w 2278063"/>
                <a:gd name="connsiteY66" fmla="*/ 19927 h 24752"/>
                <a:gd name="connsiteX67" fmla="*/ 2062445 w 2278063"/>
                <a:gd name="connsiteY67" fmla="*/ 19927 h 24752"/>
                <a:gd name="connsiteX68" fmla="*/ 2109788 w 2278063"/>
                <a:gd name="connsiteY68" fmla="*/ 22043 h 24752"/>
                <a:gd name="connsiteX69" fmla="*/ 2019406 w 2278063"/>
                <a:gd name="connsiteY69" fmla="*/ 22043 h 24752"/>
                <a:gd name="connsiteX70" fmla="*/ 2012950 w 2278063"/>
                <a:gd name="connsiteY70" fmla="*/ 19927 h 24752"/>
                <a:gd name="connsiteX71" fmla="*/ 2039850 w 2278063"/>
                <a:gd name="connsiteY71" fmla="*/ 19133 h 24752"/>
                <a:gd name="connsiteX72" fmla="*/ 398768 w 2278063"/>
                <a:gd name="connsiteY72" fmla="*/ 18841 h 24752"/>
                <a:gd name="connsiteX73" fmla="*/ 400807 w 2278063"/>
                <a:gd name="connsiteY73" fmla="*/ 20059 h 24752"/>
                <a:gd name="connsiteX74" fmla="*/ 393827 w 2278063"/>
                <a:gd name="connsiteY74" fmla="*/ 18882 h 24752"/>
                <a:gd name="connsiteX75" fmla="*/ 451433 w 2278063"/>
                <a:gd name="connsiteY75" fmla="*/ 18409 h 24752"/>
                <a:gd name="connsiteX76" fmla="*/ 454589 w 2278063"/>
                <a:gd name="connsiteY76" fmla="*/ 20059 h 24752"/>
                <a:gd name="connsiteX77" fmla="*/ 445984 w 2278063"/>
                <a:gd name="connsiteY77" fmla="*/ 18935 h 24752"/>
                <a:gd name="connsiteX78" fmla="*/ 442523 w 2278063"/>
                <a:gd name="connsiteY78" fmla="*/ 18482 h 24752"/>
                <a:gd name="connsiteX79" fmla="*/ 498703 w 2278063"/>
                <a:gd name="connsiteY79" fmla="*/ 18022 h 24752"/>
                <a:gd name="connsiteX80" fmla="*/ 506220 w 2278063"/>
                <a:gd name="connsiteY80" fmla="*/ 22308 h 24752"/>
                <a:gd name="connsiteX81" fmla="*/ 486494 w 2278063"/>
                <a:gd name="connsiteY81" fmla="*/ 18122 h 24752"/>
                <a:gd name="connsiteX82" fmla="*/ 545791 w 2278063"/>
                <a:gd name="connsiteY82" fmla="*/ 17636 h 24752"/>
                <a:gd name="connsiteX83" fmla="*/ 557851 w 2278063"/>
                <a:gd name="connsiteY83" fmla="*/ 24557 h 24752"/>
                <a:gd name="connsiteX84" fmla="*/ 545178 w 2278063"/>
                <a:gd name="connsiteY84" fmla="*/ 23046 h 24752"/>
                <a:gd name="connsiteX85" fmla="*/ 520850 w 2278063"/>
                <a:gd name="connsiteY85" fmla="*/ 17840 h 24752"/>
                <a:gd name="connsiteX86" fmla="*/ 1873376 w 2278063"/>
                <a:gd name="connsiteY86" fmla="*/ 17508 h 24752"/>
                <a:gd name="connsiteX87" fmla="*/ 1901680 w 2278063"/>
                <a:gd name="connsiteY87" fmla="*/ 19549 h 24752"/>
                <a:gd name="connsiteX88" fmla="*/ 1905235 w 2278063"/>
                <a:gd name="connsiteY88" fmla="*/ 19792 h 24752"/>
                <a:gd name="connsiteX89" fmla="*/ 1877151 w 2278063"/>
                <a:gd name="connsiteY89" fmla="*/ 19890 h 24752"/>
                <a:gd name="connsiteX90" fmla="*/ 1810838 w 2278063"/>
                <a:gd name="connsiteY90" fmla="*/ 17508 h 24752"/>
                <a:gd name="connsiteX91" fmla="*/ 1841645 w 2278063"/>
                <a:gd name="connsiteY91" fmla="*/ 20014 h 24752"/>
                <a:gd name="connsiteX92" fmla="*/ 1816319 w 2278063"/>
                <a:gd name="connsiteY92" fmla="*/ 20102 h 24752"/>
                <a:gd name="connsiteX93" fmla="*/ 1718108 w 2278063"/>
                <a:gd name="connsiteY93" fmla="*/ 17508 h 24752"/>
                <a:gd name="connsiteX94" fmla="*/ 1745140 w 2278063"/>
                <a:gd name="connsiteY94" fmla="*/ 20351 h 24752"/>
                <a:gd name="connsiteX95" fmla="*/ 1722738 w 2278063"/>
                <a:gd name="connsiteY95" fmla="*/ 20429 h 24752"/>
                <a:gd name="connsiteX96" fmla="*/ 1683604 w 2278063"/>
                <a:gd name="connsiteY96" fmla="*/ 17508 h 24752"/>
                <a:gd name="connsiteX97" fmla="*/ 1713256 w 2278063"/>
                <a:gd name="connsiteY97" fmla="*/ 20462 h 24752"/>
                <a:gd name="connsiteX98" fmla="*/ 1688424 w 2278063"/>
                <a:gd name="connsiteY98" fmla="*/ 20549 h 24752"/>
                <a:gd name="connsiteX99" fmla="*/ 1584406 w 2278063"/>
                <a:gd name="connsiteY99" fmla="*/ 17508 h 24752"/>
                <a:gd name="connsiteX100" fmla="*/ 1612710 w 2278063"/>
                <a:gd name="connsiteY100" fmla="*/ 20314 h 24752"/>
                <a:gd name="connsiteX101" fmla="*/ 1623526 w 2278063"/>
                <a:gd name="connsiteY101" fmla="*/ 20776 h 24752"/>
                <a:gd name="connsiteX102" fmla="*/ 1591546 w 2278063"/>
                <a:gd name="connsiteY102" fmla="*/ 20887 h 24752"/>
                <a:gd name="connsiteX103" fmla="*/ 1526180 w 2278063"/>
                <a:gd name="connsiteY103" fmla="*/ 17508 h 24752"/>
                <a:gd name="connsiteX104" fmla="*/ 1560415 w 2278063"/>
                <a:gd name="connsiteY104" fmla="*/ 19549 h 24752"/>
                <a:gd name="connsiteX105" fmla="*/ 1582315 w 2278063"/>
                <a:gd name="connsiteY105" fmla="*/ 20920 h 24752"/>
                <a:gd name="connsiteX106" fmla="*/ 1535622 w 2278063"/>
                <a:gd name="connsiteY106" fmla="*/ 21083 h 24752"/>
                <a:gd name="connsiteX107" fmla="*/ 1472268 w 2278063"/>
                <a:gd name="connsiteY107" fmla="*/ 17508 h 24752"/>
                <a:gd name="connsiteX108" fmla="*/ 1503807 w 2278063"/>
                <a:gd name="connsiteY108" fmla="*/ 18784 h 24752"/>
                <a:gd name="connsiteX109" fmla="*/ 1531151 w 2278063"/>
                <a:gd name="connsiteY109" fmla="*/ 21098 h 24752"/>
                <a:gd name="connsiteX110" fmla="*/ 1480230 w 2278063"/>
                <a:gd name="connsiteY110" fmla="*/ 21276 h 24752"/>
                <a:gd name="connsiteX111" fmla="*/ 1379538 w 2278063"/>
                <a:gd name="connsiteY111" fmla="*/ 17508 h 24752"/>
                <a:gd name="connsiteX112" fmla="*/ 1409242 w 2278063"/>
                <a:gd name="connsiteY112" fmla="*/ 21524 h 24752"/>
                <a:gd name="connsiteX113" fmla="*/ 1390321 w 2278063"/>
                <a:gd name="connsiteY113" fmla="*/ 21590 h 24752"/>
                <a:gd name="connsiteX114" fmla="*/ 1379538 w 2278063"/>
                <a:gd name="connsiteY114" fmla="*/ 17508 h 24752"/>
                <a:gd name="connsiteX115" fmla="*/ 597768 w 2278063"/>
                <a:gd name="connsiteY115" fmla="*/ 17210 h 24752"/>
                <a:gd name="connsiteX116" fmla="*/ 598725 w 2278063"/>
                <a:gd name="connsiteY116" fmla="*/ 17810 h 24752"/>
                <a:gd name="connsiteX117" fmla="*/ 609482 w 2278063"/>
                <a:gd name="connsiteY117" fmla="*/ 24557 h 24752"/>
                <a:gd name="connsiteX118" fmla="*/ 574283 w 2278063"/>
                <a:gd name="connsiteY118" fmla="*/ 17402 h 24752"/>
                <a:gd name="connsiteX119" fmla="*/ 0 w 2278063"/>
                <a:gd name="connsiteY119" fmla="*/ 17137 h 24752"/>
                <a:gd name="connsiteX120" fmla="*/ 20429 w 2278063"/>
                <a:gd name="connsiteY120" fmla="*/ 18219 h 24752"/>
                <a:gd name="connsiteX121" fmla="*/ 6451 w 2278063"/>
                <a:gd name="connsiteY121" fmla="*/ 19302 h 24752"/>
                <a:gd name="connsiteX122" fmla="*/ 0 w 2278063"/>
                <a:gd name="connsiteY122" fmla="*/ 17137 h 24752"/>
                <a:gd name="connsiteX123" fmla="*/ 36269 w 2278063"/>
                <a:gd name="connsiteY123" fmla="*/ 16993 h 24752"/>
                <a:gd name="connsiteX124" fmla="*/ 40857 w 2278063"/>
                <a:gd name="connsiteY124" fmla="*/ 19302 h 24752"/>
                <a:gd name="connsiteX125" fmla="*/ 20429 w 2278063"/>
                <a:gd name="connsiteY125" fmla="*/ 18219 h 24752"/>
                <a:gd name="connsiteX126" fmla="*/ 652649 w 2278063"/>
                <a:gd name="connsiteY126" fmla="*/ 16760 h 24752"/>
                <a:gd name="connsiteX127" fmla="*/ 663264 w 2278063"/>
                <a:gd name="connsiteY127" fmla="*/ 22308 h 24752"/>
                <a:gd name="connsiteX128" fmla="*/ 624810 w 2278063"/>
                <a:gd name="connsiteY128" fmla="*/ 17529 h 24752"/>
                <a:gd name="connsiteX129" fmla="*/ 621863 w 2278063"/>
                <a:gd name="connsiteY129" fmla="*/ 17012 h 24752"/>
                <a:gd name="connsiteX130" fmla="*/ 684420 w 2278063"/>
                <a:gd name="connsiteY130" fmla="*/ 16499 h 24752"/>
                <a:gd name="connsiteX131" fmla="*/ 695533 w 2278063"/>
                <a:gd name="connsiteY131" fmla="*/ 22308 h 24752"/>
                <a:gd name="connsiteX132" fmla="*/ 688273 w 2278063"/>
                <a:gd name="connsiteY132" fmla="*/ 20622 h 24752"/>
                <a:gd name="connsiteX133" fmla="*/ 671001 w 2278063"/>
                <a:gd name="connsiteY133" fmla="*/ 16609 h 24752"/>
                <a:gd name="connsiteX134" fmla="*/ 723507 w 2278063"/>
                <a:gd name="connsiteY134" fmla="*/ 16179 h 24752"/>
                <a:gd name="connsiteX135" fmla="*/ 734256 w 2278063"/>
                <a:gd name="connsiteY135" fmla="*/ 22308 h 24752"/>
                <a:gd name="connsiteX136" fmla="*/ 705640 w 2278063"/>
                <a:gd name="connsiteY136" fmla="*/ 16325 h 24752"/>
                <a:gd name="connsiteX137" fmla="*/ 780608 w 2278063"/>
                <a:gd name="connsiteY137" fmla="*/ 15710 h 24752"/>
                <a:gd name="connsiteX138" fmla="*/ 794492 w 2278063"/>
                <a:gd name="connsiteY138" fmla="*/ 22308 h 24752"/>
                <a:gd name="connsiteX139" fmla="*/ 754786 w 2278063"/>
                <a:gd name="connsiteY139" fmla="*/ 15922 h 24752"/>
                <a:gd name="connsiteX140" fmla="*/ 816476 w 2278063"/>
                <a:gd name="connsiteY140" fmla="*/ 15416 h 24752"/>
                <a:gd name="connsiteX141" fmla="*/ 818157 w 2278063"/>
                <a:gd name="connsiteY141" fmla="*/ 16405 h 24752"/>
                <a:gd name="connsiteX142" fmla="*/ 831064 w 2278063"/>
                <a:gd name="connsiteY142" fmla="*/ 22308 h 24752"/>
                <a:gd name="connsiteX143" fmla="*/ 800946 w 2278063"/>
                <a:gd name="connsiteY143" fmla="*/ 15842 h 24752"/>
                <a:gd name="connsiteX144" fmla="*/ 799156 w 2278063"/>
                <a:gd name="connsiteY144" fmla="*/ 15558 h 24752"/>
                <a:gd name="connsiteX145" fmla="*/ 854626 w 2278063"/>
                <a:gd name="connsiteY145" fmla="*/ 15103 h 24752"/>
                <a:gd name="connsiteX146" fmla="*/ 857955 w 2278063"/>
                <a:gd name="connsiteY146" fmla="*/ 16686 h 24752"/>
                <a:gd name="connsiteX147" fmla="*/ 869787 w 2278063"/>
                <a:gd name="connsiteY147" fmla="*/ 22308 h 24752"/>
                <a:gd name="connsiteX148" fmla="*/ 861720 w 2278063"/>
                <a:gd name="connsiteY148" fmla="*/ 20622 h 24752"/>
                <a:gd name="connsiteX149" fmla="*/ 836057 w 2278063"/>
                <a:gd name="connsiteY149" fmla="*/ 15256 h 24752"/>
                <a:gd name="connsiteX150" fmla="*/ 914378 w 2278063"/>
                <a:gd name="connsiteY150" fmla="*/ 14614 h 24752"/>
                <a:gd name="connsiteX151" fmla="*/ 927872 w 2278063"/>
                <a:gd name="connsiteY151" fmla="*/ 22308 h 24752"/>
                <a:gd name="connsiteX152" fmla="*/ 886998 w 2278063"/>
                <a:gd name="connsiteY152" fmla="*/ 15842 h 24752"/>
                <a:gd name="connsiteX153" fmla="*/ 881279 w 2278063"/>
                <a:gd name="connsiteY153" fmla="*/ 14885 h 24752"/>
                <a:gd name="connsiteX154" fmla="*/ 70945 w 2278063"/>
                <a:gd name="connsiteY154" fmla="*/ 14307 h 24752"/>
                <a:gd name="connsiteX155" fmla="*/ 81713 w 2278063"/>
                <a:gd name="connsiteY155" fmla="*/ 21466 h 24752"/>
                <a:gd name="connsiteX156" fmla="*/ 69046 w 2278063"/>
                <a:gd name="connsiteY156" fmla="*/ 19335 h 24752"/>
                <a:gd name="connsiteX157" fmla="*/ 54743 w 2278063"/>
                <a:gd name="connsiteY157" fmla="*/ 15562 h 24752"/>
                <a:gd name="connsiteX158" fmla="*/ 958915 w 2278063"/>
                <a:gd name="connsiteY158" fmla="*/ 14248 h 24752"/>
                <a:gd name="connsiteX159" fmla="*/ 961217 w 2278063"/>
                <a:gd name="connsiteY159" fmla="*/ 15561 h 24752"/>
                <a:gd name="connsiteX160" fmla="*/ 973049 w 2278063"/>
                <a:gd name="connsiteY160" fmla="*/ 22308 h 24752"/>
                <a:gd name="connsiteX161" fmla="*/ 964444 w 2278063"/>
                <a:gd name="connsiteY161" fmla="*/ 20622 h 24752"/>
                <a:gd name="connsiteX162" fmla="*/ 933014 w 2278063"/>
                <a:gd name="connsiteY162" fmla="*/ 14461 h 24752"/>
                <a:gd name="connsiteX163" fmla="*/ 994159 w 2278063"/>
                <a:gd name="connsiteY163" fmla="*/ 13959 h 24752"/>
                <a:gd name="connsiteX164" fmla="*/ 998058 w 2278063"/>
                <a:gd name="connsiteY164" fmla="*/ 16405 h 24752"/>
                <a:gd name="connsiteX165" fmla="*/ 1011772 w 2278063"/>
                <a:gd name="connsiteY165" fmla="*/ 22308 h 24752"/>
                <a:gd name="connsiteX166" fmla="*/ 980579 w 2278063"/>
                <a:gd name="connsiteY166" fmla="*/ 14718 h 24752"/>
                <a:gd name="connsiteX167" fmla="*/ 977301 w 2278063"/>
                <a:gd name="connsiteY167" fmla="*/ 14098 h 24752"/>
                <a:gd name="connsiteX168" fmla="*/ 1027965 w 2278063"/>
                <a:gd name="connsiteY168" fmla="*/ 13682 h 24752"/>
                <a:gd name="connsiteX169" fmla="*/ 1032209 w 2278063"/>
                <a:gd name="connsiteY169" fmla="*/ 16405 h 24752"/>
                <a:gd name="connsiteX170" fmla="*/ 1044041 w 2278063"/>
                <a:gd name="connsiteY170" fmla="*/ 22308 h 24752"/>
                <a:gd name="connsiteX171" fmla="*/ 1014999 w 2278063"/>
                <a:gd name="connsiteY171" fmla="*/ 16405 h 24752"/>
                <a:gd name="connsiteX172" fmla="*/ 1006238 w 2278063"/>
                <a:gd name="connsiteY172" fmla="*/ 13860 h 24752"/>
                <a:gd name="connsiteX173" fmla="*/ 1057646 w 2278063"/>
                <a:gd name="connsiteY173" fmla="*/ 13439 h 24752"/>
                <a:gd name="connsiteX174" fmla="*/ 1064479 w 2278063"/>
                <a:gd name="connsiteY174" fmla="*/ 16686 h 24752"/>
                <a:gd name="connsiteX175" fmla="*/ 1076311 w 2278063"/>
                <a:gd name="connsiteY175" fmla="*/ 22308 h 24752"/>
                <a:gd name="connsiteX176" fmla="*/ 1048344 w 2278063"/>
                <a:gd name="connsiteY176" fmla="*/ 16405 h 24752"/>
                <a:gd name="connsiteX177" fmla="*/ 1038010 w 2278063"/>
                <a:gd name="connsiteY177" fmla="*/ 13600 h 24752"/>
                <a:gd name="connsiteX178" fmla="*/ 1105914 w 2278063"/>
                <a:gd name="connsiteY178" fmla="*/ 13043 h 24752"/>
                <a:gd name="connsiteX179" fmla="*/ 1112883 w 2278063"/>
                <a:gd name="connsiteY179" fmla="*/ 16686 h 24752"/>
                <a:gd name="connsiteX180" fmla="*/ 1123639 w 2278063"/>
                <a:gd name="connsiteY180" fmla="*/ 22308 h 24752"/>
                <a:gd name="connsiteX181" fmla="*/ 1088950 w 2278063"/>
                <a:gd name="connsiteY181" fmla="*/ 15842 h 24752"/>
                <a:gd name="connsiteX182" fmla="*/ 1075488 w 2278063"/>
                <a:gd name="connsiteY182" fmla="*/ 13293 h 24752"/>
                <a:gd name="connsiteX183" fmla="*/ 1152811 w 2278063"/>
                <a:gd name="connsiteY183" fmla="*/ 12659 h 24752"/>
                <a:gd name="connsiteX184" fmla="*/ 1161287 w 2278063"/>
                <a:gd name="connsiteY184" fmla="*/ 16686 h 24752"/>
                <a:gd name="connsiteX185" fmla="*/ 1173119 w 2278063"/>
                <a:gd name="connsiteY185" fmla="*/ 22308 h 24752"/>
                <a:gd name="connsiteX186" fmla="*/ 1137623 w 2278063"/>
                <a:gd name="connsiteY186" fmla="*/ 15842 h 24752"/>
                <a:gd name="connsiteX187" fmla="*/ 1116204 w 2278063"/>
                <a:gd name="connsiteY187" fmla="*/ 12959 h 24752"/>
                <a:gd name="connsiteX188" fmla="*/ 1207837 w 2278063"/>
                <a:gd name="connsiteY188" fmla="*/ 12207 h 24752"/>
                <a:gd name="connsiteX189" fmla="*/ 1218027 w 2278063"/>
                <a:gd name="connsiteY189" fmla="*/ 16967 h 24752"/>
                <a:gd name="connsiteX190" fmla="*/ 1229052 w 2278063"/>
                <a:gd name="connsiteY190" fmla="*/ 24557 h 24752"/>
                <a:gd name="connsiteX191" fmla="*/ 1190060 w 2278063"/>
                <a:gd name="connsiteY191" fmla="*/ 16967 h 24752"/>
                <a:gd name="connsiteX192" fmla="*/ 1160020 w 2278063"/>
                <a:gd name="connsiteY192" fmla="*/ 12599 h 24752"/>
                <a:gd name="connsiteX193" fmla="*/ 103360 w 2278063"/>
                <a:gd name="connsiteY193" fmla="*/ 11797 h 24752"/>
                <a:gd name="connsiteX194" fmla="*/ 118269 w 2278063"/>
                <a:gd name="connsiteY194" fmla="*/ 19302 h 24752"/>
                <a:gd name="connsiteX195" fmla="*/ 108156 w 2278063"/>
                <a:gd name="connsiteY195" fmla="*/ 17238 h 24752"/>
                <a:gd name="connsiteX196" fmla="*/ 91996 w 2278063"/>
                <a:gd name="connsiteY196" fmla="*/ 12677 h 24752"/>
                <a:gd name="connsiteX197" fmla="*/ 1266668 w 2278063"/>
                <a:gd name="connsiteY197" fmla="*/ 11725 h 24752"/>
                <a:gd name="connsiteX198" fmla="*/ 1274498 w 2278063"/>
                <a:gd name="connsiteY198" fmla="*/ 16686 h 24752"/>
                <a:gd name="connsiteX199" fmla="*/ 1284985 w 2278063"/>
                <a:gd name="connsiteY199" fmla="*/ 22308 h 24752"/>
                <a:gd name="connsiteX200" fmla="*/ 1245187 w 2278063"/>
                <a:gd name="connsiteY200" fmla="*/ 14999 h 24752"/>
                <a:gd name="connsiteX201" fmla="*/ 1225477 w 2278063"/>
                <a:gd name="connsiteY201" fmla="*/ 12063 h 24752"/>
                <a:gd name="connsiteX202" fmla="*/ 1401103 w 2278063"/>
                <a:gd name="connsiteY202" fmla="*/ 11384 h 24752"/>
                <a:gd name="connsiteX203" fmla="*/ 1440190 w 2278063"/>
                <a:gd name="connsiteY203" fmla="*/ 16487 h 24752"/>
                <a:gd name="connsiteX204" fmla="*/ 1478438 w 2278063"/>
                <a:gd name="connsiteY204" fmla="*/ 21282 h 24752"/>
                <a:gd name="connsiteX205" fmla="*/ 1421125 w 2278063"/>
                <a:gd name="connsiteY205" fmla="*/ 21483 h 24752"/>
                <a:gd name="connsiteX206" fmla="*/ 1412964 w 2278063"/>
                <a:gd name="connsiteY206" fmla="*/ 16742 h 24752"/>
                <a:gd name="connsiteX207" fmla="*/ 1401103 w 2278063"/>
                <a:gd name="connsiteY207" fmla="*/ 11384 h 24752"/>
                <a:gd name="connsiteX208" fmla="*/ 1313546 w 2278063"/>
                <a:gd name="connsiteY208" fmla="*/ 11341 h 24752"/>
                <a:gd name="connsiteX209" fmla="*/ 1325591 w 2278063"/>
                <a:gd name="connsiteY209" fmla="*/ 16967 h 24752"/>
                <a:gd name="connsiteX210" fmla="*/ 1336616 w 2278063"/>
                <a:gd name="connsiteY210" fmla="*/ 24557 h 24752"/>
                <a:gd name="connsiteX211" fmla="*/ 1301120 w 2278063"/>
                <a:gd name="connsiteY211" fmla="*/ 16967 h 24752"/>
                <a:gd name="connsiteX212" fmla="*/ 1269465 w 2278063"/>
                <a:gd name="connsiteY212" fmla="*/ 11702 h 24752"/>
                <a:gd name="connsiteX213" fmla="*/ 1347373 w 2278063"/>
                <a:gd name="connsiteY213" fmla="*/ 11063 h 24752"/>
                <a:gd name="connsiteX214" fmla="*/ 1373188 w 2278063"/>
                <a:gd name="connsiteY214" fmla="*/ 24557 h 24752"/>
                <a:gd name="connsiteX215" fmla="*/ 1322062 w 2278063"/>
                <a:gd name="connsiteY215" fmla="*/ 12539 h 24752"/>
                <a:gd name="connsiteX216" fmla="*/ 1314610 w 2278063"/>
                <a:gd name="connsiteY216" fmla="*/ 11332 h 24752"/>
                <a:gd name="connsiteX217" fmla="*/ 1312952 w 2278063"/>
                <a:gd name="connsiteY217" fmla="*/ 11063 h 24752"/>
                <a:gd name="connsiteX218" fmla="*/ 1314610 w 2278063"/>
                <a:gd name="connsiteY218" fmla="*/ 11332 h 24752"/>
                <a:gd name="connsiteX219" fmla="*/ 1313546 w 2278063"/>
                <a:gd name="connsiteY219" fmla="*/ 11341 h 24752"/>
                <a:gd name="connsiteX220" fmla="*/ 1265624 w 2278063"/>
                <a:gd name="connsiteY220" fmla="*/ 11063 h 24752"/>
                <a:gd name="connsiteX221" fmla="*/ 1269465 w 2278063"/>
                <a:gd name="connsiteY221" fmla="*/ 11702 h 24752"/>
                <a:gd name="connsiteX222" fmla="*/ 1266668 w 2278063"/>
                <a:gd name="connsiteY222" fmla="*/ 11725 h 24752"/>
                <a:gd name="connsiteX223" fmla="*/ 1149454 w 2278063"/>
                <a:gd name="connsiteY223" fmla="*/ 11063 h 24752"/>
                <a:gd name="connsiteX224" fmla="*/ 1160020 w 2278063"/>
                <a:gd name="connsiteY224" fmla="*/ 12599 h 24752"/>
                <a:gd name="connsiteX225" fmla="*/ 1152811 w 2278063"/>
                <a:gd name="connsiteY225" fmla="*/ 12659 h 24752"/>
                <a:gd name="connsiteX226" fmla="*/ 1102126 w 2278063"/>
                <a:gd name="connsiteY226" fmla="*/ 11063 h 24752"/>
                <a:gd name="connsiteX227" fmla="*/ 1116204 w 2278063"/>
                <a:gd name="connsiteY227" fmla="*/ 12959 h 24752"/>
                <a:gd name="connsiteX228" fmla="*/ 1105914 w 2278063"/>
                <a:gd name="connsiteY228" fmla="*/ 13043 h 24752"/>
                <a:gd name="connsiteX229" fmla="*/ 1052647 w 2278063"/>
                <a:gd name="connsiteY229" fmla="*/ 11063 h 24752"/>
                <a:gd name="connsiteX230" fmla="*/ 1064647 w 2278063"/>
                <a:gd name="connsiteY230" fmla="*/ 11239 h 24752"/>
                <a:gd name="connsiteX231" fmla="*/ 1075488 w 2278063"/>
                <a:gd name="connsiteY231" fmla="*/ 13293 h 24752"/>
                <a:gd name="connsiteX232" fmla="*/ 1057646 w 2278063"/>
                <a:gd name="connsiteY232" fmla="*/ 13439 h 24752"/>
                <a:gd name="connsiteX233" fmla="*/ 846123 w 2278063"/>
                <a:gd name="connsiteY233" fmla="*/ 11063 h 24752"/>
                <a:gd name="connsiteX234" fmla="*/ 859501 w 2278063"/>
                <a:gd name="connsiteY234" fmla="*/ 11239 h 24752"/>
                <a:gd name="connsiteX235" fmla="*/ 881279 w 2278063"/>
                <a:gd name="connsiteY235" fmla="*/ 14885 h 24752"/>
                <a:gd name="connsiteX236" fmla="*/ 854626 w 2278063"/>
                <a:gd name="connsiteY236" fmla="*/ 15103 h 24752"/>
                <a:gd name="connsiteX237" fmla="*/ 770828 w 2278063"/>
                <a:gd name="connsiteY237" fmla="*/ 11063 h 24752"/>
                <a:gd name="connsiteX238" fmla="*/ 799156 w 2278063"/>
                <a:gd name="connsiteY238" fmla="*/ 15558 h 24752"/>
                <a:gd name="connsiteX239" fmla="*/ 780608 w 2278063"/>
                <a:gd name="connsiteY239" fmla="*/ 15710 h 24752"/>
                <a:gd name="connsiteX240" fmla="*/ 773786 w 2278063"/>
                <a:gd name="connsiteY240" fmla="*/ 12469 h 24752"/>
                <a:gd name="connsiteX241" fmla="*/ 770828 w 2278063"/>
                <a:gd name="connsiteY241" fmla="*/ 11063 h 24752"/>
                <a:gd name="connsiteX242" fmla="*/ 587969 w 2278063"/>
                <a:gd name="connsiteY242" fmla="*/ 11063 h 24752"/>
                <a:gd name="connsiteX243" fmla="*/ 621863 w 2278063"/>
                <a:gd name="connsiteY243" fmla="*/ 17012 h 24752"/>
                <a:gd name="connsiteX244" fmla="*/ 597768 w 2278063"/>
                <a:gd name="connsiteY244" fmla="*/ 17210 h 24752"/>
                <a:gd name="connsiteX245" fmla="*/ 385748 w 2278063"/>
                <a:gd name="connsiteY245" fmla="*/ 11063 h 24752"/>
                <a:gd name="connsiteX246" fmla="*/ 442523 w 2278063"/>
                <a:gd name="connsiteY246" fmla="*/ 18482 h 24752"/>
                <a:gd name="connsiteX247" fmla="*/ 398768 w 2278063"/>
                <a:gd name="connsiteY247" fmla="*/ 18841 h 24752"/>
                <a:gd name="connsiteX248" fmla="*/ 393277 w 2278063"/>
                <a:gd name="connsiteY248" fmla="*/ 15561 h 24752"/>
                <a:gd name="connsiteX249" fmla="*/ 385748 w 2278063"/>
                <a:gd name="connsiteY249" fmla="*/ 11063 h 24752"/>
                <a:gd name="connsiteX250" fmla="*/ 288940 w 2278063"/>
                <a:gd name="connsiteY250" fmla="*/ 11063 h 24752"/>
                <a:gd name="connsiteX251" fmla="*/ 320940 w 2278063"/>
                <a:gd name="connsiteY251" fmla="*/ 13875 h 24752"/>
                <a:gd name="connsiteX252" fmla="*/ 347412 w 2278063"/>
                <a:gd name="connsiteY252" fmla="*/ 19262 h 24752"/>
                <a:gd name="connsiteX253" fmla="*/ 305287 w 2278063"/>
                <a:gd name="connsiteY253" fmla="*/ 19608 h 24752"/>
                <a:gd name="connsiteX254" fmla="*/ 297545 w 2278063"/>
                <a:gd name="connsiteY254" fmla="*/ 15561 h 24752"/>
                <a:gd name="connsiteX255" fmla="*/ 288940 w 2278063"/>
                <a:gd name="connsiteY255" fmla="*/ 11063 h 24752"/>
                <a:gd name="connsiteX256" fmla="*/ 1217825 w 2278063"/>
                <a:gd name="connsiteY256" fmla="*/ 10923 h 24752"/>
                <a:gd name="connsiteX257" fmla="*/ 1225477 w 2278063"/>
                <a:gd name="connsiteY257" fmla="*/ 12063 h 24752"/>
                <a:gd name="connsiteX258" fmla="*/ 1207837 w 2278063"/>
                <a:gd name="connsiteY258" fmla="*/ 12207 h 24752"/>
                <a:gd name="connsiteX259" fmla="*/ 1205388 w 2278063"/>
                <a:gd name="connsiteY259" fmla="*/ 11063 h 24752"/>
                <a:gd name="connsiteX260" fmla="*/ 1217825 w 2278063"/>
                <a:gd name="connsiteY260" fmla="*/ 10923 h 24752"/>
                <a:gd name="connsiteX261" fmla="*/ 1020377 w 2278063"/>
                <a:gd name="connsiteY261" fmla="*/ 8814 h 24752"/>
                <a:gd name="connsiteX262" fmla="*/ 1038010 w 2278063"/>
                <a:gd name="connsiteY262" fmla="*/ 13600 h 24752"/>
                <a:gd name="connsiteX263" fmla="*/ 1027965 w 2278063"/>
                <a:gd name="connsiteY263" fmla="*/ 13682 h 24752"/>
                <a:gd name="connsiteX264" fmla="*/ 985957 w 2278063"/>
                <a:gd name="connsiteY264" fmla="*/ 8814 h 24752"/>
                <a:gd name="connsiteX265" fmla="*/ 995032 w 2278063"/>
                <a:gd name="connsiteY265" fmla="*/ 10606 h 24752"/>
                <a:gd name="connsiteX266" fmla="*/ 1006238 w 2278063"/>
                <a:gd name="connsiteY266" fmla="*/ 13860 h 24752"/>
                <a:gd name="connsiteX267" fmla="*/ 994159 w 2278063"/>
                <a:gd name="connsiteY267" fmla="*/ 13959 h 24752"/>
                <a:gd name="connsiteX268" fmla="*/ 949385 w 2278063"/>
                <a:gd name="connsiteY268" fmla="*/ 8814 h 24752"/>
                <a:gd name="connsiteX269" fmla="*/ 977301 w 2278063"/>
                <a:gd name="connsiteY269" fmla="*/ 14098 h 24752"/>
                <a:gd name="connsiteX270" fmla="*/ 958915 w 2278063"/>
                <a:gd name="connsiteY270" fmla="*/ 14248 h 24752"/>
                <a:gd name="connsiteX271" fmla="*/ 904208 w 2278063"/>
                <a:gd name="connsiteY271" fmla="*/ 8814 h 24752"/>
                <a:gd name="connsiteX272" fmla="*/ 933014 w 2278063"/>
                <a:gd name="connsiteY272" fmla="*/ 14461 h 24752"/>
                <a:gd name="connsiteX273" fmla="*/ 914378 w 2278063"/>
                <a:gd name="connsiteY273" fmla="*/ 14614 h 24752"/>
                <a:gd name="connsiteX274" fmla="*/ 907166 w 2278063"/>
                <a:gd name="connsiteY274" fmla="*/ 10501 h 24752"/>
                <a:gd name="connsiteX275" fmla="*/ 904208 w 2278063"/>
                <a:gd name="connsiteY275" fmla="*/ 8814 h 24752"/>
                <a:gd name="connsiteX276" fmla="*/ 805249 w 2278063"/>
                <a:gd name="connsiteY276" fmla="*/ 8814 h 24752"/>
                <a:gd name="connsiteX277" fmla="*/ 836057 w 2278063"/>
                <a:gd name="connsiteY277" fmla="*/ 15256 h 24752"/>
                <a:gd name="connsiteX278" fmla="*/ 816476 w 2278063"/>
                <a:gd name="connsiteY278" fmla="*/ 15416 h 24752"/>
                <a:gd name="connsiteX279" fmla="*/ 710592 w 2278063"/>
                <a:gd name="connsiteY279" fmla="*/ 8814 h 24752"/>
                <a:gd name="connsiteX280" fmla="*/ 752542 w 2278063"/>
                <a:gd name="connsiteY280" fmla="*/ 15561 h 24752"/>
                <a:gd name="connsiteX281" fmla="*/ 754786 w 2278063"/>
                <a:gd name="connsiteY281" fmla="*/ 15922 h 24752"/>
                <a:gd name="connsiteX282" fmla="*/ 723507 w 2278063"/>
                <a:gd name="connsiteY282" fmla="*/ 16179 h 24752"/>
                <a:gd name="connsiteX283" fmla="*/ 722424 w 2278063"/>
                <a:gd name="connsiteY283" fmla="*/ 15561 h 24752"/>
                <a:gd name="connsiteX284" fmla="*/ 710592 w 2278063"/>
                <a:gd name="connsiteY284" fmla="*/ 8814 h 24752"/>
                <a:gd name="connsiteX285" fmla="*/ 669718 w 2278063"/>
                <a:gd name="connsiteY285" fmla="*/ 8814 h 24752"/>
                <a:gd name="connsiteX286" fmla="*/ 701987 w 2278063"/>
                <a:gd name="connsiteY286" fmla="*/ 15561 h 24752"/>
                <a:gd name="connsiteX287" fmla="*/ 705640 w 2278063"/>
                <a:gd name="connsiteY287" fmla="*/ 16325 h 24752"/>
                <a:gd name="connsiteX288" fmla="*/ 684420 w 2278063"/>
                <a:gd name="connsiteY288" fmla="*/ 16499 h 24752"/>
                <a:gd name="connsiteX289" fmla="*/ 682626 w 2278063"/>
                <a:gd name="connsiteY289" fmla="*/ 15561 h 24752"/>
                <a:gd name="connsiteX290" fmla="*/ 669718 w 2278063"/>
                <a:gd name="connsiteY290" fmla="*/ 8814 h 24752"/>
                <a:gd name="connsiteX291" fmla="*/ 637448 w 2278063"/>
                <a:gd name="connsiteY291" fmla="*/ 8814 h 24752"/>
                <a:gd name="connsiteX292" fmla="*/ 671001 w 2278063"/>
                <a:gd name="connsiteY292" fmla="*/ 16609 h 24752"/>
                <a:gd name="connsiteX293" fmla="*/ 652649 w 2278063"/>
                <a:gd name="connsiteY293" fmla="*/ 16760 h 24752"/>
                <a:gd name="connsiteX294" fmla="*/ 640675 w 2278063"/>
                <a:gd name="connsiteY294" fmla="*/ 10501 h 24752"/>
                <a:gd name="connsiteX295" fmla="*/ 637448 w 2278063"/>
                <a:gd name="connsiteY295" fmla="*/ 8814 h 24752"/>
                <a:gd name="connsiteX296" fmla="*/ 532035 w 2278063"/>
                <a:gd name="connsiteY296" fmla="*/ 8814 h 24752"/>
                <a:gd name="connsiteX297" fmla="*/ 570759 w 2278063"/>
                <a:gd name="connsiteY297" fmla="*/ 16686 h 24752"/>
                <a:gd name="connsiteX298" fmla="*/ 574283 w 2278063"/>
                <a:gd name="connsiteY298" fmla="*/ 17402 h 24752"/>
                <a:gd name="connsiteX299" fmla="*/ 545791 w 2278063"/>
                <a:gd name="connsiteY299" fmla="*/ 17636 h 24752"/>
                <a:gd name="connsiteX300" fmla="*/ 544136 w 2278063"/>
                <a:gd name="connsiteY300" fmla="*/ 16686 h 24752"/>
                <a:gd name="connsiteX301" fmla="*/ 532035 w 2278063"/>
                <a:gd name="connsiteY301" fmla="*/ 8814 h 24752"/>
                <a:gd name="connsiteX302" fmla="*/ 482556 w 2278063"/>
                <a:gd name="connsiteY302" fmla="*/ 8814 h 24752"/>
                <a:gd name="connsiteX303" fmla="*/ 519397 w 2278063"/>
                <a:gd name="connsiteY303" fmla="*/ 17529 h 24752"/>
                <a:gd name="connsiteX304" fmla="*/ 520850 w 2278063"/>
                <a:gd name="connsiteY304" fmla="*/ 17840 h 24752"/>
                <a:gd name="connsiteX305" fmla="*/ 498703 w 2278063"/>
                <a:gd name="connsiteY305" fmla="*/ 18022 h 24752"/>
                <a:gd name="connsiteX306" fmla="*/ 485514 w 2278063"/>
                <a:gd name="connsiteY306" fmla="*/ 10501 h 24752"/>
                <a:gd name="connsiteX307" fmla="*/ 482556 w 2278063"/>
                <a:gd name="connsiteY307" fmla="*/ 8814 h 24752"/>
                <a:gd name="connsiteX308" fmla="*/ 433076 w 2278063"/>
                <a:gd name="connsiteY308" fmla="*/ 8814 h 24752"/>
                <a:gd name="connsiteX309" fmla="*/ 470455 w 2278063"/>
                <a:gd name="connsiteY309" fmla="*/ 14718 h 24752"/>
                <a:gd name="connsiteX310" fmla="*/ 486494 w 2278063"/>
                <a:gd name="connsiteY310" fmla="*/ 18122 h 24752"/>
                <a:gd name="connsiteX311" fmla="*/ 451433 w 2278063"/>
                <a:gd name="connsiteY311" fmla="*/ 18409 h 24752"/>
                <a:gd name="connsiteX312" fmla="*/ 443833 w 2278063"/>
                <a:gd name="connsiteY312" fmla="*/ 14437 h 24752"/>
                <a:gd name="connsiteX313" fmla="*/ 433076 w 2278063"/>
                <a:gd name="connsiteY313" fmla="*/ 8814 h 24752"/>
                <a:gd name="connsiteX314" fmla="*/ 155292 w 2278063"/>
                <a:gd name="connsiteY314" fmla="*/ 7775 h 24752"/>
                <a:gd name="connsiteX315" fmla="*/ 161276 w 2278063"/>
                <a:gd name="connsiteY315" fmla="*/ 10913 h 24752"/>
                <a:gd name="connsiteX316" fmla="*/ 174178 w 2278063"/>
                <a:gd name="connsiteY316" fmla="*/ 19302 h 24752"/>
                <a:gd name="connsiteX317" fmla="*/ 131171 w 2278063"/>
                <a:gd name="connsiteY317" fmla="*/ 10913 h 24752"/>
                <a:gd name="connsiteX318" fmla="*/ 126666 w 2278063"/>
                <a:gd name="connsiteY318" fmla="*/ 9992 h 24752"/>
                <a:gd name="connsiteX319" fmla="*/ 460277 w 2278063"/>
                <a:gd name="connsiteY319" fmla="*/ 5110 h 24752"/>
                <a:gd name="connsiteX320" fmla="*/ 466726 w 2278063"/>
                <a:gd name="connsiteY320" fmla="*/ 7227 h 24752"/>
                <a:gd name="connsiteX321" fmla="*/ 446365 w 2278063"/>
                <a:gd name="connsiteY321" fmla="*/ 5795 h 24752"/>
                <a:gd name="connsiteX322" fmla="*/ 281854 w 2278063"/>
                <a:gd name="connsiteY322" fmla="*/ 4978 h 24752"/>
                <a:gd name="connsiteX323" fmla="*/ 290513 w 2278063"/>
                <a:gd name="connsiteY323" fmla="*/ 8947 h 24752"/>
                <a:gd name="connsiteX324" fmla="*/ 267680 w 2278063"/>
                <a:gd name="connsiteY324" fmla="*/ 6977 h 24752"/>
                <a:gd name="connsiteX325" fmla="*/ 242888 w 2278063"/>
                <a:gd name="connsiteY325" fmla="*/ 4978 h 24752"/>
                <a:gd name="connsiteX326" fmla="*/ 267512 w 2278063"/>
                <a:gd name="connsiteY326" fmla="*/ 6962 h 24752"/>
                <a:gd name="connsiteX327" fmla="*/ 267680 w 2278063"/>
                <a:gd name="connsiteY327" fmla="*/ 6977 h 24752"/>
                <a:gd name="connsiteX328" fmla="*/ 253712 w 2278063"/>
                <a:gd name="connsiteY328" fmla="*/ 8947 h 24752"/>
                <a:gd name="connsiteX329" fmla="*/ 242888 w 2278063"/>
                <a:gd name="connsiteY329" fmla="*/ 4978 h 24752"/>
                <a:gd name="connsiteX330" fmla="*/ 2247910 w 2278063"/>
                <a:gd name="connsiteY330" fmla="*/ 4899 h 24752"/>
                <a:gd name="connsiteX331" fmla="*/ 2275909 w 2278063"/>
                <a:gd name="connsiteY331" fmla="*/ 4899 h 24752"/>
                <a:gd name="connsiteX332" fmla="*/ 2278063 w 2278063"/>
                <a:gd name="connsiteY332" fmla="*/ 7122 h 24752"/>
                <a:gd name="connsiteX333" fmla="*/ 2208673 w 2278063"/>
                <a:gd name="connsiteY333" fmla="*/ 4899 h 24752"/>
                <a:gd name="connsiteX334" fmla="*/ 2220981 w 2278063"/>
                <a:gd name="connsiteY334" fmla="*/ 4899 h 24752"/>
                <a:gd name="connsiteX335" fmla="*/ 2224212 w 2278063"/>
                <a:gd name="connsiteY335" fmla="*/ 7122 h 24752"/>
                <a:gd name="connsiteX336" fmla="*/ 2154109 w 2278063"/>
                <a:gd name="connsiteY336" fmla="*/ 4899 h 24752"/>
                <a:gd name="connsiteX337" fmla="*/ 2173592 w 2278063"/>
                <a:gd name="connsiteY337" fmla="*/ 4899 h 24752"/>
                <a:gd name="connsiteX338" fmla="*/ 2178976 w 2278063"/>
                <a:gd name="connsiteY338" fmla="*/ 7122 h 24752"/>
                <a:gd name="connsiteX339" fmla="*/ 2045428 w 2278063"/>
                <a:gd name="connsiteY339" fmla="*/ 4899 h 24752"/>
                <a:gd name="connsiteX340" fmla="*/ 2071274 w 2278063"/>
                <a:gd name="connsiteY340" fmla="*/ 4899 h 24752"/>
                <a:gd name="connsiteX341" fmla="*/ 2075581 w 2278063"/>
                <a:gd name="connsiteY341" fmla="*/ 7122 h 24752"/>
                <a:gd name="connsiteX342" fmla="*/ 2005422 w 2278063"/>
                <a:gd name="connsiteY342" fmla="*/ 4899 h 24752"/>
                <a:gd name="connsiteX343" fmla="*/ 2019576 w 2278063"/>
                <a:gd name="connsiteY343" fmla="*/ 4899 h 24752"/>
                <a:gd name="connsiteX344" fmla="*/ 2023884 w 2278063"/>
                <a:gd name="connsiteY344" fmla="*/ 7122 h 24752"/>
                <a:gd name="connsiteX345" fmla="*/ 1885308 w 2278063"/>
                <a:gd name="connsiteY345" fmla="*/ 4899 h 24752"/>
                <a:gd name="connsiteX346" fmla="*/ 1901102 w 2278063"/>
                <a:gd name="connsiteY346" fmla="*/ 4899 h 24752"/>
                <a:gd name="connsiteX347" fmla="*/ 1905410 w 2278063"/>
                <a:gd name="connsiteY347" fmla="*/ 7122 h 24752"/>
                <a:gd name="connsiteX348" fmla="*/ 1850842 w 2278063"/>
                <a:gd name="connsiteY348" fmla="*/ 4899 h 24752"/>
                <a:gd name="connsiteX349" fmla="*/ 1865919 w 2278063"/>
                <a:gd name="connsiteY349" fmla="*/ 4899 h 24752"/>
                <a:gd name="connsiteX350" fmla="*/ 1868791 w 2278063"/>
                <a:gd name="connsiteY350" fmla="*/ 7122 h 24752"/>
                <a:gd name="connsiteX351" fmla="*/ 1793400 w 2278063"/>
                <a:gd name="connsiteY351" fmla="*/ 4899 h 24752"/>
                <a:gd name="connsiteX352" fmla="*/ 1807042 w 2278063"/>
                <a:gd name="connsiteY352" fmla="*/ 4899 h 24752"/>
                <a:gd name="connsiteX353" fmla="*/ 1810631 w 2278063"/>
                <a:gd name="connsiteY353" fmla="*/ 7122 h 24752"/>
                <a:gd name="connsiteX354" fmla="*/ 1804169 w 2278063"/>
                <a:gd name="connsiteY354" fmla="*/ 6288 h 24752"/>
                <a:gd name="connsiteX355" fmla="*/ 1755488 w 2278063"/>
                <a:gd name="connsiteY355" fmla="*/ 4899 h 24752"/>
                <a:gd name="connsiteX356" fmla="*/ 1765217 w 2278063"/>
                <a:gd name="connsiteY356" fmla="*/ 4899 h 24752"/>
                <a:gd name="connsiteX357" fmla="*/ 1767550 w 2278063"/>
                <a:gd name="connsiteY357" fmla="*/ 7122 h 24752"/>
                <a:gd name="connsiteX358" fmla="*/ 1704367 w 2278063"/>
                <a:gd name="connsiteY358" fmla="*/ 4899 h 24752"/>
                <a:gd name="connsiteX359" fmla="*/ 1729495 w 2278063"/>
                <a:gd name="connsiteY359" fmla="*/ 4899 h 24752"/>
                <a:gd name="connsiteX360" fmla="*/ 1733085 w 2278063"/>
                <a:gd name="connsiteY360" fmla="*/ 7122 h 24752"/>
                <a:gd name="connsiteX361" fmla="*/ 842483 w 2278063"/>
                <a:gd name="connsiteY361" fmla="*/ 4647 h 24752"/>
                <a:gd name="connsiteX362" fmla="*/ 846473 w 2278063"/>
                <a:gd name="connsiteY362" fmla="*/ 7122 h 24752"/>
                <a:gd name="connsiteX363" fmla="*/ 824702 w 2278063"/>
                <a:gd name="connsiteY363" fmla="*/ 4741 h 24752"/>
                <a:gd name="connsiteX364" fmla="*/ 585210 w 2278063"/>
                <a:gd name="connsiteY364" fmla="*/ 4581 h 24752"/>
                <a:gd name="connsiteX365" fmla="*/ 587375 w 2278063"/>
                <a:gd name="connsiteY365" fmla="*/ 4581 h 24752"/>
                <a:gd name="connsiteX366" fmla="*/ 581020 w 2278063"/>
                <a:gd name="connsiteY366" fmla="*/ 4889 h 24752"/>
                <a:gd name="connsiteX367" fmla="*/ 539750 w 2278063"/>
                <a:gd name="connsiteY367" fmla="*/ 4581 h 24752"/>
                <a:gd name="connsiteX368" fmla="*/ 562751 w 2278063"/>
                <a:gd name="connsiteY368" fmla="*/ 5772 h 24752"/>
                <a:gd name="connsiteX369" fmla="*/ 581020 w 2278063"/>
                <a:gd name="connsiteY369" fmla="*/ 4889 h 24752"/>
                <a:gd name="connsiteX370" fmla="*/ 541915 w 2278063"/>
                <a:gd name="connsiteY370" fmla="*/ 7756 h 24752"/>
                <a:gd name="connsiteX371" fmla="*/ 539750 w 2278063"/>
                <a:gd name="connsiteY371" fmla="*/ 4581 h 24752"/>
                <a:gd name="connsiteX372" fmla="*/ 897907 w 2278063"/>
                <a:gd name="connsiteY372" fmla="*/ 4353 h 24752"/>
                <a:gd name="connsiteX373" fmla="*/ 902370 w 2278063"/>
                <a:gd name="connsiteY373" fmla="*/ 7122 h 24752"/>
                <a:gd name="connsiteX374" fmla="*/ 875864 w 2278063"/>
                <a:gd name="connsiteY374" fmla="*/ 4470 h 24752"/>
                <a:gd name="connsiteX375" fmla="*/ 323361 w 2278063"/>
                <a:gd name="connsiteY375" fmla="*/ 4316 h 24752"/>
                <a:gd name="connsiteX376" fmla="*/ 388101 w 2278063"/>
                <a:gd name="connsiteY376" fmla="*/ 17916 h 24752"/>
                <a:gd name="connsiteX377" fmla="*/ 393827 w 2278063"/>
                <a:gd name="connsiteY377" fmla="*/ 18882 h 24752"/>
                <a:gd name="connsiteX378" fmla="*/ 349793 w 2278063"/>
                <a:gd name="connsiteY378" fmla="*/ 19243 h 24752"/>
                <a:gd name="connsiteX379" fmla="*/ 336537 w 2278063"/>
                <a:gd name="connsiteY379" fmla="*/ 12188 h 24752"/>
                <a:gd name="connsiteX380" fmla="*/ 323361 w 2278063"/>
                <a:gd name="connsiteY380" fmla="*/ 4316 h 24752"/>
                <a:gd name="connsiteX381" fmla="*/ 222250 w 2278063"/>
                <a:gd name="connsiteY381" fmla="*/ 4316 h 24752"/>
                <a:gd name="connsiteX382" fmla="*/ 292133 w 2278063"/>
                <a:gd name="connsiteY382" fmla="*/ 19497 h 24752"/>
                <a:gd name="connsiteX383" fmla="*/ 296657 w 2278063"/>
                <a:gd name="connsiteY383" fmla="*/ 19678 h 24752"/>
                <a:gd name="connsiteX384" fmla="*/ 250217 w 2278063"/>
                <a:gd name="connsiteY384" fmla="*/ 20059 h 24752"/>
                <a:gd name="connsiteX385" fmla="*/ 222250 w 2278063"/>
                <a:gd name="connsiteY385" fmla="*/ 4316 h 24752"/>
                <a:gd name="connsiteX386" fmla="*/ 202133 w 2278063"/>
                <a:gd name="connsiteY386" fmla="*/ 4148 h 24752"/>
                <a:gd name="connsiteX387" fmla="*/ 234388 w 2278063"/>
                <a:gd name="connsiteY387" fmla="*/ 21466 h 24752"/>
                <a:gd name="connsiteX388" fmla="*/ 191381 w 2278063"/>
                <a:gd name="connsiteY388" fmla="*/ 13619 h 24752"/>
                <a:gd name="connsiteX389" fmla="*/ 162360 w 2278063"/>
                <a:gd name="connsiteY389" fmla="*/ 7228 h 24752"/>
                <a:gd name="connsiteX390" fmla="*/ 177329 w 2278063"/>
                <a:gd name="connsiteY390" fmla="*/ 6069 h 24752"/>
                <a:gd name="connsiteX391" fmla="*/ 148374 w 2278063"/>
                <a:gd name="connsiteY391" fmla="*/ 4148 h 24752"/>
                <a:gd name="connsiteX392" fmla="*/ 162360 w 2278063"/>
                <a:gd name="connsiteY392" fmla="*/ 7228 h 24752"/>
                <a:gd name="connsiteX393" fmla="*/ 155292 w 2278063"/>
                <a:gd name="connsiteY393" fmla="*/ 7775 h 24752"/>
                <a:gd name="connsiteX394" fmla="*/ 88164 w 2278063"/>
                <a:gd name="connsiteY394" fmla="*/ 4148 h 24752"/>
                <a:gd name="connsiteX395" fmla="*/ 102209 w 2278063"/>
                <a:gd name="connsiteY395" fmla="*/ 4993 h 24752"/>
                <a:gd name="connsiteX396" fmla="*/ 126666 w 2278063"/>
                <a:gd name="connsiteY396" fmla="*/ 9992 h 24752"/>
                <a:gd name="connsiteX397" fmla="*/ 103360 w 2278063"/>
                <a:gd name="connsiteY397" fmla="*/ 11797 h 24752"/>
                <a:gd name="connsiteX398" fmla="*/ 103217 w 2278063"/>
                <a:gd name="connsiteY398" fmla="*/ 11725 h 24752"/>
                <a:gd name="connsiteX399" fmla="*/ 88164 w 2278063"/>
                <a:gd name="connsiteY399" fmla="*/ 4148 h 24752"/>
                <a:gd name="connsiteX400" fmla="*/ 51608 w 2278063"/>
                <a:gd name="connsiteY400" fmla="*/ 4148 h 24752"/>
                <a:gd name="connsiteX401" fmla="*/ 62931 w 2278063"/>
                <a:gd name="connsiteY401" fmla="*/ 4994 h 24752"/>
                <a:gd name="connsiteX402" fmla="*/ 79130 w 2278063"/>
                <a:gd name="connsiteY402" fmla="*/ 9196 h 24752"/>
                <a:gd name="connsiteX403" fmla="*/ 85745 w 2278063"/>
                <a:gd name="connsiteY403" fmla="*/ 10913 h 24752"/>
                <a:gd name="connsiteX404" fmla="*/ 91996 w 2278063"/>
                <a:gd name="connsiteY404" fmla="*/ 12677 h 24752"/>
                <a:gd name="connsiteX405" fmla="*/ 70945 w 2278063"/>
                <a:gd name="connsiteY405" fmla="*/ 14307 h 24752"/>
                <a:gd name="connsiteX406" fmla="*/ 67467 w 2278063"/>
                <a:gd name="connsiteY406" fmla="*/ 11995 h 24752"/>
                <a:gd name="connsiteX407" fmla="*/ 51608 w 2278063"/>
                <a:gd name="connsiteY407" fmla="*/ 4148 h 24752"/>
                <a:gd name="connsiteX408" fmla="*/ 938158 w 2278063"/>
                <a:gd name="connsiteY408" fmla="*/ 4140 h 24752"/>
                <a:gd name="connsiteX409" fmla="*/ 945369 w 2278063"/>
                <a:gd name="connsiteY409" fmla="*/ 7122 h 24752"/>
                <a:gd name="connsiteX410" fmla="*/ 927082 w 2278063"/>
                <a:gd name="connsiteY410" fmla="*/ 4198 h 24752"/>
                <a:gd name="connsiteX411" fmla="*/ 984206 w 2278063"/>
                <a:gd name="connsiteY411" fmla="*/ 3895 h 24752"/>
                <a:gd name="connsiteX412" fmla="*/ 988367 w 2278063"/>
                <a:gd name="connsiteY412" fmla="*/ 7122 h 24752"/>
                <a:gd name="connsiteX413" fmla="*/ 960687 w 2278063"/>
                <a:gd name="connsiteY413" fmla="*/ 4899 h 24752"/>
                <a:gd name="connsiteX414" fmla="*/ 950983 w 2278063"/>
                <a:gd name="connsiteY414" fmla="*/ 4072 h 24752"/>
                <a:gd name="connsiteX415" fmla="*/ 1033318 w 2278063"/>
                <a:gd name="connsiteY415" fmla="*/ 3635 h 24752"/>
                <a:gd name="connsiteX416" fmla="*/ 1037815 w 2278063"/>
                <a:gd name="connsiteY416" fmla="*/ 7122 h 24752"/>
                <a:gd name="connsiteX417" fmla="*/ 1008791 w 2278063"/>
                <a:gd name="connsiteY417" fmla="*/ 3788 h 24752"/>
                <a:gd name="connsiteX418" fmla="*/ 1008602 w 2278063"/>
                <a:gd name="connsiteY418" fmla="*/ 3766 h 24752"/>
                <a:gd name="connsiteX419" fmla="*/ 1070096 w 2278063"/>
                <a:gd name="connsiteY419" fmla="*/ 3440 h 24752"/>
                <a:gd name="connsiteX420" fmla="*/ 1072213 w 2278063"/>
                <a:gd name="connsiteY420" fmla="*/ 4899 h 24752"/>
                <a:gd name="connsiteX421" fmla="*/ 1051184 w 2278063"/>
                <a:gd name="connsiteY421" fmla="*/ 3540 h 24752"/>
                <a:gd name="connsiteX422" fmla="*/ 1121300 w 2278063"/>
                <a:gd name="connsiteY422" fmla="*/ 3169 h 24752"/>
                <a:gd name="connsiteX423" fmla="*/ 1123811 w 2278063"/>
                <a:gd name="connsiteY423" fmla="*/ 4899 h 24752"/>
                <a:gd name="connsiteX424" fmla="*/ 1095593 w 2278063"/>
                <a:gd name="connsiteY424" fmla="*/ 4343 h 24752"/>
                <a:gd name="connsiteX425" fmla="*/ 1087940 w 2278063"/>
                <a:gd name="connsiteY425" fmla="*/ 3345 h 24752"/>
                <a:gd name="connsiteX426" fmla="*/ 363538 w 2278063"/>
                <a:gd name="connsiteY426" fmla="*/ 2993 h 24752"/>
                <a:gd name="connsiteX427" fmla="*/ 415132 w 2278063"/>
                <a:gd name="connsiteY427" fmla="*/ 7227 h 24752"/>
                <a:gd name="connsiteX428" fmla="*/ 406533 w 2278063"/>
                <a:gd name="connsiteY428" fmla="*/ 2993 h 24752"/>
                <a:gd name="connsiteX429" fmla="*/ 446365 w 2278063"/>
                <a:gd name="connsiteY429" fmla="*/ 5795 h 24752"/>
                <a:gd name="connsiteX430" fmla="*/ 374287 w 2278063"/>
                <a:gd name="connsiteY430" fmla="*/ 9343 h 24752"/>
                <a:gd name="connsiteX431" fmla="*/ 363538 w 2278063"/>
                <a:gd name="connsiteY431" fmla="*/ 2993 h 24752"/>
                <a:gd name="connsiteX432" fmla="*/ 1169417 w 2278063"/>
                <a:gd name="connsiteY432" fmla="*/ 2913 h 24752"/>
                <a:gd name="connsiteX433" fmla="*/ 1173259 w 2278063"/>
                <a:gd name="connsiteY433" fmla="*/ 4899 h 24752"/>
                <a:gd name="connsiteX434" fmla="*/ 1145310 w 2278063"/>
                <a:gd name="connsiteY434" fmla="*/ 3510 h 24752"/>
                <a:gd name="connsiteX435" fmla="*/ 1141222 w 2278063"/>
                <a:gd name="connsiteY435" fmla="*/ 3063 h 24752"/>
                <a:gd name="connsiteX436" fmla="*/ 1199286 w 2278063"/>
                <a:gd name="connsiteY436" fmla="*/ 2755 h 24752"/>
                <a:gd name="connsiteX437" fmla="*/ 1205507 w 2278063"/>
                <a:gd name="connsiteY437" fmla="*/ 4899 h 24752"/>
                <a:gd name="connsiteX438" fmla="*/ 1184277 w 2278063"/>
                <a:gd name="connsiteY438" fmla="*/ 3510 h 24752"/>
                <a:gd name="connsiteX439" fmla="*/ 1180085 w 2278063"/>
                <a:gd name="connsiteY439" fmla="*/ 2857 h 24752"/>
                <a:gd name="connsiteX440" fmla="*/ 2217749 w 2278063"/>
                <a:gd name="connsiteY440" fmla="*/ 2676 h 24752"/>
                <a:gd name="connsiteX441" fmla="*/ 2247910 w 2278063"/>
                <a:gd name="connsiteY441" fmla="*/ 4899 h 24752"/>
                <a:gd name="connsiteX442" fmla="*/ 2220981 w 2278063"/>
                <a:gd name="connsiteY442" fmla="*/ 4899 h 24752"/>
                <a:gd name="connsiteX443" fmla="*/ 2168206 w 2278063"/>
                <a:gd name="connsiteY443" fmla="*/ 2676 h 24752"/>
                <a:gd name="connsiteX444" fmla="*/ 2197017 w 2278063"/>
                <a:gd name="connsiteY444" fmla="*/ 3232 h 24752"/>
                <a:gd name="connsiteX445" fmla="*/ 2208673 w 2278063"/>
                <a:gd name="connsiteY445" fmla="*/ 4899 h 24752"/>
                <a:gd name="connsiteX446" fmla="*/ 2173592 w 2278063"/>
                <a:gd name="connsiteY446" fmla="*/ 4899 h 24752"/>
                <a:gd name="connsiteX447" fmla="*/ 2112200 w 2278063"/>
                <a:gd name="connsiteY447" fmla="*/ 2676 h 24752"/>
                <a:gd name="connsiteX448" fmla="*/ 2144780 w 2278063"/>
                <a:gd name="connsiteY448" fmla="*/ 4066 h 24752"/>
                <a:gd name="connsiteX449" fmla="*/ 2154109 w 2278063"/>
                <a:gd name="connsiteY449" fmla="*/ 4899 h 24752"/>
                <a:gd name="connsiteX450" fmla="*/ 2118663 w 2278063"/>
                <a:gd name="connsiteY450" fmla="*/ 4899 h 24752"/>
                <a:gd name="connsiteX451" fmla="*/ 2112200 w 2278063"/>
                <a:gd name="connsiteY451" fmla="*/ 2676 h 24752"/>
                <a:gd name="connsiteX452" fmla="*/ 2066965 w 2278063"/>
                <a:gd name="connsiteY452" fmla="*/ 2676 h 24752"/>
                <a:gd name="connsiteX453" fmla="*/ 2118663 w 2278063"/>
                <a:gd name="connsiteY453" fmla="*/ 4899 h 24752"/>
                <a:gd name="connsiteX454" fmla="*/ 2071274 w 2278063"/>
                <a:gd name="connsiteY454" fmla="*/ 4899 h 24752"/>
                <a:gd name="connsiteX455" fmla="*/ 2015267 w 2278063"/>
                <a:gd name="connsiteY455" fmla="*/ 2676 h 24752"/>
                <a:gd name="connsiteX456" fmla="*/ 2045428 w 2278063"/>
                <a:gd name="connsiteY456" fmla="*/ 4899 h 24752"/>
                <a:gd name="connsiteX457" fmla="*/ 2019576 w 2278063"/>
                <a:gd name="connsiteY457" fmla="*/ 4899 h 24752"/>
                <a:gd name="connsiteX458" fmla="*/ 1959262 w 2278063"/>
                <a:gd name="connsiteY458" fmla="*/ 2676 h 24752"/>
                <a:gd name="connsiteX459" fmla="*/ 1991573 w 2278063"/>
                <a:gd name="connsiteY459" fmla="*/ 3232 h 24752"/>
                <a:gd name="connsiteX460" fmla="*/ 2005422 w 2278063"/>
                <a:gd name="connsiteY460" fmla="*/ 4899 h 24752"/>
                <a:gd name="connsiteX461" fmla="*/ 1965724 w 2278063"/>
                <a:gd name="connsiteY461" fmla="*/ 4899 h 24752"/>
                <a:gd name="connsiteX462" fmla="*/ 1959262 w 2278063"/>
                <a:gd name="connsiteY462" fmla="*/ 2676 h 24752"/>
                <a:gd name="connsiteX463" fmla="*/ 1896794 w 2278063"/>
                <a:gd name="connsiteY463" fmla="*/ 2676 h 24752"/>
                <a:gd name="connsiteX464" fmla="*/ 1965724 w 2278063"/>
                <a:gd name="connsiteY464" fmla="*/ 4899 h 24752"/>
                <a:gd name="connsiteX465" fmla="*/ 1901102 w 2278063"/>
                <a:gd name="connsiteY465" fmla="*/ 4899 h 24752"/>
                <a:gd name="connsiteX466" fmla="*/ 1199058 w 2278063"/>
                <a:gd name="connsiteY466" fmla="*/ 2676 h 24752"/>
                <a:gd name="connsiteX467" fmla="*/ 1203126 w 2278063"/>
                <a:gd name="connsiteY467" fmla="*/ 2735 h 24752"/>
                <a:gd name="connsiteX468" fmla="*/ 1199286 w 2278063"/>
                <a:gd name="connsiteY468" fmla="*/ 2755 h 24752"/>
                <a:gd name="connsiteX469" fmla="*/ 934619 w 2278063"/>
                <a:gd name="connsiteY469" fmla="*/ 2676 h 24752"/>
                <a:gd name="connsiteX470" fmla="*/ 950983 w 2278063"/>
                <a:gd name="connsiteY470" fmla="*/ 4072 h 24752"/>
                <a:gd name="connsiteX471" fmla="*/ 938158 w 2278063"/>
                <a:gd name="connsiteY471" fmla="*/ 4140 h 24752"/>
                <a:gd name="connsiteX472" fmla="*/ 790575 w 2278063"/>
                <a:gd name="connsiteY472" fmla="*/ 2676 h 24752"/>
                <a:gd name="connsiteX473" fmla="*/ 818524 w 2278063"/>
                <a:gd name="connsiteY473" fmla="*/ 4066 h 24752"/>
                <a:gd name="connsiteX474" fmla="*/ 824702 w 2278063"/>
                <a:gd name="connsiteY474" fmla="*/ 4741 h 24752"/>
                <a:gd name="connsiteX475" fmla="*/ 794875 w 2278063"/>
                <a:gd name="connsiteY475" fmla="*/ 4899 h 24752"/>
                <a:gd name="connsiteX476" fmla="*/ 790575 w 2278063"/>
                <a:gd name="connsiteY476" fmla="*/ 2676 h 24752"/>
                <a:gd name="connsiteX477" fmla="*/ 1286462 w 2278063"/>
                <a:gd name="connsiteY477" fmla="*/ 2293 h 24752"/>
                <a:gd name="connsiteX478" fmla="*/ 1291504 w 2278063"/>
                <a:gd name="connsiteY478" fmla="*/ 4899 h 24752"/>
                <a:gd name="connsiteX479" fmla="*/ 1231306 w 2278063"/>
                <a:gd name="connsiteY479" fmla="*/ 2676 h 24752"/>
                <a:gd name="connsiteX480" fmla="*/ 1237756 w 2278063"/>
                <a:gd name="connsiteY480" fmla="*/ 4899 h 24752"/>
                <a:gd name="connsiteX481" fmla="*/ 1218407 w 2278063"/>
                <a:gd name="connsiteY481" fmla="*/ 2954 h 24752"/>
                <a:gd name="connsiteX482" fmla="*/ 1203126 w 2278063"/>
                <a:gd name="connsiteY482" fmla="*/ 2735 h 24752"/>
                <a:gd name="connsiteX483" fmla="*/ 1341050 w 2278063"/>
                <a:gd name="connsiteY483" fmla="*/ 2003 h 24752"/>
                <a:gd name="connsiteX484" fmla="*/ 1345251 w 2278063"/>
                <a:gd name="connsiteY484" fmla="*/ 4899 h 24752"/>
                <a:gd name="connsiteX485" fmla="*/ 1317707 w 2278063"/>
                <a:gd name="connsiteY485" fmla="*/ 2127 h 24752"/>
                <a:gd name="connsiteX486" fmla="*/ 6451 w 2278063"/>
                <a:gd name="connsiteY486" fmla="*/ 1983 h 24752"/>
                <a:gd name="connsiteX487" fmla="*/ 43276 w 2278063"/>
                <a:gd name="connsiteY487" fmla="*/ 12537 h 24752"/>
                <a:gd name="connsiteX488" fmla="*/ 54743 w 2278063"/>
                <a:gd name="connsiteY488" fmla="*/ 15562 h 24752"/>
                <a:gd name="connsiteX489" fmla="*/ 36269 w 2278063"/>
                <a:gd name="connsiteY489" fmla="*/ 16993 h 24752"/>
                <a:gd name="connsiteX490" fmla="*/ 23654 w 2278063"/>
                <a:gd name="connsiteY490" fmla="*/ 10643 h 24752"/>
                <a:gd name="connsiteX491" fmla="*/ 6451 w 2278063"/>
                <a:gd name="connsiteY491" fmla="*/ 1983 h 24752"/>
                <a:gd name="connsiteX492" fmla="*/ 1402921 w 2278063"/>
                <a:gd name="connsiteY492" fmla="*/ 1675 h 24752"/>
                <a:gd name="connsiteX493" fmla="*/ 1407599 w 2278063"/>
                <a:gd name="connsiteY493" fmla="*/ 4899 h 24752"/>
                <a:gd name="connsiteX494" fmla="*/ 1374006 w 2278063"/>
                <a:gd name="connsiteY494" fmla="*/ 1843 h 24752"/>
                <a:gd name="connsiteX495" fmla="*/ 1373686 w 2278063"/>
                <a:gd name="connsiteY495" fmla="*/ 1830 h 24752"/>
                <a:gd name="connsiteX496" fmla="*/ 1458836 w 2278063"/>
                <a:gd name="connsiteY496" fmla="*/ 1379 h 24752"/>
                <a:gd name="connsiteX497" fmla="*/ 1461346 w 2278063"/>
                <a:gd name="connsiteY497" fmla="*/ 2676 h 24752"/>
                <a:gd name="connsiteX498" fmla="*/ 1431248 w 2278063"/>
                <a:gd name="connsiteY498" fmla="*/ 2399 h 24752"/>
                <a:gd name="connsiteX499" fmla="*/ 1418756 w 2278063"/>
                <a:gd name="connsiteY499" fmla="*/ 1591 h 24752"/>
                <a:gd name="connsiteX500" fmla="*/ 1498929 w 2278063"/>
                <a:gd name="connsiteY500" fmla="*/ 1166 h 24752"/>
                <a:gd name="connsiteX501" fmla="*/ 1504344 w 2278063"/>
                <a:gd name="connsiteY501" fmla="*/ 4899 h 24752"/>
                <a:gd name="connsiteX502" fmla="*/ 1466460 w 2278063"/>
                <a:gd name="connsiteY502" fmla="*/ 1339 h 24752"/>
                <a:gd name="connsiteX503" fmla="*/ 1558856 w 2278063"/>
                <a:gd name="connsiteY503" fmla="*/ 849 h 24752"/>
                <a:gd name="connsiteX504" fmla="*/ 1562392 w 2278063"/>
                <a:gd name="connsiteY504" fmla="*/ 2676 h 24752"/>
                <a:gd name="connsiteX505" fmla="*/ 1529337 w 2278063"/>
                <a:gd name="connsiteY505" fmla="*/ 3232 h 24752"/>
                <a:gd name="connsiteX506" fmla="*/ 1505562 w 2278063"/>
                <a:gd name="connsiteY506" fmla="*/ 1131 h 24752"/>
                <a:gd name="connsiteX507" fmla="*/ 1860175 w 2278063"/>
                <a:gd name="connsiteY507" fmla="*/ 454 h 24752"/>
                <a:gd name="connsiteX508" fmla="*/ 1882793 w 2278063"/>
                <a:gd name="connsiteY508" fmla="*/ 4621 h 24752"/>
                <a:gd name="connsiteX509" fmla="*/ 1885308 w 2278063"/>
                <a:gd name="connsiteY509" fmla="*/ 4899 h 24752"/>
                <a:gd name="connsiteX510" fmla="*/ 1865919 w 2278063"/>
                <a:gd name="connsiteY510" fmla="*/ 4899 h 24752"/>
                <a:gd name="connsiteX511" fmla="*/ 1799861 w 2278063"/>
                <a:gd name="connsiteY511" fmla="*/ 454 h 24752"/>
                <a:gd name="connsiteX512" fmla="*/ 1835134 w 2278063"/>
                <a:gd name="connsiteY512" fmla="*/ 2954 h 24752"/>
                <a:gd name="connsiteX513" fmla="*/ 1850842 w 2278063"/>
                <a:gd name="connsiteY513" fmla="*/ 4899 h 24752"/>
                <a:gd name="connsiteX514" fmla="*/ 1807042 w 2278063"/>
                <a:gd name="connsiteY514" fmla="*/ 4899 h 24752"/>
                <a:gd name="connsiteX515" fmla="*/ 1805246 w 2278063"/>
                <a:gd name="connsiteY515" fmla="*/ 3788 h 24752"/>
                <a:gd name="connsiteX516" fmla="*/ 1799861 w 2278063"/>
                <a:gd name="connsiteY516" fmla="*/ 454 h 24752"/>
                <a:gd name="connsiteX517" fmla="*/ 1758934 w 2278063"/>
                <a:gd name="connsiteY517" fmla="*/ 454 h 24752"/>
                <a:gd name="connsiteX518" fmla="*/ 1793400 w 2278063"/>
                <a:gd name="connsiteY518" fmla="*/ 4899 h 24752"/>
                <a:gd name="connsiteX519" fmla="*/ 1765217 w 2278063"/>
                <a:gd name="connsiteY519" fmla="*/ 4899 h 24752"/>
                <a:gd name="connsiteX520" fmla="*/ 1764050 w 2278063"/>
                <a:gd name="connsiteY520" fmla="*/ 3788 h 24752"/>
                <a:gd name="connsiteX521" fmla="*/ 1758934 w 2278063"/>
                <a:gd name="connsiteY521" fmla="*/ 454 h 24752"/>
                <a:gd name="connsiteX522" fmla="*/ 1722315 w 2278063"/>
                <a:gd name="connsiteY522" fmla="*/ 454 h 24752"/>
                <a:gd name="connsiteX523" fmla="*/ 1744932 w 2278063"/>
                <a:gd name="connsiteY523" fmla="*/ 2954 h 24752"/>
                <a:gd name="connsiteX524" fmla="*/ 1755488 w 2278063"/>
                <a:gd name="connsiteY524" fmla="*/ 4899 h 24752"/>
                <a:gd name="connsiteX525" fmla="*/ 1729495 w 2278063"/>
                <a:gd name="connsiteY525" fmla="*/ 4899 h 24752"/>
                <a:gd name="connsiteX526" fmla="*/ 1723661 w 2278063"/>
                <a:gd name="connsiteY526" fmla="*/ 1287 h 24752"/>
                <a:gd name="connsiteX527" fmla="*/ 1722315 w 2278063"/>
                <a:gd name="connsiteY527" fmla="*/ 454 h 24752"/>
                <a:gd name="connsiteX528" fmla="*/ 1668463 w 2278063"/>
                <a:gd name="connsiteY528" fmla="*/ 454 h 24752"/>
                <a:gd name="connsiteX529" fmla="*/ 1700774 w 2278063"/>
                <a:gd name="connsiteY529" fmla="*/ 4621 h 24752"/>
                <a:gd name="connsiteX530" fmla="*/ 1704367 w 2278063"/>
                <a:gd name="connsiteY530" fmla="*/ 4899 h 24752"/>
                <a:gd name="connsiteX531" fmla="*/ 1679234 w 2278063"/>
                <a:gd name="connsiteY531" fmla="*/ 4899 h 24752"/>
                <a:gd name="connsiteX532" fmla="*/ 1668463 w 2278063"/>
                <a:gd name="connsiteY532" fmla="*/ 454 h 24752"/>
                <a:gd name="connsiteX533" fmla="*/ 1633339 w 2278063"/>
                <a:gd name="connsiteY533" fmla="*/ 454 h 24752"/>
                <a:gd name="connsiteX534" fmla="*/ 1646238 w 2278063"/>
                <a:gd name="connsiteY534" fmla="*/ 7122 h 24752"/>
                <a:gd name="connsiteX535" fmla="*/ 1605390 w 2278063"/>
                <a:gd name="connsiteY535" fmla="*/ 2676 h 24752"/>
                <a:gd name="connsiteX536" fmla="*/ 1609690 w 2278063"/>
                <a:gd name="connsiteY536" fmla="*/ 4899 h 24752"/>
                <a:gd name="connsiteX537" fmla="*/ 1583891 w 2278063"/>
                <a:gd name="connsiteY537" fmla="*/ 1843 h 24752"/>
                <a:gd name="connsiteX538" fmla="*/ 1564837 w 2278063"/>
                <a:gd name="connsiteY538" fmla="*/ 817 h 24752"/>
                <a:gd name="connsiteX539" fmla="*/ 1558092 w 2278063"/>
                <a:gd name="connsiteY539" fmla="*/ 454 h 24752"/>
                <a:gd name="connsiteX540" fmla="*/ 1564837 w 2278063"/>
                <a:gd name="connsiteY540" fmla="*/ 817 h 24752"/>
                <a:gd name="connsiteX541" fmla="*/ 1558856 w 2278063"/>
                <a:gd name="connsiteY541" fmla="*/ 849 h 24752"/>
                <a:gd name="connsiteX542" fmla="*/ 1497895 w 2278063"/>
                <a:gd name="connsiteY542" fmla="*/ 454 h 24752"/>
                <a:gd name="connsiteX543" fmla="*/ 1505562 w 2278063"/>
                <a:gd name="connsiteY543" fmla="*/ 1131 h 24752"/>
                <a:gd name="connsiteX544" fmla="*/ 1498929 w 2278063"/>
                <a:gd name="connsiteY544" fmla="*/ 1166 h 24752"/>
                <a:gd name="connsiteX545" fmla="*/ 1457046 w 2278063"/>
                <a:gd name="connsiteY545" fmla="*/ 454 h 24752"/>
                <a:gd name="connsiteX546" fmla="*/ 1466460 w 2278063"/>
                <a:gd name="connsiteY546" fmla="*/ 1339 h 24752"/>
                <a:gd name="connsiteX547" fmla="*/ 1458836 w 2278063"/>
                <a:gd name="connsiteY547" fmla="*/ 1379 h 24752"/>
                <a:gd name="connsiteX548" fmla="*/ 1401149 w 2278063"/>
                <a:gd name="connsiteY548" fmla="*/ 454 h 24752"/>
                <a:gd name="connsiteX549" fmla="*/ 1418756 w 2278063"/>
                <a:gd name="connsiteY549" fmla="*/ 1591 h 24752"/>
                <a:gd name="connsiteX550" fmla="*/ 1402921 w 2278063"/>
                <a:gd name="connsiteY550" fmla="*/ 1675 h 24752"/>
                <a:gd name="connsiteX551" fmla="*/ 1338802 w 2278063"/>
                <a:gd name="connsiteY551" fmla="*/ 454 h 24752"/>
                <a:gd name="connsiteX552" fmla="*/ 1373686 w 2278063"/>
                <a:gd name="connsiteY552" fmla="*/ 1830 h 24752"/>
                <a:gd name="connsiteX553" fmla="*/ 1341050 w 2278063"/>
                <a:gd name="connsiteY553" fmla="*/ 2003 h 24752"/>
                <a:gd name="connsiteX554" fmla="*/ 1282904 w 2278063"/>
                <a:gd name="connsiteY554" fmla="*/ 454 h 24752"/>
                <a:gd name="connsiteX555" fmla="*/ 1314884 w 2278063"/>
                <a:gd name="connsiteY555" fmla="*/ 1843 h 24752"/>
                <a:gd name="connsiteX556" fmla="*/ 1317707 w 2278063"/>
                <a:gd name="connsiteY556" fmla="*/ 2127 h 24752"/>
                <a:gd name="connsiteX557" fmla="*/ 1286462 w 2278063"/>
                <a:gd name="connsiteY557" fmla="*/ 2293 h 24752"/>
                <a:gd name="connsiteX558" fmla="*/ 1164659 w 2278063"/>
                <a:gd name="connsiteY558" fmla="*/ 454 h 24752"/>
                <a:gd name="connsiteX559" fmla="*/ 1180085 w 2278063"/>
                <a:gd name="connsiteY559" fmla="*/ 2857 h 24752"/>
                <a:gd name="connsiteX560" fmla="*/ 1169417 w 2278063"/>
                <a:gd name="connsiteY560" fmla="*/ 2913 h 24752"/>
                <a:gd name="connsiteX561" fmla="*/ 1117361 w 2278063"/>
                <a:gd name="connsiteY561" fmla="*/ 454 h 24752"/>
                <a:gd name="connsiteX562" fmla="*/ 1141222 w 2278063"/>
                <a:gd name="connsiteY562" fmla="*/ 3063 h 24752"/>
                <a:gd name="connsiteX563" fmla="*/ 1121300 w 2278063"/>
                <a:gd name="connsiteY563" fmla="*/ 3169 h 24752"/>
                <a:gd name="connsiteX564" fmla="*/ 1065763 w 2278063"/>
                <a:gd name="connsiteY564" fmla="*/ 454 h 24752"/>
                <a:gd name="connsiteX565" fmla="*/ 1087940 w 2278063"/>
                <a:gd name="connsiteY565" fmla="*/ 3345 h 24752"/>
                <a:gd name="connsiteX566" fmla="*/ 1070096 w 2278063"/>
                <a:gd name="connsiteY566" fmla="*/ 3440 h 24752"/>
                <a:gd name="connsiteX567" fmla="*/ 1029215 w 2278063"/>
                <a:gd name="connsiteY567" fmla="*/ 454 h 24752"/>
                <a:gd name="connsiteX568" fmla="*/ 1050714 w 2278063"/>
                <a:gd name="connsiteY568" fmla="*/ 3510 h 24752"/>
                <a:gd name="connsiteX569" fmla="*/ 1051184 w 2278063"/>
                <a:gd name="connsiteY569" fmla="*/ 3540 h 24752"/>
                <a:gd name="connsiteX570" fmla="*/ 1033318 w 2278063"/>
                <a:gd name="connsiteY570" fmla="*/ 3635 h 24752"/>
                <a:gd name="connsiteX571" fmla="*/ 979767 w 2278063"/>
                <a:gd name="connsiteY571" fmla="*/ 454 h 24752"/>
                <a:gd name="connsiteX572" fmla="*/ 1008602 w 2278063"/>
                <a:gd name="connsiteY572" fmla="*/ 3766 h 24752"/>
                <a:gd name="connsiteX573" fmla="*/ 984206 w 2278063"/>
                <a:gd name="connsiteY573" fmla="*/ 3895 h 24752"/>
                <a:gd name="connsiteX574" fmla="*/ 891621 w 2278063"/>
                <a:gd name="connsiteY574" fmla="*/ 454 h 24752"/>
                <a:gd name="connsiteX575" fmla="*/ 919301 w 2278063"/>
                <a:gd name="connsiteY575" fmla="*/ 2954 h 24752"/>
                <a:gd name="connsiteX576" fmla="*/ 927082 w 2278063"/>
                <a:gd name="connsiteY576" fmla="*/ 4198 h 24752"/>
                <a:gd name="connsiteX577" fmla="*/ 897907 w 2278063"/>
                <a:gd name="connsiteY577" fmla="*/ 4353 h 24752"/>
                <a:gd name="connsiteX578" fmla="*/ 896996 w 2278063"/>
                <a:gd name="connsiteY578" fmla="*/ 3788 h 24752"/>
                <a:gd name="connsiteX579" fmla="*/ 891621 w 2278063"/>
                <a:gd name="connsiteY579" fmla="*/ 454 h 24752"/>
                <a:gd name="connsiteX580" fmla="*/ 835723 w 2278063"/>
                <a:gd name="connsiteY580" fmla="*/ 454 h 24752"/>
                <a:gd name="connsiteX581" fmla="*/ 869047 w 2278063"/>
                <a:gd name="connsiteY581" fmla="*/ 3788 h 24752"/>
                <a:gd name="connsiteX582" fmla="*/ 875864 w 2278063"/>
                <a:gd name="connsiteY582" fmla="*/ 4470 h 24752"/>
                <a:gd name="connsiteX583" fmla="*/ 842483 w 2278063"/>
                <a:gd name="connsiteY583" fmla="*/ 4647 h 24752"/>
                <a:gd name="connsiteX584" fmla="*/ 841098 w 2278063"/>
                <a:gd name="connsiteY584" fmla="*/ 3788 h 24752"/>
                <a:gd name="connsiteX585" fmla="*/ 835723 w 2278063"/>
                <a:gd name="connsiteY585" fmla="*/ 454 h 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Lst>
              <a:rect l="l" t="t" r="r" b="b"/>
              <a:pathLst>
                <a:path w="2278063" h="24752">
                  <a:moveTo>
                    <a:pt x="2182813" y="22044"/>
                  </a:moveTo>
                  <a:cubicBezTo>
                    <a:pt x="2182813" y="22044"/>
                    <a:pt x="2182813" y="22044"/>
                    <a:pt x="2185006" y="22044"/>
                  </a:cubicBezTo>
                  <a:lnTo>
                    <a:pt x="2226659" y="22044"/>
                  </a:lnTo>
                  <a:cubicBezTo>
                    <a:pt x="2226659" y="22044"/>
                    <a:pt x="2226659" y="22044"/>
                    <a:pt x="2228851" y="23632"/>
                  </a:cubicBezTo>
                  <a:cubicBezTo>
                    <a:pt x="2228851" y="23632"/>
                    <a:pt x="2182813" y="22044"/>
                    <a:pt x="2182813" y="22044"/>
                  </a:cubicBezTo>
                  <a:close/>
                  <a:moveTo>
                    <a:pt x="1421125" y="21483"/>
                  </a:moveTo>
                  <a:lnTo>
                    <a:pt x="1424825" y="23631"/>
                  </a:lnTo>
                  <a:cubicBezTo>
                    <a:pt x="1424825" y="23631"/>
                    <a:pt x="1424825" y="23631"/>
                    <a:pt x="1419164" y="22866"/>
                  </a:cubicBezTo>
                  <a:lnTo>
                    <a:pt x="1409242" y="21524"/>
                  </a:lnTo>
                  <a:close/>
                  <a:moveTo>
                    <a:pt x="1480230" y="21276"/>
                  </a:moveTo>
                  <a:lnTo>
                    <a:pt x="1480894" y="21590"/>
                  </a:lnTo>
                  <a:lnTo>
                    <a:pt x="1478438" y="21282"/>
                  </a:lnTo>
                  <a:close/>
                  <a:moveTo>
                    <a:pt x="1535622" y="21083"/>
                  </a:moveTo>
                  <a:lnTo>
                    <a:pt x="1536963" y="21590"/>
                  </a:lnTo>
                  <a:lnTo>
                    <a:pt x="1531151" y="21098"/>
                  </a:lnTo>
                  <a:close/>
                  <a:moveTo>
                    <a:pt x="1591546" y="20887"/>
                  </a:moveTo>
                  <a:lnTo>
                    <a:pt x="1593032" y="21590"/>
                  </a:lnTo>
                  <a:lnTo>
                    <a:pt x="1582315" y="20920"/>
                  </a:lnTo>
                  <a:close/>
                  <a:moveTo>
                    <a:pt x="1639869" y="20719"/>
                  </a:moveTo>
                  <a:lnTo>
                    <a:pt x="1642631" y="21590"/>
                  </a:lnTo>
                  <a:lnTo>
                    <a:pt x="1623526" y="20776"/>
                  </a:lnTo>
                  <a:close/>
                  <a:moveTo>
                    <a:pt x="1688424" y="20549"/>
                  </a:moveTo>
                  <a:lnTo>
                    <a:pt x="1690074" y="21590"/>
                  </a:lnTo>
                  <a:cubicBezTo>
                    <a:pt x="1690074" y="22611"/>
                    <a:pt x="1676596" y="22100"/>
                    <a:pt x="1663118" y="21335"/>
                  </a:cubicBezTo>
                  <a:lnTo>
                    <a:pt x="1653117" y="20672"/>
                  </a:lnTo>
                  <a:close/>
                  <a:moveTo>
                    <a:pt x="1722738" y="20429"/>
                  </a:moveTo>
                  <a:lnTo>
                    <a:pt x="1724578" y="21590"/>
                  </a:lnTo>
                  <a:lnTo>
                    <a:pt x="1713256" y="20462"/>
                  </a:lnTo>
                  <a:close/>
                  <a:moveTo>
                    <a:pt x="1752911" y="20324"/>
                  </a:moveTo>
                  <a:lnTo>
                    <a:pt x="1756925" y="21590"/>
                  </a:lnTo>
                  <a:lnTo>
                    <a:pt x="1745140" y="20351"/>
                  </a:lnTo>
                  <a:close/>
                  <a:moveTo>
                    <a:pt x="1816319" y="20102"/>
                  </a:moveTo>
                  <a:lnTo>
                    <a:pt x="1819464" y="21590"/>
                  </a:lnTo>
                  <a:cubicBezTo>
                    <a:pt x="1819464" y="22611"/>
                    <a:pt x="1802212" y="21590"/>
                    <a:pt x="1784960" y="20569"/>
                  </a:cubicBezTo>
                  <a:lnTo>
                    <a:pt x="1774142" y="20249"/>
                  </a:lnTo>
                  <a:close/>
                  <a:moveTo>
                    <a:pt x="1877151" y="19890"/>
                  </a:moveTo>
                  <a:lnTo>
                    <a:pt x="1879846" y="21590"/>
                  </a:lnTo>
                  <a:cubicBezTo>
                    <a:pt x="1879846" y="22611"/>
                    <a:pt x="1862594" y="21590"/>
                    <a:pt x="1845342" y="20314"/>
                  </a:cubicBezTo>
                  <a:lnTo>
                    <a:pt x="1841645" y="20014"/>
                  </a:lnTo>
                  <a:close/>
                  <a:moveTo>
                    <a:pt x="1925675" y="19720"/>
                  </a:moveTo>
                  <a:lnTo>
                    <a:pt x="1931602" y="21590"/>
                  </a:lnTo>
                  <a:lnTo>
                    <a:pt x="1905235" y="19792"/>
                  </a:lnTo>
                  <a:close/>
                  <a:moveTo>
                    <a:pt x="305287" y="19608"/>
                  </a:moveTo>
                  <a:lnTo>
                    <a:pt x="306150" y="20059"/>
                  </a:lnTo>
                  <a:lnTo>
                    <a:pt x="296657" y="19678"/>
                  </a:lnTo>
                  <a:close/>
                  <a:moveTo>
                    <a:pt x="1974732" y="19549"/>
                  </a:moveTo>
                  <a:cubicBezTo>
                    <a:pt x="1974732" y="19549"/>
                    <a:pt x="1981201" y="21590"/>
                    <a:pt x="1981201" y="21590"/>
                  </a:cubicBezTo>
                  <a:lnTo>
                    <a:pt x="1929474" y="19707"/>
                  </a:lnTo>
                  <a:close/>
                  <a:moveTo>
                    <a:pt x="1925132" y="19549"/>
                  </a:moveTo>
                  <a:lnTo>
                    <a:pt x="1929474" y="19707"/>
                  </a:lnTo>
                  <a:lnTo>
                    <a:pt x="1925675" y="19720"/>
                  </a:lnTo>
                  <a:close/>
                  <a:moveTo>
                    <a:pt x="1750456" y="19549"/>
                  </a:moveTo>
                  <a:lnTo>
                    <a:pt x="1774142" y="20249"/>
                  </a:lnTo>
                  <a:lnTo>
                    <a:pt x="1752911" y="20324"/>
                  </a:lnTo>
                  <a:close/>
                  <a:moveTo>
                    <a:pt x="1636162" y="19549"/>
                  </a:moveTo>
                  <a:lnTo>
                    <a:pt x="1653117" y="20672"/>
                  </a:lnTo>
                  <a:lnTo>
                    <a:pt x="1639869" y="20719"/>
                  </a:lnTo>
                  <a:close/>
                  <a:moveTo>
                    <a:pt x="349793" y="19243"/>
                  </a:moveTo>
                  <a:lnTo>
                    <a:pt x="351327" y="20059"/>
                  </a:lnTo>
                  <a:lnTo>
                    <a:pt x="347412" y="19262"/>
                  </a:lnTo>
                  <a:close/>
                  <a:moveTo>
                    <a:pt x="2178706" y="19133"/>
                  </a:moveTo>
                  <a:cubicBezTo>
                    <a:pt x="2192795" y="19927"/>
                    <a:pt x="2207150" y="20985"/>
                    <a:pt x="2208213" y="19927"/>
                  </a:cubicBezTo>
                  <a:cubicBezTo>
                    <a:pt x="2208213" y="19927"/>
                    <a:pt x="2206087" y="19927"/>
                    <a:pt x="2206087" y="19927"/>
                  </a:cubicBezTo>
                  <a:lnTo>
                    <a:pt x="2152920" y="19927"/>
                  </a:lnTo>
                  <a:lnTo>
                    <a:pt x="2150794" y="19927"/>
                  </a:lnTo>
                  <a:close/>
                  <a:moveTo>
                    <a:pt x="2039850" y="19133"/>
                  </a:moveTo>
                  <a:cubicBezTo>
                    <a:pt x="2052761" y="19927"/>
                    <a:pt x="2065673" y="20985"/>
                    <a:pt x="2066749" y="19927"/>
                  </a:cubicBezTo>
                  <a:cubicBezTo>
                    <a:pt x="2066749" y="19927"/>
                    <a:pt x="2062445" y="19927"/>
                    <a:pt x="2062445" y="19927"/>
                  </a:cubicBezTo>
                  <a:cubicBezTo>
                    <a:pt x="2064597" y="17810"/>
                    <a:pt x="2109788" y="22043"/>
                    <a:pt x="2109788" y="22043"/>
                  </a:cubicBezTo>
                  <a:lnTo>
                    <a:pt x="2019406" y="22043"/>
                  </a:lnTo>
                  <a:cubicBezTo>
                    <a:pt x="2019406" y="22043"/>
                    <a:pt x="2012950" y="19927"/>
                    <a:pt x="2012950" y="19927"/>
                  </a:cubicBezTo>
                  <a:cubicBezTo>
                    <a:pt x="2014026" y="17810"/>
                    <a:pt x="2026938" y="18339"/>
                    <a:pt x="2039850" y="19133"/>
                  </a:cubicBezTo>
                  <a:close/>
                  <a:moveTo>
                    <a:pt x="398768" y="18841"/>
                  </a:moveTo>
                  <a:lnTo>
                    <a:pt x="400807" y="20059"/>
                  </a:lnTo>
                  <a:lnTo>
                    <a:pt x="393827" y="18882"/>
                  </a:lnTo>
                  <a:close/>
                  <a:moveTo>
                    <a:pt x="451433" y="18409"/>
                  </a:moveTo>
                  <a:lnTo>
                    <a:pt x="454589" y="20059"/>
                  </a:lnTo>
                  <a:cubicBezTo>
                    <a:pt x="454589" y="20059"/>
                    <a:pt x="454589" y="20059"/>
                    <a:pt x="445984" y="18935"/>
                  </a:cubicBezTo>
                  <a:lnTo>
                    <a:pt x="442523" y="18482"/>
                  </a:lnTo>
                  <a:close/>
                  <a:moveTo>
                    <a:pt x="498703" y="18022"/>
                  </a:moveTo>
                  <a:lnTo>
                    <a:pt x="506220" y="22308"/>
                  </a:lnTo>
                  <a:lnTo>
                    <a:pt x="486494" y="18122"/>
                  </a:lnTo>
                  <a:close/>
                  <a:moveTo>
                    <a:pt x="545791" y="17636"/>
                  </a:moveTo>
                  <a:lnTo>
                    <a:pt x="557851" y="24557"/>
                  </a:lnTo>
                  <a:cubicBezTo>
                    <a:pt x="557313" y="25120"/>
                    <a:pt x="552338" y="24417"/>
                    <a:pt x="545178" y="23046"/>
                  </a:cubicBezTo>
                  <a:lnTo>
                    <a:pt x="520850" y="17840"/>
                  </a:lnTo>
                  <a:close/>
                  <a:moveTo>
                    <a:pt x="1873376" y="17508"/>
                  </a:moveTo>
                  <a:cubicBezTo>
                    <a:pt x="1873376" y="16487"/>
                    <a:pt x="1887393" y="18018"/>
                    <a:pt x="1901680" y="19549"/>
                  </a:cubicBezTo>
                  <a:lnTo>
                    <a:pt x="1905235" y="19792"/>
                  </a:lnTo>
                  <a:lnTo>
                    <a:pt x="1877151" y="19890"/>
                  </a:lnTo>
                  <a:close/>
                  <a:moveTo>
                    <a:pt x="1810838" y="17508"/>
                  </a:moveTo>
                  <a:lnTo>
                    <a:pt x="1841645" y="20014"/>
                  </a:lnTo>
                  <a:lnTo>
                    <a:pt x="1816319" y="20102"/>
                  </a:lnTo>
                  <a:close/>
                  <a:moveTo>
                    <a:pt x="1718108" y="17508"/>
                  </a:moveTo>
                  <a:lnTo>
                    <a:pt x="1745140" y="20351"/>
                  </a:lnTo>
                  <a:lnTo>
                    <a:pt x="1722738" y="20429"/>
                  </a:lnTo>
                  <a:close/>
                  <a:moveTo>
                    <a:pt x="1683604" y="17508"/>
                  </a:moveTo>
                  <a:lnTo>
                    <a:pt x="1713256" y="20462"/>
                  </a:lnTo>
                  <a:lnTo>
                    <a:pt x="1688424" y="20549"/>
                  </a:lnTo>
                  <a:close/>
                  <a:moveTo>
                    <a:pt x="1584406" y="17508"/>
                  </a:moveTo>
                  <a:cubicBezTo>
                    <a:pt x="1584406" y="17508"/>
                    <a:pt x="1598423" y="19039"/>
                    <a:pt x="1612710" y="20314"/>
                  </a:cubicBezTo>
                  <a:lnTo>
                    <a:pt x="1623526" y="20776"/>
                  </a:lnTo>
                  <a:lnTo>
                    <a:pt x="1591546" y="20887"/>
                  </a:lnTo>
                  <a:close/>
                  <a:moveTo>
                    <a:pt x="1526180" y="17508"/>
                  </a:moveTo>
                  <a:cubicBezTo>
                    <a:pt x="1527259" y="16487"/>
                    <a:pt x="1543971" y="18018"/>
                    <a:pt x="1560415" y="19549"/>
                  </a:cubicBezTo>
                  <a:lnTo>
                    <a:pt x="1582315" y="20920"/>
                  </a:lnTo>
                  <a:lnTo>
                    <a:pt x="1535622" y="21083"/>
                  </a:lnTo>
                  <a:close/>
                  <a:moveTo>
                    <a:pt x="1472268" y="17508"/>
                  </a:moveTo>
                  <a:cubicBezTo>
                    <a:pt x="1472268" y="16487"/>
                    <a:pt x="1487902" y="17508"/>
                    <a:pt x="1503807" y="18784"/>
                  </a:cubicBezTo>
                  <a:lnTo>
                    <a:pt x="1531151" y="21098"/>
                  </a:lnTo>
                  <a:lnTo>
                    <a:pt x="1480230" y="21276"/>
                  </a:lnTo>
                  <a:close/>
                  <a:moveTo>
                    <a:pt x="1379538" y="17508"/>
                  </a:moveTo>
                  <a:lnTo>
                    <a:pt x="1409242" y="21524"/>
                  </a:lnTo>
                  <a:lnTo>
                    <a:pt x="1390321" y="21590"/>
                  </a:lnTo>
                  <a:cubicBezTo>
                    <a:pt x="1390321" y="21590"/>
                    <a:pt x="1379538" y="17508"/>
                    <a:pt x="1379538" y="17508"/>
                  </a:cubicBezTo>
                  <a:close/>
                  <a:moveTo>
                    <a:pt x="597768" y="17210"/>
                  </a:moveTo>
                  <a:lnTo>
                    <a:pt x="598725" y="17810"/>
                  </a:lnTo>
                  <a:cubicBezTo>
                    <a:pt x="604104" y="21184"/>
                    <a:pt x="609482" y="24557"/>
                    <a:pt x="609482" y="24557"/>
                  </a:cubicBezTo>
                  <a:lnTo>
                    <a:pt x="574283" y="17402"/>
                  </a:lnTo>
                  <a:close/>
                  <a:moveTo>
                    <a:pt x="0" y="17137"/>
                  </a:moveTo>
                  <a:lnTo>
                    <a:pt x="20429" y="18219"/>
                  </a:lnTo>
                  <a:lnTo>
                    <a:pt x="6451" y="19302"/>
                  </a:lnTo>
                  <a:cubicBezTo>
                    <a:pt x="6451" y="19302"/>
                    <a:pt x="0" y="17137"/>
                    <a:pt x="0" y="17137"/>
                  </a:cubicBezTo>
                  <a:close/>
                  <a:moveTo>
                    <a:pt x="36269" y="16993"/>
                  </a:moveTo>
                  <a:lnTo>
                    <a:pt x="40857" y="19302"/>
                  </a:lnTo>
                  <a:lnTo>
                    <a:pt x="20429" y="18219"/>
                  </a:lnTo>
                  <a:close/>
                  <a:moveTo>
                    <a:pt x="652649" y="16760"/>
                  </a:moveTo>
                  <a:lnTo>
                    <a:pt x="663264" y="22308"/>
                  </a:lnTo>
                  <a:cubicBezTo>
                    <a:pt x="662188" y="23433"/>
                    <a:pt x="643365" y="20622"/>
                    <a:pt x="624810" y="17529"/>
                  </a:cubicBezTo>
                  <a:lnTo>
                    <a:pt x="621863" y="17012"/>
                  </a:lnTo>
                  <a:close/>
                  <a:moveTo>
                    <a:pt x="684420" y="16499"/>
                  </a:moveTo>
                  <a:lnTo>
                    <a:pt x="695533" y="22308"/>
                  </a:lnTo>
                  <a:cubicBezTo>
                    <a:pt x="695533" y="22308"/>
                    <a:pt x="695533" y="22308"/>
                    <a:pt x="688273" y="20622"/>
                  </a:cubicBezTo>
                  <a:lnTo>
                    <a:pt x="671001" y="16609"/>
                  </a:lnTo>
                  <a:close/>
                  <a:moveTo>
                    <a:pt x="723507" y="16179"/>
                  </a:moveTo>
                  <a:lnTo>
                    <a:pt x="734256" y="22308"/>
                  </a:lnTo>
                  <a:lnTo>
                    <a:pt x="705640" y="16325"/>
                  </a:lnTo>
                  <a:close/>
                  <a:moveTo>
                    <a:pt x="780608" y="15710"/>
                  </a:moveTo>
                  <a:lnTo>
                    <a:pt x="794492" y="22308"/>
                  </a:lnTo>
                  <a:lnTo>
                    <a:pt x="754786" y="15922"/>
                  </a:lnTo>
                  <a:close/>
                  <a:moveTo>
                    <a:pt x="816476" y="15416"/>
                  </a:moveTo>
                  <a:lnTo>
                    <a:pt x="818157" y="16405"/>
                  </a:lnTo>
                  <a:cubicBezTo>
                    <a:pt x="824610" y="19497"/>
                    <a:pt x="831064" y="22308"/>
                    <a:pt x="831064" y="22308"/>
                  </a:cubicBezTo>
                  <a:cubicBezTo>
                    <a:pt x="831064" y="22308"/>
                    <a:pt x="816005" y="18935"/>
                    <a:pt x="800946" y="15842"/>
                  </a:cubicBezTo>
                  <a:lnTo>
                    <a:pt x="799156" y="15558"/>
                  </a:lnTo>
                  <a:close/>
                  <a:moveTo>
                    <a:pt x="854626" y="15103"/>
                  </a:moveTo>
                  <a:lnTo>
                    <a:pt x="857955" y="16686"/>
                  </a:lnTo>
                  <a:cubicBezTo>
                    <a:pt x="863871" y="19497"/>
                    <a:pt x="869787" y="22308"/>
                    <a:pt x="869787" y="22308"/>
                  </a:cubicBezTo>
                  <a:cubicBezTo>
                    <a:pt x="869787" y="22308"/>
                    <a:pt x="869787" y="22308"/>
                    <a:pt x="861720" y="20622"/>
                  </a:cubicBezTo>
                  <a:lnTo>
                    <a:pt x="836057" y="15256"/>
                  </a:lnTo>
                  <a:close/>
                  <a:moveTo>
                    <a:pt x="914378" y="14614"/>
                  </a:moveTo>
                  <a:lnTo>
                    <a:pt x="927872" y="22308"/>
                  </a:lnTo>
                  <a:cubicBezTo>
                    <a:pt x="926797" y="23433"/>
                    <a:pt x="906897" y="19497"/>
                    <a:pt x="886998" y="15842"/>
                  </a:cubicBezTo>
                  <a:lnTo>
                    <a:pt x="881279" y="14885"/>
                  </a:lnTo>
                  <a:close/>
                  <a:moveTo>
                    <a:pt x="70945" y="14307"/>
                  </a:moveTo>
                  <a:lnTo>
                    <a:pt x="81713" y="21466"/>
                  </a:lnTo>
                  <a:cubicBezTo>
                    <a:pt x="81176" y="22008"/>
                    <a:pt x="76203" y="21060"/>
                    <a:pt x="69046" y="19335"/>
                  </a:cubicBezTo>
                  <a:lnTo>
                    <a:pt x="54743" y="15562"/>
                  </a:lnTo>
                  <a:close/>
                  <a:moveTo>
                    <a:pt x="958915" y="14248"/>
                  </a:moveTo>
                  <a:lnTo>
                    <a:pt x="961217" y="15561"/>
                  </a:lnTo>
                  <a:cubicBezTo>
                    <a:pt x="967133" y="18935"/>
                    <a:pt x="973049" y="22308"/>
                    <a:pt x="973049" y="22308"/>
                  </a:cubicBezTo>
                  <a:cubicBezTo>
                    <a:pt x="973049" y="22308"/>
                    <a:pt x="973049" y="22308"/>
                    <a:pt x="964444" y="20622"/>
                  </a:cubicBezTo>
                  <a:lnTo>
                    <a:pt x="933014" y="14461"/>
                  </a:lnTo>
                  <a:close/>
                  <a:moveTo>
                    <a:pt x="994159" y="13959"/>
                  </a:moveTo>
                  <a:lnTo>
                    <a:pt x="998058" y="16405"/>
                  </a:lnTo>
                  <a:cubicBezTo>
                    <a:pt x="1004781" y="19497"/>
                    <a:pt x="1011772" y="22308"/>
                    <a:pt x="1011772" y="22308"/>
                  </a:cubicBezTo>
                  <a:cubicBezTo>
                    <a:pt x="1010697" y="22308"/>
                    <a:pt x="995638" y="18373"/>
                    <a:pt x="980579" y="14718"/>
                  </a:cubicBezTo>
                  <a:lnTo>
                    <a:pt x="977301" y="14098"/>
                  </a:lnTo>
                  <a:close/>
                  <a:moveTo>
                    <a:pt x="1027965" y="13682"/>
                  </a:moveTo>
                  <a:lnTo>
                    <a:pt x="1032209" y="16405"/>
                  </a:lnTo>
                  <a:cubicBezTo>
                    <a:pt x="1038125" y="19497"/>
                    <a:pt x="1044041" y="22308"/>
                    <a:pt x="1044041" y="22308"/>
                  </a:cubicBezTo>
                  <a:cubicBezTo>
                    <a:pt x="1044041" y="24557"/>
                    <a:pt x="1029520" y="20622"/>
                    <a:pt x="1014999" y="16405"/>
                  </a:cubicBezTo>
                  <a:lnTo>
                    <a:pt x="1006238" y="13860"/>
                  </a:lnTo>
                  <a:close/>
                  <a:moveTo>
                    <a:pt x="1057646" y="13439"/>
                  </a:moveTo>
                  <a:lnTo>
                    <a:pt x="1064479" y="16686"/>
                  </a:lnTo>
                  <a:cubicBezTo>
                    <a:pt x="1070395" y="19497"/>
                    <a:pt x="1076311" y="22308"/>
                    <a:pt x="1076311" y="22308"/>
                  </a:cubicBezTo>
                  <a:cubicBezTo>
                    <a:pt x="1076311" y="23433"/>
                    <a:pt x="1062327" y="20059"/>
                    <a:pt x="1048344" y="16405"/>
                  </a:cubicBezTo>
                  <a:lnTo>
                    <a:pt x="1038010" y="13600"/>
                  </a:lnTo>
                  <a:close/>
                  <a:moveTo>
                    <a:pt x="1105914" y="13043"/>
                  </a:moveTo>
                  <a:lnTo>
                    <a:pt x="1112883" y="16686"/>
                  </a:lnTo>
                  <a:cubicBezTo>
                    <a:pt x="1118799" y="19497"/>
                    <a:pt x="1124715" y="22308"/>
                    <a:pt x="1123639" y="22308"/>
                  </a:cubicBezTo>
                  <a:cubicBezTo>
                    <a:pt x="1123639" y="23433"/>
                    <a:pt x="1106429" y="19497"/>
                    <a:pt x="1088950" y="15842"/>
                  </a:cubicBezTo>
                  <a:lnTo>
                    <a:pt x="1075488" y="13293"/>
                  </a:lnTo>
                  <a:close/>
                  <a:moveTo>
                    <a:pt x="1152811" y="12659"/>
                  </a:moveTo>
                  <a:lnTo>
                    <a:pt x="1161287" y="16686"/>
                  </a:lnTo>
                  <a:cubicBezTo>
                    <a:pt x="1167203" y="19497"/>
                    <a:pt x="1173119" y="22308"/>
                    <a:pt x="1173119" y="22308"/>
                  </a:cubicBezTo>
                  <a:cubicBezTo>
                    <a:pt x="1173119" y="22308"/>
                    <a:pt x="1155371" y="18935"/>
                    <a:pt x="1137623" y="15842"/>
                  </a:cubicBezTo>
                  <a:lnTo>
                    <a:pt x="1116204" y="12959"/>
                  </a:lnTo>
                  <a:close/>
                  <a:moveTo>
                    <a:pt x="1207837" y="12207"/>
                  </a:moveTo>
                  <a:lnTo>
                    <a:pt x="1218027" y="16967"/>
                  </a:lnTo>
                  <a:cubicBezTo>
                    <a:pt x="1224212" y="20059"/>
                    <a:pt x="1230128" y="23433"/>
                    <a:pt x="1229052" y="24557"/>
                  </a:cubicBezTo>
                  <a:cubicBezTo>
                    <a:pt x="1229052" y="24557"/>
                    <a:pt x="1209691" y="20622"/>
                    <a:pt x="1190060" y="16967"/>
                  </a:cubicBezTo>
                  <a:lnTo>
                    <a:pt x="1160020" y="12599"/>
                  </a:lnTo>
                  <a:close/>
                  <a:moveTo>
                    <a:pt x="103360" y="11797"/>
                  </a:moveTo>
                  <a:lnTo>
                    <a:pt x="118269" y="19302"/>
                  </a:lnTo>
                  <a:cubicBezTo>
                    <a:pt x="118269" y="19843"/>
                    <a:pt x="114237" y="18896"/>
                    <a:pt x="108156" y="17238"/>
                  </a:cubicBezTo>
                  <a:lnTo>
                    <a:pt x="91996" y="12677"/>
                  </a:lnTo>
                  <a:close/>
                  <a:moveTo>
                    <a:pt x="1266668" y="11725"/>
                  </a:moveTo>
                  <a:lnTo>
                    <a:pt x="1274498" y="16686"/>
                  </a:lnTo>
                  <a:cubicBezTo>
                    <a:pt x="1279607" y="19497"/>
                    <a:pt x="1284985" y="22308"/>
                    <a:pt x="1284985" y="22308"/>
                  </a:cubicBezTo>
                  <a:cubicBezTo>
                    <a:pt x="1284985" y="22308"/>
                    <a:pt x="1265086" y="18373"/>
                    <a:pt x="1245187" y="14999"/>
                  </a:cubicBezTo>
                  <a:lnTo>
                    <a:pt x="1225477" y="12063"/>
                  </a:lnTo>
                  <a:close/>
                  <a:moveTo>
                    <a:pt x="1401103" y="11384"/>
                  </a:moveTo>
                  <a:cubicBezTo>
                    <a:pt x="1401103" y="10364"/>
                    <a:pt x="1420512" y="13426"/>
                    <a:pt x="1440190" y="16487"/>
                  </a:cubicBezTo>
                  <a:lnTo>
                    <a:pt x="1478438" y="21282"/>
                  </a:lnTo>
                  <a:lnTo>
                    <a:pt x="1421125" y="21483"/>
                  </a:lnTo>
                  <a:lnTo>
                    <a:pt x="1412964" y="16742"/>
                  </a:lnTo>
                  <a:cubicBezTo>
                    <a:pt x="1407034" y="13936"/>
                    <a:pt x="1401103" y="11384"/>
                    <a:pt x="1401103" y="11384"/>
                  </a:cubicBezTo>
                  <a:close/>
                  <a:moveTo>
                    <a:pt x="1313546" y="11341"/>
                  </a:moveTo>
                  <a:lnTo>
                    <a:pt x="1325591" y="16967"/>
                  </a:lnTo>
                  <a:cubicBezTo>
                    <a:pt x="1331776" y="20059"/>
                    <a:pt x="1337692" y="23433"/>
                    <a:pt x="1336616" y="24557"/>
                  </a:cubicBezTo>
                  <a:cubicBezTo>
                    <a:pt x="1336616" y="24557"/>
                    <a:pt x="1318868" y="20622"/>
                    <a:pt x="1301120" y="16967"/>
                  </a:cubicBezTo>
                  <a:lnTo>
                    <a:pt x="1269465" y="11702"/>
                  </a:lnTo>
                  <a:close/>
                  <a:moveTo>
                    <a:pt x="1347373" y="11063"/>
                  </a:moveTo>
                  <a:cubicBezTo>
                    <a:pt x="1347373" y="11063"/>
                    <a:pt x="1373188" y="24557"/>
                    <a:pt x="1373188" y="24557"/>
                  </a:cubicBezTo>
                  <a:cubicBezTo>
                    <a:pt x="1371575" y="26244"/>
                    <a:pt x="1338499" y="16545"/>
                    <a:pt x="1322062" y="12539"/>
                  </a:cubicBezTo>
                  <a:lnTo>
                    <a:pt x="1314610" y="11332"/>
                  </a:lnTo>
                  <a:close/>
                  <a:moveTo>
                    <a:pt x="1312952" y="11063"/>
                  </a:moveTo>
                  <a:lnTo>
                    <a:pt x="1314610" y="11332"/>
                  </a:lnTo>
                  <a:lnTo>
                    <a:pt x="1313546" y="11341"/>
                  </a:lnTo>
                  <a:close/>
                  <a:moveTo>
                    <a:pt x="1265624" y="11063"/>
                  </a:moveTo>
                  <a:lnTo>
                    <a:pt x="1269465" y="11702"/>
                  </a:lnTo>
                  <a:lnTo>
                    <a:pt x="1266668" y="11725"/>
                  </a:lnTo>
                  <a:close/>
                  <a:moveTo>
                    <a:pt x="1149454" y="11063"/>
                  </a:moveTo>
                  <a:lnTo>
                    <a:pt x="1160020" y="12599"/>
                  </a:lnTo>
                  <a:lnTo>
                    <a:pt x="1152811" y="12659"/>
                  </a:lnTo>
                  <a:close/>
                  <a:moveTo>
                    <a:pt x="1102126" y="11063"/>
                  </a:moveTo>
                  <a:lnTo>
                    <a:pt x="1116204" y="12959"/>
                  </a:lnTo>
                  <a:lnTo>
                    <a:pt x="1105914" y="13043"/>
                  </a:lnTo>
                  <a:close/>
                  <a:moveTo>
                    <a:pt x="1052647" y="11063"/>
                  </a:moveTo>
                  <a:cubicBezTo>
                    <a:pt x="1053185" y="9939"/>
                    <a:pt x="1057890" y="10220"/>
                    <a:pt x="1064647" y="11239"/>
                  </a:cubicBezTo>
                  <a:lnTo>
                    <a:pt x="1075488" y="13293"/>
                  </a:lnTo>
                  <a:lnTo>
                    <a:pt x="1057646" y="13439"/>
                  </a:lnTo>
                  <a:close/>
                  <a:moveTo>
                    <a:pt x="846123" y="11063"/>
                  </a:moveTo>
                  <a:cubicBezTo>
                    <a:pt x="846661" y="9939"/>
                    <a:pt x="851905" y="10220"/>
                    <a:pt x="859501" y="11239"/>
                  </a:cubicBezTo>
                  <a:lnTo>
                    <a:pt x="881279" y="14885"/>
                  </a:lnTo>
                  <a:lnTo>
                    <a:pt x="854626" y="15103"/>
                  </a:lnTo>
                  <a:close/>
                  <a:moveTo>
                    <a:pt x="770828" y="11063"/>
                  </a:moveTo>
                  <a:lnTo>
                    <a:pt x="799156" y="15558"/>
                  </a:lnTo>
                  <a:lnTo>
                    <a:pt x="780608" y="15710"/>
                  </a:lnTo>
                  <a:lnTo>
                    <a:pt x="773786" y="12469"/>
                  </a:lnTo>
                  <a:cubicBezTo>
                    <a:pt x="770828" y="11063"/>
                    <a:pt x="770828" y="11063"/>
                    <a:pt x="770828" y="11063"/>
                  </a:cubicBezTo>
                  <a:close/>
                  <a:moveTo>
                    <a:pt x="587969" y="11063"/>
                  </a:moveTo>
                  <a:lnTo>
                    <a:pt x="621863" y="17012"/>
                  </a:lnTo>
                  <a:lnTo>
                    <a:pt x="597768" y="17210"/>
                  </a:lnTo>
                  <a:close/>
                  <a:moveTo>
                    <a:pt x="385748" y="11063"/>
                  </a:moveTo>
                  <a:lnTo>
                    <a:pt x="442523" y="18482"/>
                  </a:lnTo>
                  <a:lnTo>
                    <a:pt x="398768" y="18841"/>
                  </a:lnTo>
                  <a:lnTo>
                    <a:pt x="393277" y="15561"/>
                  </a:lnTo>
                  <a:cubicBezTo>
                    <a:pt x="389513" y="13312"/>
                    <a:pt x="385748" y="11063"/>
                    <a:pt x="385748" y="11063"/>
                  </a:cubicBezTo>
                  <a:close/>
                  <a:moveTo>
                    <a:pt x="288940" y="11063"/>
                  </a:moveTo>
                  <a:cubicBezTo>
                    <a:pt x="290016" y="8814"/>
                    <a:pt x="305613" y="11063"/>
                    <a:pt x="320940" y="13875"/>
                  </a:cubicBezTo>
                  <a:lnTo>
                    <a:pt x="347412" y="19262"/>
                  </a:lnTo>
                  <a:lnTo>
                    <a:pt x="305287" y="19608"/>
                  </a:lnTo>
                  <a:lnTo>
                    <a:pt x="297545" y="15561"/>
                  </a:lnTo>
                  <a:cubicBezTo>
                    <a:pt x="293243" y="13312"/>
                    <a:pt x="288940" y="11063"/>
                    <a:pt x="288940" y="11063"/>
                  </a:cubicBezTo>
                  <a:close/>
                  <a:moveTo>
                    <a:pt x="1217825" y="10923"/>
                  </a:moveTo>
                  <a:lnTo>
                    <a:pt x="1225477" y="12063"/>
                  </a:lnTo>
                  <a:lnTo>
                    <a:pt x="1207837" y="12207"/>
                  </a:lnTo>
                  <a:lnTo>
                    <a:pt x="1205388" y="11063"/>
                  </a:lnTo>
                  <a:cubicBezTo>
                    <a:pt x="1205388" y="9939"/>
                    <a:pt x="1210363" y="10079"/>
                    <a:pt x="1217825" y="10923"/>
                  </a:cubicBezTo>
                  <a:close/>
                  <a:moveTo>
                    <a:pt x="1020377" y="8814"/>
                  </a:moveTo>
                  <a:lnTo>
                    <a:pt x="1038010" y="13600"/>
                  </a:lnTo>
                  <a:lnTo>
                    <a:pt x="1027965" y="13682"/>
                  </a:lnTo>
                  <a:close/>
                  <a:moveTo>
                    <a:pt x="985957" y="8814"/>
                  </a:moveTo>
                  <a:cubicBezTo>
                    <a:pt x="985957" y="8252"/>
                    <a:pt x="989587" y="9095"/>
                    <a:pt x="995032" y="10606"/>
                  </a:cubicBezTo>
                  <a:lnTo>
                    <a:pt x="1006238" y="13860"/>
                  </a:lnTo>
                  <a:lnTo>
                    <a:pt x="994159" y="13959"/>
                  </a:lnTo>
                  <a:close/>
                  <a:moveTo>
                    <a:pt x="949385" y="8814"/>
                  </a:moveTo>
                  <a:lnTo>
                    <a:pt x="977301" y="14098"/>
                  </a:lnTo>
                  <a:lnTo>
                    <a:pt x="958915" y="14248"/>
                  </a:lnTo>
                  <a:close/>
                  <a:moveTo>
                    <a:pt x="904208" y="8814"/>
                  </a:moveTo>
                  <a:lnTo>
                    <a:pt x="933014" y="14461"/>
                  </a:lnTo>
                  <a:lnTo>
                    <a:pt x="914378" y="14614"/>
                  </a:lnTo>
                  <a:lnTo>
                    <a:pt x="907166" y="10501"/>
                  </a:lnTo>
                  <a:cubicBezTo>
                    <a:pt x="904208" y="8814"/>
                    <a:pt x="904208" y="8814"/>
                    <a:pt x="904208" y="8814"/>
                  </a:cubicBezTo>
                  <a:close/>
                  <a:moveTo>
                    <a:pt x="805249" y="8814"/>
                  </a:moveTo>
                  <a:lnTo>
                    <a:pt x="836057" y="15256"/>
                  </a:lnTo>
                  <a:lnTo>
                    <a:pt x="816476" y="15416"/>
                  </a:lnTo>
                  <a:close/>
                  <a:moveTo>
                    <a:pt x="710592" y="8814"/>
                  </a:moveTo>
                  <a:cubicBezTo>
                    <a:pt x="710592" y="8814"/>
                    <a:pt x="731567" y="12188"/>
                    <a:pt x="752542" y="15561"/>
                  </a:cubicBezTo>
                  <a:lnTo>
                    <a:pt x="754786" y="15922"/>
                  </a:lnTo>
                  <a:lnTo>
                    <a:pt x="723507" y="16179"/>
                  </a:lnTo>
                  <a:lnTo>
                    <a:pt x="722424" y="15561"/>
                  </a:lnTo>
                  <a:cubicBezTo>
                    <a:pt x="716508" y="12188"/>
                    <a:pt x="710592" y="8814"/>
                    <a:pt x="710592" y="8814"/>
                  </a:cubicBezTo>
                  <a:close/>
                  <a:moveTo>
                    <a:pt x="669718" y="8814"/>
                  </a:moveTo>
                  <a:cubicBezTo>
                    <a:pt x="669718" y="8814"/>
                    <a:pt x="685852" y="12188"/>
                    <a:pt x="701987" y="15561"/>
                  </a:cubicBezTo>
                  <a:lnTo>
                    <a:pt x="705640" y="16325"/>
                  </a:lnTo>
                  <a:lnTo>
                    <a:pt x="684420" y="16499"/>
                  </a:lnTo>
                  <a:lnTo>
                    <a:pt x="682626" y="15561"/>
                  </a:lnTo>
                  <a:cubicBezTo>
                    <a:pt x="676172" y="12188"/>
                    <a:pt x="669718" y="8814"/>
                    <a:pt x="669718" y="8814"/>
                  </a:cubicBezTo>
                  <a:close/>
                  <a:moveTo>
                    <a:pt x="637448" y="8814"/>
                  </a:moveTo>
                  <a:lnTo>
                    <a:pt x="671001" y="16609"/>
                  </a:lnTo>
                  <a:lnTo>
                    <a:pt x="652649" y="16760"/>
                  </a:lnTo>
                  <a:lnTo>
                    <a:pt x="640675" y="10501"/>
                  </a:lnTo>
                  <a:cubicBezTo>
                    <a:pt x="637448" y="8814"/>
                    <a:pt x="637448" y="8814"/>
                    <a:pt x="637448" y="8814"/>
                  </a:cubicBezTo>
                  <a:close/>
                  <a:moveTo>
                    <a:pt x="532035" y="8814"/>
                  </a:moveTo>
                  <a:cubicBezTo>
                    <a:pt x="532035" y="8814"/>
                    <a:pt x="551397" y="12750"/>
                    <a:pt x="570759" y="16686"/>
                  </a:cubicBezTo>
                  <a:lnTo>
                    <a:pt x="574283" y="17402"/>
                  </a:lnTo>
                  <a:lnTo>
                    <a:pt x="545791" y="17636"/>
                  </a:lnTo>
                  <a:lnTo>
                    <a:pt x="544136" y="16686"/>
                  </a:lnTo>
                  <a:cubicBezTo>
                    <a:pt x="537414" y="13312"/>
                    <a:pt x="530960" y="9939"/>
                    <a:pt x="532035" y="8814"/>
                  </a:cubicBezTo>
                  <a:close/>
                  <a:moveTo>
                    <a:pt x="482556" y="8814"/>
                  </a:moveTo>
                  <a:cubicBezTo>
                    <a:pt x="482556" y="8814"/>
                    <a:pt x="500842" y="13312"/>
                    <a:pt x="519397" y="17529"/>
                  </a:cubicBezTo>
                  <a:lnTo>
                    <a:pt x="520850" y="17840"/>
                  </a:lnTo>
                  <a:lnTo>
                    <a:pt x="498703" y="18022"/>
                  </a:lnTo>
                  <a:lnTo>
                    <a:pt x="485514" y="10501"/>
                  </a:lnTo>
                  <a:cubicBezTo>
                    <a:pt x="482556" y="8814"/>
                    <a:pt x="482556" y="8814"/>
                    <a:pt x="482556" y="8814"/>
                  </a:cubicBezTo>
                  <a:close/>
                  <a:moveTo>
                    <a:pt x="433076" y="8814"/>
                  </a:moveTo>
                  <a:cubicBezTo>
                    <a:pt x="434152" y="7690"/>
                    <a:pt x="452438" y="11063"/>
                    <a:pt x="470455" y="14718"/>
                  </a:cubicBezTo>
                  <a:lnTo>
                    <a:pt x="486494" y="18122"/>
                  </a:lnTo>
                  <a:lnTo>
                    <a:pt x="451433" y="18409"/>
                  </a:lnTo>
                  <a:lnTo>
                    <a:pt x="443833" y="14437"/>
                  </a:lnTo>
                  <a:cubicBezTo>
                    <a:pt x="438454" y="11626"/>
                    <a:pt x="433076" y="8814"/>
                    <a:pt x="433076" y="8814"/>
                  </a:cubicBezTo>
                  <a:close/>
                  <a:moveTo>
                    <a:pt x="155292" y="7775"/>
                  </a:moveTo>
                  <a:lnTo>
                    <a:pt x="161276" y="10913"/>
                  </a:lnTo>
                  <a:cubicBezTo>
                    <a:pt x="167727" y="14431"/>
                    <a:pt x="174178" y="18219"/>
                    <a:pt x="174178" y="19302"/>
                  </a:cubicBezTo>
                  <a:cubicBezTo>
                    <a:pt x="173103" y="20384"/>
                    <a:pt x="152137" y="15513"/>
                    <a:pt x="131171" y="10913"/>
                  </a:cubicBezTo>
                  <a:lnTo>
                    <a:pt x="126666" y="9992"/>
                  </a:lnTo>
                  <a:close/>
                  <a:moveTo>
                    <a:pt x="460277" y="5110"/>
                  </a:moveTo>
                  <a:cubicBezTo>
                    <a:pt x="460277" y="5110"/>
                    <a:pt x="466726" y="7227"/>
                    <a:pt x="466726" y="7227"/>
                  </a:cubicBezTo>
                  <a:lnTo>
                    <a:pt x="446365" y="5795"/>
                  </a:lnTo>
                  <a:close/>
                  <a:moveTo>
                    <a:pt x="281854" y="4978"/>
                  </a:moveTo>
                  <a:cubicBezTo>
                    <a:pt x="281854" y="4978"/>
                    <a:pt x="290513" y="8947"/>
                    <a:pt x="290513" y="8947"/>
                  </a:cubicBezTo>
                  <a:lnTo>
                    <a:pt x="267680" y="6977"/>
                  </a:lnTo>
                  <a:close/>
                  <a:moveTo>
                    <a:pt x="242888" y="4978"/>
                  </a:moveTo>
                  <a:cubicBezTo>
                    <a:pt x="243971" y="3986"/>
                    <a:pt x="255877" y="5474"/>
                    <a:pt x="267512" y="6962"/>
                  </a:cubicBezTo>
                  <a:lnTo>
                    <a:pt x="267680" y="6977"/>
                  </a:lnTo>
                  <a:lnTo>
                    <a:pt x="253712" y="8947"/>
                  </a:lnTo>
                  <a:cubicBezTo>
                    <a:pt x="253712" y="8947"/>
                    <a:pt x="242888" y="4978"/>
                    <a:pt x="242888" y="4978"/>
                  </a:cubicBezTo>
                  <a:close/>
                  <a:moveTo>
                    <a:pt x="2247910" y="4899"/>
                  </a:moveTo>
                  <a:lnTo>
                    <a:pt x="2275909" y="4899"/>
                  </a:lnTo>
                  <a:cubicBezTo>
                    <a:pt x="2273755" y="4899"/>
                    <a:pt x="2278063" y="7122"/>
                    <a:pt x="2278063" y="7122"/>
                  </a:cubicBezTo>
                  <a:close/>
                  <a:moveTo>
                    <a:pt x="2208673" y="4899"/>
                  </a:moveTo>
                  <a:lnTo>
                    <a:pt x="2220981" y="4899"/>
                  </a:lnTo>
                  <a:lnTo>
                    <a:pt x="2224212" y="7122"/>
                  </a:lnTo>
                  <a:close/>
                  <a:moveTo>
                    <a:pt x="2154109" y="4899"/>
                  </a:moveTo>
                  <a:lnTo>
                    <a:pt x="2173592" y="4899"/>
                  </a:lnTo>
                  <a:lnTo>
                    <a:pt x="2178976" y="7122"/>
                  </a:lnTo>
                  <a:close/>
                  <a:moveTo>
                    <a:pt x="2045428" y="4899"/>
                  </a:moveTo>
                  <a:lnTo>
                    <a:pt x="2071274" y="4899"/>
                  </a:lnTo>
                  <a:lnTo>
                    <a:pt x="2075581" y="7122"/>
                  </a:lnTo>
                  <a:close/>
                  <a:moveTo>
                    <a:pt x="2005422" y="4899"/>
                  </a:moveTo>
                  <a:lnTo>
                    <a:pt x="2019576" y="4899"/>
                  </a:lnTo>
                  <a:lnTo>
                    <a:pt x="2023884" y="7122"/>
                  </a:lnTo>
                  <a:close/>
                  <a:moveTo>
                    <a:pt x="1885308" y="4899"/>
                  </a:moveTo>
                  <a:lnTo>
                    <a:pt x="1901102" y="4899"/>
                  </a:lnTo>
                  <a:lnTo>
                    <a:pt x="1905410" y="7122"/>
                  </a:lnTo>
                  <a:close/>
                  <a:moveTo>
                    <a:pt x="1850842" y="4899"/>
                  </a:moveTo>
                  <a:lnTo>
                    <a:pt x="1865919" y="4899"/>
                  </a:lnTo>
                  <a:lnTo>
                    <a:pt x="1868791" y="7122"/>
                  </a:lnTo>
                  <a:close/>
                  <a:moveTo>
                    <a:pt x="1793400" y="4899"/>
                  </a:moveTo>
                  <a:lnTo>
                    <a:pt x="1807042" y="4899"/>
                  </a:lnTo>
                  <a:lnTo>
                    <a:pt x="1810631" y="7122"/>
                  </a:lnTo>
                  <a:cubicBezTo>
                    <a:pt x="1810631" y="7122"/>
                    <a:pt x="1810631" y="7122"/>
                    <a:pt x="1804169" y="6288"/>
                  </a:cubicBezTo>
                  <a:close/>
                  <a:moveTo>
                    <a:pt x="1755488" y="4899"/>
                  </a:moveTo>
                  <a:lnTo>
                    <a:pt x="1765217" y="4899"/>
                  </a:lnTo>
                  <a:lnTo>
                    <a:pt x="1767550" y="7122"/>
                  </a:lnTo>
                  <a:close/>
                  <a:moveTo>
                    <a:pt x="1704367" y="4899"/>
                  </a:moveTo>
                  <a:lnTo>
                    <a:pt x="1729495" y="4899"/>
                  </a:lnTo>
                  <a:lnTo>
                    <a:pt x="1733085" y="7122"/>
                  </a:lnTo>
                  <a:close/>
                  <a:moveTo>
                    <a:pt x="842483" y="4647"/>
                  </a:moveTo>
                  <a:lnTo>
                    <a:pt x="846473" y="7122"/>
                  </a:lnTo>
                  <a:lnTo>
                    <a:pt x="824702" y="4741"/>
                  </a:lnTo>
                  <a:close/>
                  <a:moveTo>
                    <a:pt x="585210" y="4581"/>
                  </a:moveTo>
                  <a:cubicBezTo>
                    <a:pt x="585210" y="4581"/>
                    <a:pt x="585210" y="4581"/>
                    <a:pt x="587375" y="4581"/>
                  </a:cubicBezTo>
                  <a:lnTo>
                    <a:pt x="581020" y="4889"/>
                  </a:lnTo>
                  <a:close/>
                  <a:moveTo>
                    <a:pt x="539750" y="4581"/>
                  </a:moveTo>
                  <a:cubicBezTo>
                    <a:pt x="539750" y="4581"/>
                    <a:pt x="551115" y="5375"/>
                    <a:pt x="562751" y="5772"/>
                  </a:cubicBezTo>
                  <a:lnTo>
                    <a:pt x="581020" y="4889"/>
                  </a:lnTo>
                  <a:lnTo>
                    <a:pt x="541915" y="7756"/>
                  </a:lnTo>
                  <a:cubicBezTo>
                    <a:pt x="541915" y="7756"/>
                    <a:pt x="539750" y="4581"/>
                    <a:pt x="539750" y="4581"/>
                  </a:cubicBezTo>
                  <a:close/>
                  <a:moveTo>
                    <a:pt x="897907" y="4353"/>
                  </a:moveTo>
                  <a:lnTo>
                    <a:pt x="902370" y="7122"/>
                  </a:lnTo>
                  <a:lnTo>
                    <a:pt x="875864" y="4470"/>
                  </a:lnTo>
                  <a:close/>
                  <a:moveTo>
                    <a:pt x="323361" y="4316"/>
                  </a:moveTo>
                  <a:cubicBezTo>
                    <a:pt x="324974" y="943"/>
                    <a:pt x="366521" y="12750"/>
                    <a:pt x="388101" y="17916"/>
                  </a:cubicBezTo>
                  <a:lnTo>
                    <a:pt x="393827" y="18882"/>
                  </a:lnTo>
                  <a:lnTo>
                    <a:pt x="349793" y="19243"/>
                  </a:lnTo>
                  <a:lnTo>
                    <a:pt x="336537" y="12188"/>
                  </a:lnTo>
                  <a:cubicBezTo>
                    <a:pt x="329277" y="8252"/>
                    <a:pt x="322285" y="4316"/>
                    <a:pt x="323361" y="4316"/>
                  </a:cubicBezTo>
                  <a:close/>
                  <a:moveTo>
                    <a:pt x="222250" y="4316"/>
                  </a:moveTo>
                  <a:cubicBezTo>
                    <a:pt x="222250" y="4316"/>
                    <a:pt x="268234" y="15702"/>
                    <a:pt x="292133" y="19497"/>
                  </a:cubicBezTo>
                  <a:lnTo>
                    <a:pt x="296657" y="19678"/>
                  </a:lnTo>
                  <a:lnTo>
                    <a:pt x="250217" y="20059"/>
                  </a:lnTo>
                  <a:cubicBezTo>
                    <a:pt x="250217" y="20059"/>
                    <a:pt x="222250" y="4316"/>
                    <a:pt x="222250" y="4316"/>
                  </a:cubicBezTo>
                  <a:close/>
                  <a:moveTo>
                    <a:pt x="202133" y="4148"/>
                  </a:moveTo>
                  <a:cubicBezTo>
                    <a:pt x="202133" y="4148"/>
                    <a:pt x="236538" y="19302"/>
                    <a:pt x="234388" y="21466"/>
                  </a:cubicBezTo>
                  <a:cubicBezTo>
                    <a:pt x="233313" y="22549"/>
                    <a:pt x="212347" y="18219"/>
                    <a:pt x="191381" y="13619"/>
                  </a:cubicBezTo>
                  <a:lnTo>
                    <a:pt x="162360" y="7228"/>
                  </a:lnTo>
                  <a:lnTo>
                    <a:pt x="177329" y="6069"/>
                  </a:lnTo>
                  <a:close/>
                  <a:moveTo>
                    <a:pt x="148374" y="4148"/>
                  </a:moveTo>
                  <a:lnTo>
                    <a:pt x="162360" y="7228"/>
                  </a:lnTo>
                  <a:lnTo>
                    <a:pt x="155292" y="7775"/>
                  </a:lnTo>
                  <a:close/>
                  <a:moveTo>
                    <a:pt x="88164" y="4148"/>
                  </a:moveTo>
                  <a:cubicBezTo>
                    <a:pt x="88702" y="3065"/>
                    <a:pt x="94212" y="3607"/>
                    <a:pt x="102209" y="4993"/>
                  </a:cubicBezTo>
                  <a:lnTo>
                    <a:pt x="126666" y="9992"/>
                  </a:lnTo>
                  <a:lnTo>
                    <a:pt x="103360" y="11797"/>
                  </a:lnTo>
                  <a:lnTo>
                    <a:pt x="103217" y="11725"/>
                  </a:lnTo>
                  <a:cubicBezTo>
                    <a:pt x="95691" y="7936"/>
                    <a:pt x="88164" y="4148"/>
                    <a:pt x="88164" y="4148"/>
                  </a:cubicBezTo>
                  <a:close/>
                  <a:moveTo>
                    <a:pt x="51608" y="4148"/>
                  </a:moveTo>
                  <a:cubicBezTo>
                    <a:pt x="52146" y="3066"/>
                    <a:pt x="56581" y="3607"/>
                    <a:pt x="62931" y="4994"/>
                  </a:cubicBezTo>
                  <a:lnTo>
                    <a:pt x="79130" y="9196"/>
                  </a:lnTo>
                  <a:lnTo>
                    <a:pt x="85745" y="10913"/>
                  </a:lnTo>
                  <a:lnTo>
                    <a:pt x="91996" y="12677"/>
                  </a:lnTo>
                  <a:lnTo>
                    <a:pt x="70945" y="14307"/>
                  </a:lnTo>
                  <a:lnTo>
                    <a:pt x="67467" y="11995"/>
                  </a:lnTo>
                  <a:cubicBezTo>
                    <a:pt x="59672" y="7936"/>
                    <a:pt x="51608" y="4148"/>
                    <a:pt x="51608" y="4148"/>
                  </a:cubicBezTo>
                  <a:close/>
                  <a:moveTo>
                    <a:pt x="938158" y="4140"/>
                  </a:moveTo>
                  <a:lnTo>
                    <a:pt x="945369" y="7122"/>
                  </a:lnTo>
                  <a:lnTo>
                    <a:pt x="927082" y="4198"/>
                  </a:lnTo>
                  <a:close/>
                  <a:moveTo>
                    <a:pt x="984206" y="3895"/>
                  </a:moveTo>
                  <a:lnTo>
                    <a:pt x="988367" y="7122"/>
                  </a:lnTo>
                  <a:cubicBezTo>
                    <a:pt x="987292" y="8233"/>
                    <a:pt x="973855" y="6566"/>
                    <a:pt x="960687" y="4899"/>
                  </a:cubicBezTo>
                  <a:lnTo>
                    <a:pt x="950983" y="4072"/>
                  </a:lnTo>
                  <a:close/>
                  <a:moveTo>
                    <a:pt x="1033318" y="3635"/>
                  </a:moveTo>
                  <a:lnTo>
                    <a:pt x="1037815" y="7122"/>
                  </a:lnTo>
                  <a:cubicBezTo>
                    <a:pt x="1036740" y="8233"/>
                    <a:pt x="1022765" y="6010"/>
                    <a:pt x="1008791" y="3788"/>
                  </a:cubicBezTo>
                  <a:lnTo>
                    <a:pt x="1008602" y="3766"/>
                  </a:lnTo>
                  <a:close/>
                  <a:moveTo>
                    <a:pt x="1070096" y="3440"/>
                  </a:moveTo>
                  <a:lnTo>
                    <a:pt x="1072213" y="4899"/>
                  </a:lnTo>
                  <a:lnTo>
                    <a:pt x="1051184" y="3540"/>
                  </a:lnTo>
                  <a:close/>
                  <a:moveTo>
                    <a:pt x="1121300" y="3169"/>
                  </a:moveTo>
                  <a:lnTo>
                    <a:pt x="1123811" y="4899"/>
                  </a:lnTo>
                  <a:cubicBezTo>
                    <a:pt x="1123811" y="7122"/>
                    <a:pt x="1109836" y="6010"/>
                    <a:pt x="1095593" y="4343"/>
                  </a:cubicBezTo>
                  <a:lnTo>
                    <a:pt x="1087940" y="3345"/>
                  </a:lnTo>
                  <a:close/>
                  <a:moveTo>
                    <a:pt x="363538" y="2993"/>
                  </a:moveTo>
                  <a:cubicBezTo>
                    <a:pt x="363538" y="2993"/>
                    <a:pt x="412982" y="9343"/>
                    <a:pt x="415132" y="7227"/>
                  </a:cubicBezTo>
                  <a:cubicBezTo>
                    <a:pt x="415132" y="7227"/>
                    <a:pt x="406533" y="5110"/>
                    <a:pt x="406533" y="2993"/>
                  </a:cubicBezTo>
                  <a:lnTo>
                    <a:pt x="446365" y="5795"/>
                  </a:lnTo>
                  <a:lnTo>
                    <a:pt x="374287" y="9343"/>
                  </a:lnTo>
                  <a:cubicBezTo>
                    <a:pt x="374287" y="9343"/>
                    <a:pt x="363538" y="5110"/>
                    <a:pt x="363538" y="2993"/>
                  </a:cubicBezTo>
                  <a:close/>
                  <a:moveTo>
                    <a:pt x="1169417" y="2913"/>
                  </a:moveTo>
                  <a:lnTo>
                    <a:pt x="1173259" y="4899"/>
                  </a:lnTo>
                  <a:cubicBezTo>
                    <a:pt x="1173259" y="6011"/>
                    <a:pt x="1159284" y="4899"/>
                    <a:pt x="1145310" y="3510"/>
                  </a:cubicBezTo>
                  <a:lnTo>
                    <a:pt x="1141222" y="3063"/>
                  </a:lnTo>
                  <a:close/>
                  <a:moveTo>
                    <a:pt x="1199286" y="2755"/>
                  </a:moveTo>
                  <a:lnTo>
                    <a:pt x="1205507" y="4899"/>
                  </a:lnTo>
                  <a:cubicBezTo>
                    <a:pt x="1204432" y="6011"/>
                    <a:pt x="1194220" y="4899"/>
                    <a:pt x="1184277" y="3510"/>
                  </a:cubicBezTo>
                  <a:lnTo>
                    <a:pt x="1180085" y="2857"/>
                  </a:lnTo>
                  <a:close/>
                  <a:moveTo>
                    <a:pt x="2217749" y="2676"/>
                  </a:moveTo>
                  <a:lnTo>
                    <a:pt x="2247910" y="4899"/>
                  </a:lnTo>
                  <a:lnTo>
                    <a:pt x="2220981" y="4899"/>
                  </a:lnTo>
                  <a:close/>
                  <a:moveTo>
                    <a:pt x="2168206" y="2676"/>
                  </a:moveTo>
                  <a:cubicBezTo>
                    <a:pt x="2169283" y="454"/>
                    <a:pt x="2183285" y="1565"/>
                    <a:pt x="2197017" y="3232"/>
                  </a:cubicBezTo>
                  <a:lnTo>
                    <a:pt x="2208673" y="4899"/>
                  </a:lnTo>
                  <a:lnTo>
                    <a:pt x="2173592" y="4899"/>
                  </a:lnTo>
                  <a:close/>
                  <a:moveTo>
                    <a:pt x="2112200" y="2676"/>
                  </a:moveTo>
                  <a:cubicBezTo>
                    <a:pt x="2112200" y="1565"/>
                    <a:pt x="2128356" y="2676"/>
                    <a:pt x="2144780" y="4066"/>
                  </a:cubicBezTo>
                  <a:lnTo>
                    <a:pt x="2154109" y="4899"/>
                  </a:lnTo>
                  <a:lnTo>
                    <a:pt x="2118663" y="4899"/>
                  </a:lnTo>
                  <a:cubicBezTo>
                    <a:pt x="2118663" y="4899"/>
                    <a:pt x="2112200" y="2676"/>
                    <a:pt x="2112200" y="2676"/>
                  </a:cubicBezTo>
                  <a:close/>
                  <a:moveTo>
                    <a:pt x="2066965" y="2676"/>
                  </a:moveTo>
                  <a:cubicBezTo>
                    <a:pt x="2066965" y="454"/>
                    <a:pt x="2116508" y="7122"/>
                    <a:pt x="2118663" y="4899"/>
                  </a:cubicBezTo>
                  <a:lnTo>
                    <a:pt x="2071274" y="4899"/>
                  </a:lnTo>
                  <a:close/>
                  <a:moveTo>
                    <a:pt x="2015267" y="2676"/>
                  </a:moveTo>
                  <a:lnTo>
                    <a:pt x="2045428" y="4899"/>
                  </a:lnTo>
                  <a:lnTo>
                    <a:pt x="2019576" y="4899"/>
                  </a:lnTo>
                  <a:close/>
                  <a:moveTo>
                    <a:pt x="1959262" y="2676"/>
                  </a:moveTo>
                  <a:cubicBezTo>
                    <a:pt x="1959262" y="454"/>
                    <a:pt x="1975417" y="1565"/>
                    <a:pt x="1991573" y="3232"/>
                  </a:cubicBezTo>
                  <a:lnTo>
                    <a:pt x="2005422" y="4899"/>
                  </a:lnTo>
                  <a:lnTo>
                    <a:pt x="1965724" y="4899"/>
                  </a:lnTo>
                  <a:cubicBezTo>
                    <a:pt x="1959262" y="2676"/>
                    <a:pt x="1959262" y="2676"/>
                    <a:pt x="1959262" y="2676"/>
                  </a:cubicBezTo>
                  <a:close/>
                  <a:moveTo>
                    <a:pt x="1896794" y="2676"/>
                  </a:moveTo>
                  <a:cubicBezTo>
                    <a:pt x="1896794" y="2676"/>
                    <a:pt x="1965724" y="4899"/>
                    <a:pt x="1965724" y="4899"/>
                  </a:cubicBezTo>
                  <a:lnTo>
                    <a:pt x="1901102" y="4899"/>
                  </a:lnTo>
                  <a:close/>
                  <a:moveTo>
                    <a:pt x="1199058" y="2676"/>
                  </a:moveTo>
                  <a:lnTo>
                    <a:pt x="1203126" y="2735"/>
                  </a:lnTo>
                  <a:lnTo>
                    <a:pt x="1199286" y="2755"/>
                  </a:lnTo>
                  <a:close/>
                  <a:moveTo>
                    <a:pt x="934619" y="2676"/>
                  </a:moveTo>
                  <a:lnTo>
                    <a:pt x="950983" y="4072"/>
                  </a:lnTo>
                  <a:lnTo>
                    <a:pt x="938158" y="4140"/>
                  </a:lnTo>
                  <a:close/>
                  <a:moveTo>
                    <a:pt x="790575" y="2676"/>
                  </a:moveTo>
                  <a:cubicBezTo>
                    <a:pt x="790575" y="1565"/>
                    <a:pt x="804550" y="2676"/>
                    <a:pt x="818524" y="4066"/>
                  </a:cubicBezTo>
                  <a:lnTo>
                    <a:pt x="824702" y="4741"/>
                  </a:lnTo>
                  <a:lnTo>
                    <a:pt x="794875" y="4899"/>
                  </a:lnTo>
                  <a:cubicBezTo>
                    <a:pt x="794875" y="4899"/>
                    <a:pt x="790575" y="2676"/>
                    <a:pt x="790575" y="2676"/>
                  </a:cubicBezTo>
                  <a:close/>
                  <a:moveTo>
                    <a:pt x="1286462" y="2293"/>
                  </a:moveTo>
                  <a:lnTo>
                    <a:pt x="1291504" y="4899"/>
                  </a:lnTo>
                  <a:cubicBezTo>
                    <a:pt x="1291504" y="4899"/>
                    <a:pt x="1231306" y="2676"/>
                    <a:pt x="1231306" y="2676"/>
                  </a:cubicBezTo>
                  <a:cubicBezTo>
                    <a:pt x="1231306" y="2676"/>
                    <a:pt x="1237756" y="4899"/>
                    <a:pt x="1237756" y="4899"/>
                  </a:cubicBezTo>
                  <a:cubicBezTo>
                    <a:pt x="1237756" y="4899"/>
                    <a:pt x="1228081" y="3788"/>
                    <a:pt x="1218407" y="2954"/>
                  </a:cubicBezTo>
                  <a:lnTo>
                    <a:pt x="1203126" y="2735"/>
                  </a:lnTo>
                  <a:close/>
                  <a:moveTo>
                    <a:pt x="1341050" y="2003"/>
                  </a:moveTo>
                  <a:lnTo>
                    <a:pt x="1345251" y="4899"/>
                  </a:lnTo>
                  <a:lnTo>
                    <a:pt x="1317707" y="2127"/>
                  </a:lnTo>
                  <a:close/>
                  <a:moveTo>
                    <a:pt x="6451" y="1983"/>
                  </a:moveTo>
                  <a:cubicBezTo>
                    <a:pt x="6451" y="1983"/>
                    <a:pt x="24729" y="7395"/>
                    <a:pt x="43276" y="12537"/>
                  </a:cubicBezTo>
                  <a:lnTo>
                    <a:pt x="54743" y="15562"/>
                  </a:lnTo>
                  <a:lnTo>
                    <a:pt x="36269" y="16993"/>
                  </a:lnTo>
                  <a:lnTo>
                    <a:pt x="23654" y="10643"/>
                  </a:lnTo>
                  <a:cubicBezTo>
                    <a:pt x="15053" y="6313"/>
                    <a:pt x="6451" y="1983"/>
                    <a:pt x="6451" y="1983"/>
                  </a:cubicBezTo>
                  <a:close/>
                  <a:moveTo>
                    <a:pt x="1402921" y="1675"/>
                  </a:moveTo>
                  <a:lnTo>
                    <a:pt x="1407599" y="4899"/>
                  </a:lnTo>
                  <a:cubicBezTo>
                    <a:pt x="1407599" y="4899"/>
                    <a:pt x="1390937" y="3232"/>
                    <a:pt x="1374006" y="1843"/>
                  </a:cubicBezTo>
                  <a:lnTo>
                    <a:pt x="1373686" y="1830"/>
                  </a:lnTo>
                  <a:close/>
                  <a:moveTo>
                    <a:pt x="1458836" y="1379"/>
                  </a:moveTo>
                  <a:lnTo>
                    <a:pt x="1461346" y="2676"/>
                  </a:lnTo>
                  <a:cubicBezTo>
                    <a:pt x="1461346" y="3788"/>
                    <a:pt x="1446297" y="3232"/>
                    <a:pt x="1431248" y="2399"/>
                  </a:cubicBezTo>
                  <a:lnTo>
                    <a:pt x="1418756" y="1591"/>
                  </a:lnTo>
                  <a:close/>
                  <a:moveTo>
                    <a:pt x="1498929" y="1166"/>
                  </a:moveTo>
                  <a:lnTo>
                    <a:pt x="1504344" y="4899"/>
                  </a:lnTo>
                  <a:lnTo>
                    <a:pt x="1466460" y="1339"/>
                  </a:lnTo>
                  <a:close/>
                  <a:moveTo>
                    <a:pt x="1558856" y="849"/>
                  </a:moveTo>
                  <a:lnTo>
                    <a:pt x="1562392" y="2676"/>
                  </a:lnTo>
                  <a:cubicBezTo>
                    <a:pt x="1561317" y="4899"/>
                    <a:pt x="1545192" y="4343"/>
                    <a:pt x="1529337" y="3232"/>
                  </a:cubicBezTo>
                  <a:lnTo>
                    <a:pt x="1505562" y="1131"/>
                  </a:lnTo>
                  <a:close/>
                  <a:moveTo>
                    <a:pt x="1860175" y="454"/>
                  </a:moveTo>
                  <a:cubicBezTo>
                    <a:pt x="1860175" y="454"/>
                    <a:pt x="1871484" y="2676"/>
                    <a:pt x="1882793" y="4621"/>
                  </a:cubicBezTo>
                  <a:lnTo>
                    <a:pt x="1885308" y="4899"/>
                  </a:lnTo>
                  <a:lnTo>
                    <a:pt x="1865919" y="4899"/>
                  </a:lnTo>
                  <a:close/>
                  <a:moveTo>
                    <a:pt x="1799861" y="454"/>
                  </a:moveTo>
                  <a:cubicBezTo>
                    <a:pt x="1800938" y="-658"/>
                    <a:pt x="1818171" y="1010"/>
                    <a:pt x="1835134" y="2954"/>
                  </a:cubicBezTo>
                  <a:lnTo>
                    <a:pt x="1850842" y="4899"/>
                  </a:lnTo>
                  <a:lnTo>
                    <a:pt x="1807042" y="4899"/>
                  </a:lnTo>
                  <a:lnTo>
                    <a:pt x="1805246" y="3788"/>
                  </a:lnTo>
                  <a:cubicBezTo>
                    <a:pt x="1802554" y="2121"/>
                    <a:pt x="1799861" y="454"/>
                    <a:pt x="1799861" y="454"/>
                  </a:cubicBezTo>
                  <a:close/>
                  <a:moveTo>
                    <a:pt x="1758934" y="454"/>
                  </a:moveTo>
                  <a:lnTo>
                    <a:pt x="1793400" y="4899"/>
                  </a:lnTo>
                  <a:lnTo>
                    <a:pt x="1765217" y="4899"/>
                  </a:lnTo>
                  <a:lnTo>
                    <a:pt x="1764050" y="3788"/>
                  </a:lnTo>
                  <a:cubicBezTo>
                    <a:pt x="1761626" y="2121"/>
                    <a:pt x="1758934" y="454"/>
                    <a:pt x="1758934" y="454"/>
                  </a:cubicBezTo>
                  <a:close/>
                  <a:moveTo>
                    <a:pt x="1722315" y="454"/>
                  </a:moveTo>
                  <a:cubicBezTo>
                    <a:pt x="1722315" y="-658"/>
                    <a:pt x="1733624" y="1010"/>
                    <a:pt x="1744932" y="2954"/>
                  </a:cubicBezTo>
                  <a:lnTo>
                    <a:pt x="1755488" y="4899"/>
                  </a:lnTo>
                  <a:lnTo>
                    <a:pt x="1729495" y="4899"/>
                  </a:lnTo>
                  <a:lnTo>
                    <a:pt x="1723661" y="1287"/>
                  </a:lnTo>
                  <a:cubicBezTo>
                    <a:pt x="1722315" y="454"/>
                    <a:pt x="1722315" y="454"/>
                    <a:pt x="1722315" y="454"/>
                  </a:cubicBezTo>
                  <a:close/>
                  <a:moveTo>
                    <a:pt x="1668463" y="454"/>
                  </a:moveTo>
                  <a:cubicBezTo>
                    <a:pt x="1668463" y="454"/>
                    <a:pt x="1684619" y="2676"/>
                    <a:pt x="1700774" y="4621"/>
                  </a:cubicBezTo>
                  <a:lnTo>
                    <a:pt x="1704367" y="4899"/>
                  </a:lnTo>
                  <a:lnTo>
                    <a:pt x="1679234" y="4899"/>
                  </a:lnTo>
                  <a:cubicBezTo>
                    <a:pt x="1679234" y="4899"/>
                    <a:pt x="1668463" y="454"/>
                    <a:pt x="1668463" y="454"/>
                  </a:cubicBezTo>
                  <a:close/>
                  <a:moveTo>
                    <a:pt x="1633339" y="454"/>
                  </a:moveTo>
                  <a:cubicBezTo>
                    <a:pt x="1633339" y="454"/>
                    <a:pt x="1646238" y="4899"/>
                    <a:pt x="1646238" y="7122"/>
                  </a:cubicBezTo>
                  <a:cubicBezTo>
                    <a:pt x="1646238" y="7122"/>
                    <a:pt x="1605390" y="2676"/>
                    <a:pt x="1605390" y="2676"/>
                  </a:cubicBezTo>
                  <a:cubicBezTo>
                    <a:pt x="1605390" y="2676"/>
                    <a:pt x="1609690" y="4899"/>
                    <a:pt x="1609690" y="4899"/>
                  </a:cubicBezTo>
                  <a:cubicBezTo>
                    <a:pt x="1609690" y="4899"/>
                    <a:pt x="1596790" y="3232"/>
                    <a:pt x="1583891" y="1843"/>
                  </a:cubicBezTo>
                  <a:lnTo>
                    <a:pt x="1564837" y="817"/>
                  </a:lnTo>
                  <a:close/>
                  <a:moveTo>
                    <a:pt x="1558092" y="454"/>
                  </a:moveTo>
                  <a:lnTo>
                    <a:pt x="1564837" y="817"/>
                  </a:lnTo>
                  <a:lnTo>
                    <a:pt x="1558856" y="849"/>
                  </a:lnTo>
                  <a:close/>
                  <a:moveTo>
                    <a:pt x="1497895" y="454"/>
                  </a:moveTo>
                  <a:lnTo>
                    <a:pt x="1505562" y="1131"/>
                  </a:lnTo>
                  <a:lnTo>
                    <a:pt x="1498929" y="1166"/>
                  </a:lnTo>
                  <a:close/>
                  <a:moveTo>
                    <a:pt x="1457046" y="454"/>
                  </a:moveTo>
                  <a:lnTo>
                    <a:pt x="1466460" y="1339"/>
                  </a:lnTo>
                  <a:lnTo>
                    <a:pt x="1458836" y="1379"/>
                  </a:lnTo>
                  <a:close/>
                  <a:moveTo>
                    <a:pt x="1401149" y="454"/>
                  </a:moveTo>
                  <a:lnTo>
                    <a:pt x="1418756" y="1591"/>
                  </a:lnTo>
                  <a:lnTo>
                    <a:pt x="1402921" y="1675"/>
                  </a:lnTo>
                  <a:close/>
                  <a:moveTo>
                    <a:pt x="1338802" y="454"/>
                  </a:moveTo>
                  <a:lnTo>
                    <a:pt x="1373686" y="1830"/>
                  </a:lnTo>
                  <a:lnTo>
                    <a:pt x="1341050" y="2003"/>
                  </a:lnTo>
                  <a:close/>
                  <a:moveTo>
                    <a:pt x="1282904" y="454"/>
                  </a:moveTo>
                  <a:cubicBezTo>
                    <a:pt x="1283979" y="-658"/>
                    <a:pt x="1299566" y="454"/>
                    <a:pt x="1314884" y="1843"/>
                  </a:cubicBezTo>
                  <a:lnTo>
                    <a:pt x="1317707" y="2127"/>
                  </a:lnTo>
                  <a:lnTo>
                    <a:pt x="1286462" y="2293"/>
                  </a:lnTo>
                  <a:close/>
                  <a:moveTo>
                    <a:pt x="1164659" y="454"/>
                  </a:moveTo>
                  <a:lnTo>
                    <a:pt x="1180085" y="2857"/>
                  </a:lnTo>
                  <a:lnTo>
                    <a:pt x="1169417" y="2913"/>
                  </a:lnTo>
                  <a:close/>
                  <a:moveTo>
                    <a:pt x="1117361" y="454"/>
                  </a:moveTo>
                  <a:lnTo>
                    <a:pt x="1141222" y="3063"/>
                  </a:lnTo>
                  <a:lnTo>
                    <a:pt x="1121300" y="3169"/>
                  </a:lnTo>
                  <a:close/>
                  <a:moveTo>
                    <a:pt x="1065763" y="454"/>
                  </a:moveTo>
                  <a:lnTo>
                    <a:pt x="1087940" y="3345"/>
                  </a:lnTo>
                  <a:lnTo>
                    <a:pt x="1070096" y="3440"/>
                  </a:lnTo>
                  <a:close/>
                  <a:moveTo>
                    <a:pt x="1029215" y="454"/>
                  </a:moveTo>
                  <a:cubicBezTo>
                    <a:pt x="1029215" y="454"/>
                    <a:pt x="1039964" y="2121"/>
                    <a:pt x="1050714" y="3510"/>
                  </a:cubicBezTo>
                  <a:lnTo>
                    <a:pt x="1051184" y="3540"/>
                  </a:lnTo>
                  <a:lnTo>
                    <a:pt x="1033318" y="3635"/>
                  </a:lnTo>
                  <a:close/>
                  <a:moveTo>
                    <a:pt x="979767" y="454"/>
                  </a:moveTo>
                  <a:lnTo>
                    <a:pt x="1008602" y="3766"/>
                  </a:lnTo>
                  <a:lnTo>
                    <a:pt x="984206" y="3895"/>
                  </a:lnTo>
                  <a:close/>
                  <a:moveTo>
                    <a:pt x="891621" y="454"/>
                  </a:moveTo>
                  <a:cubicBezTo>
                    <a:pt x="892696" y="-658"/>
                    <a:pt x="906133" y="1010"/>
                    <a:pt x="919301" y="2954"/>
                  </a:cubicBezTo>
                  <a:lnTo>
                    <a:pt x="927082" y="4198"/>
                  </a:lnTo>
                  <a:lnTo>
                    <a:pt x="897907" y="4353"/>
                  </a:lnTo>
                  <a:lnTo>
                    <a:pt x="896996" y="3788"/>
                  </a:lnTo>
                  <a:cubicBezTo>
                    <a:pt x="894308" y="2121"/>
                    <a:pt x="891621" y="454"/>
                    <a:pt x="891621" y="454"/>
                  </a:cubicBezTo>
                  <a:close/>
                  <a:moveTo>
                    <a:pt x="835723" y="454"/>
                  </a:moveTo>
                  <a:cubicBezTo>
                    <a:pt x="835723" y="454"/>
                    <a:pt x="852385" y="2121"/>
                    <a:pt x="869047" y="3788"/>
                  </a:cubicBezTo>
                  <a:lnTo>
                    <a:pt x="875864" y="4470"/>
                  </a:lnTo>
                  <a:lnTo>
                    <a:pt x="842483" y="4647"/>
                  </a:lnTo>
                  <a:lnTo>
                    <a:pt x="841098" y="3788"/>
                  </a:lnTo>
                  <a:cubicBezTo>
                    <a:pt x="838411" y="2121"/>
                    <a:pt x="835723" y="454"/>
                    <a:pt x="835723" y="454"/>
                  </a:cubicBezTo>
                  <a:close/>
                </a:path>
              </a:pathLst>
            </a:custGeom>
            <a:noFill/>
            <a:ln w="14288"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noAutofit/>
            </a:bodyPr>
            <a:lstStyle/>
            <a:p>
              <a:pPr defTabSz="685800">
                <a:defRPr/>
              </a:pPr>
              <a:endParaRPr lang="zh-CN" altLang="en-US" sz="1400" kern="0" dirty="0">
                <a:solidFill>
                  <a:prstClr val="black"/>
                </a:solidFill>
              </a:endParaRPr>
            </a:p>
          </p:txBody>
        </p:sp>
      </p:grpSp>
      <p:sp>
        <p:nvSpPr>
          <p:cNvPr id="170" name="PA_自由: 形状 169"/>
          <p:cNvSpPr/>
          <p:nvPr/>
        </p:nvSpPr>
        <p:spPr>
          <a:xfrm>
            <a:off x="2344499" y="2690064"/>
            <a:ext cx="710603" cy="992497"/>
          </a:xfrm>
          <a:custGeom>
            <a:avLst/>
            <a:gdLst>
              <a:gd name="connsiteX0" fmla="*/ 591312 w 1249680"/>
              <a:gd name="connsiteY0" fmla="*/ 0 h 1706880"/>
              <a:gd name="connsiteX1" fmla="*/ 670560 w 1249680"/>
              <a:gd name="connsiteY1" fmla="*/ 0 h 1706880"/>
              <a:gd name="connsiteX2" fmla="*/ 1249680 w 1249680"/>
              <a:gd name="connsiteY2" fmla="*/ 1103376 h 1706880"/>
              <a:gd name="connsiteX3" fmla="*/ 1060704 w 1249680"/>
              <a:gd name="connsiteY3" fmla="*/ 1408176 h 1706880"/>
              <a:gd name="connsiteX4" fmla="*/ 762000 w 1249680"/>
              <a:gd name="connsiteY4" fmla="*/ 1304544 h 1706880"/>
              <a:gd name="connsiteX5" fmla="*/ 420624 w 1249680"/>
              <a:gd name="connsiteY5" fmla="*/ 1706880 h 1706880"/>
              <a:gd name="connsiteX6" fmla="*/ 316992 w 1249680"/>
              <a:gd name="connsiteY6" fmla="*/ 1146048 h 1706880"/>
              <a:gd name="connsiteX7" fmla="*/ 0 w 1249680"/>
              <a:gd name="connsiteY7" fmla="*/ 1176528 h 1706880"/>
              <a:gd name="connsiteX8" fmla="*/ 591312 w 1249680"/>
              <a:gd name="connsiteY8" fmla="*/ 0 h 1706880"/>
              <a:gd name="connsiteX0-1" fmla="*/ 658241 w 1316609"/>
              <a:gd name="connsiteY0-2" fmla="*/ 0 h 1706880"/>
              <a:gd name="connsiteX1-3" fmla="*/ 737489 w 1316609"/>
              <a:gd name="connsiteY1-4" fmla="*/ 0 h 1706880"/>
              <a:gd name="connsiteX2-5" fmla="*/ 1316609 w 1316609"/>
              <a:gd name="connsiteY2-6" fmla="*/ 1103376 h 1706880"/>
              <a:gd name="connsiteX3-7" fmla="*/ 1127633 w 1316609"/>
              <a:gd name="connsiteY3-8" fmla="*/ 1408176 h 1706880"/>
              <a:gd name="connsiteX4-9" fmla="*/ 828929 w 1316609"/>
              <a:gd name="connsiteY4-10" fmla="*/ 1304544 h 1706880"/>
              <a:gd name="connsiteX5-11" fmla="*/ 487553 w 1316609"/>
              <a:gd name="connsiteY5-12" fmla="*/ 1706880 h 1706880"/>
              <a:gd name="connsiteX6-13" fmla="*/ 383921 w 1316609"/>
              <a:gd name="connsiteY6-14" fmla="*/ 1146048 h 1706880"/>
              <a:gd name="connsiteX7-15" fmla="*/ 0 w 1316609"/>
              <a:gd name="connsiteY7-16" fmla="*/ 1172427 h 1706880"/>
              <a:gd name="connsiteX8-17" fmla="*/ 658241 w 1316609"/>
              <a:gd name="connsiteY8-18" fmla="*/ 0 h 1706880"/>
              <a:gd name="connsiteX0-19" fmla="*/ 658241 w 1329995"/>
              <a:gd name="connsiteY0-20" fmla="*/ 0 h 1706880"/>
              <a:gd name="connsiteX1-21" fmla="*/ 737489 w 1329995"/>
              <a:gd name="connsiteY1-22" fmla="*/ 0 h 1706880"/>
              <a:gd name="connsiteX2-23" fmla="*/ 1329995 w 1329995"/>
              <a:gd name="connsiteY2-24" fmla="*/ 1103376 h 1706880"/>
              <a:gd name="connsiteX3-25" fmla="*/ 1127633 w 1329995"/>
              <a:gd name="connsiteY3-26" fmla="*/ 1408176 h 1706880"/>
              <a:gd name="connsiteX4-27" fmla="*/ 828929 w 1329995"/>
              <a:gd name="connsiteY4-28" fmla="*/ 1304544 h 1706880"/>
              <a:gd name="connsiteX5-29" fmla="*/ 487553 w 1329995"/>
              <a:gd name="connsiteY5-30" fmla="*/ 1706880 h 1706880"/>
              <a:gd name="connsiteX6-31" fmla="*/ 383921 w 1329995"/>
              <a:gd name="connsiteY6-32" fmla="*/ 1146048 h 1706880"/>
              <a:gd name="connsiteX7-33" fmla="*/ 0 w 1329995"/>
              <a:gd name="connsiteY7-34" fmla="*/ 1172427 h 1706880"/>
              <a:gd name="connsiteX8-35" fmla="*/ 658241 w 1329995"/>
              <a:gd name="connsiteY8-36" fmla="*/ 0 h 1706880"/>
              <a:gd name="connsiteX0-37" fmla="*/ 658241 w 1329995"/>
              <a:gd name="connsiteY0-38" fmla="*/ 0 h 1706880"/>
              <a:gd name="connsiteX1-39" fmla="*/ 719642 w 1329995"/>
              <a:gd name="connsiteY1-40" fmla="*/ 0 h 1706880"/>
              <a:gd name="connsiteX2-41" fmla="*/ 1329995 w 1329995"/>
              <a:gd name="connsiteY2-42" fmla="*/ 1103376 h 1706880"/>
              <a:gd name="connsiteX3-43" fmla="*/ 1127633 w 1329995"/>
              <a:gd name="connsiteY3-44" fmla="*/ 1408176 h 1706880"/>
              <a:gd name="connsiteX4-45" fmla="*/ 828929 w 1329995"/>
              <a:gd name="connsiteY4-46" fmla="*/ 1304544 h 1706880"/>
              <a:gd name="connsiteX5-47" fmla="*/ 487553 w 1329995"/>
              <a:gd name="connsiteY5-48" fmla="*/ 1706880 h 1706880"/>
              <a:gd name="connsiteX6-49" fmla="*/ 383921 w 1329995"/>
              <a:gd name="connsiteY6-50" fmla="*/ 1146048 h 1706880"/>
              <a:gd name="connsiteX7-51" fmla="*/ 0 w 1329995"/>
              <a:gd name="connsiteY7-52" fmla="*/ 1172427 h 1706880"/>
              <a:gd name="connsiteX8-53" fmla="*/ 658241 w 1329995"/>
              <a:gd name="connsiteY8-54" fmla="*/ 0 h 1706880"/>
            </a:gdLst>
            <a:ahLst/>
            <a:cxnLst>
              <a:cxn ang="0">
                <a:pos x="connsiteX0-37" y="connsiteY0-38"/>
              </a:cxn>
              <a:cxn ang="0">
                <a:pos x="connsiteX1-39" y="connsiteY1-40"/>
              </a:cxn>
              <a:cxn ang="0">
                <a:pos x="connsiteX2-41" y="connsiteY2-42"/>
              </a:cxn>
              <a:cxn ang="0">
                <a:pos x="connsiteX3-43" y="connsiteY3-44"/>
              </a:cxn>
              <a:cxn ang="0">
                <a:pos x="connsiteX4-45" y="connsiteY4-46"/>
              </a:cxn>
              <a:cxn ang="0">
                <a:pos x="connsiteX5-47" y="connsiteY5-48"/>
              </a:cxn>
              <a:cxn ang="0">
                <a:pos x="connsiteX6-49" y="connsiteY6-50"/>
              </a:cxn>
              <a:cxn ang="0">
                <a:pos x="connsiteX7-51" y="connsiteY7-52"/>
              </a:cxn>
              <a:cxn ang="0">
                <a:pos x="connsiteX8-53" y="connsiteY8-54"/>
              </a:cxn>
            </a:cxnLst>
            <a:rect l="l" t="t" r="r" b="b"/>
            <a:pathLst>
              <a:path w="1329995" h="1706880">
                <a:moveTo>
                  <a:pt x="658241" y="0"/>
                </a:moveTo>
                <a:lnTo>
                  <a:pt x="719642" y="0"/>
                </a:lnTo>
                <a:lnTo>
                  <a:pt x="1329995" y="1103376"/>
                </a:lnTo>
                <a:lnTo>
                  <a:pt x="1127633" y="1408176"/>
                </a:lnTo>
                <a:lnTo>
                  <a:pt x="828929" y="1304544"/>
                </a:lnTo>
                <a:lnTo>
                  <a:pt x="487553" y="1706880"/>
                </a:lnTo>
                <a:lnTo>
                  <a:pt x="383921" y="1146048"/>
                </a:lnTo>
                <a:lnTo>
                  <a:pt x="0" y="1172427"/>
                </a:lnTo>
                <a:lnTo>
                  <a:pt x="658241" y="0"/>
                </a:lnTo>
                <a:close/>
              </a:path>
            </a:pathLst>
          </a:custGeom>
          <a:solidFill>
            <a:sysClr val="window" lastClr="FFFFFF"/>
          </a:solidFill>
          <a:ln w="12700" cap="flat" cmpd="sng" algn="ctr">
            <a:noFill/>
            <a:prstDash val="solid"/>
            <a:miter lim="800000"/>
          </a:ln>
          <a:effectLst/>
        </p:spPr>
        <p:txBody>
          <a:bodyPr lIns="68580" tIns="34290" rIns="68580" bIns="34290" rtlCol="0" anchor="ctr"/>
          <a:lstStyle/>
          <a:p>
            <a:pPr algn="ctr" defTabSz="685800">
              <a:defRPr/>
            </a:pPr>
            <a:endParaRPr lang="zh-CN" altLang="en-US" sz="1400" kern="0" dirty="0">
              <a:solidFill>
                <a:prstClr val="white"/>
              </a:solidFill>
              <a:latin typeface="微软雅黑 Light"/>
              <a:ea typeface="微软雅黑 Light"/>
            </a:endParaRPr>
          </a:p>
        </p:txBody>
      </p:sp>
      <p:sp>
        <p:nvSpPr>
          <p:cNvPr id="172" name="PA_矩形 171"/>
          <p:cNvSpPr/>
          <p:nvPr/>
        </p:nvSpPr>
        <p:spPr>
          <a:xfrm>
            <a:off x="4854159" y="2068488"/>
            <a:ext cx="2815371" cy="346249"/>
          </a:xfrm>
          <a:prstGeom prst="rect">
            <a:avLst/>
          </a:prstGeom>
        </p:spPr>
        <p:txBody>
          <a:bodyPr wrap="square" lIns="68580" tIns="34290" rIns="68580" bIns="34290">
            <a:spAutoFit/>
          </a:bodyPr>
          <a:lstStyle/>
          <a:p>
            <a:r>
              <a:rPr lang="zh-CN" altLang="en-US" sz="900" dirty="0">
                <a:solidFill>
                  <a:schemeClr val="tx1">
                    <a:lumMod val="50000"/>
                    <a:lumOff val="50000"/>
                  </a:schemeClr>
                </a:solidFill>
                <a:latin typeface="微软雅黑" pitchFamily="34" charset="-122"/>
                <a:ea typeface="微软雅黑" pitchFamily="34" charset="-122"/>
              </a:rPr>
              <a:t>Please add text here Please add text here Please add text here Please add text here Please add text here Please add text here</a:t>
            </a:r>
          </a:p>
        </p:txBody>
      </p:sp>
      <p:sp>
        <p:nvSpPr>
          <p:cNvPr id="173" name="PA_矩形 172"/>
          <p:cNvSpPr/>
          <p:nvPr/>
        </p:nvSpPr>
        <p:spPr>
          <a:xfrm>
            <a:off x="4854159" y="3013967"/>
            <a:ext cx="2815371" cy="346249"/>
          </a:xfrm>
          <a:prstGeom prst="rect">
            <a:avLst/>
          </a:prstGeom>
        </p:spPr>
        <p:txBody>
          <a:bodyPr wrap="square" lIns="68580" tIns="34290" rIns="68580" bIns="34290">
            <a:spAutoFit/>
          </a:bodyPr>
          <a:lstStyle/>
          <a:p>
            <a:r>
              <a:rPr lang="zh-CN" altLang="en-US" sz="900" dirty="0">
                <a:solidFill>
                  <a:schemeClr val="tx1">
                    <a:lumMod val="50000"/>
                    <a:lumOff val="50000"/>
                  </a:schemeClr>
                </a:solidFill>
                <a:latin typeface="微软雅黑" pitchFamily="34" charset="-122"/>
                <a:ea typeface="微软雅黑" pitchFamily="34" charset="-122"/>
              </a:rPr>
              <a:t>Please add text here Please add text here Please add text here Please add text here Please add text here Please add text here</a:t>
            </a:r>
          </a:p>
        </p:txBody>
      </p:sp>
      <p:sp>
        <p:nvSpPr>
          <p:cNvPr id="174" name="PA_矩形 173"/>
          <p:cNvSpPr/>
          <p:nvPr/>
        </p:nvSpPr>
        <p:spPr>
          <a:xfrm>
            <a:off x="4854159" y="3987803"/>
            <a:ext cx="2815371" cy="346249"/>
          </a:xfrm>
          <a:prstGeom prst="rect">
            <a:avLst/>
          </a:prstGeom>
        </p:spPr>
        <p:txBody>
          <a:bodyPr wrap="square" lIns="68580" tIns="34290" rIns="68580" bIns="34290">
            <a:spAutoFit/>
          </a:bodyPr>
          <a:lstStyle/>
          <a:p>
            <a:r>
              <a:rPr lang="zh-CN" altLang="en-US" sz="900" dirty="0">
                <a:solidFill>
                  <a:schemeClr val="tx1">
                    <a:lumMod val="50000"/>
                    <a:lumOff val="50000"/>
                  </a:schemeClr>
                </a:solidFill>
                <a:latin typeface="微软雅黑" pitchFamily="34" charset="-122"/>
                <a:ea typeface="微软雅黑" pitchFamily="34" charset="-122"/>
              </a:rPr>
              <a:t>Please add text here Please add text here Please add text here Please add text here Please add text here Please add text here</a:t>
            </a:r>
          </a:p>
        </p:txBody>
      </p:sp>
      <p:cxnSp>
        <p:nvCxnSpPr>
          <p:cNvPr id="175" name="PA_直接连接符 174"/>
          <p:cNvCxnSpPr>
            <a:stCxn id="177" idx="4"/>
          </p:cNvCxnSpPr>
          <p:nvPr/>
        </p:nvCxnSpPr>
        <p:spPr>
          <a:xfrm>
            <a:off x="4672634" y="2168134"/>
            <a:ext cx="0" cy="297695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6" name="PA_矩形 175"/>
          <p:cNvSpPr/>
          <p:nvPr/>
        </p:nvSpPr>
        <p:spPr>
          <a:xfrm>
            <a:off x="4634865" y="1451495"/>
            <a:ext cx="2097405" cy="300175"/>
          </a:xfrm>
          <a:prstGeom prst="rect">
            <a:avLst/>
          </a:prstGeom>
          <a:solidFill>
            <a:schemeClr val="accent3"/>
          </a:solidFill>
        </p:spPr>
        <p:txBody>
          <a:bodyPr wrap="square" lIns="68580" tIns="34290" rIns="68580" bIns="34290">
            <a:spAutoFit/>
          </a:bodyPr>
          <a:lstStyle/>
          <a:p>
            <a:r>
              <a:rPr lang="en-US" altLang="zh-CN" sz="1500" dirty="0">
                <a:solidFill>
                  <a:schemeClr val="bg1"/>
                </a:solidFill>
                <a:latin typeface="+mj-ea"/>
                <a:ea typeface="+mj-ea"/>
              </a:rPr>
              <a:t>Lorem Ipsum simply </a:t>
            </a:r>
            <a:endParaRPr lang="zh-CN" altLang="en-US" sz="1500" dirty="0">
              <a:solidFill>
                <a:schemeClr val="bg1"/>
              </a:solidFill>
              <a:latin typeface="+mj-ea"/>
              <a:ea typeface="+mj-ea"/>
            </a:endParaRPr>
          </a:p>
        </p:txBody>
      </p:sp>
      <p:sp>
        <p:nvSpPr>
          <p:cNvPr id="177" name="PA_椭圆 176"/>
          <p:cNvSpPr/>
          <p:nvPr/>
        </p:nvSpPr>
        <p:spPr>
          <a:xfrm>
            <a:off x="4634865" y="2092572"/>
            <a:ext cx="75539" cy="755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solidFill>
            </a:endParaRPr>
          </a:p>
        </p:txBody>
      </p:sp>
      <p:sp>
        <p:nvSpPr>
          <p:cNvPr id="178" name="PA_椭圆 177"/>
          <p:cNvSpPr/>
          <p:nvPr/>
        </p:nvSpPr>
        <p:spPr>
          <a:xfrm>
            <a:off x="4634865" y="3052604"/>
            <a:ext cx="75539" cy="755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solidFill>
            </a:endParaRPr>
          </a:p>
        </p:txBody>
      </p:sp>
      <p:sp>
        <p:nvSpPr>
          <p:cNvPr id="179" name="PA_椭圆 178"/>
          <p:cNvSpPr/>
          <p:nvPr/>
        </p:nvSpPr>
        <p:spPr>
          <a:xfrm>
            <a:off x="4634865" y="4012635"/>
            <a:ext cx="75539" cy="755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solidFill>
            </a:endParaRPr>
          </a:p>
        </p:txBody>
      </p:sp>
      <p:cxnSp>
        <p:nvCxnSpPr>
          <p:cNvPr id="180" name="PA_直接连接符 179"/>
          <p:cNvCxnSpPr/>
          <p:nvPr/>
        </p:nvCxnSpPr>
        <p:spPr>
          <a:xfrm>
            <a:off x="4512614" y="4404117"/>
            <a:ext cx="0" cy="74097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9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12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15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18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2100"/>
                                  </p:stCondLst>
                                  <p:childTnLst>
                                    <p:set>
                                      <p:cBhvr>
                                        <p:cTn id="21" dur="1" fill="hold">
                                          <p:stCondLst>
                                            <p:cond delay="0"/>
                                          </p:stCondLst>
                                        </p:cTn>
                                        <p:tgtEl>
                                          <p:spTgt spid="165"/>
                                        </p:tgtEl>
                                        <p:attrNameLst>
                                          <p:attrName>style.visibility</p:attrName>
                                        </p:attrNameLst>
                                      </p:cBhvr>
                                      <p:to>
                                        <p:strVal val="visible"/>
                                      </p:to>
                                    </p:set>
                                    <p:animEffect transition="in" filter="fade">
                                      <p:cBhvr>
                                        <p:cTn id="22" dur="500"/>
                                        <p:tgtEl>
                                          <p:spTgt spid="165"/>
                                        </p:tgtEl>
                                      </p:cBhvr>
                                    </p:animEffect>
                                  </p:childTnLst>
                                </p:cTn>
                              </p:par>
                              <p:par>
                                <p:cTn id="23" presetID="10" presetClass="entr" presetSubtype="0" fill="hold" nodeType="withEffect">
                                  <p:stCondLst>
                                    <p:cond delay="24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2700"/>
                                  </p:stCondLst>
                                  <p:childTnLst>
                                    <p:set>
                                      <p:cBhvr>
                                        <p:cTn id="27" dur="1" fill="hold">
                                          <p:stCondLst>
                                            <p:cond delay="0"/>
                                          </p:stCondLst>
                                        </p:cTn>
                                        <p:tgtEl>
                                          <p:spTgt spid="170"/>
                                        </p:tgtEl>
                                        <p:attrNameLst>
                                          <p:attrName>style.visibility</p:attrName>
                                        </p:attrNameLst>
                                      </p:cBhvr>
                                      <p:to>
                                        <p:strVal val="visible"/>
                                      </p:to>
                                    </p:set>
                                    <p:animEffect transition="in" filter="fade">
                                      <p:cBhvr>
                                        <p:cTn id="28" dur="500"/>
                                        <p:tgtEl>
                                          <p:spTgt spid="170"/>
                                        </p:tgtEl>
                                      </p:cBhvr>
                                    </p:animEffect>
                                  </p:childTnLst>
                                </p:cTn>
                              </p:par>
                              <p:par>
                                <p:cTn id="29" presetID="10" presetClass="entr" presetSubtype="0" fill="hold" grpId="0" nodeType="withEffect">
                                  <p:stCondLst>
                                    <p:cond delay="3000"/>
                                  </p:stCondLst>
                                  <p:childTnLst>
                                    <p:set>
                                      <p:cBhvr>
                                        <p:cTn id="30" dur="1" fill="hold">
                                          <p:stCondLst>
                                            <p:cond delay="0"/>
                                          </p:stCondLst>
                                        </p:cTn>
                                        <p:tgtEl>
                                          <p:spTgt spid="172"/>
                                        </p:tgtEl>
                                        <p:attrNameLst>
                                          <p:attrName>style.visibility</p:attrName>
                                        </p:attrNameLst>
                                      </p:cBhvr>
                                      <p:to>
                                        <p:strVal val="visible"/>
                                      </p:to>
                                    </p:set>
                                    <p:animEffect transition="in" filter="fade">
                                      <p:cBhvr>
                                        <p:cTn id="31" dur="500"/>
                                        <p:tgtEl>
                                          <p:spTgt spid="172"/>
                                        </p:tgtEl>
                                      </p:cBhvr>
                                    </p:animEffect>
                                  </p:childTnLst>
                                </p:cTn>
                              </p:par>
                              <p:par>
                                <p:cTn id="32" presetID="10" presetClass="entr" presetSubtype="0" fill="hold" grpId="0" nodeType="withEffect">
                                  <p:stCondLst>
                                    <p:cond delay="3300"/>
                                  </p:stCondLst>
                                  <p:childTnLst>
                                    <p:set>
                                      <p:cBhvr>
                                        <p:cTn id="33" dur="1" fill="hold">
                                          <p:stCondLst>
                                            <p:cond delay="0"/>
                                          </p:stCondLst>
                                        </p:cTn>
                                        <p:tgtEl>
                                          <p:spTgt spid="173"/>
                                        </p:tgtEl>
                                        <p:attrNameLst>
                                          <p:attrName>style.visibility</p:attrName>
                                        </p:attrNameLst>
                                      </p:cBhvr>
                                      <p:to>
                                        <p:strVal val="visible"/>
                                      </p:to>
                                    </p:set>
                                    <p:animEffect transition="in" filter="fade">
                                      <p:cBhvr>
                                        <p:cTn id="34" dur="500"/>
                                        <p:tgtEl>
                                          <p:spTgt spid="173"/>
                                        </p:tgtEl>
                                      </p:cBhvr>
                                    </p:animEffect>
                                  </p:childTnLst>
                                </p:cTn>
                              </p:par>
                              <p:par>
                                <p:cTn id="35" presetID="10" presetClass="entr" presetSubtype="0" fill="hold" grpId="0" nodeType="withEffect">
                                  <p:stCondLst>
                                    <p:cond delay="3600"/>
                                  </p:stCondLst>
                                  <p:childTnLst>
                                    <p:set>
                                      <p:cBhvr>
                                        <p:cTn id="36" dur="1" fill="hold">
                                          <p:stCondLst>
                                            <p:cond delay="0"/>
                                          </p:stCondLst>
                                        </p:cTn>
                                        <p:tgtEl>
                                          <p:spTgt spid="174"/>
                                        </p:tgtEl>
                                        <p:attrNameLst>
                                          <p:attrName>style.visibility</p:attrName>
                                        </p:attrNameLst>
                                      </p:cBhvr>
                                      <p:to>
                                        <p:strVal val="visible"/>
                                      </p:to>
                                    </p:set>
                                    <p:animEffect transition="in" filter="fade">
                                      <p:cBhvr>
                                        <p:cTn id="37" dur="500"/>
                                        <p:tgtEl>
                                          <p:spTgt spid="174"/>
                                        </p:tgtEl>
                                      </p:cBhvr>
                                    </p:animEffect>
                                  </p:childTnLst>
                                </p:cTn>
                              </p:par>
                              <p:par>
                                <p:cTn id="38" presetID="10" presetClass="entr" presetSubtype="0" fill="hold" nodeType="withEffect">
                                  <p:stCondLst>
                                    <p:cond delay="3900"/>
                                  </p:stCondLst>
                                  <p:childTnLst>
                                    <p:set>
                                      <p:cBhvr>
                                        <p:cTn id="39" dur="1" fill="hold">
                                          <p:stCondLst>
                                            <p:cond delay="0"/>
                                          </p:stCondLst>
                                        </p:cTn>
                                        <p:tgtEl>
                                          <p:spTgt spid="175"/>
                                        </p:tgtEl>
                                        <p:attrNameLst>
                                          <p:attrName>style.visibility</p:attrName>
                                        </p:attrNameLst>
                                      </p:cBhvr>
                                      <p:to>
                                        <p:strVal val="visible"/>
                                      </p:to>
                                    </p:set>
                                    <p:animEffect transition="in" filter="fade">
                                      <p:cBhvr>
                                        <p:cTn id="40" dur="500"/>
                                        <p:tgtEl>
                                          <p:spTgt spid="175"/>
                                        </p:tgtEl>
                                      </p:cBhvr>
                                    </p:animEffect>
                                  </p:childTnLst>
                                </p:cTn>
                              </p:par>
                              <p:par>
                                <p:cTn id="41" presetID="10" presetClass="entr" presetSubtype="0" fill="hold" grpId="0" nodeType="withEffect">
                                  <p:stCondLst>
                                    <p:cond delay="4200"/>
                                  </p:stCondLst>
                                  <p:childTnLst>
                                    <p:set>
                                      <p:cBhvr>
                                        <p:cTn id="42" dur="1" fill="hold">
                                          <p:stCondLst>
                                            <p:cond delay="0"/>
                                          </p:stCondLst>
                                        </p:cTn>
                                        <p:tgtEl>
                                          <p:spTgt spid="176"/>
                                        </p:tgtEl>
                                        <p:attrNameLst>
                                          <p:attrName>style.visibility</p:attrName>
                                        </p:attrNameLst>
                                      </p:cBhvr>
                                      <p:to>
                                        <p:strVal val="visible"/>
                                      </p:to>
                                    </p:set>
                                    <p:animEffect transition="in" filter="fade">
                                      <p:cBhvr>
                                        <p:cTn id="43" dur="500"/>
                                        <p:tgtEl>
                                          <p:spTgt spid="176"/>
                                        </p:tgtEl>
                                      </p:cBhvr>
                                    </p:animEffect>
                                  </p:childTnLst>
                                </p:cTn>
                              </p:par>
                              <p:par>
                                <p:cTn id="44" presetID="10" presetClass="entr" presetSubtype="0" fill="hold" grpId="0" nodeType="withEffect">
                                  <p:stCondLst>
                                    <p:cond delay="4500"/>
                                  </p:stCondLst>
                                  <p:childTnLst>
                                    <p:set>
                                      <p:cBhvr>
                                        <p:cTn id="45" dur="1" fill="hold">
                                          <p:stCondLst>
                                            <p:cond delay="0"/>
                                          </p:stCondLst>
                                        </p:cTn>
                                        <p:tgtEl>
                                          <p:spTgt spid="177"/>
                                        </p:tgtEl>
                                        <p:attrNameLst>
                                          <p:attrName>style.visibility</p:attrName>
                                        </p:attrNameLst>
                                      </p:cBhvr>
                                      <p:to>
                                        <p:strVal val="visible"/>
                                      </p:to>
                                    </p:set>
                                    <p:animEffect transition="in" filter="fade">
                                      <p:cBhvr>
                                        <p:cTn id="46" dur="500"/>
                                        <p:tgtEl>
                                          <p:spTgt spid="177"/>
                                        </p:tgtEl>
                                      </p:cBhvr>
                                    </p:animEffect>
                                  </p:childTnLst>
                                </p:cTn>
                              </p:par>
                              <p:par>
                                <p:cTn id="47" presetID="10" presetClass="entr" presetSubtype="0" fill="hold" grpId="0" nodeType="withEffect">
                                  <p:stCondLst>
                                    <p:cond delay="4800"/>
                                  </p:stCondLst>
                                  <p:childTnLst>
                                    <p:set>
                                      <p:cBhvr>
                                        <p:cTn id="48" dur="1" fill="hold">
                                          <p:stCondLst>
                                            <p:cond delay="0"/>
                                          </p:stCondLst>
                                        </p:cTn>
                                        <p:tgtEl>
                                          <p:spTgt spid="178"/>
                                        </p:tgtEl>
                                        <p:attrNameLst>
                                          <p:attrName>style.visibility</p:attrName>
                                        </p:attrNameLst>
                                      </p:cBhvr>
                                      <p:to>
                                        <p:strVal val="visible"/>
                                      </p:to>
                                    </p:set>
                                    <p:animEffect transition="in" filter="fade">
                                      <p:cBhvr>
                                        <p:cTn id="49" dur="500"/>
                                        <p:tgtEl>
                                          <p:spTgt spid="178"/>
                                        </p:tgtEl>
                                      </p:cBhvr>
                                    </p:animEffect>
                                  </p:childTnLst>
                                </p:cTn>
                              </p:par>
                              <p:par>
                                <p:cTn id="50" presetID="10" presetClass="entr" presetSubtype="0" fill="hold" grpId="0" nodeType="withEffect">
                                  <p:stCondLst>
                                    <p:cond delay="5100"/>
                                  </p:stCondLst>
                                  <p:childTnLst>
                                    <p:set>
                                      <p:cBhvr>
                                        <p:cTn id="51" dur="1" fill="hold">
                                          <p:stCondLst>
                                            <p:cond delay="0"/>
                                          </p:stCondLst>
                                        </p:cTn>
                                        <p:tgtEl>
                                          <p:spTgt spid="179"/>
                                        </p:tgtEl>
                                        <p:attrNameLst>
                                          <p:attrName>style.visibility</p:attrName>
                                        </p:attrNameLst>
                                      </p:cBhvr>
                                      <p:to>
                                        <p:strVal val="visible"/>
                                      </p:to>
                                    </p:set>
                                    <p:animEffect transition="in" filter="fade">
                                      <p:cBhvr>
                                        <p:cTn id="52" dur="500"/>
                                        <p:tgtEl>
                                          <p:spTgt spid="179"/>
                                        </p:tgtEl>
                                      </p:cBhvr>
                                    </p:animEffect>
                                  </p:childTnLst>
                                </p:cTn>
                              </p:par>
                              <p:par>
                                <p:cTn id="53" presetID="10" presetClass="entr" presetSubtype="0" fill="hold" nodeType="withEffect">
                                  <p:stCondLst>
                                    <p:cond delay="5400"/>
                                  </p:stCondLst>
                                  <p:childTnLst>
                                    <p:set>
                                      <p:cBhvr>
                                        <p:cTn id="54" dur="1" fill="hold">
                                          <p:stCondLst>
                                            <p:cond delay="0"/>
                                          </p:stCondLst>
                                        </p:cTn>
                                        <p:tgtEl>
                                          <p:spTgt spid="180"/>
                                        </p:tgtEl>
                                        <p:attrNameLst>
                                          <p:attrName>style.visibility</p:attrName>
                                        </p:attrNameLst>
                                      </p:cBhvr>
                                      <p:to>
                                        <p:strVal val="visible"/>
                                      </p:to>
                                    </p:set>
                                    <p:animEffect transition="in" filter="fade">
                                      <p:cBhvr>
                                        <p:cTn id="55"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autoUpdateAnimBg="0"/>
      <p:bldP spid="170" grpId="0" animBg="1" autoUpdateAnimBg="0"/>
      <p:bldP spid="172" grpId="0"/>
      <p:bldP spid="173" grpId="0"/>
      <p:bldP spid="174" grpId="0"/>
      <p:bldP spid="176" grpId="0" animBg="1" autoUpdateAnimBg="0"/>
      <p:bldP spid="177" grpId="0" animBg="1" autoUpdateAnimBg="0"/>
      <p:bldP spid="178" grpId="0" animBg="1" autoUpdateAnimBg="0"/>
      <p:bldP spid="179"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7"/>
          <p:cNvGrpSpPr/>
          <p:nvPr/>
        </p:nvGrpSpPr>
        <p:grpSpPr>
          <a:xfrm rot="377494">
            <a:off x="3553821" y="2015917"/>
            <a:ext cx="1952079" cy="1978043"/>
            <a:chOff x="2118578" y="4342666"/>
            <a:chExt cx="672245" cy="680979"/>
          </a:xfrm>
        </p:grpSpPr>
        <p:grpSp>
          <p:nvGrpSpPr>
            <p:cNvPr id="18" name="组合 18"/>
            <p:cNvGrpSpPr/>
            <p:nvPr/>
          </p:nvGrpSpPr>
          <p:grpSpPr>
            <a:xfrm>
              <a:off x="2124537" y="4342666"/>
              <a:ext cx="641610" cy="680979"/>
              <a:chOff x="2124539" y="4342651"/>
              <a:chExt cx="641611" cy="680977"/>
            </a:xfrm>
          </p:grpSpPr>
          <p:sp>
            <p:nvSpPr>
              <p:cNvPr id="37" name="任意多边形 36"/>
              <p:cNvSpPr/>
              <p:nvPr/>
            </p:nvSpPr>
            <p:spPr>
              <a:xfrm>
                <a:off x="2124539" y="4342651"/>
                <a:ext cx="641611" cy="680977"/>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2176934" y="4495047"/>
                <a:ext cx="227805" cy="371040"/>
              </a:xfrm>
              <a:custGeom>
                <a:avLst/>
                <a:gdLst>
                  <a:gd name="connsiteX0" fmla="*/ 131483 w 768692"/>
                  <a:gd name="connsiteY0" fmla="*/ 0 h 962212"/>
                  <a:gd name="connsiteX1" fmla="*/ 394448 w 768692"/>
                  <a:gd name="connsiteY1" fmla="*/ 197223 h 962212"/>
                  <a:gd name="connsiteX2" fmla="*/ 621553 w 768692"/>
                  <a:gd name="connsiteY2" fmla="*/ 137459 h 962212"/>
                  <a:gd name="connsiteX3" fmla="*/ 764989 w 768692"/>
                  <a:gd name="connsiteY3" fmla="*/ 472141 h 962212"/>
                  <a:gd name="connsiteX4" fmla="*/ 472142 w 768692"/>
                  <a:gd name="connsiteY4" fmla="*/ 531906 h 962212"/>
                  <a:gd name="connsiteX5" fmla="*/ 591671 w 768692"/>
                  <a:gd name="connsiteY5" fmla="*/ 770965 h 962212"/>
                  <a:gd name="connsiteX6" fmla="*/ 442259 w 768692"/>
                  <a:gd name="connsiteY6" fmla="*/ 806823 h 962212"/>
                  <a:gd name="connsiteX7" fmla="*/ 352612 w 768692"/>
                  <a:gd name="connsiteY7" fmla="*/ 693271 h 962212"/>
                  <a:gd name="connsiteX8" fmla="*/ 197224 w 768692"/>
                  <a:gd name="connsiteY8" fmla="*/ 878541 h 962212"/>
                  <a:gd name="connsiteX9" fmla="*/ 0 w 768692"/>
                  <a:gd name="connsiteY9" fmla="*/ 962212 h 962212"/>
                  <a:gd name="connsiteX0-1" fmla="*/ 61103 w 698312"/>
                  <a:gd name="connsiteY0-2" fmla="*/ 0 h 1082820"/>
                  <a:gd name="connsiteX1-3" fmla="*/ 324068 w 698312"/>
                  <a:gd name="connsiteY1-4" fmla="*/ 197223 h 1082820"/>
                  <a:gd name="connsiteX2-5" fmla="*/ 551173 w 698312"/>
                  <a:gd name="connsiteY2-6" fmla="*/ 137459 h 1082820"/>
                  <a:gd name="connsiteX3-7" fmla="*/ 694609 w 698312"/>
                  <a:gd name="connsiteY3-8" fmla="*/ 472141 h 1082820"/>
                  <a:gd name="connsiteX4-9" fmla="*/ 401762 w 698312"/>
                  <a:gd name="connsiteY4-10" fmla="*/ 531906 h 1082820"/>
                  <a:gd name="connsiteX5-11" fmla="*/ 521291 w 698312"/>
                  <a:gd name="connsiteY5-12" fmla="*/ 770965 h 1082820"/>
                  <a:gd name="connsiteX6-13" fmla="*/ 371879 w 698312"/>
                  <a:gd name="connsiteY6-14" fmla="*/ 806823 h 1082820"/>
                  <a:gd name="connsiteX7-15" fmla="*/ 282232 w 698312"/>
                  <a:gd name="connsiteY7-16" fmla="*/ 693271 h 1082820"/>
                  <a:gd name="connsiteX8-17" fmla="*/ 126844 w 698312"/>
                  <a:gd name="connsiteY8-18" fmla="*/ 878541 h 1082820"/>
                  <a:gd name="connsiteX9-19" fmla="*/ 0 w 698312"/>
                  <a:gd name="connsiteY9-20" fmla="*/ 1082820 h 1082820"/>
                  <a:gd name="connsiteX0-21" fmla="*/ 61103 w 698312"/>
                  <a:gd name="connsiteY0-22" fmla="*/ 0 h 1082820"/>
                  <a:gd name="connsiteX1-23" fmla="*/ 324068 w 698312"/>
                  <a:gd name="connsiteY1-24" fmla="*/ 197223 h 1082820"/>
                  <a:gd name="connsiteX2-25" fmla="*/ 551173 w 698312"/>
                  <a:gd name="connsiteY2-26" fmla="*/ 137459 h 1082820"/>
                  <a:gd name="connsiteX3-27" fmla="*/ 694609 w 698312"/>
                  <a:gd name="connsiteY3-28" fmla="*/ 472141 h 1082820"/>
                  <a:gd name="connsiteX4-29" fmla="*/ 401762 w 698312"/>
                  <a:gd name="connsiteY4-30" fmla="*/ 531906 h 1082820"/>
                  <a:gd name="connsiteX5-31" fmla="*/ 521291 w 698312"/>
                  <a:gd name="connsiteY5-32" fmla="*/ 770965 h 1082820"/>
                  <a:gd name="connsiteX6-33" fmla="*/ 371879 w 698312"/>
                  <a:gd name="connsiteY6-34" fmla="*/ 806823 h 1082820"/>
                  <a:gd name="connsiteX7-35" fmla="*/ 282232 w 698312"/>
                  <a:gd name="connsiteY7-36" fmla="*/ 693271 h 1082820"/>
                  <a:gd name="connsiteX8-37" fmla="*/ 176111 w 698312"/>
                  <a:gd name="connsiteY8-38" fmla="*/ 905342 h 1082820"/>
                  <a:gd name="connsiteX9-39" fmla="*/ 0 w 698312"/>
                  <a:gd name="connsiteY9-40" fmla="*/ 1082820 h 10828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98312" h="1082820">
                    <a:moveTo>
                      <a:pt x="61103" y="0"/>
                    </a:moveTo>
                    <a:cubicBezTo>
                      <a:pt x="151746" y="87156"/>
                      <a:pt x="242390" y="174313"/>
                      <a:pt x="324068" y="197223"/>
                    </a:cubicBezTo>
                    <a:cubicBezTo>
                      <a:pt x="405746" y="220133"/>
                      <a:pt x="489416" y="91639"/>
                      <a:pt x="551173" y="137459"/>
                    </a:cubicBezTo>
                    <a:cubicBezTo>
                      <a:pt x="612930" y="183279"/>
                      <a:pt x="719511" y="406400"/>
                      <a:pt x="694609" y="472141"/>
                    </a:cubicBezTo>
                    <a:cubicBezTo>
                      <a:pt x="669707" y="537882"/>
                      <a:pt x="430648" y="482102"/>
                      <a:pt x="401762" y="531906"/>
                    </a:cubicBezTo>
                    <a:cubicBezTo>
                      <a:pt x="372876" y="581710"/>
                      <a:pt x="526272" y="725146"/>
                      <a:pt x="521291" y="770965"/>
                    </a:cubicBezTo>
                    <a:cubicBezTo>
                      <a:pt x="516311" y="816785"/>
                      <a:pt x="411722" y="819772"/>
                      <a:pt x="371879" y="806823"/>
                    </a:cubicBezTo>
                    <a:cubicBezTo>
                      <a:pt x="332036" y="793874"/>
                      <a:pt x="314860" y="676851"/>
                      <a:pt x="282232" y="693271"/>
                    </a:cubicBezTo>
                    <a:cubicBezTo>
                      <a:pt x="249604" y="709691"/>
                      <a:pt x="223150" y="840417"/>
                      <a:pt x="176111" y="905342"/>
                    </a:cubicBezTo>
                    <a:cubicBezTo>
                      <a:pt x="129072" y="970267"/>
                      <a:pt x="69227" y="1063396"/>
                      <a:pt x="0" y="108282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a:off x="2353279" y="4809159"/>
                <a:ext cx="49757" cy="61548"/>
              </a:xfrm>
              <a:custGeom>
                <a:avLst/>
                <a:gdLst>
                  <a:gd name="connsiteX0" fmla="*/ 6763 w 126447"/>
                  <a:gd name="connsiteY0" fmla="*/ 18499 h 191822"/>
                  <a:gd name="connsiteX1" fmla="*/ 126292 w 126447"/>
                  <a:gd name="connsiteY1" fmla="*/ 24476 h 191822"/>
                  <a:gd name="connsiteX2" fmla="*/ 30669 w 126447"/>
                  <a:gd name="connsiteY2" fmla="*/ 191817 h 191822"/>
                  <a:gd name="connsiteX3" fmla="*/ 6763 w 126447"/>
                  <a:gd name="connsiteY3" fmla="*/ 18499 h 191822"/>
                  <a:gd name="connsiteX0-1" fmla="*/ 394 w 120595"/>
                  <a:gd name="connsiteY0-2" fmla="*/ 16500 h 159942"/>
                  <a:gd name="connsiteX1-3" fmla="*/ 119923 w 120595"/>
                  <a:gd name="connsiteY1-4" fmla="*/ 22477 h 159942"/>
                  <a:gd name="connsiteX2-5" fmla="*/ 84065 w 120595"/>
                  <a:gd name="connsiteY2-6" fmla="*/ 159936 h 159942"/>
                  <a:gd name="connsiteX3-7" fmla="*/ 394 w 120595"/>
                  <a:gd name="connsiteY3-8" fmla="*/ 16500 h 159942"/>
                  <a:gd name="connsiteX0-9" fmla="*/ 939 w 129518"/>
                  <a:gd name="connsiteY0-10" fmla="*/ 16500 h 160211"/>
                  <a:gd name="connsiteX1-11" fmla="*/ 120468 w 129518"/>
                  <a:gd name="connsiteY1-12" fmla="*/ 22477 h 160211"/>
                  <a:gd name="connsiteX2-13" fmla="*/ 84610 w 129518"/>
                  <a:gd name="connsiteY2-14" fmla="*/ 159936 h 160211"/>
                  <a:gd name="connsiteX3-15" fmla="*/ 939 w 129518"/>
                  <a:gd name="connsiteY3-16" fmla="*/ 16500 h 160211"/>
                </a:gdLst>
                <a:ahLst/>
                <a:cxnLst>
                  <a:cxn ang="0">
                    <a:pos x="connsiteX0-1" y="connsiteY0-2"/>
                  </a:cxn>
                  <a:cxn ang="0">
                    <a:pos x="connsiteX1-3" y="connsiteY1-4"/>
                  </a:cxn>
                  <a:cxn ang="0">
                    <a:pos x="connsiteX2-5" y="connsiteY2-6"/>
                  </a:cxn>
                  <a:cxn ang="0">
                    <a:pos x="connsiteX3-7" y="connsiteY3-8"/>
                  </a:cxn>
                </a:cxnLst>
                <a:rect l="l" t="t" r="r" b="b"/>
                <a:pathLst>
                  <a:path w="129518" h="160211">
                    <a:moveTo>
                      <a:pt x="939" y="16500"/>
                    </a:moveTo>
                    <a:cubicBezTo>
                      <a:pt x="6915" y="-6410"/>
                      <a:pt x="116484" y="-6409"/>
                      <a:pt x="120468" y="22477"/>
                    </a:cubicBezTo>
                    <a:cubicBezTo>
                      <a:pt x="124452" y="51363"/>
                      <a:pt x="152344" y="152964"/>
                      <a:pt x="84610" y="159936"/>
                    </a:cubicBezTo>
                    <a:cubicBezTo>
                      <a:pt x="16876" y="166908"/>
                      <a:pt x="-5037" y="39410"/>
                      <a:pt x="939" y="16500"/>
                    </a:cubicBezTo>
                    <a:close/>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a:off x="2500518" y="4409062"/>
                <a:ext cx="255640" cy="461540"/>
              </a:xfrm>
              <a:custGeom>
                <a:avLst/>
                <a:gdLst>
                  <a:gd name="connsiteX0" fmla="*/ 420402 w 665437"/>
                  <a:gd name="connsiteY0" fmla="*/ 0 h 1201399"/>
                  <a:gd name="connsiteX1" fmla="*/ 181343 w 665437"/>
                  <a:gd name="connsiteY1" fmla="*/ 161365 h 1201399"/>
                  <a:gd name="connsiteX2" fmla="*/ 37908 w 665437"/>
                  <a:gd name="connsiteY2" fmla="*/ 173318 h 1201399"/>
                  <a:gd name="connsiteX3" fmla="*/ 2049 w 665437"/>
                  <a:gd name="connsiteY3" fmla="*/ 239059 h 1201399"/>
                  <a:gd name="connsiteX4" fmla="*/ 37908 w 665437"/>
                  <a:gd name="connsiteY4" fmla="*/ 579718 h 1201399"/>
                  <a:gd name="connsiteX5" fmla="*/ 306849 w 665437"/>
                  <a:gd name="connsiteY5" fmla="*/ 753036 h 1201399"/>
                  <a:gd name="connsiteX6" fmla="*/ 282943 w 665437"/>
                  <a:gd name="connsiteY6" fmla="*/ 926353 h 1201399"/>
                  <a:gd name="connsiteX7" fmla="*/ 336731 w 665437"/>
                  <a:gd name="connsiteY7" fmla="*/ 1093695 h 1201399"/>
                  <a:gd name="connsiteX8" fmla="*/ 306849 w 665437"/>
                  <a:gd name="connsiteY8" fmla="*/ 1201271 h 1201399"/>
                  <a:gd name="connsiteX9" fmla="*/ 408449 w 665437"/>
                  <a:gd name="connsiteY9" fmla="*/ 1111624 h 1201399"/>
                  <a:gd name="connsiteX10" fmla="*/ 444308 w 665437"/>
                  <a:gd name="connsiteY10" fmla="*/ 944283 h 1201399"/>
                  <a:gd name="connsiteX11" fmla="*/ 516025 w 665437"/>
                  <a:gd name="connsiteY11" fmla="*/ 818777 h 1201399"/>
                  <a:gd name="connsiteX12" fmla="*/ 665437 w 665437"/>
                  <a:gd name="connsiteY12" fmla="*/ 753036 h 120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437" h="1201399">
                    <a:moveTo>
                      <a:pt x="420402" y="0"/>
                    </a:moveTo>
                    <a:cubicBezTo>
                      <a:pt x="332747" y="66239"/>
                      <a:pt x="245092" y="132479"/>
                      <a:pt x="181343" y="161365"/>
                    </a:cubicBezTo>
                    <a:cubicBezTo>
                      <a:pt x="117594" y="190251"/>
                      <a:pt x="67790" y="160369"/>
                      <a:pt x="37908" y="173318"/>
                    </a:cubicBezTo>
                    <a:cubicBezTo>
                      <a:pt x="8026" y="186267"/>
                      <a:pt x="2049" y="171326"/>
                      <a:pt x="2049" y="239059"/>
                    </a:cubicBezTo>
                    <a:cubicBezTo>
                      <a:pt x="2049" y="306792"/>
                      <a:pt x="-12892" y="494055"/>
                      <a:pt x="37908" y="579718"/>
                    </a:cubicBezTo>
                    <a:cubicBezTo>
                      <a:pt x="88708" y="665381"/>
                      <a:pt x="266010" y="695264"/>
                      <a:pt x="306849" y="753036"/>
                    </a:cubicBezTo>
                    <a:cubicBezTo>
                      <a:pt x="347688" y="810808"/>
                      <a:pt x="277963" y="869577"/>
                      <a:pt x="282943" y="926353"/>
                    </a:cubicBezTo>
                    <a:cubicBezTo>
                      <a:pt x="287923" y="983129"/>
                      <a:pt x="332747" y="1047875"/>
                      <a:pt x="336731" y="1093695"/>
                    </a:cubicBezTo>
                    <a:cubicBezTo>
                      <a:pt x="340715" y="1139515"/>
                      <a:pt x="294896" y="1198283"/>
                      <a:pt x="306849" y="1201271"/>
                    </a:cubicBezTo>
                    <a:cubicBezTo>
                      <a:pt x="318802" y="1204259"/>
                      <a:pt x="385539" y="1154455"/>
                      <a:pt x="408449" y="1111624"/>
                    </a:cubicBezTo>
                    <a:cubicBezTo>
                      <a:pt x="431359" y="1068793"/>
                      <a:pt x="426379" y="993091"/>
                      <a:pt x="444308" y="944283"/>
                    </a:cubicBezTo>
                    <a:cubicBezTo>
                      <a:pt x="462237" y="895475"/>
                      <a:pt x="479170" y="850651"/>
                      <a:pt x="516025" y="818777"/>
                    </a:cubicBezTo>
                    <a:cubicBezTo>
                      <a:pt x="552880" y="786903"/>
                      <a:pt x="609158" y="769969"/>
                      <a:pt x="665437" y="753036"/>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a:off x="2693191" y="4801426"/>
                <a:ext cx="48215" cy="91839"/>
              </a:xfrm>
              <a:custGeom>
                <a:avLst/>
                <a:gdLst>
                  <a:gd name="connsiteX0" fmla="*/ 125506 w 125506"/>
                  <a:gd name="connsiteY0" fmla="*/ 0 h 239059"/>
                  <a:gd name="connsiteX1" fmla="*/ 59765 w 125506"/>
                  <a:gd name="connsiteY1" fmla="*/ 23906 h 239059"/>
                  <a:gd name="connsiteX2" fmla="*/ 0 w 125506"/>
                  <a:gd name="connsiteY2" fmla="*/ 143435 h 239059"/>
                  <a:gd name="connsiteX3" fmla="*/ 59765 w 125506"/>
                  <a:gd name="connsiteY3" fmla="*/ 239059 h 239059"/>
                </a:gdLst>
                <a:ahLst/>
                <a:cxnLst>
                  <a:cxn ang="0">
                    <a:pos x="connsiteX0" y="connsiteY0"/>
                  </a:cxn>
                  <a:cxn ang="0">
                    <a:pos x="connsiteX1" y="connsiteY1"/>
                  </a:cxn>
                  <a:cxn ang="0">
                    <a:pos x="connsiteX2" y="connsiteY2"/>
                  </a:cxn>
                  <a:cxn ang="0">
                    <a:pos x="connsiteX3" y="connsiteY3"/>
                  </a:cxn>
                </a:cxnLst>
                <a:rect l="l" t="t" r="r" b="b"/>
                <a:pathLst>
                  <a:path w="125506" h="239059">
                    <a:moveTo>
                      <a:pt x="125506" y="0"/>
                    </a:moveTo>
                    <a:cubicBezTo>
                      <a:pt x="103094" y="0"/>
                      <a:pt x="80683" y="0"/>
                      <a:pt x="59765" y="23906"/>
                    </a:cubicBezTo>
                    <a:cubicBezTo>
                      <a:pt x="38847" y="47812"/>
                      <a:pt x="0" y="107576"/>
                      <a:pt x="0" y="143435"/>
                    </a:cubicBezTo>
                    <a:cubicBezTo>
                      <a:pt x="0" y="179294"/>
                      <a:pt x="29882" y="209176"/>
                      <a:pt x="59765" y="239059"/>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任意多边形 19"/>
            <p:cNvSpPr/>
            <p:nvPr/>
          </p:nvSpPr>
          <p:spPr>
            <a:xfrm rot="20279529">
              <a:off x="2598986" y="4623585"/>
              <a:ext cx="174702" cy="8321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rot="20279529">
              <a:off x="2479594" y="4480388"/>
              <a:ext cx="223342" cy="1187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rot="20279529">
              <a:off x="2127432" y="4559080"/>
              <a:ext cx="113703" cy="55204"/>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20279529">
              <a:off x="2594340" y="4571943"/>
              <a:ext cx="163589" cy="9647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rot="20279529">
              <a:off x="2135494" y="4638968"/>
              <a:ext cx="269481" cy="148400"/>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0279529">
              <a:off x="2551870" y="4532497"/>
              <a:ext cx="202631" cy="103394"/>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20279529">
              <a:off x="2524324" y="4506303"/>
              <a:ext cx="197416" cy="9652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rot="20279529">
              <a:off x="2501280" y="4464115"/>
              <a:ext cx="153497" cy="7992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rot="20279529">
              <a:off x="2328699" y="4625725"/>
              <a:ext cx="74052" cy="2824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20279529">
              <a:off x="2130536" y="4603524"/>
              <a:ext cx="189693" cy="9750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rot="20279529">
              <a:off x="2599023" y="4660655"/>
              <a:ext cx="191800" cy="92351"/>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rot="20279529">
              <a:off x="2611275" y="4795392"/>
              <a:ext cx="62292" cy="380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20279529">
              <a:off x="2492797" y="4489568"/>
              <a:ext cx="71293" cy="5029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rot="20279529">
              <a:off x="2118578" y="4584242"/>
              <a:ext cx="149665" cy="78198"/>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rot="20279529">
              <a:off x="2127492" y="4608653"/>
              <a:ext cx="255388" cy="13914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279529">
              <a:off x="2284593" y="4709127"/>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rot="20279529">
              <a:off x="2302799" y="4734812"/>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椭圆 31"/>
          <p:cNvSpPr/>
          <p:nvPr/>
        </p:nvSpPr>
        <p:spPr>
          <a:xfrm rot="16200000">
            <a:off x="3115607" y="1666350"/>
            <a:ext cx="2829660" cy="279943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88667 w 660227"/>
              <a:gd name="connsiteY0-334" fmla="*/ 94944 h 649385"/>
              <a:gd name="connsiteX1-335" fmla="*/ 410712 w 660227"/>
              <a:gd name="connsiteY1-336" fmla="*/ 10584 h 649385"/>
              <a:gd name="connsiteX2-337" fmla="*/ 659670 w 660227"/>
              <a:gd name="connsiteY2-338" fmla="*/ 332862 h 649385"/>
              <a:gd name="connsiteX3-339" fmla="*/ 331423 w 660227"/>
              <a:gd name="connsiteY3-340" fmla="*/ 649385 h 649385"/>
              <a:gd name="connsiteX4-341" fmla="*/ 3176 w 660227"/>
              <a:gd name="connsiteY4-342" fmla="*/ 332862 h 649385"/>
              <a:gd name="connsiteX5-343" fmla="*/ 62645 w 660227"/>
              <a:gd name="connsiteY5-344" fmla="*/ 129946 h 649385"/>
              <a:gd name="connsiteX0-345" fmla="*/ 88667 w 660227"/>
              <a:gd name="connsiteY0-346" fmla="*/ 98736 h 653177"/>
              <a:gd name="connsiteX1-347" fmla="*/ 410712 w 660227"/>
              <a:gd name="connsiteY1-348" fmla="*/ 14376 h 653177"/>
              <a:gd name="connsiteX2-349" fmla="*/ 659670 w 660227"/>
              <a:gd name="connsiteY2-350" fmla="*/ 336654 h 653177"/>
              <a:gd name="connsiteX3-351" fmla="*/ 331423 w 660227"/>
              <a:gd name="connsiteY3-352" fmla="*/ 653177 h 653177"/>
              <a:gd name="connsiteX4-353" fmla="*/ 3176 w 660227"/>
              <a:gd name="connsiteY4-354" fmla="*/ 336654 h 653177"/>
              <a:gd name="connsiteX5-355" fmla="*/ 62645 w 660227"/>
              <a:gd name="connsiteY5-356" fmla="*/ 133738 h 653177"/>
              <a:gd name="connsiteX0-357" fmla="*/ 88667 w 660338"/>
              <a:gd name="connsiteY0-358" fmla="*/ 92619 h 647060"/>
              <a:gd name="connsiteX1-359" fmla="*/ 410712 w 660338"/>
              <a:gd name="connsiteY1-360" fmla="*/ 8259 h 647060"/>
              <a:gd name="connsiteX2-361" fmla="*/ 659670 w 660338"/>
              <a:gd name="connsiteY2-362" fmla="*/ 330537 h 647060"/>
              <a:gd name="connsiteX3-363" fmla="*/ 331423 w 660338"/>
              <a:gd name="connsiteY3-364" fmla="*/ 647060 h 647060"/>
              <a:gd name="connsiteX4-365" fmla="*/ 3176 w 660338"/>
              <a:gd name="connsiteY4-366" fmla="*/ 330537 h 647060"/>
              <a:gd name="connsiteX5-367" fmla="*/ 62645 w 660338"/>
              <a:gd name="connsiteY5-368" fmla="*/ 127621 h 647060"/>
              <a:gd name="connsiteX0-369" fmla="*/ 88667 w 660338"/>
              <a:gd name="connsiteY0-370" fmla="*/ 92619 h 647060"/>
              <a:gd name="connsiteX1-371" fmla="*/ 410712 w 660338"/>
              <a:gd name="connsiteY1-372" fmla="*/ 8259 h 647060"/>
              <a:gd name="connsiteX2-373" fmla="*/ 659670 w 660338"/>
              <a:gd name="connsiteY2-374" fmla="*/ 330537 h 647060"/>
              <a:gd name="connsiteX3-375" fmla="*/ 331423 w 660338"/>
              <a:gd name="connsiteY3-376" fmla="*/ 647060 h 647060"/>
              <a:gd name="connsiteX4-377" fmla="*/ 3176 w 660338"/>
              <a:gd name="connsiteY4-378" fmla="*/ 330537 h 647060"/>
              <a:gd name="connsiteX5-379" fmla="*/ 62645 w 660338"/>
              <a:gd name="connsiteY5-380" fmla="*/ 127621 h 647060"/>
              <a:gd name="connsiteX0-381" fmla="*/ 88667 w 660440"/>
              <a:gd name="connsiteY0-382" fmla="*/ 92619 h 647060"/>
              <a:gd name="connsiteX1-383" fmla="*/ 410712 w 660440"/>
              <a:gd name="connsiteY1-384" fmla="*/ 8259 h 647060"/>
              <a:gd name="connsiteX2-385" fmla="*/ 659670 w 660440"/>
              <a:gd name="connsiteY2-386" fmla="*/ 330537 h 647060"/>
              <a:gd name="connsiteX3-387" fmla="*/ 331423 w 660440"/>
              <a:gd name="connsiteY3-388" fmla="*/ 647060 h 647060"/>
              <a:gd name="connsiteX4-389" fmla="*/ 3176 w 660440"/>
              <a:gd name="connsiteY4-390" fmla="*/ 330537 h 647060"/>
              <a:gd name="connsiteX5-391" fmla="*/ 62645 w 660440"/>
              <a:gd name="connsiteY5-392" fmla="*/ 127621 h 647060"/>
              <a:gd name="connsiteX0-393" fmla="*/ 88667 w 660843"/>
              <a:gd name="connsiteY0-394" fmla="*/ 96957 h 651398"/>
              <a:gd name="connsiteX1-395" fmla="*/ 415638 w 660843"/>
              <a:gd name="connsiteY1-396" fmla="*/ 7670 h 651398"/>
              <a:gd name="connsiteX2-397" fmla="*/ 659670 w 660843"/>
              <a:gd name="connsiteY2-398" fmla="*/ 334875 h 651398"/>
              <a:gd name="connsiteX3-399" fmla="*/ 331423 w 660843"/>
              <a:gd name="connsiteY3-400" fmla="*/ 651398 h 651398"/>
              <a:gd name="connsiteX4-401" fmla="*/ 3176 w 660843"/>
              <a:gd name="connsiteY4-402" fmla="*/ 334875 h 651398"/>
              <a:gd name="connsiteX5-403" fmla="*/ 62645 w 660843"/>
              <a:gd name="connsiteY5-404" fmla="*/ 131959 h 651398"/>
              <a:gd name="connsiteX0-405" fmla="*/ 88667 w 660991"/>
              <a:gd name="connsiteY0-406" fmla="*/ 96957 h 651398"/>
              <a:gd name="connsiteX1-407" fmla="*/ 415638 w 660991"/>
              <a:gd name="connsiteY1-408" fmla="*/ 7670 h 651398"/>
              <a:gd name="connsiteX2-409" fmla="*/ 659670 w 660991"/>
              <a:gd name="connsiteY2-410" fmla="*/ 334875 h 651398"/>
              <a:gd name="connsiteX3-411" fmla="*/ 331423 w 660991"/>
              <a:gd name="connsiteY3-412" fmla="*/ 651398 h 651398"/>
              <a:gd name="connsiteX4-413" fmla="*/ 3176 w 660991"/>
              <a:gd name="connsiteY4-414" fmla="*/ 334875 h 651398"/>
              <a:gd name="connsiteX5-415" fmla="*/ 62645 w 660991"/>
              <a:gd name="connsiteY5-416" fmla="*/ 131959 h 651398"/>
              <a:gd name="connsiteX0-417" fmla="*/ 88667 w 659672"/>
              <a:gd name="connsiteY0-418" fmla="*/ 96957 h 651398"/>
              <a:gd name="connsiteX1-419" fmla="*/ 415638 w 659672"/>
              <a:gd name="connsiteY1-420" fmla="*/ 7670 h 651398"/>
              <a:gd name="connsiteX2-421" fmla="*/ 659670 w 659672"/>
              <a:gd name="connsiteY2-422" fmla="*/ 334875 h 651398"/>
              <a:gd name="connsiteX3-423" fmla="*/ 331423 w 659672"/>
              <a:gd name="connsiteY3-424" fmla="*/ 651398 h 651398"/>
              <a:gd name="connsiteX4-425" fmla="*/ 3176 w 659672"/>
              <a:gd name="connsiteY4-426" fmla="*/ 334875 h 651398"/>
              <a:gd name="connsiteX5-427" fmla="*/ 62645 w 659672"/>
              <a:gd name="connsiteY5-428" fmla="*/ 131959 h 651398"/>
              <a:gd name="connsiteX0-429" fmla="*/ 88667 w 660991"/>
              <a:gd name="connsiteY0-430" fmla="*/ 96957 h 651398"/>
              <a:gd name="connsiteX1-431" fmla="*/ 415638 w 660991"/>
              <a:gd name="connsiteY1-432" fmla="*/ 7670 h 651398"/>
              <a:gd name="connsiteX2-433" fmla="*/ 659670 w 660991"/>
              <a:gd name="connsiteY2-434" fmla="*/ 334875 h 651398"/>
              <a:gd name="connsiteX3-435" fmla="*/ 331423 w 660991"/>
              <a:gd name="connsiteY3-436" fmla="*/ 651398 h 651398"/>
              <a:gd name="connsiteX4-437" fmla="*/ 3176 w 660991"/>
              <a:gd name="connsiteY4-438" fmla="*/ 334875 h 651398"/>
              <a:gd name="connsiteX5-439" fmla="*/ 62645 w 660991"/>
              <a:gd name="connsiteY5-440" fmla="*/ 131959 h 651398"/>
              <a:gd name="connsiteX0-441" fmla="*/ 88667 w 660843"/>
              <a:gd name="connsiteY0-442" fmla="*/ 98912 h 653353"/>
              <a:gd name="connsiteX1-443" fmla="*/ 415638 w 660843"/>
              <a:gd name="connsiteY1-444" fmla="*/ 9625 h 653353"/>
              <a:gd name="connsiteX2-445" fmla="*/ 659670 w 660843"/>
              <a:gd name="connsiteY2-446" fmla="*/ 336830 h 653353"/>
              <a:gd name="connsiteX3-447" fmla="*/ 331423 w 660843"/>
              <a:gd name="connsiteY3-448" fmla="*/ 653353 h 653353"/>
              <a:gd name="connsiteX4-449" fmla="*/ 3176 w 660843"/>
              <a:gd name="connsiteY4-450" fmla="*/ 336830 h 653353"/>
              <a:gd name="connsiteX5-451" fmla="*/ 62645 w 660843"/>
              <a:gd name="connsiteY5-452" fmla="*/ 133914 h 653353"/>
              <a:gd name="connsiteX0-453" fmla="*/ 88667 w 660203"/>
              <a:gd name="connsiteY0-454" fmla="*/ 98912 h 653353"/>
              <a:gd name="connsiteX1-455" fmla="*/ 415638 w 660203"/>
              <a:gd name="connsiteY1-456" fmla="*/ 9625 h 653353"/>
              <a:gd name="connsiteX2-457" fmla="*/ 659670 w 660203"/>
              <a:gd name="connsiteY2-458" fmla="*/ 336830 h 653353"/>
              <a:gd name="connsiteX3-459" fmla="*/ 331423 w 660203"/>
              <a:gd name="connsiteY3-460" fmla="*/ 653353 h 653353"/>
              <a:gd name="connsiteX4-461" fmla="*/ 3176 w 660203"/>
              <a:gd name="connsiteY4-462" fmla="*/ 336830 h 653353"/>
              <a:gd name="connsiteX5-463" fmla="*/ 62645 w 660203"/>
              <a:gd name="connsiteY5-464" fmla="*/ 133914 h 6533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203" h="653353">
                <a:moveTo>
                  <a:pt x="88667" y="98912"/>
                </a:moveTo>
                <a:cubicBezTo>
                  <a:pt x="160995" y="21905"/>
                  <a:pt x="271208" y="-20178"/>
                  <a:pt x="415638" y="9625"/>
                </a:cubicBezTo>
                <a:cubicBezTo>
                  <a:pt x="560068" y="39428"/>
                  <a:pt x="668779" y="199983"/>
                  <a:pt x="659670" y="336830"/>
                </a:cubicBezTo>
                <a:cubicBezTo>
                  <a:pt x="650561" y="473677"/>
                  <a:pt x="512709" y="653353"/>
                  <a:pt x="331423" y="653353"/>
                </a:cubicBezTo>
                <a:cubicBezTo>
                  <a:pt x="150137" y="653353"/>
                  <a:pt x="14721" y="456654"/>
                  <a:pt x="3176" y="336830"/>
                </a:cubicBezTo>
                <a:cubicBezTo>
                  <a:pt x="-8369" y="217006"/>
                  <a:pt x="11590" y="208728"/>
                  <a:pt x="62645" y="133914"/>
                </a:cubicBezTo>
              </a:path>
            </a:pathLst>
          </a:custGeom>
          <a:noFill/>
          <a:ln w="38100" cap="rnd">
            <a:solidFill>
              <a:schemeClr val="accent1"/>
            </a:solidFill>
            <a:prstDash val="solid"/>
            <a:round/>
            <a:tailEnd type="arrow" w="med"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5400" b="1" dirty="0">
              <a:solidFill>
                <a:schemeClr val="accent1">
                  <a:lumMod val="50000"/>
                </a:schemeClr>
              </a:solidFill>
              <a:latin typeface="方正静蕾简体" pitchFamily="2" charset="-122"/>
              <a:ea typeface="方正静蕾简体" pitchFamily="2" charset="-122"/>
            </a:endParaRPr>
          </a:p>
        </p:txBody>
      </p:sp>
      <p:sp>
        <p:nvSpPr>
          <p:cNvPr id="43" name="任意多边形 42"/>
          <p:cNvSpPr/>
          <p:nvPr/>
        </p:nvSpPr>
        <p:spPr>
          <a:xfrm flipH="1">
            <a:off x="2991271" y="3548755"/>
            <a:ext cx="507110" cy="538389"/>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solidFill>
            <a:srgbClr val="EBEBEB"/>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3300" b="1" dirty="0">
                <a:solidFill>
                  <a:schemeClr val="accent2"/>
                </a:solidFill>
                <a:latin typeface="方正静蕾简体" pitchFamily="2" charset="-122"/>
                <a:ea typeface="方正静蕾简体" pitchFamily="2" charset="-122"/>
              </a:rPr>
              <a:t>2</a:t>
            </a:r>
            <a:endParaRPr lang="zh-CN" altLang="en-US" sz="3300" b="1" dirty="0">
              <a:solidFill>
                <a:schemeClr val="accent2"/>
              </a:solidFill>
              <a:latin typeface="方正静蕾简体" pitchFamily="2" charset="-122"/>
              <a:ea typeface="方正静蕾简体" pitchFamily="2" charset="-122"/>
            </a:endParaRPr>
          </a:p>
        </p:txBody>
      </p:sp>
      <p:sp>
        <p:nvSpPr>
          <p:cNvPr id="44" name="任意多边形 43"/>
          <p:cNvSpPr/>
          <p:nvPr/>
        </p:nvSpPr>
        <p:spPr>
          <a:xfrm flipH="1">
            <a:off x="2991271" y="2057164"/>
            <a:ext cx="507110" cy="538389"/>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solidFill>
            <a:schemeClr val="bg1"/>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3300" b="1" dirty="0">
                <a:solidFill>
                  <a:schemeClr val="accent2"/>
                </a:solidFill>
                <a:latin typeface="方正静蕾简体" pitchFamily="2" charset="-122"/>
                <a:ea typeface="方正静蕾简体" pitchFamily="2" charset="-122"/>
              </a:rPr>
              <a:t>1</a:t>
            </a:r>
            <a:endParaRPr lang="zh-CN" altLang="en-US" sz="3300" b="1" dirty="0">
              <a:solidFill>
                <a:schemeClr val="accent2"/>
              </a:solidFill>
              <a:latin typeface="方正静蕾简体" pitchFamily="2" charset="-122"/>
              <a:ea typeface="方正静蕾简体" pitchFamily="2" charset="-122"/>
            </a:endParaRPr>
          </a:p>
        </p:txBody>
      </p:sp>
      <p:sp>
        <p:nvSpPr>
          <p:cNvPr id="45" name="任意多边形 44"/>
          <p:cNvSpPr/>
          <p:nvPr/>
        </p:nvSpPr>
        <p:spPr>
          <a:xfrm flipH="1">
            <a:off x="5495395" y="3548755"/>
            <a:ext cx="507110" cy="538389"/>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solidFill>
            <a:srgbClr val="EBEBEB"/>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3300" b="1" dirty="0">
                <a:solidFill>
                  <a:schemeClr val="accent2"/>
                </a:solidFill>
                <a:latin typeface="方正静蕾简体" pitchFamily="2" charset="-122"/>
                <a:ea typeface="方正静蕾简体" pitchFamily="2" charset="-122"/>
              </a:rPr>
              <a:t>4</a:t>
            </a:r>
            <a:endParaRPr lang="zh-CN" altLang="en-US" sz="3300" b="1" dirty="0">
              <a:solidFill>
                <a:schemeClr val="accent2"/>
              </a:solidFill>
              <a:latin typeface="方正静蕾简体" pitchFamily="2" charset="-122"/>
              <a:ea typeface="方正静蕾简体" pitchFamily="2" charset="-122"/>
            </a:endParaRPr>
          </a:p>
        </p:txBody>
      </p:sp>
      <p:sp>
        <p:nvSpPr>
          <p:cNvPr id="46" name="任意多边形 45"/>
          <p:cNvSpPr/>
          <p:nvPr/>
        </p:nvSpPr>
        <p:spPr>
          <a:xfrm flipH="1">
            <a:off x="5495395" y="2057164"/>
            <a:ext cx="507110" cy="538389"/>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solidFill>
            <a:schemeClr val="bg1"/>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3300" b="1" dirty="0">
                <a:solidFill>
                  <a:schemeClr val="accent2"/>
                </a:solidFill>
                <a:latin typeface="方正静蕾简体" pitchFamily="2" charset="-122"/>
                <a:ea typeface="方正静蕾简体" pitchFamily="2" charset="-122"/>
              </a:rPr>
              <a:t>3</a:t>
            </a:r>
            <a:endParaRPr lang="zh-CN" altLang="en-US" sz="3300" b="1" dirty="0">
              <a:solidFill>
                <a:schemeClr val="accent2"/>
              </a:solidFill>
              <a:latin typeface="方正静蕾简体" pitchFamily="2" charset="-122"/>
              <a:ea typeface="方正静蕾简体" pitchFamily="2" charset="-122"/>
            </a:endParaRPr>
          </a:p>
        </p:txBody>
      </p:sp>
      <p:sp>
        <p:nvSpPr>
          <p:cNvPr id="47" name="矩形 46"/>
          <p:cNvSpPr>
            <a:spLocks noChangeArrowheads="1"/>
          </p:cNvSpPr>
          <p:nvPr/>
        </p:nvSpPr>
        <p:spPr bwMode="auto">
          <a:xfrm>
            <a:off x="440643" y="1935721"/>
            <a:ext cx="2379116"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200" dirty="0">
                <a:solidFill>
                  <a:schemeClr val="tx1">
                    <a:lumMod val="75000"/>
                    <a:lumOff val="25000"/>
                  </a:schemeClr>
                </a:solidFill>
              </a:rPr>
              <a:t>Click here to enter a title</a:t>
            </a:r>
            <a:endParaRPr lang="en-US" altLang="zh-CN" sz="1200" dirty="0">
              <a:solidFill>
                <a:schemeClr val="tx1">
                  <a:lumMod val="75000"/>
                  <a:lumOff val="25000"/>
                </a:schemeClr>
              </a:solidFill>
            </a:endParaRPr>
          </a:p>
          <a:p>
            <a:pPr>
              <a:buNone/>
            </a:pPr>
            <a:r>
              <a:rPr lang="zh-CN" altLang="en-US" sz="900" dirty="0">
                <a:solidFill>
                  <a:schemeClr val="tx1">
                    <a:lumMod val="50000"/>
                    <a:lumOff val="50000"/>
                  </a:schemeClr>
                </a:solidFill>
              </a:rPr>
              <a:t>Please enter your main narrative here</a:t>
            </a:r>
            <a:endParaRPr lang="en-US" altLang="zh-CN" sz="900" dirty="0">
              <a:solidFill>
                <a:schemeClr val="tx1">
                  <a:lumMod val="50000"/>
                  <a:lumOff val="50000"/>
                </a:schemeClr>
              </a:solidFill>
            </a:endParaRPr>
          </a:p>
          <a:p>
            <a:pPr>
              <a:buNone/>
            </a:pPr>
            <a:r>
              <a:rPr lang="zh-CN" altLang="en-US" sz="900" dirty="0">
                <a:solidFill>
                  <a:schemeClr val="tx1">
                    <a:lumMod val="50000"/>
                    <a:lumOff val="50000"/>
                  </a:schemeClr>
                </a:solidFill>
              </a:rPr>
              <a:t>Please enter your main narrative here</a:t>
            </a:r>
            <a:endParaRPr lang="en-US" altLang="zh-CN" sz="900" dirty="0">
              <a:solidFill>
                <a:schemeClr val="tx1">
                  <a:lumMod val="50000"/>
                  <a:lumOff val="50000"/>
                </a:schemeClr>
              </a:solidFill>
            </a:endParaRPr>
          </a:p>
        </p:txBody>
      </p:sp>
      <p:sp>
        <p:nvSpPr>
          <p:cNvPr id="48" name="矩形 47"/>
          <p:cNvSpPr>
            <a:spLocks noChangeArrowheads="1"/>
          </p:cNvSpPr>
          <p:nvPr/>
        </p:nvSpPr>
        <p:spPr bwMode="auto">
          <a:xfrm>
            <a:off x="451952" y="3379266"/>
            <a:ext cx="2410408"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200" dirty="0">
                <a:solidFill>
                  <a:schemeClr val="tx1">
                    <a:lumMod val="75000"/>
                    <a:lumOff val="25000"/>
                  </a:schemeClr>
                </a:solidFill>
              </a:rPr>
              <a:t>Click here to enter a title</a:t>
            </a:r>
            <a:endParaRPr lang="en-US" altLang="zh-CN" sz="1200" dirty="0">
              <a:solidFill>
                <a:schemeClr val="tx1">
                  <a:lumMod val="75000"/>
                  <a:lumOff val="25000"/>
                </a:schemeClr>
              </a:solidFill>
            </a:endParaRPr>
          </a:p>
          <a:p>
            <a:pPr>
              <a:buNone/>
            </a:pPr>
            <a:r>
              <a:rPr lang="zh-CN" altLang="en-US" sz="900" dirty="0">
                <a:solidFill>
                  <a:schemeClr val="tx1">
                    <a:lumMod val="50000"/>
                    <a:lumOff val="50000"/>
                  </a:schemeClr>
                </a:solidFill>
              </a:rPr>
              <a:t>Please enter your main narrative here</a:t>
            </a:r>
            <a:endParaRPr lang="en-US" altLang="zh-CN" sz="900" dirty="0">
              <a:solidFill>
                <a:schemeClr val="tx1">
                  <a:lumMod val="50000"/>
                  <a:lumOff val="50000"/>
                </a:schemeClr>
              </a:solidFill>
            </a:endParaRPr>
          </a:p>
          <a:p>
            <a:pPr>
              <a:buNone/>
            </a:pPr>
            <a:r>
              <a:rPr lang="zh-CN" altLang="en-US" sz="900" dirty="0">
                <a:solidFill>
                  <a:schemeClr val="tx1">
                    <a:lumMod val="50000"/>
                    <a:lumOff val="50000"/>
                  </a:schemeClr>
                </a:solidFill>
              </a:rPr>
              <a:t>Please enter your main narrative here</a:t>
            </a:r>
            <a:endParaRPr lang="en-US" altLang="zh-CN" sz="900" dirty="0">
              <a:solidFill>
                <a:schemeClr val="tx1">
                  <a:lumMod val="50000"/>
                  <a:lumOff val="50000"/>
                </a:schemeClr>
              </a:solidFill>
            </a:endParaRPr>
          </a:p>
        </p:txBody>
      </p:sp>
      <p:sp>
        <p:nvSpPr>
          <p:cNvPr id="49" name="矩形 48"/>
          <p:cNvSpPr>
            <a:spLocks noChangeArrowheads="1"/>
          </p:cNvSpPr>
          <p:nvPr/>
        </p:nvSpPr>
        <p:spPr bwMode="auto">
          <a:xfrm>
            <a:off x="6187204" y="1935721"/>
            <a:ext cx="2273228"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200" dirty="0">
                <a:solidFill>
                  <a:schemeClr val="tx1">
                    <a:lumMod val="75000"/>
                    <a:lumOff val="25000"/>
                  </a:schemeClr>
                </a:solidFill>
              </a:rPr>
              <a:t>Click here to enter a title</a:t>
            </a:r>
            <a:endParaRPr lang="en-US" altLang="zh-CN" sz="1200" dirty="0">
              <a:solidFill>
                <a:schemeClr val="tx1">
                  <a:lumMod val="75000"/>
                  <a:lumOff val="25000"/>
                </a:schemeClr>
              </a:solidFill>
            </a:endParaRPr>
          </a:p>
          <a:p>
            <a:pPr>
              <a:buNone/>
            </a:pPr>
            <a:r>
              <a:rPr lang="zh-CN" altLang="en-US" sz="900" dirty="0">
                <a:solidFill>
                  <a:schemeClr val="tx1">
                    <a:lumMod val="50000"/>
                    <a:lumOff val="50000"/>
                  </a:schemeClr>
                </a:solidFill>
              </a:rPr>
              <a:t>Please enter your main narrative here</a:t>
            </a:r>
            <a:endParaRPr lang="en-US" altLang="zh-CN" sz="900" dirty="0">
              <a:solidFill>
                <a:schemeClr val="tx1">
                  <a:lumMod val="50000"/>
                  <a:lumOff val="50000"/>
                </a:schemeClr>
              </a:solidFill>
            </a:endParaRPr>
          </a:p>
          <a:p>
            <a:pPr>
              <a:buNone/>
            </a:pPr>
            <a:r>
              <a:rPr lang="zh-CN" altLang="en-US" sz="900" dirty="0">
                <a:solidFill>
                  <a:schemeClr val="tx1">
                    <a:lumMod val="50000"/>
                    <a:lumOff val="50000"/>
                  </a:schemeClr>
                </a:solidFill>
              </a:rPr>
              <a:t>Please enter your main narrative here</a:t>
            </a:r>
            <a:endParaRPr lang="en-US" altLang="zh-CN" sz="900" dirty="0">
              <a:solidFill>
                <a:schemeClr val="tx1">
                  <a:lumMod val="50000"/>
                  <a:lumOff val="50000"/>
                </a:schemeClr>
              </a:solidFill>
            </a:endParaRPr>
          </a:p>
        </p:txBody>
      </p:sp>
      <p:sp>
        <p:nvSpPr>
          <p:cNvPr id="50" name="矩形 49"/>
          <p:cNvSpPr>
            <a:spLocks noChangeArrowheads="1"/>
          </p:cNvSpPr>
          <p:nvPr/>
        </p:nvSpPr>
        <p:spPr bwMode="auto">
          <a:xfrm>
            <a:off x="6198514" y="3379266"/>
            <a:ext cx="2441938"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200" dirty="0">
                <a:solidFill>
                  <a:schemeClr val="tx1">
                    <a:lumMod val="75000"/>
                    <a:lumOff val="25000"/>
                  </a:schemeClr>
                </a:solidFill>
              </a:rPr>
              <a:t>Click here to enter a title</a:t>
            </a:r>
            <a:endParaRPr lang="en-US" altLang="zh-CN" sz="1200" dirty="0">
              <a:solidFill>
                <a:schemeClr val="tx1">
                  <a:lumMod val="75000"/>
                  <a:lumOff val="25000"/>
                </a:schemeClr>
              </a:solidFill>
            </a:endParaRPr>
          </a:p>
          <a:p>
            <a:pPr>
              <a:buNone/>
            </a:pPr>
            <a:r>
              <a:rPr lang="zh-CN" altLang="en-US" sz="900" dirty="0">
                <a:solidFill>
                  <a:schemeClr val="tx1">
                    <a:lumMod val="50000"/>
                    <a:lumOff val="50000"/>
                  </a:schemeClr>
                </a:solidFill>
              </a:rPr>
              <a:t>Please enter your main narrative here</a:t>
            </a:r>
            <a:endParaRPr lang="en-US" altLang="zh-CN" sz="900" dirty="0">
              <a:solidFill>
                <a:schemeClr val="tx1">
                  <a:lumMod val="50000"/>
                  <a:lumOff val="50000"/>
                </a:schemeClr>
              </a:solidFill>
            </a:endParaRPr>
          </a:p>
          <a:p>
            <a:pPr>
              <a:buNone/>
            </a:pPr>
            <a:r>
              <a:rPr lang="zh-CN" altLang="en-US" sz="900" dirty="0">
                <a:solidFill>
                  <a:schemeClr val="tx1">
                    <a:lumMod val="50000"/>
                    <a:lumOff val="50000"/>
                  </a:schemeClr>
                </a:solidFill>
              </a:rPr>
              <a:t>Please enter your main narrative here</a:t>
            </a:r>
            <a:endParaRPr lang="en-US" altLang="zh-CN" sz="900" dirty="0">
              <a:solidFill>
                <a:schemeClr val="tx1">
                  <a:lumMod val="50000"/>
                  <a:lumOff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1000" fill="hold"/>
                                        <p:tgtEl>
                                          <p:spTgt spid="42"/>
                                        </p:tgtEl>
                                        <p:attrNameLst>
                                          <p:attrName>ppt_w</p:attrName>
                                        </p:attrNameLst>
                                      </p:cBhvr>
                                      <p:tavLst>
                                        <p:tav tm="0">
                                          <p:val>
                                            <p:fltVal val="0"/>
                                          </p:val>
                                        </p:tav>
                                        <p:tav tm="100000">
                                          <p:val>
                                            <p:strVal val="#ppt_w"/>
                                          </p:val>
                                        </p:tav>
                                      </p:tavLst>
                                    </p:anim>
                                    <p:anim calcmode="lin" valueType="num">
                                      <p:cBhvr>
                                        <p:cTn id="12" dur="1000" fill="hold"/>
                                        <p:tgtEl>
                                          <p:spTgt spid="42"/>
                                        </p:tgtEl>
                                        <p:attrNameLst>
                                          <p:attrName>ppt_h</p:attrName>
                                        </p:attrNameLst>
                                      </p:cBhvr>
                                      <p:tavLst>
                                        <p:tav tm="0">
                                          <p:val>
                                            <p:fltVal val="0"/>
                                          </p:val>
                                        </p:tav>
                                        <p:tav tm="100000">
                                          <p:val>
                                            <p:strVal val="#ppt_h"/>
                                          </p:val>
                                        </p:tav>
                                      </p:tavLst>
                                    </p:anim>
                                    <p:anim calcmode="lin" valueType="num">
                                      <p:cBhvr>
                                        <p:cTn id="13" dur="1000" fill="hold"/>
                                        <p:tgtEl>
                                          <p:spTgt spid="42"/>
                                        </p:tgtEl>
                                        <p:attrNameLst>
                                          <p:attrName>style.rotation</p:attrName>
                                        </p:attrNameLst>
                                      </p:cBhvr>
                                      <p:tavLst>
                                        <p:tav tm="0">
                                          <p:val>
                                            <p:fltVal val="90"/>
                                          </p:val>
                                        </p:tav>
                                        <p:tav tm="100000">
                                          <p:val>
                                            <p:fltVal val="0"/>
                                          </p:val>
                                        </p:tav>
                                      </p:tavLst>
                                    </p:anim>
                                    <p:animEffect transition="in" filter="fade">
                                      <p:cBhvr>
                                        <p:cTn id="14" dur="1000"/>
                                        <p:tgtEl>
                                          <p:spTgt spid="42"/>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grpId="0" nodeType="withEffect">
                                  <p:stCondLst>
                                    <p:cond delay="75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left)">
                                      <p:cBhvr>
                                        <p:cTn id="34" dur="500"/>
                                        <p:tgtEl>
                                          <p:spTgt spid="4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500"/>
                                        <p:tgtEl>
                                          <p:spTgt spid="4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ipe(left)">
                                      <p:cBhvr>
                                        <p:cTn id="4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p:bldP spid="48" grpId="0"/>
      <p:bldP spid="49"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nying0907 1961"/>
          <p:cNvSpPr/>
          <p:nvPr/>
        </p:nvSpPr>
        <p:spPr bwMode="auto">
          <a:xfrm>
            <a:off x="1072399" y="1875705"/>
            <a:ext cx="2023499" cy="1227393"/>
          </a:xfrm>
          <a:custGeom>
            <a:avLst/>
            <a:gdLst>
              <a:gd name="T0" fmla="*/ 299 w 376"/>
              <a:gd name="T1" fmla="*/ 23 h 228"/>
              <a:gd name="T2" fmla="*/ 295 w 376"/>
              <a:gd name="T3" fmla="*/ 33 h 228"/>
              <a:gd name="T4" fmla="*/ 312 w 376"/>
              <a:gd name="T5" fmla="*/ 16 h 228"/>
              <a:gd name="T6" fmla="*/ 333 w 376"/>
              <a:gd name="T7" fmla="*/ 24 h 228"/>
              <a:gd name="T8" fmla="*/ 340 w 376"/>
              <a:gd name="T9" fmla="*/ 22 h 228"/>
              <a:gd name="T10" fmla="*/ 350 w 376"/>
              <a:gd name="T11" fmla="*/ 17 h 228"/>
              <a:gd name="T12" fmla="*/ 369 w 376"/>
              <a:gd name="T13" fmla="*/ 23 h 228"/>
              <a:gd name="T14" fmla="*/ 345 w 376"/>
              <a:gd name="T15" fmla="*/ 40 h 228"/>
              <a:gd name="T16" fmla="*/ 308 w 376"/>
              <a:gd name="T17" fmla="*/ 56 h 228"/>
              <a:gd name="T18" fmla="*/ 299 w 376"/>
              <a:gd name="T19" fmla="*/ 59 h 228"/>
              <a:gd name="T20" fmla="*/ 264 w 376"/>
              <a:gd name="T21" fmla="*/ 74 h 228"/>
              <a:gd name="T22" fmla="*/ 348 w 376"/>
              <a:gd name="T23" fmla="*/ 51 h 228"/>
              <a:gd name="T24" fmla="*/ 328 w 376"/>
              <a:gd name="T25" fmla="*/ 67 h 228"/>
              <a:gd name="T26" fmla="*/ 303 w 376"/>
              <a:gd name="T27" fmla="*/ 83 h 228"/>
              <a:gd name="T28" fmla="*/ 316 w 376"/>
              <a:gd name="T29" fmla="*/ 101 h 228"/>
              <a:gd name="T30" fmla="*/ 349 w 376"/>
              <a:gd name="T31" fmla="*/ 98 h 228"/>
              <a:gd name="T32" fmla="*/ 301 w 376"/>
              <a:gd name="T33" fmla="*/ 123 h 228"/>
              <a:gd name="T34" fmla="*/ 346 w 376"/>
              <a:gd name="T35" fmla="*/ 108 h 228"/>
              <a:gd name="T36" fmla="*/ 358 w 376"/>
              <a:gd name="T37" fmla="*/ 113 h 228"/>
              <a:gd name="T38" fmla="*/ 342 w 376"/>
              <a:gd name="T39" fmla="*/ 121 h 228"/>
              <a:gd name="T40" fmla="*/ 336 w 376"/>
              <a:gd name="T41" fmla="*/ 125 h 228"/>
              <a:gd name="T42" fmla="*/ 319 w 376"/>
              <a:gd name="T43" fmla="*/ 127 h 228"/>
              <a:gd name="T44" fmla="*/ 272 w 376"/>
              <a:gd name="T45" fmla="*/ 140 h 228"/>
              <a:gd name="T46" fmla="*/ 255 w 376"/>
              <a:gd name="T47" fmla="*/ 157 h 228"/>
              <a:gd name="T48" fmla="*/ 322 w 376"/>
              <a:gd name="T49" fmla="*/ 135 h 228"/>
              <a:gd name="T50" fmla="*/ 345 w 376"/>
              <a:gd name="T51" fmla="*/ 135 h 228"/>
              <a:gd name="T52" fmla="*/ 316 w 376"/>
              <a:gd name="T53" fmla="*/ 153 h 228"/>
              <a:gd name="T54" fmla="*/ 343 w 376"/>
              <a:gd name="T55" fmla="*/ 145 h 228"/>
              <a:gd name="T56" fmla="*/ 336 w 376"/>
              <a:gd name="T57" fmla="*/ 154 h 228"/>
              <a:gd name="T58" fmla="*/ 299 w 376"/>
              <a:gd name="T59" fmla="*/ 164 h 228"/>
              <a:gd name="T60" fmla="*/ 245 w 376"/>
              <a:gd name="T61" fmla="*/ 190 h 228"/>
              <a:gd name="T62" fmla="*/ 219 w 376"/>
              <a:gd name="T63" fmla="*/ 207 h 228"/>
              <a:gd name="T64" fmla="*/ 195 w 376"/>
              <a:gd name="T65" fmla="*/ 212 h 228"/>
              <a:gd name="T66" fmla="*/ 154 w 376"/>
              <a:gd name="T67" fmla="*/ 222 h 228"/>
              <a:gd name="T68" fmla="*/ 104 w 376"/>
              <a:gd name="T69" fmla="*/ 227 h 228"/>
              <a:gd name="T70" fmla="*/ 85 w 376"/>
              <a:gd name="T71" fmla="*/ 221 h 228"/>
              <a:gd name="T72" fmla="*/ 70 w 376"/>
              <a:gd name="T73" fmla="*/ 211 h 228"/>
              <a:gd name="T74" fmla="*/ 40 w 376"/>
              <a:gd name="T75" fmla="*/ 207 h 228"/>
              <a:gd name="T76" fmla="*/ 46 w 376"/>
              <a:gd name="T77" fmla="*/ 200 h 228"/>
              <a:gd name="T78" fmla="*/ 65 w 376"/>
              <a:gd name="T79" fmla="*/ 192 h 228"/>
              <a:gd name="T80" fmla="*/ 84 w 376"/>
              <a:gd name="T81" fmla="*/ 178 h 228"/>
              <a:gd name="T82" fmla="*/ 37 w 376"/>
              <a:gd name="T83" fmla="*/ 178 h 228"/>
              <a:gd name="T84" fmla="*/ 47 w 376"/>
              <a:gd name="T85" fmla="*/ 165 h 228"/>
              <a:gd name="T86" fmla="*/ 23 w 376"/>
              <a:gd name="T87" fmla="*/ 160 h 228"/>
              <a:gd name="T88" fmla="*/ 16 w 376"/>
              <a:gd name="T89" fmla="*/ 154 h 228"/>
              <a:gd name="T90" fmla="*/ 1 w 376"/>
              <a:gd name="T91" fmla="*/ 135 h 228"/>
              <a:gd name="T92" fmla="*/ 33 w 376"/>
              <a:gd name="T93" fmla="*/ 134 h 228"/>
              <a:gd name="T94" fmla="*/ 14 w 376"/>
              <a:gd name="T95" fmla="*/ 128 h 228"/>
              <a:gd name="T96" fmla="*/ 44 w 376"/>
              <a:gd name="T97" fmla="*/ 120 h 228"/>
              <a:gd name="T98" fmla="*/ 8 w 376"/>
              <a:gd name="T99" fmla="*/ 117 h 228"/>
              <a:gd name="T100" fmla="*/ 27 w 376"/>
              <a:gd name="T101" fmla="*/ 111 h 228"/>
              <a:gd name="T102" fmla="*/ 31 w 376"/>
              <a:gd name="T103" fmla="*/ 100 h 228"/>
              <a:gd name="T104" fmla="*/ 10 w 376"/>
              <a:gd name="T105" fmla="*/ 97 h 228"/>
              <a:gd name="T106" fmla="*/ 33 w 376"/>
              <a:gd name="T107" fmla="*/ 88 h 228"/>
              <a:gd name="T108" fmla="*/ 23 w 376"/>
              <a:gd name="T109" fmla="*/ 83 h 228"/>
              <a:gd name="T110" fmla="*/ 31 w 376"/>
              <a:gd name="T111" fmla="*/ 77 h 228"/>
              <a:gd name="T112" fmla="*/ 33 w 376"/>
              <a:gd name="T113" fmla="*/ 64 h 228"/>
              <a:gd name="T114" fmla="*/ 51 w 376"/>
              <a:gd name="T115" fmla="*/ 47 h 228"/>
              <a:gd name="T116" fmla="*/ 84 w 376"/>
              <a:gd name="T117" fmla="*/ 20 h 228"/>
              <a:gd name="T118" fmla="*/ 132 w 376"/>
              <a:gd name="T119" fmla="*/ 13 h 228"/>
              <a:gd name="T120" fmla="*/ 175 w 376"/>
              <a:gd name="T121" fmla="*/ 14 h 228"/>
              <a:gd name="T122" fmla="*/ 228 w 376"/>
              <a:gd name="T123" fmla="*/ 10 h 228"/>
              <a:gd name="T124" fmla="*/ 265 w 376"/>
              <a:gd name="T125"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6" h="228">
                <a:moveTo>
                  <a:pt x="293" y="0"/>
                </a:moveTo>
                <a:lnTo>
                  <a:pt x="293" y="0"/>
                </a:lnTo>
                <a:lnTo>
                  <a:pt x="292" y="2"/>
                </a:lnTo>
                <a:lnTo>
                  <a:pt x="292" y="2"/>
                </a:lnTo>
                <a:lnTo>
                  <a:pt x="292" y="2"/>
                </a:lnTo>
                <a:lnTo>
                  <a:pt x="292" y="2"/>
                </a:lnTo>
                <a:lnTo>
                  <a:pt x="295" y="3"/>
                </a:lnTo>
                <a:lnTo>
                  <a:pt x="295" y="3"/>
                </a:lnTo>
                <a:lnTo>
                  <a:pt x="296" y="3"/>
                </a:lnTo>
                <a:lnTo>
                  <a:pt x="296" y="2"/>
                </a:lnTo>
                <a:lnTo>
                  <a:pt x="296" y="2"/>
                </a:lnTo>
                <a:lnTo>
                  <a:pt x="296" y="2"/>
                </a:lnTo>
                <a:lnTo>
                  <a:pt x="296" y="3"/>
                </a:lnTo>
                <a:lnTo>
                  <a:pt x="298" y="3"/>
                </a:lnTo>
                <a:lnTo>
                  <a:pt x="298" y="3"/>
                </a:lnTo>
                <a:lnTo>
                  <a:pt x="298" y="3"/>
                </a:lnTo>
                <a:lnTo>
                  <a:pt x="296" y="3"/>
                </a:lnTo>
                <a:lnTo>
                  <a:pt x="296" y="4"/>
                </a:lnTo>
                <a:lnTo>
                  <a:pt x="296" y="4"/>
                </a:lnTo>
                <a:lnTo>
                  <a:pt x="296" y="4"/>
                </a:lnTo>
                <a:lnTo>
                  <a:pt x="296" y="4"/>
                </a:lnTo>
                <a:lnTo>
                  <a:pt x="296" y="6"/>
                </a:lnTo>
                <a:lnTo>
                  <a:pt x="296" y="6"/>
                </a:lnTo>
                <a:lnTo>
                  <a:pt x="296" y="6"/>
                </a:lnTo>
                <a:lnTo>
                  <a:pt x="296" y="6"/>
                </a:lnTo>
                <a:lnTo>
                  <a:pt x="296" y="6"/>
                </a:lnTo>
                <a:lnTo>
                  <a:pt x="296" y="7"/>
                </a:lnTo>
                <a:lnTo>
                  <a:pt x="296" y="7"/>
                </a:lnTo>
                <a:lnTo>
                  <a:pt x="296" y="7"/>
                </a:lnTo>
                <a:lnTo>
                  <a:pt x="296" y="7"/>
                </a:lnTo>
                <a:lnTo>
                  <a:pt x="296" y="7"/>
                </a:lnTo>
                <a:lnTo>
                  <a:pt x="296" y="7"/>
                </a:lnTo>
                <a:lnTo>
                  <a:pt x="296" y="7"/>
                </a:lnTo>
                <a:lnTo>
                  <a:pt x="296" y="7"/>
                </a:lnTo>
                <a:lnTo>
                  <a:pt x="295" y="7"/>
                </a:lnTo>
                <a:lnTo>
                  <a:pt x="292" y="9"/>
                </a:lnTo>
                <a:lnTo>
                  <a:pt x="295" y="12"/>
                </a:lnTo>
                <a:lnTo>
                  <a:pt x="295" y="12"/>
                </a:lnTo>
                <a:lnTo>
                  <a:pt x="296" y="10"/>
                </a:lnTo>
                <a:lnTo>
                  <a:pt x="298" y="10"/>
                </a:lnTo>
                <a:lnTo>
                  <a:pt x="301" y="10"/>
                </a:lnTo>
                <a:lnTo>
                  <a:pt x="301" y="10"/>
                </a:lnTo>
                <a:lnTo>
                  <a:pt x="299" y="10"/>
                </a:lnTo>
                <a:lnTo>
                  <a:pt x="299" y="10"/>
                </a:lnTo>
                <a:lnTo>
                  <a:pt x="298" y="12"/>
                </a:lnTo>
                <a:lnTo>
                  <a:pt x="298" y="12"/>
                </a:lnTo>
                <a:lnTo>
                  <a:pt x="298" y="12"/>
                </a:lnTo>
                <a:lnTo>
                  <a:pt x="296" y="12"/>
                </a:lnTo>
                <a:lnTo>
                  <a:pt x="295" y="13"/>
                </a:lnTo>
                <a:lnTo>
                  <a:pt x="295" y="13"/>
                </a:lnTo>
                <a:lnTo>
                  <a:pt x="295" y="13"/>
                </a:lnTo>
                <a:lnTo>
                  <a:pt x="295" y="13"/>
                </a:lnTo>
                <a:lnTo>
                  <a:pt x="295" y="13"/>
                </a:lnTo>
                <a:lnTo>
                  <a:pt x="295" y="13"/>
                </a:lnTo>
                <a:lnTo>
                  <a:pt x="296" y="13"/>
                </a:lnTo>
                <a:lnTo>
                  <a:pt x="296" y="13"/>
                </a:lnTo>
                <a:lnTo>
                  <a:pt x="296" y="13"/>
                </a:lnTo>
                <a:lnTo>
                  <a:pt x="298" y="13"/>
                </a:lnTo>
                <a:lnTo>
                  <a:pt x="298" y="13"/>
                </a:lnTo>
                <a:lnTo>
                  <a:pt x="298" y="13"/>
                </a:lnTo>
                <a:lnTo>
                  <a:pt x="298" y="13"/>
                </a:lnTo>
                <a:lnTo>
                  <a:pt x="299" y="13"/>
                </a:lnTo>
                <a:lnTo>
                  <a:pt x="299" y="14"/>
                </a:lnTo>
                <a:lnTo>
                  <a:pt x="299" y="14"/>
                </a:lnTo>
                <a:lnTo>
                  <a:pt x="298" y="16"/>
                </a:lnTo>
                <a:lnTo>
                  <a:pt x="298" y="16"/>
                </a:lnTo>
                <a:lnTo>
                  <a:pt x="298" y="16"/>
                </a:lnTo>
                <a:lnTo>
                  <a:pt x="298" y="16"/>
                </a:lnTo>
                <a:lnTo>
                  <a:pt x="298" y="16"/>
                </a:lnTo>
                <a:lnTo>
                  <a:pt x="298" y="16"/>
                </a:lnTo>
                <a:lnTo>
                  <a:pt x="296" y="14"/>
                </a:lnTo>
                <a:lnTo>
                  <a:pt x="296" y="14"/>
                </a:lnTo>
                <a:lnTo>
                  <a:pt x="296" y="14"/>
                </a:lnTo>
                <a:lnTo>
                  <a:pt x="296" y="14"/>
                </a:lnTo>
                <a:lnTo>
                  <a:pt x="295" y="14"/>
                </a:lnTo>
                <a:lnTo>
                  <a:pt x="295" y="14"/>
                </a:lnTo>
                <a:lnTo>
                  <a:pt x="295" y="14"/>
                </a:lnTo>
                <a:lnTo>
                  <a:pt x="295" y="14"/>
                </a:lnTo>
                <a:lnTo>
                  <a:pt x="295" y="16"/>
                </a:lnTo>
                <a:lnTo>
                  <a:pt x="295" y="16"/>
                </a:lnTo>
                <a:lnTo>
                  <a:pt x="295" y="17"/>
                </a:lnTo>
                <a:lnTo>
                  <a:pt x="296" y="17"/>
                </a:lnTo>
                <a:lnTo>
                  <a:pt x="296" y="17"/>
                </a:lnTo>
                <a:lnTo>
                  <a:pt x="296" y="17"/>
                </a:lnTo>
                <a:lnTo>
                  <a:pt x="295" y="17"/>
                </a:lnTo>
                <a:lnTo>
                  <a:pt x="295" y="17"/>
                </a:lnTo>
                <a:lnTo>
                  <a:pt x="293" y="19"/>
                </a:lnTo>
                <a:lnTo>
                  <a:pt x="293" y="19"/>
                </a:lnTo>
                <a:lnTo>
                  <a:pt x="292" y="19"/>
                </a:lnTo>
                <a:lnTo>
                  <a:pt x="292" y="19"/>
                </a:lnTo>
                <a:lnTo>
                  <a:pt x="292" y="17"/>
                </a:lnTo>
                <a:lnTo>
                  <a:pt x="292" y="17"/>
                </a:lnTo>
                <a:lnTo>
                  <a:pt x="292" y="16"/>
                </a:lnTo>
                <a:lnTo>
                  <a:pt x="291" y="16"/>
                </a:lnTo>
                <a:lnTo>
                  <a:pt x="291" y="16"/>
                </a:lnTo>
                <a:lnTo>
                  <a:pt x="291" y="16"/>
                </a:lnTo>
                <a:lnTo>
                  <a:pt x="289" y="17"/>
                </a:lnTo>
                <a:lnTo>
                  <a:pt x="289" y="17"/>
                </a:lnTo>
                <a:lnTo>
                  <a:pt x="288" y="17"/>
                </a:lnTo>
                <a:lnTo>
                  <a:pt x="286" y="19"/>
                </a:lnTo>
                <a:lnTo>
                  <a:pt x="285" y="19"/>
                </a:lnTo>
                <a:lnTo>
                  <a:pt x="285" y="19"/>
                </a:lnTo>
                <a:lnTo>
                  <a:pt x="285" y="20"/>
                </a:lnTo>
                <a:lnTo>
                  <a:pt x="285" y="20"/>
                </a:lnTo>
                <a:lnTo>
                  <a:pt x="285" y="22"/>
                </a:lnTo>
                <a:lnTo>
                  <a:pt x="286" y="22"/>
                </a:lnTo>
                <a:lnTo>
                  <a:pt x="286" y="22"/>
                </a:lnTo>
                <a:lnTo>
                  <a:pt x="286" y="20"/>
                </a:lnTo>
                <a:lnTo>
                  <a:pt x="288" y="20"/>
                </a:lnTo>
                <a:lnTo>
                  <a:pt x="288" y="20"/>
                </a:lnTo>
                <a:lnTo>
                  <a:pt x="289" y="20"/>
                </a:lnTo>
                <a:lnTo>
                  <a:pt x="289" y="22"/>
                </a:lnTo>
                <a:lnTo>
                  <a:pt x="289" y="22"/>
                </a:lnTo>
                <a:lnTo>
                  <a:pt x="289" y="22"/>
                </a:lnTo>
                <a:lnTo>
                  <a:pt x="289" y="22"/>
                </a:lnTo>
                <a:lnTo>
                  <a:pt x="289" y="22"/>
                </a:lnTo>
                <a:lnTo>
                  <a:pt x="291" y="22"/>
                </a:lnTo>
                <a:lnTo>
                  <a:pt x="291" y="22"/>
                </a:lnTo>
                <a:lnTo>
                  <a:pt x="291" y="22"/>
                </a:lnTo>
                <a:lnTo>
                  <a:pt x="292" y="22"/>
                </a:lnTo>
                <a:lnTo>
                  <a:pt x="293" y="20"/>
                </a:lnTo>
                <a:lnTo>
                  <a:pt x="295" y="20"/>
                </a:lnTo>
                <a:lnTo>
                  <a:pt x="296" y="20"/>
                </a:lnTo>
                <a:lnTo>
                  <a:pt x="296" y="19"/>
                </a:lnTo>
                <a:lnTo>
                  <a:pt x="296" y="19"/>
                </a:lnTo>
                <a:lnTo>
                  <a:pt x="298" y="20"/>
                </a:lnTo>
                <a:lnTo>
                  <a:pt x="298" y="20"/>
                </a:lnTo>
                <a:lnTo>
                  <a:pt x="298" y="20"/>
                </a:lnTo>
                <a:lnTo>
                  <a:pt x="298" y="20"/>
                </a:lnTo>
                <a:lnTo>
                  <a:pt x="298" y="20"/>
                </a:lnTo>
                <a:lnTo>
                  <a:pt x="299" y="22"/>
                </a:lnTo>
                <a:lnTo>
                  <a:pt x="299" y="23"/>
                </a:lnTo>
                <a:lnTo>
                  <a:pt x="299" y="23"/>
                </a:lnTo>
                <a:lnTo>
                  <a:pt x="301" y="23"/>
                </a:lnTo>
                <a:lnTo>
                  <a:pt x="301" y="23"/>
                </a:lnTo>
                <a:lnTo>
                  <a:pt x="302" y="23"/>
                </a:lnTo>
                <a:lnTo>
                  <a:pt x="302" y="23"/>
                </a:lnTo>
                <a:lnTo>
                  <a:pt x="303" y="22"/>
                </a:lnTo>
                <a:lnTo>
                  <a:pt x="303" y="22"/>
                </a:lnTo>
                <a:lnTo>
                  <a:pt x="303" y="22"/>
                </a:lnTo>
                <a:lnTo>
                  <a:pt x="303" y="22"/>
                </a:lnTo>
                <a:lnTo>
                  <a:pt x="302" y="20"/>
                </a:lnTo>
                <a:lnTo>
                  <a:pt x="302" y="20"/>
                </a:lnTo>
                <a:lnTo>
                  <a:pt x="302" y="20"/>
                </a:lnTo>
                <a:lnTo>
                  <a:pt x="302" y="20"/>
                </a:lnTo>
                <a:lnTo>
                  <a:pt x="302" y="20"/>
                </a:lnTo>
                <a:lnTo>
                  <a:pt x="303" y="20"/>
                </a:lnTo>
                <a:lnTo>
                  <a:pt x="303" y="20"/>
                </a:lnTo>
                <a:lnTo>
                  <a:pt x="303" y="19"/>
                </a:lnTo>
                <a:lnTo>
                  <a:pt x="303" y="19"/>
                </a:lnTo>
                <a:lnTo>
                  <a:pt x="303" y="20"/>
                </a:lnTo>
                <a:lnTo>
                  <a:pt x="305" y="22"/>
                </a:lnTo>
                <a:lnTo>
                  <a:pt x="305" y="23"/>
                </a:lnTo>
                <a:lnTo>
                  <a:pt x="305" y="23"/>
                </a:lnTo>
                <a:lnTo>
                  <a:pt x="303" y="23"/>
                </a:lnTo>
                <a:lnTo>
                  <a:pt x="303" y="23"/>
                </a:lnTo>
                <a:lnTo>
                  <a:pt x="303" y="23"/>
                </a:lnTo>
                <a:lnTo>
                  <a:pt x="302" y="23"/>
                </a:lnTo>
                <a:lnTo>
                  <a:pt x="302" y="23"/>
                </a:lnTo>
                <a:lnTo>
                  <a:pt x="302" y="23"/>
                </a:lnTo>
                <a:lnTo>
                  <a:pt x="302" y="23"/>
                </a:lnTo>
                <a:lnTo>
                  <a:pt x="301" y="23"/>
                </a:lnTo>
                <a:lnTo>
                  <a:pt x="299" y="24"/>
                </a:lnTo>
                <a:lnTo>
                  <a:pt x="299" y="24"/>
                </a:lnTo>
                <a:lnTo>
                  <a:pt x="299" y="24"/>
                </a:lnTo>
                <a:lnTo>
                  <a:pt x="299" y="24"/>
                </a:lnTo>
                <a:lnTo>
                  <a:pt x="299" y="26"/>
                </a:lnTo>
                <a:lnTo>
                  <a:pt x="299" y="26"/>
                </a:lnTo>
                <a:lnTo>
                  <a:pt x="299" y="26"/>
                </a:lnTo>
                <a:lnTo>
                  <a:pt x="299" y="26"/>
                </a:lnTo>
                <a:lnTo>
                  <a:pt x="301" y="27"/>
                </a:lnTo>
                <a:lnTo>
                  <a:pt x="301" y="26"/>
                </a:lnTo>
                <a:lnTo>
                  <a:pt x="301" y="26"/>
                </a:lnTo>
                <a:lnTo>
                  <a:pt x="301" y="27"/>
                </a:lnTo>
                <a:lnTo>
                  <a:pt x="301" y="27"/>
                </a:lnTo>
                <a:lnTo>
                  <a:pt x="302" y="27"/>
                </a:lnTo>
                <a:lnTo>
                  <a:pt x="302" y="27"/>
                </a:lnTo>
                <a:lnTo>
                  <a:pt x="302" y="26"/>
                </a:lnTo>
                <a:lnTo>
                  <a:pt x="302" y="26"/>
                </a:lnTo>
                <a:lnTo>
                  <a:pt x="302" y="24"/>
                </a:lnTo>
                <a:lnTo>
                  <a:pt x="302" y="24"/>
                </a:lnTo>
                <a:lnTo>
                  <a:pt x="302" y="24"/>
                </a:lnTo>
                <a:lnTo>
                  <a:pt x="302" y="24"/>
                </a:lnTo>
                <a:lnTo>
                  <a:pt x="302" y="24"/>
                </a:lnTo>
                <a:lnTo>
                  <a:pt x="303" y="24"/>
                </a:lnTo>
                <a:lnTo>
                  <a:pt x="303" y="26"/>
                </a:lnTo>
                <a:lnTo>
                  <a:pt x="303" y="26"/>
                </a:lnTo>
                <a:lnTo>
                  <a:pt x="303" y="26"/>
                </a:lnTo>
                <a:lnTo>
                  <a:pt x="305" y="26"/>
                </a:lnTo>
                <a:lnTo>
                  <a:pt x="305" y="26"/>
                </a:lnTo>
                <a:lnTo>
                  <a:pt x="305" y="26"/>
                </a:lnTo>
                <a:lnTo>
                  <a:pt x="305" y="27"/>
                </a:lnTo>
                <a:lnTo>
                  <a:pt x="305" y="27"/>
                </a:lnTo>
                <a:lnTo>
                  <a:pt x="305" y="29"/>
                </a:lnTo>
                <a:lnTo>
                  <a:pt x="305" y="29"/>
                </a:lnTo>
                <a:lnTo>
                  <a:pt x="303" y="30"/>
                </a:lnTo>
                <a:lnTo>
                  <a:pt x="303" y="30"/>
                </a:lnTo>
                <a:lnTo>
                  <a:pt x="305" y="30"/>
                </a:lnTo>
                <a:lnTo>
                  <a:pt x="305" y="30"/>
                </a:lnTo>
                <a:lnTo>
                  <a:pt x="305" y="30"/>
                </a:lnTo>
                <a:lnTo>
                  <a:pt x="305" y="31"/>
                </a:lnTo>
                <a:lnTo>
                  <a:pt x="305" y="31"/>
                </a:lnTo>
                <a:lnTo>
                  <a:pt x="305" y="31"/>
                </a:lnTo>
                <a:lnTo>
                  <a:pt x="305" y="33"/>
                </a:lnTo>
                <a:lnTo>
                  <a:pt x="303" y="31"/>
                </a:lnTo>
                <a:lnTo>
                  <a:pt x="303" y="31"/>
                </a:lnTo>
                <a:lnTo>
                  <a:pt x="303" y="31"/>
                </a:lnTo>
                <a:lnTo>
                  <a:pt x="305" y="31"/>
                </a:lnTo>
                <a:lnTo>
                  <a:pt x="303" y="31"/>
                </a:lnTo>
                <a:lnTo>
                  <a:pt x="303" y="31"/>
                </a:lnTo>
                <a:lnTo>
                  <a:pt x="303" y="30"/>
                </a:lnTo>
                <a:lnTo>
                  <a:pt x="303" y="30"/>
                </a:lnTo>
                <a:lnTo>
                  <a:pt x="303" y="30"/>
                </a:lnTo>
                <a:lnTo>
                  <a:pt x="303" y="30"/>
                </a:lnTo>
                <a:lnTo>
                  <a:pt x="302" y="29"/>
                </a:lnTo>
                <a:lnTo>
                  <a:pt x="301" y="29"/>
                </a:lnTo>
                <a:lnTo>
                  <a:pt x="301" y="29"/>
                </a:lnTo>
                <a:lnTo>
                  <a:pt x="301" y="29"/>
                </a:lnTo>
                <a:lnTo>
                  <a:pt x="301" y="29"/>
                </a:lnTo>
                <a:lnTo>
                  <a:pt x="301" y="30"/>
                </a:lnTo>
                <a:lnTo>
                  <a:pt x="301" y="30"/>
                </a:lnTo>
                <a:lnTo>
                  <a:pt x="301" y="30"/>
                </a:lnTo>
                <a:lnTo>
                  <a:pt x="301" y="30"/>
                </a:lnTo>
                <a:lnTo>
                  <a:pt x="301" y="30"/>
                </a:lnTo>
                <a:lnTo>
                  <a:pt x="299" y="31"/>
                </a:lnTo>
                <a:lnTo>
                  <a:pt x="299" y="31"/>
                </a:lnTo>
                <a:lnTo>
                  <a:pt x="299" y="31"/>
                </a:lnTo>
                <a:lnTo>
                  <a:pt x="299" y="31"/>
                </a:lnTo>
                <a:lnTo>
                  <a:pt x="299" y="33"/>
                </a:lnTo>
                <a:lnTo>
                  <a:pt x="299" y="33"/>
                </a:lnTo>
                <a:lnTo>
                  <a:pt x="299" y="33"/>
                </a:lnTo>
                <a:lnTo>
                  <a:pt x="299" y="33"/>
                </a:lnTo>
                <a:lnTo>
                  <a:pt x="301" y="33"/>
                </a:lnTo>
                <a:lnTo>
                  <a:pt x="301" y="33"/>
                </a:lnTo>
                <a:lnTo>
                  <a:pt x="301" y="33"/>
                </a:lnTo>
                <a:lnTo>
                  <a:pt x="302" y="33"/>
                </a:lnTo>
                <a:lnTo>
                  <a:pt x="302" y="33"/>
                </a:lnTo>
                <a:lnTo>
                  <a:pt x="299" y="34"/>
                </a:lnTo>
                <a:lnTo>
                  <a:pt x="298" y="34"/>
                </a:lnTo>
                <a:lnTo>
                  <a:pt x="298" y="33"/>
                </a:lnTo>
                <a:lnTo>
                  <a:pt x="298" y="33"/>
                </a:lnTo>
                <a:lnTo>
                  <a:pt x="298" y="33"/>
                </a:lnTo>
                <a:lnTo>
                  <a:pt x="298" y="33"/>
                </a:lnTo>
                <a:lnTo>
                  <a:pt x="298" y="31"/>
                </a:lnTo>
                <a:lnTo>
                  <a:pt x="298" y="31"/>
                </a:lnTo>
                <a:lnTo>
                  <a:pt x="298" y="31"/>
                </a:lnTo>
                <a:lnTo>
                  <a:pt x="298" y="30"/>
                </a:lnTo>
                <a:lnTo>
                  <a:pt x="296" y="30"/>
                </a:lnTo>
                <a:lnTo>
                  <a:pt x="296" y="30"/>
                </a:lnTo>
                <a:lnTo>
                  <a:pt x="296" y="30"/>
                </a:lnTo>
                <a:lnTo>
                  <a:pt x="296" y="30"/>
                </a:lnTo>
                <a:lnTo>
                  <a:pt x="296" y="30"/>
                </a:lnTo>
                <a:lnTo>
                  <a:pt x="296" y="30"/>
                </a:lnTo>
                <a:lnTo>
                  <a:pt x="296" y="31"/>
                </a:lnTo>
                <a:lnTo>
                  <a:pt x="296" y="31"/>
                </a:lnTo>
                <a:lnTo>
                  <a:pt x="296" y="33"/>
                </a:lnTo>
                <a:lnTo>
                  <a:pt x="295" y="34"/>
                </a:lnTo>
                <a:lnTo>
                  <a:pt x="295" y="34"/>
                </a:lnTo>
                <a:lnTo>
                  <a:pt x="296" y="34"/>
                </a:lnTo>
                <a:lnTo>
                  <a:pt x="296" y="34"/>
                </a:lnTo>
                <a:lnTo>
                  <a:pt x="296" y="34"/>
                </a:lnTo>
                <a:lnTo>
                  <a:pt x="296" y="34"/>
                </a:lnTo>
                <a:lnTo>
                  <a:pt x="295" y="34"/>
                </a:lnTo>
                <a:lnTo>
                  <a:pt x="295" y="33"/>
                </a:lnTo>
                <a:lnTo>
                  <a:pt x="295" y="33"/>
                </a:lnTo>
                <a:lnTo>
                  <a:pt x="295" y="33"/>
                </a:lnTo>
                <a:lnTo>
                  <a:pt x="295" y="33"/>
                </a:lnTo>
                <a:lnTo>
                  <a:pt x="295" y="31"/>
                </a:lnTo>
                <a:lnTo>
                  <a:pt x="295" y="31"/>
                </a:lnTo>
                <a:lnTo>
                  <a:pt x="295" y="31"/>
                </a:lnTo>
                <a:lnTo>
                  <a:pt x="293" y="31"/>
                </a:lnTo>
                <a:lnTo>
                  <a:pt x="292" y="31"/>
                </a:lnTo>
                <a:lnTo>
                  <a:pt x="292" y="31"/>
                </a:lnTo>
                <a:lnTo>
                  <a:pt x="292" y="31"/>
                </a:lnTo>
                <a:lnTo>
                  <a:pt x="291" y="33"/>
                </a:lnTo>
                <a:lnTo>
                  <a:pt x="291" y="33"/>
                </a:lnTo>
                <a:lnTo>
                  <a:pt x="291" y="33"/>
                </a:lnTo>
                <a:lnTo>
                  <a:pt x="291" y="33"/>
                </a:lnTo>
                <a:lnTo>
                  <a:pt x="289" y="33"/>
                </a:lnTo>
                <a:lnTo>
                  <a:pt x="289" y="33"/>
                </a:lnTo>
                <a:lnTo>
                  <a:pt x="289" y="33"/>
                </a:lnTo>
                <a:lnTo>
                  <a:pt x="289" y="33"/>
                </a:lnTo>
                <a:lnTo>
                  <a:pt x="289" y="33"/>
                </a:lnTo>
                <a:lnTo>
                  <a:pt x="291" y="33"/>
                </a:lnTo>
                <a:lnTo>
                  <a:pt x="291" y="34"/>
                </a:lnTo>
                <a:lnTo>
                  <a:pt x="291" y="34"/>
                </a:lnTo>
                <a:lnTo>
                  <a:pt x="291" y="36"/>
                </a:lnTo>
                <a:lnTo>
                  <a:pt x="291" y="36"/>
                </a:lnTo>
                <a:lnTo>
                  <a:pt x="292" y="36"/>
                </a:lnTo>
                <a:lnTo>
                  <a:pt x="292" y="36"/>
                </a:lnTo>
                <a:lnTo>
                  <a:pt x="291" y="36"/>
                </a:lnTo>
                <a:lnTo>
                  <a:pt x="289" y="36"/>
                </a:lnTo>
                <a:lnTo>
                  <a:pt x="289" y="37"/>
                </a:lnTo>
                <a:lnTo>
                  <a:pt x="288" y="37"/>
                </a:lnTo>
                <a:lnTo>
                  <a:pt x="288" y="37"/>
                </a:lnTo>
                <a:lnTo>
                  <a:pt x="286" y="37"/>
                </a:lnTo>
                <a:lnTo>
                  <a:pt x="286" y="37"/>
                </a:lnTo>
                <a:lnTo>
                  <a:pt x="285" y="37"/>
                </a:lnTo>
                <a:lnTo>
                  <a:pt x="285" y="37"/>
                </a:lnTo>
                <a:lnTo>
                  <a:pt x="285" y="39"/>
                </a:lnTo>
                <a:lnTo>
                  <a:pt x="285" y="39"/>
                </a:lnTo>
                <a:lnTo>
                  <a:pt x="285" y="39"/>
                </a:lnTo>
                <a:lnTo>
                  <a:pt x="285" y="39"/>
                </a:lnTo>
                <a:lnTo>
                  <a:pt x="286" y="39"/>
                </a:lnTo>
                <a:lnTo>
                  <a:pt x="288" y="39"/>
                </a:lnTo>
                <a:lnTo>
                  <a:pt x="289" y="39"/>
                </a:lnTo>
                <a:lnTo>
                  <a:pt x="289" y="39"/>
                </a:lnTo>
                <a:lnTo>
                  <a:pt x="289" y="39"/>
                </a:lnTo>
                <a:lnTo>
                  <a:pt x="289" y="39"/>
                </a:lnTo>
                <a:lnTo>
                  <a:pt x="289" y="39"/>
                </a:lnTo>
                <a:lnTo>
                  <a:pt x="289" y="37"/>
                </a:lnTo>
                <a:lnTo>
                  <a:pt x="291" y="37"/>
                </a:lnTo>
                <a:lnTo>
                  <a:pt x="292" y="37"/>
                </a:lnTo>
                <a:lnTo>
                  <a:pt x="292" y="37"/>
                </a:lnTo>
                <a:lnTo>
                  <a:pt x="292" y="37"/>
                </a:lnTo>
                <a:lnTo>
                  <a:pt x="292" y="37"/>
                </a:lnTo>
                <a:lnTo>
                  <a:pt x="292" y="37"/>
                </a:lnTo>
                <a:lnTo>
                  <a:pt x="292" y="37"/>
                </a:lnTo>
                <a:lnTo>
                  <a:pt x="292" y="37"/>
                </a:lnTo>
                <a:lnTo>
                  <a:pt x="292" y="37"/>
                </a:lnTo>
                <a:lnTo>
                  <a:pt x="292" y="37"/>
                </a:lnTo>
                <a:lnTo>
                  <a:pt x="293" y="37"/>
                </a:lnTo>
                <a:lnTo>
                  <a:pt x="293" y="37"/>
                </a:lnTo>
                <a:lnTo>
                  <a:pt x="295" y="37"/>
                </a:lnTo>
                <a:lnTo>
                  <a:pt x="296" y="36"/>
                </a:lnTo>
                <a:lnTo>
                  <a:pt x="296" y="36"/>
                </a:lnTo>
                <a:lnTo>
                  <a:pt x="298" y="36"/>
                </a:lnTo>
                <a:lnTo>
                  <a:pt x="298" y="36"/>
                </a:lnTo>
                <a:lnTo>
                  <a:pt x="298" y="36"/>
                </a:lnTo>
                <a:lnTo>
                  <a:pt x="298" y="36"/>
                </a:lnTo>
                <a:lnTo>
                  <a:pt x="299" y="36"/>
                </a:lnTo>
                <a:lnTo>
                  <a:pt x="301" y="36"/>
                </a:lnTo>
                <a:lnTo>
                  <a:pt x="302" y="34"/>
                </a:lnTo>
                <a:lnTo>
                  <a:pt x="302" y="34"/>
                </a:lnTo>
                <a:lnTo>
                  <a:pt x="303" y="34"/>
                </a:lnTo>
                <a:lnTo>
                  <a:pt x="305" y="34"/>
                </a:lnTo>
                <a:lnTo>
                  <a:pt x="306" y="33"/>
                </a:lnTo>
                <a:lnTo>
                  <a:pt x="306" y="33"/>
                </a:lnTo>
                <a:lnTo>
                  <a:pt x="308" y="33"/>
                </a:lnTo>
                <a:lnTo>
                  <a:pt x="308" y="33"/>
                </a:lnTo>
                <a:lnTo>
                  <a:pt x="309" y="33"/>
                </a:lnTo>
                <a:lnTo>
                  <a:pt x="309" y="31"/>
                </a:lnTo>
                <a:lnTo>
                  <a:pt x="311" y="31"/>
                </a:lnTo>
                <a:lnTo>
                  <a:pt x="311" y="31"/>
                </a:lnTo>
                <a:lnTo>
                  <a:pt x="311" y="31"/>
                </a:lnTo>
                <a:lnTo>
                  <a:pt x="309" y="31"/>
                </a:lnTo>
                <a:lnTo>
                  <a:pt x="309" y="31"/>
                </a:lnTo>
                <a:lnTo>
                  <a:pt x="309" y="30"/>
                </a:lnTo>
                <a:lnTo>
                  <a:pt x="309" y="30"/>
                </a:lnTo>
                <a:lnTo>
                  <a:pt x="309" y="30"/>
                </a:lnTo>
                <a:lnTo>
                  <a:pt x="309" y="30"/>
                </a:lnTo>
                <a:lnTo>
                  <a:pt x="309" y="29"/>
                </a:lnTo>
                <a:lnTo>
                  <a:pt x="309" y="29"/>
                </a:lnTo>
                <a:lnTo>
                  <a:pt x="306" y="26"/>
                </a:lnTo>
                <a:lnTo>
                  <a:pt x="308" y="26"/>
                </a:lnTo>
                <a:lnTo>
                  <a:pt x="308" y="26"/>
                </a:lnTo>
                <a:lnTo>
                  <a:pt x="308" y="26"/>
                </a:lnTo>
                <a:lnTo>
                  <a:pt x="308" y="26"/>
                </a:lnTo>
                <a:lnTo>
                  <a:pt x="308" y="26"/>
                </a:lnTo>
                <a:lnTo>
                  <a:pt x="308" y="26"/>
                </a:lnTo>
                <a:lnTo>
                  <a:pt x="308" y="24"/>
                </a:lnTo>
                <a:lnTo>
                  <a:pt x="305" y="24"/>
                </a:lnTo>
                <a:lnTo>
                  <a:pt x="305" y="24"/>
                </a:lnTo>
                <a:lnTo>
                  <a:pt x="305" y="24"/>
                </a:lnTo>
                <a:lnTo>
                  <a:pt x="306" y="24"/>
                </a:lnTo>
                <a:lnTo>
                  <a:pt x="306" y="23"/>
                </a:lnTo>
                <a:lnTo>
                  <a:pt x="308" y="23"/>
                </a:lnTo>
                <a:lnTo>
                  <a:pt x="308" y="23"/>
                </a:lnTo>
                <a:lnTo>
                  <a:pt x="308" y="23"/>
                </a:lnTo>
                <a:lnTo>
                  <a:pt x="308" y="23"/>
                </a:lnTo>
                <a:lnTo>
                  <a:pt x="308" y="22"/>
                </a:lnTo>
                <a:lnTo>
                  <a:pt x="308" y="22"/>
                </a:lnTo>
                <a:lnTo>
                  <a:pt x="308" y="22"/>
                </a:lnTo>
                <a:lnTo>
                  <a:pt x="308" y="22"/>
                </a:lnTo>
                <a:lnTo>
                  <a:pt x="308" y="20"/>
                </a:lnTo>
                <a:lnTo>
                  <a:pt x="305" y="23"/>
                </a:lnTo>
                <a:lnTo>
                  <a:pt x="305" y="23"/>
                </a:lnTo>
                <a:lnTo>
                  <a:pt x="305" y="23"/>
                </a:lnTo>
                <a:lnTo>
                  <a:pt x="306" y="22"/>
                </a:lnTo>
                <a:lnTo>
                  <a:pt x="306" y="22"/>
                </a:lnTo>
                <a:lnTo>
                  <a:pt x="306" y="22"/>
                </a:lnTo>
                <a:lnTo>
                  <a:pt x="306" y="22"/>
                </a:lnTo>
                <a:lnTo>
                  <a:pt x="306" y="20"/>
                </a:lnTo>
                <a:lnTo>
                  <a:pt x="306" y="20"/>
                </a:lnTo>
                <a:lnTo>
                  <a:pt x="308" y="20"/>
                </a:lnTo>
                <a:lnTo>
                  <a:pt x="308" y="20"/>
                </a:lnTo>
                <a:lnTo>
                  <a:pt x="308" y="20"/>
                </a:lnTo>
                <a:lnTo>
                  <a:pt x="308" y="19"/>
                </a:lnTo>
                <a:lnTo>
                  <a:pt x="308" y="19"/>
                </a:lnTo>
                <a:lnTo>
                  <a:pt x="308" y="19"/>
                </a:lnTo>
                <a:lnTo>
                  <a:pt x="308" y="19"/>
                </a:lnTo>
                <a:lnTo>
                  <a:pt x="309" y="17"/>
                </a:lnTo>
                <a:lnTo>
                  <a:pt x="309" y="17"/>
                </a:lnTo>
                <a:lnTo>
                  <a:pt x="309" y="16"/>
                </a:lnTo>
                <a:lnTo>
                  <a:pt x="309" y="16"/>
                </a:lnTo>
                <a:lnTo>
                  <a:pt x="311" y="16"/>
                </a:lnTo>
                <a:lnTo>
                  <a:pt x="312" y="16"/>
                </a:lnTo>
                <a:lnTo>
                  <a:pt x="312" y="16"/>
                </a:lnTo>
                <a:lnTo>
                  <a:pt x="312" y="16"/>
                </a:lnTo>
                <a:lnTo>
                  <a:pt x="312" y="17"/>
                </a:lnTo>
                <a:lnTo>
                  <a:pt x="312" y="17"/>
                </a:lnTo>
                <a:lnTo>
                  <a:pt x="312" y="17"/>
                </a:lnTo>
                <a:lnTo>
                  <a:pt x="312" y="17"/>
                </a:lnTo>
                <a:lnTo>
                  <a:pt x="313" y="17"/>
                </a:lnTo>
                <a:lnTo>
                  <a:pt x="313" y="17"/>
                </a:lnTo>
                <a:lnTo>
                  <a:pt x="313" y="17"/>
                </a:lnTo>
                <a:lnTo>
                  <a:pt x="313" y="16"/>
                </a:lnTo>
                <a:lnTo>
                  <a:pt x="313" y="16"/>
                </a:lnTo>
                <a:lnTo>
                  <a:pt x="313" y="17"/>
                </a:lnTo>
                <a:lnTo>
                  <a:pt x="315" y="17"/>
                </a:lnTo>
                <a:lnTo>
                  <a:pt x="315" y="17"/>
                </a:lnTo>
                <a:lnTo>
                  <a:pt x="315" y="19"/>
                </a:lnTo>
                <a:lnTo>
                  <a:pt x="315" y="19"/>
                </a:lnTo>
                <a:lnTo>
                  <a:pt x="315" y="19"/>
                </a:lnTo>
                <a:lnTo>
                  <a:pt x="316" y="19"/>
                </a:lnTo>
                <a:lnTo>
                  <a:pt x="316" y="17"/>
                </a:lnTo>
                <a:lnTo>
                  <a:pt x="316" y="17"/>
                </a:lnTo>
                <a:lnTo>
                  <a:pt x="316" y="17"/>
                </a:lnTo>
                <a:lnTo>
                  <a:pt x="316" y="17"/>
                </a:lnTo>
                <a:lnTo>
                  <a:pt x="316" y="17"/>
                </a:lnTo>
                <a:lnTo>
                  <a:pt x="315" y="17"/>
                </a:lnTo>
                <a:lnTo>
                  <a:pt x="315" y="17"/>
                </a:lnTo>
                <a:lnTo>
                  <a:pt x="316" y="17"/>
                </a:lnTo>
                <a:lnTo>
                  <a:pt x="316" y="16"/>
                </a:lnTo>
                <a:lnTo>
                  <a:pt x="316" y="16"/>
                </a:lnTo>
                <a:lnTo>
                  <a:pt x="318" y="16"/>
                </a:lnTo>
                <a:lnTo>
                  <a:pt x="318" y="16"/>
                </a:lnTo>
                <a:lnTo>
                  <a:pt x="318" y="16"/>
                </a:lnTo>
                <a:lnTo>
                  <a:pt x="318" y="16"/>
                </a:lnTo>
                <a:lnTo>
                  <a:pt x="318" y="17"/>
                </a:lnTo>
                <a:lnTo>
                  <a:pt x="319" y="17"/>
                </a:lnTo>
                <a:lnTo>
                  <a:pt x="319" y="17"/>
                </a:lnTo>
                <a:lnTo>
                  <a:pt x="319" y="16"/>
                </a:lnTo>
                <a:lnTo>
                  <a:pt x="320" y="17"/>
                </a:lnTo>
                <a:lnTo>
                  <a:pt x="320" y="17"/>
                </a:lnTo>
                <a:lnTo>
                  <a:pt x="319" y="17"/>
                </a:lnTo>
                <a:lnTo>
                  <a:pt x="319" y="17"/>
                </a:lnTo>
                <a:lnTo>
                  <a:pt x="319" y="19"/>
                </a:lnTo>
                <a:lnTo>
                  <a:pt x="318" y="19"/>
                </a:lnTo>
                <a:lnTo>
                  <a:pt x="318" y="19"/>
                </a:lnTo>
                <a:lnTo>
                  <a:pt x="318" y="19"/>
                </a:lnTo>
                <a:lnTo>
                  <a:pt x="318" y="19"/>
                </a:lnTo>
                <a:lnTo>
                  <a:pt x="318" y="19"/>
                </a:lnTo>
                <a:lnTo>
                  <a:pt x="316" y="19"/>
                </a:lnTo>
                <a:lnTo>
                  <a:pt x="316" y="19"/>
                </a:lnTo>
                <a:lnTo>
                  <a:pt x="316" y="19"/>
                </a:lnTo>
                <a:lnTo>
                  <a:pt x="316" y="19"/>
                </a:lnTo>
                <a:lnTo>
                  <a:pt x="315" y="19"/>
                </a:lnTo>
                <a:lnTo>
                  <a:pt x="313" y="20"/>
                </a:lnTo>
                <a:lnTo>
                  <a:pt x="313" y="20"/>
                </a:lnTo>
                <a:lnTo>
                  <a:pt x="312" y="20"/>
                </a:lnTo>
                <a:lnTo>
                  <a:pt x="311" y="22"/>
                </a:lnTo>
                <a:lnTo>
                  <a:pt x="311" y="22"/>
                </a:lnTo>
                <a:lnTo>
                  <a:pt x="312" y="22"/>
                </a:lnTo>
                <a:lnTo>
                  <a:pt x="312" y="23"/>
                </a:lnTo>
                <a:lnTo>
                  <a:pt x="312" y="23"/>
                </a:lnTo>
                <a:lnTo>
                  <a:pt x="312" y="23"/>
                </a:lnTo>
                <a:lnTo>
                  <a:pt x="312" y="23"/>
                </a:lnTo>
                <a:lnTo>
                  <a:pt x="312" y="23"/>
                </a:lnTo>
                <a:lnTo>
                  <a:pt x="312" y="23"/>
                </a:lnTo>
                <a:lnTo>
                  <a:pt x="312" y="23"/>
                </a:lnTo>
                <a:lnTo>
                  <a:pt x="312" y="24"/>
                </a:lnTo>
                <a:lnTo>
                  <a:pt x="313" y="24"/>
                </a:lnTo>
                <a:lnTo>
                  <a:pt x="313" y="26"/>
                </a:lnTo>
                <a:lnTo>
                  <a:pt x="313" y="24"/>
                </a:lnTo>
                <a:lnTo>
                  <a:pt x="313" y="24"/>
                </a:lnTo>
                <a:lnTo>
                  <a:pt x="313" y="24"/>
                </a:lnTo>
                <a:lnTo>
                  <a:pt x="313" y="24"/>
                </a:lnTo>
                <a:lnTo>
                  <a:pt x="313" y="24"/>
                </a:lnTo>
                <a:lnTo>
                  <a:pt x="313" y="24"/>
                </a:lnTo>
                <a:lnTo>
                  <a:pt x="313" y="24"/>
                </a:lnTo>
                <a:lnTo>
                  <a:pt x="315" y="24"/>
                </a:lnTo>
                <a:lnTo>
                  <a:pt x="315" y="24"/>
                </a:lnTo>
                <a:lnTo>
                  <a:pt x="315" y="24"/>
                </a:lnTo>
                <a:lnTo>
                  <a:pt x="315" y="24"/>
                </a:lnTo>
                <a:lnTo>
                  <a:pt x="315" y="24"/>
                </a:lnTo>
                <a:lnTo>
                  <a:pt x="316" y="23"/>
                </a:lnTo>
                <a:lnTo>
                  <a:pt x="316" y="23"/>
                </a:lnTo>
                <a:lnTo>
                  <a:pt x="316" y="24"/>
                </a:lnTo>
                <a:lnTo>
                  <a:pt x="318" y="24"/>
                </a:lnTo>
                <a:lnTo>
                  <a:pt x="318" y="24"/>
                </a:lnTo>
                <a:lnTo>
                  <a:pt x="319" y="24"/>
                </a:lnTo>
                <a:lnTo>
                  <a:pt x="319" y="23"/>
                </a:lnTo>
                <a:lnTo>
                  <a:pt x="319" y="23"/>
                </a:lnTo>
                <a:lnTo>
                  <a:pt x="319" y="23"/>
                </a:lnTo>
                <a:lnTo>
                  <a:pt x="320" y="23"/>
                </a:lnTo>
                <a:lnTo>
                  <a:pt x="322" y="23"/>
                </a:lnTo>
                <a:lnTo>
                  <a:pt x="322" y="23"/>
                </a:lnTo>
                <a:lnTo>
                  <a:pt x="322" y="23"/>
                </a:lnTo>
                <a:lnTo>
                  <a:pt x="322" y="23"/>
                </a:lnTo>
                <a:lnTo>
                  <a:pt x="322" y="23"/>
                </a:lnTo>
                <a:lnTo>
                  <a:pt x="323" y="23"/>
                </a:lnTo>
                <a:lnTo>
                  <a:pt x="323" y="22"/>
                </a:lnTo>
                <a:lnTo>
                  <a:pt x="323" y="22"/>
                </a:lnTo>
                <a:lnTo>
                  <a:pt x="325" y="22"/>
                </a:lnTo>
                <a:lnTo>
                  <a:pt x="325" y="22"/>
                </a:lnTo>
                <a:lnTo>
                  <a:pt x="325" y="22"/>
                </a:lnTo>
                <a:lnTo>
                  <a:pt x="325" y="22"/>
                </a:lnTo>
                <a:lnTo>
                  <a:pt x="325" y="22"/>
                </a:lnTo>
                <a:lnTo>
                  <a:pt x="325" y="20"/>
                </a:lnTo>
                <a:lnTo>
                  <a:pt x="325" y="20"/>
                </a:lnTo>
                <a:lnTo>
                  <a:pt x="325" y="20"/>
                </a:lnTo>
                <a:lnTo>
                  <a:pt x="325" y="20"/>
                </a:lnTo>
                <a:lnTo>
                  <a:pt x="326" y="20"/>
                </a:lnTo>
                <a:lnTo>
                  <a:pt x="326" y="20"/>
                </a:lnTo>
                <a:lnTo>
                  <a:pt x="326" y="20"/>
                </a:lnTo>
                <a:lnTo>
                  <a:pt x="326" y="20"/>
                </a:lnTo>
                <a:lnTo>
                  <a:pt x="325" y="19"/>
                </a:lnTo>
                <a:lnTo>
                  <a:pt x="325" y="19"/>
                </a:lnTo>
                <a:lnTo>
                  <a:pt x="325" y="19"/>
                </a:lnTo>
                <a:lnTo>
                  <a:pt x="323" y="20"/>
                </a:lnTo>
                <a:lnTo>
                  <a:pt x="323" y="20"/>
                </a:lnTo>
                <a:lnTo>
                  <a:pt x="323" y="20"/>
                </a:lnTo>
                <a:lnTo>
                  <a:pt x="323" y="20"/>
                </a:lnTo>
                <a:lnTo>
                  <a:pt x="323" y="20"/>
                </a:lnTo>
                <a:lnTo>
                  <a:pt x="323" y="20"/>
                </a:lnTo>
                <a:lnTo>
                  <a:pt x="323" y="20"/>
                </a:lnTo>
                <a:lnTo>
                  <a:pt x="323" y="20"/>
                </a:lnTo>
                <a:lnTo>
                  <a:pt x="325" y="19"/>
                </a:lnTo>
                <a:lnTo>
                  <a:pt x="328" y="19"/>
                </a:lnTo>
                <a:lnTo>
                  <a:pt x="330" y="19"/>
                </a:lnTo>
                <a:lnTo>
                  <a:pt x="330" y="19"/>
                </a:lnTo>
                <a:lnTo>
                  <a:pt x="330" y="19"/>
                </a:lnTo>
                <a:lnTo>
                  <a:pt x="332" y="19"/>
                </a:lnTo>
                <a:lnTo>
                  <a:pt x="332" y="19"/>
                </a:lnTo>
                <a:lnTo>
                  <a:pt x="332" y="19"/>
                </a:lnTo>
                <a:lnTo>
                  <a:pt x="332" y="20"/>
                </a:lnTo>
                <a:lnTo>
                  <a:pt x="332" y="22"/>
                </a:lnTo>
                <a:lnTo>
                  <a:pt x="332" y="23"/>
                </a:lnTo>
                <a:lnTo>
                  <a:pt x="333" y="23"/>
                </a:lnTo>
                <a:lnTo>
                  <a:pt x="333" y="24"/>
                </a:lnTo>
                <a:lnTo>
                  <a:pt x="333" y="24"/>
                </a:lnTo>
                <a:lnTo>
                  <a:pt x="333" y="24"/>
                </a:lnTo>
                <a:lnTo>
                  <a:pt x="333" y="24"/>
                </a:lnTo>
                <a:lnTo>
                  <a:pt x="333" y="24"/>
                </a:lnTo>
                <a:lnTo>
                  <a:pt x="333" y="24"/>
                </a:lnTo>
                <a:lnTo>
                  <a:pt x="332" y="23"/>
                </a:lnTo>
                <a:lnTo>
                  <a:pt x="332" y="23"/>
                </a:lnTo>
                <a:lnTo>
                  <a:pt x="332" y="24"/>
                </a:lnTo>
                <a:lnTo>
                  <a:pt x="332" y="24"/>
                </a:lnTo>
                <a:lnTo>
                  <a:pt x="332" y="24"/>
                </a:lnTo>
                <a:lnTo>
                  <a:pt x="330" y="26"/>
                </a:lnTo>
                <a:lnTo>
                  <a:pt x="330" y="26"/>
                </a:lnTo>
                <a:lnTo>
                  <a:pt x="330" y="24"/>
                </a:lnTo>
                <a:lnTo>
                  <a:pt x="330" y="24"/>
                </a:lnTo>
                <a:lnTo>
                  <a:pt x="329" y="26"/>
                </a:lnTo>
                <a:lnTo>
                  <a:pt x="329" y="26"/>
                </a:lnTo>
                <a:lnTo>
                  <a:pt x="329" y="26"/>
                </a:lnTo>
                <a:lnTo>
                  <a:pt x="329" y="26"/>
                </a:lnTo>
                <a:lnTo>
                  <a:pt x="329" y="26"/>
                </a:lnTo>
                <a:lnTo>
                  <a:pt x="328" y="24"/>
                </a:lnTo>
                <a:lnTo>
                  <a:pt x="328" y="24"/>
                </a:lnTo>
                <a:lnTo>
                  <a:pt x="328" y="26"/>
                </a:lnTo>
                <a:lnTo>
                  <a:pt x="328" y="26"/>
                </a:lnTo>
                <a:lnTo>
                  <a:pt x="326" y="27"/>
                </a:lnTo>
                <a:lnTo>
                  <a:pt x="326" y="26"/>
                </a:lnTo>
                <a:lnTo>
                  <a:pt x="325" y="26"/>
                </a:lnTo>
                <a:lnTo>
                  <a:pt x="325" y="26"/>
                </a:lnTo>
                <a:lnTo>
                  <a:pt x="325" y="26"/>
                </a:lnTo>
                <a:lnTo>
                  <a:pt x="325" y="26"/>
                </a:lnTo>
                <a:lnTo>
                  <a:pt x="325" y="26"/>
                </a:lnTo>
                <a:lnTo>
                  <a:pt x="325" y="26"/>
                </a:lnTo>
                <a:lnTo>
                  <a:pt x="325" y="26"/>
                </a:lnTo>
                <a:lnTo>
                  <a:pt x="325" y="26"/>
                </a:lnTo>
                <a:lnTo>
                  <a:pt x="325" y="26"/>
                </a:lnTo>
                <a:lnTo>
                  <a:pt x="325" y="26"/>
                </a:lnTo>
                <a:lnTo>
                  <a:pt x="325" y="27"/>
                </a:lnTo>
                <a:lnTo>
                  <a:pt x="323" y="27"/>
                </a:lnTo>
                <a:lnTo>
                  <a:pt x="323" y="27"/>
                </a:lnTo>
                <a:lnTo>
                  <a:pt x="323" y="27"/>
                </a:lnTo>
                <a:lnTo>
                  <a:pt x="320" y="27"/>
                </a:lnTo>
                <a:lnTo>
                  <a:pt x="320" y="27"/>
                </a:lnTo>
                <a:lnTo>
                  <a:pt x="320" y="27"/>
                </a:lnTo>
                <a:lnTo>
                  <a:pt x="322" y="27"/>
                </a:lnTo>
                <a:lnTo>
                  <a:pt x="322" y="26"/>
                </a:lnTo>
                <a:lnTo>
                  <a:pt x="323" y="26"/>
                </a:lnTo>
                <a:lnTo>
                  <a:pt x="323" y="26"/>
                </a:lnTo>
                <a:lnTo>
                  <a:pt x="323" y="26"/>
                </a:lnTo>
                <a:lnTo>
                  <a:pt x="323" y="26"/>
                </a:lnTo>
                <a:lnTo>
                  <a:pt x="323" y="26"/>
                </a:lnTo>
                <a:lnTo>
                  <a:pt x="322" y="24"/>
                </a:lnTo>
                <a:lnTo>
                  <a:pt x="322" y="24"/>
                </a:lnTo>
                <a:lnTo>
                  <a:pt x="322" y="23"/>
                </a:lnTo>
                <a:lnTo>
                  <a:pt x="320" y="23"/>
                </a:lnTo>
                <a:lnTo>
                  <a:pt x="320" y="24"/>
                </a:lnTo>
                <a:lnTo>
                  <a:pt x="320" y="24"/>
                </a:lnTo>
                <a:lnTo>
                  <a:pt x="320" y="24"/>
                </a:lnTo>
                <a:lnTo>
                  <a:pt x="319" y="24"/>
                </a:lnTo>
                <a:lnTo>
                  <a:pt x="319" y="24"/>
                </a:lnTo>
                <a:lnTo>
                  <a:pt x="319" y="24"/>
                </a:lnTo>
                <a:lnTo>
                  <a:pt x="319" y="24"/>
                </a:lnTo>
                <a:lnTo>
                  <a:pt x="319" y="26"/>
                </a:lnTo>
                <a:lnTo>
                  <a:pt x="319" y="26"/>
                </a:lnTo>
                <a:lnTo>
                  <a:pt x="319" y="26"/>
                </a:lnTo>
                <a:lnTo>
                  <a:pt x="319" y="27"/>
                </a:lnTo>
                <a:lnTo>
                  <a:pt x="320" y="27"/>
                </a:lnTo>
                <a:lnTo>
                  <a:pt x="320" y="29"/>
                </a:lnTo>
                <a:lnTo>
                  <a:pt x="322" y="29"/>
                </a:lnTo>
                <a:lnTo>
                  <a:pt x="322" y="29"/>
                </a:lnTo>
                <a:lnTo>
                  <a:pt x="320" y="29"/>
                </a:lnTo>
                <a:lnTo>
                  <a:pt x="319" y="29"/>
                </a:lnTo>
                <a:lnTo>
                  <a:pt x="319" y="29"/>
                </a:lnTo>
                <a:lnTo>
                  <a:pt x="318" y="29"/>
                </a:lnTo>
                <a:lnTo>
                  <a:pt x="318" y="29"/>
                </a:lnTo>
                <a:lnTo>
                  <a:pt x="319" y="30"/>
                </a:lnTo>
                <a:lnTo>
                  <a:pt x="319" y="30"/>
                </a:lnTo>
                <a:lnTo>
                  <a:pt x="320" y="30"/>
                </a:lnTo>
                <a:lnTo>
                  <a:pt x="320" y="30"/>
                </a:lnTo>
                <a:lnTo>
                  <a:pt x="320" y="30"/>
                </a:lnTo>
                <a:lnTo>
                  <a:pt x="322" y="29"/>
                </a:lnTo>
                <a:lnTo>
                  <a:pt x="322" y="29"/>
                </a:lnTo>
                <a:lnTo>
                  <a:pt x="323" y="29"/>
                </a:lnTo>
                <a:lnTo>
                  <a:pt x="323" y="29"/>
                </a:lnTo>
                <a:lnTo>
                  <a:pt x="323" y="29"/>
                </a:lnTo>
                <a:lnTo>
                  <a:pt x="325" y="29"/>
                </a:lnTo>
                <a:lnTo>
                  <a:pt x="325" y="29"/>
                </a:lnTo>
                <a:lnTo>
                  <a:pt x="325" y="29"/>
                </a:lnTo>
                <a:lnTo>
                  <a:pt x="326" y="29"/>
                </a:lnTo>
                <a:lnTo>
                  <a:pt x="326" y="27"/>
                </a:lnTo>
                <a:lnTo>
                  <a:pt x="328" y="27"/>
                </a:lnTo>
                <a:lnTo>
                  <a:pt x="328" y="27"/>
                </a:lnTo>
                <a:lnTo>
                  <a:pt x="329" y="27"/>
                </a:lnTo>
                <a:lnTo>
                  <a:pt x="329" y="27"/>
                </a:lnTo>
                <a:lnTo>
                  <a:pt x="329" y="27"/>
                </a:lnTo>
                <a:lnTo>
                  <a:pt x="330" y="26"/>
                </a:lnTo>
                <a:lnTo>
                  <a:pt x="330" y="26"/>
                </a:lnTo>
                <a:lnTo>
                  <a:pt x="332" y="26"/>
                </a:lnTo>
                <a:lnTo>
                  <a:pt x="335" y="26"/>
                </a:lnTo>
                <a:lnTo>
                  <a:pt x="335" y="26"/>
                </a:lnTo>
                <a:lnTo>
                  <a:pt x="335" y="26"/>
                </a:lnTo>
                <a:lnTo>
                  <a:pt x="335" y="26"/>
                </a:lnTo>
                <a:lnTo>
                  <a:pt x="335" y="26"/>
                </a:lnTo>
                <a:lnTo>
                  <a:pt x="336" y="26"/>
                </a:lnTo>
                <a:lnTo>
                  <a:pt x="336" y="26"/>
                </a:lnTo>
                <a:lnTo>
                  <a:pt x="336" y="26"/>
                </a:lnTo>
                <a:lnTo>
                  <a:pt x="336" y="24"/>
                </a:lnTo>
                <a:lnTo>
                  <a:pt x="336" y="24"/>
                </a:lnTo>
                <a:lnTo>
                  <a:pt x="336" y="24"/>
                </a:lnTo>
                <a:lnTo>
                  <a:pt x="336" y="24"/>
                </a:lnTo>
                <a:lnTo>
                  <a:pt x="338" y="24"/>
                </a:lnTo>
                <a:lnTo>
                  <a:pt x="338" y="24"/>
                </a:lnTo>
                <a:lnTo>
                  <a:pt x="339" y="24"/>
                </a:lnTo>
                <a:lnTo>
                  <a:pt x="340" y="23"/>
                </a:lnTo>
                <a:lnTo>
                  <a:pt x="340" y="23"/>
                </a:lnTo>
                <a:lnTo>
                  <a:pt x="342" y="23"/>
                </a:lnTo>
                <a:lnTo>
                  <a:pt x="342" y="23"/>
                </a:lnTo>
                <a:lnTo>
                  <a:pt x="342" y="23"/>
                </a:lnTo>
                <a:lnTo>
                  <a:pt x="343" y="23"/>
                </a:lnTo>
                <a:lnTo>
                  <a:pt x="345" y="22"/>
                </a:lnTo>
                <a:lnTo>
                  <a:pt x="345" y="22"/>
                </a:lnTo>
                <a:lnTo>
                  <a:pt x="345" y="22"/>
                </a:lnTo>
                <a:lnTo>
                  <a:pt x="345" y="22"/>
                </a:lnTo>
                <a:lnTo>
                  <a:pt x="345" y="22"/>
                </a:lnTo>
                <a:lnTo>
                  <a:pt x="345" y="20"/>
                </a:lnTo>
                <a:lnTo>
                  <a:pt x="343" y="20"/>
                </a:lnTo>
                <a:lnTo>
                  <a:pt x="343" y="20"/>
                </a:lnTo>
                <a:lnTo>
                  <a:pt x="343" y="22"/>
                </a:lnTo>
                <a:lnTo>
                  <a:pt x="343" y="22"/>
                </a:lnTo>
                <a:lnTo>
                  <a:pt x="342" y="22"/>
                </a:lnTo>
                <a:lnTo>
                  <a:pt x="342" y="22"/>
                </a:lnTo>
                <a:lnTo>
                  <a:pt x="342" y="20"/>
                </a:lnTo>
                <a:lnTo>
                  <a:pt x="342" y="20"/>
                </a:lnTo>
                <a:lnTo>
                  <a:pt x="342" y="20"/>
                </a:lnTo>
                <a:lnTo>
                  <a:pt x="340" y="20"/>
                </a:lnTo>
                <a:lnTo>
                  <a:pt x="340" y="22"/>
                </a:lnTo>
                <a:lnTo>
                  <a:pt x="340" y="22"/>
                </a:lnTo>
                <a:lnTo>
                  <a:pt x="340" y="22"/>
                </a:lnTo>
                <a:lnTo>
                  <a:pt x="340" y="20"/>
                </a:lnTo>
                <a:lnTo>
                  <a:pt x="340" y="20"/>
                </a:lnTo>
                <a:lnTo>
                  <a:pt x="340" y="19"/>
                </a:lnTo>
                <a:lnTo>
                  <a:pt x="340" y="19"/>
                </a:lnTo>
                <a:lnTo>
                  <a:pt x="342" y="19"/>
                </a:lnTo>
                <a:lnTo>
                  <a:pt x="342" y="19"/>
                </a:lnTo>
                <a:lnTo>
                  <a:pt x="342" y="19"/>
                </a:lnTo>
                <a:lnTo>
                  <a:pt x="342" y="19"/>
                </a:lnTo>
                <a:lnTo>
                  <a:pt x="342" y="19"/>
                </a:lnTo>
                <a:lnTo>
                  <a:pt x="342" y="19"/>
                </a:lnTo>
                <a:lnTo>
                  <a:pt x="343" y="19"/>
                </a:lnTo>
                <a:lnTo>
                  <a:pt x="345" y="17"/>
                </a:lnTo>
                <a:lnTo>
                  <a:pt x="345" y="17"/>
                </a:lnTo>
                <a:lnTo>
                  <a:pt x="343" y="17"/>
                </a:lnTo>
                <a:lnTo>
                  <a:pt x="342" y="16"/>
                </a:lnTo>
                <a:lnTo>
                  <a:pt x="340" y="16"/>
                </a:lnTo>
                <a:lnTo>
                  <a:pt x="340" y="17"/>
                </a:lnTo>
                <a:lnTo>
                  <a:pt x="340" y="17"/>
                </a:lnTo>
                <a:lnTo>
                  <a:pt x="338" y="19"/>
                </a:lnTo>
                <a:lnTo>
                  <a:pt x="338" y="20"/>
                </a:lnTo>
                <a:lnTo>
                  <a:pt x="338" y="20"/>
                </a:lnTo>
                <a:lnTo>
                  <a:pt x="338" y="19"/>
                </a:lnTo>
                <a:lnTo>
                  <a:pt x="338" y="19"/>
                </a:lnTo>
                <a:lnTo>
                  <a:pt x="336" y="20"/>
                </a:lnTo>
                <a:lnTo>
                  <a:pt x="335" y="20"/>
                </a:lnTo>
                <a:lnTo>
                  <a:pt x="335" y="20"/>
                </a:lnTo>
                <a:lnTo>
                  <a:pt x="335" y="20"/>
                </a:lnTo>
                <a:lnTo>
                  <a:pt x="335" y="20"/>
                </a:lnTo>
                <a:lnTo>
                  <a:pt x="335" y="19"/>
                </a:lnTo>
                <a:lnTo>
                  <a:pt x="335" y="19"/>
                </a:lnTo>
                <a:lnTo>
                  <a:pt x="333" y="19"/>
                </a:lnTo>
                <a:lnTo>
                  <a:pt x="335" y="17"/>
                </a:lnTo>
                <a:lnTo>
                  <a:pt x="335" y="17"/>
                </a:lnTo>
                <a:lnTo>
                  <a:pt x="335" y="17"/>
                </a:lnTo>
                <a:lnTo>
                  <a:pt x="335" y="17"/>
                </a:lnTo>
                <a:lnTo>
                  <a:pt x="335" y="17"/>
                </a:lnTo>
                <a:lnTo>
                  <a:pt x="335" y="17"/>
                </a:lnTo>
                <a:lnTo>
                  <a:pt x="335" y="17"/>
                </a:lnTo>
                <a:lnTo>
                  <a:pt x="335" y="17"/>
                </a:lnTo>
                <a:lnTo>
                  <a:pt x="335" y="17"/>
                </a:lnTo>
                <a:lnTo>
                  <a:pt x="336" y="17"/>
                </a:lnTo>
                <a:lnTo>
                  <a:pt x="336" y="17"/>
                </a:lnTo>
                <a:lnTo>
                  <a:pt x="336" y="17"/>
                </a:lnTo>
                <a:lnTo>
                  <a:pt x="336" y="16"/>
                </a:lnTo>
                <a:lnTo>
                  <a:pt x="336" y="16"/>
                </a:lnTo>
                <a:lnTo>
                  <a:pt x="336" y="17"/>
                </a:lnTo>
                <a:lnTo>
                  <a:pt x="336" y="17"/>
                </a:lnTo>
                <a:lnTo>
                  <a:pt x="336" y="16"/>
                </a:lnTo>
                <a:lnTo>
                  <a:pt x="338" y="16"/>
                </a:lnTo>
                <a:lnTo>
                  <a:pt x="338" y="16"/>
                </a:lnTo>
                <a:lnTo>
                  <a:pt x="338" y="16"/>
                </a:lnTo>
                <a:lnTo>
                  <a:pt x="338" y="14"/>
                </a:lnTo>
                <a:lnTo>
                  <a:pt x="338" y="14"/>
                </a:lnTo>
                <a:lnTo>
                  <a:pt x="339" y="14"/>
                </a:lnTo>
                <a:lnTo>
                  <a:pt x="340" y="14"/>
                </a:lnTo>
                <a:lnTo>
                  <a:pt x="340" y="16"/>
                </a:lnTo>
                <a:lnTo>
                  <a:pt x="340" y="16"/>
                </a:lnTo>
                <a:lnTo>
                  <a:pt x="342" y="16"/>
                </a:lnTo>
                <a:lnTo>
                  <a:pt x="342" y="16"/>
                </a:lnTo>
                <a:lnTo>
                  <a:pt x="342" y="16"/>
                </a:lnTo>
                <a:lnTo>
                  <a:pt x="342" y="16"/>
                </a:lnTo>
                <a:lnTo>
                  <a:pt x="342" y="14"/>
                </a:lnTo>
                <a:lnTo>
                  <a:pt x="342" y="14"/>
                </a:lnTo>
                <a:lnTo>
                  <a:pt x="342" y="14"/>
                </a:lnTo>
                <a:lnTo>
                  <a:pt x="343" y="14"/>
                </a:lnTo>
                <a:lnTo>
                  <a:pt x="345" y="14"/>
                </a:lnTo>
                <a:lnTo>
                  <a:pt x="345" y="14"/>
                </a:lnTo>
                <a:lnTo>
                  <a:pt x="346" y="16"/>
                </a:lnTo>
                <a:lnTo>
                  <a:pt x="348" y="16"/>
                </a:lnTo>
                <a:lnTo>
                  <a:pt x="348" y="16"/>
                </a:lnTo>
                <a:lnTo>
                  <a:pt x="348" y="16"/>
                </a:lnTo>
                <a:lnTo>
                  <a:pt x="348" y="14"/>
                </a:lnTo>
                <a:lnTo>
                  <a:pt x="349" y="14"/>
                </a:lnTo>
                <a:lnTo>
                  <a:pt x="350" y="14"/>
                </a:lnTo>
                <a:lnTo>
                  <a:pt x="350" y="13"/>
                </a:lnTo>
                <a:lnTo>
                  <a:pt x="350" y="13"/>
                </a:lnTo>
                <a:lnTo>
                  <a:pt x="350" y="13"/>
                </a:lnTo>
                <a:lnTo>
                  <a:pt x="350" y="13"/>
                </a:lnTo>
                <a:lnTo>
                  <a:pt x="350" y="13"/>
                </a:lnTo>
                <a:lnTo>
                  <a:pt x="350" y="12"/>
                </a:lnTo>
                <a:lnTo>
                  <a:pt x="352" y="12"/>
                </a:lnTo>
                <a:lnTo>
                  <a:pt x="352" y="12"/>
                </a:lnTo>
                <a:lnTo>
                  <a:pt x="353" y="12"/>
                </a:lnTo>
                <a:lnTo>
                  <a:pt x="353" y="12"/>
                </a:lnTo>
                <a:lnTo>
                  <a:pt x="355" y="12"/>
                </a:lnTo>
                <a:lnTo>
                  <a:pt x="355" y="12"/>
                </a:lnTo>
                <a:lnTo>
                  <a:pt x="355" y="12"/>
                </a:lnTo>
                <a:lnTo>
                  <a:pt x="355" y="12"/>
                </a:lnTo>
                <a:lnTo>
                  <a:pt x="355" y="10"/>
                </a:lnTo>
                <a:lnTo>
                  <a:pt x="355" y="10"/>
                </a:lnTo>
                <a:lnTo>
                  <a:pt x="355" y="10"/>
                </a:lnTo>
                <a:lnTo>
                  <a:pt x="353" y="10"/>
                </a:lnTo>
                <a:lnTo>
                  <a:pt x="353" y="10"/>
                </a:lnTo>
                <a:lnTo>
                  <a:pt x="353" y="10"/>
                </a:lnTo>
                <a:lnTo>
                  <a:pt x="353" y="10"/>
                </a:lnTo>
                <a:lnTo>
                  <a:pt x="353" y="10"/>
                </a:lnTo>
                <a:lnTo>
                  <a:pt x="355" y="10"/>
                </a:lnTo>
                <a:lnTo>
                  <a:pt x="355" y="10"/>
                </a:lnTo>
                <a:lnTo>
                  <a:pt x="355" y="10"/>
                </a:lnTo>
                <a:lnTo>
                  <a:pt x="355" y="10"/>
                </a:lnTo>
                <a:lnTo>
                  <a:pt x="355" y="10"/>
                </a:lnTo>
                <a:lnTo>
                  <a:pt x="355" y="12"/>
                </a:lnTo>
                <a:lnTo>
                  <a:pt x="356" y="12"/>
                </a:lnTo>
                <a:lnTo>
                  <a:pt x="356" y="12"/>
                </a:lnTo>
                <a:lnTo>
                  <a:pt x="356" y="12"/>
                </a:lnTo>
                <a:lnTo>
                  <a:pt x="356" y="12"/>
                </a:lnTo>
                <a:lnTo>
                  <a:pt x="356" y="13"/>
                </a:lnTo>
                <a:lnTo>
                  <a:pt x="358" y="13"/>
                </a:lnTo>
                <a:lnTo>
                  <a:pt x="358" y="13"/>
                </a:lnTo>
                <a:lnTo>
                  <a:pt x="355" y="13"/>
                </a:lnTo>
                <a:lnTo>
                  <a:pt x="355" y="14"/>
                </a:lnTo>
                <a:lnTo>
                  <a:pt x="353" y="14"/>
                </a:lnTo>
                <a:lnTo>
                  <a:pt x="353" y="14"/>
                </a:lnTo>
                <a:lnTo>
                  <a:pt x="353" y="14"/>
                </a:lnTo>
                <a:lnTo>
                  <a:pt x="353" y="14"/>
                </a:lnTo>
                <a:lnTo>
                  <a:pt x="352" y="14"/>
                </a:lnTo>
                <a:lnTo>
                  <a:pt x="352" y="16"/>
                </a:lnTo>
                <a:lnTo>
                  <a:pt x="352" y="16"/>
                </a:lnTo>
                <a:lnTo>
                  <a:pt x="352" y="17"/>
                </a:lnTo>
                <a:lnTo>
                  <a:pt x="352" y="17"/>
                </a:lnTo>
                <a:lnTo>
                  <a:pt x="352" y="17"/>
                </a:lnTo>
                <a:lnTo>
                  <a:pt x="352" y="17"/>
                </a:lnTo>
                <a:lnTo>
                  <a:pt x="352" y="16"/>
                </a:lnTo>
                <a:lnTo>
                  <a:pt x="352" y="16"/>
                </a:lnTo>
                <a:lnTo>
                  <a:pt x="352" y="16"/>
                </a:lnTo>
                <a:lnTo>
                  <a:pt x="352" y="16"/>
                </a:lnTo>
                <a:lnTo>
                  <a:pt x="352" y="16"/>
                </a:lnTo>
                <a:lnTo>
                  <a:pt x="352" y="16"/>
                </a:lnTo>
                <a:lnTo>
                  <a:pt x="350" y="16"/>
                </a:lnTo>
                <a:lnTo>
                  <a:pt x="350" y="17"/>
                </a:lnTo>
                <a:lnTo>
                  <a:pt x="350" y="17"/>
                </a:lnTo>
                <a:lnTo>
                  <a:pt x="350" y="17"/>
                </a:lnTo>
                <a:lnTo>
                  <a:pt x="350" y="17"/>
                </a:lnTo>
                <a:lnTo>
                  <a:pt x="350" y="16"/>
                </a:lnTo>
                <a:lnTo>
                  <a:pt x="349" y="16"/>
                </a:lnTo>
                <a:lnTo>
                  <a:pt x="349" y="16"/>
                </a:lnTo>
                <a:lnTo>
                  <a:pt x="345" y="17"/>
                </a:lnTo>
                <a:lnTo>
                  <a:pt x="345" y="17"/>
                </a:lnTo>
                <a:lnTo>
                  <a:pt x="345" y="17"/>
                </a:lnTo>
                <a:lnTo>
                  <a:pt x="345" y="17"/>
                </a:lnTo>
                <a:lnTo>
                  <a:pt x="345" y="17"/>
                </a:lnTo>
                <a:lnTo>
                  <a:pt x="345" y="19"/>
                </a:lnTo>
                <a:lnTo>
                  <a:pt x="345" y="19"/>
                </a:lnTo>
                <a:lnTo>
                  <a:pt x="345" y="17"/>
                </a:lnTo>
                <a:lnTo>
                  <a:pt x="345" y="17"/>
                </a:lnTo>
                <a:lnTo>
                  <a:pt x="343" y="19"/>
                </a:lnTo>
                <a:lnTo>
                  <a:pt x="343" y="19"/>
                </a:lnTo>
                <a:lnTo>
                  <a:pt x="342" y="20"/>
                </a:lnTo>
                <a:lnTo>
                  <a:pt x="342" y="20"/>
                </a:lnTo>
                <a:lnTo>
                  <a:pt x="342" y="20"/>
                </a:lnTo>
                <a:lnTo>
                  <a:pt x="342" y="20"/>
                </a:lnTo>
                <a:lnTo>
                  <a:pt x="343" y="20"/>
                </a:lnTo>
                <a:lnTo>
                  <a:pt x="345" y="20"/>
                </a:lnTo>
                <a:lnTo>
                  <a:pt x="346" y="20"/>
                </a:lnTo>
                <a:lnTo>
                  <a:pt x="348" y="20"/>
                </a:lnTo>
                <a:lnTo>
                  <a:pt x="346" y="20"/>
                </a:lnTo>
                <a:lnTo>
                  <a:pt x="346" y="20"/>
                </a:lnTo>
                <a:lnTo>
                  <a:pt x="348" y="22"/>
                </a:lnTo>
                <a:lnTo>
                  <a:pt x="348" y="22"/>
                </a:lnTo>
                <a:lnTo>
                  <a:pt x="348" y="22"/>
                </a:lnTo>
                <a:lnTo>
                  <a:pt x="349" y="22"/>
                </a:lnTo>
                <a:lnTo>
                  <a:pt x="350" y="20"/>
                </a:lnTo>
                <a:lnTo>
                  <a:pt x="350" y="20"/>
                </a:lnTo>
                <a:lnTo>
                  <a:pt x="350" y="20"/>
                </a:lnTo>
                <a:lnTo>
                  <a:pt x="350" y="20"/>
                </a:lnTo>
                <a:lnTo>
                  <a:pt x="350" y="19"/>
                </a:lnTo>
                <a:lnTo>
                  <a:pt x="350" y="19"/>
                </a:lnTo>
                <a:lnTo>
                  <a:pt x="350" y="19"/>
                </a:lnTo>
                <a:lnTo>
                  <a:pt x="350" y="19"/>
                </a:lnTo>
                <a:lnTo>
                  <a:pt x="350" y="19"/>
                </a:lnTo>
                <a:lnTo>
                  <a:pt x="350" y="19"/>
                </a:lnTo>
                <a:lnTo>
                  <a:pt x="350" y="19"/>
                </a:lnTo>
                <a:lnTo>
                  <a:pt x="350" y="19"/>
                </a:lnTo>
                <a:lnTo>
                  <a:pt x="352" y="19"/>
                </a:lnTo>
                <a:lnTo>
                  <a:pt x="352" y="19"/>
                </a:lnTo>
                <a:lnTo>
                  <a:pt x="352" y="17"/>
                </a:lnTo>
                <a:lnTo>
                  <a:pt x="352" y="17"/>
                </a:lnTo>
                <a:lnTo>
                  <a:pt x="352" y="19"/>
                </a:lnTo>
                <a:lnTo>
                  <a:pt x="352" y="20"/>
                </a:lnTo>
                <a:lnTo>
                  <a:pt x="352" y="20"/>
                </a:lnTo>
                <a:lnTo>
                  <a:pt x="352" y="20"/>
                </a:lnTo>
                <a:lnTo>
                  <a:pt x="352" y="20"/>
                </a:lnTo>
                <a:lnTo>
                  <a:pt x="353" y="20"/>
                </a:lnTo>
                <a:lnTo>
                  <a:pt x="353" y="19"/>
                </a:lnTo>
                <a:lnTo>
                  <a:pt x="353" y="19"/>
                </a:lnTo>
                <a:lnTo>
                  <a:pt x="353" y="20"/>
                </a:lnTo>
                <a:lnTo>
                  <a:pt x="353" y="20"/>
                </a:lnTo>
                <a:lnTo>
                  <a:pt x="353" y="20"/>
                </a:lnTo>
                <a:lnTo>
                  <a:pt x="355" y="19"/>
                </a:lnTo>
                <a:lnTo>
                  <a:pt x="355" y="19"/>
                </a:lnTo>
                <a:lnTo>
                  <a:pt x="355" y="19"/>
                </a:lnTo>
                <a:lnTo>
                  <a:pt x="355" y="19"/>
                </a:lnTo>
                <a:lnTo>
                  <a:pt x="353" y="17"/>
                </a:lnTo>
                <a:lnTo>
                  <a:pt x="353" y="17"/>
                </a:lnTo>
                <a:lnTo>
                  <a:pt x="353" y="17"/>
                </a:lnTo>
                <a:lnTo>
                  <a:pt x="353" y="17"/>
                </a:lnTo>
                <a:lnTo>
                  <a:pt x="353" y="16"/>
                </a:lnTo>
                <a:lnTo>
                  <a:pt x="353" y="16"/>
                </a:lnTo>
                <a:lnTo>
                  <a:pt x="353" y="16"/>
                </a:lnTo>
                <a:lnTo>
                  <a:pt x="353" y="17"/>
                </a:lnTo>
                <a:lnTo>
                  <a:pt x="355" y="17"/>
                </a:lnTo>
                <a:lnTo>
                  <a:pt x="355" y="17"/>
                </a:lnTo>
                <a:lnTo>
                  <a:pt x="355" y="17"/>
                </a:lnTo>
                <a:lnTo>
                  <a:pt x="356" y="17"/>
                </a:lnTo>
                <a:lnTo>
                  <a:pt x="358" y="19"/>
                </a:lnTo>
                <a:lnTo>
                  <a:pt x="358" y="17"/>
                </a:lnTo>
                <a:lnTo>
                  <a:pt x="360" y="17"/>
                </a:lnTo>
                <a:lnTo>
                  <a:pt x="362" y="16"/>
                </a:lnTo>
                <a:lnTo>
                  <a:pt x="363" y="16"/>
                </a:lnTo>
                <a:lnTo>
                  <a:pt x="363" y="16"/>
                </a:lnTo>
                <a:lnTo>
                  <a:pt x="363" y="17"/>
                </a:lnTo>
                <a:lnTo>
                  <a:pt x="362" y="17"/>
                </a:lnTo>
                <a:lnTo>
                  <a:pt x="362" y="17"/>
                </a:lnTo>
                <a:lnTo>
                  <a:pt x="362" y="19"/>
                </a:lnTo>
                <a:lnTo>
                  <a:pt x="362" y="19"/>
                </a:lnTo>
                <a:lnTo>
                  <a:pt x="362" y="19"/>
                </a:lnTo>
                <a:lnTo>
                  <a:pt x="363" y="19"/>
                </a:lnTo>
                <a:lnTo>
                  <a:pt x="363" y="19"/>
                </a:lnTo>
                <a:lnTo>
                  <a:pt x="363" y="20"/>
                </a:lnTo>
                <a:lnTo>
                  <a:pt x="363" y="20"/>
                </a:lnTo>
                <a:lnTo>
                  <a:pt x="363" y="20"/>
                </a:lnTo>
                <a:lnTo>
                  <a:pt x="363" y="20"/>
                </a:lnTo>
                <a:lnTo>
                  <a:pt x="363" y="20"/>
                </a:lnTo>
                <a:lnTo>
                  <a:pt x="362" y="20"/>
                </a:lnTo>
                <a:lnTo>
                  <a:pt x="362" y="20"/>
                </a:lnTo>
                <a:lnTo>
                  <a:pt x="362" y="20"/>
                </a:lnTo>
                <a:lnTo>
                  <a:pt x="360" y="20"/>
                </a:lnTo>
                <a:lnTo>
                  <a:pt x="360" y="20"/>
                </a:lnTo>
                <a:lnTo>
                  <a:pt x="360" y="22"/>
                </a:lnTo>
                <a:lnTo>
                  <a:pt x="360" y="22"/>
                </a:lnTo>
                <a:lnTo>
                  <a:pt x="360" y="22"/>
                </a:lnTo>
                <a:lnTo>
                  <a:pt x="360" y="22"/>
                </a:lnTo>
                <a:lnTo>
                  <a:pt x="362" y="22"/>
                </a:lnTo>
                <a:lnTo>
                  <a:pt x="362" y="22"/>
                </a:lnTo>
                <a:lnTo>
                  <a:pt x="362" y="22"/>
                </a:lnTo>
                <a:lnTo>
                  <a:pt x="362" y="23"/>
                </a:lnTo>
                <a:lnTo>
                  <a:pt x="360" y="23"/>
                </a:lnTo>
                <a:lnTo>
                  <a:pt x="360" y="23"/>
                </a:lnTo>
                <a:lnTo>
                  <a:pt x="359" y="23"/>
                </a:lnTo>
                <a:lnTo>
                  <a:pt x="359" y="24"/>
                </a:lnTo>
                <a:lnTo>
                  <a:pt x="359" y="24"/>
                </a:lnTo>
                <a:lnTo>
                  <a:pt x="360" y="24"/>
                </a:lnTo>
                <a:lnTo>
                  <a:pt x="360" y="24"/>
                </a:lnTo>
                <a:lnTo>
                  <a:pt x="360" y="24"/>
                </a:lnTo>
                <a:lnTo>
                  <a:pt x="360" y="24"/>
                </a:lnTo>
                <a:lnTo>
                  <a:pt x="360" y="24"/>
                </a:lnTo>
                <a:lnTo>
                  <a:pt x="362" y="24"/>
                </a:lnTo>
                <a:lnTo>
                  <a:pt x="362" y="24"/>
                </a:lnTo>
                <a:lnTo>
                  <a:pt x="362" y="24"/>
                </a:lnTo>
                <a:lnTo>
                  <a:pt x="363" y="24"/>
                </a:lnTo>
                <a:lnTo>
                  <a:pt x="363" y="24"/>
                </a:lnTo>
                <a:lnTo>
                  <a:pt x="365" y="23"/>
                </a:lnTo>
                <a:lnTo>
                  <a:pt x="365" y="23"/>
                </a:lnTo>
                <a:lnTo>
                  <a:pt x="365" y="24"/>
                </a:lnTo>
                <a:lnTo>
                  <a:pt x="365" y="24"/>
                </a:lnTo>
                <a:lnTo>
                  <a:pt x="365" y="24"/>
                </a:lnTo>
                <a:lnTo>
                  <a:pt x="365" y="24"/>
                </a:lnTo>
                <a:lnTo>
                  <a:pt x="365" y="23"/>
                </a:lnTo>
                <a:lnTo>
                  <a:pt x="366" y="23"/>
                </a:lnTo>
                <a:lnTo>
                  <a:pt x="366" y="23"/>
                </a:lnTo>
                <a:lnTo>
                  <a:pt x="366" y="23"/>
                </a:lnTo>
                <a:lnTo>
                  <a:pt x="367" y="23"/>
                </a:lnTo>
                <a:lnTo>
                  <a:pt x="367" y="23"/>
                </a:lnTo>
                <a:lnTo>
                  <a:pt x="369" y="23"/>
                </a:lnTo>
                <a:lnTo>
                  <a:pt x="369" y="23"/>
                </a:lnTo>
                <a:lnTo>
                  <a:pt x="369" y="23"/>
                </a:lnTo>
                <a:lnTo>
                  <a:pt x="369" y="23"/>
                </a:lnTo>
                <a:lnTo>
                  <a:pt x="369" y="23"/>
                </a:lnTo>
                <a:lnTo>
                  <a:pt x="370" y="23"/>
                </a:lnTo>
                <a:lnTo>
                  <a:pt x="370" y="23"/>
                </a:lnTo>
                <a:lnTo>
                  <a:pt x="370" y="23"/>
                </a:lnTo>
                <a:lnTo>
                  <a:pt x="370" y="23"/>
                </a:lnTo>
                <a:lnTo>
                  <a:pt x="370" y="23"/>
                </a:lnTo>
                <a:lnTo>
                  <a:pt x="369" y="23"/>
                </a:lnTo>
                <a:lnTo>
                  <a:pt x="367" y="24"/>
                </a:lnTo>
                <a:lnTo>
                  <a:pt x="367" y="24"/>
                </a:lnTo>
                <a:lnTo>
                  <a:pt x="366" y="26"/>
                </a:lnTo>
                <a:lnTo>
                  <a:pt x="365" y="26"/>
                </a:lnTo>
                <a:lnTo>
                  <a:pt x="365" y="26"/>
                </a:lnTo>
                <a:lnTo>
                  <a:pt x="365" y="26"/>
                </a:lnTo>
                <a:lnTo>
                  <a:pt x="365" y="26"/>
                </a:lnTo>
                <a:lnTo>
                  <a:pt x="365" y="26"/>
                </a:lnTo>
                <a:lnTo>
                  <a:pt x="365" y="26"/>
                </a:lnTo>
                <a:lnTo>
                  <a:pt x="363" y="26"/>
                </a:lnTo>
                <a:lnTo>
                  <a:pt x="363" y="26"/>
                </a:lnTo>
                <a:lnTo>
                  <a:pt x="363" y="26"/>
                </a:lnTo>
                <a:lnTo>
                  <a:pt x="363" y="26"/>
                </a:lnTo>
                <a:lnTo>
                  <a:pt x="363" y="26"/>
                </a:lnTo>
                <a:lnTo>
                  <a:pt x="363" y="26"/>
                </a:lnTo>
                <a:lnTo>
                  <a:pt x="363" y="27"/>
                </a:lnTo>
                <a:lnTo>
                  <a:pt x="363" y="27"/>
                </a:lnTo>
                <a:lnTo>
                  <a:pt x="363" y="27"/>
                </a:lnTo>
                <a:lnTo>
                  <a:pt x="363" y="27"/>
                </a:lnTo>
                <a:lnTo>
                  <a:pt x="363" y="29"/>
                </a:lnTo>
                <a:lnTo>
                  <a:pt x="363" y="29"/>
                </a:lnTo>
                <a:lnTo>
                  <a:pt x="362" y="29"/>
                </a:lnTo>
                <a:lnTo>
                  <a:pt x="362" y="29"/>
                </a:lnTo>
                <a:lnTo>
                  <a:pt x="362" y="29"/>
                </a:lnTo>
                <a:lnTo>
                  <a:pt x="362" y="29"/>
                </a:lnTo>
                <a:lnTo>
                  <a:pt x="362" y="27"/>
                </a:lnTo>
                <a:lnTo>
                  <a:pt x="362" y="27"/>
                </a:lnTo>
                <a:lnTo>
                  <a:pt x="362" y="27"/>
                </a:lnTo>
                <a:lnTo>
                  <a:pt x="360" y="27"/>
                </a:lnTo>
                <a:lnTo>
                  <a:pt x="360" y="27"/>
                </a:lnTo>
                <a:lnTo>
                  <a:pt x="360" y="27"/>
                </a:lnTo>
                <a:lnTo>
                  <a:pt x="360" y="27"/>
                </a:lnTo>
                <a:lnTo>
                  <a:pt x="360" y="27"/>
                </a:lnTo>
                <a:lnTo>
                  <a:pt x="360" y="27"/>
                </a:lnTo>
                <a:lnTo>
                  <a:pt x="360" y="27"/>
                </a:lnTo>
                <a:lnTo>
                  <a:pt x="360" y="27"/>
                </a:lnTo>
                <a:lnTo>
                  <a:pt x="359" y="27"/>
                </a:lnTo>
                <a:lnTo>
                  <a:pt x="359" y="29"/>
                </a:lnTo>
                <a:lnTo>
                  <a:pt x="359" y="29"/>
                </a:lnTo>
                <a:lnTo>
                  <a:pt x="359" y="30"/>
                </a:lnTo>
                <a:lnTo>
                  <a:pt x="359" y="30"/>
                </a:lnTo>
                <a:lnTo>
                  <a:pt x="359" y="30"/>
                </a:lnTo>
                <a:lnTo>
                  <a:pt x="359" y="30"/>
                </a:lnTo>
                <a:lnTo>
                  <a:pt x="358" y="30"/>
                </a:lnTo>
                <a:lnTo>
                  <a:pt x="358" y="30"/>
                </a:lnTo>
                <a:lnTo>
                  <a:pt x="358" y="31"/>
                </a:lnTo>
                <a:lnTo>
                  <a:pt x="358" y="31"/>
                </a:lnTo>
                <a:lnTo>
                  <a:pt x="356" y="30"/>
                </a:lnTo>
                <a:lnTo>
                  <a:pt x="356" y="30"/>
                </a:lnTo>
                <a:lnTo>
                  <a:pt x="356" y="30"/>
                </a:lnTo>
                <a:lnTo>
                  <a:pt x="355" y="30"/>
                </a:lnTo>
                <a:lnTo>
                  <a:pt x="355" y="30"/>
                </a:lnTo>
                <a:lnTo>
                  <a:pt x="355" y="30"/>
                </a:lnTo>
                <a:lnTo>
                  <a:pt x="355" y="30"/>
                </a:lnTo>
                <a:lnTo>
                  <a:pt x="355" y="31"/>
                </a:lnTo>
                <a:lnTo>
                  <a:pt x="355" y="31"/>
                </a:lnTo>
                <a:lnTo>
                  <a:pt x="355" y="31"/>
                </a:lnTo>
                <a:lnTo>
                  <a:pt x="356" y="31"/>
                </a:lnTo>
                <a:lnTo>
                  <a:pt x="355" y="31"/>
                </a:lnTo>
                <a:lnTo>
                  <a:pt x="355" y="31"/>
                </a:lnTo>
                <a:lnTo>
                  <a:pt x="355" y="31"/>
                </a:lnTo>
                <a:lnTo>
                  <a:pt x="353" y="30"/>
                </a:lnTo>
                <a:lnTo>
                  <a:pt x="353" y="30"/>
                </a:lnTo>
                <a:lnTo>
                  <a:pt x="353" y="30"/>
                </a:lnTo>
                <a:lnTo>
                  <a:pt x="352" y="30"/>
                </a:lnTo>
                <a:lnTo>
                  <a:pt x="352" y="31"/>
                </a:lnTo>
                <a:lnTo>
                  <a:pt x="352" y="31"/>
                </a:lnTo>
                <a:lnTo>
                  <a:pt x="352" y="31"/>
                </a:lnTo>
                <a:lnTo>
                  <a:pt x="352" y="31"/>
                </a:lnTo>
                <a:lnTo>
                  <a:pt x="352" y="33"/>
                </a:lnTo>
                <a:lnTo>
                  <a:pt x="352" y="33"/>
                </a:lnTo>
                <a:lnTo>
                  <a:pt x="352" y="34"/>
                </a:lnTo>
                <a:lnTo>
                  <a:pt x="353" y="34"/>
                </a:lnTo>
                <a:lnTo>
                  <a:pt x="353" y="33"/>
                </a:lnTo>
                <a:lnTo>
                  <a:pt x="353" y="34"/>
                </a:lnTo>
                <a:lnTo>
                  <a:pt x="353" y="34"/>
                </a:lnTo>
                <a:lnTo>
                  <a:pt x="352" y="34"/>
                </a:lnTo>
                <a:lnTo>
                  <a:pt x="352" y="34"/>
                </a:lnTo>
                <a:lnTo>
                  <a:pt x="350" y="34"/>
                </a:lnTo>
                <a:lnTo>
                  <a:pt x="350" y="34"/>
                </a:lnTo>
                <a:lnTo>
                  <a:pt x="350" y="34"/>
                </a:lnTo>
                <a:lnTo>
                  <a:pt x="350" y="34"/>
                </a:lnTo>
                <a:lnTo>
                  <a:pt x="350" y="34"/>
                </a:lnTo>
                <a:lnTo>
                  <a:pt x="350" y="36"/>
                </a:lnTo>
                <a:lnTo>
                  <a:pt x="352" y="36"/>
                </a:lnTo>
                <a:lnTo>
                  <a:pt x="352" y="36"/>
                </a:lnTo>
                <a:lnTo>
                  <a:pt x="352" y="36"/>
                </a:lnTo>
                <a:lnTo>
                  <a:pt x="352" y="36"/>
                </a:lnTo>
                <a:lnTo>
                  <a:pt x="353" y="36"/>
                </a:lnTo>
                <a:lnTo>
                  <a:pt x="353" y="36"/>
                </a:lnTo>
                <a:lnTo>
                  <a:pt x="352" y="36"/>
                </a:lnTo>
                <a:lnTo>
                  <a:pt x="352" y="36"/>
                </a:lnTo>
                <a:lnTo>
                  <a:pt x="353" y="37"/>
                </a:lnTo>
                <a:lnTo>
                  <a:pt x="353" y="37"/>
                </a:lnTo>
                <a:lnTo>
                  <a:pt x="353" y="37"/>
                </a:lnTo>
                <a:lnTo>
                  <a:pt x="353" y="39"/>
                </a:lnTo>
                <a:lnTo>
                  <a:pt x="355" y="39"/>
                </a:lnTo>
                <a:lnTo>
                  <a:pt x="355" y="39"/>
                </a:lnTo>
                <a:lnTo>
                  <a:pt x="353" y="39"/>
                </a:lnTo>
                <a:lnTo>
                  <a:pt x="353" y="39"/>
                </a:lnTo>
                <a:lnTo>
                  <a:pt x="352" y="40"/>
                </a:lnTo>
                <a:lnTo>
                  <a:pt x="352" y="41"/>
                </a:lnTo>
                <a:lnTo>
                  <a:pt x="352" y="41"/>
                </a:lnTo>
                <a:lnTo>
                  <a:pt x="350" y="41"/>
                </a:lnTo>
                <a:lnTo>
                  <a:pt x="350" y="41"/>
                </a:lnTo>
                <a:lnTo>
                  <a:pt x="350" y="41"/>
                </a:lnTo>
                <a:lnTo>
                  <a:pt x="350" y="41"/>
                </a:lnTo>
                <a:lnTo>
                  <a:pt x="349" y="41"/>
                </a:lnTo>
                <a:lnTo>
                  <a:pt x="349" y="41"/>
                </a:lnTo>
                <a:lnTo>
                  <a:pt x="349" y="41"/>
                </a:lnTo>
                <a:lnTo>
                  <a:pt x="349" y="41"/>
                </a:lnTo>
                <a:lnTo>
                  <a:pt x="348" y="41"/>
                </a:lnTo>
                <a:lnTo>
                  <a:pt x="348" y="41"/>
                </a:lnTo>
                <a:lnTo>
                  <a:pt x="348" y="40"/>
                </a:lnTo>
                <a:lnTo>
                  <a:pt x="348" y="40"/>
                </a:lnTo>
                <a:lnTo>
                  <a:pt x="348" y="39"/>
                </a:lnTo>
                <a:lnTo>
                  <a:pt x="346" y="39"/>
                </a:lnTo>
                <a:lnTo>
                  <a:pt x="346" y="40"/>
                </a:lnTo>
                <a:lnTo>
                  <a:pt x="346" y="40"/>
                </a:lnTo>
                <a:lnTo>
                  <a:pt x="346" y="40"/>
                </a:lnTo>
                <a:lnTo>
                  <a:pt x="345" y="40"/>
                </a:lnTo>
                <a:lnTo>
                  <a:pt x="345" y="40"/>
                </a:lnTo>
                <a:lnTo>
                  <a:pt x="345" y="40"/>
                </a:lnTo>
                <a:lnTo>
                  <a:pt x="345" y="41"/>
                </a:lnTo>
                <a:lnTo>
                  <a:pt x="345" y="41"/>
                </a:lnTo>
                <a:lnTo>
                  <a:pt x="345" y="41"/>
                </a:lnTo>
                <a:lnTo>
                  <a:pt x="345" y="41"/>
                </a:lnTo>
                <a:lnTo>
                  <a:pt x="345" y="41"/>
                </a:lnTo>
                <a:lnTo>
                  <a:pt x="343" y="43"/>
                </a:lnTo>
                <a:lnTo>
                  <a:pt x="345" y="43"/>
                </a:lnTo>
                <a:lnTo>
                  <a:pt x="345" y="43"/>
                </a:lnTo>
                <a:lnTo>
                  <a:pt x="345" y="43"/>
                </a:lnTo>
                <a:lnTo>
                  <a:pt x="345" y="43"/>
                </a:lnTo>
                <a:lnTo>
                  <a:pt x="343" y="43"/>
                </a:lnTo>
                <a:lnTo>
                  <a:pt x="342" y="43"/>
                </a:lnTo>
                <a:lnTo>
                  <a:pt x="342" y="43"/>
                </a:lnTo>
                <a:lnTo>
                  <a:pt x="342" y="43"/>
                </a:lnTo>
                <a:lnTo>
                  <a:pt x="342" y="44"/>
                </a:lnTo>
                <a:lnTo>
                  <a:pt x="342" y="44"/>
                </a:lnTo>
                <a:lnTo>
                  <a:pt x="342" y="44"/>
                </a:lnTo>
                <a:lnTo>
                  <a:pt x="342" y="44"/>
                </a:lnTo>
                <a:lnTo>
                  <a:pt x="340" y="44"/>
                </a:lnTo>
                <a:lnTo>
                  <a:pt x="340" y="44"/>
                </a:lnTo>
                <a:lnTo>
                  <a:pt x="340" y="44"/>
                </a:lnTo>
                <a:lnTo>
                  <a:pt x="340" y="44"/>
                </a:lnTo>
                <a:lnTo>
                  <a:pt x="340" y="43"/>
                </a:lnTo>
                <a:lnTo>
                  <a:pt x="340" y="43"/>
                </a:lnTo>
                <a:lnTo>
                  <a:pt x="340" y="43"/>
                </a:lnTo>
                <a:lnTo>
                  <a:pt x="339" y="46"/>
                </a:lnTo>
                <a:lnTo>
                  <a:pt x="339" y="46"/>
                </a:lnTo>
                <a:lnTo>
                  <a:pt x="339" y="44"/>
                </a:lnTo>
                <a:lnTo>
                  <a:pt x="338" y="44"/>
                </a:lnTo>
                <a:lnTo>
                  <a:pt x="338" y="44"/>
                </a:lnTo>
                <a:lnTo>
                  <a:pt x="338" y="44"/>
                </a:lnTo>
                <a:lnTo>
                  <a:pt x="338" y="44"/>
                </a:lnTo>
                <a:lnTo>
                  <a:pt x="338" y="44"/>
                </a:lnTo>
                <a:lnTo>
                  <a:pt x="338" y="44"/>
                </a:lnTo>
                <a:lnTo>
                  <a:pt x="338" y="46"/>
                </a:lnTo>
                <a:lnTo>
                  <a:pt x="338" y="46"/>
                </a:lnTo>
                <a:lnTo>
                  <a:pt x="338" y="44"/>
                </a:lnTo>
                <a:lnTo>
                  <a:pt x="336" y="44"/>
                </a:lnTo>
                <a:lnTo>
                  <a:pt x="336" y="46"/>
                </a:lnTo>
                <a:lnTo>
                  <a:pt x="335" y="46"/>
                </a:lnTo>
                <a:lnTo>
                  <a:pt x="335" y="46"/>
                </a:lnTo>
                <a:lnTo>
                  <a:pt x="333" y="46"/>
                </a:lnTo>
                <a:lnTo>
                  <a:pt x="333" y="46"/>
                </a:lnTo>
                <a:lnTo>
                  <a:pt x="333" y="46"/>
                </a:lnTo>
                <a:lnTo>
                  <a:pt x="333" y="46"/>
                </a:lnTo>
                <a:lnTo>
                  <a:pt x="332" y="46"/>
                </a:lnTo>
                <a:lnTo>
                  <a:pt x="332" y="46"/>
                </a:lnTo>
                <a:lnTo>
                  <a:pt x="332" y="46"/>
                </a:lnTo>
                <a:lnTo>
                  <a:pt x="332" y="46"/>
                </a:lnTo>
                <a:lnTo>
                  <a:pt x="332" y="47"/>
                </a:lnTo>
                <a:lnTo>
                  <a:pt x="330" y="47"/>
                </a:lnTo>
                <a:lnTo>
                  <a:pt x="330" y="49"/>
                </a:lnTo>
                <a:lnTo>
                  <a:pt x="330" y="49"/>
                </a:lnTo>
                <a:lnTo>
                  <a:pt x="330" y="49"/>
                </a:lnTo>
                <a:lnTo>
                  <a:pt x="330" y="49"/>
                </a:lnTo>
                <a:lnTo>
                  <a:pt x="329" y="47"/>
                </a:lnTo>
                <a:lnTo>
                  <a:pt x="329" y="47"/>
                </a:lnTo>
                <a:lnTo>
                  <a:pt x="329" y="47"/>
                </a:lnTo>
                <a:lnTo>
                  <a:pt x="328" y="47"/>
                </a:lnTo>
                <a:lnTo>
                  <a:pt x="328" y="47"/>
                </a:lnTo>
                <a:lnTo>
                  <a:pt x="328" y="47"/>
                </a:lnTo>
                <a:lnTo>
                  <a:pt x="328" y="47"/>
                </a:lnTo>
                <a:lnTo>
                  <a:pt x="328" y="47"/>
                </a:lnTo>
                <a:lnTo>
                  <a:pt x="326" y="49"/>
                </a:lnTo>
                <a:lnTo>
                  <a:pt x="326" y="49"/>
                </a:lnTo>
                <a:lnTo>
                  <a:pt x="326" y="49"/>
                </a:lnTo>
                <a:lnTo>
                  <a:pt x="326" y="49"/>
                </a:lnTo>
                <a:lnTo>
                  <a:pt x="325" y="49"/>
                </a:lnTo>
                <a:lnTo>
                  <a:pt x="325" y="47"/>
                </a:lnTo>
                <a:lnTo>
                  <a:pt x="325" y="47"/>
                </a:lnTo>
                <a:lnTo>
                  <a:pt x="325" y="47"/>
                </a:lnTo>
                <a:lnTo>
                  <a:pt x="323" y="49"/>
                </a:lnTo>
                <a:lnTo>
                  <a:pt x="323" y="49"/>
                </a:lnTo>
                <a:lnTo>
                  <a:pt x="323" y="49"/>
                </a:lnTo>
                <a:lnTo>
                  <a:pt x="323" y="49"/>
                </a:lnTo>
                <a:lnTo>
                  <a:pt x="323" y="50"/>
                </a:lnTo>
                <a:lnTo>
                  <a:pt x="323" y="50"/>
                </a:lnTo>
                <a:lnTo>
                  <a:pt x="323" y="49"/>
                </a:lnTo>
                <a:lnTo>
                  <a:pt x="323" y="49"/>
                </a:lnTo>
                <a:lnTo>
                  <a:pt x="320" y="50"/>
                </a:lnTo>
                <a:lnTo>
                  <a:pt x="320" y="51"/>
                </a:lnTo>
                <a:lnTo>
                  <a:pt x="319" y="51"/>
                </a:lnTo>
                <a:lnTo>
                  <a:pt x="319" y="51"/>
                </a:lnTo>
                <a:lnTo>
                  <a:pt x="319" y="51"/>
                </a:lnTo>
                <a:lnTo>
                  <a:pt x="319" y="51"/>
                </a:lnTo>
                <a:lnTo>
                  <a:pt x="319" y="51"/>
                </a:lnTo>
                <a:lnTo>
                  <a:pt x="319" y="53"/>
                </a:lnTo>
                <a:lnTo>
                  <a:pt x="319" y="53"/>
                </a:lnTo>
                <a:lnTo>
                  <a:pt x="319" y="53"/>
                </a:lnTo>
                <a:lnTo>
                  <a:pt x="318" y="53"/>
                </a:lnTo>
                <a:lnTo>
                  <a:pt x="318" y="54"/>
                </a:lnTo>
                <a:lnTo>
                  <a:pt x="318" y="54"/>
                </a:lnTo>
                <a:lnTo>
                  <a:pt x="316" y="54"/>
                </a:lnTo>
                <a:lnTo>
                  <a:pt x="316" y="54"/>
                </a:lnTo>
                <a:lnTo>
                  <a:pt x="318" y="54"/>
                </a:lnTo>
                <a:lnTo>
                  <a:pt x="318" y="54"/>
                </a:lnTo>
                <a:lnTo>
                  <a:pt x="316" y="56"/>
                </a:lnTo>
                <a:lnTo>
                  <a:pt x="316" y="56"/>
                </a:lnTo>
                <a:lnTo>
                  <a:pt x="318" y="54"/>
                </a:lnTo>
                <a:lnTo>
                  <a:pt x="316" y="54"/>
                </a:lnTo>
                <a:lnTo>
                  <a:pt x="316" y="53"/>
                </a:lnTo>
                <a:lnTo>
                  <a:pt x="316" y="53"/>
                </a:lnTo>
                <a:lnTo>
                  <a:pt x="318" y="53"/>
                </a:lnTo>
                <a:lnTo>
                  <a:pt x="318" y="53"/>
                </a:lnTo>
                <a:lnTo>
                  <a:pt x="316" y="53"/>
                </a:lnTo>
                <a:lnTo>
                  <a:pt x="316" y="53"/>
                </a:lnTo>
                <a:lnTo>
                  <a:pt x="315" y="51"/>
                </a:lnTo>
                <a:lnTo>
                  <a:pt x="315" y="51"/>
                </a:lnTo>
                <a:lnTo>
                  <a:pt x="315" y="53"/>
                </a:lnTo>
                <a:lnTo>
                  <a:pt x="315" y="53"/>
                </a:lnTo>
                <a:lnTo>
                  <a:pt x="313" y="53"/>
                </a:lnTo>
                <a:lnTo>
                  <a:pt x="313" y="53"/>
                </a:lnTo>
                <a:lnTo>
                  <a:pt x="313" y="53"/>
                </a:lnTo>
                <a:lnTo>
                  <a:pt x="312" y="53"/>
                </a:lnTo>
                <a:lnTo>
                  <a:pt x="312" y="53"/>
                </a:lnTo>
                <a:lnTo>
                  <a:pt x="312" y="54"/>
                </a:lnTo>
                <a:lnTo>
                  <a:pt x="312" y="54"/>
                </a:lnTo>
                <a:lnTo>
                  <a:pt x="311" y="53"/>
                </a:lnTo>
                <a:lnTo>
                  <a:pt x="311" y="53"/>
                </a:lnTo>
                <a:lnTo>
                  <a:pt x="309" y="53"/>
                </a:lnTo>
                <a:lnTo>
                  <a:pt x="309" y="54"/>
                </a:lnTo>
                <a:lnTo>
                  <a:pt x="309" y="54"/>
                </a:lnTo>
                <a:lnTo>
                  <a:pt x="308" y="54"/>
                </a:lnTo>
                <a:lnTo>
                  <a:pt x="308" y="54"/>
                </a:lnTo>
                <a:lnTo>
                  <a:pt x="308" y="54"/>
                </a:lnTo>
                <a:lnTo>
                  <a:pt x="308" y="54"/>
                </a:lnTo>
                <a:lnTo>
                  <a:pt x="308" y="56"/>
                </a:lnTo>
                <a:lnTo>
                  <a:pt x="308" y="56"/>
                </a:lnTo>
                <a:lnTo>
                  <a:pt x="308" y="56"/>
                </a:lnTo>
                <a:lnTo>
                  <a:pt x="308" y="56"/>
                </a:lnTo>
                <a:lnTo>
                  <a:pt x="308" y="56"/>
                </a:lnTo>
                <a:lnTo>
                  <a:pt x="308" y="56"/>
                </a:lnTo>
                <a:lnTo>
                  <a:pt x="308" y="56"/>
                </a:lnTo>
                <a:lnTo>
                  <a:pt x="308" y="56"/>
                </a:lnTo>
                <a:lnTo>
                  <a:pt x="306" y="56"/>
                </a:lnTo>
                <a:lnTo>
                  <a:pt x="306" y="56"/>
                </a:lnTo>
                <a:lnTo>
                  <a:pt x="306" y="54"/>
                </a:lnTo>
                <a:lnTo>
                  <a:pt x="306" y="54"/>
                </a:lnTo>
                <a:lnTo>
                  <a:pt x="305" y="56"/>
                </a:lnTo>
                <a:lnTo>
                  <a:pt x="305" y="56"/>
                </a:lnTo>
                <a:lnTo>
                  <a:pt x="305" y="56"/>
                </a:lnTo>
                <a:lnTo>
                  <a:pt x="305" y="57"/>
                </a:lnTo>
                <a:lnTo>
                  <a:pt x="305" y="57"/>
                </a:lnTo>
                <a:lnTo>
                  <a:pt x="305" y="57"/>
                </a:lnTo>
                <a:lnTo>
                  <a:pt x="305" y="57"/>
                </a:lnTo>
                <a:lnTo>
                  <a:pt x="306" y="57"/>
                </a:lnTo>
                <a:lnTo>
                  <a:pt x="306" y="57"/>
                </a:lnTo>
                <a:lnTo>
                  <a:pt x="306" y="57"/>
                </a:lnTo>
                <a:lnTo>
                  <a:pt x="306" y="57"/>
                </a:lnTo>
                <a:lnTo>
                  <a:pt x="306" y="59"/>
                </a:lnTo>
                <a:lnTo>
                  <a:pt x="306" y="59"/>
                </a:lnTo>
                <a:lnTo>
                  <a:pt x="308" y="59"/>
                </a:lnTo>
                <a:lnTo>
                  <a:pt x="308" y="59"/>
                </a:lnTo>
                <a:lnTo>
                  <a:pt x="308" y="57"/>
                </a:lnTo>
                <a:lnTo>
                  <a:pt x="308" y="57"/>
                </a:lnTo>
                <a:lnTo>
                  <a:pt x="309" y="57"/>
                </a:lnTo>
                <a:lnTo>
                  <a:pt x="311" y="57"/>
                </a:lnTo>
                <a:lnTo>
                  <a:pt x="312" y="56"/>
                </a:lnTo>
                <a:lnTo>
                  <a:pt x="312" y="54"/>
                </a:lnTo>
                <a:lnTo>
                  <a:pt x="312" y="54"/>
                </a:lnTo>
                <a:lnTo>
                  <a:pt x="312" y="54"/>
                </a:lnTo>
                <a:lnTo>
                  <a:pt x="313" y="54"/>
                </a:lnTo>
                <a:lnTo>
                  <a:pt x="313" y="56"/>
                </a:lnTo>
                <a:lnTo>
                  <a:pt x="313" y="56"/>
                </a:lnTo>
                <a:lnTo>
                  <a:pt x="313" y="56"/>
                </a:lnTo>
                <a:lnTo>
                  <a:pt x="313" y="56"/>
                </a:lnTo>
                <a:lnTo>
                  <a:pt x="315" y="56"/>
                </a:lnTo>
                <a:lnTo>
                  <a:pt x="315" y="56"/>
                </a:lnTo>
                <a:lnTo>
                  <a:pt x="315" y="56"/>
                </a:lnTo>
                <a:lnTo>
                  <a:pt x="315" y="54"/>
                </a:lnTo>
                <a:lnTo>
                  <a:pt x="315" y="54"/>
                </a:lnTo>
                <a:lnTo>
                  <a:pt x="315" y="54"/>
                </a:lnTo>
                <a:lnTo>
                  <a:pt x="315" y="54"/>
                </a:lnTo>
                <a:lnTo>
                  <a:pt x="315" y="54"/>
                </a:lnTo>
                <a:lnTo>
                  <a:pt x="315" y="56"/>
                </a:lnTo>
                <a:lnTo>
                  <a:pt x="315" y="56"/>
                </a:lnTo>
                <a:lnTo>
                  <a:pt x="316" y="56"/>
                </a:lnTo>
                <a:lnTo>
                  <a:pt x="316" y="56"/>
                </a:lnTo>
                <a:lnTo>
                  <a:pt x="315" y="57"/>
                </a:lnTo>
                <a:lnTo>
                  <a:pt x="315" y="57"/>
                </a:lnTo>
                <a:lnTo>
                  <a:pt x="315" y="56"/>
                </a:lnTo>
                <a:lnTo>
                  <a:pt x="313" y="56"/>
                </a:lnTo>
                <a:lnTo>
                  <a:pt x="313" y="56"/>
                </a:lnTo>
                <a:lnTo>
                  <a:pt x="313" y="57"/>
                </a:lnTo>
                <a:lnTo>
                  <a:pt x="313" y="57"/>
                </a:lnTo>
                <a:lnTo>
                  <a:pt x="313" y="57"/>
                </a:lnTo>
                <a:lnTo>
                  <a:pt x="313" y="57"/>
                </a:lnTo>
                <a:lnTo>
                  <a:pt x="312" y="57"/>
                </a:lnTo>
                <a:lnTo>
                  <a:pt x="311" y="57"/>
                </a:lnTo>
                <a:lnTo>
                  <a:pt x="311" y="57"/>
                </a:lnTo>
                <a:lnTo>
                  <a:pt x="309" y="57"/>
                </a:lnTo>
                <a:lnTo>
                  <a:pt x="309" y="57"/>
                </a:lnTo>
                <a:lnTo>
                  <a:pt x="309" y="59"/>
                </a:lnTo>
                <a:lnTo>
                  <a:pt x="309" y="59"/>
                </a:lnTo>
                <a:lnTo>
                  <a:pt x="309" y="59"/>
                </a:lnTo>
                <a:lnTo>
                  <a:pt x="308" y="59"/>
                </a:lnTo>
                <a:lnTo>
                  <a:pt x="308" y="59"/>
                </a:lnTo>
                <a:lnTo>
                  <a:pt x="308" y="60"/>
                </a:lnTo>
                <a:lnTo>
                  <a:pt x="308" y="60"/>
                </a:lnTo>
                <a:lnTo>
                  <a:pt x="309" y="60"/>
                </a:lnTo>
                <a:lnTo>
                  <a:pt x="309" y="60"/>
                </a:lnTo>
                <a:lnTo>
                  <a:pt x="311" y="60"/>
                </a:lnTo>
                <a:lnTo>
                  <a:pt x="309" y="61"/>
                </a:lnTo>
                <a:lnTo>
                  <a:pt x="309" y="61"/>
                </a:lnTo>
                <a:lnTo>
                  <a:pt x="309" y="61"/>
                </a:lnTo>
                <a:lnTo>
                  <a:pt x="309" y="61"/>
                </a:lnTo>
                <a:lnTo>
                  <a:pt x="309" y="61"/>
                </a:lnTo>
                <a:lnTo>
                  <a:pt x="308" y="61"/>
                </a:lnTo>
                <a:lnTo>
                  <a:pt x="308" y="61"/>
                </a:lnTo>
                <a:lnTo>
                  <a:pt x="305" y="61"/>
                </a:lnTo>
                <a:lnTo>
                  <a:pt x="305" y="61"/>
                </a:lnTo>
                <a:lnTo>
                  <a:pt x="306" y="60"/>
                </a:lnTo>
                <a:lnTo>
                  <a:pt x="308" y="60"/>
                </a:lnTo>
                <a:lnTo>
                  <a:pt x="308" y="60"/>
                </a:lnTo>
                <a:lnTo>
                  <a:pt x="306" y="59"/>
                </a:lnTo>
                <a:lnTo>
                  <a:pt x="306" y="59"/>
                </a:lnTo>
                <a:lnTo>
                  <a:pt x="306" y="59"/>
                </a:lnTo>
                <a:lnTo>
                  <a:pt x="306" y="59"/>
                </a:lnTo>
                <a:lnTo>
                  <a:pt x="306" y="60"/>
                </a:lnTo>
                <a:lnTo>
                  <a:pt x="306" y="60"/>
                </a:lnTo>
                <a:lnTo>
                  <a:pt x="305" y="60"/>
                </a:lnTo>
                <a:lnTo>
                  <a:pt x="303" y="60"/>
                </a:lnTo>
                <a:lnTo>
                  <a:pt x="302" y="60"/>
                </a:lnTo>
                <a:lnTo>
                  <a:pt x="302" y="60"/>
                </a:lnTo>
                <a:lnTo>
                  <a:pt x="302" y="60"/>
                </a:lnTo>
                <a:lnTo>
                  <a:pt x="302" y="61"/>
                </a:lnTo>
                <a:lnTo>
                  <a:pt x="302" y="61"/>
                </a:lnTo>
                <a:lnTo>
                  <a:pt x="302" y="61"/>
                </a:lnTo>
                <a:lnTo>
                  <a:pt x="302" y="61"/>
                </a:lnTo>
                <a:lnTo>
                  <a:pt x="302" y="61"/>
                </a:lnTo>
                <a:lnTo>
                  <a:pt x="303" y="61"/>
                </a:lnTo>
                <a:lnTo>
                  <a:pt x="303" y="61"/>
                </a:lnTo>
                <a:lnTo>
                  <a:pt x="305" y="61"/>
                </a:lnTo>
                <a:lnTo>
                  <a:pt x="305" y="61"/>
                </a:lnTo>
                <a:lnTo>
                  <a:pt x="303" y="61"/>
                </a:lnTo>
                <a:lnTo>
                  <a:pt x="302" y="61"/>
                </a:lnTo>
                <a:lnTo>
                  <a:pt x="302" y="61"/>
                </a:lnTo>
                <a:lnTo>
                  <a:pt x="302" y="61"/>
                </a:lnTo>
                <a:lnTo>
                  <a:pt x="302" y="61"/>
                </a:lnTo>
                <a:lnTo>
                  <a:pt x="302" y="61"/>
                </a:lnTo>
                <a:lnTo>
                  <a:pt x="302" y="61"/>
                </a:lnTo>
                <a:lnTo>
                  <a:pt x="301" y="60"/>
                </a:lnTo>
                <a:lnTo>
                  <a:pt x="301" y="60"/>
                </a:lnTo>
                <a:lnTo>
                  <a:pt x="299" y="60"/>
                </a:lnTo>
                <a:lnTo>
                  <a:pt x="299" y="61"/>
                </a:lnTo>
                <a:lnTo>
                  <a:pt x="299" y="61"/>
                </a:lnTo>
                <a:lnTo>
                  <a:pt x="299" y="61"/>
                </a:lnTo>
                <a:lnTo>
                  <a:pt x="298" y="61"/>
                </a:lnTo>
                <a:lnTo>
                  <a:pt x="298" y="61"/>
                </a:lnTo>
                <a:lnTo>
                  <a:pt x="298" y="61"/>
                </a:lnTo>
                <a:lnTo>
                  <a:pt x="298" y="60"/>
                </a:lnTo>
                <a:lnTo>
                  <a:pt x="298" y="60"/>
                </a:lnTo>
                <a:lnTo>
                  <a:pt x="299" y="60"/>
                </a:lnTo>
                <a:lnTo>
                  <a:pt x="299" y="60"/>
                </a:lnTo>
                <a:lnTo>
                  <a:pt x="299" y="60"/>
                </a:lnTo>
                <a:lnTo>
                  <a:pt x="299" y="60"/>
                </a:lnTo>
                <a:lnTo>
                  <a:pt x="299" y="60"/>
                </a:lnTo>
                <a:lnTo>
                  <a:pt x="299" y="60"/>
                </a:lnTo>
                <a:lnTo>
                  <a:pt x="301" y="60"/>
                </a:lnTo>
                <a:lnTo>
                  <a:pt x="301" y="59"/>
                </a:lnTo>
                <a:lnTo>
                  <a:pt x="301" y="59"/>
                </a:lnTo>
                <a:lnTo>
                  <a:pt x="301" y="57"/>
                </a:lnTo>
                <a:lnTo>
                  <a:pt x="301" y="57"/>
                </a:lnTo>
                <a:lnTo>
                  <a:pt x="301" y="57"/>
                </a:lnTo>
                <a:lnTo>
                  <a:pt x="299" y="57"/>
                </a:lnTo>
                <a:lnTo>
                  <a:pt x="299" y="59"/>
                </a:lnTo>
                <a:lnTo>
                  <a:pt x="298" y="59"/>
                </a:lnTo>
                <a:lnTo>
                  <a:pt x="298" y="59"/>
                </a:lnTo>
                <a:lnTo>
                  <a:pt x="298" y="59"/>
                </a:lnTo>
                <a:lnTo>
                  <a:pt x="298" y="57"/>
                </a:lnTo>
                <a:lnTo>
                  <a:pt x="298" y="57"/>
                </a:lnTo>
                <a:lnTo>
                  <a:pt x="295" y="57"/>
                </a:lnTo>
                <a:lnTo>
                  <a:pt x="295" y="57"/>
                </a:lnTo>
                <a:lnTo>
                  <a:pt x="295" y="57"/>
                </a:lnTo>
                <a:lnTo>
                  <a:pt x="295" y="57"/>
                </a:lnTo>
                <a:lnTo>
                  <a:pt x="295" y="59"/>
                </a:lnTo>
                <a:lnTo>
                  <a:pt x="295" y="59"/>
                </a:lnTo>
                <a:lnTo>
                  <a:pt x="296" y="59"/>
                </a:lnTo>
                <a:lnTo>
                  <a:pt x="296" y="59"/>
                </a:lnTo>
                <a:lnTo>
                  <a:pt x="296" y="59"/>
                </a:lnTo>
                <a:lnTo>
                  <a:pt x="296" y="60"/>
                </a:lnTo>
                <a:lnTo>
                  <a:pt x="295" y="60"/>
                </a:lnTo>
                <a:lnTo>
                  <a:pt x="295" y="60"/>
                </a:lnTo>
                <a:lnTo>
                  <a:pt x="295" y="60"/>
                </a:lnTo>
                <a:lnTo>
                  <a:pt x="295" y="60"/>
                </a:lnTo>
                <a:lnTo>
                  <a:pt x="295" y="60"/>
                </a:lnTo>
                <a:lnTo>
                  <a:pt x="293" y="60"/>
                </a:lnTo>
                <a:lnTo>
                  <a:pt x="293" y="61"/>
                </a:lnTo>
                <a:lnTo>
                  <a:pt x="293" y="61"/>
                </a:lnTo>
                <a:lnTo>
                  <a:pt x="293" y="61"/>
                </a:lnTo>
                <a:lnTo>
                  <a:pt x="293" y="61"/>
                </a:lnTo>
                <a:lnTo>
                  <a:pt x="293" y="61"/>
                </a:lnTo>
                <a:lnTo>
                  <a:pt x="293" y="61"/>
                </a:lnTo>
                <a:lnTo>
                  <a:pt x="295" y="61"/>
                </a:lnTo>
                <a:lnTo>
                  <a:pt x="296" y="61"/>
                </a:lnTo>
                <a:lnTo>
                  <a:pt x="296" y="61"/>
                </a:lnTo>
                <a:lnTo>
                  <a:pt x="295" y="61"/>
                </a:lnTo>
                <a:lnTo>
                  <a:pt x="295" y="61"/>
                </a:lnTo>
                <a:lnTo>
                  <a:pt x="295" y="63"/>
                </a:lnTo>
                <a:lnTo>
                  <a:pt x="293" y="63"/>
                </a:lnTo>
                <a:lnTo>
                  <a:pt x="293" y="63"/>
                </a:lnTo>
                <a:lnTo>
                  <a:pt x="292" y="63"/>
                </a:lnTo>
                <a:lnTo>
                  <a:pt x="292" y="63"/>
                </a:lnTo>
                <a:lnTo>
                  <a:pt x="292" y="63"/>
                </a:lnTo>
                <a:lnTo>
                  <a:pt x="292" y="63"/>
                </a:lnTo>
                <a:lnTo>
                  <a:pt x="291" y="64"/>
                </a:lnTo>
                <a:lnTo>
                  <a:pt x="291" y="64"/>
                </a:lnTo>
                <a:lnTo>
                  <a:pt x="289" y="64"/>
                </a:lnTo>
                <a:lnTo>
                  <a:pt x="289" y="64"/>
                </a:lnTo>
                <a:lnTo>
                  <a:pt x="288" y="64"/>
                </a:lnTo>
                <a:lnTo>
                  <a:pt x="288" y="64"/>
                </a:lnTo>
                <a:lnTo>
                  <a:pt x="286" y="64"/>
                </a:lnTo>
                <a:lnTo>
                  <a:pt x="286" y="64"/>
                </a:lnTo>
                <a:lnTo>
                  <a:pt x="286" y="64"/>
                </a:lnTo>
                <a:lnTo>
                  <a:pt x="286" y="64"/>
                </a:lnTo>
                <a:lnTo>
                  <a:pt x="286" y="63"/>
                </a:lnTo>
                <a:lnTo>
                  <a:pt x="286" y="63"/>
                </a:lnTo>
                <a:lnTo>
                  <a:pt x="286" y="63"/>
                </a:lnTo>
                <a:lnTo>
                  <a:pt x="286" y="63"/>
                </a:lnTo>
                <a:lnTo>
                  <a:pt x="285" y="63"/>
                </a:lnTo>
                <a:lnTo>
                  <a:pt x="285" y="63"/>
                </a:lnTo>
                <a:lnTo>
                  <a:pt x="283" y="64"/>
                </a:lnTo>
                <a:lnTo>
                  <a:pt x="282" y="64"/>
                </a:lnTo>
                <a:lnTo>
                  <a:pt x="282" y="64"/>
                </a:lnTo>
                <a:lnTo>
                  <a:pt x="283" y="64"/>
                </a:lnTo>
                <a:lnTo>
                  <a:pt x="285" y="64"/>
                </a:lnTo>
                <a:lnTo>
                  <a:pt x="285" y="64"/>
                </a:lnTo>
                <a:lnTo>
                  <a:pt x="285" y="64"/>
                </a:lnTo>
                <a:lnTo>
                  <a:pt x="285" y="66"/>
                </a:lnTo>
                <a:lnTo>
                  <a:pt x="283" y="66"/>
                </a:lnTo>
                <a:lnTo>
                  <a:pt x="285" y="66"/>
                </a:lnTo>
                <a:lnTo>
                  <a:pt x="285" y="66"/>
                </a:lnTo>
                <a:lnTo>
                  <a:pt x="285" y="66"/>
                </a:lnTo>
                <a:lnTo>
                  <a:pt x="285" y="66"/>
                </a:lnTo>
                <a:lnTo>
                  <a:pt x="283" y="66"/>
                </a:lnTo>
                <a:lnTo>
                  <a:pt x="283" y="66"/>
                </a:lnTo>
                <a:lnTo>
                  <a:pt x="282" y="66"/>
                </a:lnTo>
                <a:lnTo>
                  <a:pt x="282" y="67"/>
                </a:lnTo>
                <a:lnTo>
                  <a:pt x="282" y="67"/>
                </a:lnTo>
                <a:lnTo>
                  <a:pt x="282" y="67"/>
                </a:lnTo>
                <a:lnTo>
                  <a:pt x="281" y="67"/>
                </a:lnTo>
                <a:lnTo>
                  <a:pt x="279" y="69"/>
                </a:lnTo>
                <a:lnTo>
                  <a:pt x="279" y="69"/>
                </a:lnTo>
                <a:lnTo>
                  <a:pt x="279" y="69"/>
                </a:lnTo>
                <a:lnTo>
                  <a:pt x="278" y="69"/>
                </a:lnTo>
                <a:lnTo>
                  <a:pt x="278" y="67"/>
                </a:lnTo>
                <a:lnTo>
                  <a:pt x="276" y="67"/>
                </a:lnTo>
                <a:lnTo>
                  <a:pt x="275" y="67"/>
                </a:lnTo>
                <a:lnTo>
                  <a:pt x="275" y="69"/>
                </a:lnTo>
                <a:lnTo>
                  <a:pt x="275" y="69"/>
                </a:lnTo>
                <a:lnTo>
                  <a:pt x="275" y="69"/>
                </a:lnTo>
                <a:lnTo>
                  <a:pt x="275" y="69"/>
                </a:lnTo>
                <a:lnTo>
                  <a:pt x="275" y="69"/>
                </a:lnTo>
                <a:lnTo>
                  <a:pt x="275" y="69"/>
                </a:lnTo>
                <a:lnTo>
                  <a:pt x="273" y="69"/>
                </a:lnTo>
                <a:lnTo>
                  <a:pt x="273" y="69"/>
                </a:lnTo>
                <a:lnTo>
                  <a:pt x="273" y="69"/>
                </a:lnTo>
                <a:lnTo>
                  <a:pt x="272" y="69"/>
                </a:lnTo>
                <a:lnTo>
                  <a:pt x="272" y="69"/>
                </a:lnTo>
                <a:lnTo>
                  <a:pt x="271" y="69"/>
                </a:lnTo>
                <a:lnTo>
                  <a:pt x="271" y="70"/>
                </a:lnTo>
                <a:lnTo>
                  <a:pt x="271" y="70"/>
                </a:lnTo>
                <a:lnTo>
                  <a:pt x="271" y="69"/>
                </a:lnTo>
                <a:lnTo>
                  <a:pt x="271" y="69"/>
                </a:lnTo>
                <a:lnTo>
                  <a:pt x="269" y="70"/>
                </a:lnTo>
                <a:lnTo>
                  <a:pt x="269" y="70"/>
                </a:lnTo>
                <a:lnTo>
                  <a:pt x="269" y="70"/>
                </a:lnTo>
                <a:lnTo>
                  <a:pt x="268" y="70"/>
                </a:lnTo>
                <a:lnTo>
                  <a:pt x="268" y="70"/>
                </a:lnTo>
                <a:lnTo>
                  <a:pt x="268" y="70"/>
                </a:lnTo>
                <a:lnTo>
                  <a:pt x="268" y="71"/>
                </a:lnTo>
                <a:lnTo>
                  <a:pt x="266" y="71"/>
                </a:lnTo>
                <a:lnTo>
                  <a:pt x="265" y="71"/>
                </a:lnTo>
                <a:lnTo>
                  <a:pt x="265" y="71"/>
                </a:lnTo>
                <a:lnTo>
                  <a:pt x="264" y="73"/>
                </a:lnTo>
                <a:lnTo>
                  <a:pt x="264" y="73"/>
                </a:lnTo>
                <a:lnTo>
                  <a:pt x="264" y="73"/>
                </a:lnTo>
                <a:lnTo>
                  <a:pt x="264" y="73"/>
                </a:lnTo>
                <a:lnTo>
                  <a:pt x="264" y="74"/>
                </a:lnTo>
                <a:lnTo>
                  <a:pt x="264" y="74"/>
                </a:lnTo>
                <a:lnTo>
                  <a:pt x="264" y="74"/>
                </a:lnTo>
                <a:lnTo>
                  <a:pt x="264" y="74"/>
                </a:lnTo>
                <a:lnTo>
                  <a:pt x="265" y="74"/>
                </a:lnTo>
                <a:lnTo>
                  <a:pt x="265" y="73"/>
                </a:lnTo>
                <a:lnTo>
                  <a:pt x="266" y="73"/>
                </a:lnTo>
                <a:lnTo>
                  <a:pt x="266" y="73"/>
                </a:lnTo>
                <a:lnTo>
                  <a:pt x="268" y="71"/>
                </a:lnTo>
                <a:lnTo>
                  <a:pt x="268" y="73"/>
                </a:lnTo>
                <a:lnTo>
                  <a:pt x="268" y="73"/>
                </a:lnTo>
                <a:lnTo>
                  <a:pt x="266" y="73"/>
                </a:lnTo>
                <a:lnTo>
                  <a:pt x="266" y="73"/>
                </a:lnTo>
                <a:lnTo>
                  <a:pt x="265" y="73"/>
                </a:lnTo>
                <a:lnTo>
                  <a:pt x="264" y="76"/>
                </a:lnTo>
                <a:lnTo>
                  <a:pt x="265" y="74"/>
                </a:lnTo>
                <a:lnTo>
                  <a:pt x="265" y="74"/>
                </a:lnTo>
                <a:lnTo>
                  <a:pt x="264" y="74"/>
                </a:lnTo>
                <a:lnTo>
                  <a:pt x="264" y="74"/>
                </a:lnTo>
                <a:lnTo>
                  <a:pt x="264" y="74"/>
                </a:lnTo>
                <a:lnTo>
                  <a:pt x="264" y="74"/>
                </a:lnTo>
                <a:lnTo>
                  <a:pt x="262" y="74"/>
                </a:lnTo>
                <a:lnTo>
                  <a:pt x="262" y="76"/>
                </a:lnTo>
                <a:lnTo>
                  <a:pt x="262" y="76"/>
                </a:lnTo>
                <a:lnTo>
                  <a:pt x="262" y="76"/>
                </a:lnTo>
                <a:lnTo>
                  <a:pt x="262" y="76"/>
                </a:lnTo>
                <a:lnTo>
                  <a:pt x="261" y="74"/>
                </a:lnTo>
                <a:lnTo>
                  <a:pt x="261" y="74"/>
                </a:lnTo>
                <a:lnTo>
                  <a:pt x="261" y="74"/>
                </a:lnTo>
                <a:lnTo>
                  <a:pt x="261" y="74"/>
                </a:lnTo>
                <a:lnTo>
                  <a:pt x="261" y="74"/>
                </a:lnTo>
                <a:lnTo>
                  <a:pt x="261" y="74"/>
                </a:lnTo>
                <a:lnTo>
                  <a:pt x="259" y="74"/>
                </a:lnTo>
                <a:lnTo>
                  <a:pt x="259" y="74"/>
                </a:lnTo>
                <a:lnTo>
                  <a:pt x="259" y="74"/>
                </a:lnTo>
                <a:lnTo>
                  <a:pt x="259" y="74"/>
                </a:lnTo>
                <a:lnTo>
                  <a:pt x="259" y="76"/>
                </a:lnTo>
                <a:lnTo>
                  <a:pt x="259" y="77"/>
                </a:lnTo>
                <a:lnTo>
                  <a:pt x="258" y="77"/>
                </a:lnTo>
                <a:lnTo>
                  <a:pt x="258" y="77"/>
                </a:lnTo>
                <a:lnTo>
                  <a:pt x="258" y="77"/>
                </a:lnTo>
                <a:lnTo>
                  <a:pt x="258" y="78"/>
                </a:lnTo>
                <a:lnTo>
                  <a:pt x="259" y="78"/>
                </a:lnTo>
                <a:lnTo>
                  <a:pt x="259" y="78"/>
                </a:lnTo>
                <a:lnTo>
                  <a:pt x="259" y="80"/>
                </a:lnTo>
                <a:lnTo>
                  <a:pt x="259" y="80"/>
                </a:lnTo>
                <a:lnTo>
                  <a:pt x="261" y="80"/>
                </a:lnTo>
                <a:lnTo>
                  <a:pt x="261" y="80"/>
                </a:lnTo>
                <a:lnTo>
                  <a:pt x="262" y="78"/>
                </a:lnTo>
                <a:lnTo>
                  <a:pt x="264" y="78"/>
                </a:lnTo>
                <a:lnTo>
                  <a:pt x="265" y="78"/>
                </a:lnTo>
                <a:lnTo>
                  <a:pt x="265" y="78"/>
                </a:lnTo>
                <a:lnTo>
                  <a:pt x="265" y="78"/>
                </a:lnTo>
                <a:lnTo>
                  <a:pt x="266" y="77"/>
                </a:lnTo>
                <a:lnTo>
                  <a:pt x="266" y="77"/>
                </a:lnTo>
                <a:lnTo>
                  <a:pt x="266" y="77"/>
                </a:lnTo>
                <a:lnTo>
                  <a:pt x="266" y="77"/>
                </a:lnTo>
                <a:lnTo>
                  <a:pt x="269" y="77"/>
                </a:lnTo>
                <a:lnTo>
                  <a:pt x="272" y="76"/>
                </a:lnTo>
                <a:lnTo>
                  <a:pt x="276" y="74"/>
                </a:lnTo>
                <a:lnTo>
                  <a:pt x="276" y="74"/>
                </a:lnTo>
                <a:lnTo>
                  <a:pt x="279" y="73"/>
                </a:lnTo>
                <a:lnTo>
                  <a:pt x="283" y="73"/>
                </a:lnTo>
                <a:lnTo>
                  <a:pt x="289" y="70"/>
                </a:lnTo>
                <a:lnTo>
                  <a:pt x="296" y="67"/>
                </a:lnTo>
                <a:lnTo>
                  <a:pt x="299" y="67"/>
                </a:lnTo>
                <a:lnTo>
                  <a:pt x="303" y="66"/>
                </a:lnTo>
                <a:lnTo>
                  <a:pt x="303" y="66"/>
                </a:lnTo>
                <a:lnTo>
                  <a:pt x="306" y="64"/>
                </a:lnTo>
                <a:lnTo>
                  <a:pt x="308" y="64"/>
                </a:lnTo>
                <a:lnTo>
                  <a:pt x="311" y="63"/>
                </a:lnTo>
                <a:lnTo>
                  <a:pt x="312" y="63"/>
                </a:lnTo>
                <a:lnTo>
                  <a:pt x="313" y="61"/>
                </a:lnTo>
                <a:lnTo>
                  <a:pt x="313" y="61"/>
                </a:lnTo>
                <a:lnTo>
                  <a:pt x="318" y="61"/>
                </a:lnTo>
                <a:lnTo>
                  <a:pt x="320" y="60"/>
                </a:lnTo>
                <a:lnTo>
                  <a:pt x="322" y="59"/>
                </a:lnTo>
                <a:lnTo>
                  <a:pt x="322" y="59"/>
                </a:lnTo>
                <a:lnTo>
                  <a:pt x="323" y="59"/>
                </a:lnTo>
                <a:lnTo>
                  <a:pt x="325" y="59"/>
                </a:lnTo>
                <a:lnTo>
                  <a:pt x="326" y="57"/>
                </a:lnTo>
                <a:lnTo>
                  <a:pt x="328" y="57"/>
                </a:lnTo>
                <a:lnTo>
                  <a:pt x="328" y="57"/>
                </a:lnTo>
                <a:lnTo>
                  <a:pt x="330" y="57"/>
                </a:lnTo>
                <a:lnTo>
                  <a:pt x="332" y="56"/>
                </a:lnTo>
                <a:lnTo>
                  <a:pt x="333" y="56"/>
                </a:lnTo>
                <a:lnTo>
                  <a:pt x="336" y="54"/>
                </a:lnTo>
                <a:lnTo>
                  <a:pt x="336" y="54"/>
                </a:lnTo>
                <a:lnTo>
                  <a:pt x="336" y="54"/>
                </a:lnTo>
                <a:lnTo>
                  <a:pt x="338" y="54"/>
                </a:lnTo>
                <a:lnTo>
                  <a:pt x="339" y="54"/>
                </a:lnTo>
                <a:lnTo>
                  <a:pt x="340" y="53"/>
                </a:lnTo>
                <a:lnTo>
                  <a:pt x="340" y="53"/>
                </a:lnTo>
                <a:lnTo>
                  <a:pt x="340" y="53"/>
                </a:lnTo>
                <a:lnTo>
                  <a:pt x="340" y="53"/>
                </a:lnTo>
                <a:lnTo>
                  <a:pt x="342" y="53"/>
                </a:lnTo>
                <a:lnTo>
                  <a:pt x="343" y="51"/>
                </a:lnTo>
                <a:lnTo>
                  <a:pt x="345" y="51"/>
                </a:lnTo>
                <a:lnTo>
                  <a:pt x="345" y="51"/>
                </a:lnTo>
                <a:lnTo>
                  <a:pt x="345" y="51"/>
                </a:lnTo>
                <a:lnTo>
                  <a:pt x="346" y="51"/>
                </a:lnTo>
                <a:lnTo>
                  <a:pt x="346" y="51"/>
                </a:lnTo>
                <a:lnTo>
                  <a:pt x="349" y="50"/>
                </a:lnTo>
                <a:lnTo>
                  <a:pt x="350" y="50"/>
                </a:lnTo>
                <a:lnTo>
                  <a:pt x="352" y="50"/>
                </a:lnTo>
                <a:lnTo>
                  <a:pt x="352" y="49"/>
                </a:lnTo>
                <a:lnTo>
                  <a:pt x="352" y="49"/>
                </a:lnTo>
                <a:lnTo>
                  <a:pt x="353" y="49"/>
                </a:lnTo>
                <a:lnTo>
                  <a:pt x="355" y="49"/>
                </a:lnTo>
                <a:lnTo>
                  <a:pt x="353" y="49"/>
                </a:lnTo>
                <a:lnTo>
                  <a:pt x="353" y="49"/>
                </a:lnTo>
                <a:lnTo>
                  <a:pt x="355" y="50"/>
                </a:lnTo>
                <a:lnTo>
                  <a:pt x="355" y="50"/>
                </a:lnTo>
                <a:lnTo>
                  <a:pt x="355" y="49"/>
                </a:lnTo>
                <a:lnTo>
                  <a:pt x="356" y="49"/>
                </a:lnTo>
                <a:lnTo>
                  <a:pt x="358" y="47"/>
                </a:lnTo>
                <a:lnTo>
                  <a:pt x="358" y="47"/>
                </a:lnTo>
                <a:lnTo>
                  <a:pt x="359" y="47"/>
                </a:lnTo>
                <a:lnTo>
                  <a:pt x="359" y="47"/>
                </a:lnTo>
                <a:lnTo>
                  <a:pt x="359" y="47"/>
                </a:lnTo>
                <a:lnTo>
                  <a:pt x="360" y="47"/>
                </a:lnTo>
                <a:lnTo>
                  <a:pt x="360" y="47"/>
                </a:lnTo>
                <a:lnTo>
                  <a:pt x="360" y="47"/>
                </a:lnTo>
                <a:lnTo>
                  <a:pt x="360" y="47"/>
                </a:lnTo>
                <a:lnTo>
                  <a:pt x="360" y="47"/>
                </a:lnTo>
                <a:lnTo>
                  <a:pt x="359" y="47"/>
                </a:lnTo>
                <a:lnTo>
                  <a:pt x="358" y="49"/>
                </a:lnTo>
                <a:lnTo>
                  <a:pt x="358" y="49"/>
                </a:lnTo>
                <a:lnTo>
                  <a:pt x="358" y="49"/>
                </a:lnTo>
                <a:lnTo>
                  <a:pt x="356" y="49"/>
                </a:lnTo>
                <a:lnTo>
                  <a:pt x="356" y="49"/>
                </a:lnTo>
                <a:lnTo>
                  <a:pt x="355" y="50"/>
                </a:lnTo>
                <a:lnTo>
                  <a:pt x="355" y="50"/>
                </a:lnTo>
                <a:lnTo>
                  <a:pt x="355" y="50"/>
                </a:lnTo>
                <a:lnTo>
                  <a:pt x="353" y="50"/>
                </a:lnTo>
                <a:lnTo>
                  <a:pt x="353" y="50"/>
                </a:lnTo>
                <a:lnTo>
                  <a:pt x="352" y="50"/>
                </a:lnTo>
                <a:lnTo>
                  <a:pt x="352" y="51"/>
                </a:lnTo>
                <a:lnTo>
                  <a:pt x="352" y="51"/>
                </a:lnTo>
                <a:lnTo>
                  <a:pt x="352" y="51"/>
                </a:lnTo>
                <a:lnTo>
                  <a:pt x="350" y="51"/>
                </a:lnTo>
                <a:lnTo>
                  <a:pt x="350" y="51"/>
                </a:lnTo>
                <a:lnTo>
                  <a:pt x="350" y="51"/>
                </a:lnTo>
                <a:lnTo>
                  <a:pt x="350" y="51"/>
                </a:lnTo>
                <a:lnTo>
                  <a:pt x="350" y="50"/>
                </a:lnTo>
                <a:lnTo>
                  <a:pt x="350" y="50"/>
                </a:lnTo>
                <a:lnTo>
                  <a:pt x="350" y="50"/>
                </a:lnTo>
                <a:lnTo>
                  <a:pt x="349" y="50"/>
                </a:lnTo>
                <a:lnTo>
                  <a:pt x="349" y="50"/>
                </a:lnTo>
                <a:lnTo>
                  <a:pt x="349" y="51"/>
                </a:lnTo>
                <a:lnTo>
                  <a:pt x="349" y="51"/>
                </a:lnTo>
                <a:lnTo>
                  <a:pt x="349" y="51"/>
                </a:lnTo>
                <a:lnTo>
                  <a:pt x="348" y="51"/>
                </a:lnTo>
                <a:lnTo>
                  <a:pt x="348" y="51"/>
                </a:lnTo>
                <a:lnTo>
                  <a:pt x="348" y="51"/>
                </a:lnTo>
                <a:lnTo>
                  <a:pt x="348" y="51"/>
                </a:lnTo>
                <a:lnTo>
                  <a:pt x="346" y="53"/>
                </a:lnTo>
                <a:lnTo>
                  <a:pt x="345" y="53"/>
                </a:lnTo>
                <a:lnTo>
                  <a:pt x="345" y="53"/>
                </a:lnTo>
                <a:lnTo>
                  <a:pt x="345" y="53"/>
                </a:lnTo>
                <a:lnTo>
                  <a:pt x="343" y="53"/>
                </a:lnTo>
                <a:lnTo>
                  <a:pt x="343" y="53"/>
                </a:lnTo>
                <a:lnTo>
                  <a:pt x="342" y="53"/>
                </a:lnTo>
                <a:lnTo>
                  <a:pt x="342" y="53"/>
                </a:lnTo>
                <a:lnTo>
                  <a:pt x="342" y="54"/>
                </a:lnTo>
                <a:lnTo>
                  <a:pt x="340" y="54"/>
                </a:lnTo>
                <a:lnTo>
                  <a:pt x="340" y="54"/>
                </a:lnTo>
                <a:lnTo>
                  <a:pt x="339" y="54"/>
                </a:lnTo>
                <a:lnTo>
                  <a:pt x="339" y="54"/>
                </a:lnTo>
                <a:lnTo>
                  <a:pt x="338" y="56"/>
                </a:lnTo>
                <a:lnTo>
                  <a:pt x="336" y="57"/>
                </a:lnTo>
                <a:lnTo>
                  <a:pt x="336" y="56"/>
                </a:lnTo>
                <a:lnTo>
                  <a:pt x="336" y="56"/>
                </a:lnTo>
                <a:lnTo>
                  <a:pt x="336" y="56"/>
                </a:lnTo>
                <a:lnTo>
                  <a:pt x="335" y="56"/>
                </a:lnTo>
                <a:lnTo>
                  <a:pt x="335" y="57"/>
                </a:lnTo>
                <a:lnTo>
                  <a:pt x="335" y="57"/>
                </a:lnTo>
                <a:lnTo>
                  <a:pt x="335" y="57"/>
                </a:lnTo>
                <a:lnTo>
                  <a:pt x="335" y="57"/>
                </a:lnTo>
                <a:lnTo>
                  <a:pt x="335" y="57"/>
                </a:lnTo>
                <a:lnTo>
                  <a:pt x="336" y="57"/>
                </a:lnTo>
                <a:lnTo>
                  <a:pt x="338" y="57"/>
                </a:lnTo>
                <a:lnTo>
                  <a:pt x="339" y="57"/>
                </a:lnTo>
                <a:lnTo>
                  <a:pt x="339" y="57"/>
                </a:lnTo>
                <a:lnTo>
                  <a:pt x="338" y="57"/>
                </a:lnTo>
                <a:lnTo>
                  <a:pt x="336" y="59"/>
                </a:lnTo>
                <a:lnTo>
                  <a:pt x="335" y="60"/>
                </a:lnTo>
                <a:lnTo>
                  <a:pt x="333" y="60"/>
                </a:lnTo>
                <a:lnTo>
                  <a:pt x="332" y="60"/>
                </a:lnTo>
                <a:lnTo>
                  <a:pt x="332" y="60"/>
                </a:lnTo>
                <a:lnTo>
                  <a:pt x="332" y="60"/>
                </a:lnTo>
                <a:lnTo>
                  <a:pt x="330" y="60"/>
                </a:lnTo>
                <a:lnTo>
                  <a:pt x="329" y="61"/>
                </a:lnTo>
                <a:lnTo>
                  <a:pt x="328" y="61"/>
                </a:lnTo>
                <a:lnTo>
                  <a:pt x="328" y="61"/>
                </a:lnTo>
                <a:lnTo>
                  <a:pt x="326" y="61"/>
                </a:lnTo>
                <a:lnTo>
                  <a:pt x="326" y="61"/>
                </a:lnTo>
                <a:lnTo>
                  <a:pt x="326" y="61"/>
                </a:lnTo>
                <a:lnTo>
                  <a:pt x="326" y="63"/>
                </a:lnTo>
                <a:lnTo>
                  <a:pt x="325" y="63"/>
                </a:lnTo>
                <a:lnTo>
                  <a:pt x="325" y="63"/>
                </a:lnTo>
                <a:lnTo>
                  <a:pt x="323" y="63"/>
                </a:lnTo>
                <a:lnTo>
                  <a:pt x="323" y="63"/>
                </a:lnTo>
                <a:lnTo>
                  <a:pt x="323" y="64"/>
                </a:lnTo>
                <a:lnTo>
                  <a:pt x="322" y="64"/>
                </a:lnTo>
                <a:lnTo>
                  <a:pt x="320" y="64"/>
                </a:lnTo>
                <a:lnTo>
                  <a:pt x="319" y="64"/>
                </a:lnTo>
                <a:lnTo>
                  <a:pt x="319" y="64"/>
                </a:lnTo>
                <a:lnTo>
                  <a:pt x="318" y="66"/>
                </a:lnTo>
                <a:lnTo>
                  <a:pt x="318" y="66"/>
                </a:lnTo>
                <a:lnTo>
                  <a:pt x="318" y="66"/>
                </a:lnTo>
                <a:lnTo>
                  <a:pt x="319" y="67"/>
                </a:lnTo>
                <a:lnTo>
                  <a:pt x="319" y="69"/>
                </a:lnTo>
                <a:lnTo>
                  <a:pt x="320" y="70"/>
                </a:lnTo>
                <a:lnTo>
                  <a:pt x="320" y="70"/>
                </a:lnTo>
                <a:lnTo>
                  <a:pt x="320" y="70"/>
                </a:lnTo>
                <a:lnTo>
                  <a:pt x="320" y="70"/>
                </a:lnTo>
                <a:lnTo>
                  <a:pt x="320" y="70"/>
                </a:lnTo>
                <a:lnTo>
                  <a:pt x="320" y="70"/>
                </a:lnTo>
                <a:lnTo>
                  <a:pt x="319" y="71"/>
                </a:lnTo>
                <a:lnTo>
                  <a:pt x="319" y="71"/>
                </a:lnTo>
                <a:lnTo>
                  <a:pt x="319" y="71"/>
                </a:lnTo>
                <a:lnTo>
                  <a:pt x="319" y="71"/>
                </a:lnTo>
                <a:lnTo>
                  <a:pt x="319" y="71"/>
                </a:lnTo>
                <a:lnTo>
                  <a:pt x="319" y="71"/>
                </a:lnTo>
                <a:lnTo>
                  <a:pt x="319" y="71"/>
                </a:lnTo>
                <a:lnTo>
                  <a:pt x="320" y="71"/>
                </a:lnTo>
                <a:lnTo>
                  <a:pt x="320" y="71"/>
                </a:lnTo>
                <a:lnTo>
                  <a:pt x="320" y="71"/>
                </a:lnTo>
                <a:lnTo>
                  <a:pt x="320" y="71"/>
                </a:lnTo>
                <a:lnTo>
                  <a:pt x="320" y="70"/>
                </a:lnTo>
                <a:lnTo>
                  <a:pt x="320" y="70"/>
                </a:lnTo>
                <a:lnTo>
                  <a:pt x="320" y="69"/>
                </a:lnTo>
                <a:lnTo>
                  <a:pt x="320" y="69"/>
                </a:lnTo>
                <a:lnTo>
                  <a:pt x="320" y="67"/>
                </a:lnTo>
                <a:lnTo>
                  <a:pt x="320" y="67"/>
                </a:lnTo>
                <a:lnTo>
                  <a:pt x="320" y="67"/>
                </a:lnTo>
                <a:lnTo>
                  <a:pt x="320" y="67"/>
                </a:lnTo>
                <a:lnTo>
                  <a:pt x="320" y="66"/>
                </a:lnTo>
                <a:lnTo>
                  <a:pt x="322" y="66"/>
                </a:lnTo>
                <a:lnTo>
                  <a:pt x="322" y="66"/>
                </a:lnTo>
                <a:lnTo>
                  <a:pt x="322" y="66"/>
                </a:lnTo>
                <a:lnTo>
                  <a:pt x="322" y="66"/>
                </a:lnTo>
                <a:lnTo>
                  <a:pt x="323" y="66"/>
                </a:lnTo>
                <a:lnTo>
                  <a:pt x="323" y="66"/>
                </a:lnTo>
                <a:lnTo>
                  <a:pt x="323" y="66"/>
                </a:lnTo>
                <a:lnTo>
                  <a:pt x="323" y="66"/>
                </a:lnTo>
                <a:lnTo>
                  <a:pt x="323" y="66"/>
                </a:lnTo>
                <a:lnTo>
                  <a:pt x="325" y="66"/>
                </a:lnTo>
                <a:lnTo>
                  <a:pt x="325" y="66"/>
                </a:lnTo>
                <a:lnTo>
                  <a:pt x="325" y="66"/>
                </a:lnTo>
                <a:lnTo>
                  <a:pt x="325" y="66"/>
                </a:lnTo>
                <a:lnTo>
                  <a:pt x="325" y="66"/>
                </a:lnTo>
                <a:lnTo>
                  <a:pt x="325" y="64"/>
                </a:lnTo>
                <a:lnTo>
                  <a:pt x="325" y="64"/>
                </a:lnTo>
                <a:lnTo>
                  <a:pt x="326" y="64"/>
                </a:lnTo>
                <a:lnTo>
                  <a:pt x="328" y="64"/>
                </a:lnTo>
                <a:lnTo>
                  <a:pt x="328" y="64"/>
                </a:lnTo>
                <a:lnTo>
                  <a:pt x="328" y="64"/>
                </a:lnTo>
                <a:lnTo>
                  <a:pt x="328" y="64"/>
                </a:lnTo>
                <a:lnTo>
                  <a:pt x="328" y="64"/>
                </a:lnTo>
                <a:lnTo>
                  <a:pt x="328" y="64"/>
                </a:lnTo>
                <a:lnTo>
                  <a:pt x="328" y="64"/>
                </a:lnTo>
                <a:lnTo>
                  <a:pt x="329" y="64"/>
                </a:lnTo>
                <a:lnTo>
                  <a:pt x="329" y="63"/>
                </a:lnTo>
                <a:lnTo>
                  <a:pt x="329" y="63"/>
                </a:lnTo>
                <a:lnTo>
                  <a:pt x="329" y="63"/>
                </a:lnTo>
                <a:lnTo>
                  <a:pt x="329" y="63"/>
                </a:lnTo>
                <a:lnTo>
                  <a:pt x="330" y="63"/>
                </a:lnTo>
                <a:lnTo>
                  <a:pt x="330" y="63"/>
                </a:lnTo>
                <a:lnTo>
                  <a:pt x="332" y="63"/>
                </a:lnTo>
                <a:lnTo>
                  <a:pt x="332" y="63"/>
                </a:lnTo>
                <a:lnTo>
                  <a:pt x="333" y="63"/>
                </a:lnTo>
                <a:lnTo>
                  <a:pt x="333" y="63"/>
                </a:lnTo>
                <a:lnTo>
                  <a:pt x="333" y="63"/>
                </a:lnTo>
                <a:lnTo>
                  <a:pt x="330" y="64"/>
                </a:lnTo>
                <a:lnTo>
                  <a:pt x="329" y="66"/>
                </a:lnTo>
                <a:lnTo>
                  <a:pt x="328" y="66"/>
                </a:lnTo>
                <a:lnTo>
                  <a:pt x="328" y="66"/>
                </a:lnTo>
                <a:lnTo>
                  <a:pt x="328" y="66"/>
                </a:lnTo>
                <a:lnTo>
                  <a:pt x="326" y="66"/>
                </a:lnTo>
                <a:lnTo>
                  <a:pt x="326" y="66"/>
                </a:lnTo>
                <a:lnTo>
                  <a:pt x="326" y="66"/>
                </a:lnTo>
                <a:lnTo>
                  <a:pt x="326" y="66"/>
                </a:lnTo>
                <a:lnTo>
                  <a:pt x="326" y="66"/>
                </a:lnTo>
                <a:lnTo>
                  <a:pt x="326" y="66"/>
                </a:lnTo>
                <a:lnTo>
                  <a:pt x="328" y="67"/>
                </a:lnTo>
                <a:lnTo>
                  <a:pt x="328" y="67"/>
                </a:lnTo>
                <a:lnTo>
                  <a:pt x="328" y="69"/>
                </a:lnTo>
                <a:lnTo>
                  <a:pt x="328" y="69"/>
                </a:lnTo>
                <a:lnTo>
                  <a:pt x="329" y="69"/>
                </a:lnTo>
                <a:lnTo>
                  <a:pt x="329" y="67"/>
                </a:lnTo>
                <a:lnTo>
                  <a:pt x="329" y="67"/>
                </a:lnTo>
                <a:lnTo>
                  <a:pt x="329" y="67"/>
                </a:lnTo>
                <a:lnTo>
                  <a:pt x="329" y="67"/>
                </a:lnTo>
                <a:lnTo>
                  <a:pt x="329" y="66"/>
                </a:lnTo>
                <a:lnTo>
                  <a:pt x="330" y="66"/>
                </a:lnTo>
                <a:lnTo>
                  <a:pt x="330" y="66"/>
                </a:lnTo>
                <a:lnTo>
                  <a:pt x="330" y="66"/>
                </a:lnTo>
                <a:lnTo>
                  <a:pt x="330" y="66"/>
                </a:lnTo>
                <a:lnTo>
                  <a:pt x="332" y="66"/>
                </a:lnTo>
                <a:lnTo>
                  <a:pt x="332" y="66"/>
                </a:lnTo>
                <a:lnTo>
                  <a:pt x="332" y="66"/>
                </a:lnTo>
                <a:lnTo>
                  <a:pt x="332" y="66"/>
                </a:lnTo>
                <a:lnTo>
                  <a:pt x="332" y="66"/>
                </a:lnTo>
                <a:lnTo>
                  <a:pt x="332" y="67"/>
                </a:lnTo>
                <a:lnTo>
                  <a:pt x="333" y="67"/>
                </a:lnTo>
                <a:lnTo>
                  <a:pt x="333" y="67"/>
                </a:lnTo>
                <a:lnTo>
                  <a:pt x="333" y="67"/>
                </a:lnTo>
                <a:lnTo>
                  <a:pt x="333" y="67"/>
                </a:lnTo>
                <a:lnTo>
                  <a:pt x="333" y="67"/>
                </a:lnTo>
                <a:lnTo>
                  <a:pt x="335" y="67"/>
                </a:lnTo>
                <a:lnTo>
                  <a:pt x="335" y="67"/>
                </a:lnTo>
                <a:lnTo>
                  <a:pt x="336" y="67"/>
                </a:lnTo>
                <a:lnTo>
                  <a:pt x="338" y="66"/>
                </a:lnTo>
                <a:lnTo>
                  <a:pt x="339" y="66"/>
                </a:lnTo>
                <a:lnTo>
                  <a:pt x="339" y="66"/>
                </a:lnTo>
                <a:lnTo>
                  <a:pt x="339" y="64"/>
                </a:lnTo>
                <a:lnTo>
                  <a:pt x="339" y="64"/>
                </a:lnTo>
                <a:lnTo>
                  <a:pt x="340" y="64"/>
                </a:lnTo>
                <a:lnTo>
                  <a:pt x="340" y="66"/>
                </a:lnTo>
                <a:lnTo>
                  <a:pt x="340" y="66"/>
                </a:lnTo>
                <a:lnTo>
                  <a:pt x="339" y="66"/>
                </a:lnTo>
                <a:lnTo>
                  <a:pt x="339" y="66"/>
                </a:lnTo>
                <a:lnTo>
                  <a:pt x="339" y="66"/>
                </a:lnTo>
                <a:lnTo>
                  <a:pt x="339" y="66"/>
                </a:lnTo>
                <a:lnTo>
                  <a:pt x="340" y="66"/>
                </a:lnTo>
                <a:lnTo>
                  <a:pt x="340" y="67"/>
                </a:lnTo>
                <a:lnTo>
                  <a:pt x="340" y="67"/>
                </a:lnTo>
                <a:lnTo>
                  <a:pt x="338" y="69"/>
                </a:lnTo>
                <a:lnTo>
                  <a:pt x="338" y="69"/>
                </a:lnTo>
                <a:lnTo>
                  <a:pt x="338" y="69"/>
                </a:lnTo>
                <a:lnTo>
                  <a:pt x="338" y="69"/>
                </a:lnTo>
                <a:lnTo>
                  <a:pt x="336" y="69"/>
                </a:lnTo>
                <a:lnTo>
                  <a:pt x="336" y="69"/>
                </a:lnTo>
                <a:lnTo>
                  <a:pt x="336" y="69"/>
                </a:lnTo>
                <a:lnTo>
                  <a:pt x="336" y="70"/>
                </a:lnTo>
                <a:lnTo>
                  <a:pt x="336" y="70"/>
                </a:lnTo>
                <a:lnTo>
                  <a:pt x="335" y="70"/>
                </a:lnTo>
                <a:lnTo>
                  <a:pt x="335" y="70"/>
                </a:lnTo>
                <a:lnTo>
                  <a:pt x="335" y="70"/>
                </a:lnTo>
                <a:lnTo>
                  <a:pt x="335" y="69"/>
                </a:lnTo>
                <a:lnTo>
                  <a:pt x="335" y="69"/>
                </a:lnTo>
                <a:lnTo>
                  <a:pt x="335" y="69"/>
                </a:lnTo>
                <a:lnTo>
                  <a:pt x="335" y="70"/>
                </a:lnTo>
                <a:lnTo>
                  <a:pt x="333" y="70"/>
                </a:lnTo>
                <a:lnTo>
                  <a:pt x="333" y="70"/>
                </a:lnTo>
                <a:lnTo>
                  <a:pt x="333" y="70"/>
                </a:lnTo>
                <a:lnTo>
                  <a:pt x="333" y="70"/>
                </a:lnTo>
                <a:lnTo>
                  <a:pt x="333" y="71"/>
                </a:lnTo>
                <a:lnTo>
                  <a:pt x="333" y="71"/>
                </a:lnTo>
                <a:lnTo>
                  <a:pt x="333" y="71"/>
                </a:lnTo>
                <a:lnTo>
                  <a:pt x="333" y="73"/>
                </a:lnTo>
                <a:lnTo>
                  <a:pt x="333" y="73"/>
                </a:lnTo>
                <a:lnTo>
                  <a:pt x="333" y="73"/>
                </a:lnTo>
                <a:lnTo>
                  <a:pt x="333" y="73"/>
                </a:lnTo>
                <a:lnTo>
                  <a:pt x="335" y="73"/>
                </a:lnTo>
                <a:lnTo>
                  <a:pt x="335" y="73"/>
                </a:lnTo>
                <a:lnTo>
                  <a:pt x="333" y="73"/>
                </a:lnTo>
                <a:lnTo>
                  <a:pt x="333" y="73"/>
                </a:lnTo>
                <a:lnTo>
                  <a:pt x="333" y="74"/>
                </a:lnTo>
                <a:lnTo>
                  <a:pt x="333" y="74"/>
                </a:lnTo>
                <a:lnTo>
                  <a:pt x="333" y="74"/>
                </a:lnTo>
                <a:lnTo>
                  <a:pt x="332" y="74"/>
                </a:lnTo>
                <a:lnTo>
                  <a:pt x="332" y="74"/>
                </a:lnTo>
                <a:lnTo>
                  <a:pt x="330" y="74"/>
                </a:lnTo>
                <a:lnTo>
                  <a:pt x="329" y="76"/>
                </a:lnTo>
                <a:lnTo>
                  <a:pt x="328" y="77"/>
                </a:lnTo>
                <a:lnTo>
                  <a:pt x="328" y="77"/>
                </a:lnTo>
                <a:lnTo>
                  <a:pt x="328" y="76"/>
                </a:lnTo>
                <a:lnTo>
                  <a:pt x="328" y="76"/>
                </a:lnTo>
                <a:lnTo>
                  <a:pt x="326" y="76"/>
                </a:lnTo>
                <a:lnTo>
                  <a:pt x="325" y="76"/>
                </a:lnTo>
                <a:lnTo>
                  <a:pt x="325" y="76"/>
                </a:lnTo>
                <a:lnTo>
                  <a:pt x="325" y="76"/>
                </a:lnTo>
                <a:lnTo>
                  <a:pt x="323" y="77"/>
                </a:lnTo>
                <a:lnTo>
                  <a:pt x="323" y="77"/>
                </a:lnTo>
                <a:lnTo>
                  <a:pt x="323" y="77"/>
                </a:lnTo>
                <a:lnTo>
                  <a:pt x="323" y="77"/>
                </a:lnTo>
                <a:lnTo>
                  <a:pt x="323" y="77"/>
                </a:lnTo>
                <a:lnTo>
                  <a:pt x="322" y="77"/>
                </a:lnTo>
                <a:lnTo>
                  <a:pt x="320" y="78"/>
                </a:lnTo>
                <a:lnTo>
                  <a:pt x="318" y="78"/>
                </a:lnTo>
                <a:lnTo>
                  <a:pt x="318" y="78"/>
                </a:lnTo>
                <a:lnTo>
                  <a:pt x="316" y="80"/>
                </a:lnTo>
                <a:lnTo>
                  <a:pt x="316" y="80"/>
                </a:lnTo>
                <a:lnTo>
                  <a:pt x="316" y="78"/>
                </a:lnTo>
                <a:lnTo>
                  <a:pt x="316" y="78"/>
                </a:lnTo>
                <a:lnTo>
                  <a:pt x="316" y="78"/>
                </a:lnTo>
                <a:lnTo>
                  <a:pt x="316" y="78"/>
                </a:lnTo>
                <a:lnTo>
                  <a:pt x="316" y="78"/>
                </a:lnTo>
                <a:lnTo>
                  <a:pt x="316" y="78"/>
                </a:lnTo>
                <a:lnTo>
                  <a:pt x="316" y="78"/>
                </a:lnTo>
                <a:lnTo>
                  <a:pt x="315" y="78"/>
                </a:lnTo>
                <a:lnTo>
                  <a:pt x="315" y="78"/>
                </a:lnTo>
                <a:lnTo>
                  <a:pt x="315" y="78"/>
                </a:lnTo>
                <a:lnTo>
                  <a:pt x="315" y="78"/>
                </a:lnTo>
                <a:lnTo>
                  <a:pt x="315" y="80"/>
                </a:lnTo>
                <a:lnTo>
                  <a:pt x="316" y="80"/>
                </a:lnTo>
                <a:lnTo>
                  <a:pt x="316" y="80"/>
                </a:lnTo>
                <a:lnTo>
                  <a:pt x="316" y="80"/>
                </a:lnTo>
                <a:lnTo>
                  <a:pt x="315" y="80"/>
                </a:lnTo>
                <a:lnTo>
                  <a:pt x="313" y="81"/>
                </a:lnTo>
                <a:lnTo>
                  <a:pt x="312" y="81"/>
                </a:lnTo>
                <a:lnTo>
                  <a:pt x="312" y="81"/>
                </a:lnTo>
                <a:lnTo>
                  <a:pt x="311" y="81"/>
                </a:lnTo>
                <a:lnTo>
                  <a:pt x="311" y="81"/>
                </a:lnTo>
                <a:lnTo>
                  <a:pt x="309" y="83"/>
                </a:lnTo>
                <a:lnTo>
                  <a:pt x="309" y="83"/>
                </a:lnTo>
                <a:lnTo>
                  <a:pt x="308" y="83"/>
                </a:lnTo>
                <a:lnTo>
                  <a:pt x="308" y="83"/>
                </a:lnTo>
                <a:lnTo>
                  <a:pt x="308" y="83"/>
                </a:lnTo>
                <a:lnTo>
                  <a:pt x="308" y="83"/>
                </a:lnTo>
                <a:lnTo>
                  <a:pt x="306" y="84"/>
                </a:lnTo>
                <a:lnTo>
                  <a:pt x="306" y="84"/>
                </a:lnTo>
                <a:lnTo>
                  <a:pt x="305" y="81"/>
                </a:lnTo>
                <a:lnTo>
                  <a:pt x="302" y="83"/>
                </a:lnTo>
                <a:lnTo>
                  <a:pt x="302" y="83"/>
                </a:lnTo>
                <a:lnTo>
                  <a:pt x="303" y="83"/>
                </a:lnTo>
                <a:lnTo>
                  <a:pt x="303" y="83"/>
                </a:lnTo>
                <a:lnTo>
                  <a:pt x="305" y="83"/>
                </a:lnTo>
                <a:lnTo>
                  <a:pt x="305" y="83"/>
                </a:lnTo>
                <a:lnTo>
                  <a:pt x="305" y="83"/>
                </a:lnTo>
                <a:lnTo>
                  <a:pt x="303" y="83"/>
                </a:lnTo>
                <a:lnTo>
                  <a:pt x="303" y="83"/>
                </a:lnTo>
                <a:lnTo>
                  <a:pt x="303" y="84"/>
                </a:lnTo>
                <a:lnTo>
                  <a:pt x="303" y="84"/>
                </a:lnTo>
                <a:lnTo>
                  <a:pt x="303" y="84"/>
                </a:lnTo>
                <a:lnTo>
                  <a:pt x="303" y="84"/>
                </a:lnTo>
                <a:lnTo>
                  <a:pt x="303" y="84"/>
                </a:lnTo>
                <a:lnTo>
                  <a:pt x="303" y="84"/>
                </a:lnTo>
                <a:lnTo>
                  <a:pt x="303" y="84"/>
                </a:lnTo>
                <a:lnTo>
                  <a:pt x="303" y="84"/>
                </a:lnTo>
                <a:lnTo>
                  <a:pt x="303" y="84"/>
                </a:lnTo>
                <a:lnTo>
                  <a:pt x="302" y="84"/>
                </a:lnTo>
                <a:lnTo>
                  <a:pt x="302" y="84"/>
                </a:lnTo>
                <a:lnTo>
                  <a:pt x="301" y="84"/>
                </a:lnTo>
                <a:lnTo>
                  <a:pt x="301" y="86"/>
                </a:lnTo>
                <a:lnTo>
                  <a:pt x="299" y="86"/>
                </a:lnTo>
                <a:lnTo>
                  <a:pt x="299" y="86"/>
                </a:lnTo>
                <a:lnTo>
                  <a:pt x="299" y="86"/>
                </a:lnTo>
                <a:lnTo>
                  <a:pt x="299" y="86"/>
                </a:lnTo>
                <a:lnTo>
                  <a:pt x="299" y="86"/>
                </a:lnTo>
                <a:lnTo>
                  <a:pt x="299" y="87"/>
                </a:lnTo>
                <a:lnTo>
                  <a:pt x="299" y="87"/>
                </a:lnTo>
                <a:lnTo>
                  <a:pt x="299" y="87"/>
                </a:lnTo>
                <a:lnTo>
                  <a:pt x="299" y="88"/>
                </a:lnTo>
                <a:lnTo>
                  <a:pt x="299" y="88"/>
                </a:lnTo>
                <a:lnTo>
                  <a:pt x="299" y="88"/>
                </a:lnTo>
                <a:lnTo>
                  <a:pt x="299" y="88"/>
                </a:lnTo>
                <a:lnTo>
                  <a:pt x="301" y="87"/>
                </a:lnTo>
                <a:lnTo>
                  <a:pt x="301" y="87"/>
                </a:lnTo>
                <a:lnTo>
                  <a:pt x="301" y="87"/>
                </a:lnTo>
                <a:lnTo>
                  <a:pt x="301" y="87"/>
                </a:lnTo>
                <a:lnTo>
                  <a:pt x="301" y="87"/>
                </a:lnTo>
                <a:lnTo>
                  <a:pt x="302" y="87"/>
                </a:lnTo>
                <a:lnTo>
                  <a:pt x="302" y="88"/>
                </a:lnTo>
                <a:lnTo>
                  <a:pt x="302" y="88"/>
                </a:lnTo>
                <a:lnTo>
                  <a:pt x="302" y="88"/>
                </a:lnTo>
                <a:lnTo>
                  <a:pt x="302" y="87"/>
                </a:lnTo>
                <a:lnTo>
                  <a:pt x="303" y="88"/>
                </a:lnTo>
                <a:lnTo>
                  <a:pt x="303" y="88"/>
                </a:lnTo>
                <a:lnTo>
                  <a:pt x="302" y="88"/>
                </a:lnTo>
                <a:lnTo>
                  <a:pt x="302" y="88"/>
                </a:lnTo>
                <a:lnTo>
                  <a:pt x="302" y="91"/>
                </a:lnTo>
                <a:lnTo>
                  <a:pt x="302" y="91"/>
                </a:lnTo>
                <a:lnTo>
                  <a:pt x="303" y="91"/>
                </a:lnTo>
                <a:lnTo>
                  <a:pt x="303" y="91"/>
                </a:lnTo>
                <a:lnTo>
                  <a:pt x="303" y="91"/>
                </a:lnTo>
                <a:lnTo>
                  <a:pt x="303" y="91"/>
                </a:lnTo>
                <a:lnTo>
                  <a:pt x="303" y="93"/>
                </a:lnTo>
                <a:lnTo>
                  <a:pt x="303" y="93"/>
                </a:lnTo>
                <a:lnTo>
                  <a:pt x="303" y="93"/>
                </a:lnTo>
                <a:lnTo>
                  <a:pt x="306" y="93"/>
                </a:lnTo>
                <a:lnTo>
                  <a:pt x="306" y="93"/>
                </a:lnTo>
                <a:lnTo>
                  <a:pt x="303" y="94"/>
                </a:lnTo>
                <a:lnTo>
                  <a:pt x="302" y="96"/>
                </a:lnTo>
                <a:lnTo>
                  <a:pt x="301" y="96"/>
                </a:lnTo>
                <a:lnTo>
                  <a:pt x="301" y="96"/>
                </a:lnTo>
                <a:lnTo>
                  <a:pt x="301" y="97"/>
                </a:lnTo>
                <a:lnTo>
                  <a:pt x="301" y="98"/>
                </a:lnTo>
                <a:lnTo>
                  <a:pt x="301" y="98"/>
                </a:lnTo>
                <a:lnTo>
                  <a:pt x="301" y="100"/>
                </a:lnTo>
                <a:lnTo>
                  <a:pt x="301" y="100"/>
                </a:lnTo>
                <a:lnTo>
                  <a:pt x="301" y="100"/>
                </a:lnTo>
                <a:lnTo>
                  <a:pt x="301" y="100"/>
                </a:lnTo>
                <a:lnTo>
                  <a:pt x="302" y="100"/>
                </a:lnTo>
                <a:lnTo>
                  <a:pt x="302" y="100"/>
                </a:lnTo>
                <a:lnTo>
                  <a:pt x="302" y="100"/>
                </a:lnTo>
                <a:lnTo>
                  <a:pt x="302" y="100"/>
                </a:lnTo>
                <a:lnTo>
                  <a:pt x="303" y="100"/>
                </a:lnTo>
                <a:lnTo>
                  <a:pt x="303" y="100"/>
                </a:lnTo>
                <a:lnTo>
                  <a:pt x="302" y="100"/>
                </a:lnTo>
                <a:lnTo>
                  <a:pt x="302" y="100"/>
                </a:lnTo>
                <a:lnTo>
                  <a:pt x="302" y="100"/>
                </a:lnTo>
                <a:lnTo>
                  <a:pt x="302" y="100"/>
                </a:lnTo>
                <a:lnTo>
                  <a:pt x="302" y="100"/>
                </a:lnTo>
                <a:lnTo>
                  <a:pt x="303" y="100"/>
                </a:lnTo>
                <a:lnTo>
                  <a:pt x="305" y="100"/>
                </a:lnTo>
                <a:lnTo>
                  <a:pt x="306" y="100"/>
                </a:lnTo>
                <a:lnTo>
                  <a:pt x="306" y="98"/>
                </a:lnTo>
                <a:lnTo>
                  <a:pt x="306" y="98"/>
                </a:lnTo>
                <a:lnTo>
                  <a:pt x="308" y="98"/>
                </a:lnTo>
                <a:lnTo>
                  <a:pt x="308" y="98"/>
                </a:lnTo>
                <a:lnTo>
                  <a:pt x="308" y="98"/>
                </a:lnTo>
                <a:lnTo>
                  <a:pt x="308" y="98"/>
                </a:lnTo>
                <a:lnTo>
                  <a:pt x="308" y="98"/>
                </a:lnTo>
                <a:lnTo>
                  <a:pt x="309" y="97"/>
                </a:lnTo>
                <a:lnTo>
                  <a:pt x="311" y="97"/>
                </a:lnTo>
                <a:lnTo>
                  <a:pt x="311" y="97"/>
                </a:lnTo>
                <a:lnTo>
                  <a:pt x="311" y="97"/>
                </a:lnTo>
                <a:lnTo>
                  <a:pt x="311" y="97"/>
                </a:lnTo>
                <a:lnTo>
                  <a:pt x="312" y="97"/>
                </a:lnTo>
                <a:lnTo>
                  <a:pt x="312" y="97"/>
                </a:lnTo>
                <a:lnTo>
                  <a:pt x="313" y="97"/>
                </a:lnTo>
                <a:lnTo>
                  <a:pt x="313" y="97"/>
                </a:lnTo>
                <a:lnTo>
                  <a:pt x="313" y="97"/>
                </a:lnTo>
                <a:lnTo>
                  <a:pt x="313" y="97"/>
                </a:lnTo>
                <a:lnTo>
                  <a:pt x="312" y="96"/>
                </a:lnTo>
                <a:lnTo>
                  <a:pt x="312" y="96"/>
                </a:lnTo>
                <a:lnTo>
                  <a:pt x="312" y="94"/>
                </a:lnTo>
                <a:lnTo>
                  <a:pt x="312" y="94"/>
                </a:lnTo>
                <a:lnTo>
                  <a:pt x="313" y="94"/>
                </a:lnTo>
                <a:lnTo>
                  <a:pt x="313" y="94"/>
                </a:lnTo>
                <a:lnTo>
                  <a:pt x="315" y="94"/>
                </a:lnTo>
                <a:lnTo>
                  <a:pt x="315" y="94"/>
                </a:lnTo>
                <a:lnTo>
                  <a:pt x="315" y="94"/>
                </a:lnTo>
                <a:lnTo>
                  <a:pt x="313" y="93"/>
                </a:lnTo>
                <a:lnTo>
                  <a:pt x="313" y="93"/>
                </a:lnTo>
                <a:lnTo>
                  <a:pt x="313" y="91"/>
                </a:lnTo>
                <a:lnTo>
                  <a:pt x="313" y="91"/>
                </a:lnTo>
                <a:lnTo>
                  <a:pt x="313" y="91"/>
                </a:lnTo>
                <a:lnTo>
                  <a:pt x="313" y="93"/>
                </a:lnTo>
                <a:lnTo>
                  <a:pt x="313" y="93"/>
                </a:lnTo>
                <a:lnTo>
                  <a:pt x="313" y="93"/>
                </a:lnTo>
                <a:lnTo>
                  <a:pt x="313" y="93"/>
                </a:lnTo>
                <a:lnTo>
                  <a:pt x="315" y="93"/>
                </a:lnTo>
                <a:lnTo>
                  <a:pt x="316" y="93"/>
                </a:lnTo>
                <a:lnTo>
                  <a:pt x="316" y="93"/>
                </a:lnTo>
                <a:lnTo>
                  <a:pt x="316" y="94"/>
                </a:lnTo>
                <a:lnTo>
                  <a:pt x="316" y="94"/>
                </a:lnTo>
                <a:lnTo>
                  <a:pt x="316" y="94"/>
                </a:lnTo>
                <a:lnTo>
                  <a:pt x="315" y="94"/>
                </a:lnTo>
                <a:lnTo>
                  <a:pt x="315" y="96"/>
                </a:lnTo>
                <a:lnTo>
                  <a:pt x="315" y="96"/>
                </a:lnTo>
                <a:lnTo>
                  <a:pt x="315" y="96"/>
                </a:lnTo>
                <a:lnTo>
                  <a:pt x="315" y="97"/>
                </a:lnTo>
                <a:lnTo>
                  <a:pt x="315" y="97"/>
                </a:lnTo>
                <a:lnTo>
                  <a:pt x="315" y="98"/>
                </a:lnTo>
                <a:lnTo>
                  <a:pt x="316" y="100"/>
                </a:lnTo>
                <a:lnTo>
                  <a:pt x="316" y="100"/>
                </a:lnTo>
                <a:lnTo>
                  <a:pt x="316" y="101"/>
                </a:lnTo>
                <a:lnTo>
                  <a:pt x="316" y="101"/>
                </a:lnTo>
                <a:lnTo>
                  <a:pt x="315" y="103"/>
                </a:lnTo>
                <a:lnTo>
                  <a:pt x="315" y="104"/>
                </a:lnTo>
                <a:lnTo>
                  <a:pt x="315" y="104"/>
                </a:lnTo>
                <a:lnTo>
                  <a:pt x="313" y="104"/>
                </a:lnTo>
                <a:lnTo>
                  <a:pt x="312" y="104"/>
                </a:lnTo>
                <a:lnTo>
                  <a:pt x="311" y="106"/>
                </a:lnTo>
                <a:lnTo>
                  <a:pt x="311" y="106"/>
                </a:lnTo>
                <a:lnTo>
                  <a:pt x="311" y="106"/>
                </a:lnTo>
                <a:lnTo>
                  <a:pt x="311" y="107"/>
                </a:lnTo>
                <a:lnTo>
                  <a:pt x="311" y="107"/>
                </a:lnTo>
                <a:lnTo>
                  <a:pt x="311" y="107"/>
                </a:lnTo>
                <a:lnTo>
                  <a:pt x="311" y="107"/>
                </a:lnTo>
                <a:lnTo>
                  <a:pt x="311" y="107"/>
                </a:lnTo>
                <a:lnTo>
                  <a:pt x="312" y="106"/>
                </a:lnTo>
                <a:lnTo>
                  <a:pt x="313" y="106"/>
                </a:lnTo>
                <a:lnTo>
                  <a:pt x="315" y="106"/>
                </a:lnTo>
                <a:lnTo>
                  <a:pt x="315" y="106"/>
                </a:lnTo>
                <a:lnTo>
                  <a:pt x="315" y="104"/>
                </a:lnTo>
                <a:lnTo>
                  <a:pt x="315" y="104"/>
                </a:lnTo>
                <a:lnTo>
                  <a:pt x="316" y="104"/>
                </a:lnTo>
                <a:lnTo>
                  <a:pt x="316" y="104"/>
                </a:lnTo>
                <a:lnTo>
                  <a:pt x="318" y="104"/>
                </a:lnTo>
                <a:lnTo>
                  <a:pt x="318" y="104"/>
                </a:lnTo>
                <a:lnTo>
                  <a:pt x="318" y="104"/>
                </a:lnTo>
                <a:lnTo>
                  <a:pt x="318" y="106"/>
                </a:lnTo>
                <a:lnTo>
                  <a:pt x="318" y="106"/>
                </a:lnTo>
                <a:lnTo>
                  <a:pt x="318" y="106"/>
                </a:lnTo>
                <a:lnTo>
                  <a:pt x="318" y="106"/>
                </a:lnTo>
                <a:lnTo>
                  <a:pt x="318" y="107"/>
                </a:lnTo>
                <a:lnTo>
                  <a:pt x="319" y="107"/>
                </a:lnTo>
                <a:lnTo>
                  <a:pt x="319" y="107"/>
                </a:lnTo>
                <a:lnTo>
                  <a:pt x="319" y="107"/>
                </a:lnTo>
                <a:lnTo>
                  <a:pt x="318" y="107"/>
                </a:lnTo>
                <a:lnTo>
                  <a:pt x="319" y="108"/>
                </a:lnTo>
                <a:lnTo>
                  <a:pt x="319" y="108"/>
                </a:lnTo>
                <a:lnTo>
                  <a:pt x="319" y="108"/>
                </a:lnTo>
                <a:lnTo>
                  <a:pt x="319" y="108"/>
                </a:lnTo>
                <a:lnTo>
                  <a:pt x="319" y="108"/>
                </a:lnTo>
                <a:lnTo>
                  <a:pt x="320" y="108"/>
                </a:lnTo>
                <a:lnTo>
                  <a:pt x="320" y="108"/>
                </a:lnTo>
                <a:lnTo>
                  <a:pt x="320" y="108"/>
                </a:lnTo>
                <a:lnTo>
                  <a:pt x="320" y="107"/>
                </a:lnTo>
                <a:lnTo>
                  <a:pt x="322" y="107"/>
                </a:lnTo>
                <a:lnTo>
                  <a:pt x="323" y="107"/>
                </a:lnTo>
                <a:lnTo>
                  <a:pt x="323" y="107"/>
                </a:lnTo>
                <a:lnTo>
                  <a:pt x="323" y="106"/>
                </a:lnTo>
                <a:lnTo>
                  <a:pt x="323" y="106"/>
                </a:lnTo>
                <a:lnTo>
                  <a:pt x="323" y="106"/>
                </a:lnTo>
                <a:lnTo>
                  <a:pt x="322" y="106"/>
                </a:lnTo>
                <a:lnTo>
                  <a:pt x="320" y="106"/>
                </a:lnTo>
                <a:lnTo>
                  <a:pt x="320" y="106"/>
                </a:lnTo>
                <a:lnTo>
                  <a:pt x="320" y="106"/>
                </a:lnTo>
                <a:lnTo>
                  <a:pt x="320" y="106"/>
                </a:lnTo>
                <a:lnTo>
                  <a:pt x="320" y="106"/>
                </a:lnTo>
                <a:lnTo>
                  <a:pt x="322" y="106"/>
                </a:lnTo>
                <a:lnTo>
                  <a:pt x="323" y="106"/>
                </a:lnTo>
                <a:lnTo>
                  <a:pt x="323" y="106"/>
                </a:lnTo>
                <a:lnTo>
                  <a:pt x="323" y="104"/>
                </a:lnTo>
                <a:lnTo>
                  <a:pt x="323" y="104"/>
                </a:lnTo>
                <a:lnTo>
                  <a:pt x="322" y="104"/>
                </a:lnTo>
                <a:lnTo>
                  <a:pt x="322" y="104"/>
                </a:lnTo>
                <a:lnTo>
                  <a:pt x="322" y="103"/>
                </a:lnTo>
                <a:lnTo>
                  <a:pt x="322" y="103"/>
                </a:lnTo>
                <a:lnTo>
                  <a:pt x="322" y="103"/>
                </a:lnTo>
                <a:lnTo>
                  <a:pt x="322" y="103"/>
                </a:lnTo>
                <a:lnTo>
                  <a:pt x="323" y="103"/>
                </a:lnTo>
                <a:lnTo>
                  <a:pt x="323" y="103"/>
                </a:lnTo>
                <a:lnTo>
                  <a:pt x="323" y="103"/>
                </a:lnTo>
                <a:lnTo>
                  <a:pt x="323" y="103"/>
                </a:lnTo>
                <a:lnTo>
                  <a:pt x="323" y="103"/>
                </a:lnTo>
                <a:lnTo>
                  <a:pt x="323" y="103"/>
                </a:lnTo>
                <a:lnTo>
                  <a:pt x="325" y="103"/>
                </a:lnTo>
                <a:lnTo>
                  <a:pt x="325" y="103"/>
                </a:lnTo>
                <a:lnTo>
                  <a:pt x="326" y="103"/>
                </a:lnTo>
                <a:lnTo>
                  <a:pt x="326" y="103"/>
                </a:lnTo>
                <a:lnTo>
                  <a:pt x="326" y="101"/>
                </a:lnTo>
                <a:lnTo>
                  <a:pt x="328" y="101"/>
                </a:lnTo>
                <a:lnTo>
                  <a:pt x="329" y="101"/>
                </a:lnTo>
                <a:lnTo>
                  <a:pt x="330" y="100"/>
                </a:lnTo>
                <a:lnTo>
                  <a:pt x="330" y="100"/>
                </a:lnTo>
                <a:lnTo>
                  <a:pt x="330" y="101"/>
                </a:lnTo>
                <a:lnTo>
                  <a:pt x="330" y="101"/>
                </a:lnTo>
                <a:lnTo>
                  <a:pt x="330" y="100"/>
                </a:lnTo>
                <a:lnTo>
                  <a:pt x="330" y="100"/>
                </a:lnTo>
                <a:lnTo>
                  <a:pt x="330" y="100"/>
                </a:lnTo>
                <a:lnTo>
                  <a:pt x="333" y="100"/>
                </a:lnTo>
                <a:lnTo>
                  <a:pt x="335" y="100"/>
                </a:lnTo>
                <a:lnTo>
                  <a:pt x="335" y="100"/>
                </a:lnTo>
                <a:lnTo>
                  <a:pt x="336" y="98"/>
                </a:lnTo>
                <a:lnTo>
                  <a:pt x="338" y="98"/>
                </a:lnTo>
                <a:lnTo>
                  <a:pt x="340" y="97"/>
                </a:lnTo>
                <a:lnTo>
                  <a:pt x="340" y="97"/>
                </a:lnTo>
                <a:lnTo>
                  <a:pt x="339" y="98"/>
                </a:lnTo>
                <a:lnTo>
                  <a:pt x="339" y="98"/>
                </a:lnTo>
                <a:lnTo>
                  <a:pt x="339" y="100"/>
                </a:lnTo>
                <a:lnTo>
                  <a:pt x="339" y="100"/>
                </a:lnTo>
                <a:lnTo>
                  <a:pt x="339" y="100"/>
                </a:lnTo>
                <a:lnTo>
                  <a:pt x="342" y="100"/>
                </a:lnTo>
                <a:lnTo>
                  <a:pt x="343" y="98"/>
                </a:lnTo>
                <a:lnTo>
                  <a:pt x="343" y="98"/>
                </a:lnTo>
                <a:lnTo>
                  <a:pt x="343" y="98"/>
                </a:lnTo>
                <a:lnTo>
                  <a:pt x="345" y="97"/>
                </a:lnTo>
                <a:lnTo>
                  <a:pt x="345" y="97"/>
                </a:lnTo>
                <a:lnTo>
                  <a:pt x="345" y="97"/>
                </a:lnTo>
                <a:lnTo>
                  <a:pt x="345" y="96"/>
                </a:lnTo>
                <a:lnTo>
                  <a:pt x="345" y="96"/>
                </a:lnTo>
                <a:lnTo>
                  <a:pt x="345" y="96"/>
                </a:lnTo>
                <a:lnTo>
                  <a:pt x="345" y="96"/>
                </a:lnTo>
                <a:lnTo>
                  <a:pt x="346" y="96"/>
                </a:lnTo>
                <a:lnTo>
                  <a:pt x="346" y="96"/>
                </a:lnTo>
                <a:lnTo>
                  <a:pt x="348" y="96"/>
                </a:lnTo>
                <a:lnTo>
                  <a:pt x="348" y="97"/>
                </a:lnTo>
                <a:lnTo>
                  <a:pt x="348" y="97"/>
                </a:lnTo>
                <a:lnTo>
                  <a:pt x="348" y="96"/>
                </a:lnTo>
                <a:lnTo>
                  <a:pt x="348" y="94"/>
                </a:lnTo>
                <a:lnTo>
                  <a:pt x="348" y="94"/>
                </a:lnTo>
                <a:lnTo>
                  <a:pt x="352" y="94"/>
                </a:lnTo>
                <a:lnTo>
                  <a:pt x="352" y="94"/>
                </a:lnTo>
                <a:lnTo>
                  <a:pt x="352" y="94"/>
                </a:lnTo>
                <a:lnTo>
                  <a:pt x="352" y="94"/>
                </a:lnTo>
                <a:lnTo>
                  <a:pt x="352" y="94"/>
                </a:lnTo>
                <a:lnTo>
                  <a:pt x="353" y="94"/>
                </a:lnTo>
                <a:lnTo>
                  <a:pt x="353" y="94"/>
                </a:lnTo>
                <a:lnTo>
                  <a:pt x="353" y="94"/>
                </a:lnTo>
                <a:lnTo>
                  <a:pt x="353" y="94"/>
                </a:lnTo>
                <a:lnTo>
                  <a:pt x="353" y="96"/>
                </a:lnTo>
                <a:lnTo>
                  <a:pt x="353" y="96"/>
                </a:lnTo>
                <a:lnTo>
                  <a:pt x="353" y="96"/>
                </a:lnTo>
                <a:lnTo>
                  <a:pt x="352" y="97"/>
                </a:lnTo>
                <a:lnTo>
                  <a:pt x="350" y="97"/>
                </a:lnTo>
                <a:lnTo>
                  <a:pt x="350" y="97"/>
                </a:lnTo>
                <a:lnTo>
                  <a:pt x="349" y="97"/>
                </a:lnTo>
                <a:lnTo>
                  <a:pt x="349" y="98"/>
                </a:lnTo>
                <a:lnTo>
                  <a:pt x="349" y="98"/>
                </a:lnTo>
                <a:lnTo>
                  <a:pt x="349" y="98"/>
                </a:lnTo>
                <a:lnTo>
                  <a:pt x="348" y="100"/>
                </a:lnTo>
                <a:lnTo>
                  <a:pt x="345" y="101"/>
                </a:lnTo>
                <a:lnTo>
                  <a:pt x="345" y="103"/>
                </a:lnTo>
                <a:lnTo>
                  <a:pt x="345" y="103"/>
                </a:lnTo>
                <a:lnTo>
                  <a:pt x="345" y="103"/>
                </a:lnTo>
                <a:lnTo>
                  <a:pt x="345" y="103"/>
                </a:lnTo>
                <a:lnTo>
                  <a:pt x="345" y="103"/>
                </a:lnTo>
                <a:lnTo>
                  <a:pt x="343" y="101"/>
                </a:lnTo>
                <a:lnTo>
                  <a:pt x="343" y="101"/>
                </a:lnTo>
                <a:lnTo>
                  <a:pt x="343" y="101"/>
                </a:lnTo>
                <a:lnTo>
                  <a:pt x="343" y="100"/>
                </a:lnTo>
                <a:lnTo>
                  <a:pt x="343" y="100"/>
                </a:lnTo>
                <a:lnTo>
                  <a:pt x="342" y="100"/>
                </a:lnTo>
                <a:lnTo>
                  <a:pt x="342" y="101"/>
                </a:lnTo>
                <a:lnTo>
                  <a:pt x="340" y="101"/>
                </a:lnTo>
                <a:lnTo>
                  <a:pt x="339" y="103"/>
                </a:lnTo>
                <a:lnTo>
                  <a:pt x="339" y="103"/>
                </a:lnTo>
                <a:lnTo>
                  <a:pt x="338" y="103"/>
                </a:lnTo>
                <a:lnTo>
                  <a:pt x="338" y="103"/>
                </a:lnTo>
                <a:lnTo>
                  <a:pt x="336" y="104"/>
                </a:lnTo>
                <a:lnTo>
                  <a:pt x="336" y="104"/>
                </a:lnTo>
                <a:lnTo>
                  <a:pt x="336" y="104"/>
                </a:lnTo>
                <a:lnTo>
                  <a:pt x="336" y="104"/>
                </a:lnTo>
                <a:lnTo>
                  <a:pt x="338" y="104"/>
                </a:lnTo>
                <a:lnTo>
                  <a:pt x="338" y="106"/>
                </a:lnTo>
                <a:lnTo>
                  <a:pt x="335" y="106"/>
                </a:lnTo>
                <a:lnTo>
                  <a:pt x="335" y="106"/>
                </a:lnTo>
                <a:lnTo>
                  <a:pt x="335" y="106"/>
                </a:lnTo>
                <a:lnTo>
                  <a:pt x="335" y="106"/>
                </a:lnTo>
                <a:lnTo>
                  <a:pt x="335" y="104"/>
                </a:lnTo>
                <a:lnTo>
                  <a:pt x="335" y="104"/>
                </a:lnTo>
                <a:lnTo>
                  <a:pt x="333" y="104"/>
                </a:lnTo>
                <a:lnTo>
                  <a:pt x="333" y="104"/>
                </a:lnTo>
                <a:lnTo>
                  <a:pt x="333" y="104"/>
                </a:lnTo>
                <a:lnTo>
                  <a:pt x="333" y="106"/>
                </a:lnTo>
                <a:lnTo>
                  <a:pt x="333" y="106"/>
                </a:lnTo>
                <a:lnTo>
                  <a:pt x="332" y="106"/>
                </a:lnTo>
                <a:lnTo>
                  <a:pt x="332" y="106"/>
                </a:lnTo>
                <a:lnTo>
                  <a:pt x="332" y="106"/>
                </a:lnTo>
                <a:lnTo>
                  <a:pt x="332" y="106"/>
                </a:lnTo>
                <a:lnTo>
                  <a:pt x="332" y="106"/>
                </a:lnTo>
                <a:lnTo>
                  <a:pt x="332" y="107"/>
                </a:lnTo>
                <a:lnTo>
                  <a:pt x="332" y="107"/>
                </a:lnTo>
                <a:lnTo>
                  <a:pt x="332" y="107"/>
                </a:lnTo>
                <a:lnTo>
                  <a:pt x="332" y="107"/>
                </a:lnTo>
                <a:lnTo>
                  <a:pt x="330" y="107"/>
                </a:lnTo>
                <a:lnTo>
                  <a:pt x="330" y="108"/>
                </a:lnTo>
                <a:lnTo>
                  <a:pt x="330" y="108"/>
                </a:lnTo>
                <a:lnTo>
                  <a:pt x="330" y="108"/>
                </a:lnTo>
                <a:lnTo>
                  <a:pt x="329" y="108"/>
                </a:lnTo>
                <a:lnTo>
                  <a:pt x="329" y="108"/>
                </a:lnTo>
                <a:lnTo>
                  <a:pt x="329" y="110"/>
                </a:lnTo>
                <a:lnTo>
                  <a:pt x="328" y="110"/>
                </a:lnTo>
                <a:lnTo>
                  <a:pt x="328" y="110"/>
                </a:lnTo>
                <a:lnTo>
                  <a:pt x="328" y="110"/>
                </a:lnTo>
                <a:lnTo>
                  <a:pt x="328" y="110"/>
                </a:lnTo>
                <a:lnTo>
                  <a:pt x="326" y="110"/>
                </a:lnTo>
                <a:lnTo>
                  <a:pt x="326" y="110"/>
                </a:lnTo>
                <a:lnTo>
                  <a:pt x="325" y="110"/>
                </a:lnTo>
                <a:lnTo>
                  <a:pt x="325" y="110"/>
                </a:lnTo>
                <a:lnTo>
                  <a:pt x="323" y="110"/>
                </a:lnTo>
                <a:lnTo>
                  <a:pt x="323" y="110"/>
                </a:lnTo>
                <a:lnTo>
                  <a:pt x="323" y="111"/>
                </a:lnTo>
                <a:lnTo>
                  <a:pt x="323" y="111"/>
                </a:lnTo>
                <a:lnTo>
                  <a:pt x="322" y="111"/>
                </a:lnTo>
                <a:lnTo>
                  <a:pt x="320" y="111"/>
                </a:lnTo>
                <a:lnTo>
                  <a:pt x="322" y="111"/>
                </a:lnTo>
                <a:lnTo>
                  <a:pt x="322" y="111"/>
                </a:lnTo>
                <a:lnTo>
                  <a:pt x="322" y="110"/>
                </a:lnTo>
                <a:lnTo>
                  <a:pt x="322" y="110"/>
                </a:lnTo>
                <a:lnTo>
                  <a:pt x="320" y="108"/>
                </a:lnTo>
                <a:lnTo>
                  <a:pt x="320" y="108"/>
                </a:lnTo>
                <a:lnTo>
                  <a:pt x="320" y="108"/>
                </a:lnTo>
                <a:lnTo>
                  <a:pt x="320" y="108"/>
                </a:lnTo>
                <a:lnTo>
                  <a:pt x="320" y="108"/>
                </a:lnTo>
                <a:lnTo>
                  <a:pt x="319" y="110"/>
                </a:lnTo>
                <a:lnTo>
                  <a:pt x="319" y="110"/>
                </a:lnTo>
                <a:lnTo>
                  <a:pt x="320" y="111"/>
                </a:lnTo>
                <a:lnTo>
                  <a:pt x="320" y="113"/>
                </a:lnTo>
                <a:lnTo>
                  <a:pt x="320" y="113"/>
                </a:lnTo>
                <a:lnTo>
                  <a:pt x="320" y="113"/>
                </a:lnTo>
                <a:lnTo>
                  <a:pt x="320" y="113"/>
                </a:lnTo>
                <a:lnTo>
                  <a:pt x="322" y="113"/>
                </a:lnTo>
                <a:lnTo>
                  <a:pt x="323" y="113"/>
                </a:lnTo>
                <a:lnTo>
                  <a:pt x="323" y="113"/>
                </a:lnTo>
                <a:lnTo>
                  <a:pt x="323" y="113"/>
                </a:lnTo>
                <a:lnTo>
                  <a:pt x="322" y="114"/>
                </a:lnTo>
                <a:lnTo>
                  <a:pt x="320" y="114"/>
                </a:lnTo>
                <a:lnTo>
                  <a:pt x="319" y="116"/>
                </a:lnTo>
                <a:lnTo>
                  <a:pt x="318" y="116"/>
                </a:lnTo>
                <a:lnTo>
                  <a:pt x="318" y="116"/>
                </a:lnTo>
                <a:lnTo>
                  <a:pt x="318" y="116"/>
                </a:lnTo>
                <a:lnTo>
                  <a:pt x="318" y="116"/>
                </a:lnTo>
                <a:lnTo>
                  <a:pt x="318" y="114"/>
                </a:lnTo>
                <a:lnTo>
                  <a:pt x="318" y="114"/>
                </a:lnTo>
                <a:lnTo>
                  <a:pt x="318" y="114"/>
                </a:lnTo>
                <a:lnTo>
                  <a:pt x="318" y="114"/>
                </a:lnTo>
                <a:lnTo>
                  <a:pt x="318" y="114"/>
                </a:lnTo>
                <a:lnTo>
                  <a:pt x="316" y="114"/>
                </a:lnTo>
                <a:lnTo>
                  <a:pt x="315" y="116"/>
                </a:lnTo>
                <a:lnTo>
                  <a:pt x="315" y="116"/>
                </a:lnTo>
                <a:lnTo>
                  <a:pt x="313" y="116"/>
                </a:lnTo>
                <a:lnTo>
                  <a:pt x="313" y="116"/>
                </a:lnTo>
                <a:lnTo>
                  <a:pt x="312" y="116"/>
                </a:lnTo>
                <a:lnTo>
                  <a:pt x="311" y="117"/>
                </a:lnTo>
                <a:lnTo>
                  <a:pt x="309" y="117"/>
                </a:lnTo>
                <a:lnTo>
                  <a:pt x="308" y="117"/>
                </a:lnTo>
                <a:lnTo>
                  <a:pt x="308" y="117"/>
                </a:lnTo>
                <a:lnTo>
                  <a:pt x="308" y="117"/>
                </a:lnTo>
                <a:lnTo>
                  <a:pt x="308" y="118"/>
                </a:lnTo>
                <a:lnTo>
                  <a:pt x="308" y="118"/>
                </a:lnTo>
                <a:lnTo>
                  <a:pt x="306" y="118"/>
                </a:lnTo>
                <a:lnTo>
                  <a:pt x="305" y="118"/>
                </a:lnTo>
                <a:lnTo>
                  <a:pt x="305" y="120"/>
                </a:lnTo>
                <a:lnTo>
                  <a:pt x="305" y="120"/>
                </a:lnTo>
                <a:lnTo>
                  <a:pt x="305" y="120"/>
                </a:lnTo>
                <a:lnTo>
                  <a:pt x="303" y="120"/>
                </a:lnTo>
                <a:lnTo>
                  <a:pt x="303" y="120"/>
                </a:lnTo>
                <a:lnTo>
                  <a:pt x="302" y="120"/>
                </a:lnTo>
                <a:lnTo>
                  <a:pt x="302" y="121"/>
                </a:lnTo>
                <a:lnTo>
                  <a:pt x="302" y="121"/>
                </a:lnTo>
                <a:lnTo>
                  <a:pt x="301" y="121"/>
                </a:lnTo>
                <a:lnTo>
                  <a:pt x="301" y="121"/>
                </a:lnTo>
                <a:lnTo>
                  <a:pt x="301" y="121"/>
                </a:lnTo>
                <a:lnTo>
                  <a:pt x="301" y="123"/>
                </a:lnTo>
                <a:lnTo>
                  <a:pt x="301" y="123"/>
                </a:lnTo>
                <a:lnTo>
                  <a:pt x="299" y="123"/>
                </a:lnTo>
                <a:lnTo>
                  <a:pt x="299" y="123"/>
                </a:lnTo>
                <a:lnTo>
                  <a:pt x="299" y="123"/>
                </a:lnTo>
                <a:lnTo>
                  <a:pt x="301" y="123"/>
                </a:lnTo>
                <a:lnTo>
                  <a:pt x="301" y="123"/>
                </a:lnTo>
                <a:lnTo>
                  <a:pt x="301" y="123"/>
                </a:lnTo>
                <a:lnTo>
                  <a:pt x="299" y="123"/>
                </a:lnTo>
                <a:lnTo>
                  <a:pt x="299" y="123"/>
                </a:lnTo>
                <a:lnTo>
                  <a:pt x="298" y="123"/>
                </a:lnTo>
                <a:lnTo>
                  <a:pt x="299" y="123"/>
                </a:lnTo>
                <a:lnTo>
                  <a:pt x="299" y="124"/>
                </a:lnTo>
                <a:lnTo>
                  <a:pt x="301" y="124"/>
                </a:lnTo>
                <a:lnTo>
                  <a:pt x="301" y="124"/>
                </a:lnTo>
                <a:lnTo>
                  <a:pt x="302" y="123"/>
                </a:lnTo>
                <a:lnTo>
                  <a:pt x="303" y="123"/>
                </a:lnTo>
                <a:lnTo>
                  <a:pt x="303" y="123"/>
                </a:lnTo>
                <a:lnTo>
                  <a:pt x="303" y="123"/>
                </a:lnTo>
                <a:lnTo>
                  <a:pt x="305" y="123"/>
                </a:lnTo>
                <a:lnTo>
                  <a:pt x="305" y="123"/>
                </a:lnTo>
                <a:lnTo>
                  <a:pt x="306" y="123"/>
                </a:lnTo>
                <a:lnTo>
                  <a:pt x="306" y="123"/>
                </a:lnTo>
                <a:lnTo>
                  <a:pt x="306" y="123"/>
                </a:lnTo>
                <a:lnTo>
                  <a:pt x="308" y="123"/>
                </a:lnTo>
                <a:lnTo>
                  <a:pt x="308" y="123"/>
                </a:lnTo>
                <a:lnTo>
                  <a:pt x="308" y="123"/>
                </a:lnTo>
                <a:lnTo>
                  <a:pt x="309" y="121"/>
                </a:lnTo>
                <a:lnTo>
                  <a:pt x="312" y="120"/>
                </a:lnTo>
                <a:lnTo>
                  <a:pt x="312" y="120"/>
                </a:lnTo>
                <a:lnTo>
                  <a:pt x="313" y="118"/>
                </a:lnTo>
                <a:lnTo>
                  <a:pt x="313" y="118"/>
                </a:lnTo>
                <a:lnTo>
                  <a:pt x="315" y="117"/>
                </a:lnTo>
                <a:lnTo>
                  <a:pt x="315" y="117"/>
                </a:lnTo>
                <a:lnTo>
                  <a:pt x="315" y="117"/>
                </a:lnTo>
                <a:lnTo>
                  <a:pt x="315" y="118"/>
                </a:lnTo>
                <a:lnTo>
                  <a:pt x="315" y="118"/>
                </a:lnTo>
                <a:lnTo>
                  <a:pt x="316" y="118"/>
                </a:lnTo>
                <a:lnTo>
                  <a:pt x="316" y="120"/>
                </a:lnTo>
                <a:lnTo>
                  <a:pt x="316" y="120"/>
                </a:lnTo>
                <a:lnTo>
                  <a:pt x="316" y="120"/>
                </a:lnTo>
                <a:lnTo>
                  <a:pt x="318" y="118"/>
                </a:lnTo>
                <a:lnTo>
                  <a:pt x="318" y="118"/>
                </a:lnTo>
                <a:lnTo>
                  <a:pt x="318" y="118"/>
                </a:lnTo>
                <a:lnTo>
                  <a:pt x="318" y="118"/>
                </a:lnTo>
                <a:lnTo>
                  <a:pt x="318" y="118"/>
                </a:lnTo>
                <a:lnTo>
                  <a:pt x="318" y="118"/>
                </a:lnTo>
                <a:lnTo>
                  <a:pt x="318" y="118"/>
                </a:lnTo>
                <a:lnTo>
                  <a:pt x="319" y="118"/>
                </a:lnTo>
                <a:lnTo>
                  <a:pt x="319" y="118"/>
                </a:lnTo>
                <a:lnTo>
                  <a:pt x="320" y="118"/>
                </a:lnTo>
                <a:lnTo>
                  <a:pt x="320" y="117"/>
                </a:lnTo>
                <a:lnTo>
                  <a:pt x="320" y="117"/>
                </a:lnTo>
                <a:lnTo>
                  <a:pt x="320" y="118"/>
                </a:lnTo>
                <a:lnTo>
                  <a:pt x="320" y="118"/>
                </a:lnTo>
                <a:lnTo>
                  <a:pt x="320" y="118"/>
                </a:lnTo>
                <a:lnTo>
                  <a:pt x="320" y="120"/>
                </a:lnTo>
                <a:lnTo>
                  <a:pt x="319" y="120"/>
                </a:lnTo>
                <a:lnTo>
                  <a:pt x="319" y="121"/>
                </a:lnTo>
                <a:lnTo>
                  <a:pt x="319" y="121"/>
                </a:lnTo>
                <a:lnTo>
                  <a:pt x="319" y="121"/>
                </a:lnTo>
                <a:lnTo>
                  <a:pt x="320" y="121"/>
                </a:lnTo>
                <a:lnTo>
                  <a:pt x="320" y="121"/>
                </a:lnTo>
                <a:lnTo>
                  <a:pt x="320" y="121"/>
                </a:lnTo>
                <a:lnTo>
                  <a:pt x="320" y="121"/>
                </a:lnTo>
                <a:lnTo>
                  <a:pt x="322" y="120"/>
                </a:lnTo>
                <a:lnTo>
                  <a:pt x="322" y="120"/>
                </a:lnTo>
                <a:lnTo>
                  <a:pt x="323" y="120"/>
                </a:lnTo>
                <a:lnTo>
                  <a:pt x="323" y="120"/>
                </a:lnTo>
                <a:lnTo>
                  <a:pt x="322" y="118"/>
                </a:lnTo>
                <a:lnTo>
                  <a:pt x="323" y="118"/>
                </a:lnTo>
                <a:lnTo>
                  <a:pt x="322" y="117"/>
                </a:lnTo>
                <a:lnTo>
                  <a:pt x="323" y="116"/>
                </a:lnTo>
                <a:lnTo>
                  <a:pt x="323" y="116"/>
                </a:lnTo>
                <a:lnTo>
                  <a:pt x="325" y="114"/>
                </a:lnTo>
                <a:lnTo>
                  <a:pt x="325" y="116"/>
                </a:lnTo>
                <a:lnTo>
                  <a:pt x="325" y="116"/>
                </a:lnTo>
                <a:lnTo>
                  <a:pt x="325" y="116"/>
                </a:lnTo>
                <a:lnTo>
                  <a:pt x="325" y="116"/>
                </a:lnTo>
                <a:lnTo>
                  <a:pt x="325" y="116"/>
                </a:lnTo>
                <a:lnTo>
                  <a:pt x="325" y="114"/>
                </a:lnTo>
                <a:lnTo>
                  <a:pt x="326" y="114"/>
                </a:lnTo>
                <a:lnTo>
                  <a:pt x="326" y="114"/>
                </a:lnTo>
                <a:lnTo>
                  <a:pt x="326" y="114"/>
                </a:lnTo>
                <a:lnTo>
                  <a:pt x="326" y="116"/>
                </a:lnTo>
                <a:lnTo>
                  <a:pt x="328" y="116"/>
                </a:lnTo>
                <a:lnTo>
                  <a:pt x="328" y="116"/>
                </a:lnTo>
                <a:lnTo>
                  <a:pt x="329" y="116"/>
                </a:lnTo>
                <a:lnTo>
                  <a:pt x="329" y="116"/>
                </a:lnTo>
                <a:lnTo>
                  <a:pt x="329" y="116"/>
                </a:lnTo>
                <a:lnTo>
                  <a:pt x="329" y="117"/>
                </a:lnTo>
                <a:lnTo>
                  <a:pt x="329" y="117"/>
                </a:lnTo>
                <a:lnTo>
                  <a:pt x="329" y="116"/>
                </a:lnTo>
                <a:lnTo>
                  <a:pt x="329" y="116"/>
                </a:lnTo>
                <a:lnTo>
                  <a:pt x="329" y="114"/>
                </a:lnTo>
                <a:lnTo>
                  <a:pt x="330" y="114"/>
                </a:lnTo>
                <a:lnTo>
                  <a:pt x="330" y="114"/>
                </a:lnTo>
                <a:lnTo>
                  <a:pt x="330" y="114"/>
                </a:lnTo>
                <a:lnTo>
                  <a:pt x="332" y="114"/>
                </a:lnTo>
                <a:lnTo>
                  <a:pt x="332" y="114"/>
                </a:lnTo>
                <a:lnTo>
                  <a:pt x="332" y="114"/>
                </a:lnTo>
                <a:lnTo>
                  <a:pt x="332" y="114"/>
                </a:lnTo>
                <a:lnTo>
                  <a:pt x="332" y="116"/>
                </a:lnTo>
                <a:lnTo>
                  <a:pt x="332" y="116"/>
                </a:lnTo>
                <a:lnTo>
                  <a:pt x="332" y="116"/>
                </a:lnTo>
                <a:lnTo>
                  <a:pt x="332" y="116"/>
                </a:lnTo>
                <a:lnTo>
                  <a:pt x="333" y="117"/>
                </a:lnTo>
                <a:lnTo>
                  <a:pt x="333" y="117"/>
                </a:lnTo>
                <a:lnTo>
                  <a:pt x="333" y="116"/>
                </a:lnTo>
                <a:lnTo>
                  <a:pt x="335" y="116"/>
                </a:lnTo>
                <a:lnTo>
                  <a:pt x="335" y="114"/>
                </a:lnTo>
                <a:lnTo>
                  <a:pt x="335" y="113"/>
                </a:lnTo>
                <a:lnTo>
                  <a:pt x="335" y="113"/>
                </a:lnTo>
                <a:lnTo>
                  <a:pt x="335" y="113"/>
                </a:lnTo>
                <a:lnTo>
                  <a:pt x="335" y="113"/>
                </a:lnTo>
                <a:lnTo>
                  <a:pt x="335" y="113"/>
                </a:lnTo>
                <a:lnTo>
                  <a:pt x="336" y="113"/>
                </a:lnTo>
                <a:lnTo>
                  <a:pt x="336" y="113"/>
                </a:lnTo>
                <a:lnTo>
                  <a:pt x="336" y="113"/>
                </a:lnTo>
                <a:lnTo>
                  <a:pt x="338" y="111"/>
                </a:lnTo>
                <a:lnTo>
                  <a:pt x="338" y="111"/>
                </a:lnTo>
                <a:lnTo>
                  <a:pt x="339" y="111"/>
                </a:lnTo>
                <a:lnTo>
                  <a:pt x="340" y="111"/>
                </a:lnTo>
                <a:lnTo>
                  <a:pt x="340" y="111"/>
                </a:lnTo>
                <a:lnTo>
                  <a:pt x="340" y="110"/>
                </a:lnTo>
                <a:lnTo>
                  <a:pt x="340" y="110"/>
                </a:lnTo>
                <a:lnTo>
                  <a:pt x="342" y="110"/>
                </a:lnTo>
                <a:lnTo>
                  <a:pt x="342" y="110"/>
                </a:lnTo>
                <a:lnTo>
                  <a:pt x="342" y="110"/>
                </a:lnTo>
                <a:lnTo>
                  <a:pt x="342" y="110"/>
                </a:lnTo>
                <a:lnTo>
                  <a:pt x="343" y="110"/>
                </a:lnTo>
                <a:lnTo>
                  <a:pt x="342" y="110"/>
                </a:lnTo>
                <a:lnTo>
                  <a:pt x="342" y="110"/>
                </a:lnTo>
                <a:lnTo>
                  <a:pt x="343" y="110"/>
                </a:lnTo>
                <a:lnTo>
                  <a:pt x="343" y="110"/>
                </a:lnTo>
                <a:lnTo>
                  <a:pt x="343" y="110"/>
                </a:lnTo>
                <a:lnTo>
                  <a:pt x="345" y="110"/>
                </a:lnTo>
                <a:lnTo>
                  <a:pt x="345" y="110"/>
                </a:lnTo>
                <a:lnTo>
                  <a:pt x="346" y="108"/>
                </a:lnTo>
                <a:lnTo>
                  <a:pt x="346" y="108"/>
                </a:lnTo>
                <a:lnTo>
                  <a:pt x="348" y="110"/>
                </a:lnTo>
                <a:lnTo>
                  <a:pt x="348" y="110"/>
                </a:lnTo>
                <a:lnTo>
                  <a:pt x="349" y="108"/>
                </a:lnTo>
                <a:lnTo>
                  <a:pt x="350" y="108"/>
                </a:lnTo>
                <a:lnTo>
                  <a:pt x="350" y="108"/>
                </a:lnTo>
                <a:lnTo>
                  <a:pt x="350" y="108"/>
                </a:lnTo>
                <a:lnTo>
                  <a:pt x="352" y="108"/>
                </a:lnTo>
                <a:lnTo>
                  <a:pt x="353" y="108"/>
                </a:lnTo>
                <a:lnTo>
                  <a:pt x="353" y="107"/>
                </a:lnTo>
                <a:lnTo>
                  <a:pt x="355" y="107"/>
                </a:lnTo>
                <a:lnTo>
                  <a:pt x="355" y="107"/>
                </a:lnTo>
                <a:lnTo>
                  <a:pt x="355" y="107"/>
                </a:lnTo>
                <a:lnTo>
                  <a:pt x="355" y="107"/>
                </a:lnTo>
                <a:lnTo>
                  <a:pt x="355" y="107"/>
                </a:lnTo>
                <a:lnTo>
                  <a:pt x="355" y="107"/>
                </a:lnTo>
                <a:lnTo>
                  <a:pt x="356" y="107"/>
                </a:lnTo>
                <a:lnTo>
                  <a:pt x="356" y="107"/>
                </a:lnTo>
                <a:lnTo>
                  <a:pt x="356" y="107"/>
                </a:lnTo>
                <a:lnTo>
                  <a:pt x="356" y="107"/>
                </a:lnTo>
                <a:lnTo>
                  <a:pt x="358" y="107"/>
                </a:lnTo>
                <a:lnTo>
                  <a:pt x="358" y="107"/>
                </a:lnTo>
                <a:lnTo>
                  <a:pt x="358" y="107"/>
                </a:lnTo>
                <a:lnTo>
                  <a:pt x="358" y="107"/>
                </a:lnTo>
                <a:lnTo>
                  <a:pt x="358" y="107"/>
                </a:lnTo>
                <a:lnTo>
                  <a:pt x="356" y="107"/>
                </a:lnTo>
                <a:lnTo>
                  <a:pt x="358" y="107"/>
                </a:lnTo>
                <a:lnTo>
                  <a:pt x="358" y="107"/>
                </a:lnTo>
                <a:lnTo>
                  <a:pt x="358" y="108"/>
                </a:lnTo>
                <a:lnTo>
                  <a:pt x="358" y="108"/>
                </a:lnTo>
                <a:lnTo>
                  <a:pt x="359" y="107"/>
                </a:lnTo>
                <a:lnTo>
                  <a:pt x="359" y="107"/>
                </a:lnTo>
                <a:lnTo>
                  <a:pt x="359" y="107"/>
                </a:lnTo>
                <a:lnTo>
                  <a:pt x="359" y="107"/>
                </a:lnTo>
                <a:lnTo>
                  <a:pt x="359" y="106"/>
                </a:lnTo>
                <a:lnTo>
                  <a:pt x="359" y="106"/>
                </a:lnTo>
                <a:lnTo>
                  <a:pt x="359" y="106"/>
                </a:lnTo>
                <a:lnTo>
                  <a:pt x="360" y="106"/>
                </a:lnTo>
                <a:lnTo>
                  <a:pt x="359" y="104"/>
                </a:lnTo>
                <a:lnTo>
                  <a:pt x="359" y="104"/>
                </a:lnTo>
                <a:lnTo>
                  <a:pt x="360" y="104"/>
                </a:lnTo>
                <a:lnTo>
                  <a:pt x="360" y="104"/>
                </a:lnTo>
                <a:lnTo>
                  <a:pt x="360" y="104"/>
                </a:lnTo>
                <a:lnTo>
                  <a:pt x="360" y="104"/>
                </a:lnTo>
                <a:lnTo>
                  <a:pt x="360" y="104"/>
                </a:lnTo>
                <a:lnTo>
                  <a:pt x="360" y="104"/>
                </a:lnTo>
                <a:lnTo>
                  <a:pt x="360" y="104"/>
                </a:lnTo>
                <a:lnTo>
                  <a:pt x="360" y="104"/>
                </a:lnTo>
                <a:lnTo>
                  <a:pt x="363" y="104"/>
                </a:lnTo>
                <a:lnTo>
                  <a:pt x="365" y="104"/>
                </a:lnTo>
                <a:lnTo>
                  <a:pt x="365" y="103"/>
                </a:lnTo>
                <a:lnTo>
                  <a:pt x="365" y="103"/>
                </a:lnTo>
                <a:lnTo>
                  <a:pt x="365" y="103"/>
                </a:lnTo>
                <a:lnTo>
                  <a:pt x="366" y="103"/>
                </a:lnTo>
                <a:lnTo>
                  <a:pt x="367" y="103"/>
                </a:lnTo>
                <a:lnTo>
                  <a:pt x="369" y="103"/>
                </a:lnTo>
                <a:lnTo>
                  <a:pt x="369" y="103"/>
                </a:lnTo>
                <a:lnTo>
                  <a:pt x="370" y="101"/>
                </a:lnTo>
                <a:lnTo>
                  <a:pt x="370" y="101"/>
                </a:lnTo>
                <a:lnTo>
                  <a:pt x="370" y="101"/>
                </a:lnTo>
                <a:lnTo>
                  <a:pt x="370" y="101"/>
                </a:lnTo>
                <a:lnTo>
                  <a:pt x="370" y="101"/>
                </a:lnTo>
                <a:lnTo>
                  <a:pt x="370" y="100"/>
                </a:lnTo>
                <a:lnTo>
                  <a:pt x="370" y="100"/>
                </a:lnTo>
                <a:lnTo>
                  <a:pt x="370" y="101"/>
                </a:lnTo>
                <a:lnTo>
                  <a:pt x="370" y="101"/>
                </a:lnTo>
                <a:lnTo>
                  <a:pt x="372" y="101"/>
                </a:lnTo>
                <a:lnTo>
                  <a:pt x="372" y="101"/>
                </a:lnTo>
                <a:lnTo>
                  <a:pt x="373" y="101"/>
                </a:lnTo>
                <a:lnTo>
                  <a:pt x="373" y="101"/>
                </a:lnTo>
                <a:lnTo>
                  <a:pt x="375" y="100"/>
                </a:lnTo>
                <a:lnTo>
                  <a:pt x="376" y="100"/>
                </a:lnTo>
                <a:lnTo>
                  <a:pt x="376" y="100"/>
                </a:lnTo>
                <a:lnTo>
                  <a:pt x="375" y="100"/>
                </a:lnTo>
                <a:lnTo>
                  <a:pt x="375" y="100"/>
                </a:lnTo>
                <a:lnTo>
                  <a:pt x="375" y="101"/>
                </a:lnTo>
                <a:lnTo>
                  <a:pt x="375" y="101"/>
                </a:lnTo>
                <a:lnTo>
                  <a:pt x="375" y="103"/>
                </a:lnTo>
                <a:lnTo>
                  <a:pt x="375" y="103"/>
                </a:lnTo>
                <a:lnTo>
                  <a:pt x="373" y="103"/>
                </a:lnTo>
                <a:lnTo>
                  <a:pt x="372" y="104"/>
                </a:lnTo>
                <a:lnTo>
                  <a:pt x="370" y="104"/>
                </a:lnTo>
                <a:lnTo>
                  <a:pt x="370" y="104"/>
                </a:lnTo>
                <a:lnTo>
                  <a:pt x="370" y="104"/>
                </a:lnTo>
                <a:lnTo>
                  <a:pt x="370" y="104"/>
                </a:lnTo>
                <a:lnTo>
                  <a:pt x="370" y="104"/>
                </a:lnTo>
                <a:lnTo>
                  <a:pt x="370" y="104"/>
                </a:lnTo>
                <a:lnTo>
                  <a:pt x="369" y="104"/>
                </a:lnTo>
                <a:lnTo>
                  <a:pt x="369" y="104"/>
                </a:lnTo>
                <a:lnTo>
                  <a:pt x="369" y="106"/>
                </a:lnTo>
                <a:lnTo>
                  <a:pt x="369" y="106"/>
                </a:lnTo>
                <a:lnTo>
                  <a:pt x="370" y="106"/>
                </a:lnTo>
                <a:lnTo>
                  <a:pt x="370" y="106"/>
                </a:lnTo>
                <a:lnTo>
                  <a:pt x="370" y="106"/>
                </a:lnTo>
                <a:lnTo>
                  <a:pt x="369" y="106"/>
                </a:lnTo>
                <a:lnTo>
                  <a:pt x="369" y="107"/>
                </a:lnTo>
                <a:lnTo>
                  <a:pt x="369" y="107"/>
                </a:lnTo>
                <a:lnTo>
                  <a:pt x="369" y="107"/>
                </a:lnTo>
                <a:lnTo>
                  <a:pt x="369" y="107"/>
                </a:lnTo>
                <a:lnTo>
                  <a:pt x="369" y="106"/>
                </a:lnTo>
                <a:lnTo>
                  <a:pt x="367" y="106"/>
                </a:lnTo>
                <a:lnTo>
                  <a:pt x="367" y="104"/>
                </a:lnTo>
                <a:lnTo>
                  <a:pt x="366" y="104"/>
                </a:lnTo>
                <a:lnTo>
                  <a:pt x="366" y="106"/>
                </a:lnTo>
                <a:lnTo>
                  <a:pt x="366" y="106"/>
                </a:lnTo>
                <a:lnTo>
                  <a:pt x="366" y="104"/>
                </a:lnTo>
                <a:lnTo>
                  <a:pt x="366" y="104"/>
                </a:lnTo>
                <a:lnTo>
                  <a:pt x="366" y="104"/>
                </a:lnTo>
                <a:lnTo>
                  <a:pt x="366" y="104"/>
                </a:lnTo>
                <a:lnTo>
                  <a:pt x="366" y="104"/>
                </a:lnTo>
                <a:lnTo>
                  <a:pt x="365" y="104"/>
                </a:lnTo>
                <a:lnTo>
                  <a:pt x="365" y="104"/>
                </a:lnTo>
                <a:lnTo>
                  <a:pt x="365" y="104"/>
                </a:lnTo>
                <a:lnTo>
                  <a:pt x="365" y="104"/>
                </a:lnTo>
                <a:lnTo>
                  <a:pt x="365" y="104"/>
                </a:lnTo>
                <a:lnTo>
                  <a:pt x="365" y="106"/>
                </a:lnTo>
                <a:lnTo>
                  <a:pt x="366" y="106"/>
                </a:lnTo>
                <a:lnTo>
                  <a:pt x="366" y="106"/>
                </a:lnTo>
                <a:lnTo>
                  <a:pt x="365" y="106"/>
                </a:lnTo>
                <a:lnTo>
                  <a:pt x="365" y="106"/>
                </a:lnTo>
                <a:lnTo>
                  <a:pt x="365" y="106"/>
                </a:lnTo>
                <a:lnTo>
                  <a:pt x="365" y="107"/>
                </a:lnTo>
                <a:lnTo>
                  <a:pt x="363" y="107"/>
                </a:lnTo>
                <a:lnTo>
                  <a:pt x="363" y="107"/>
                </a:lnTo>
                <a:lnTo>
                  <a:pt x="363" y="108"/>
                </a:lnTo>
                <a:lnTo>
                  <a:pt x="363" y="108"/>
                </a:lnTo>
                <a:lnTo>
                  <a:pt x="362" y="108"/>
                </a:lnTo>
                <a:lnTo>
                  <a:pt x="360" y="110"/>
                </a:lnTo>
                <a:lnTo>
                  <a:pt x="360" y="110"/>
                </a:lnTo>
                <a:lnTo>
                  <a:pt x="359" y="110"/>
                </a:lnTo>
                <a:lnTo>
                  <a:pt x="359" y="110"/>
                </a:lnTo>
                <a:lnTo>
                  <a:pt x="359" y="111"/>
                </a:lnTo>
                <a:lnTo>
                  <a:pt x="358" y="113"/>
                </a:lnTo>
                <a:lnTo>
                  <a:pt x="358" y="113"/>
                </a:lnTo>
                <a:lnTo>
                  <a:pt x="359" y="113"/>
                </a:lnTo>
                <a:lnTo>
                  <a:pt x="359" y="113"/>
                </a:lnTo>
                <a:lnTo>
                  <a:pt x="360" y="113"/>
                </a:lnTo>
                <a:lnTo>
                  <a:pt x="360" y="113"/>
                </a:lnTo>
                <a:lnTo>
                  <a:pt x="360" y="114"/>
                </a:lnTo>
                <a:lnTo>
                  <a:pt x="360" y="114"/>
                </a:lnTo>
                <a:lnTo>
                  <a:pt x="359" y="114"/>
                </a:lnTo>
                <a:lnTo>
                  <a:pt x="359" y="116"/>
                </a:lnTo>
                <a:lnTo>
                  <a:pt x="359" y="116"/>
                </a:lnTo>
                <a:lnTo>
                  <a:pt x="359" y="116"/>
                </a:lnTo>
                <a:lnTo>
                  <a:pt x="359" y="116"/>
                </a:lnTo>
                <a:lnTo>
                  <a:pt x="359" y="116"/>
                </a:lnTo>
                <a:lnTo>
                  <a:pt x="359" y="116"/>
                </a:lnTo>
                <a:lnTo>
                  <a:pt x="358" y="116"/>
                </a:lnTo>
                <a:lnTo>
                  <a:pt x="358" y="116"/>
                </a:lnTo>
                <a:lnTo>
                  <a:pt x="358" y="116"/>
                </a:lnTo>
                <a:lnTo>
                  <a:pt x="358" y="117"/>
                </a:lnTo>
                <a:lnTo>
                  <a:pt x="356" y="117"/>
                </a:lnTo>
                <a:lnTo>
                  <a:pt x="356" y="118"/>
                </a:lnTo>
                <a:lnTo>
                  <a:pt x="355" y="118"/>
                </a:lnTo>
                <a:lnTo>
                  <a:pt x="355" y="118"/>
                </a:lnTo>
                <a:lnTo>
                  <a:pt x="355" y="118"/>
                </a:lnTo>
                <a:lnTo>
                  <a:pt x="355" y="118"/>
                </a:lnTo>
                <a:lnTo>
                  <a:pt x="355" y="118"/>
                </a:lnTo>
                <a:lnTo>
                  <a:pt x="355" y="117"/>
                </a:lnTo>
                <a:lnTo>
                  <a:pt x="355" y="116"/>
                </a:lnTo>
                <a:lnTo>
                  <a:pt x="355" y="116"/>
                </a:lnTo>
                <a:lnTo>
                  <a:pt x="355" y="116"/>
                </a:lnTo>
                <a:lnTo>
                  <a:pt x="355" y="114"/>
                </a:lnTo>
                <a:lnTo>
                  <a:pt x="355" y="114"/>
                </a:lnTo>
                <a:lnTo>
                  <a:pt x="355" y="114"/>
                </a:lnTo>
                <a:lnTo>
                  <a:pt x="355" y="113"/>
                </a:lnTo>
                <a:lnTo>
                  <a:pt x="356" y="113"/>
                </a:lnTo>
                <a:lnTo>
                  <a:pt x="356" y="113"/>
                </a:lnTo>
                <a:lnTo>
                  <a:pt x="356" y="113"/>
                </a:lnTo>
                <a:lnTo>
                  <a:pt x="356" y="111"/>
                </a:lnTo>
                <a:lnTo>
                  <a:pt x="355" y="111"/>
                </a:lnTo>
                <a:lnTo>
                  <a:pt x="355" y="113"/>
                </a:lnTo>
                <a:lnTo>
                  <a:pt x="355" y="113"/>
                </a:lnTo>
                <a:lnTo>
                  <a:pt x="353" y="113"/>
                </a:lnTo>
                <a:lnTo>
                  <a:pt x="353" y="113"/>
                </a:lnTo>
                <a:lnTo>
                  <a:pt x="353" y="113"/>
                </a:lnTo>
                <a:lnTo>
                  <a:pt x="353" y="113"/>
                </a:lnTo>
                <a:lnTo>
                  <a:pt x="355" y="111"/>
                </a:lnTo>
                <a:lnTo>
                  <a:pt x="356" y="111"/>
                </a:lnTo>
                <a:lnTo>
                  <a:pt x="356" y="110"/>
                </a:lnTo>
                <a:lnTo>
                  <a:pt x="356" y="110"/>
                </a:lnTo>
                <a:lnTo>
                  <a:pt x="356" y="110"/>
                </a:lnTo>
                <a:lnTo>
                  <a:pt x="356" y="110"/>
                </a:lnTo>
                <a:lnTo>
                  <a:pt x="355" y="110"/>
                </a:lnTo>
                <a:lnTo>
                  <a:pt x="355" y="110"/>
                </a:lnTo>
                <a:lnTo>
                  <a:pt x="355" y="110"/>
                </a:lnTo>
                <a:lnTo>
                  <a:pt x="353" y="110"/>
                </a:lnTo>
                <a:lnTo>
                  <a:pt x="353" y="110"/>
                </a:lnTo>
                <a:lnTo>
                  <a:pt x="353" y="110"/>
                </a:lnTo>
                <a:lnTo>
                  <a:pt x="353" y="110"/>
                </a:lnTo>
                <a:lnTo>
                  <a:pt x="353" y="110"/>
                </a:lnTo>
                <a:lnTo>
                  <a:pt x="352" y="110"/>
                </a:lnTo>
                <a:lnTo>
                  <a:pt x="352" y="110"/>
                </a:lnTo>
                <a:lnTo>
                  <a:pt x="352" y="110"/>
                </a:lnTo>
                <a:lnTo>
                  <a:pt x="352" y="110"/>
                </a:lnTo>
                <a:lnTo>
                  <a:pt x="352" y="110"/>
                </a:lnTo>
                <a:lnTo>
                  <a:pt x="350" y="111"/>
                </a:lnTo>
                <a:lnTo>
                  <a:pt x="350" y="111"/>
                </a:lnTo>
                <a:lnTo>
                  <a:pt x="350" y="111"/>
                </a:lnTo>
                <a:lnTo>
                  <a:pt x="350" y="111"/>
                </a:lnTo>
                <a:lnTo>
                  <a:pt x="349" y="111"/>
                </a:lnTo>
                <a:lnTo>
                  <a:pt x="349" y="111"/>
                </a:lnTo>
                <a:lnTo>
                  <a:pt x="348" y="111"/>
                </a:lnTo>
                <a:lnTo>
                  <a:pt x="348" y="111"/>
                </a:lnTo>
                <a:lnTo>
                  <a:pt x="348" y="111"/>
                </a:lnTo>
                <a:lnTo>
                  <a:pt x="348" y="111"/>
                </a:lnTo>
                <a:lnTo>
                  <a:pt x="348" y="111"/>
                </a:lnTo>
                <a:lnTo>
                  <a:pt x="346" y="111"/>
                </a:lnTo>
                <a:lnTo>
                  <a:pt x="346" y="111"/>
                </a:lnTo>
                <a:lnTo>
                  <a:pt x="346" y="111"/>
                </a:lnTo>
                <a:lnTo>
                  <a:pt x="346" y="111"/>
                </a:lnTo>
                <a:lnTo>
                  <a:pt x="346" y="111"/>
                </a:lnTo>
                <a:lnTo>
                  <a:pt x="346" y="111"/>
                </a:lnTo>
                <a:lnTo>
                  <a:pt x="346" y="113"/>
                </a:lnTo>
                <a:lnTo>
                  <a:pt x="348" y="113"/>
                </a:lnTo>
                <a:lnTo>
                  <a:pt x="348" y="113"/>
                </a:lnTo>
                <a:lnTo>
                  <a:pt x="346" y="113"/>
                </a:lnTo>
                <a:lnTo>
                  <a:pt x="345" y="114"/>
                </a:lnTo>
                <a:lnTo>
                  <a:pt x="345" y="114"/>
                </a:lnTo>
                <a:lnTo>
                  <a:pt x="345" y="114"/>
                </a:lnTo>
                <a:lnTo>
                  <a:pt x="345" y="114"/>
                </a:lnTo>
                <a:lnTo>
                  <a:pt x="345" y="114"/>
                </a:lnTo>
                <a:lnTo>
                  <a:pt x="345" y="114"/>
                </a:lnTo>
                <a:lnTo>
                  <a:pt x="345" y="114"/>
                </a:lnTo>
                <a:lnTo>
                  <a:pt x="345" y="113"/>
                </a:lnTo>
                <a:lnTo>
                  <a:pt x="343" y="113"/>
                </a:lnTo>
                <a:lnTo>
                  <a:pt x="343" y="114"/>
                </a:lnTo>
                <a:lnTo>
                  <a:pt x="343" y="114"/>
                </a:lnTo>
                <a:lnTo>
                  <a:pt x="342" y="116"/>
                </a:lnTo>
                <a:lnTo>
                  <a:pt x="342" y="116"/>
                </a:lnTo>
                <a:lnTo>
                  <a:pt x="342" y="116"/>
                </a:lnTo>
                <a:lnTo>
                  <a:pt x="342" y="116"/>
                </a:lnTo>
                <a:lnTo>
                  <a:pt x="342" y="116"/>
                </a:lnTo>
                <a:lnTo>
                  <a:pt x="342" y="116"/>
                </a:lnTo>
                <a:lnTo>
                  <a:pt x="342" y="116"/>
                </a:lnTo>
                <a:lnTo>
                  <a:pt x="342" y="116"/>
                </a:lnTo>
                <a:lnTo>
                  <a:pt x="342" y="117"/>
                </a:lnTo>
                <a:lnTo>
                  <a:pt x="342" y="117"/>
                </a:lnTo>
                <a:lnTo>
                  <a:pt x="342" y="116"/>
                </a:lnTo>
                <a:lnTo>
                  <a:pt x="342" y="116"/>
                </a:lnTo>
                <a:lnTo>
                  <a:pt x="340" y="116"/>
                </a:lnTo>
                <a:lnTo>
                  <a:pt x="339" y="117"/>
                </a:lnTo>
                <a:lnTo>
                  <a:pt x="339" y="116"/>
                </a:lnTo>
                <a:lnTo>
                  <a:pt x="339" y="116"/>
                </a:lnTo>
                <a:lnTo>
                  <a:pt x="339" y="116"/>
                </a:lnTo>
                <a:lnTo>
                  <a:pt x="338" y="116"/>
                </a:lnTo>
                <a:lnTo>
                  <a:pt x="338" y="116"/>
                </a:lnTo>
                <a:lnTo>
                  <a:pt x="338" y="117"/>
                </a:lnTo>
                <a:lnTo>
                  <a:pt x="338" y="117"/>
                </a:lnTo>
                <a:lnTo>
                  <a:pt x="338" y="117"/>
                </a:lnTo>
                <a:lnTo>
                  <a:pt x="338" y="117"/>
                </a:lnTo>
                <a:lnTo>
                  <a:pt x="338" y="118"/>
                </a:lnTo>
                <a:lnTo>
                  <a:pt x="338" y="118"/>
                </a:lnTo>
                <a:lnTo>
                  <a:pt x="338" y="118"/>
                </a:lnTo>
                <a:lnTo>
                  <a:pt x="338" y="118"/>
                </a:lnTo>
                <a:lnTo>
                  <a:pt x="338" y="118"/>
                </a:lnTo>
                <a:lnTo>
                  <a:pt x="338" y="118"/>
                </a:lnTo>
                <a:lnTo>
                  <a:pt x="338" y="118"/>
                </a:lnTo>
                <a:lnTo>
                  <a:pt x="338" y="118"/>
                </a:lnTo>
                <a:lnTo>
                  <a:pt x="338" y="120"/>
                </a:lnTo>
                <a:lnTo>
                  <a:pt x="338" y="120"/>
                </a:lnTo>
                <a:lnTo>
                  <a:pt x="338" y="121"/>
                </a:lnTo>
                <a:lnTo>
                  <a:pt x="339" y="121"/>
                </a:lnTo>
                <a:lnTo>
                  <a:pt x="340" y="121"/>
                </a:lnTo>
                <a:lnTo>
                  <a:pt x="340" y="121"/>
                </a:lnTo>
                <a:lnTo>
                  <a:pt x="342" y="121"/>
                </a:lnTo>
                <a:lnTo>
                  <a:pt x="342" y="121"/>
                </a:lnTo>
                <a:lnTo>
                  <a:pt x="342" y="121"/>
                </a:lnTo>
                <a:lnTo>
                  <a:pt x="343" y="120"/>
                </a:lnTo>
                <a:lnTo>
                  <a:pt x="343" y="120"/>
                </a:lnTo>
                <a:lnTo>
                  <a:pt x="343" y="120"/>
                </a:lnTo>
                <a:lnTo>
                  <a:pt x="342" y="120"/>
                </a:lnTo>
                <a:lnTo>
                  <a:pt x="343" y="118"/>
                </a:lnTo>
                <a:lnTo>
                  <a:pt x="343" y="118"/>
                </a:lnTo>
                <a:lnTo>
                  <a:pt x="343" y="118"/>
                </a:lnTo>
                <a:lnTo>
                  <a:pt x="343" y="118"/>
                </a:lnTo>
                <a:lnTo>
                  <a:pt x="343" y="118"/>
                </a:lnTo>
                <a:lnTo>
                  <a:pt x="345" y="120"/>
                </a:lnTo>
                <a:lnTo>
                  <a:pt x="345" y="120"/>
                </a:lnTo>
                <a:lnTo>
                  <a:pt x="346" y="120"/>
                </a:lnTo>
                <a:lnTo>
                  <a:pt x="346" y="120"/>
                </a:lnTo>
                <a:lnTo>
                  <a:pt x="345" y="120"/>
                </a:lnTo>
                <a:lnTo>
                  <a:pt x="343" y="121"/>
                </a:lnTo>
                <a:lnTo>
                  <a:pt x="343" y="121"/>
                </a:lnTo>
                <a:lnTo>
                  <a:pt x="343" y="123"/>
                </a:lnTo>
                <a:lnTo>
                  <a:pt x="343" y="123"/>
                </a:lnTo>
                <a:lnTo>
                  <a:pt x="343" y="124"/>
                </a:lnTo>
                <a:lnTo>
                  <a:pt x="343" y="124"/>
                </a:lnTo>
                <a:lnTo>
                  <a:pt x="343" y="124"/>
                </a:lnTo>
                <a:lnTo>
                  <a:pt x="343" y="125"/>
                </a:lnTo>
                <a:lnTo>
                  <a:pt x="343" y="125"/>
                </a:lnTo>
                <a:lnTo>
                  <a:pt x="343" y="127"/>
                </a:lnTo>
                <a:lnTo>
                  <a:pt x="343" y="127"/>
                </a:lnTo>
                <a:lnTo>
                  <a:pt x="343" y="127"/>
                </a:lnTo>
                <a:lnTo>
                  <a:pt x="342" y="127"/>
                </a:lnTo>
                <a:lnTo>
                  <a:pt x="342" y="127"/>
                </a:lnTo>
                <a:lnTo>
                  <a:pt x="342" y="127"/>
                </a:lnTo>
                <a:lnTo>
                  <a:pt x="342" y="128"/>
                </a:lnTo>
                <a:lnTo>
                  <a:pt x="342" y="128"/>
                </a:lnTo>
                <a:lnTo>
                  <a:pt x="342" y="128"/>
                </a:lnTo>
                <a:lnTo>
                  <a:pt x="343" y="128"/>
                </a:lnTo>
                <a:lnTo>
                  <a:pt x="343" y="128"/>
                </a:lnTo>
                <a:lnTo>
                  <a:pt x="345" y="127"/>
                </a:lnTo>
                <a:lnTo>
                  <a:pt x="345" y="127"/>
                </a:lnTo>
                <a:lnTo>
                  <a:pt x="345" y="127"/>
                </a:lnTo>
                <a:lnTo>
                  <a:pt x="345" y="127"/>
                </a:lnTo>
                <a:lnTo>
                  <a:pt x="345" y="128"/>
                </a:lnTo>
                <a:lnTo>
                  <a:pt x="346" y="128"/>
                </a:lnTo>
                <a:lnTo>
                  <a:pt x="346" y="128"/>
                </a:lnTo>
                <a:lnTo>
                  <a:pt x="346" y="128"/>
                </a:lnTo>
                <a:lnTo>
                  <a:pt x="346" y="128"/>
                </a:lnTo>
                <a:lnTo>
                  <a:pt x="346" y="128"/>
                </a:lnTo>
                <a:lnTo>
                  <a:pt x="346" y="130"/>
                </a:lnTo>
                <a:lnTo>
                  <a:pt x="346" y="130"/>
                </a:lnTo>
                <a:lnTo>
                  <a:pt x="346" y="130"/>
                </a:lnTo>
                <a:lnTo>
                  <a:pt x="345" y="131"/>
                </a:lnTo>
                <a:lnTo>
                  <a:pt x="345" y="131"/>
                </a:lnTo>
                <a:lnTo>
                  <a:pt x="345" y="131"/>
                </a:lnTo>
                <a:lnTo>
                  <a:pt x="345" y="131"/>
                </a:lnTo>
                <a:lnTo>
                  <a:pt x="345" y="131"/>
                </a:lnTo>
                <a:lnTo>
                  <a:pt x="345" y="130"/>
                </a:lnTo>
                <a:lnTo>
                  <a:pt x="345" y="130"/>
                </a:lnTo>
                <a:lnTo>
                  <a:pt x="345" y="130"/>
                </a:lnTo>
                <a:lnTo>
                  <a:pt x="345" y="128"/>
                </a:lnTo>
                <a:lnTo>
                  <a:pt x="345" y="128"/>
                </a:lnTo>
                <a:lnTo>
                  <a:pt x="345" y="128"/>
                </a:lnTo>
                <a:lnTo>
                  <a:pt x="345" y="128"/>
                </a:lnTo>
                <a:lnTo>
                  <a:pt x="345" y="128"/>
                </a:lnTo>
                <a:lnTo>
                  <a:pt x="345" y="127"/>
                </a:lnTo>
                <a:lnTo>
                  <a:pt x="345" y="127"/>
                </a:lnTo>
                <a:lnTo>
                  <a:pt x="343" y="128"/>
                </a:lnTo>
                <a:lnTo>
                  <a:pt x="343" y="128"/>
                </a:lnTo>
                <a:lnTo>
                  <a:pt x="343" y="128"/>
                </a:lnTo>
                <a:lnTo>
                  <a:pt x="343" y="128"/>
                </a:lnTo>
                <a:lnTo>
                  <a:pt x="343" y="130"/>
                </a:lnTo>
                <a:lnTo>
                  <a:pt x="343" y="130"/>
                </a:lnTo>
                <a:lnTo>
                  <a:pt x="343" y="130"/>
                </a:lnTo>
                <a:lnTo>
                  <a:pt x="343" y="130"/>
                </a:lnTo>
                <a:lnTo>
                  <a:pt x="343" y="131"/>
                </a:lnTo>
                <a:lnTo>
                  <a:pt x="342" y="131"/>
                </a:lnTo>
                <a:lnTo>
                  <a:pt x="342" y="131"/>
                </a:lnTo>
                <a:lnTo>
                  <a:pt x="342" y="131"/>
                </a:lnTo>
                <a:lnTo>
                  <a:pt x="342" y="131"/>
                </a:lnTo>
                <a:lnTo>
                  <a:pt x="342" y="131"/>
                </a:lnTo>
                <a:lnTo>
                  <a:pt x="342" y="130"/>
                </a:lnTo>
                <a:lnTo>
                  <a:pt x="342" y="130"/>
                </a:lnTo>
                <a:lnTo>
                  <a:pt x="342" y="130"/>
                </a:lnTo>
                <a:lnTo>
                  <a:pt x="342" y="130"/>
                </a:lnTo>
                <a:lnTo>
                  <a:pt x="342" y="128"/>
                </a:lnTo>
                <a:lnTo>
                  <a:pt x="342" y="128"/>
                </a:lnTo>
                <a:lnTo>
                  <a:pt x="342" y="130"/>
                </a:lnTo>
                <a:lnTo>
                  <a:pt x="340" y="130"/>
                </a:lnTo>
                <a:lnTo>
                  <a:pt x="340" y="130"/>
                </a:lnTo>
                <a:lnTo>
                  <a:pt x="339" y="131"/>
                </a:lnTo>
                <a:lnTo>
                  <a:pt x="339" y="131"/>
                </a:lnTo>
                <a:lnTo>
                  <a:pt x="339" y="133"/>
                </a:lnTo>
                <a:lnTo>
                  <a:pt x="339" y="133"/>
                </a:lnTo>
                <a:lnTo>
                  <a:pt x="339" y="133"/>
                </a:lnTo>
                <a:lnTo>
                  <a:pt x="338" y="133"/>
                </a:lnTo>
                <a:lnTo>
                  <a:pt x="336" y="133"/>
                </a:lnTo>
                <a:lnTo>
                  <a:pt x="336" y="134"/>
                </a:lnTo>
                <a:lnTo>
                  <a:pt x="336" y="134"/>
                </a:lnTo>
                <a:lnTo>
                  <a:pt x="336" y="133"/>
                </a:lnTo>
                <a:lnTo>
                  <a:pt x="335" y="133"/>
                </a:lnTo>
                <a:lnTo>
                  <a:pt x="335" y="133"/>
                </a:lnTo>
                <a:lnTo>
                  <a:pt x="335" y="133"/>
                </a:lnTo>
                <a:lnTo>
                  <a:pt x="335" y="131"/>
                </a:lnTo>
                <a:lnTo>
                  <a:pt x="335" y="131"/>
                </a:lnTo>
                <a:lnTo>
                  <a:pt x="335" y="131"/>
                </a:lnTo>
                <a:lnTo>
                  <a:pt x="336" y="131"/>
                </a:lnTo>
                <a:lnTo>
                  <a:pt x="336" y="130"/>
                </a:lnTo>
                <a:lnTo>
                  <a:pt x="338" y="130"/>
                </a:lnTo>
                <a:lnTo>
                  <a:pt x="338" y="130"/>
                </a:lnTo>
                <a:lnTo>
                  <a:pt x="338" y="130"/>
                </a:lnTo>
                <a:lnTo>
                  <a:pt x="338" y="128"/>
                </a:lnTo>
                <a:lnTo>
                  <a:pt x="338" y="128"/>
                </a:lnTo>
                <a:lnTo>
                  <a:pt x="338" y="128"/>
                </a:lnTo>
                <a:lnTo>
                  <a:pt x="336" y="128"/>
                </a:lnTo>
                <a:lnTo>
                  <a:pt x="336" y="128"/>
                </a:lnTo>
                <a:lnTo>
                  <a:pt x="336" y="128"/>
                </a:lnTo>
                <a:lnTo>
                  <a:pt x="336" y="127"/>
                </a:lnTo>
                <a:lnTo>
                  <a:pt x="335" y="128"/>
                </a:lnTo>
                <a:lnTo>
                  <a:pt x="335" y="128"/>
                </a:lnTo>
                <a:lnTo>
                  <a:pt x="335" y="128"/>
                </a:lnTo>
                <a:lnTo>
                  <a:pt x="335" y="128"/>
                </a:lnTo>
                <a:lnTo>
                  <a:pt x="335" y="128"/>
                </a:lnTo>
                <a:lnTo>
                  <a:pt x="335" y="128"/>
                </a:lnTo>
                <a:lnTo>
                  <a:pt x="335" y="128"/>
                </a:lnTo>
                <a:lnTo>
                  <a:pt x="335" y="128"/>
                </a:lnTo>
                <a:lnTo>
                  <a:pt x="335" y="128"/>
                </a:lnTo>
                <a:lnTo>
                  <a:pt x="333" y="127"/>
                </a:lnTo>
                <a:lnTo>
                  <a:pt x="333" y="127"/>
                </a:lnTo>
                <a:lnTo>
                  <a:pt x="335" y="127"/>
                </a:lnTo>
                <a:lnTo>
                  <a:pt x="335" y="127"/>
                </a:lnTo>
                <a:lnTo>
                  <a:pt x="336" y="127"/>
                </a:lnTo>
                <a:lnTo>
                  <a:pt x="336" y="127"/>
                </a:lnTo>
                <a:lnTo>
                  <a:pt x="336" y="125"/>
                </a:lnTo>
                <a:lnTo>
                  <a:pt x="336" y="125"/>
                </a:lnTo>
                <a:lnTo>
                  <a:pt x="336" y="127"/>
                </a:lnTo>
                <a:lnTo>
                  <a:pt x="336" y="125"/>
                </a:lnTo>
                <a:lnTo>
                  <a:pt x="338" y="125"/>
                </a:lnTo>
                <a:lnTo>
                  <a:pt x="338" y="125"/>
                </a:lnTo>
                <a:lnTo>
                  <a:pt x="338" y="124"/>
                </a:lnTo>
                <a:lnTo>
                  <a:pt x="338" y="124"/>
                </a:lnTo>
                <a:lnTo>
                  <a:pt x="338" y="124"/>
                </a:lnTo>
                <a:lnTo>
                  <a:pt x="339" y="124"/>
                </a:lnTo>
                <a:lnTo>
                  <a:pt x="339" y="124"/>
                </a:lnTo>
                <a:lnTo>
                  <a:pt x="339" y="125"/>
                </a:lnTo>
                <a:lnTo>
                  <a:pt x="339" y="125"/>
                </a:lnTo>
                <a:lnTo>
                  <a:pt x="339" y="125"/>
                </a:lnTo>
                <a:lnTo>
                  <a:pt x="340" y="125"/>
                </a:lnTo>
                <a:lnTo>
                  <a:pt x="340" y="125"/>
                </a:lnTo>
                <a:lnTo>
                  <a:pt x="340" y="125"/>
                </a:lnTo>
                <a:lnTo>
                  <a:pt x="342" y="125"/>
                </a:lnTo>
                <a:lnTo>
                  <a:pt x="342" y="125"/>
                </a:lnTo>
                <a:lnTo>
                  <a:pt x="342" y="125"/>
                </a:lnTo>
                <a:lnTo>
                  <a:pt x="342" y="125"/>
                </a:lnTo>
                <a:lnTo>
                  <a:pt x="342" y="124"/>
                </a:lnTo>
                <a:lnTo>
                  <a:pt x="342" y="124"/>
                </a:lnTo>
                <a:lnTo>
                  <a:pt x="342" y="123"/>
                </a:lnTo>
                <a:lnTo>
                  <a:pt x="342" y="123"/>
                </a:lnTo>
                <a:lnTo>
                  <a:pt x="342" y="121"/>
                </a:lnTo>
                <a:lnTo>
                  <a:pt x="342" y="121"/>
                </a:lnTo>
                <a:lnTo>
                  <a:pt x="340" y="121"/>
                </a:lnTo>
                <a:lnTo>
                  <a:pt x="340" y="123"/>
                </a:lnTo>
                <a:lnTo>
                  <a:pt x="339" y="123"/>
                </a:lnTo>
                <a:lnTo>
                  <a:pt x="338" y="124"/>
                </a:lnTo>
                <a:lnTo>
                  <a:pt x="336" y="124"/>
                </a:lnTo>
                <a:lnTo>
                  <a:pt x="336" y="124"/>
                </a:lnTo>
                <a:lnTo>
                  <a:pt x="336" y="124"/>
                </a:lnTo>
                <a:lnTo>
                  <a:pt x="330" y="125"/>
                </a:lnTo>
                <a:lnTo>
                  <a:pt x="329" y="125"/>
                </a:lnTo>
                <a:lnTo>
                  <a:pt x="329" y="125"/>
                </a:lnTo>
                <a:lnTo>
                  <a:pt x="330" y="125"/>
                </a:lnTo>
                <a:lnTo>
                  <a:pt x="330" y="125"/>
                </a:lnTo>
                <a:lnTo>
                  <a:pt x="332" y="125"/>
                </a:lnTo>
                <a:lnTo>
                  <a:pt x="332" y="124"/>
                </a:lnTo>
                <a:lnTo>
                  <a:pt x="332" y="124"/>
                </a:lnTo>
                <a:lnTo>
                  <a:pt x="332" y="124"/>
                </a:lnTo>
                <a:lnTo>
                  <a:pt x="332" y="124"/>
                </a:lnTo>
                <a:lnTo>
                  <a:pt x="333" y="124"/>
                </a:lnTo>
                <a:lnTo>
                  <a:pt x="333" y="124"/>
                </a:lnTo>
                <a:lnTo>
                  <a:pt x="333" y="123"/>
                </a:lnTo>
                <a:lnTo>
                  <a:pt x="335" y="123"/>
                </a:lnTo>
                <a:lnTo>
                  <a:pt x="335" y="123"/>
                </a:lnTo>
                <a:lnTo>
                  <a:pt x="335" y="123"/>
                </a:lnTo>
                <a:lnTo>
                  <a:pt x="335" y="123"/>
                </a:lnTo>
                <a:lnTo>
                  <a:pt x="335" y="123"/>
                </a:lnTo>
                <a:lnTo>
                  <a:pt x="335" y="124"/>
                </a:lnTo>
                <a:lnTo>
                  <a:pt x="336" y="124"/>
                </a:lnTo>
                <a:lnTo>
                  <a:pt x="336" y="124"/>
                </a:lnTo>
                <a:lnTo>
                  <a:pt x="336" y="123"/>
                </a:lnTo>
                <a:lnTo>
                  <a:pt x="338" y="123"/>
                </a:lnTo>
                <a:lnTo>
                  <a:pt x="338" y="121"/>
                </a:lnTo>
                <a:lnTo>
                  <a:pt x="338" y="121"/>
                </a:lnTo>
                <a:lnTo>
                  <a:pt x="338" y="120"/>
                </a:lnTo>
                <a:lnTo>
                  <a:pt x="338" y="120"/>
                </a:lnTo>
                <a:lnTo>
                  <a:pt x="338" y="120"/>
                </a:lnTo>
                <a:lnTo>
                  <a:pt x="336" y="118"/>
                </a:lnTo>
                <a:lnTo>
                  <a:pt x="336" y="118"/>
                </a:lnTo>
                <a:lnTo>
                  <a:pt x="336" y="118"/>
                </a:lnTo>
                <a:lnTo>
                  <a:pt x="336" y="120"/>
                </a:lnTo>
                <a:lnTo>
                  <a:pt x="336" y="120"/>
                </a:lnTo>
                <a:lnTo>
                  <a:pt x="336" y="120"/>
                </a:lnTo>
                <a:lnTo>
                  <a:pt x="336" y="118"/>
                </a:lnTo>
                <a:lnTo>
                  <a:pt x="336" y="118"/>
                </a:lnTo>
                <a:lnTo>
                  <a:pt x="336" y="118"/>
                </a:lnTo>
                <a:lnTo>
                  <a:pt x="336" y="118"/>
                </a:lnTo>
                <a:lnTo>
                  <a:pt x="335" y="118"/>
                </a:lnTo>
                <a:lnTo>
                  <a:pt x="335" y="118"/>
                </a:lnTo>
                <a:lnTo>
                  <a:pt x="333" y="118"/>
                </a:lnTo>
                <a:lnTo>
                  <a:pt x="333" y="118"/>
                </a:lnTo>
                <a:lnTo>
                  <a:pt x="333" y="118"/>
                </a:lnTo>
                <a:lnTo>
                  <a:pt x="332" y="118"/>
                </a:lnTo>
                <a:lnTo>
                  <a:pt x="330" y="120"/>
                </a:lnTo>
                <a:lnTo>
                  <a:pt x="329" y="120"/>
                </a:lnTo>
                <a:lnTo>
                  <a:pt x="328" y="120"/>
                </a:lnTo>
                <a:lnTo>
                  <a:pt x="328" y="120"/>
                </a:lnTo>
                <a:lnTo>
                  <a:pt x="328" y="120"/>
                </a:lnTo>
                <a:lnTo>
                  <a:pt x="328" y="120"/>
                </a:lnTo>
                <a:lnTo>
                  <a:pt x="328" y="120"/>
                </a:lnTo>
                <a:lnTo>
                  <a:pt x="328" y="121"/>
                </a:lnTo>
                <a:lnTo>
                  <a:pt x="328" y="121"/>
                </a:lnTo>
                <a:lnTo>
                  <a:pt x="328" y="121"/>
                </a:lnTo>
                <a:lnTo>
                  <a:pt x="328" y="123"/>
                </a:lnTo>
                <a:lnTo>
                  <a:pt x="326" y="123"/>
                </a:lnTo>
                <a:lnTo>
                  <a:pt x="326" y="123"/>
                </a:lnTo>
                <a:lnTo>
                  <a:pt x="328" y="123"/>
                </a:lnTo>
                <a:lnTo>
                  <a:pt x="328" y="123"/>
                </a:lnTo>
                <a:lnTo>
                  <a:pt x="328" y="123"/>
                </a:lnTo>
                <a:lnTo>
                  <a:pt x="328" y="123"/>
                </a:lnTo>
                <a:lnTo>
                  <a:pt x="328" y="123"/>
                </a:lnTo>
                <a:lnTo>
                  <a:pt x="326" y="123"/>
                </a:lnTo>
                <a:lnTo>
                  <a:pt x="326" y="124"/>
                </a:lnTo>
                <a:lnTo>
                  <a:pt x="326" y="124"/>
                </a:lnTo>
                <a:lnTo>
                  <a:pt x="326" y="124"/>
                </a:lnTo>
                <a:lnTo>
                  <a:pt x="325" y="124"/>
                </a:lnTo>
                <a:lnTo>
                  <a:pt x="325" y="124"/>
                </a:lnTo>
                <a:lnTo>
                  <a:pt x="325" y="124"/>
                </a:lnTo>
                <a:lnTo>
                  <a:pt x="325" y="124"/>
                </a:lnTo>
                <a:lnTo>
                  <a:pt x="325" y="123"/>
                </a:lnTo>
                <a:lnTo>
                  <a:pt x="325" y="123"/>
                </a:lnTo>
                <a:lnTo>
                  <a:pt x="325" y="123"/>
                </a:lnTo>
                <a:lnTo>
                  <a:pt x="325" y="123"/>
                </a:lnTo>
                <a:lnTo>
                  <a:pt x="325" y="121"/>
                </a:lnTo>
                <a:lnTo>
                  <a:pt x="325" y="121"/>
                </a:lnTo>
                <a:lnTo>
                  <a:pt x="325" y="121"/>
                </a:lnTo>
                <a:lnTo>
                  <a:pt x="325" y="121"/>
                </a:lnTo>
                <a:lnTo>
                  <a:pt x="323" y="121"/>
                </a:lnTo>
                <a:lnTo>
                  <a:pt x="323" y="121"/>
                </a:lnTo>
                <a:lnTo>
                  <a:pt x="323" y="121"/>
                </a:lnTo>
                <a:lnTo>
                  <a:pt x="323" y="121"/>
                </a:lnTo>
                <a:lnTo>
                  <a:pt x="323" y="121"/>
                </a:lnTo>
                <a:lnTo>
                  <a:pt x="323" y="121"/>
                </a:lnTo>
                <a:lnTo>
                  <a:pt x="323" y="123"/>
                </a:lnTo>
                <a:lnTo>
                  <a:pt x="323" y="124"/>
                </a:lnTo>
                <a:lnTo>
                  <a:pt x="323" y="124"/>
                </a:lnTo>
                <a:lnTo>
                  <a:pt x="323" y="124"/>
                </a:lnTo>
                <a:lnTo>
                  <a:pt x="323" y="124"/>
                </a:lnTo>
                <a:lnTo>
                  <a:pt x="323" y="124"/>
                </a:lnTo>
                <a:lnTo>
                  <a:pt x="323" y="124"/>
                </a:lnTo>
                <a:lnTo>
                  <a:pt x="323" y="124"/>
                </a:lnTo>
                <a:lnTo>
                  <a:pt x="322" y="125"/>
                </a:lnTo>
                <a:lnTo>
                  <a:pt x="322" y="125"/>
                </a:lnTo>
                <a:lnTo>
                  <a:pt x="322" y="125"/>
                </a:lnTo>
                <a:lnTo>
                  <a:pt x="322" y="125"/>
                </a:lnTo>
                <a:lnTo>
                  <a:pt x="322" y="125"/>
                </a:lnTo>
                <a:lnTo>
                  <a:pt x="320" y="125"/>
                </a:lnTo>
                <a:lnTo>
                  <a:pt x="320" y="127"/>
                </a:lnTo>
                <a:lnTo>
                  <a:pt x="319" y="127"/>
                </a:lnTo>
                <a:lnTo>
                  <a:pt x="319" y="127"/>
                </a:lnTo>
                <a:lnTo>
                  <a:pt x="319" y="127"/>
                </a:lnTo>
                <a:lnTo>
                  <a:pt x="319" y="127"/>
                </a:lnTo>
                <a:lnTo>
                  <a:pt x="318" y="127"/>
                </a:lnTo>
                <a:lnTo>
                  <a:pt x="318" y="127"/>
                </a:lnTo>
                <a:lnTo>
                  <a:pt x="318" y="125"/>
                </a:lnTo>
                <a:lnTo>
                  <a:pt x="318" y="125"/>
                </a:lnTo>
                <a:lnTo>
                  <a:pt x="319" y="125"/>
                </a:lnTo>
                <a:lnTo>
                  <a:pt x="319" y="125"/>
                </a:lnTo>
                <a:lnTo>
                  <a:pt x="320" y="125"/>
                </a:lnTo>
                <a:lnTo>
                  <a:pt x="320" y="125"/>
                </a:lnTo>
                <a:lnTo>
                  <a:pt x="319" y="124"/>
                </a:lnTo>
                <a:lnTo>
                  <a:pt x="319" y="124"/>
                </a:lnTo>
                <a:lnTo>
                  <a:pt x="319" y="123"/>
                </a:lnTo>
                <a:lnTo>
                  <a:pt x="319" y="123"/>
                </a:lnTo>
                <a:lnTo>
                  <a:pt x="318" y="123"/>
                </a:lnTo>
                <a:lnTo>
                  <a:pt x="318" y="124"/>
                </a:lnTo>
                <a:lnTo>
                  <a:pt x="316" y="124"/>
                </a:lnTo>
                <a:lnTo>
                  <a:pt x="316" y="124"/>
                </a:lnTo>
                <a:lnTo>
                  <a:pt x="316" y="124"/>
                </a:lnTo>
                <a:lnTo>
                  <a:pt x="316" y="124"/>
                </a:lnTo>
                <a:lnTo>
                  <a:pt x="316" y="125"/>
                </a:lnTo>
                <a:lnTo>
                  <a:pt x="316" y="125"/>
                </a:lnTo>
                <a:lnTo>
                  <a:pt x="315" y="124"/>
                </a:lnTo>
                <a:lnTo>
                  <a:pt x="315" y="124"/>
                </a:lnTo>
                <a:lnTo>
                  <a:pt x="313" y="124"/>
                </a:lnTo>
                <a:lnTo>
                  <a:pt x="313" y="124"/>
                </a:lnTo>
                <a:lnTo>
                  <a:pt x="313" y="124"/>
                </a:lnTo>
                <a:lnTo>
                  <a:pt x="315" y="125"/>
                </a:lnTo>
                <a:lnTo>
                  <a:pt x="315" y="125"/>
                </a:lnTo>
                <a:lnTo>
                  <a:pt x="315" y="127"/>
                </a:lnTo>
                <a:lnTo>
                  <a:pt x="312" y="127"/>
                </a:lnTo>
                <a:lnTo>
                  <a:pt x="312" y="127"/>
                </a:lnTo>
                <a:lnTo>
                  <a:pt x="312" y="127"/>
                </a:lnTo>
                <a:lnTo>
                  <a:pt x="312" y="127"/>
                </a:lnTo>
                <a:lnTo>
                  <a:pt x="312" y="125"/>
                </a:lnTo>
                <a:lnTo>
                  <a:pt x="313" y="125"/>
                </a:lnTo>
                <a:lnTo>
                  <a:pt x="313" y="125"/>
                </a:lnTo>
                <a:lnTo>
                  <a:pt x="313" y="125"/>
                </a:lnTo>
                <a:lnTo>
                  <a:pt x="313" y="125"/>
                </a:lnTo>
                <a:lnTo>
                  <a:pt x="313" y="124"/>
                </a:lnTo>
                <a:lnTo>
                  <a:pt x="313" y="124"/>
                </a:lnTo>
                <a:lnTo>
                  <a:pt x="313" y="125"/>
                </a:lnTo>
                <a:lnTo>
                  <a:pt x="313" y="125"/>
                </a:lnTo>
                <a:lnTo>
                  <a:pt x="312" y="125"/>
                </a:lnTo>
                <a:lnTo>
                  <a:pt x="312" y="125"/>
                </a:lnTo>
                <a:lnTo>
                  <a:pt x="312" y="124"/>
                </a:lnTo>
                <a:lnTo>
                  <a:pt x="312" y="124"/>
                </a:lnTo>
                <a:lnTo>
                  <a:pt x="312" y="124"/>
                </a:lnTo>
                <a:lnTo>
                  <a:pt x="312" y="123"/>
                </a:lnTo>
                <a:lnTo>
                  <a:pt x="312" y="123"/>
                </a:lnTo>
                <a:lnTo>
                  <a:pt x="312" y="123"/>
                </a:lnTo>
                <a:lnTo>
                  <a:pt x="312" y="123"/>
                </a:lnTo>
                <a:lnTo>
                  <a:pt x="311" y="123"/>
                </a:lnTo>
                <a:lnTo>
                  <a:pt x="311" y="123"/>
                </a:lnTo>
                <a:lnTo>
                  <a:pt x="309" y="123"/>
                </a:lnTo>
                <a:lnTo>
                  <a:pt x="309" y="123"/>
                </a:lnTo>
                <a:lnTo>
                  <a:pt x="309" y="123"/>
                </a:lnTo>
                <a:lnTo>
                  <a:pt x="308" y="123"/>
                </a:lnTo>
                <a:lnTo>
                  <a:pt x="308" y="123"/>
                </a:lnTo>
                <a:lnTo>
                  <a:pt x="306" y="124"/>
                </a:lnTo>
                <a:lnTo>
                  <a:pt x="305" y="124"/>
                </a:lnTo>
                <a:lnTo>
                  <a:pt x="305" y="125"/>
                </a:lnTo>
                <a:lnTo>
                  <a:pt x="305" y="125"/>
                </a:lnTo>
                <a:lnTo>
                  <a:pt x="305" y="125"/>
                </a:lnTo>
                <a:lnTo>
                  <a:pt x="305" y="125"/>
                </a:lnTo>
                <a:lnTo>
                  <a:pt x="305" y="127"/>
                </a:lnTo>
                <a:lnTo>
                  <a:pt x="305" y="127"/>
                </a:lnTo>
                <a:lnTo>
                  <a:pt x="303" y="127"/>
                </a:lnTo>
                <a:lnTo>
                  <a:pt x="303" y="127"/>
                </a:lnTo>
                <a:lnTo>
                  <a:pt x="305" y="127"/>
                </a:lnTo>
                <a:lnTo>
                  <a:pt x="305" y="127"/>
                </a:lnTo>
                <a:lnTo>
                  <a:pt x="303" y="125"/>
                </a:lnTo>
                <a:lnTo>
                  <a:pt x="303" y="125"/>
                </a:lnTo>
                <a:lnTo>
                  <a:pt x="303" y="125"/>
                </a:lnTo>
                <a:lnTo>
                  <a:pt x="302" y="125"/>
                </a:lnTo>
                <a:lnTo>
                  <a:pt x="302" y="127"/>
                </a:lnTo>
                <a:lnTo>
                  <a:pt x="301" y="127"/>
                </a:lnTo>
                <a:lnTo>
                  <a:pt x="301" y="128"/>
                </a:lnTo>
                <a:lnTo>
                  <a:pt x="301" y="128"/>
                </a:lnTo>
                <a:lnTo>
                  <a:pt x="299" y="128"/>
                </a:lnTo>
                <a:lnTo>
                  <a:pt x="298" y="130"/>
                </a:lnTo>
                <a:lnTo>
                  <a:pt x="298" y="130"/>
                </a:lnTo>
                <a:lnTo>
                  <a:pt x="298" y="130"/>
                </a:lnTo>
                <a:lnTo>
                  <a:pt x="298" y="128"/>
                </a:lnTo>
                <a:lnTo>
                  <a:pt x="296" y="128"/>
                </a:lnTo>
                <a:lnTo>
                  <a:pt x="296" y="128"/>
                </a:lnTo>
                <a:lnTo>
                  <a:pt x="296" y="130"/>
                </a:lnTo>
                <a:lnTo>
                  <a:pt x="296" y="130"/>
                </a:lnTo>
                <a:lnTo>
                  <a:pt x="296" y="130"/>
                </a:lnTo>
                <a:lnTo>
                  <a:pt x="296" y="131"/>
                </a:lnTo>
                <a:lnTo>
                  <a:pt x="296" y="130"/>
                </a:lnTo>
                <a:lnTo>
                  <a:pt x="295" y="130"/>
                </a:lnTo>
                <a:lnTo>
                  <a:pt x="295" y="130"/>
                </a:lnTo>
                <a:lnTo>
                  <a:pt x="295" y="130"/>
                </a:lnTo>
                <a:lnTo>
                  <a:pt x="293" y="130"/>
                </a:lnTo>
                <a:lnTo>
                  <a:pt x="293" y="130"/>
                </a:lnTo>
                <a:lnTo>
                  <a:pt x="295" y="131"/>
                </a:lnTo>
                <a:lnTo>
                  <a:pt x="295" y="131"/>
                </a:lnTo>
                <a:lnTo>
                  <a:pt x="295" y="131"/>
                </a:lnTo>
                <a:lnTo>
                  <a:pt x="295" y="131"/>
                </a:lnTo>
                <a:lnTo>
                  <a:pt x="292" y="131"/>
                </a:lnTo>
                <a:lnTo>
                  <a:pt x="291" y="133"/>
                </a:lnTo>
                <a:lnTo>
                  <a:pt x="289" y="133"/>
                </a:lnTo>
                <a:lnTo>
                  <a:pt x="289" y="133"/>
                </a:lnTo>
                <a:lnTo>
                  <a:pt x="286" y="134"/>
                </a:lnTo>
                <a:lnTo>
                  <a:pt x="285" y="134"/>
                </a:lnTo>
                <a:lnTo>
                  <a:pt x="283" y="134"/>
                </a:lnTo>
                <a:lnTo>
                  <a:pt x="283" y="135"/>
                </a:lnTo>
                <a:lnTo>
                  <a:pt x="283" y="135"/>
                </a:lnTo>
                <a:lnTo>
                  <a:pt x="283" y="135"/>
                </a:lnTo>
                <a:lnTo>
                  <a:pt x="283" y="135"/>
                </a:lnTo>
                <a:lnTo>
                  <a:pt x="282" y="135"/>
                </a:lnTo>
                <a:lnTo>
                  <a:pt x="282" y="135"/>
                </a:lnTo>
                <a:lnTo>
                  <a:pt x="281" y="135"/>
                </a:lnTo>
                <a:lnTo>
                  <a:pt x="281" y="137"/>
                </a:lnTo>
                <a:lnTo>
                  <a:pt x="278" y="138"/>
                </a:lnTo>
                <a:lnTo>
                  <a:pt x="278" y="138"/>
                </a:lnTo>
                <a:lnTo>
                  <a:pt x="278" y="137"/>
                </a:lnTo>
                <a:lnTo>
                  <a:pt x="278" y="137"/>
                </a:lnTo>
                <a:lnTo>
                  <a:pt x="276" y="137"/>
                </a:lnTo>
                <a:lnTo>
                  <a:pt x="276" y="135"/>
                </a:lnTo>
                <a:lnTo>
                  <a:pt x="276" y="135"/>
                </a:lnTo>
                <a:lnTo>
                  <a:pt x="276" y="137"/>
                </a:lnTo>
                <a:lnTo>
                  <a:pt x="276" y="137"/>
                </a:lnTo>
                <a:lnTo>
                  <a:pt x="275" y="138"/>
                </a:lnTo>
                <a:lnTo>
                  <a:pt x="275" y="138"/>
                </a:lnTo>
                <a:lnTo>
                  <a:pt x="275" y="138"/>
                </a:lnTo>
                <a:lnTo>
                  <a:pt x="275" y="140"/>
                </a:lnTo>
                <a:lnTo>
                  <a:pt x="273" y="140"/>
                </a:lnTo>
                <a:lnTo>
                  <a:pt x="273" y="140"/>
                </a:lnTo>
                <a:lnTo>
                  <a:pt x="273" y="140"/>
                </a:lnTo>
                <a:lnTo>
                  <a:pt x="273" y="140"/>
                </a:lnTo>
                <a:lnTo>
                  <a:pt x="272" y="140"/>
                </a:lnTo>
                <a:lnTo>
                  <a:pt x="272" y="140"/>
                </a:lnTo>
                <a:lnTo>
                  <a:pt x="272" y="140"/>
                </a:lnTo>
                <a:lnTo>
                  <a:pt x="273" y="138"/>
                </a:lnTo>
                <a:lnTo>
                  <a:pt x="273" y="138"/>
                </a:lnTo>
                <a:lnTo>
                  <a:pt x="273" y="138"/>
                </a:lnTo>
                <a:lnTo>
                  <a:pt x="275" y="137"/>
                </a:lnTo>
                <a:lnTo>
                  <a:pt x="275" y="137"/>
                </a:lnTo>
                <a:lnTo>
                  <a:pt x="273" y="137"/>
                </a:lnTo>
                <a:lnTo>
                  <a:pt x="273" y="137"/>
                </a:lnTo>
                <a:lnTo>
                  <a:pt x="272" y="137"/>
                </a:lnTo>
                <a:lnTo>
                  <a:pt x="271" y="138"/>
                </a:lnTo>
                <a:lnTo>
                  <a:pt x="271" y="138"/>
                </a:lnTo>
                <a:lnTo>
                  <a:pt x="271" y="138"/>
                </a:lnTo>
                <a:lnTo>
                  <a:pt x="271" y="140"/>
                </a:lnTo>
                <a:lnTo>
                  <a:pt x="271" y="140"/>
                </a:lnTo>
                <a:lnTo>
                  <a:pt x="271" y="140"/>
                </a:lnTo>
                <a:lnTo>
                  <a:pt x="271" y="140"/>
                </a:lnTo>
                <a:lnTo>
                  <a:pt x="269" y="141"/>
                </a:lnTo>
                <a:lnTo>
                  <a:pt x="268" y="141"/>
                </a:lnTo>
                <a:lnTo>
                  <a:pt x="268" y="141"/>
                </a:lnTo>
                <a:lnTo>
                  <a:pt x="266" y="141"/>
                </a:lnTo>
                <a:lnTo>
                  <a:pt x="266" y="143"/>
                </a:lnTo>
                <a:lnTo>
                  <a:pt x="266" y="143"/>
                </a:lnTo>
                <a:lnTo>
                  <a:pt x="266" y="143"/>
                </a:lnTo>
                <a:lnTo>
                  <a:pt x="266" y="143"/>
                </a:lnTo>
                <a:lnTo>
                  <a:pt x="266" y="143"/>
                </a:lnTo>
                <a:lnTo>
                  <a:pt x="265" y="144"/>
                </a:lnTo>
                <a:lnTo>
                  <a:pt x="265" y="144"/>
                </a:lnTo>
                <a:lnTo>
                  <a:pt x="264" y="144"/>
                </a:lnTo>
                <a:lnTo>
                  <a:pt x="264" y="144"/>
                </a:lnTo>
                <a:lnTo>
                  <a:pt x="264" y="144"/>
                </a:lnTo>
                <a:lnTo>
                  <a:pt x="264" y="145"/>
                </a:lnTo>
                <a:lnTo>
                  <a:pt x="264" y="145"/>
                </a:lnTo>
                <a:lnTo>
                  <a:pt x="264" y="145"/>
                </a:lnTo>
                <a:lnTo>
                  <a:pt x="264" y="145"/>
                </a:lnTo>
                <a:lnTo>
                  <a:pt x="264" y="145"/>
                </a:lnTo>
                <a:lnTo>
                  <a:pt x="264" y="147"/>
                </a:lnTo>
                <a:lnTo>
                  <a:pt x="264" y="147"/>
                </a:lnTo>
                <a:lnTo>
                  <a:pt x="264" y="147"/>
                </a:lnTo>
                <a:lnTo>
                  <a:pt x="264" y="147"/>
                </a:lnTo>
                <a:lnTo>
                  <a:pt x="264" y="147"/>
                </a:lnTo>
                <a:lnTo>
                  <a:pt x="264" y="145"/>
                </a:lnTo>
                <a:lnTo>
                  <a:pt x="262" y="147"/>
                </a:lnTo>
                <a:lnTo>
                  <a:pt x="262" y="147"/>
                </a:lnTo>
                <a:lnTo>
                  <a:pt x="262" y="147"/>
                </a:lnTo>
                <a:lnTo>
                  <a:pt x="262" y="147"/>
                </a:lnTo>
                <a:lnTo>
                  <a:pt x="261" y="147"/>
                </a:lnTo>
                <a:lnTo>
                  <a:pt x="259" y="147"/>
                </a:lnTo>
                <a:lnTo>
                  <a:pt x="259" y="148"/>
                </a:lnTo>
                <a:lnTo>
                  <a:pt x="259" y="148"/>
                </a:lnTo>
                <a:lnTo>
                  <a:pt x="259" y="148"/>
                </a:lnTo>
                <a:lnTo>
                  <a:pt x="259" y="148"/>
                </a:lnTo>
                <a:lnTo>
                  <a:pt x="258" y="148"/>
                </a:lnTo>
                <a:lnTo>
                  <a:pt x="258" y="150"/>
                </a:lnTo>
                <a:lnTo>
                  <a:pt x="258" y="150"/>
                </a:lnTo>
                <a:lnTo>
                  <a:pt x="256" y="150"/>
                </a:lnTo>
                <a:lnTo>
                  <a:pt x="256" y="150"/>
                </a:lnTo>
                <a:lnTo>
                  <a:pt x="256" y="150"/>
                </a:lnTo>
                <a:lnTo>
                  <a:pt x="255" y="150"/>
                </a:lnTo>
                <a:lnTo>
                  <a:pt x="255" y="150"/>
                </a:lnTo>
                <a:lnTo>
                  <a:pt x="255" y="150"/>
                </a:lnTo>
                <a:lnTo>
                  <a:pt x="255" y="150"/>
                </a:lnTo>
                <a:lnTo>
                  <a:pt x="255" y="150"/>
                </a:lnTo>
                <a:lnTo>
                  <a:pt x="254" y="150"/>
                </a:lnTo>
                <a:lnTo>
                  <a:pt x="254" y="151"/>
                </a:lnTo>
                <a:lnTo>
                  <a:pt x="251" y="151"/>
                </a:lnTo>
                <a:lnTo>
                  <a:pt x="251" y="151"/>
                </a:lnTo>
                <a:lnTo>
                  <a:pt x="249" y="153"/>
                </a:lnTo>
                <a:lnTo>
                  <a:pt x="249" y="153"/>
                </a:lnTo>
                <a:lnTo>
                  <a:pt x="251" y="154"/>
                </a:lnTo>
                <a:lnTo>
                  <a:pt x="251" y="154"/>
                </a:lnTo>
                <a:lnTo>
                  <a:pt x="249" y="154"/>
                </a:lnTo>
                <a:lnTo>
                  <a:pt x="249" y="154"/>
                </a:lnTo>
                <a:lnTo>
                  <a:pt x="249" y="154"/>
                </a:lnTo>
                <a:lnTo>
                  <a:pt x="249" y="154"/>
                </a:lnTo>
                <a:lnTo>
                  <a:pt x="249" y="153"/>
                </a:lnTo>
                <a:lnTo>
                  <a:pt x="248" y="153"/>
                </a:lnTo>
                <a:lnTo>
                  <a:pt x="248" y="154"/>
                </a:lnTo>
                <a:lnTo>
                  <a:pt x="248" y="154"/>
                </a:lnTo>
                <a:lnTo>
                  <a:pt x="246" y="154"/>
                </a:lnTo>
                <a:lnTo>
                  <a:pt x="246" y="154"/>
                </a:lnTo>
                <a:lnTo>
                  <a:pt x="246" y="154"/>
                </a:lnTo>
                <a:lnTo>
                  <a:pt x="245" y="154"/>
                </a:lnTo>
                <a:lnTo>
                  <a:pt x="244" y="154"/>
                </a:lnTo>
                <a:lnTo>
                  <a:pt x="244" y="154"/>
                </a:lnTo>
                <a:lnTo>
                  <a:pt x="242" y="154"/>
                </a:lnTo>
                <a:lnTo>
                  <a:pt x="242" y="154"/>
                </a:lnTo>
                <a:lnTo>
                  <a:pt x="242" y="155"/>
                </a:lnTo>
                <a:lnTo>
                  <a:pt x="242" y="155"/>
                </a:lnTo>
                <a:lnTo>
                  <a:pt x="242" y="155"/>
                </a:lnTo>
                <a:lnTo>
                  <a:pt x="239" y="155"/>
                </a:lnTo>
                <a:lnTo>
                  <a:pt x="238" y="157"/>
                </a:lnTo>
                <a:lnTo>
                  <a:pt x="236" y="158"/>
                </a:lnTo>
                <a:lnTo>
                  <a:pt x="234" y="160"/>
                </a:lnTo>
                <a:lnTo>
                  <a:pt x="232" y="160"/>
                </a:lnTo>
                <a:lnTo>
                  <a:pt x="232" y="161"/>
                </a:lnTo>
                <a:lnTo>
                  <a:pt x="232" y="161"/>
                </a:lnTo>
                <a:lnTo>
                  <a:pt x="231" y="160"/>
                </a:lnTo>
                <a:lnTo>
                  <a:pt x="231" y="160"/>
                </a:lnTo>
                <a:lnTo>
                  <a:pt x="229" y="161"/>
                </a:lnTo>
                <a:lnTo>
                  <a:pt x="229" y="161"/>
                </a:lnTo>
                <a:lnTo>
                  <a:pt x="229" y="161"/>
                </a:lnTo>
                <a:lnTo>
                  <a:pt x="229" y="161"/>
                </a:lnTo>
                <a:lnTo>
                  <a:pt x="231" y="163"/>
                </a:lnTo>
                <a:lnTo>
                  <a:pt x="231" y="163"/>
                </a:lnTo>
                <a:lnTo>
                  <a:pt x="231" y="163"/>
                </a:lnTo>
                <a:lnTo>
                  <a:pt x="232" y="161"/>
                </a:lnTo>
                <a:lnTo>
                  <a:pt x="232" y="161"/>
                </a:lnTo>
                <a:lnTo>
                  <a:pt x="232" y="163"/>
                </a:lnTo>
                <a:lnTo>
                  <a:pt x="234" y="163"/>
                </a:lnTo>
                <a:lnTo>
                  <a:pt x="234" y="163"/>
                </a:lnTo>
                <a:lnTo>
                  <a:pt x="234" y="161"/>
                </a:lnTo>
                <a:lnTo>
                  <a:pt x="234" y="161"/>
                </a:lnTo>
                <a:lnTo>
                  <a:pt x="234" y="163"/>
                </a:lnTo>
                <a:lnTo>
                  <a:pt x="234" y="163"/>
                </a:lnTo>
                <a:lnTo>
                  <a:pt x="232" y="163"/>
                </a:lnTo>
                <a:lnTo>
                  <a:pt x="232" y="163"/>
                </a:lnTo>
                <a:lnTo>
                  <a:pt x="232" y="163"/>
                </a:lnTo>
                <a:lnTo>
                  <a:pt x="234" y="164"/>
                </a:lnTo>
                <a:lnTo>
                  <a:pt x="235" y="164"/>
                </a:lnTo>
                <a:lnTo>
                  <a:pt x="236" y="163"/>
                </a:lnTo>
                <a:lnTo>
                  <a:pt x="236" y="163"/>
                </a:lnTo>
                <a:lnTo>
                  <a:pt x="239" y="163"/>
                </a:lnTo>
                <a:lnTo>
                  <a:pt x="242" y="161"/>
                </a:lnTo>
                <a:lnTo>
                  <a:pt x="242" y="161"/>
                </a:lnTo>
                <a:lnTo>
                  <a:pt x="242" y="161"/>
                </a:lnTo>
                <a:lnTo>
                  <a:pt x="246" y="160"/>
                </a:lnTo>
                <a:lnTo>
                  <a:pt x="248" y="160"/>
                </a:lnTo>
                <a:lnTo>
                  <a:pt x="249" y="158"/>
                </a:lnTo>
                <a:lnTo>
                  <a:pt x="249" y="158"/>
                </a:lnTo>
                <a:lnTo>
                  <a:pt x="251" y="158"/>
                </a:lnTo>
                <a:lnTo>
                  <a:pt x="251" y="158"/>
                </a:lnTo>
                <a:lnTo>
                  <a:pt x="252" y="158"/>
                </a:lnTo>
                <a:lnTo>
                  <a:pt x="254" y="157"/>
                </a:lnTo>
                <a:lnTo>
                  <a:pt x="255" y="157"/>
                </a:lnTo>
                <a:lnTo>
                  <a:pt x="255" y="157"/>
                </a:lnTo>
                <a:lnTo>
                  <a:pt x="255" y="157"/>
                </a:lnTo>
                <a:lnTo>
                  <a:pt x="255" y="157"/>
                </a:lnTo>
                <a:lnTo>
                  <a:pt x="256" y="157"/>
                </a:lnTo>
                <a:lnTo>
                  <a:pt x="258" y="157"/>
                </a:lnTo>
                <a:lnTo>
                  <a:pt x="258" y="155"/>
                </a:lnTo>
                <a:lnTo>
                  <a:pt x="258" y="155"/>
                </a:lnTo>
                <a:lnTo>
                  <a:pt x="258" y="155"/>
                </a:lnTo>
                <a:lnTo>
                  <a:pt x="258" y="155"/>
                </a:lnTo>
                <a:lnTo>
                  <a:pt x="258" y="155"/>
                </a:lnTo>
                <a:lnTo>
                  <a:pt x="259" y="155"/>
                </a:lnTo>
                <a:lnTo>
                  <a:pt x="259" y="155"/>
                </a:lnTo>
                <a:lnTo>
                  <a:pt x="259" y="155"/>
                </a:lnTo>
                <a:lnTo>
                  <a:pt x="261" y="155"/>
                </a:lnTo>
                <a:lnTo>
                  <a:pt x="264" y="154"/>
                </a:lnTo>
                <a:lnTo>
                  <a:pt x="266" y="154"/>
                </a:lnTo>
                <a:lnTo>
                  <a:pt x="266" y="153"/>
                </a:lnTo>
                <a:lnTo>
                  <a:pt x="268" y="153"/>
                </a:lnTo>
                <a:lnTo>
                  <a:pt x="268" y="153"/>
                </a:lnTo>
                <a:lnTo>
                  <a:pt x="271" y="153"/>
                </a:lnTo>
                <a:lnTo>
                  <a:pt x="272" y="151"/>
                </a:lnTo>
                <a:lnTo>
                  <a:pt x="275" y="150"/>
                </a:lnTo>
                <a:lnTo>
                  <a:pt x="278" y="148"/>
                </a:lnTo>
                <a:lnTo>
                  <a:pt x="278" y="148"/>
                </a:lnTo>
                <a:lnTo>
                  <a:pt x="278" y="148"/>
                </a:lnTo>
                <a:lnTo>
                  <a:pt x="278" y="148"/>
                </a:lnTo>
                <a:lnTo>
                  <a:pt x="278" y="148"/>
                </a:lnTo>
                <a:lnTo>
                  <a:pt x="278" y="148"/>
                </a:lnTo>
                <a:lnTo>
                  <a:pt x="278" y="148"/>
                </a:lnTo>
                <a:lnTo>
                  <a:pt x="278" y="148"/>
                </a:lnTo>
                <a:lnTo>
                  <a:pt x="281" y="148"/>
                </a:lnTo>
                <a:lnTo>
                  <a:pt x="283" y="147"/>
                </a:lnTo>
                <a:lnTo>
                  <a:pt x="285" y="147"/>
                </a:lnTo>
                <a:lnTo>
                  <a:pt x="288" y="145"/>
                </a:lnTo>
                <a:lnTo>
                  <a:pt x="288" y="145"/>
                </a:lnTo>
                <a:lnTo>
                  <a:pt x="288" y="145"/>
                </a:lnTo>
                <a:lnTo>
                  <a:pt x="288" y="145"/>
                </a:lnTo>
                <a:lnTo>
                  <a:pt x="289" y="145"/>
                </a:lnTo>
                <a:lnTo>
                  <a:pt x="289" y="145"/>
                </a:lnTo>
                <a:lnTo>
                  <a:pt x="289" y="144"/>
                </a:lnTo>
                <a:lnTo>
                  <a:pt x="289" y="144"/>
                </a:lnTo>
                <a:lnTo>
                  <a:pt x="289" y="144"/>
                </a:lnTo>
                <a:lnTo>
                  <a:pt x="289" y="144"/>
                </a:lnTo>
                <a:lnTo>
                  <a:pt x="289" y="144"/>
                </a:lnTo>
                <a:lnTo>
                  <a:pt x="289" y="144"/>
                </a:lnTo>
                <a:lnTo>
                  <a:pt x="289" y="144"/>
                </a:lnTo>
                <a:lnTo>
                  <a:pt x="289" y="144"/>
                </a:lnTo>
                <a:lnTo>
                  <a:pt x="291" y="144"/>
                </a:lnTo>
                <a:lnTo>
                  <a:pt x="291" y="145"/>
                </a:lnTo>
                <a:lnTo>
                  <a:pt x="291" y="145"/>
                </a:lnTo>
                <a:lnTo>
                  <a:pt x="296" y="143"/>
                </a:lnTo>
                <a:lnTo>
                  <a:pt x="302" y="140"/>
                </a:lnTo>
                <a:lnTo>
                  <a:pt x="302" y="140"/>
                </a:lnTo>
                <a:lnTo>
                  <a:pt x="302" y="141"/>
                </a:lnTo>
                <a:lnTo>
                  <a:pt x="302" y="141"/>
                </a:lnTo>
                <a:lnTo>
                  <a:pt x="302" y="141"/>
                </a:lnTo>
                <a:lnTo>
                  <a:pt x="302" y="143"/>
                </a:lnTo>
                <a:lnTo>
                  <a:pt x="302" y="143"/>
                </a:lnTo>
                <a:lnTo>
                  <a:pt x="303" y="143"/>
                </a:lnTo>
                <a:lnTo>
                  <a:pt x="303" y="143"/>
                </a:lnTo>
                <a:lnTo>
                  <a:pt x="303" y="143"/>
                </a:lnTo>
                <a:lnTo>
                  <a:pt x="303" y="143"/>
                </a:lnTo>
                <a:lnTo>
                  <a:pt x="305" y="141"/>
                </a:lnTo>
                <a:lnTo>
                  <a:pt x="305" y="141"/>
                </a:lnTo>
                <a:lnTo>
                  <a:pt x="305" y="143"/>
                </a:lnTo>
                <a:lnTo>
                  <a:pt x="305" y="143"/>
                </a:lnTo>
                <a:lnTo>
                  <a:pt x="306" y="143"/>
                </a:lnTo>
                <a:lnTo>
                  <a:pt x="306" y="143"/>
                </a:lnTo>
                <a:lnTo>
                  <a:pt x="306" y="143"/>
                </a:lnTo>
                <a:lnTo>
                  <a:pt x="306" y="141"/>
                </a:lnTo>
                <a:lnTo>
                  <a:pt x="306" y="141"/>
                </a:lnTo>
                <a:lnTo>
                  <a:pt x="306" y="141"/>
                </a:lnTo>
                <a:lnTo>
                  <a:pt x="305" y="141"/>
                </a:lnTo>
                <a:lnTo>
                  <a:pt x="305" y="141"/>
                </a:lnTo>
                <a:lnTo>
                  <a:pt x="305" y="141"/>
                </a:lnTo>
                <a:lnTo>
                  <a:pt x="305" y="141"/>
                </a:lnTo>
                <a:lnTo>
                  <a:pt x="305" y="140"/>
                </a:lnTo>
                <a:lnTo>
                  <a:pt x="305" y="140"/>
                </a:lnTo>
                <a:lnTo>
                  <a:pt x="305" y="138"/>
                </a:lnTo>
                <a:lnTo>
                  <a:pt x="305" y="138"/>
                </a:lnTo>
                <a:lnTo>
                  <a:pt x="305" y="138"/>
                </a:lnTo>
                <a:lnTo>
                  <a:pt x="305" y="138"/>
                </a:lnTo>
                <a:lnTo>
                  <a:pt x="305" y="138"/>
                </a:lnTo>
                <a:lnTo>
                  <a:pt x="306" y="138"/>
                </a:lnTo>
                <a:lnTo>
                  <a:pt x="306" y="138"/>
                </a:lnTo>
                <a:lnTo>
                  <a:pt x="306" y="140"/>
                </a:lnTo>
                <a:lnTo>
                  <a:pt x="306" y="140"/>
                </a:lnTo>
                <a:lnTo>
                  <a:pt x="306" y="138"/>
                </a:lnTo>
                <a:lnTo>
                  <a:pt x="306" y="138"/>
                </a:lnTo>
                <a:lnTo>
                  <a:pt x="306" y="138"/>
                </a:lnTo>
                <a:lnTo>
                  <a:pt x="308" y="140"/>
                </a:lnTo>
                <a:lnTo>
                  <a:pt x="308" y="140"/>
                </a:lnTo>
                <a:lnTo>
                  <a:pt x="308" y="140"/>
                </a:lnTo>
                <a:lnTo>
                  <a:pt x="306" y="141"/>
                </a:lnTo>
                <a:lnTo>
                  <a:pt x="306" y="141"/>
                </a:lnTo>
                <a:lnTo>
                  <a:pt x="306" y="141"/>
                </a:lnTo>
                <a:lnTo>
                  <a:pt x="306" y="141"/>
                </a:lnTo>
                <a:lnTo>
                  <a:pt x="308" y="141"/>
                </a:lnTo>
                <a:lnTo>
                  <a:pt x="308" y="141"/>
                </a:lnTo>
                <a:lnTo>
                  <a:pt x="308" y="141"/>
                </a:lnTo>
                <a:lnTo>
                  <a:pt x="309" y="141"/>
                </a:lnTo>
                <a:lnTo>
                  <a:pt x="309" y="141"/>
                </a:lnTo>
                <a:lnTo>
                  <a:pt x="312" y="140"/>
                </a:lnTo>
                <a:lnTo>
                  <a:pt x="313" y="138"/>
                </a:lnTo>
                <a:lnTo>
                  <a:pt x="315" y="138"/>
                </a:lnTo>
                <a:lnTo>
                  <a:pt x="316" y="137"/>
                </a:lnTo>
                <a:lnTo>
                  <a:pt x="316" y="137"/>
                </a:lnTo>
                <a:lnTo>
                  <a:pt x="316" y="137"/>
                </a:lnTo>
                <a:lnTo>
                  <a:pt x="315" y="137"/>
                </a:lnTo>
                <a:lnTo>
                  <a:pt x="315" y="137"/>
                </a:lnTo>
                <a:lnTo>
                  <a:pt x="315" y="137"/>
                </a:lnTo>
                <a:lnTo>
                  <a:pt x="316" y="135"/>
                </a:lnTo>
                <a:lnTo>
                  <a:pt x="318" y="134"/>
                </a:lnTo>
                <a:lnTo>
                  <a:pt x="319" y="134"/>
                </a:lnTo>
                <a:lnTo>
                  <a:pt x="319" y="135"/>
                </a:lnTo>
                <a:lnTo>
                  <a:pt x="319" y="135"/>
                </a:lnTo>
                <a:lnTo>
                  <a:pt x="319" y="135"/>
                </a:lnTo>
                <a:lnTo>
                  <a:pt x="319" y="135"/>
                </a:lnTo>
                <a:lnTo>
                  <a:pt x="318" y="137"/>
                </a:lnTo>
                <a:lnTo>
                  <a:pt x="318" y="137"/>
                </a:lnTo>
                <a:lnTo>
                  <a:pt x="318" y="137"/>
                </a:lnTo>
                <a:lnTo>
                  <a:pt x="319" y="137"/>
                </a:lnTo>
                <a:lnTo>
                  <a:pt x="319" y="137"/>
                </a:lnTo>
                <a:lnTo>
                  <a:pt x="320" y="135"/>
                </a:lnTo>
                <a:lnTo>
                  <a:pt x="322" y="135"/>
                </a:lnTo>
                <a:lnTo>
                  <a:pt x="320" y="134"/>
                </a:lnTo>
                <a:lnTo>
                  <a:pt x="320" y="134"/>
                </a:lnTo>
                <a:lnTo>
                  <a:pt x="320" y="134"/>
                </a:lnTo>
                <a:lnTo>
                  <a:pt x="322" y="134"/>
                </a:lnTo>
                <a:lnTo>
                  <a:pt x="322" y="134"/>
                </a:lnTo>
                <a:lnTo>
                  <a:pt x="322" y="134"/>
                </a:lnTo>
                <a:lnTo>
                  <a:pt x="322" y="134"/>
                </a:lnTo>
                <a:lnTo>
                  <a:pt x="322" y="135"/>
                </a:lnTo>
                <a:lnTo>
                  <a:pt x="322" y="135"/>
                </a:lnTo>
                <a:lnTo>
                  <a:pt x="323" y="135"/>
                </a:lnTo>
                <a:lnTo>
                  <a:pt x="323" y="134"/>
                </a:lnTo>
                <a:lnTo>
                  <a:pt x="323" y="134"/>
                </a:lnTo>
                <a:lnTo>
                  <a:pt x="325" y="134"/>
                </a:lnTo>
                <a:lnTo>
                  <a:pt x="325" y="134"/>
                </a:lnTo>
                <a:lnTo>
                  <a:pt x="323" y="133"/>
                </a:lnTo>
                <a:lnTo>
                  <a:pt x="323" y="133"/>
                </a:lnTo>
                <a:lnTo>
                  <a:pt x="323" y="133"/>
                </a:lnTo>
                <a:lnTo>
                  <a:pt x="325" y="133"/>
                </a:lnTo>
                <a:lnTo>
                  <a:pt x="325" y="131"/>
                </a:lnTo>
                <a:lnTo>
                  <a:pt x="325" y="131"/>
                </a:lnTo>
                <a:lnTo>
                  <a:pt x="325" y="131"/>
                </a:lnTo>
                <a:lnTo>
                  <a:pt x="325" y="131"/>
                </a:lnTo>
                <a:lnTo>
                  <a:pt x="326" y="130"/>
                </a:lnTo>
                <a:lnTo>
                  <a:pt x="328" y="130"/>
                </a:lnTo>
                <a:lnTo>
                  <a:pt x="329" y="128"/>
                </a:lnTo>
                <a:lnTo>
                  <a:pt x="332" y="128"/>
                </a:lnTo>
                <a:lnTo>
                  <a:pt x="332" y="128"/>
                </a:lnTo>
                <a:lnTo>
                  <a:pt x="332" y="128"/>
                </a:lnTo>
                <a:lnTo>
                  <a:pt x="332" y="128"/>
                </a:lnTo>
                <a:lnTo>
                  <a:pt x="332" y="130"/>
                </a:lnTo>
                <a:lnTo>
                  <a:pt x="330" y="130"/>
                </a:lnTo>
                <a:lnTo>
                  <a:pt x="330" y="130"/>
                </a:lnTo>
                <a:lnTo>
                  <a:pt x="330" y="130"/>
                </a:lnTo>
                <a:lnTo>
                  <a:pt x="330" y="130"/>
                </a:lnTo>
                <a:lnTo>
                  <a:pt x="330" y="130"/>
                </a:lnTo>
                <a:lnTo>
                  <a:pt x="329" y="131"/>
                </a:lnTo>
                <a:lnTo>
                  <a:pt x="329" y="131"/>
                </a:lnTo>
                <a:lnTo>
                  <a:pt x="329" y="131"/>
                </a:lnTo>
                <a:lnTo>
                  <a:pt x="328" y="131"/>
                </a:lnTo>
                <a:lnTo>
                  <a:pt x="326" y="131"/>
                </a:lnTo>
                <a:lnTo>
                  <a:pt x="326" y="131"/>
                </a:lnTo>
                <a:lnTo>
                  <a:pt x="326" y="131"/>
                </a:lnTo>
                <a:lnTo>
                  <a:pt x="326" y="131"/>
                </a:lnTo>
                <a:lnTo>
                  <a:pt x="326" y="131"/>
                </a:lnTo>
                <a:lnTo>
                  <a:pt x="326" y="133"/>
                </a:lnTo>
                <a:lnTo>
                  <a:pt x="326" y="133"/>
                </a:lnTo>
                <a:lnTo>
                  <a:pt x="328" y="133"/>
                </a:lnTo>
                <a:lnTo>
                  <a:pt x="328" y="134"/>
                </a:lnTo>
                <a:lnTo>
                  <a:pt x="328" y="134"/>
                </a:lnTo>
                <a:lnTo>
                  <a:pt x="329" y="134"/>
                </a:lnTo>
                <a:lnTo>
                  <a:pt x="329" y="134"/>
                </a:lnTo>
                <a:lnTo>
                  <a:pt x="329" y="133"/>
                </a:lnTo>
                <a:lnTo>
                  <a:pt x="330" y="133"/>
                </a:lnTo>
                <a:lnTo>
                  <a:pt x="330" y="133"/>
                </a:lnTo>
                <a:lnTo>
                  <a:pt x="332" y="133"/>
                </a:lnTo>
                <a:lnTo>
                  <a:pt x="332" y="133"/>
                </a:lnTo>
                <a:lnTo>
                  <a:pt x="332" y="133"/>
                </a:lnTo>
                <a:lnTo>
                  <a:pt x="333" y="133"/>
                </a:lnTo>
                <a:lnTo>
                  <a:pt x="333" y="133"/>
                </a:lnTo>
                <a:lnTo>
                  <a:pt x="333" y="133"/>
                </a:lnTo>
                <a:lnTo>
                  <a:pt x="332" y="134"/>
                </a:lnTo>
                <a:lnTo>
                  <a:pt x="332" y="134"/>
                </a:lnTo>
                <a:lnTo>
                  <a:pt x="330" y="134"/>
                </a:lnTo>
                <a:lnTo>
                  <a:pt x="330" y="135"/>
                </a:lnTo>
                <a:lnTo>
                  <a:pt x="330" y="135"/>
                </a:lnTo>
                <a:lnTo>
                  <a:pt x="330" y="134"/>
                </a:lnTo>
                <a:lnTo>
                  <a:pt x="330" y="134"/>
                </a:lnTo>
                <a:lnTo>
                  <a:pt x="330" y="135"/>
                </a:lnTo>
                <a:lnTo>
                  <a:pt x="329" y="134"/>
                </a:lnTo>
                <a:lnTo>
                  <a:pt x="329" y="134"/>
                </a:lnTo>
                <a:lnTo>
                  <a:pt x="329" y="135"/>
                </a:lnTo>
                <a:lnTo>
                  <a:pt x="328" y="137"/>
                </a:lnTo>
                <a:lnTo>
                  <a:pt x="328" y="137"/>
                </a:lnTo>
                <a:lnTo>
                  <a:pt x="328" y="137"/>
                </a:lnTo>
                <a:lnTo>
                  <a:pt x="329" y="137"/>
                </a:lnTo>
                <a:lnTo>
                  <a:pt x="329" y="137"/>
                </a:lnTo>
                <a:lnTo>
                  <a:pt x="329" y="137"/>
                </a:lnTo>
                <a:lnTo>
                  <a:pt x="329" y="137"/>
                </a:lnTo>
                <a:lnTo>
                  <a:pt x="329" y="137"/>
                </a:lnTo>
                <a:lnTo>
                  <a:pt x="328" y="137"/>
                </a:lnTo>
                <a:lnTo>
                  <a:pt x="328" y="137"/>
                </a:lnTo>
                <a:lnTo>
                  <a:pt x="328" y="138"/>
                </a:lnTo>
                <a:lnTo>
                  <a:pt x="328" y="138"/>
                </a:lnTo>
                <a:lnTo>
                  <a:pt x="328" y="138"/>
                </a:lnTo>
                <a:lnTo>
                  <a:pt x="328" y="137"/>
                </a:lnTo>
                <a:lnTo>
                  <a:pt x="328" y="137"/>
                </a:lnTo>
                <a:lnTo>
                  <a:pt x="326" y="138"/>
                </a:lnTo>
                <a:lnTo>
                  <a:pt x="326" y="138"/>
                </a:lnTo>
                <a:lnTo>
                  <a:pt x="325" y="138"/>
                </a:lnTo>
                <a:lnTo>
                  <a:pt x="325" y="138"/>
                </a:lnTo>
                <a:lnTo>
                  <a:pt x="323" y="138"/>
                </a:lnTo>
                <a:lnTo>
                  <a:pt x="323" y="140"/>
                </a:lnTo>
                <a:lnTo>
                  <a:pt x="323" y="140"/>
                </a:lnTo>
                <a:lnTo>
                  <a:pt x="320" y="141"/>
                </a:lnTo>
                <a:lnTo>
                  <a:pt x="319" y="141"/>
                </a:lnTo>
                <a:lnTo>
                  <a:pt x="318" y="143"/>
                </a:lnTo>
                <a:lnTo>
                  <a:pt x="318" y="143"/>
                </a:lnTo>
                <a:lnTo>
                  <a:pt x="318" y="143"/>
                </a:lnTo>
                <a:lnTo>
                  <a:pt x="318" y="143"/>
                </a:lnTo>
                <a:lnTo>
                  <a:pt x="318" y="143"/>
                </a:lnTo>
                <a:lnTo>
                  <a:pt x="318" y="144"/>
                </a:lnTo>
                <a:lnTo>
                  <a:pt x="318" y="144"/>
                </a:lnTo>
                <a:lnTo>
                  <a:pt x="319" y="144"/>
                </a:lnTo>
                <a:lnTo>
                  <a:pt x="319" y="144"/>
                </a:lnTo>
                <a:lnTo>
                  <a:pt x="320" y="144"/>
                </a:lnTo>
                <a:lnTo>
                  <a:pt x="320" y="143"/>
                </a:lnTo>
                <a:lnTo>
                  <a:pt x="320" y="143"/>
                </a:lnTo>
                <a:lnTo>
                  <a:pt x="322" y="143"/>
                </a:lnTo>
                <a:lnTo>
                  <a:pt x="322" y="143"/>
                </a:lnTo>
                <a:lnTo>
                  <a:pt x="323" y="141"/>
                </a:lnTo>
                <a:lnTo>
                  <a:pt x="325" y="141"/>
                </a:lnTo>
                <a:lnTo>
                  <a:pt x="326" y="141"/>
                </a:lnTo>
                <a:lnTo>
                  <a:pt x="326" y="141"/>
                </a:lnTo>
                <a:lnTo>
                  <a:pt x="326" y="140"/>
                </a:lnTo>
                <a:lnTo>
                  <a:pt x="326" y="140"/>
                </a:lnTo>
                <a:lnTo>
                  <a:pt x="328" y="140"/>
                </a:lnTo>
                <a:lnTo>
                  <a:pt x="328" y="141"/>
                </a:lnTo>
                <a:lnTo>
                  <a:pt x="328" y="141"/>
                </a:lnTo>
                <a:lnTo>
                  <a:pt x="328" y="140"/>
                </a:lnTo>
                <a:lnTo>
                  <a:pt x="328" y="140"/>
                </a:lnTo>
                <a:lnTo>
                  <a:pt x="329" y="140"/>
                </a:lnTo>
                <a:lnTo>
                  <a:pt x="330" y="138"/>
                </a:lnTo>
                <a:lnTo>
                  <a:pt x="330" y="138"/>
                </a:lnTo>
                <a:lnTo>
                  <a:pt x="332" y="137"/>
                </a:lnTo>
                <a:lnTo>
                  <a:pt x="332" y="137"/>
                </a:lnTo>
                <a:lnTo>
                  <a:pt x="333" y="137"/>
                </a:lnTo>
                <a:lnTo>
                  <a:pt x="336" y="137"/>
                </a:lnTo>
                <a:lnTo>
                  <a:pt x="336" y="137"/>
                </a:lnTo>
                <a:lnTo>
                  <a:pt x="335" y="137"/>
                </a:lnTo>
                <a:lnTo>
                  <a:pt x="335" y="137"/>
                </a:lnTo>
                <a:lnTo>
                  <a:pt x="335" y="138"/>
                </a:lnTo>
                <a:lnTo>
                  <a:pt x="335" y="138"/>
                </a:lnTo>
                <a:lnTo>
                  <a:pt x="336" y="138"/>
                </a:lnTo>
                <a:lnTo>
                  <a:pt x="339" y="137"/>
                </a:lnTo>
                <a:lnTo>
                  <a:pt x="343" y="135"/>
                </a:lnTo>
                <a:lnTo>
                  <a:pt x="343" y="135"/>
                </a:lnTo>
                <a:lnTo>
                  <a:pt x="343" y="137"/>
                </a:lnTo>
                <a:lnTo>
                  <a:pt x="343" y="137"/>
                </a:lnTo>
                <a:lnTo>
                  <a:pt x="345" y="135"/>
                </a:lnTo>
                <a:lnTo>
                  <a:pt x="345" y="135"/>
                </a:lnTo>
                <a:lnTo>
                  <a:pt x="345" y="135"/>
                </a:lnTo>
                <a:lnTo>
                  <a:pt x="345" y="135"/>
                </a:lnTo>
                <a:lnTo>
                  <a:pt x="345" y="134"/>
                </a:lnTo>
                <a:lnTo>
                  <a:pt x="345" y="134"/>
                </a:lnTo>
                <a:lnTo>
                  <a:pt x="346" y="134"/>
                </a:lnTo>
                <a:lnTo>
                  <a:pt x="346" y="134"/>
                </a:lnTo>
                <a:lnTo>
                  <a:pt x="346" y="134"/>
                </a:lnTo>
                <a:lnTo>
                  <a:pt x="346" y="134"/>
                </a:lnTo>
                <a:lnTo>
                  <a:pt x="348" y="134"/>
                </a:lnTo>
                <a:lnTo>
                  <a:pt x="348" y="134"/>
                </a:lnTo>
                <a:lnTo>
                  <a:pt x="350" y="134"/>
                </a:lnTo>
                <a:lnTo>
                  <a:pt x="350" y="134"/>
                </a:lnTo>
                <a:lnTo>
                  <a:pt x="350" y="133"/>
                </a:lnTo>
                <a:lnTo>
                  <a:pt x="352" y="133"/>
                </a:lnTo>
                <a:lnTo>
                  <a:pt x="353" y="133"/>
                </a:lnTo>
                <a:lnTo>
                  <a:pt x="353" y="133"/>
                </a:lnTo>
                <a:lnTo>
                  <a:pt x="353" y="133"/>
                </a:lnTo>
                <a:lnTo>
                  <a:pt x="355" y="133"/>
                </a:lnTo>
                <a:lnTo>
                  <a:pt x="355" y="133"/>
                </a:lnTo>
                <a:lnTo>
                  <a:pt x="355" y="133"/>
                </a:lnTo>
                <a:lnTo>
                  <a:pt x="355" y="133"/>
                </a:lnTo>
                <a:lnTo>
                  <a:pt x="353" y="134"/>
                </a:lnTo>
                <a:lnTo>
                  <a:pt x="353" y="134"/>
                </a:lnTo>
                <a:lnTo>
                  <a:pt x="353" y="134"/>
                </a:lnTo>
                <a:lnTo>
                  <a:pt x="353" y="134"/>
                </a:lnTo>
                <a:lnTo>
                  <a:pt x="346" y="135"/>
                </a:lnTo>
                <a:lnTo>
                  <a:pt x="343" y="137"/>
                </a:lnTo>
                <a:lnTo>
                  <a:pt x="340" y="138"/>
                </a:lnTo>
                <a:lnTo>
                  <a:pt x="340" y="138"/>
                </a:lnTo>
                <a:lnTo>
                  <a:pt x="339" y="138"/>
                </a:lnTo>
                <a:lnTo>
                  <a:pt x="338" y="138"/>
                </a:lnTo>
                <a:lnTo>
                  <a:pt x="338" y="140"/>
                </a:lnTo>
                <a:lnTo>
                  <a:pt x="338" y="140"/>
                </a:lnTo>
                <a:lnTo>
                  <a:pt x="336" y="138"/>
                </a:lnTo>
                <a:lnTo>
                  <a:pt x="336" y="138"/>
                </a:lnTo>
                <a:lnTo>
                  <a:pt x="336" y="138"/>
                </a:lnTo>
                <a:lnTo>
                  <a:pt x="336" y="138"/>
                </a:lnTo>
                <a:lnTo>
                  <a:pt x="336" y="140"/>
                </a:lnTo>
                <a:lnTo>
                  <a:pt x="335" y="140"/>
                </a:lnTo>
                <a:lnTo>
                  <a:pt x="333" y="141"/>
                </a:lnTo>
                <a:lnTo>
                  <a:pt x="333" y="141"/>
                </a:lnTo>
                <a:lnTo>
                  <a:pt x="333" y="141"/>
                </a:lnTo>
                <a:lnTo>
                  <a:pt x="332" y="141"/>
                </a:lnTo>
                <a:lnTo>
                  <a:pt x="332" y="141"/>
                </a:lnTo>
                <a:lnTo>
                  <a:pt x="332" y="140"/>
                </a:lnTo>
                <a:lnTo>
                  <a:pt x="332" y="140"/>
                </a:lnTo>
                <a:lnTo>
                  <a:pt x="332" y="140"/>
                </a:lnTo>
                <a:lnTo>
                  <a:pt x="330" y="141"/>
                </a:lnTo>
                <a:lnTo>
                  <a:pt x="329" y="143"/>
                </a:lnTo>
                <a:lnTo>
                  <a:pt x="329" y="143"/>
                </a:lnTo>
                <a:lnTo>
                  <a:pt x="328" y="143"/>
                </a:lnTo>
                <a:lnTo>
                  <a:pt x="326" y="145"/>
                </a:lnTo>
                <a:lnTo>
                  <a:pt x="326" y="145"/>
                </a:lnTo>
                <a:lnTo>
                  <a:pt x="326" y="144"/>
                </a:lnTo>
                <a:lnTo>
                  <a:pt x="325" y="144"/>
                </a:lnTo>
                <a:lnTo>
                  <a:pt x="323" y="145"/>
                </a:lnTo>
                <a:lnTo>
                  <a:pt x="323" y="145"/>
                </a:lnTo>
                <a:lnTo>
                  <a:pt x="323" y="145"/>
                </a:lnTo>
                <a:lnTo>
                  <a:pt x="323" y="147"/>
                </a:lnTo>
                <a:lnTo>
                  <a:pt x="323" y="147"/>
                </a:lnTo>
                <a:lnTo>
                  <a:pt x="323" y="145"/>
                </a:lnTo>
                <a:lnTo>
                  <a:pt x="323" y="145"/>
                </a:lnTo>
                <a:lnTo>
                  <a:pt x="322" y="147"/>
                </a:lnTo>
                <a:lnTo>
                  <a:pt x="322" y="147"/>
                </a:lnTo>
                <a:lnTo>
                  <a:pt x="322" y="147"/>
                </a:lnTo>
                <a:lnTo>
                  <a:pt x="322" y="147"/>
                </a:lnTo>
                <a:lnTo>
                  <a:pt x="322" y="147"/>
                </a:lnTo>
                <a:lnTo>
                  <a:pt x="322" y="147"/>
                </a:lnTo>
                <a:lnTo>
                  <a:pt x="320" y="147"/>
                </a:lnTo>
                <a:lnTo>
                  <a:pt x="320" y="147"/>
                </a:lnTo>
                <a:lnTo>
                  <a:pt x="320" y="147"/>
                </a:lnTo>
                <a:lnTo>
                  <a:pt x="320" y="147"/>
                </a:lnTo>
                <a:lnTo>
                  <a:pt x="320" y="147"/>
                </a:lnTo>
                <a:lnTo>
                  <a:pt x="319" y="147"/>
                </a:lnTo>
                <a:lnTo>
                  <a:pt x="319" y="147"/>
                </a:lnTo>
                <a:lnTo>
                  <a:pt x="319" y="148"/>
                </a:lnTo>
                <a:lnTo>
                  <a:pt x="318" y="150"/>
                </a:lnTo>
                <a:lnTo>
                  <a:pt x="318" y="150"/>
                </a:lnTo>
                <a:lnTo>
                  <a:pt x="316" y="150"/>
                </a:lnTo>
                <a:lnTo>
                  <a:pt x="316" y="150"/>
                </a:lnTo>
                <a:lnTo>
                  <a:pt x="316" y="150"/>
                </a:lnTo>
                <a:lnTo>
                  <a:pt x="316" y="150"/>
                </a:lnTo>
                <a:lnTo>
                  <a:pt x="316" y="148"/>
                </a:lnTo>
                <a:lnTo>
                  <a:pt x="316" y="148"/>
                </a:lnTo>
                <a:lnTo>
                  <a:pt x="316" y="148"/>
                </a:lnTo>
                <a:lnTo>
                  <a:pt x="316" y="148"/>
                </a:lnTo>
                <a:lnTo>
                  <a:pt x="315" y="147"/>
                </a:lnTo>
                <a:lnTo>
                  <a:pt x="315" y="147"/>
                </a:lnTo>
                <a:lnTo>
                  <a:pt x="313" y="147"/>
                </a:lnTo>
                <a:lnTo>
                  <a:pt x="312" y="148"/>
                </a:lnTo>
                <a:lnTo>
                  <a:pt x="312" y="148"/>
                </a:lnTo>
                <a:lnTo>
                  <a:pt x="312" y="148"/>
                </a:lnTo>
                <a:lnTo>
                  <a:pt x="312" y="148"/>
                </a:lnTo>
                <a:lnTo>
                  <a:pt x="312" y="148"/>
                </a:lnTo>
                <a:lnTo>
                  <a:pt x="312" y="150"/>
                </a:lnTo>
                <a:lnTo>
                  <a:pt x="312" y="150"/>
                </a:lnTo>
                <a:lnTo>
                  <a:pt x="312" y="150"/>
                </a:lnTo>
                <a:lnTo>
                  <a:pt x="312" y="150"/>
                </a:lnTo>
                <a:lnTo>
                  <a:pt x="311" y="150"/>
                </a:lnTo>
                <a:lnTo>
                  <a:pt x="311" y="150"/>
                </a:lnTo>
                <a:lnTo>
                  <a:pt x="311" y="150"/>
                </a:lnTo>
                <a:lnTo>
                  <a:pt x="311" y="150"/>
                </a:lnTo>
                <a:lnTo>
                  <a:pt x="311" y="150"/>
                </a:lnTo>
                <a:lnTo>
                  <a:pt x="311" y="151"/>
                </a:lnTo>
                <a:lnTo>
                  <a:pt x="311" y="151"/>
                </a:lnTo>
                <a:lnTo>
                  <a:pt x="311" y="151"/>
                </a:lnTo>
                <a:lnTo>
                  <a:pt x="311" y="153"/>
                </a:lnTo>
                <a:lnTo>
                  <a:pt x="309" y="153"/>
                </a:lnTo>
                <a:lnTo>
                  <a:pt x="308" y="153"/>
                </a:lnTo>
                <a:lnTo>
                  <a:pt x="308" y="154"/>
                </a:lnTo>
                <a:lnTo>
                  <a:pt x="308" y="154"/>
                </a:lnTo>
                <a:lnTo>
                  <a:pt x="308" y="155"/>
                </a:lnTo>
                <a:lnTo>
                  <a:pt x="308" y="155"/>
                </a:lnTo>
                <a:lnTo>
                  <a:pt x="309" y="155"/>
                </a:lnTo>
                <a:lnTo>
                  <a:pt x="309" y="154"/>
                </a:lnTo>
                <a:lnTo>
                  <a:pt x="309" y="154"/>
                </a:lnTo>
                <a:lnTo>
                  <a:pt x="311" y="153"/>
                </a:lnTo>
                <a:lnTo>
                  <a:pt x="311" y="154"/>
                </a:lnTo>
                <a:lnTo>
                  <a:pt x="311" y="154"/>
                </a:lnTo>
                <a:lnTo>
                  <a:pt x="312" y="153"/>
                </a:lnTo>
                <a:lnTo>
                  <a:pt x="312" y="153"/>
                </a:lnTo>
                <a:lnTo>
                  <a:pt x="312" y="153"/>
                </a:lnTo>
                <a:lnTo>
                  <a:pt x="313" y="153"/>
                </a:lnTo>
                <a:lnTo>
                  <a:pt x="313" y="153"/>
                </a:lnTo>
                <a:lnTo>
                  <a:pt x="313" y="151"/>
                </a:lnTo>
                <a:lnTo>
                  <a:pt x="313" y="151"/>
                </a:lnTo>
                <a:lnTo>
                  <a:pt x="313" y="151"/>
                </a:lnTo>
                <a:lnTo>
                  <a:pt x="313" y="153"/>
                </a:lnTo>
                <a:lnTo>
                  <a:pt x="313" y="153"/>
                </a:lnTo>
                <a:lnTo>
                  <a:pt x="313" y="153"/>
                </a:lnTo>
                <a:lnTo>
                  <a:pt x="313" y="153"/>
                </a:lnTo>
                <a:lnTo>
                  <a:pt x="313" y="153"/>
                </a:lnTo>
                <a:lnTo>
                  <a:pt x="315" y="153"/>
                </a:lnTo>
                <a:lnTo>
                  <a:pt x="316" y="153"/>
                </a:lnTo>
                <a:lnTo>
                  <a:pt x="316" y="153"/>
                </a:lnTo>
                <a:lnTo>
                  <a:pt x="318" y="151"/>
                </a:lnTo>
                <a:lnTo>
                  <a:pt x="319" y="150"/>
                </a:lnTo>
                <a:lnTo>
                  <a:pt x="320" y="150"/>
                </a:lnTo>
                <a:lnTo>
                  <a:pt x="322" y="150"/>
                </a:lnTo>
                <a:lnTo>
                  <a:pt x="322" y="150"/>
                </a:lnTo>
                <a:lnTo>
                  <a:pt x="322" y="150"/>
                </a:lnTo>
                <a:lnTo>
                  <a:pt x="322" y="150"/>
                </a:lnTo>
                <a:lnTo>
                  <a:pt x="323" y="150"/>
                </a:lnTo>
                <a:lnTo>
                  <a:pt x="323" y="148"/>
                </a:lnTo>
                <a:lnTo>
                  <a:pt x="326" y="148"/>
                </a:lnTo>
                <a:lnTo>
                  <a:pt x="328" y="147"/>
                </a:lnTo>
                <a:lnTo>
                  <a:pt x="329" y="147"/>
                </a:lnTo>
                <a:lnTo>
                  <a:pt x="330" y="147"/>
                </a:lnTo>
                <a:lnTo>
                  <a:pt x="330" y="147"/>
                </a:lnTo>
                <a:lnTo>
                  <a:pt x="330" y="147"/>
                </a:lnTo>
                <a:lnTo>
                  <a:pt x="332" y="147"/>
                </a:lnTo>
                <a:lnTo>
                  <a:pt x="333" y="145"/>
                </a:lnTo>
                <a:lnTo>
                  <a:pt x="335" y="144"/>
                </a:lnTo>
                <a:lnTo>
                  <a:pt x="335" y="144"/>
                </a:lnTo>
                <a:lnTo>
                  <a:pt x="336" y="144"/>
                </a:lnTo>
                <a:lnTo>
                  <a:pt x="336" y="144"/>
                </a:lnTo>
                <a:lnTo>
                  <a:pt x="338" y="144"/>
                </a:lnTo>
                <a:lnTo>
                  <a:pt x="339" y="144"/>
                </a:lnTo>
                <a:lnTo>
                  <a:pt x="340" y="143"/>
                </a:lnTo>
                <a:lnTo>
                  <a:pt x="343" y="141"/>
                </a:lnTo>
                <a:lnTo>
                  <a:pt x="343" y="141"/>
                </a:lnTo>
                <a:lnTo>
                  <a:pt x="345" y="141"/>
                </a:lnTo>
                <a:lnTo>
                  <a:pt x="345" y="141"/>
                </a:lnTo>
                <a:lnTo>
                  <a:pt x="345" y="141"/>
                </a:lnTo>
                <a:lnTo>
                  <a:pt x="345" y="141"/>
                </a:lnTo>
                <a:lnTo>
                  <a:pt x="345" y="141"/>
                </a:lnTo>
                <a:lnTo>
                  <a:pt x="346" y="141"/>
                </a:lnTo>
                <a:lnTo>
                  <a:pt x="346" y="141"/>
                </a:lnTo>
                <a:lnTo>
                  <a:pt x="346" y="141"/>
                </a:lnTo>
                <a:lnTo>
                  <a:pt x="346" y="141"/>
                </a:lnTo>
                <a:lnTo>
                  <a:pt x="346" y="140"/>
                </a:lnTo>
                <a:lnTo>
                  <a:pt x="346" y="140"/>
                </a:lnTo>
                <a:lnTo>
                  <a:pt x="349" y="138"/>
                </a:lnTo>
                <a:lnTo>
                  <a:pt x="350" y="138"/>
                </a:lnTo>
                <a:lnTo>
                  <a:pt x="352" y="137"/>
                </a:lnTo>
                <a:lnTo>
                  <a:pt x="352" y="137"/>
                </a:lnTo>
                <a:lnTo>
                  <a:pt x="352" y="138"/>
                </a:lnTo>
                <a:lnTo>
                  <a:pt x="353" y="138"/>
                </a:lnTo>
                <a:lnTo>
                  <a:pt x="353" y="138"/>
                </a:lnTo>
                <a:lnTo>
                  <a:pt x="353" y="138"/>
                </a:lnTo>
                <a:lnTo>
                  <a:pt x="355" y="138"/>
                </a:lnTo>
                <a:lnTo>
                  <a:pt x="355" y="138"/>
                </a:lnTo>
                <a:lnTo>
                  <a:pt x="355" y="138"/>
                </a:lnTo>
                <a:lnTo>
                  <a:pt x="355" y="138"/>
                </a:lnTo>
                <a:lnTo>
                  <a:pt x="355" y="138"/>
                </a:lnTo>
                <a:lnTo>
                  <a:pt x="356" y="138"/>
                </a:lnTo>
                <a:lnTo>
                  <a:pt x="356" y="138"/>
                </a:lnTo>
                <a:lnTo>
                  <a:pt x="356" y="137"/>
                </a:lnTo>
                <a:lnTo>
                  <a:pt x="356" y="137"/>
                </a:lnTo>
                <a:lnTo>
                  <a:pt x="358" y="137"/>
                </a:lnTo>
                <a:lnTo>
                  <a:pt x="360" y="137"/>
                </a:lnTo>
                <a:lnTo>
                  <a:pt x="363" y="135"/>
                </a:lnTo>
                <a:lnTo>
                  <a:pt x="365" y="134"/>
                </a:lnTo>
                <a:lnTo>
                  <a:pt x="363" y="134"/>
                </a:lnTo>
                <a:lnTo>
                  <a:pt x="363" y="134"/>
                </a:lnTo>
                <a:lnTo>
                  <a:pt x="365" y="134"/>
                </a:lnTo>
                <a:lnTo>
                  <a:pt x="365" y="134"/>
                </a:lnTo>
                <a:lnTo>
                  <a:pt x="366" y="134"/>
                </a:lnTo>
                <a:lnTo>
                  <a:pt x="366" y="133"/>
                </a:lnTo>
                <a:lnTo>
                  <a:pt x="366" y="133"/>
                </a:lnTo>
                <a:lnTo>
                  <a:pt x="367" y="134"/>
                </a:lnTo>
                <a:lnTo>
                  <a:pt x="367" y="134"/>
                </a:lnTo>
                <a:lnTo>
                  <a:pt x="367" y="134"/>
                </a:lnTo>
                <a:lnTo>
                  <a:pt x="369" y="134"/>
                </a:lnTo>
                <a:lnTo>
                  <a:pt x="369" y="134"/>
                </a:lnTo>
                <a:lnTo>
                  <a:pt x="367" y="134"/>
                </a:lnTo>
                <a:lnTo>
                  <a:pt x="369" y="134"/>
                </a:lnTo>
                <a:lnTo>
                  <a:pt x="369" y="134"/>
                </a:lnTo>
                <a:lnTo>
                  <a:pt x="367" y="135"/>
                </a:lnTo>
                <a:lnTo>
                  <a:pt x="367" y="135"/>
                </a:lnTo>
                <a:lnTo>
                  <a:pt x="365" y="135"/>
                </a:lnTo>
                <a:lnTo>
                  <a:pt x="365" y="135"/>
                </a:lnTo>
                <a:lnTo>
                  <a:pt x="363" y="135"/>
                </a:lnTo>
                <a:lnTo>
                  <a:pt x="363" y="137"/>
                </a:lnTo>
                <a:lnTo>
                  <a:pt x="363" y="137"/>
                </a:lnTo>
                <a:lnTo>
                  <a:pt x="363" y="137"/>
                </a:lnTo>
                <a:lnTo>
                  <a:pt x="363" y="137"/>
                </a:lnTo>
                <a:lnTo>
                  <a:pt x="363" y="138"/>
                </a:lnTo>
                <a:lnTo>
                  <a:pt x="363" y="138"/>
                </a:lnTo>
                <a:lnTo>
                  <a:pt x="362" y="138"/>
                </a:lnTo>
                <a:lnTo>
                  <a:pt x="359" y="138"/>
                </a:lnTo>
                <a:lnTo>
                  <a:pt x="358" y="140"/>
                </a:lnTo>
                <a:lnTo>
                  <a:pt x="356" y="141"/>
                </a:lnTo>
                <a:lnTo>
                  <a:pt x="356" y="141"/>
                </a:lnTo>
                <a:lnTo>
                  <a:pt x="355" y="141"/>
                </a:lnTo>
                <a:lnTo>
                  <a:pt x="353" y="143"/>
                </a:lnTo>
                <a:lnTo>
                  <a:pt x="352" y="143"/>
                </a:lnTo>
                <a:lnTo>
                  <a:pt x="350" y="143"/>
                </a:lnTo>
                <a:lnTo>
                  <a:pt x="350" y="143"/>
                </a:lnTo>
                <a:lnTo>
                  <a:pt x="350" y="143"/>
                </a:lnTo>
                <a:lnTo>
                  <a:pt x="350" y="143"/>
                </a:lnTo>
                <a:lnTo>
                  <a:pt x="350" y="143"/>
                </a:lnTo>
                <a:lnTo>
                  <a:pt x="350" y="143"/>
                </a:lnTo>
                <a:lnTo>
                  <a:pt x="349" y="143"/>
                </a:lnTo>
                <a:lnTo>
                  <a:pt x="349" y="143"/>
                </a:lnTo>
                <a:lnTo>
                  <a:pt x="349" y="143"/>
                </a:lnTo>
                <a:lnTo>
                  <a:pt x="349" y="143"/>
                </a:lnTo>
                <a:lnTo>
                  <a:pt x="348" y="144"/>
                </a:lnTo>
                <a:lnTo>
                  <a:pt x="348" y="144"/>
                </a:lnTo>
                <a:lnTo>
                  <a:pt x="348" y="144"/>
                </a:lnTo>
                <a:lnTo>
                  <a:pt x="348" y="144"/>
                </a:lnTo>
                <a:lnTo>
                  <a:pt x="348" y="145"/>
                </a:lnTo>
                <a:lnTo>
                  <a:pt x="346" y="145"/>
                </a:lnTo>
                <a:lnTo>
                  <a:pt x="345" y="145"/>
                </a:lnTo>
                <a:lnTo>
                  <a:pt x="345" y="145"/>
                </a:lnTo>
                <a:lnTo>
                  <a:pt x="345" y="145"/>
                </a:lnTo>
                <a:lnTo>
                  <a:pt x="345" y="147"/>
                </a:lnTo>
                <a:lnTo>
                  <a:pt x="343" y="147"/>
                </a:lnTo>
                <a:lnTo>
                  <a:pt x="345" y="147"/>
                </a:lnTo>
                <a:lnTo>
                  <a:pt x="345" y="147"/>
                </a:lnTo>
                <a:lnTo>
                  <a:pt x="343" y="147"/>
                </a:lnTo>
                <a:lnTo>
                  <a:pt x="343" y="147"/>
                </a:lnTo>
                <a:lnTo>
                  <a:pt x="342" y="147"/>
                </a:lnTo>
                <a:lnTo>
                  <a:pt x="342" y="147"/>
                </a:lnTo>
                <a:lnTo>
                  <a:pt x="342" y="147"/>
                </a:lnTo>
                <a:lnTo>
                  <a:pt x="340" y="148"/>
                </a:lnTo>
                <a:lnTo>
                  <a:pt x="340" y="148"/>
                </a:lnTo>
                <a:lnTo>
                  <a:pt x="339" y="147"/>
                </a:lnTo>
                <a:lnTo>
                  <a:pt x="342" y="145"/>
                </a:lnTo>
                <a:lnTo>
                  <a:pt x="342" y="145"/>
                </a:lnTo>
                <a:lnTo>
                  <a:pt x="342" y="145"/>
                </a:lnTo>
                <a:lnTo>
                  <a:pt x="342" y="145"/>
                </a:lnTo>
                <a:lnTo>
                  <a:pt x="343" y="145"/>
                </a:lnTo>
                <a:lnTo>
                  <a:pt x="343" y="145"/>
                </a:lnTo>
                <a:lnTo>
                  <a:pt x="343" y="145"/>
                </a:lnTo>
                <a:lnTo>
                  <a:pt x="343" y="145"/>
                </a:lnTo>
                <a:lnTo>
                  <a:pt x="343" y="145"/>
                </a:lnTo>
                <a:lnTo>
                  <a:pt x="345" y="145"/>
                </a:lnTo>
                <a:lnTo>
                  <a:pt x="345" y="144"/>
                </a:lnTo>
                <a:lnTo>
                  <a:pt x="345" y="144"/>
                </a:lnTo>
                <a:lnTo>
                  <a:pt x="345" y="144"/>
                </a:lnTo>
                <a:lnTo>
                  <a:pt x="345" y="144"/>
                </a:lnTo>
                <a:lnTo>
                  <a:pt x="343" y="144"/>
                </a:lnTo>
                <a:lnTo>
                  <a:pt x="340" y="144"/>
                </a:lnTo>
                <a:lnTo>
                  <a:pt x="336" y="147"/>
                </a:lnTo>
                <a:lnTo>
                  <a:pt x="336" y="147"/>
                </a:lnTo>
                <a:lnTo>
                  <a:pt x="335" y="147"/>
                </a:lnTo>
                <a:lnTo>
                  <a:pt x="335" y="147"/>
                </a:lnTo>
                <a:lnTo>
                  <a:pt x="332" y="148"/>
                </a:lnTo>
                <a:lnTo>
                  <a:pt x="328" y="150"/>
                </a:lnTo>
                <a:lnTo>
                  <a:pt x="328" y="150"/>
                </a:lnTo>
                <a:lnTo>
                  <a:pt x="328" y="150"/>
                </a:lnTo>
                <a:lnTo>
                  <a:pt x="326" y="150"/>
                </a:lnTo>
                <a:lnTo>
                  <a:pt x="326" y="150"/>
                </a:lnTo>
                <a:lnTo>
                  <a:pt x="326" y="151"/>
                </a:lnTo>
                <a:lnTo>
                  <a:pt x="329" y="151"/>
                </a:lnTo>
                <a:lnTo>
                  <a:pt x="329" y="151"/>
                </a:lnTo>
                <a:lnTo>
                  <a:pt x="329" y="151"/>
                </a:lnTo>
                <a:lnTo>
                  <a:pt x="329" y="151"/>
                </a:lnTo>
                <a:lnTo>
                  <a:pt x="328" y="151"/>
                </a:lnTo>
                <a:lnTo>
                  <a:pt x="326" y="151"/>
                </a:lnTo>
                <a:lnTo>
                  <a:pt x="326" y="153"/>
                </a:lnTo>
                <a:lnTo>
                  <a:pt x="326" y="153"/>
                </a:lnTo>
                <a:lnTo>
                  <a:pt x="326" y="153"/>
                </a:lnTo>
                <a:lnTo>
                  <a:pt x="326" y="153"/>
                </a:lnTo>
                <a:lnTo>
                  <a:pt x="326" y="151"/>
                </a:lnTo>
                <a:lnTo>
                  <a:pt x="325" y="151"/>
                </a:lnTo>
                <a:lnTo>
                  <a:pt x="325" y="151"/>
                </a:lnTo>
                <a:lnTo>
                  <a:pt x="325" y="153"/>
                </a:lnTo>
                <a:lnTo>
                  <a:pt x="325" y="153"/>
                </a:lnTo>
                <a:lnTo>
                  <a:pt x="325" y="153"/>
                </a:lnTo>
                <a:lnTo>
                  <a:pt x="325" y="154"/>
                </a:lnTo>
                <a:lnTo>
                  <a:pt x="325" y="154"/>
                </a:lnTo>
                <a:lnTo>
                  <a:pt x="325" y="155"/>
                </a:lnTo>
                <a:lnTo>
                  <a:pt x="325" y="155"/>
                </a:lnTo>
                <a:lnTo>
                  <a:pt x="325" y="155"/>
                </a:lnTo>
                <a:lnTo>
                  <a:pt x="326" y="155"/>
                </a:lnTo>
                <a:lnTo>
                  <a:pt x="326" y="155"/>
                </a:lnTo>
                <a:lnTo>
                  <a:pt x="326" y="155"/>
                </a:lnTo>
                <a:lnTo>
                  <a:pt x="326" y="157"/>
                </a:lnTo>
                <a:lnTo>
                  <a:pt x="326" y="157"/>
                </a:lnTo>
                <a:lnTo>
                  <a:pt x="326" y="157"/>
                </a:lnTo>
                <a:lnTo>
                  <a:pt x="326" y="157"/>
                </a:lnTo>
                <a:lnTo>
                  <a:pt x="328" y="157"/>
                </a:lnTo>
                <a:lnTo>
                  <a:pt x="329" y="157"/>
                </a:lnTo>
                <a:lnTo>
                  <a:pt x="330" y="157"/>
                </a:lnTo>
                <a:lnTo>
                  <a:pt x="332" y="155"/>
                </a:lnTo>
                <a:lnTo>
                  <a:pt x="332" y="155"/>
                </a:lnTo>
                <a:lnTo>
                  <a:pt x="332" y="155"/>
                </a:lnTo>
                <a:lnTo>
                  <a:pt x="332" y="154"/>
                </a:lnTo>
                <a:lnTo>
                  <a:pt x="333" y="154"/>
                </a:lnTo>
                <a:lnTo>
                  <a:pt x="335" y="154"/>
                </a:lnTo>
                <a:lnTo>
                  <a:pt x="335" y="154"/>
                </a:lnTo>
                <a:lnTo>
                  <a:pt x="336" y="154"/>
                </a:lnTo>
                <a:lnTo>
                  <a:pt x="336" y="154"/>
                </a:lnTo>
                <a:lnTo>
                  <a:pt x="335" y="153"/>
                </a:lnTo>
                <a:lnTo>
                  <a:pt x="335" y="153"/>
                </a:lnTo>
                <a:lnTo>
                  <a:pt x="335" y="153"/>
                </a:lnTo>
                <a:lnTo>
                  <a:pt x="336" y="153"/>
                </a:lnTo>
                <a:lnTo>
                  <a:pt x="336" y="153"/>
                </a:lnTo>
                <a:lnTo>
                  <a:pt x="338" y="153"/>
                </a:lnTo>
                <a:lnTo>
                  <a:pt x="338" y="151"/>
                </a:lnTo>
                <a:lnTo>
                  <a:pt x="338" y="151"/>
                </a:lnTo>
                <a:lnTo>
                  <a:pt x="339" y="151"/>
                </a:lnTo>
                <a:lnTo>
                  <a:pt x="339" y="151"/>
                </a:lnTo>
                <a:lnTo>
                  <a:pt x="340" y="151"/>
                </a:lnTo>
                <a:lnTo>
                  <a:pt x="340" y="151"/>
                </a:lnTo>
                <a:lnTo>
                  <a:pt x="340" y="150"/>
                </a:lnTo>
                <a:lnTo>
                  <a:pt x="340" y="150"/>
                </a:lnTo>
                <a:lnTo>
                  <a:pt x="340" y="150"/>
                </a:lnTo>
                <a:lnTo>
                  <a:pt x="342" y="150"/>
                </a:lnTo>
                <a:lnTo>
                  <a:pt x="343" y="150"/>
                </a:lnTo>
                <a:lnTo>
                  <a:pt x="345" y="148"/>
                </a:lnTo>
                <a:lnTo>
                  <a:pt x="346" y="148"/>
                </a:lnTo>
                <a:lnTo>
                  <a:pt x="348" y="147"/>
                </a:lnTo>
                <a:lnTo>
                  <a:pt x="349" y="148"/>
                </a:lnTo>
                <a:lnTo>
                  <a:pt x="349" y="148"/>
                </a:lnTo>
                <a:lnTo>
                  <a:pt x="350" y="147"/>
                </a:lnTo>
                <a:lnTo>
                  <a:pt x="350" y="147"/>
                </a:lnTo>
                <a:lnTo>
                  <a:pt x="352" y="147"/>
                </a:lnTo>
                <a:lnTo>
                  <a:pt x="353" y="147"/>
                </a:lnTo>
                <a:lnTo>
                  <a:pt x="353" y="147"/>
                </a:lnTo>
                <a:lnTo>
                  <a:pt x="353" y="147"/>
                </a:lnTo>
                <a:lnTo>
                  <a:pt x="353" y="145"/>
                </a:lnTo>
                <a:lnTo>
                  <a:pt x="355" y="145"/>
                </a:lnTo>
                <a:lnTo>
                  <a:pt x="355" y="145"/>
                </a:lnTo>
                <a:lnTo>
                  <a:pt x="356" y="145"/>
                </a:lnTo>
                <a:lnTo>
                  <a:pt x="356" y="145"/>
                </a:lnTo>
                <a:lnTo>
                  <a:pt x="356" y="144"/>
                </a:lnTo>
                <a:lnTo>
                  <a:pt x="356" y="144"/>
                </a:lnTo>
                <a:lnTo>
                  <a:pt x="358" y="144"/>
                </a:lnTo>
                <a:lnTo>
                  <a:pt x="359" y="144"/>
                </a:lnTo>
                <a:lnTo>
                  <a:pt x="360" y="143"/>
                </a:lnTo>
                <a:lnTo>
                  <a:pt x="362" y="143"/>
                </a:lnTo>
                <a:lnTo>
                  <a:pt x="362" y="144"/>
                </a:lnTo>
                <a:lnTo>
                  <a:pt x="362" y="144"/>
                </a:lnTo>
                <a:lnTo>
                  <a:pt x="360" y="144"/>
                </a:lnTo>
                <a:lnTo>
                  <a:pt x="359" y="144"/>
                </a:lnTo>
                <a:lnTo>
                  <a:pt x="358" y="145"/>
                </a:lnTo>
                <a:lnTo>
                  <a:pt x="358" y="147"/>
                </a:lnTo>
                <a:lnTo>
                  <a:pt x="358" y="147"/>
                </a:lnTo>
                <a:lnTo>
                  <a:pt x="356" y="147"/>
                </a:lnTo>
                <a:lnTo>
                  <a:pt x="356" y="147"/>
                </a:lnTo>
                <a:lnTo>
                  <a:pt x="355" y="147"/>
                </a:lnTo>
                <a:lnTo>
                  <a:pt x="355" y="147"/>
                </a:lnTo>
                <a:lnTo>
                  <a:pt x="353" y="147"/>
                </a:lnTo>
                <a:lnTo>
                  <a:pt x="353" y="147"/>
                </a:lnTo>
                <a:lnTo>
                  <a:pt x="349" y="148"/>
                </a:lnTo>
                <a:lnTo>
                  <a:pt x="345" y="151"/>
                </a:lnTo>
                <a:lnTo>
                  <a:pt x="345" y="153"/>
                </a:lnTo>
                <a:lnTo>
                  <a:pt x="345" y="153"/>
                </a:lnTo>
                <a:lnTo>
                  <a:pt x="343" y="153"/>
                </a:lnTo>
                <a:lnTo>
                  <a:pt x="342" y="153"/>
                </a:lnTo>
                <a:lnTo>
                  <a:pt x="340" y="153"/>
                </a:lnTo>
                <a:lnTo>
                  <a:pt x="340" y="154"/>
                </a:lnTo>
                <a:lnTo>
                  <a:pt x="340" y="154"/>
                </a:lnTo>
                <a:lnTo>
                  <a:pt x="340" y="154"/>
                </a:lnTo>
                <a:lnTo>
                  <a:pt x="339" y="154"/>
                </a:lnTo>
                <a:lnTo>
                  <a:pt x="339" y="154"/>
                </a:lnTo>
                <a:lnTo>
                  <a:pt x="338" y="154"/>
                </a:lnTo>
                <a:lnTo>
                  <a:pt x="338" y="154"/>
                </a:lnTo>
                <a:lnTo>
                  <a:pt x="338" y="153"/>
                </a:lnTo>
                <a:lnTo>
                  <a:pt x="338" y="153"/>
                </a:lnTo>
                <a:lnTo>
                  <a:pt x="338" y="153"/>
                </a:lnTo>
                <a:lnTo>
                  <a:pt x="338" y="153"/>
                </a:lnTo>
                <a:lnTo>
                  <a:pt x="336" y="153"/>
                </a:lnTo>
                <a:lnTo>
                  <a:pt x="336" y="153"/>
                </a:lnTo>
                <a:lnTo>
                  <a:pt x="336" y="153"/>
                </a:lnTo>
                <a:lnTo>
                  <a:pt x="336" y="154"/>
                </a:lnTo>
                <a:lnTo>
                  <a:pt x="336" y="154"/>
                </a:lnTo>
                <a:lnTo>
                  <a:pt x="338" y="154"/>
                </a:lnTo>
                <a:lnTo>
                  <a:pt x="338" y="154"/>
                </a:lnTo>
                <a:lnTo>
                  <a:pt x="336" y="154"/>
                </a:lnTo>
                <a:lnTo>
                  <a:pt x="336" y="154"/>
                </a:lnTo>
                <a:lnTo>
                  <a:pt x="335" y="154"/>
                </a:lnTo>
                <a:lnTo>
                  <a:pt x="333" y="154"/>
                </a:lnTo>
                <a:lnTo>
                  <a:pt x="333" y="155"/>
                </a:lnTo>
                <a:lnTo>
                  <a:pt x="333" y="155"/>
                </a:lnTo>
                <a:lnTo>
                  <a:pt x="333" y="155"/>
                </a:lnTo>
                <a:lnTo>
                  <a:pt x="333" y="155"/>
                </a:lnTo>
                <a:lnTo>
                  <a:pt x="328" y="158"/>
                </a:lnTo>
                <a:lnTo>
                  <a:pt x="328" y="158"/>
                </a:lnTo>
                <a:lnTo>
                  <a:pt x="328" y="158"/>
                </a:lnTo>
                <a:lnTo>
                  <a:pt x="328" y="160"/>
                </a:lnTo>
                <a:lnTo>
                  <a:pt x="326" y="161"/>
                </a:lnTo>
                <a:lnTo>
                  <a:pt x="328" y="161"/>
                </a:lnTo>
                <a:lnTo>
                  <a:pt x="328" y="161"/>
                </a:lnTo>
                <a:lnTo>
                  <a:pt x="326" y="161"/>
                </a:lnTo>
                <a:lnTo>
                  <a:pt x="326" y="161"/>
                </a:lnTo>
                <a:lnTo>
                  <a:pt x="325" y="161"/>
                </a:lnTo>
                <a:lnTo>
                  <a:pt x="325" y="161"/>
                </a:lnTo>
                <a:lnTo>
                  <a:pt x="325" y="161"/>
                </a:lnTo>
                <a:lnTo>
                  <a:pt x="323" y="161"/>
                </a:lnTo>
                <a:lnTo>
                  <a:pt x="323" y="161"/>
                </a:lnTo>
                <a:lnTo>
                  <a:pt x="322" y="161"/>
                </a:lnTo>
                <a:lnTo>
                  <a:pt x="322" y="161"/>
                </a:lnTo>
                <a:lnTo>
                  <a:pt x="322" y="163"/>
                </a:lnTo>
                <a:lnTo>
                  <a:pt x="322" y="163"/>
                </a:lnTo>
                <a:lnTo>
                  <a:pt x="322" y="163"/>
                </a:lnTo>
                <a:lnTo>
                  <a:pt x="320" y="163"/>
                </a:lnTo>
                <a:lnTo>
                  <a:pt x="320" y="164"/>
                </a:lnTo>
                <a:lnTo>
                  <a:pt x="320" y="164"/>
                </a:lnTo>
                <a:lnTo>
                  <a:pt x="319" y="164"/>
                </a:lnTo>
                <a:lnTo>
                  <a:pt x="319" y="164"/>
                </a:lnTo>
                <a:lnTo>
                  <a:pt x="319" y="164"/>
                </a:lnTo>
                <a:lnTo>
                  <a:pt x="319" y="164"/>
                </a:lnTo>
                <a:lnTo>
                  <a:pt x="319" y="164"/>
                </a:lnTo>
                <a:lnTo>
                  <a:pt x="318" y="165"/>
                </a:lnTo>
                <a:lnTo>
                  <a:pt x="318" y="165"/>
                </a:lnTo>
                <a:lnTo>
                  <a:pt x="316" y="165"/>
                </a:lnTo>
                <a:lnTo>
                  <a:pt x="316" y="165"/>
                </a:lnTo>
                <a:lnTo>
                  <a:pt x="316" y="165"/>
                </a:lnTo>
                <a:lnTo>
                  <a:pt x="316" y="165"/>
                </a:lnTo>
                <a:lnTo>
                  <a:pt x="316" y="165"/>
                </a:lnTo>
                <a:lnTo>
                  <a:pt x="316" y="165"/>
                </a:lnTo>
                <a:lnTo>
                  <a:pt x="318" y="165"/>
                </a:lnTo>
                <a:lnTo>
                  <a:pt x="318" y="164"/>
                </a:lnTo>
                <a:lnTo>
                  <a:pt x="318" y="164"/>
                </a:lnTo>
                <a:lnTo>
                  <a:pt x="316" y="164"/>
                </a:lnTo>
                <a:lnTo>
                  <a:pt x="316" y="164"/>
                </a:lnTo>
                <a:lnTo>
                  <a:pt x="316" y="163"/>
                </a:lnTo>
                <a:lnTo>
                  <a:pt x="316" y="163"/>
                </a:lnTo>
                <a:lnTo>
                  <a:pt x="318" y="163"/>
                </a:lnTo>
                <a:lnTo>
                  <a:pt x="319" y="163"/>
                </a:lnTo>
                <a:lnTo>
                  <a:pt x="319" y="163"/>
                </a:lnTo>
                <a:lnTo>
                  <a:pt x="319" y="161"/>
                </a:lnTo>
                <a:lnTo>
                  <a:pt x="319" y="161"/>
                </a:lnTo>
                <a:lnTo>
                  <a:pt x="319" y="160"/>
                </a:lnTo>
                <a:lnTo>
                  <a:pt x="320" y="158"/>
                </a:lnTo>
                <a:lnTo>
                  <a:pt x="320" y="158"/>
                </a:lnTo>
                <a:lnTo>
                  <a:pt x="319" y="158"/>
                </a:lnTo>
                <a:lnTo>
                  <a:pt x="319" y="158"/>
                </a:lnTo>
                <a:lnTo>
                  <a:pt x="319" y="158"/>
                </a:lnTo>
                <a:lnTo>
                  <a:pt x="319" y="158"/>
                </a:lnTo>
                <a:lnTo>
                  <a:pt x="319" y="158"/>
                </a:lnTo>
                <a:lnTo>
                  <a:pt x="319" y="158"/>
                </a:lnTo>
                <a:lnTo>
                  <a:pt x="319" y="157"/>
                </a:lnTo>
                <a:lnTo>
                  <a:pt x="319" y="157"/>
                </a:lnTo>
                <a:lnTo>
                  <a:pt x="319" y="155"/>
                </a:lnTo>
                <a:lnTo>
                  <a:pt x="320" y="155"/>
                </a:lnTo>
                <a:lnTo>
                  <a:pt x="320" y="155"/>
                </a:lnTo>
                <a:lnTo>
                  <a:pt x="319" y="157"/>
                </a:lnTo>
                <a:lnTo>
                  <a:pt x="319" y="157"/>
                </a:lnTo>
                <a:lnTo>
                  <a:pt x="319" y="158"/>
                </a:lnTo>
                <a:lnTo>
                  <a:pt x="319" y="158"/>
                </a:lnTo>
                <a:lnTo>
                  <a:pt x="319" y="158"/>
                </a:lnTo>
                <a:lnTo>
                  <a:pt x="319" y="158"/>
                </a:lnTo>
                <a:lnTo>
                  <a:pt x="320" y="158"/>
                </a:lnTo>
                <a:lnTo>
                  <a:pt x="322" y="158"/>
                </a:lnTo>
                <a:lnTo>
                  <a:pt x="323" y="158"/>
                </a:lnTo>
                <a:lnTo>
                  <a:pt x="323" y="158"/>
                </a:lnTo>
                <a:lnTo>
                  <a:pt x="323" y="160"/>
                </a:lnTo>
                <a:lnTo>
                  <a:pt x="323" y="160"/>
                </a:lnTo>
                <a:lnTo>
                  <a:pt x="323" y="160"/>
                </a:lnTo>
                <a:lnTo>
                  <a:pt x="323" y="158"/>
                </a:lnTo>
                <a:lnTo>
                  <a:pt x="323" y="158"/>
                </a:lnTo>
                <a:lnTo>
                  <a:pt x="323" y="158"/>
                </a:lnTo>
                <a:lnTo>
                  <a:pt x="323" y="158"/>
                </a:lnTo>
                <a:lnTo>
                  <a:pt x="323" y="158"/>
                </a:lnTo>
                <a:lnTo>
                  <a:pt x="323" y="157"/>
                </a:lnTo>
                <a:lnTo>
                  <a:pt x="323" y="157"/>
                </a:lnTo>
                <a:lnTo>
                  <a:pt x="323" y="157"/>
                </a:lnTo>
                <a:lnTo>
                  <a:pt x="323" y="157"/>
                </a:lnTo>
                <a:lnTo>
                  <a:pt x="323" y="157"/>
                </a:lnTo>
                <a:lnTo>
                  <a:pt x="323" y="155"/>
                </a:lnTo>
                <a:lnTo>
                  <a:pt x="323" y="155"/>
                </a:lnTo>
                <a:lnTo>
                  <a:pt x="323" y="155"/>
                </a:lnTo>
                <a:lnTo>
                  <a:pt x="323" y="154"/>
                </a:lnTo>
                <a:lnTo>
                  <a:pt x="323" y="154"/>
                </a:lnTo>
                <a:lnTo>
                  <a:pt x="323" y="154"/>
                </a:lnTo>
                <a:lnTo>
                  <a:pt x="323" y="154"/>
                </a:lnTo>
                <a:lnTo>
                  <a:pt x="323" y="154"/>
                </a:lnTo>
                <a:lnTo>
                  <a:pt x="322" y="154"/>
                </a:lnTo>
                <a:lnTo>
                  <a:pt x="320" y="154"/>
                </a:lnTo>
                <a:lnTo>
                  <a:pt x="319" y="155"/>
                </a:lnTo>
                <a:lnTo>
                  <a:pt x="318" y="155"/>
                </a:lnTo>
                <a:lnTo>
                  <a:pt x="318" y="155"/>
                </a:lnTo>
                <a:lnTo>
                  <a:pt x="315" y="157"/>
                </a:lnTo>
                <a:lnTo>
                  <a:pt x="312" y="158"/>
                </a:lnTo>
                <a:lnTo>
                  <a:pt x="309" y="160"/>
                </a:lnTo>
                <a:lnTo>
                  <a:pt x="306" y="161"/>
                </a:lnTo>
                <a:lnTo>
                  <a:pt x="306" y="161"/>
                </a:lnTo>
                <a:lnTo>
                  <a:pt x="305" y="161"/>
                </a:lnTo>
                <a:lnTo>
                  <a:pt x="305" y="163"/>
                </a:lnTo>
                <a:lnTo>
                  <a:pt x="303" y="163"/>
                </a:lnTo>
                <a:lnTo>
                  <a:pt x="302" y="163"/>
                </a:lnTo>
                <a:lnTo>
                  <a:pt x="302" y="163"/>
                </a:lnTo>
                <a:lnTo>
                  <a:pt x="302" y="163"/>
                </a:lnTo>
                <a:lnTo>
                  <a:pt x="302" y="163"/>
                </a:lnTo>
                <a:lnTo>
                  <a:pt x="301" y="163"/>
                </a:lnTo>
                <a:lnTo>
                  <a:pt x="301" y="164"/>
                </a:lnTo>
                <a:lnTo>
                  <a:pt x="301" y="164"/>
                </a:lnTo>
                <a:lnTo>
                  <a:pt x="301" y="164"/>
                </a:lnTo>
                <a:lnTo>
                  <a:pt x="301" y="165"/>
                </a:lnTo>
                <a:lnTo>
                  <a:pt x="301" y="165"/>
                </a:lnTo>
                <a:lnTo>
                  <a:pt x="299" y="165"/>
                </a:lnTo>
                <a:lnTo>
                  <a:pt x="299" y="165"/>
                </a:lnTo>
                <a:lnTo>
                  <a:pt x="301" y="165"/>
                </a:lnTo>
                <a:lnTo>
                  <a:pt x="301" y="164"/>
                </a:lnTo>
                <a:lnTo>
                  <a:pt x="301" y="164"/>
                </a:lnTo>
                <a:lnTo>
                  <a:pt x="301" y="164"/>
                </a:lnTo>
                <a:lnTo>
                  <a:pt x="301" y="164"/>
                </a:lnTo>
                <a:lnTo>
                  <a:pt x="299" y="164"/>
                </a:lnTo>
                <a:lnTo>
                  <a:pt x="299" y="164"/>
                </a:lnTo>
                <a:lnTo>
                  <a:pt x="298" y="165"/>
                </a:lnTo>
                <a:lnTo>
                  <a:pt x="298" y="165"/>
                </a:lnTo>
                <a:lnTo>
                  <a:pt x="298" y="165"/>
                </a:lnTo>
                <a:lnTo>
                  <a:pt x="298" y="167"/>
                </a:lnTo>
                <a:lnTo>
                  <a:pt x="298" y="167"/>
                </a:lnTo>
                <a:lnTo>
                  <a:pt x="298" y="167"/>
                </a:lnTo>
                <a:lnTo>
                  <a:pt x="298" y="167"/>
                </a:lnTo>
                <a:lnTo>
                  <a:pt x="298" y="167"/>
                </a:lnTo>
                <a:lnTo>
                  <a:pt x="298" y="165"/>
                </a:lnTo>
                <a:lnTo>
                  <a:pt x="298" y="165"/>
                </a:lnTo>
                <a:lnTo>
                  <a:pt x="296" y="165"/>
                </a:lnTo>
                <a:lnTo>
                  <a:pt x="296" y="165"/>
                </a:lnTo>
                <a:lnTo>
                  <a:pt x="296" y="165"/>
                </a:lnTo>
                <a:lnTo>
                  <a:pt x="295" y="165"/>
                </a:lnTo>
                <a:lnTo>
                  <a:pt x="295" y="167"/>
                </a:lnTo>
                <a:lnTo>
                  <a:pt x="295" y="167"/>
                </a:lnTo>
                <a:lnTo>
                  <a:pt x="295" y="167"/>
                </a:lnTo>
                <a:lnTo>
                  <a:pt x="295" y="167"/>
                </a:lnTo>
                <a:lnTo>
                  <a:pt x="295" y="167"/>
                </a:lnTo>
                <a:lnTo>
                  <a:pt x="293" y="167"/>
                </a:lnTo>
                <a:lnTo>
                  <a:pt x="293" y="167"/>
                </a:lnTo>
                <a:lnTo>
                  <a:pt x="293" y="168"/>
                </a:lnTo>
                <a:lnTo>
                  <a:pt x="292" y="168"/>
                </a:lnTo>
                <a:lnTo>
                  <a:pt x="292" y="168"/>
                </a:lnTo>
                <a:lnTo>
                  <a:pt x="292" y="167"/>
                </a:lnTo>
                <a:lnTo>
                  <a:pt x="292" y="167"/>
                </a:lnTo>
                <a:lnTo>
                  <a:pt x="292" y="168"/>
                </a:lnTo>
                <a:lnTo>
                  <a:pt x="291" y="168"/>
                </a:lnTo>
                <a:lnTo>
                  <a:pt x="291" y="168"/>
                </a:lnTo>
                <a:lnTo>
                  <a:pt x="291" y="168"/>
                </a:lnTo>
                <a:lnTo>
                  <a:pt x="291" y="168"/>
                </a:lnTo>
                <a:lnTo>
                  <a:pt x="288" y="170"/>
                </a:lnTo>
                <a:lnTo>
                  <a:pt x="285" y="171"/>
                </a:lnTo>
                <a:lnTo>
                  <a:pt x="281" y="172"/>
                </a:lnTo>
                <a:lnTo>
                  <a:pt x="281" y="172"/>
                </a:lnTo>
                <a:lnTo>
                  <a:pt x="278" y="174"/>
                </a:lnTo>
                <a:lnTo>
                  <a:pt x="275" y="174"/>
                </a:lnTo>
                <a:lnTo>
                  <a:pt x="273" y="175"/>
                </a:lnTo>
                <a:lnTo>
                  <a:pt x="273" y="175"/>
                </a:lnTo>
                <a:lnTo>
                  <a:pt x="273" y="175"/>
                </a:lnTo>
                <a:lnTo>
                  <a:pt x="275" y="177"/>
                </a:lnTo>
                <a:lnTo>
                  <a:pt x="275" y="177"/>
                </a:lnTo>
                <a:lnTo>
                  <a:pt x="275" y="177"/>
                </a:lnTo>
                <a:lnTo>
                  <a:pt x="273" y="177"/>
                </a:lnTo>
                <a:lnTo>
                  <a:pt x="273" y="177"/>
                </a:lnTo>
                <a:lnTo>
                  <a:pt x="273" y="177"/>
                </a:lnTo>
                <a:lnTo>
                  <a:pt x="273" y="177"/>
                </a:lnTo>
                <a:lnTo>
                  <a:pt x="273" y="175"/>
                </a:lnTo>
                <a:lnTo>
                  <a:pt x="272" y="175"/>
                </a:lnTo>
                <a:lnTo>
                  <a:pt x="272" y="175"/>
                </a:lnTo>
                <a:lnTo>
                  <a:pt x="272" y="175"/>
                </a:lnTo>
                <a:lnTo>
                  <a:pt x="271" y="175"/>
                </a:lnTo>
                <a:lnTo>
                  <a:pt x="271" y="177"/>
                </a:lnTo>
                <a:lnTo>
                  <a:pt x="269" y="178"/>
                </a:lnTo>
                <a:lnTo>
                  <a:pt x="269" y="178"/>
                </a:lnTo>
                <a:lnTo>
                  <a:pt x="269" y="177"/>
                </a:lnTo>
                <a:lnTo>
                  <a:pt x="269" y="177"/>
                </a:lnTo>
                <a:lnTo>
                  <a:pt x="268" y="177"/>
                </a:lnTo>
                <a:lnTo>
                  <a:pt x="268" y="177"/>
                </a:lnTo>
                <a:lnTo>
                  <a:pt x="268" y="177"/>
                </a:lnTo>
                <a:lnTo>
                  <a:pt x="268" y="177"/>
                </a:lnTo>
                <a:lnTo>
                  <a:pt x="266" y="177"/>
                </a:lnTo>
                <a:lnTo>
                  <a:pt x="266" y="177"/>
                </a:lnTo>
                <a:lnTo>
                  <a:pt x="268" y="178"/>
                </a:lnTo>
                <a:lnTo>
                  <a:pt x="268" y="178"/>
                </a:lnTo>
                <a:lnTo>
                  <a:pt x="268" y="178"/>
                </a:lnTo>
                <a:lnTo>
                  <a:pt x="266" y="178"/>
                </a:lnTo>
                <a:lnTo>
                  <a:pt x="266" y="178"/>
                </a:lnTo>
                <a:lnTo>
                  <a:pt x="266" y="180"/>
                </a:lnTo>
                <a:lnTo>
                  <a:pt x="266" y="180"/>
                </a:lnTo>
                <a:lnTo>
                  <a:pt x="268" y="180"/>
                </a:lnTo>
                <a:lnTo>
                  <a:pt x="268" y="180"/>
                </a:lnTo>
                <a:lnTo>
                  <a:pt x="266" y="180"/>
                </a:lnTo>
                <a:lnTo>
                  <a:pt x="266" y="180"/>
                </a:lnTo>
                <a:lnTo>
                  <a:pt x="266" y="180"/>
                </a:lnTo>
                <a:lnTo>
                  <a:pt x="266" y="181"/>
                </a:lnTo>
                <a:lnTo>
                  <a:pt x="266" y="181"/>
                </a:lnTo>
                <a:lnTo>
                  <a:pt x="266" y="180"/>
                </a:lnTo>
                <a:lnTo>
                  <a:pt x="265" y="180"/>
                </a:lnTo>
                <a:lnTo>
                  <a:pt x="265" y="180"/>
                </a:lnTo>
                <a:lnTo>
                  <a:pt x="265" y="180"/>
                </a:lnTo>
                <a:lnTo>
                  <a:pt x="264" y="180"/>
                </a:lnTo>
                <a:lnTo>
                  <a:pt x="262" y="180"/>
                </a:lnTo>
                <a:lnTo>
                  <a:pt x="262" y="180"/>
                </a:lnTo>
                <a:lnTo>
                  <a:pt x="262" y="180"/>
                </a:lnTo>
                <a:lnTo>
                  <a:pt x="262" y="180"/>
                </a:lnTo>
                <a:lnTo>
                  <a:pt x="261" y="180"/>
                </a:lnTo>
                <a:lnTo>
                  <a:pt x="261" y="180"/>
                </a:lnTo>
                <a:lnTo>
                  <a:pt x="259" y="180"/>
                </a:lnTo>
                <a:lnTo>
                  <a:pt x="258" y="180"/>
                </a:lnTo>
                <a:lnTo>
                  <a:pt x="258" y="180"/>
                </a:lnTo>
                <a:lnTo>
                  <a:pt x="258" y="180"/>
                </a:lnTo>
                <a:lnTo>
                  <a:pt x="258" y="180"/>
                </a:lnTo>
                <a:lnTo>
                  <a:pt x="258" y="181"/>
                </a:lnTo>
                <a:lnTo>
                  <a:pt x="258" y="181"/>
                </a:lnTo>
                <a:lnTo>
                  <a:pt x="256" y="181"/>
                </a:lnTo>
                <a:lnTo>
                  <a:pt x="256" y="181"/>
                </a:lnTo>
                <a:lnTo>
                  <a:pt x="256" y="181"/>
                </a:lnTo>
                <a:lnTo>
                  <a:pt x="256" y="182"/>
                </a:lnTo>
                <a:lnTo>
                  <a:pt x="256" y="182"/>
                </a:lnTo>
                <a:lnTo>
                  <a:pt x="255" y="184"/>
                </a:lnTo>
                <a:lnTo>
                  <a:pt x="254" y="184"/>
                </a:lnTo>
                <a:lnTo>
                  <a:pt x="254" y="184"/>
                </a:lnTo>
                <a:lnTo>
                  <a:pt x="254" y="185"/>
                </a:lnTo>
                <a:lnTo>
                  <a:pt x="254" y="185"/>
                </a:lnTo>
                <a:lnTo>
                  <a:pt x="252" y="187"/>
                </a:lnTo>
                <a:lnTo>
                  <a:pt x="252" y="187"/>
                </a:lnTo>
                <a:lnTo>
                  <a:pt x="252" y="187"/>
                </a:lnTo>
                <a:lnTo>
                  <a:pt x="252" y="185"/>
                </a:lnTo>
                <a:lnTo>
                  <a:pt x="251" y="185"/>
                </a:lnTo>
                <a:lnTo>
                  <a:pt x="251" y="185"/>
                </a:lnTo>
                <a:lnTo>
                  <a:pt x="249" y="185"/>
                </a:lnTo>
                <a:lnTo>
                  <a:pt x="249" y="185"/>
                </a:lnTo>
                <a:lnTo>
                  <a:pt x="249" y="185"/>
                </a:lnTo>
                <a:lnTo>
                  <a:pt x="249" y="185"/>
                </a:lnTo>
                <a:lnTo>
                  <a:pt x="249" y="187"/>
                </a:lnTo>
                <a:lnTo>
                  <a:pt x="249" y="188"/>
                </a:lnTo>
                <a:lnTo>
                  <a:pt x="248" y="188"/>
                </a:lnTo>
                <a:lnTo>
                  <a:pt x="248" y="188"/>
                </a:lnTo>
                <a:lnTo>
                  <a:pt x="248" y="190"/>
                </a:lnTo>
                <a:lnTo>
                  <a:pt x="246" y="190"/>
                </a:lnTo>
                <a:lnTo>
                  <a:pt x="246" y="190"/>
                </a:lnTo>
                <a:lnTo>
                  <a:pt x="246" y="190"/>
                </a:lnTo>
                <a:lnTo>
                  <a:pt x="246" y="188"/>
                </a:lnTo>
                <a:lnTo>
                  <a:pt x="248" y="188"/>
                </a:lnTo>
                <a:lnTo>
                  <a:pt x="248" y="188"/>
                </a:lnTo>
                <a:lnTo>
                  <a:pt x="246" y="188"/>
                </a:lnTo>
                <a:lnTo>
                  <a:pt x="246" y="188"/>
                </a:lnTo>
                <a:lnTo>
                  <a:pt x="246" y="188"/>
                </a:lnTo>
                <a:lnTo>
                  <a:pt x="245" y="188"/>
                </a:lnTo>
                <a:lnTo>
                  <a:pt x="245" y="190"/>
                </a:lnTo>
                <a:lnTo>
                  <a:pt x="245" y="190"/>
                </a:lnTo>
                <a:lnTo>
                  <a:pt x="245" y="190"/>
                </a:lnTo>
                <a:lnTo>
                  <a:pt x="245" y="190"/>
                </a:lnTo>
                <a:lnTo>
                  <a:pt x="245" y="191"/>
                </a:lnTo>
                <a:lnTo>
                  <a:pt x="246" y="191"/>
                </a:lnTo>
                <a:lnTo>
                  <a:pt x="248" y="190"/>
                </a:lnTo>
                <a:lnTo>
                  <a:pt x="248" y="190"/>
                </a:lnTo>
                <a:lnTo>
                  <a:pt x="249" y="190"/>
                </a:lnTo>
                <a:lnTo>
                  <a:pt x="251" y="188"/>
                </a:lnTo>
                <a:lnTo>
                  <a:pt x="251" y="188"/>
                </a:lnTo>
                <a:lnTo>
                  <a:pt x="251" y="188"/>
                </a:lnTo>
                <a:lnTo>
                  <a:pt x="252" y="188"/>
                </a:lnTo>
                <a:lnTo>
                  <a:pt x="252" y="190"/>
                </a:lnTo>
                <a:lnTo>
                  <a:pt x="251" y="191"/>
                </a:lnTo>
                <a:lnTo>
                  <a:pt x="251" y="191"/>
                </a:lnTo>
                <a:lnTo>
                  <a:pt x="251" y="191"/>
                </a:lnTo>
                <a:lnTo>
                  <a:pt x="251" y="191"/>
                </a:lnTo>
                <a:lnTo>
                  <a:pt x="251" y="190"/>
                </a:lnTo>
                <a:lnTo>
                  <a:pt x="251" y="190"/>
                </a:lnTo>
                <a:lnTo>
                  <a:pt x="251" y="190"/>
                </a:lnTo>
                <a:lnTo>
                  <a:pt x="251" y="190"/>
                </a:lnTo>
                <a:lnTo>
                  <a:pt x="251" y="191"/>
                </a:lnTo>
                <a:lnTo>
                  <a:pt x="249" y="191"/>
                </a:lnTo>
                <a:lnTo>
                  <a:pt x="249" y="192"/>
                </a:lnTo>
                <a:lnTo>
                  <a:pt x="248" y="192"/>
                </a:lnTo>
                <a:lnTo>
                  <a:pt x="246" y="192"/>
                </a:lnTo>
                <a:lnTo>
                  <a:pt x="246" y="194"/>
                </a:lnTo>
                <a:lnTo>
                  <a:pt x="245" y="194"/>
                </a:lnTo>
                <a:lnTo>
                  <a:pt x="242" y="195"/>
                </a:lnTo>
                <a:lnTo>
                  <a:pt x="242" y="195"/>
                </a:lnTo>
                <a:lnTo>
                  <a:pt x="242" y="194"/>
                </a:lnTo>
                <a:lnTo>
                  <a:pt x="244" y="194"/>
                </a:lnTo>
                <a:lnTo>
                  <a:pt x="244" y="194"/>
                </a:lnTo>
                <a:lnTo>
                  <a:pt x="244" y="194"/>
                </a:lnTo>
                <a:lnTo>
                  <a:pt x="245" y="192"/>
                </a:lnTo>
                <a:lnTo>
                  <a:pt x="244" y="192"/>
                </a:lnTo>
                <a:lnTo>
                  <a:pt x="244" y="192"/>
                </a:lnTo>
                <a:lnTo>
                  <a:pt x="242" y="192"/>
                </a:lnTo>
                <a:lnTo>
                  <a:pt x="242" y="192"/>
                </a:lnTo>
                <a:lnTo>
                  <a:pt x="242" y="191"/>
                </a:lnTo>
                <a:lnTo>
                  <a:pt x="242" y="190"/>
                </a:lnTo>
                <a:lnTo>
                  <a:pt x="242" y="190"/>
                </a:lnTo>
                <a:lnTo>
                  <a:pt x="241" y="190"/>
                </a:lnTo>
                <a:lnTo>
                  <a:pt x="241" y="191"/>
                </a:lnTo>
                <a:lnTo>
                  <a:pt x="239" y="191"/>
                </a:lnTo>
                <a:lnTo>
                  <a:pt x="239" y="191"/>
                </a:lnTo>
                <a:lnTo>
                  <a:pt x="239" y="191"/>
                </a:lnTo>
                <a:lnTo>
                  <a:pt x="239" y="192"/>
                </a:lnTo>
                <a:lnTo>
                  <a:pt x="239" y="192"/>
                </a:lnTo>
                <a:lnTo>
                  <a:pt x="241" y="194"/>
                </a:lnTo>
                <a:lnTo>
                  <a:pt x="241" y="194"/>
                </a:lnTo>
                <a:lnTo>
                  <a:pt x="241" y="194"/>
                </a:lnTo>
                <a:lnTo>
                  <a:pt x="241" y="194"/>
                </a:lnTo>
                <a:lnTo>
                  <a:pt x="241" y="194"/>
                </a:lnTo>
                <a:lnTo>
                  <a:pt x="241" y="194"/>
                </a:lnTo>
                <a:lnTo>
                  <a:pt x="241" y="195"/>
                </a:lnTo>
                <a:lnTo>
                  <a:pt x="241" y="195"/>
                </a:lnTo>
                <a:lnTo>
                  <a:pt x="241" y="197"/>
                </a:lnTo>
                <a:lnTo>
                  <a:pt x="241" y="197"/>
                </a:lnTo>
                <a:lnTo>
                  <a:pt x="241" y="197"/>
                </a:lnTo>
                <a:lnTo>
                  <a:pt x="239" y="198"/>
                </a:lnTo>
                <a:lnTo>
                  <a:pt x="239" y="198"/>
                </a:lnTo>
                <a:lnTo>
                  <a:pt x="239" y="200"/>
                </a:lnTo>
                <a:lnTo>
                  <a:pt x="239" y="200"/>
                </a:lnTo>
                <a:lnTo>
                  <a:pt x="239" y="200"/>
                </a:lnTo>
                <a:lnTo>
                  <a:pt x="238" y="200"/>
                </a:lnTo>
                <a:lnTo>
                  <a:pt x="236" y="200"/>
                </a:lnTo>
                <a:lnTo>
                  <a:pt x="235" y="201"/>
                </a:lnTo>
                <a:lnTo>
                  <a:pt x="234" y="201"/>
                </a:lnTo>
                <a:lnTo>
                  <a:pt x="234" y="202"/>
                </a:lnTo>
                <a:lnTo>
                  <a:pt x="232" y="202"/>
                </a:lnTo>
                <a:lnTo>
                  <a:pt x="231" y="202"/>
                </a:lnTo>
                <a:lnTo>
                  <a:pt x="231" y="202"/>
                </a:lnTo>
                <a:lnTo>
                  <a:pt x="231" y="202"/>
                </a:lnTo>
                <a:lnTo>
                  <a:pt x="229" y="202"/>
                </a:lnTo>
                <a:lnTo>
                  <a:pt x="229" y="202"/>
                </a:lnTo>
                <a:lnTo>
                  <a:pt x="229" y="202"/>
                </a:lnTo>
                <a:lnTo>
                  <a:pt x="229" y="202"/>
                </a:lnTo>
                <a:lnTo>
                  <a:pt x="229" y="202"/>
                </a:lnTo>
                <a:lnTo>
                  <a:pt x="228" y="202"/>
                </a:lnTo>
                <a:lnTo>
                  <a:pt x="228" y="204"/>
                </a:lnTo>
                <a:lnTo>
                  <a:pt x="226" y="204"/>
                </a:lnTo>
                <a:lnTo>
                  <a:pt x="226" y="204"/>
                </a:lnTo>
                <a:lnTo>
                  <a:pt x="226" y="202"/>
                </a:lnTo>
                <a:lnTo>
                  <a:pt x="226" y="202"/>
                </a:lnTo>
                <a:lnTo>
                  <a:pt x="225" y="204"/>
                </a:lnTo>
                <a:lnTo>
                  <a:pt x="225" y="204"/>
                </a:lnTo>
                <a:lnTo>
                  <a:pt x="224" y="205"/>
                </a:lnTo>
                <a:lnTo>
                  <a:pt x="224" y="205"/>
                </a:lnTo>
                <a:lnTo>
                  <a:pt x="224" y="205"/>
                </a:lnTo>
                <a:lnTo>
                  <a:pt x="222" y="205"/>
                </a:lnTo>
                <a:lnTo>
                  <a:pt x="222" y="207"/>
                </a:lnTo>
                <a:lnTo>
                  <a:pt x="221" y="207"/>
                </a:lnTo>
                <a:lnTo>
                  <a:pt x="221" y="205"/>
                </a:lnTo>
                <a:lnTo>
                  <a:pt x="221" y="207"/>
                </a:lnTo>
                <a:lnTo>
                  <a:pt x="219" y="207"/>
                </a:lnTo>
                <a:lnTo>
                  <a:pt x="221" y="205"/>
                </a:lnTo>
                <a:lnTo>
                  <a:pt x="219" y="205"/>
                </a:lnTo>
                <a:lnTo>
                  <a:pt x="219" y="205"/>
                </a:lnTo>
                <a:lnTo>
                  <a:pt x="221" y="205"/>
                </a:lnTo>
                <a:lnTo>
                  <a:pt x="221" y="205"/>
                </a:lnTo>
                <a:lnTo>
                  <a:pt x="221" y="205"/>
                </a:lnTo>
                <a:lnTo>
                  <a:pt x="221" y="205"/>
                </a:lnTo>
                <a:lnTo>
                  <a:pt x="221" y="205"/>
                </a:lnTo>
                <a:lnTo>
                  <a:pt x="221" y="205"/>
                </a:lnTo>
                <a:lnTo>
                  <a:pt x="221" y="205"/>
                </a:lnTo>
                <a:lnTo>
                  <a:pt x="221" y="204"/>
                </a:lnTo>
                <a:lnTo>
                  <a:pt x="221" y="204"/>
                </a:lnTo>
                <a:lnTo>
                  <a:pt x="219" y="204"/>
                </a:lnTo>
                <a:lnTo>
                  <a:pt x="219" y="202"/>
                </a:lnTo>
                <a:lnTo>
                  <a:pt x="218" y="202"/>
                </a:lnTo>
                <a:lnTo>
                  <a:pt x="218" y="201"/>
                </a:lnTo>
                <a:lnTo>
                  <a:pt x="218" y="201"/>
                </a:lnTo>
                <a:lnTo>
                  <a:pt x="218" y="201"/>
                </a:lnTo>
                <a:lnTo>
                  <a:pt x="218" y="202"/>
                </a:lnTo>
                <a:lnTo>
                  <a:pt x="218" y="204"/>
                </a:lnTo>
                <a:lnTo>
                  <a:pt x="218" y="204"/>
                </a:lnTo>
                <a:lnTo>
                  <a:pt x="216" y="202"/>
                </a:lnTo>
                <a:lnTo>
                  <a:pt x="216" y="202"/>
                </a:lnTo>
                <a:lnTo>
                  <a:pt x="216" y="202"/>
                </a:lnTo>
                <a:lnTo>
                  <a:pt x="216" y="202"/>
                </a:lnTo>
                <a:lnTo>
                  <a:pt x="216" y="202"/>
                </a:lnTo>
                <a:lnTo>
                  <a:pt x="216" y="204"/>
                </a:lnTo>
                <a:lnTo>
                  <a:pt x="216" y="204"/>
                </a:lnTo>
                <a:lnTo>
                  <a:pt x="216" y="204"/>
                </a:lnTo>
                <a:lnTo>
                  <a:pt x="216" y="205"/>
                </a:lnTo>
                <a:lnTo>
                  <a:pt x="216" y="205"/>
                </a:lnTo>
                <a:lnTo>
                  <a:pt x="216" y="207"/>
                </a:lnTo>
                <a:lnTo>
                  <a:pt x="218" y="207"/>
                </a:lnTo>
                <a:lnTo>
                  <a:pt x="218" y="207"/>
                </a:lnTo>
                <a:lnTo>
                  <a:pt x="218" y="207"/>
                </a:lnTo>
                <a:lnTo>
                  <a:pt x="218" y="207"/>
                </a:lnTo>
                <a:lnTo>
                  <a:pt x="218" y="207"/>
                </a:lnTo>
                <a:lnTo>
                  <a:pt x="219" y="207"/>
                </a:lnTo>
                <a:lnTo>
                  <a:pt x="219" y="205"/>
                </a:lnTo>
                <a:lnTo>
                  <a:pt x="219" y="205"/>
                </a:lnTo>
                <a:lnTo>
                  <a:pt x="219" y="207"/>
                </a:lnTo>
                <a:lnTo>
                  <a:pt x="218" y="207"/>
                </a:lnTo>
                <a:lnTo>
                  <a:pt x="219" y="207"/>
                </a:lnTo>
                <a:lnTo>
                  <a:pt x="219" y="207"/>
                </a:lnTo>
                <a:lnTo>
                  <a:pt x="218" y="208"/>
                </a:lnTo>
                <a:lnTo>
                  <a:pt x="218" y="208"/>
                </a:lnTo>
                <a:lnTo>
                  <a:pt x="218" y="208"/>
                </a:lnTo>
                <a:lnTo>
                  <a:pt x="218" y="207"/>
                </a:lnTo>
                <a:lnTo>
                  <a:pt x="216" y="207"/>
                </a:lnTo>
                <a:lnTo>
                  <a:pt x="216" y="207"/>
                </a:lnTo>
                <a:lnTo>
                  <a:pt x="216" y="207"/>
                </a:lnTo>
                <a:lnTo>
                  <a:pt x="216" y="207"/>
                </a:lnTo>
                <a:lnTo>
                  <a:pt x="216" y="207"/>
                </a:lnTo>
                <a:lnTo>
                  <a:pt x="216" y="207"/>
                </a:lnTo>
                <a:lnTo>
                  <a:pt x="216" y="207"/>
                </a:lnTo>
                <a:lnTo>
                  <a:pt x="215" y="205"/>
                </a:lnTo>
                <a:lnTo>
                  <a:pt x="215" y="205"/>
                </a:lnTo>
                <a:lnTo>
                  <a:pt x="215" y="205"/>
                </a:lnTo>
                <a:lnTo>
                  <a:pt x="214" y="205"/>
                </a:lnTo>
                <a:lnTo>
                  <a:pt x="214" y="205"/>
                </a:lnTo>
                <a:lnTo>
                  <a:pt x="214" y="205"/>
                </a:lnTo>
                <a:lnTo>
                  <a:pt x="214" y="205"/>
                </a:lnTo>
                <a:lnTo>
                  <a:pt x="212" y="205"/>
                </a:lnTo>
                <a:lnTo>
                  <a:pt x="212" y="205"/>
                </a:lnTo>
                <a:lnTo>
                  <a:pt x="212" y="205"/>
                </a:lnTo>
                <a:lnTo>
                  <a:pt x="211" y="205"/>
                </a:lnTo>
                <a:lnTo>
                  <a:pt x="211" y="205"/>
                </a:lnTo>
                <a:lnTo>
                  <a:pt x="209" y="205"/>
                </a:lnTo>
                <a:lnTo>
                  <a:pt x="209" y="207"/>
                </a:lnTo>
                <a:lnTo>
                  <a:pt x="209" y="207"/>
                </a:lnTo>
                <a:lnTo>
                  <a:pt x="209" y="207"/>
                </a:lnTo>
                <a:lnTo>
                  <a:pt x="209" y="207"/>
                </a:lnTo>
                <a:lnTo>
                  <a:pt x="209" y="207"/>
                </a:lnTo>
                <a:lnTo>
                  <a:pt x="208" y="208"/>
                </a:lnTo>
                <a:lnTo>
                  <a:pt x="208" y="208"/>
                </a:lnTo>
                <a:lnTo>
                  <a:pt x="208" y="208"/>
                </a:lnTo>
                <a:lnTo>
                  <a:pt x="209" y="208"/>
                </a:lnTo>
                <a:lnTo>
                  <a:pt x="209" y="208"/>
                </a:lnTo>
                <a:lnTo>
                  <a:pt x="209" y="210"/>
                </a:lnTo>
                <a:lnTo>
                  <a:pt x="209" y="210"/>
                </a:lnTo>
                <a:lnTo>
                  <a:pt x="209" y="210"/>
                </a:lnTo>
                <a:lnTo>
                  <a:pt x="208" y="210"/>
                </a:lnTo>
                <a:lnTo>
                  <a:pt x="207" y="208"/>
                </a:lnTo>
                <a:lnTo>
                  <a:pt x="207" y="208"/>
                </a:lnTo>
                <a:lnTo>
                  <a:pt x="207" y="208"/>
                </a:lnTo>
                <a:lnTo>
                  <a:pt x="207" y="208"/>
                </a:lnTo>
                <a:lnTo>
                  <a:pt x="207" y="207"/>
                </a:lnTo>
                <a:lnTo>
                  <a:pt x="207" y="207"/>
                </a:lnTo>
                <a:lnTo>
                  <a:pt x="207" y="207"/>
                </a:lnTo>
                <a:lnTo>
                  <a:pt x="207" y="207"/>
                </a:lnTo>
                <a:lnTo>
                  <a:pt x="207" y="207"/>
                </a:lnTo>
                <a:lnTo>
                  <a:pt x="205" y="207"/>
                </a:lnTo>
                <a:lnTo>
                  <a:pt x="205" y="207"/>
                </a:lnTo>
                <a:lnTo>
                  <a:pt x="205" y="207"/>
                </a:lnTo>
                <a:lnTo>
                  <a:pt x="205" y="207"/>
                </a:lnTo>
                <a:lnTo>
                  <a:pt x="205" y="205"/>
                </a:lnTo>
                <a:lnTo>
                  <a:pt x="205" y="205"/>
                </a:lnTo>
                <a:lnTo>
                  <a:pt x="207" y="205"/>
                </a:lnTo>
                <a:lnTo>
                  <a:pt x="207" y="205"/>
                </a:lnTo>
                <a:lnTo>
                  <a:pt x="207" y="204"/>
                </a:lnTo>
                <a:lnTo>
                  <a:pt x="207" y="204"/>
                </a:lnTo>
                <a:lnTo>
                  <a:pt x="205" y="204"/>
                </a:lnTo>
                <a:lnTo>
                  <a:pt x="205" y="204"/>
                </a:lnTo>
                <a:lnTo>
                  <a:pt x="205" y="204"/>
                </a:lnTo>
                <a:lnTo>
                  <a:pt x="204" y="204"/>
                </a:lnTo>
                <a:lnTo>
                  <a:pt x="202" y="205"/>
                </a:lnTo>
                <a:lnTo>
                  <a:pt x="202" y="205"/>
                </a:lnTo>
                <a:lnTo>
                  <a:pt x="202" y="205"/>
                </a:lnTo>
                <a:lnTo>
                  <a:pt x="202" y="205"/>
                </a:lnTo>
                <a:lnTo>
                  <a:pt x="202" y="207"/>
                </a:lnTo>
                <a:lnTo>
                  <a:pt x="204" y="207"/>
                </a:lnTo>
                <a:lnTo>
                  <a:pt x="204" y="207"/>
                </a:lnTo>
                <a:lnTo>
                  <a:pt x="202" y="207"/>
                </a:lnTo>
                <a:lnTo>
                  <a:pt x="202" y="207"/>
                </a:lnTo>
                <a:lnTo>
                  <a:pt x="202" y="207"/>
                </a:lnTo>
                <a:lnTo>
                  <a:pt x="202" y="208"/>
                </a:lnTo>
                <a:lnTo>
                  <a:pt x="202" y="210"/>
                </a:lnTo>
                <a:lnTo>
                  <a:pt x="201" y="211"/>
                </a:lnTo>
                <a:lnTo>
                  <a:pt x="202" y="211"/>
                </a:lnTo>
                <a:lnTo>
                  <a:pt x="202" y="211"/>
                </a:lnTo>
                <a:lnTo>
                  <a:pt x="202" y="211"/>
                </a:lnTo>
                <a:lnTo>
                  <a:pt x="201" y="211"/>
                </a:lnTo>
                <a:lnTo>
                  <a:pt x="201" y="211"/>
                </a:lnTo>
                <a:lnTo>
                  <a:pt x="201" y="211"/>
                </a:lnTo>
                <a:lnTo>
                  <a:pt x="201" y="212"/>
                </a:lnTo>
                <a:lnTo>
                  <a:pt x="201" y="212"/>
                </a:lnTo>
                <a:lnTo>
                  <a:pt x="202" y="212"/>
                </a:lnTo>
                <a:lnTo>
                  <a:pt x="202" y="212"/>
                </a:lnTo>
                <a:lnTo>
                  <a:pt x="202" y="214"/>
                </a:lnTo>
                <a:lnTo>
                  <a:pt x="202" y="214"/>
                </a:lnTo>
                <a:lnTo>
                  <a:pt x="201" y="212"/>
                </a:lnTo>
                <a:lnTo>
                  <a:pt x="199" y="212"/>
                </a:lnTo>
                <a:lnTo>
                  <a:pt x="199" y="211"/>
                </a:lnTo>
                <a:lnTo>
                  <a:pt x="199" y="211"/>
                </a:lnTo>
                <a:lnTo>
                  <a:pt x="199" y="211"/>
                </a:lnTo>
                <a:lnTo>
                  <a:pt x="199" y="210"/>
                </a:lnTo>
                <a:lnTo>
                  <a:pt x="199" y="210"/>
                </a:lnTo>
                <a:lnTo>
                  <a:pt x="199" y="210"/>
                </a:lnTo>
                <a:lnTo>
                  <a:pt x="199" y="210"/>
                </a:lnTo>
                <a:lnTo>
                  <a:pt x="199" y="210"/>
                </a:lnTo>
                <a:lnTo>
                  <a:pt x="198" y="210"/>
                </a:lnTo>
                <a:lnTo>
                  <a:pt x="199" y="208"/>
                </a:lnTo>
                <a:lnTo>
                  <a:pt x="199" y="208"/>
                </a:lnTo>
                <a:lnTo>
                  <a:pt x="199" y="208"/>
                </a:lnTo>
                <a:lnTo>
                  <a:pt x="198" y="208"/>
                </a:lnTo>
                <a:lnTo>
                  <a:pt x="198" y="208"/>
                </a:lnTo>
                <a:lnTo>
                  <a:pt x="197" y="208"/>
                </a:lnTo>
                <a:lnTo>
                  <a:pt x="197" y="208"/>
                </a:lnTo>
                <a:lnTo>
                  <a:pt x="197" y="208"/>
                </a:lnTo>
                <a:lnTo>
                  <a:pt x="197" y="208"/>
                </a:lnTo>
                <a:lnTo>
                  <a:pt x="197" y="208"/>
                </a:lnTo>
                <a:lnTo>
                  <a:pt x="197" y="208"/>
                </a:lnTo>
                <a:lnTo>
                  <a:pt x="197" y="208"/>
                </a:lnTo>
                <a:lnTo>
                  <a:pt x="197" y="208"/>
                </a:lnTo>
                <a:lnTo>
                  <a:pt x="197" y="210"/>
                </a:lnTo>
                <a:lnTo>
                  <a:pt x="197" y="210"/>
                </a:lnTo>
                <a:lnTo>
                  <a:pt x="197" y="210"/>
                </a:lnTo>
                <a:lnTo>
                  <a:pt x="197" y="210"/>
                </a:lnTo>
                <a:lnTo>
                  <a:pt x="197" y="210"/>
                </a:lnTo>
                <a:lnTo>
                  <a:pt x="197" y="210"/>
                </a:lnTo>
                <a:lnTo>
                  <a:pt x="195" y="210"/>
                </a:lnTo>
                <a:lnTo>
                  <a:pt x="195" y="208"/>
                </a:lnTo>
                <a:lnTo>
                  <a:pt x="195" y="210"/>
                </a:lnTo>
                <a:lnTo>
                  <a:pt x="195" y="210"/>
                </a:lnTo>
                <a:lnTo>
                  <a:pt x="195" y="210"/>
                </a:lnTo>
                <a:lnTo>
                  <a:pt x="195" y="210"/>
                </a:lnTo>
                <a:lnTo>
                  <a:pt x="195" y="211"/>
                </a:lnTo>
                <a:lnTo>
                  <a:pt x="195" y="211"/>
                </a:lnTo>
                <a:lnTo>
                  <a:pt x="195" y="211"/>
                </a:lnTo>
                <a:lnTo>
                  <a:pt x="195" y="211"/>
                </a:lnTo>
                <a:lnTo>
                  <a:pt x="195" y="212"/>
                </a:lnTo>
                <a:lnTo>
                  <a:pt x="194" y="212"/>
                </a:lnTo>
                <a:lnTo>
                  <a:pt x="194" y="212"/>
                </a:lnTo>
                <a:lnTo>
                  <a:pt x="194" y="214"/>
                </a:lnTo>
                <a:lnTo>
                  <a:pt x="194" y="214"/>
                </a:lnTo>
                <a:lnTo>
                  <a:pt x="194" y="214"/>
                </a:lnTo>
                <a:lnTo>
                  <a:pt x="194" y="214"/>
                </a:lnTo>
                <a:lnTo>
                  <a:pt x="194" y="214"/>
                </a:lnTo>
                <a:lnTo>
                  <a:pt x="194" y="214"/>
                </a:lnTo>
                <a:lnTo>
                  <a:pt x="194" y="214"/>
                </a:lnTo>
                <a:lnTo>
                  <a:pt x="194" y="214"/>
                </a:lnTo>
                <a:lnTo>
                  <a:pt x="194" y="214"/>
                </a:lnTo>
                <a:lnTo>
                  <a:pt x="194" y="212"/>
                </a:lnTo>
                <a:lnTo>
                  <a:pt x="192" y="212"/>
                </a:lnTo>
                <a:lnTo>
                  <a:pt x="192" y="212"/>
                </a:lnTo>
                <a:lnTo>
                  <a:pt x="192" y="215"/>
                </a:lnTo>
                <a:lnTo>
                  <a:pt x="192" y="215"/>
                </a:lnTo>
                <a:lnTo>
                  <a:pt x="192" y="214"/>
                </a:lnTo>
                <a:lnTo>
                  <a:pt x="191" y="214"/>
                </a:lnTo>
                <a:lnTo>
                  <a:pt x="191" y="214"/>
                </a:lnTo>
                <a:lnTo>
                  <a:pt x="189" y="214"/>
                </a:lnTo>
                <a:lnTo>
                  <a:pt x="189" y="214"/>
                </a:lnTo>
                <a:lnTo>
                  <a:pt x="189" y="214"/>
                </a:lnTo>
                <a:lnTo>
                  <a:pt x="189" y="214"/>
                </a:lnTo>
                <a:lnTo>
                  <a:pt x="189" y="214"/>
                </a:lnTo>
                <a:lnTo>
                  <a:pt x="188" y="214"/>
                </a:lnTo>
                <a:lnTo>
                  <a:pt x="187" y="215"/>
                </a:lnTo>
                <a:lnTo>
                  <a:pt x="187" y="214"/>
                </a:lnTo>
                <a:lnTo>
                  <a:pt x="187" y="214"/>
                </a:lnTo>
                <a:lnTo>
                  <a:pt x="185" y="215"/>
                </a:lnTo>
                <a:lnTo>
                  <a:pt x="185" y="215"/>
                </a:lnTo>
                <a:lnTo>
                  <a:pt x="185" y="217"/>
                </a:lnTo>
                <a:lnTo>
                  <a:pt x="185" y="217"/>
                </a:lnTo>
                <a:lnTo>
                  <a:pt x="184" y="217"/>
                </a:lnTo>
                <a:lnTo>
                  <a:pt x="184" y="217"/>
                </a:lnTo>
                <a:lnTo>
                  <a:pt x="184" y="217"/>
                </a:lnTo>
                <a:lnTo>
                  <a:pt x="184" y="217"/>
                </a:lnTo>
                <a:lnTo>
                  <a:pt x="182" y="217"/>
                </a:lnTo>
                <a:lnTo>
                  <a:pt x="182" y="217"/>
                </a:lnTo>
                <a:lnTo>
                  <a:pt x="182" y="217"/>
                </a:lnTo>
                <a:lnTo>
                  <a:pt x="182" y="217"/>
                </a:lnTo>
                <a:lnTo>
                  <a:pt x="182" y="218"/>
                </a:lnTo>
                <a:lnTo>
                  <a:pt x="182" y="218"/>
                </a:lnTo>
                <a:lnTo>
                  <a:pt x="182" y="218"/>
                </a:lnTo>
                <a:lnTo>
                  <a:pt x="182" y="218"/>
                </a:lnTo>
                <a:lnTo>
                  <a:pt x="181" y="218"/>
                </a:lnTo>
                <a:lnTo>
                  <a:pt x="181" y="217"/>
                </a:lnTo>
                <a:lnTo>
                  <a:pt x="181" y="217"/>
                </a:lnTo>
                <a:lnTo>
                  <a:pt x="181" y="217"/>
                </a:lnTo>
                <a:lnTo>
                  <a:pt x="181" y="217"/>
                </a:lnTo>
                <a:lnTo>
                  <a:pt x="181" y="217"/>
                </a:lnTo>
                <a:lnTo>
                  <a:pt x="181" y="215"/>
                </a:lnTo>
                <a:lnTo>
                  <a:pt x="181" y="215"/>
                </a:lnTo>
                <a:lnTo>
                  <a:pt x="179" y="217"/>
                </a:lnTo>
                <a:lnTo>
                  <a:pt x="179" y="217"/>
                </a:lnTo>
                <a:lnTo>
                  <a:pt x="179" y="217"/>
                </a:lnTo>
                <a:lnTo>
                  <a:pt x="179" y="217"/>
                </a:lnTo>
                <a:lnTo>
                  <a:pt x="179" y="217"/>
                </a:lnTo>
                <a:lnTo>
                  <a:pt x="179" y="217"/>
                </a:lnTo>
                <a:lnTo>
                  <a:pt x="179" y="218"/>
                </a:lnTo>
                <a:lnTo>
                  <a:pt x="179" y="218"/>
                </a:lnTo>
                <a:lnTo>
                  <a:pt x="179" y="218"/>
                </a:lnTo>
                <a:lnTo>
                  <a:pt x="179" y="218"/>
                </a:lnTo>
                <a:lnTo>
                  <a:pt x="179" y="218"/>
                </a:lnTo>
                <a:lnTo>
                  <a:pt x="179" y="218"/>
                </a:lnTo>
                <a:lnTo>
                  <a:pt x="179" y="218"/>
                </a:lnTo>
                <a:lnTo>
                  <a:pt x="179" y="217"/>
                </a:lnTo>
                <a:lnTo>
                  <a:pt x="179" y="217"/>
                </a:lnTo>
                <a:lnTo>
                  <a:pt x="179" y="217"/>
                </a:lnTo>
                <a:lnTo>
                  <a:pt x="178" y="217"/>
                </a:lnTo>
                <a:lnTo>
                  <a:pt x="178" y="217"/>
                </a:lnTo>
                <a:lnTo>
                  <a:pt x="178" y="218"/>
                </a:lnTo>
                <a:lnTo>
                  <a:pt x="177" y="218"/>
                </a:lnTo>
                <a:lnTo>
                  <a:pt x="177" y="218"/>
                </a:lnTo>
                <a:lnTo>
                  <a:pt x="177" y="218"/>
                </a:lnTo>
                <a:lnTo>
                  <a:pt x="177" y="218"/>
                </a:lnTo>
                <a:lnTo>
                  <a:pt x="177" y="218"/>
                </a:lnTo>
                <a:lnTo>
                  <a:pt x="175" y="218"/>
                </a:lnTo>
                <a:lnTo>
                  <a:pt x="175" y="219"/>
                </a:lnTo>
                <a:lnTo>
                  <a:pt x="174" y="219"/>
                </a:lnTo>
                <a:lnTo>
                  <a:pt x="174" y="219"/>
                </a:lnTo>
                <a:lnTo>
                  <a:pt x="174" y="218"/>
                </a:lnTo>
                <a:lnTo>
                  <a:pt x="174" y="218"/>
                </a:lnTo>
                <a:lnTo>
                  <a:pt x="174" y="218"/>
                </a:lnTo>
                <a:lnTo>
                  <a:pt x="174" y="218"/>
                </a:lnTo>
                <a:lnTo>
                  <a:pt x="174" y="219"/>
                </a:lnTo>
                <a:lnTo>
                  <a:pt x="174" y="219"/>
                </a:lnTo>
                <a:lnTo>
                  <a:pt x="174" y="219"/>
                </a:lnTo>
                <a:lnTo>
                  <a:pt x="174" y="219"/>
                </a:lnTo>
                <a:lnTo>
                  <a:pt x="174" y="219"/>
                </a:lnTo>
                <a:lnTo>
                  <a:pt x="174" y="219"/>
                </a:lnTo>
                <a:lnTo>
                  <a:pt x="172" y="218"/>
                </a:lnTo>
                <a:lnTo>
                  <a:pt x="172" y="218"/>
                </a:lnTo>
                <a:lnTo>
                  <a:pt x="171" y="219"/>
                </a:lnTo>
                <a:lnTo>
                  <a:pt x="171" y="219"/>
                </a:lnTo>
                <a:lnTo>
                  <a:pt x="171" y="218"/>
                </a:lnTo>
                <a:lnTo>
                  <a:pt x="171" y="218"/>
                </a:lnTo>
                <a:lnTo>
                  <a:pt x="169" y="218"/>
                </a:lnTo>
                <a:lnTo>
                  <a:pt x="169" y="218"/>
                </a:lnTo>
                <a:lnTo>
                  <a:pt x="168" y="218"/>
                </a:lnTo>
                <a:lnTo>
                  <a:pt x="168" y="219"/>
                </a:lnTo>
                <a:lnTo>
                  <a:pt x="167" y="219"/>
                </a:lnTo>
                <a:lnTo>
                  <a:pt x="167" y="219"/>
                </a:lnTo>
                <a:lnTo>
                  <a:pt x="167" y="219"/>
                </a:lnTo>
                <a:lnTo>
                  <a:pt x="167" y="219"/>
                </a:lnTo>
                <a:lnTo>
                  <a:pt x="165" y="221"/>
                </a:lnTo>
                <a:lnTo>
                  <a:pt x="165" y="221"/>
                </a:lnTo>
                <a:lnTo>
                  <a:pt x="164" y="219"/>
                </a:lnTo>
                <a:lnTo>
                  <a:pt x="164" y="219"/>
                </a:lnTo>
                <a:lnTo>
                  <a:pt x="162" y="219"/>
                </a:lnTo>
                <a:lnTo>
                  <a:pt x="162" y="221"/>
                </a:lnTo>
                <a:lnTo>
                  <a:pt x="162" y="221"/>
                </a:lnTo>
                <a:lnTo>
                  <a:pt x="162" y="221"/>
                </a:lnTo>
                <a:lnTo>
                  <a:pt x="162" y="221"/>
                </a:lnTo>
                <a:lnTo>
                  <a:pt x="161" y="221"/>
                </a:lnTo>
                <a:lnTo>
                  <a:pt x="161" y="222"/>
                </a:lnTo>
                <a:lnTo>
                  <a:pt x="161" y="222"/>
                </a:lnTo>
                <a:lnTo>
                  <a:pt x="161" y="221"/>
                </a:lnTo>
                <a:lnTo>
                  <a:pt x="160" y="221"/>
                </a:lnTo>
                <a:lnTo>
                  <a:pt x="160" y="221"/>
                </a:lnTo>
                <a:lnTo>
                  <a:pt x="160" y="221"/>
                </a:lnTo>
                <a:lnTo>
                  <a:pt x="160" y="221"/>
                </a:lnTo>
                <a:lnTo>
                  <a:pt x="160" y="221"/>
                </a:lnTo>
                <a:lnTo>
                  <a:pt x="158" y="221"/>
                </a:lnTo>
                <a:lnTo>
                  <a:pt x="158" y="221"/>
                </a:lnTo>
                <a:lnTo>
                  <a:pt x="158" y="221"/>
                </a:lnTo>
                <a:lnTo>
                  <a:pt x="158" y="222"/>
                </a:lnTo>
                <a:lnTo>
                  <a:pt x="157" y="222"/>
                </a:lnTo>
                <a:lnTo>
                  <a:pt x="157" y="222"/>
                </a:lnTo>
                <a:lnTo>
                  <a:pt x="157" y="222"/>
                </a:lnTo>
                <a:lnTo>
                  <a:pt x="155" y="222"/>
                </a:lnTo>
                <a:lnTo>
                  <a:pt x="155" y="222"/>
                </a:lnTo>
                <a:lnTo>
                  <a:pt x="154" y="222"/>
                </a:lnTo>
                <a:lnTo>
                  <a:pt x="154" y="222"/>
                </a:lnTo>
                <a:lnTo>
                  <a:pt x="154" y="222"/>
                </a:lnTo>
                <a:lnTo>
                  <a:pt x="152" y="222"/>
                </a:lnTo>
                <a:lnTo>
                  <a:pt x="152" y="222"/>
                </a:lnTo>
                <a:lnTo>
                  <a:pt x="152" y="222"/>
                </a:lnTo>
                <a:lnTo>
                  <a:pt x="151" y="224"/>
                </a:lnTo>
                <a:lnTo>
                  <a:pt x="151" y="224"/>
                </a:lnTo>
                <a:lnTo>
                  <a:pt x="150" y="222"/>
                </a:lnTo>
                <a:lnTo>
                  <a:pt x="150" y="222"/>
                </a:lnTo>
                <a:lnTo>
                  <a:pt x="150" y="222"/>
                </a:lnTo>
                <a:lnTo>
                  <a:pt x="150" y="222"/>
                </a:lnTo>
                <a:lnTo>
                  <a:pt x="148" y="224"/>
                </a:lnTo>
                <a:lnTo>
                  <a:pt x="147" y="224"/>
                </a:lnTo>
                <a:lnTo>
                  <a:pt x="145" y="224"/>
                </a:lnTo>
                <a:lnTo>
                  <a:pt x="145" y="224"/>
                </a:lnTo>
                <a:lnTo>
                  <a:pt x="145" y="224"/>
                </a:lnTo>
                <a:lnTo>
                  <a:pt x="145" y="224"/>
                </a:lnTo>
                <a:lnTo>
                  <a:pt x="145" y="224"/>
                </a:lnTo>
                <a:lnTo>
                  <a:pt x="145" y="224"/>
                </a:lnTo>
                <a:lnTo>
                  <a:pt x="145" y="224"/>
                </a:lnTo>
                <a:lnTo>
                  <a:pt x="144" y="224"/>
                </a:lnTo>
                <a:lnTo>
                  <a:pt x="144" y="224"/>
                </a:lnTo>
                <a:lnTo>
                  <a:pt x="142" y="224"/>
                </a:lnTo>
                <a:lnTo>
                  <a:pt x="142" y="224"/>
                </a:lnTo>
                <a:lnTo>
                  <a:pt x="141" y="224"/>
                </a:lnTo>
                <a:lnTo>
                  <a:pt x="141" y="224"/>
                </a:lnTo>
                <a:lnTo>
                  <a:pt x="141" y="224"/>
                </a:lnTo>
                <a:lnTo>
                  <a:pt x="140" y="225"/>
                </a:lnTo>
                <a:lnTo>
                  <a:pt x="140" y="225"/>
                </a:lnTo>
                <a:lnTo>
                  <a:pt x="140" y="225"/>
                </a:lnTo>
                <a:lnTo>
                  <a:pt x="140" y="225"/>
                </a:lnTo>
                <a:lnTo>
                  <a:pt x="138" y="225"/>
                </a:lnTo>
                <a:lnTo>
                  <a:pt x="137" y="227"/>
                </a:lnTo>
                <a:lnTo>
                  <a:pt x="137" y="225"/>
                </a:lnTo>
                <a:lnTo>
                  <a:pt x="137" y="225"/>
                </a:lnTo>
                <a:lnTo>
                  <a:pt x="137" y="225"/>
                </a:lnTo>
                <a:lnTo>
                  <a:pt x="135" y="225"/>
                </a:lnTo>
                <a:lnTo>
                  <a:pt x="135" y="225"/>
                </a:lnTo>
                <a:lnTo>
                  <a:pt x="135" y="225"/>
                </a:lnTo>
                <a:lnTo>
                  <a:pt x="135" y="225"/>
                </a:lnTo>
                <a:lnTo>
                  <a:pt x="134" y="225"/>
                </a:lnTo>
                <a:lnTo>
                  <a:pt x="134" y="227"/>
                </a:lnTo>
                <a:lnTo>
                  <a:pt x="134" y="227"/>
                </a:lnTo>
                <a:lnTo>
                  <a:pt x="134" y="227"/>
                </a:lnTo>
                <a:lnTo>
                  <a:pt x="134" y="227"/>
                </a:lnTo>
                <a:lnTo>
                  <a:pt x="134" y="225"/>
                </a:lnTo>
                <a:lnTo>
                  <a:pt x="134" y="225"/>
                </a:lnTo>
                <a:lnTo>
                  <a:pt x="132" y="225"/>
                </a:lnTo>
                <a:lnTo>
                  <a:pt x="132" y="225"/>
                </a:lnTo>
                <a:lnTo>
                  <a:pt x="132" y="227"/>
                </a:lnTo>
                <a:lnTo>
                  <a:pt x="131" y="227"/>
                </a:lnTo>
                <a:lnTo>
                  <a:pt x="131" y="227"/>
                </a:lnTo>
                <a:lnTo>
                  <a:pt x="131" y="227"/>
                </a:lnTo>
                <a:lnTo>
                  <a:pt x="131" y="227"/>
                </a:lnTo>
                <a:lnTo>
                  <a:pt x="131" y="228"/>
                </a:lnTo>
                <a:lnTo>
                  <a:pt x="131" y="228"/>
                </a:lnTo>
                <a:lnTo>
                  <a:pt x="131" y="227"/>
                </a:lnTo>
                <a:lnTo>
                  <a:pt x="131" y="227"/>
                </a:lnTo>
                <a:lnTo>
                  <a:pt x="131" y="227"/>
                </a:lnTo>
                <a:lnTo>
                  <a:pt x="130" y="227"/>
                </a:lnTo>
                <a:lnTo>
                  <a:pt x="130" y="227"/>
                </a:lnTo>
                <a:lnTo>
                  <a:pt x="130" y="227"/>
                </a:lnTo>
                <a:lnTo>
                  <a:pt x="128" y="227"/>
                </a:lnTo>
                <a:lnTo>
                  <a:pt x="128" y="227"/>
                </a:lnTo>
                <a:lnTo>
                  <a:pt x="127" y="227"/>
                </a:lnTo>
                <a:lnTo>
                  <a:pt x="127" y="227"/>
                </a:lnTo>
                <a:lnTo>
                  <a:pt x="127" y="227"/>
                </a:lnTo>
                <a:lnTo>
                  <a:pt x="127" y="227"/>
                </a:lnTo>
                <a:lnTo>
                  <a:pt x="127" y="227"/>
                </a:lnTo>
                <a:lnTo>
                  <a:pt x="127" y="225"/>
                </a:lnTo>
                <a:lnTo>
                  <a:pt x="127" y="225"/>
                </a:lnTo>
                <a:lnTo>
                  <a:pt x="125" y="227"/>
                </a:lnTo>
                <a:lnTo>
                  <a:pt x="125" y="227"/>
                </a:lnTo>
                <a:lnTo>
                  <a:pt x="124" y="228"/>
                </a:lnTo>
                <a:lnTo>
                  <a:pt x="122" y="228"/>
                </a:lnTo>
                <a:lnTo>
                  <a:pt x="122" y="228"/>
                </a:lnTo>
                <a:lnTo>
                  <a:pt x="122" y="227"/>
                </a:lnTo>
                <a:lnTo>
                  <a:pt x="122" y="225"/>
                </a:lnTo>
                <a:lnTo>
                  <a:pt x="122" y="225"/>
                </a:lnTo>
                <a:lnTo>
                  <a:pt x="122" y="225"/>
                </a:lnTo>
                <a:lnTo>
                  <a:pt x="121" y="225"/>
                </a:lnTo>
                <a:lnTo>
                  <a:pt x="121" y="225"/>
                </a:lnTo>
                <a:lnTo>
                  <a:pt x="121" y="225"/>
                </a:lnTo>
                <a:lnTo>
                  <a:pt x="121" y="225"/>
                </a:lnTo>
                <a:lnTo>
                  <a:pt x="121" y="227"/>
                </a:lnTo>
                <a:lnTo>
                  <a:pt x="121" y="227"/>
                </a:lnTo>
                <a:lnTo>
                  <a:pt x="121" y="227"/>
                </a:lnTo>
                <a:lnTo>
                  <a:pt x="122" y="228"/>
                </a:lnTo>
                <a:lnTo>
                  <a:pt x="122" y="228"/>
                </a:lnTo>
                <a:lnTo>
                  <a:pt x="121" y="228"/>
                </a:lnTo>
                <a:lnTo>
                  <a:pt x="121" y="228"/>
                </a:lnTo>
                <a:lnTo>
                  <a:pt x="120" y="227"/>
                </a:lnTo>
                <a:lnTo>
                  <a:pt x="118" y="227"/>
                </a:lnTo>
                <a:lnTo>
                  <a:pt x="118" y="227"/>
                </a:lnTo>
                <a:lnTo>
                  <a:pt x="117" y="227"/>
                </a:lnTo>
                <a:lnTo>
                  <a:pt x="117" y="227"/>
                </a:lnTo>
                <a:lnTo>
                  <a:pt x="117" y="227"/>
                </a:lnTo>
                <a:lnTo>
                  <a:pt x="117" y="227"/>
                </a:lnTo>
                <a:lnTo>
                  <a:pt x="117" y="227"/>
                </a:lnTo>
                <a:lnTo>
                  <a:pt x="115" y="227"/>
                </a:lnTo>
                <a:lnTo>
                  <a:pt x="115" y="227"/>
                </a:lnTo>
                <a:lnTo>
                  <a:pt x="114" y="227"/>
                </a:lnTo>
                <a:lnTo>
                  <a:pt x="114" y="228"/>
                </a:lnTo>
                <a:lnTo>
                  <a:pt x="114" y="228"/>
                </a:lnTo>
                <a:lnTo>
                  <a:pt x="114" y="227"/>
                </a:lnTo>
                <a:lnTo>
                  <a:pt x="115" y="227"/>
                </a:lnTo>
                <a:lnTo>
                  <a:pt x="115" y="227"/>
                </a:lnTo>
                <a:lnTo>
                  <a:pt x="114" y="227"/>
                </a:lnTo>
                <a:lnTo>
                  <a:pt x="114" y="227"/>
                </a:lnTo>
                <a:lnTo>
                  <a:pt x="112" y="227"/>
                </a:lnTo>
                <a:lnTo>
                  <a:pt x="111" y="228"/>
                </a:lnTo>
                <a:lnTo>
                  <a:pt x="111" y="228"/>
                </a:lnTo>
                <a:lnTo>
                  <a:pt x="111" y="228"/>
                </a:lnTo>
                <a:lnTo>
                  <a:pt x="111" y="227"/>
                </a:lnTo>
                <a:lnTo>
                  <a:pt x="111" y="227"/>
                </a:lnTo>
                <a:lnTo>
                  <a:pt x="111" y="225"/>
                </a:lnTo>
                <a:lnTo>
                  <a:pt x="110" y="224"/>
                </a:lnTo>
                <a:lnTo>
                  <a:pt x="110" y="224"/>
                </a:lnTo>
                <a:lnTo>
                  <a:pt x="110" y="224"/>
                </a:lnTo>
                <a:lnTo>
                  <a:pt x="110" y="225"/>
                </a:lnTo>
                <a:lnTo>
                  <a:pt x="108" y="225"/>
                </a:lnTo>
                <a:lnTo>
                  <a:pt x="107" y="227"/>
                </a:lnTo>
                <a:lnTo>
                  <a:pt x="107" y="228"/>
                </a:lnTo>
                <a:lnTo>
                  <a:pt x="107" y="228"/>
                </a:lnTo>
                <a:lnTo>
                  <a:pt x="107" y="228"/>
                </a:lnTo>
                <a:lnTo>
                  <a:pt x="105" y="228"/>
                </a:lnTo>
                <a:lnTo>
                  <a:pt x="105" y="227"/>
                </a:lnTo>
                <a:lnTo>
                  <a:pt x="105" y="227"/>
                </a:lnTo>
                <a:lnTo>
                  <a:pt x="104" y="227"/>
                </a:lnTo>
                <a:lnTo>
                  <a:pt x="104" y="227"/>
                </a:lnTo>
                <a:lnTo>
                  <a:pt x="104" y="228"/>
                </a:lnTo>
                <a:lnTo>
                  <a:pt x="104" y="228"/>
                </a:lnTo>
                <a:lnTo>
                  <a:pt x="104" y="228"/>
                </a:lnTo>
                <a:lnTo>
                  <a:pt x="104" y="227"/>
                </a:lnTo>
                <a:lnTo>
                  <a:pt x="104" y="227"/>
                </a:lnTo>
                <a:lnTo>
                  <a:pt x="104" y="227"/>
                </a:lnTo>
                <a:lnTo>
                  <a:pt x="104" y="227"/>
                </a:lnTo>
                <a:lnTo>
                  <a:pt x="104" y="227"/>
                </a:lnTo>
                <a:lnTo>
                  <a:pt x="104" y="227"/>
                </a:lnTo>
                <a:lnTo>
                  <a:pt x="104" y="227"/>
                </a:lnTo>
                <a:lnTo>
                  <a:pt x="104" y="225"/>
                </a:lnTo>
                <a:lnTo>
                  <a:pt x="104" y="225"/>
                </a:lnTo>
                <a:lnTo>
                  <a:pt x="103" y="225"/>
                </a:lnTo>
                <a:lnTo>
                  <a:pt x="103" y="225"/>
                </a:lnTo>
                <a:lnTo>
                  <a:pt x="103" y="227"/>
                </a:lnTo>
                <a:lnTo>
                  <a:pt x="103" y="227"/>
                </a:lnTo>
                <a:lnTo>
                  <a:pt x="103" y="228"/>
                </a:lnTo>
                <a:lnTo>
                  <a:pt x="101" y="228"/>
                </a:lnTo>
                <a:lnTo>
                  <a:pt x="100" y="228"/>
                </a:lnTo>
                <a:lnTo>
                  <a:pt x="98" y="228"/>
                </a:lnTo>
                <a:lnTo>
                  <a:pt x="98" y="228"/>
                </a:lnTo>
                <a:lnTo>
                  <a:pt x="98" y="227"/>
                </a:lnTo>
                <a:lnTo>
                  <a:pt x="98" y="227"/>
                </a:lnTo>
                <a:lnTo>
                  <a:pt x="98" y="227"/>
                </a:lnTo>
                <a:lnTo>
                  <a:pt x="100" y="227"/>
                </a:lnTo>
                <a:lnTo>
                  <a:pt x="100" y="227"/>
                </a:lnTo>
                <a:lnTo>
                  <a:pt x="100" y="227"/>
                </a:lnTo>
                <a:lnTo>
                  <a:pt x="100" y="227"/>
                </a:lnTo>
                <a:lnTo>
                  <a:pt x="100" y="227"/>
                </a:lnTo>
                <a:lnTo>
                  <a:pt x="100" y="227"/>
                </a:lnTo>
                <a:lnTo>
                  <a:pt x="100" y="227"/>
                </a:lnTo>
                <a:lnTo>
                  <a:pt x="100" y="227"/>
                </a:lnTo>
                <a:lnTo>
                  <a:pt x="100" y="227"/>
                </a:lnTo>
                <a:lnTo>
                  <a:pt x="101" y="227"/>
                </a:lnTo>
                <a:lnTo>
                  <a:pt x="101" y="227"/>
                </a:lnTo>
                <a:lnTo>
                  <a:pt x="101" y="225"/>
                </a:lnTo>
                <a:lnTo>
                  <a:pt x="103" y="227"/>
                </a:lnTo>
                <a:lnTo>
                  <a:pt x="103" y="227"/>
                </a:lnTo>
                <a:lnTo>
                  <a:pt x="103" y="225"/>
                </a:lnTo>
                <a:lnTo>
                  <a:pt x="103" y="224"/>
                </a:lnTo>
                <a:lnTo>
                  <a:pt x="103" y="224"/>
                </a:lnTo>
                <a:lnTo>
                  <a:pt x="103" y="224"/>
                </a:lnTo>
                <a:lnTo>
                  <a:pt x="103" y="222"/>
                </a:lnTo>
                <a:lnTo>
                  <a:pt x="101" y="222"/>
                </a:lnTo>
                <a:lnTo>
                  <a:pt x="100" y="222"/>
                </a:lnTo>
                <a:lnTo>
                  <a:pt x="100" y="222"/>
                </a:lnTo>
                <a:lnTo>
                  <a:pt x="100" y="222"/>
                </a:lnTo>
                <a:lnTo>
                  <a:pt x="100" y="222"/>
                </a:lnTo>
                <a:lnTo>
                  <a:pt x="100" y="222"/>
                </a:lnTo>
                <a:lnTo>
                  <a:pt x="100" y="222"/>
                </a:lnTo>
                <a:lnTo>
                  <a:pt x="100" y="222"/>
                </a:lnTo>
                <a:lnTo>
                  <a:pt x="101" y="224"/>
                </a:lnTo>
                <a:lnTo>
                  <a:pt x="101" y="224"/>
                </a:lnTo>
                <a:lnTo>
                  <a:pt x="101" y="224"/>
                </a:lnTo>
                <a:lnTo>
                  <a:pt x="101" y="224"/>
                </a:lnTo>
                <a:lnTo>
                  <a:pt x="100" y="224"/>
                </a:lnTo>
                <a:lnTo>
                  <a:pt x="100" y="225"/>
                </a:lnTo>
                <a:lnTo>
                  <a:pt x="100" y="225"/>
                </a:lnTo>
                <a:lnTo>
                  <a:pt x="97" y="224"/>
                </a:lnTo>
                <a:lnTo>
                  <a:pt x="97" y="224"/>
                </a:lnTo>
                <a:lnTo>
                  <a:pt x="97" y="224"/>
                </a:lnTo>
                <a:lnTo>
                  <a:pt x="95" y="225"/>
                </a:lnTo>
                <a:lnTo>
                  <a:pt x="95" y="225"/>
                </a:lnTo>
                <a:lnTo>
                  <a:pt x="95" y="224"/>
                </a:lnTo>
                <a:lnTo>
                  <a:pt x="95" y="224"/>
                </a:lnTo>
                <a:lnTo>
                  <a:pt x="95" y="224"/>
                </a:lnTo>
                <a:lnTo>
                  <a:pt x="95" y="224"/>
                </a:lnTo>
                <a:lnTo>
                  <a:pt x="95" y="225"/>
                </a:lnTo>
                <a:lnTo>
                  <a:pt x="94" y="225"/>
                </a:lnTo>
                <a:lnTo>
                  <a:pt x="94" y="227"/>
                </a:lnTo>
                <a:lnTo>
                  <a:pt x="94" y="227"/>
                </a:lnTo>
                <a:lnTo>
                  <a:pt x="94" y="227"/>
                </a:lnTo>
                <a:lnTo>
                  <a:pt x="93" y="225"/>
                </a:lnTo>
                <a:lnTo>
                  <a:pt x="93" y="224"/>
                </a:lnTo>
                <a:lnTo>
                  <a:pt x="93" y="224"/>
                </a:lnTo>
                <a:lnTo>
                  <a:pt x="93" y="224"/>
                </a:lnTo>
                <a:lnTo>
                  <a:pt x="93" y="224"/>
                </a:lnTo>
                <a:lnTo>
                  <a:pt x="94" y="224"/>
                </a:lnTo>
                <a:lnTo>
                  <a:pt x="94" y="224"/>
                </a:lnTo>
                <a:lnTo>
                  <a:pt x="94" y="224"/>
                </a:lnTo>
                <a:lnTo>
                  <a:pt x="94" y="224"/>
                </a:lnTo>
                <a:lnTo>
                  <a:pt x="94" y="224"/>
                </a:lnTo>
                <a:lnTo>
                  <a:pt x="94" y="224"/>
                </a:lnTo>
                <a:lnTo>
                  <a:pt x="94" y="222"/>
                </a:lnTo>
                <a:lnTo>
                  <a:pt x="94" y="222"/>
                </a:lnTo>
                <a:lnTo>
                  <a:pt x="93" y="222"/>
                </a:lnTo>
                <a:lnTo>
                  <a:pt x="93" y="222"/>
                </a:lnTo>
                <a:lnTo>
                  <a:pt x="91" y="221"/>
                </a:lnTo>
                <a:lnTo>
                  <a:pt x="91" y="221"/>
                </a:lnTo>
                <a:lnTo>
                  <a:pt x="91" y="221"/>
                </a:lnTo>
                <a:lnTo>
                  <a:pt x="91" y="219"/>
                </a:lnTo>
                <a:lnTo>
                  <a:pt x="90" y="219"/>
                </a:lnTo>
                <a:lnTo>
                  <a:pt x="90" y="219"/>
                </a:lnTo>
                <a:lnTo>
                  <a:pt x="90" y="219"/>
                </a:lnTo>
                <a:lnTo>
                  <a:pt x="90" y="219"/>
                </a:lnTo>
                <a:lnTo>
                  <a:pt x="90" y="221"/>
                </a:lnTo>
                <a:lnTo>
                  <a:pt x="90" y="222"/>
                </a:lnTo>
                <a:lnTo>
                  <a:pt x="90" y="222"/>
                </a:lnTo>
                <a:lnTo>
                  <a:pt x="91" y="224"/>
                </a:lnTo>
                <a:lnTo>
                  <a:pt x="91" y="224"/>
                </a:lnTo>
                <a:lnTo>
                  <a:pt x="91" y="224"/>
                </a:lnTo>
                <a:lnTo>
                  <a:pt x="91" y="224"/>
                </a:lnTo>
                <a:lnTo>
                  <a:pt x="91" y="224"/>
                </a:lnTo>
                <a:lnTo>
                  <a:pt x="91" y="225"/>
                </a:lnTo>
                <a:lnTo>
                  <a:pt x="91" y="225"/>
                </a:lnTo>
                <a:lnTo>
                  <a:pt x="91" y="227"/>
                </a:lnTo>
                <a:lnTo>
                  <a:pt x="91" y="227"/>
                </a:lnTo>
                <a:lnTo>
                  <a:pt x="91" y="227"/>
                </a:lnTo>
                <a:lnTo>
                  <a:pt x="90" y="227"/>
                </a:lnTo>
                <a:lnTo>
                  <a:pt x="90" y="227"/>
                </a:lnTo>
                <a:lnTo>
                  <a:pt x="88" y="225"/>
                </a:lnTo>
                <a:lnTo>
                  <a:pt x="88" y="225"/>
                </a:lnTo>
                <a:lnTo>
                  <a:pt x="90" y="225"/>
                </a:lnTo>
                <a:lnTo>
                  <a:pt x="90" y="225"/>
                </a:lnTo>
                <a:lnTo>
                  <a:pt x="90" y="225"/>
                </a:lnTo>
                <a:lnTo>
                  <a:pt x="90" y="225"/>
                </a:lnTo>
                <a:lnTo>
                  <a:pt x="90" y="224"/>
                </a:lnTo>
                <a:lnTo>
                  <a:pt x="88" y="224"/>
                </a:lnTo>
                <a:lnTo>
                  <a:pt x="88" y="222"/>
                </a:lnTo>
                <a:lnTo>
                  <a:pt x="88" y="222"/>
                </a:lnTo>
                <a:lnTo>
                  <a:pt x="87" y="224"/>
                </a:lnTo>
                <a:lnTo>
                  <a:pt x="87" y="224"/>
                </a:lnTo>
                <a:lnTo>
                  <a:pt x="87" y="224"/>
                </a:lnTo>
                <a:lnTo>
                  <a:pt x="87" y="224"/>
                </a:lnTo>
                <a:lnTo>
                  <a:pt x="87" y="224"/>
                </a:lnTo>
                <a:lnTo>
                  <a:pt x="87" y="224"/>
                </a:lnTo>
                <a:lnTo>
                  <a:pt x="85" y="224"/>
                </a:lnTo>
                <a:lnTo>
                  <a:pt x="85" y="224"/>
                </a:lnTo>
                <a:lnTo>
                  <a:pt x="85" y="224"/>
                </a:lnTo>
                <a:lnTo>
                  <a:pt x="85" y="224"/>
                </a:lnTo>
                <a:lnTo>
                  <a:pt x="84" y="224"/>
                </a:lnTo>
                <a:lnTo>
                  <a:pt x="84" y="224"/>
                </a:lnTo>
                <a:lnTo>
                  <a:pt x="84" y="222"/>
                </a:lnTo>
                <a:lnTo>
                  <a:pt x="84" y="222"/>
                </a:lnTo>
                <a:lnTo>
                  <a:pt x="85" y="222"/>
                </a:lnTo>
                <a:lnTo>
                  <a:pt x="85" y="221"/>
                </a:lnTo>
                <a:lnTo>
                  <a:pt x="85" y="221"/>
                </a:lnTo>
                <a:lnTo>
                  <a:pt x="85" y="221"/>
                </a:lnTo>
                <a:lnTo>
                  <a:pt x="85" y="221"/>
                </a:lnTo>
                <a:lnTo>
                  <a:pt x="85" y="221"/>
                </a:lnTo>
                <a:lnTo>
                  <a:pt x="85" y="222"/>
                </a:lnTo>
                <a:lnTo>
                  <a:pt x="85" y="222"/>
                </a:lnTo>
                <a:lnTo>
                  <a:pt x="85" y="222"/>
                </a:lnTo>
                <a:lnTo>
                  <a:pt x="87" y="222"/>
                </a:lnTo>
                <a:lnTo>
                  <a:pt x="87" y="221"/>
                </a:lnTo>
                <a:lnTo>
                  <a:pt x="87" y="221"/>
                </a:lnTo>
                <a:lnTo>
                  <a:pt x="87" y="221"/>
                </a:lnTo>
                <a:lnTo>
                  <a:pt x="87" y="219"/>
                </a:lnTo>
                <a:lnTo>
                  <a:pt x="87" y="219"/>
                </a:lnTo>
                <a:lnTo>
                  <a:pt x="87" y="219"/>
                </a:lnTo>
                <a:lnTo>
                  <a:pt x="88" y="219"/>
                </a:lnTo>
                <a:lnTo>
                  <a:pt x="88" y="218"/>
                </a:lnTo>
                <a:lnTo>
                  <a:pt x="88" y="218"/>
                </a:lnTo>
                <a:lnTo>
                  <a:pt x="87" y="218"/>
                </a:lnTo>
                <a:lnTo>
                  <a:pt x="87" y="218"/>
                </a:lnTo>
                <a:lnTo>
                  <a:pt x="87" y="217"/>
                </a:lnTo>
                <a:lnTo>
                  <a:pt x="87" y="217"/>
                </a:lnTo>
                <a:lnTo>
                  <a:pt x="87" y="217"/>
                </a:lnTo>
                <a:lnTo>
                  <a:pt x="87" y="217"/>
                </a:lnTo>
                <a:lnTo>
                  <a:pt x="87" y="215"/>
                </a:lnTo>
                <a:lnTo>
                  <a:pt x="87" y="215"/>
                </a:lnTo>
                <a:lnTo>
                  <a:pt x="87" y="215"/>
                </a:lnTo>
                <a:lnTo>
                  <a:pt x="87" y="214"/>
                </a:lnTo>
                <a:lnTo>
                  <a:pt x="85" y="214"/>
                </a:lnTo>
                <a:lnTo>
                  <a:pt x="84" y="214"/>
                </a:lnTo>
                <a:lnTo>
                  <a:pt x="84" y="214"/>
                </a:lnTo>
                <a:lnTo>
                  <a:pt x="84" y="214"/>
                </a:lnTo>
                <a:lnTo>
                  <a:pt x="84" y="214"/>
                </a:lnTo>
                <a:lnTo>
                  <a:pt x="83" y="214"/>
                </a:lnTo>
                <a:lnTo>
                  <a:pt x="83" y="214"/>
                </a:lnTo>
                <a:lnTo>
                  <a:pt x="83" y="214"/>
                </a:lnTo>
                <a:lnTo>
                  <a:pt x="83" y="214"/>
                </a:lnTo>
                <a:lnTo>
                  <a:pt x="81" y="214"/>
                </a:lnTo>
                <a:lnTo>
                  <a:pt x="81" y="214"/>
                </a:lnTo>
                <a:lnTo>
                  <a:pt x="81" y="215"/>
                </a:lnTo>
                <a:lnTo>
                  <a:pt x="81" y="215"/>
                </a:lnTo>
                <a:lnTo>
                  <a:pt x="81" y="215"/>
                </a:lnTo>
                <a:lnTo>
                  <a:pt x="81" y="215"/>
                </a:lnTo>
                <a:lnTo>
                  <a:pt x="83" y="215"/>
                </a:lnTo>
                <a:lnTo>
                  <a:pt x="83" y="217"/>
                </a:lnTo>
                <a:lnTo>
                  <a:pt x="83" y="217"/>
                </a:lnTo>
                <a:lnTo>
                  <a:pt x="83" y="217"/>
                </a:lnTo>
                <a:lnTo>
                  <a:pt x="83" y="218"/>
                </a:lnTo>
                <a:lnTo>
                  <a:pt x="83" y="218"/>
                </a:lnTo>
                <a:lnTo>
                  <a:pt x="83" y="218"/>
                </a:lnTo>
                <a:lnTo>
                  <a:pt x="83" y="218"/>
                </a:lnTo>
                <a:lnTo>
                  <a:pt x="83" y="218"/>
                </a:lnTo>
                <a:lnTo>
                  <a:pt x="83" y="219"/>
                </a:lnTo>
                <a:lnTo>
                  <a:pt x="83" y="219"/>
                </a:lnTo>
                <a:lnTo>
                  <a:pt x="81" y="218"/>
                </a:lnTo>
                <a:lnTo>
                  <a:pt x="81" y="218"/>
                </a:lnTo>
                <a:lnTo>
                  <a:pt x="81" y="218"/>
                </a:lnTo>
                <a:lnTo>
                  <a:pt x="81" y="218"/>
                </a:lnTo>
                <a:lnTo>
                  <a:pt x="81" y="218"/>
                </a:lnTo>
                <a:lnTo>
                  <a:pt x="80" y="218"/>
                </a:lnTo>
                <a:lnTo>
                  <a:pt x="80" y="218"/>
                </a:lnTo>
                <a:lnTo>
                  <a:pt x="80" y="218"/>
                </a:lnTo>
                <a:lnTo>
                  <a:pt x="78" y="218"/>
                </a:lnTo>
                <a:lnTo>
                  <a:pt x="78" y="218"/>
                </a:lnTo>
                <a:lnTo>
                  <a:pt x="78" y="219"/>
                </a:lnTo>
                <a:lnTo>
                  <a:pt x="78" y="219"/>
                </a:lnTo>
                <a:lnTo>
                  <a:pt x="78" y="219"/>
                </a:lnTo>
                <a:lnTo>
                  <a:pt x="78" y="219"/>
                </a:lnTo>
                <a:lnTo>
                  <a:pt x="77" y="219"/>
                </a:lnTo>
                <a:lnTo>
                  <a:pt x="77" y="221"/>
                </a:lnTo>
                <a:lnTo>
                  <a:pt x="77" y="221"/>
                </a:lnTo>
                <a:lnTo>
                  <a:pt x="78" y="221"/>
                </a:lnTo>
                <a:lnTo>
                  <a:pt x="78" y="221"/>
                </a:lnTo>
                <a:lnTo>
                  <a:pt x="78" y="222"/>
                </a:lnTo>
                <a:lnTo>
                  <a:pt x="78" y="222"/>
                </a:lnTo>
                <a:lnTo>
                  <a:pt x="77" y="221"/>
                </a:lnTo>
                <a:lnTo>
                  <a:pt x="75" y="221"/>
                </a:lnTo>
                <a:lnTo>
                  <a:pt x="75" y="221"/>
                </a:lnTo>
                <a:lnTo>
                  <a:pt x="75" y="222"/>
                </a:lnTo>
                <a:lnTo>
                  <a:pt x="75" y="222"/>
                </a:lnTo>
                <a:lnTo>
                  <a:pt x="74" y="222"/>
                </a:lnTo>
                <a:lnTo>
                  <a:pt x="74" y="222"/>
                </a:lnTo>
                <a:lnTo>
                  <a:pt x="74" y="222"/>
                </a:lnTo>
                <a:lnTo>
                  <a:pt x="74" y="221"/>
                </a:lnTo>
                <a:lnTo>
                  <a:pt x="73" y="221"/>
                </a:lnTo>
                <a:lnTo>
                  <a:pt x="73" y="219"/>
                </a:lnTo>
                <a:lnTo>
                  <a:pt x="71" y="219"/>
                </a:lnTo>
                <a:lnTo>
                  <a:pt x="71" y="219"/>
                </a:lnTo>
                <a:lnTo>
                  <a:pt x="71" y="219"/>
                </a:lnTo>
                <a:lnTo>
                  <a:pt x="70" y="219"/>
                </a:lnTo>
                <a:lnTo>
                  <a:pt x="70" y="219"/>
                </a:lnTo>
                <a:lnTo>
                  <a:pt x="70" y="218"/>
                </a:lnTo>
                <a:lnTo>
                  <a:pt x="70" y="218"/>
                </a:lnTo>
                <a:lnTo>
                  <a:pt x="70" y="218"/>
                </a:lnTo>
                <a:lnTo>
                  <a:pt x="71" y="218"/>
                </a:lnTo>
                <a:lnTo>
                  <a:pt x="73" y="218"/>
                </a:lnTo>
                <a:lnTo>
                  <a:pt x="73" y="218"/>
                </a:lnTo>
                <a:lnTo>
                  <a:pt x="74" y="218"/>
                </a:lnTo>
                <a:lnTo>
                  <a:pt x="74" y="218"/>
                </a:lnTo>
                <a:lnTo>
                  <a:pt x="74" y="218"/>
                </a:lnTo>
                <a:lnTo>
                  <a:pt x="74" y="218"/>
                </a:lnTo>
                <a:lnTo>
                  <a:pt x="75" y="218"/>
                </a:lnTo>
                <a:lnTo>
                  <a:pt x="75" y="218"/>
                </a:lnTo>
                <a:lnTo>
                  <a:pt x="77" y="218"/>
                </a:lnTo>
                <a:lnTo>
                  <a:pt x="77" y="218"/>
                </a:lnTo>
                <a:lnTo>
                  <a:pt x="77" y="218"/>
                </a:lnTo>
                <a:lnTo>
                  <a:pt x="77" y="217"/>
                </a:lnTo>
                <a:lnTo>
                  <a:pt x="77" y="217"/>
                </a:lnTo>
                <a:lnTo>
                  <a:pt x="78" y="217"/>
                </a:lnTo>
                <a:lnTo>
                  <a:pt x="78" y="215"/>
                </a:lnTo>
                <a:lnTo>
                  <a:pt x="78" y="215"/>
                </a:lnTo>
                <a:lnTo>
                  <a:pt x="78" y="215"/>
                </a:lnTo>
                <a:lnTo>
                  <a:pt x="77" y="215"/>
                </a:lnTo>
                <a:lnTo>
                  <a:pt x="77" y="215"/>
                </a:lnTo>
                <a:lnTo>
                  <a:pt x="77" y="214"/>
                </a:lnTo>
                <a:lnTo>
                  <a:pt x="77" y="214"/>
                </a:lnTo>
                <a:lnTo>
                  <a:pt x="75" y="214"/>
                </a:lnTo>
                <a:lnTo>
                  <a:pt x="75" y="214"/>
                </a:lnTo>
                <a:lnTo>
                  <a:pt x="75" y="214"/>
                </a:lnTo>
                <a:lnTo>
                  <a:pt x="74" y="212"/>
                </a:lnTo>
                <a:lnTo>
                  <a:pt x="74" y="212"/>
                </a:lnTo>
                <a:lnTo>
                  <a:pt x="74" y="212"/>
                </a:lnTo>
                <a:lnTo>
                  <a:pt x="74" y="212"/>
                </a:lnTo>
                <a:lnTo>
                  <a:pt x="74" y="212"/>
                </a:lnTo>
                <a:lnTo>
                  <a:pt x="73" y="212"/>
                </a:lnTo>
                <a:lnTo>
                  <a:pt x="73" y="212"/>
                </a:lnTo>
                <a:lnTo>
                  <a:pt x="73" y="212"/>
                </a:lnTo>
                <a:lnTo>
                  <a:pt x="71" y="212"/>
                </a:lnTo>
                <a:lnTo>
                  <a:pt x="73" y="212"/>
                </a:lnTo>
                <a:lnTo>
                  <a:pt x="73" y="212"/>
                </a:lnTo>
                <a:lnTo>
                  <a:pt x="71" y="211"/>
                </a:lnTo>
                <a:lnTo>
                  <a:pt x="71" y="211"/>
                </a:lnTo>
                <a:lnTo>
                  <a:pt x="71" y="211"/>
                </a:lnTo>
                <a:lnTo>
                  <a:pt x="71" y="211"/>
                </a:lnTo>
                <a:lnTo>
                  <a:pt x="70" y="211"/>
                </a:lnTo>
                <a:lnTo>
                  <a:pt x="70" y="211"/>
                </a:lnTo>
                <a:lnTo>
                  <a:pt x="68" y="211"/>
                </a:lnTo>
                <a:lnTo>
                  <a:pt x="65" y="211"/>
                </a:lnTo>
                <a:lnTo>
                  <a:pt x="67" y="212"/>
                </a:lnTo>
                <a:lnTo>
                  <a:pt x="67" y="212"/>
                </a:lnTo>
                <a:lnTo>
                  <a:pt x="67" y="212"/>
                </a:lnTo>
                <a:lnTo>
                  <a:pt x="65" y="214"/>
                </a:lnTo>
                <a:lnTo>
                  <a:pt x="65" y="214"/>
                </a:lnTo>
                <a:lnTo>
                  <a:pt x="65" y="215"/>
                </a:lnTo>
                <a:lnTo>
                  <a:pt x="65" y="215"/>
                </a:lnTo>
                <a:lnTo>
                  <a:pt x="65" y="215"/>
                </a:lnTo>
                <a:lnTo>
                  <a:pt x="64" y="215"/>
                </a:lnTo>
                <a:lnTo>
                  <a:pt x="63" y="215"/>
                </a:lnTo>
                <a:lnTo>
                  <a:pt x="60" y="214"/>
                </a:lnTo>
                <a:lnTo>
                  <a:pt x="58" y="214"/>
                </a:lnTo>
                <a:lnTo>
                  <a:pt x="58" y="214"/>
                </a:lnTo>
                <a:lnTo>
                  <a:pt x="58" y="214"/>
                </a:lnTo>
                <a:lnTo>
                  <a:pt x="58" y="214"/>
                </a:lnTo>
                <a:lnTo>
                  <a:pt x="58" y="214"/>
                </a:lnTo>
                <a:lnTo>
                  <a:pt x="58" y="214"/>
                </a:lnTo>
                <a:lnTo>
                  <a:pt x="58" y="212"/>
                </a:lnTo>
                <a:lnTo>
                  <a:pt x="58" y="212"/>
                </a:lnTo>
                <a:lnTo>
                  <a:pt x="58" y="212"/>
                </a:lnTo>
                <a:lnTo>
                  <a:pt x="58" y="212"/>
                </a:lnTo>
                <a:lnTo>
                  <a:pt x="58" y="214"/>
                </a:lnTo>
                <a:lnTo>
                  <a:pt x="60" y="214"/>
                </a:lnTo>
                <a:lnTo>
                  <a:pt x="60" y="214"/>
                </a:lnTo>
                <a:lnTo>
                  <a:pt x="61" y="214"/>
                </a:lnTo>
                <a:lnTo>
                  <a:pt x="61" y="214"/>
                </a:lnTo>
                <a:lnTo>
                  <a:pt x="61" y="214"/>
                </a:lnTo>
                <a:lnTo>
                  <a:pt x="61" y="212"/>
                </a:lnTo>
                <a:lnTo>
                  <a:pt x="63" y="212"/>
                </a:lnTo>
                <a:lnTo>
                  <a:pt x="63" y="212"/>
                </a:lnTo>
                <a:lnTo>
                  <a:pt x="63" y="211"/>
                </a:lnTo>
                <a:lnTo>
                  <a:pt x="63" y="211"/>
                </a:lnTo>
                <a:lnTo>
                  <a:pt x="61" y="211"/>
                </a:lnTo>
                <a:lnTo>
                  <a:pt x="61" y="211"/>
                </a:lnTo>
                <a:lnTo>
                  <a:pt x="61" y="211"/>
                </a:lnTo>
                <a:lnTo>
                  <a:pt x="61" y="211"/>
                </a:lnTo>
                <a:lnTo>
                  <a:pt x="60" y="212"/>
                </a:lnTo>
                <a:lnTo>
                  <a:pt x="60" y="212"/>
                </a:lnTo>
                <a:lnTo>
                  <a:pt x="60" y="212"/>
                </a:lnTo>
                <a:lnTo>
                  <a:pt x="60" y="212"/>
                </a:lnTo>
                <a:lnTo>
                  <a:pt x="60" y="211"/>
                </a:lnTo>
                <a:lnTo>
                  <a:pt x="60" y="211"/>
                </a:lnTo>
                <a:lnTo>
                  <a:pt x="60" y="210"/>
                </a:lnTo>
                <a:lnTo>
                  <a:pt x="60" y="210"/>
                </a:lnTo>
                <a:lnTo>
                  <a:pt x="60" y="208"/>
                </a:lnTo>
                <a:lnTo>
                  <a:pt x="60" y="208"/>
                </a:lnTo>
                <a:lnTo>
                  <a:pt x="58" y="208"/>
                </a:lnTo>
                <a:lnTo>
                  <a:pt x="58" y="208"/>
                </a:lnTo>
                <a:lnTo>
                  <a:pt x="58" y="208"/>
                </a:lnTo>
                <a:lnTo>
                  <a:pt x="58" y="210"/>
                </a:lnTo>
                <a:lnTo>
                  <a:pt x="58" y="211"/>
                </a:lnTo>
                <a:lnTo>
                  <a:pt x="58" y="211"/>
                </a:lnTo>
                <a:lnTo>
                  <a:pt x="58" y="212"/>
                </a:lnTo>
                <a:lnTo>
                  <a:pt x="58" y="212"/>
                </a:lnTo>
                <a:lnTo>
                  <a:pt x="57" y="211"/>
                </a:lnTo>
                <a:lnTo>
                  <a:pt x="56" y="211"/>
                </a:lnTo>
                <a:lnTo>
                  <a:pt x="56" y="211"/>
                </a:lnTo>
                <a:lnTo>
                  <a:pt x="56" y="211"/>
                </a:lnTo>
                <a:lnTo>
                  <a:pt x="56" y="212"/>
                </a:lnTo>
                <a:lnTo>
                  <a:pt x="56" y="212"/>
                </a:lnTo>
                <a:lnTo>
                  <a:pt x="56" y="212"/>
                </a:lnTo>
                <a:lnTo>
                  <a:pt x="56" y="214"/>
                </a:lnTo>
                <a:lnTo>
                  <a:pt x="56" y="214"/>
                </a:lnTo>
                <a:lnTo>
                  <a:pt x="54" y="214"/>
                </a:lnTo>
                <a:lnTo>
                  <a:pt x="54" y="214"/>
                </a:lnTo>
                <a:lnTo>
                  <a:pt x="56" y="215"/>
                </a:lnTo>
                <a:lnTo>
                  <a:pt x="56" y="215"/>
                </a:lnTo>
                <a:lnTo>
                  <a:pt x="57" y="215"/>
                </a:lnTo>
                <a:lnTo>
                  <a:pt x="57" y="215"/>
                </a:lnTo>
                <a:lnTo>
                  <a:pt x="56" y="215"/>
                </a:lnTo>
                <a:lnTo>
                  <a:pt x="57" y="217"/>
                </a:lnTo>
                <a:lnTo>
                  <a:pt x="57" y="217"/>
                </a:lnTo>
                <a:lnTo>
                  <a:pt x="57" y="217"/>
                </a:lnTo>
                <a:lnTo>
                  <a:pt x="56" y="217"/>
                </a:lnTo>
                <a:lnTo>
                  <a:pt x="56" y="217"/>
                </a:lnTo>
                <a:lnTo>
                  <a:pt x="56" y="217"/>
                </a:lnTo>
                <a:lnTo>
                  <a:pt x="54" y="217"/>
                </a:lnTo>
                <a:lnTo>
                  <a:pt x="54" y="217"/>
                </a:lnTo>
                <a:lnTo>
                  <a:pt x="54" y="215"/>
                </a:lnTo>
                <a:lnTo>
                  <a:pt x="54" y="215"/>
                </a:lnTo>
                <a:lnTo>
                  <a:pt x="54" y="214"/>
                </a:lnTo>
                <a:lnTo>
                  <a:pt x="53" y="212"/>
                </a:lnTo>
                <a:lnTo>
                  <a:pt x="53" y="212"/>
                </a:lnTo>
                <a:lnTo>
                  <a:pt x="53" y="211"/>
                </a:lnTo>
                <a:lnTo>
                  <a:pt x="51" y="211"/>
                </a:lnTo>
                <a:lnTo>
                  <a:pt x="51" y="211"/>
                </a:lnTo>
                <a:lnTo>
                  <a:pt x="51" y="211"/>
                </a:lnTo>
                <a:lnTo>
                  <a:pt x="50" y="211"/>
                </a:lnTo>
                <a:lnTo>
                  <a:pt x="50" y="210"/>
                </a:lnTo>
                <a:lnTo>
                  <a:pt x="50" y="210"/>
                </a:lnTo>
                <a:lnTo>
                  <a:pt x="50" y="210"/>
                </a:lnTo>
                <a:lnTo>
                  <a:pt x="50" y="210"/>
                </a:lnTo>
                <a:lnTo>
                  <a:pt x="50" y="210"/>
                </a:lnTo>
                <a:lnTo>
                  <a:pt x="51" y="210"/>
                </a:lnTo>
                <a:lnTo>
                  <a:pt x="51" y="210"/>
                </a:lnTo>
                <a:lnTo>
                  <a:pt x="53" y="208"/>
                </a:lnTo>
                <a:lnTo>
                  <a:pt x="53" y="208"/>
                </a:lnTo>
                <a:lnTo>
                  <a:pt x="53" y="208"/>
                </a:lnTo>
                <a:lnTo>
                  <a:pt x="53" y="208"/>
                </a:lnTo>
                <a:lnTo>
                  <a:pt x="53" y="208"/>
                </a:lnTo>
                <a:lnTo>
                  <a:pt x="51" y="208"/>
                </a:lnTo>
                <a:lnTo>
                  <a:pt x="51" y="208"/>
                </a:lnTo>
                <a:lnTo>
                  <a:pt x="51" y="208"/>
                </a:lnTo>
                <a:lnTo>
                  <a:pt x="51" y="208"/>
                </a:lnTo>
                <a:lnTo>
                  <a:pt x="50" y="208"/>
                </a:lnTo>
                <a:lnTo>
                  <a:pt x="50" y="207"/>
                </a:lnTo>
                <a:lnTo>
                  <a:pt x="48" y="207"/>
                </a:lnTo>
                <a:lnTo>
                  <a:pt x="48" y="205"/>
                </a:lnTo>
                <a:lnTo>
                  <a:pt x="48" y="205"/>
                </a:lnTo>
                <a:lnTo>
                  <a:pt x="47" y="205"/>
                </a:lnTo>
                <a:lnTo>
                  <a:pt x="47" y="205"/>
                </a:lnTo>
                <a:lnTo>
                  <a:pt x="47" y="207"/>
                </a:lnTo>
                <a:lnTo>
                  <a:pt x="47" y="207"/>
                </a:lnTo>
                <a:lnTo>
                  <a:pt x="46" y="207"/>
                </a:lnTo>
                <a:lnTo>
                  <a:pt x="44" y="207"/>
                </a:lnTo>
                <a:lnTo>
                  <a:pt x="44" y="207"/>
                </a:lnTo>
                <a:lnTo>
                  <a:pt x="43" y="205"/>
                </a:lnTo>
                <a:lnTo>
                  <a:pt x="43" y="205"/>
                </a:lnTo>
                <a:lnTo>
                  <a:pt x="41" y="207"/>
                </a:lnTo>
                <a:lnTo>
                  <a:pt x="41" y="207"/>
                </a:lnTo>
                <a:lnTo>
                  <a:pt x="41" y="208"/>
                </a:lnTo>
                <a:lnTo>
                  <a:pt x="41" y="208"/>
                </a:lnTo>
                <a:lnTo>
                  <a:pt x="40" y="207"/>
                </a:lnTo>
                <a:lnTo>
                  <a:pt x="40" y="207"/>
                </a:lnTo>
                <a:lnTo>
                  <a:pt x="40" y="207"/>
                </a:lnTo>
                <a:lnTo>
                  <a:pt x="40" y="207"/>
                </a:lnTo>
                <a:lnTo>
                  <a:pt x="40" y="207"/>
                </a:lnTo>
                <a:lnTo>
                  <a:pt x="40" y="207"/>
                </a:lnTo>
                <a:lnTo>
                  <a:pt x="40" y="207"/>
                </a:lnTo>
                <a:lnTo>
                  <a:pt x="40" y="207"/>
                </a:lnTo>
                <a:lnTo>
                  <a:pt x="38" y="207"/>
                </a:lnTo>
                <a:lnTo>
                  <a:pt x="38" y="205"/>
                </a:lnTo>
                <a:lnTo>
                  <a:pt x="38" y="205"/>
                </a:lnTo>
                <a:lnTo>
                  <a:pt x="37" y="207"/>
                </a:lnTo>
                <a:lnTo>
                  <a:pt x="37" y="207"/>
                </a:lnTo>
                <a:lnTo>
                  <a:pt x="37" y="208"/>
                </a:lnTo>
                <a:lnTo>
                  <a:pt x="37" y="208"/>
                </a:lnTo>
                <a:lnTo>
                  <a:pt x="37" y="208"/>
                </a:lnTo>
                <a:lnTo>
                  <a:pt x="37" y="208"/>
                </a:lnTo>
                <a:lnTo>
                  <a:pt x="36" y="208"/>
                </a:lnTo>
                <a:lnTo>
                  <a:pt x="36" y="208"/>
                </a:lnTo>
                <a:lnTo>
                  <a:pt x="36" y="208"/>
                </a:lnTo>
                <a:lnTo>
                  <a:pt x="34" y="208"/>
                </a:lnTo>
                <a:lnTo>
                  <a:pt x="34" y="207"/>
                </a:lnTo>
                <a:lnTo>
                  <a:pt x="33" y="207"/>
                </a:lnTo>
                <a:lnTo>
                  <a:pt x="33" y="207"/>
                </a:lnTo>
                <a:lnTo>
                  <a:pt x="34" y="207"/>
                </a:lnTo>
                <a:lnTo>
                  <a:pt x="34" y="205"/>
                </a:lnTo>
                <a:lnTo>
                  <a:pt x="33" y="205"/>
                </a:lnTo>
                <a:lnTo>
                  <a:pt x="31" y="204"/>
                </a:lnTo>
                <a:lnTo>
                  <a:pt x="31" y="204"/>
                </a:lnTo>
                <a:lnTo>
                  <a:pt x="30" y="204"/>
                </a:lnTo>
                <a:lnTo>
                  <a:pt x="28" y="204"/>
                </a:lnTo>
                <a:lnTo>
                  <a:pt x="26" y="204"/>
                </a:lnTo>
                <a:lnTo>
                  <a:pt x="26" y="204"/>
                </a:lnTo>
                <a:lnTo>
                  <a:pt x="26" y="204"/>
                </a:lnTo>
                <a:lnTo>
                  <a:pt x="26" y="204"/>
                </a:lnTo>
                <a:lnTo>
                  <a:pt x="24" y="204"/>
                </a:lnTo>
                <a:lnTo>
                  <a:pt x="24" y="204"/>
                </a:lnTo>
                <a:lnTo>
                  <a:pt x="23" y="204"/>
                </a:lnTo>
                <a:lnTo>
                  <a:pt x="23" y="202"/>
                </a:lnTo>
                <a:lnTo>
                  <a:pt x="23" y="202"/>
                </a:lnTo>
                <a:lnTo>
                  <a:pt x="21" y="202"/>
                </a:lnTo>
                <a:lnTo>
                  <a:pt x="21" y="202"/>
                </a:lnTo>
                <a:lnTo>
                  <a:pt x="20" y="202"/>
                </a:lnTo>
                <a:lnTo>
                  <a:pt x="20" y="202"/>
                </a:lnTo>
                <a:lnTo>
                  <a:pt x="20" y="202"/>
                </a:lnTo>
                <a:lnTo>
                  <a:pt x="20" y="202"/>
                </a:lnTo>
                <a:lnTo>
                  <a:pt x="20" y="202"/>
                </a:lnTo>
                <a:lnTo>
                  <a:pt x="20" y="202"/>
                </a:lnTo>
                <a:lnTo>
                  <a:pt x="20" y="202"/>
                </a:lnTo>
                <a:lnTo>
                  <a:pt x="20" y="201"/>
                </a:lnTo>
                <a:lnTo>
                  <a:pt x="18" y="201"/>
                </a:lnTo>
                <a:lnTo>
                  <a:pt x="18" y="201"/>
                </a:lnTo>
                <a:lnTo>
                  <a:pt x="18" y="200"/>
                </a:lnTo>
                <a:lnTo>
                  <a:pt x="18" y="200"/>
                </a:lnTo>
                <a:lnTo>
                  <a:pt x="17" y="198"/>
                </a:lnTo>
                <a:lnTo>
                  <a:pt x="17" y="198"/>
                </a:lnTo>
                <a:lnTo>
                  <a:pt x="18" y="198"/>
                </a:lnTo>
                <a:lnTo>
                  <a:pt x="18" y="197"/>
                </a:lnTo>
                <a:lnTo>
                  <a:pt x="18" y="197"/>
                </a:lnTo>
                <a:lnTo>
                  <a:pt x="18" y="197"/>
                </a:lnTo>
                <a:lnTo>
                  <a:pt x="18" y="198"/>
                </a:lnTo>
                <a:lnTo>
                  <a:pt x="18" y="198"/>
                </a:lnTo>
                <a:lnTo>
                  <a:pt x="20" y="200"/>
                </a:lnTo>
                <a:lnTo>
                  <a:pt x="20" y="201"/>
                </a:lnTo>
                <a:lnTo>
                  <a:pt x="20" y="201"/>
                </a:lnTo>
                <a:lnTo>
                  <a:pt x="23" y="200"/>
                </a:lnTo>
                <a:lnTo>
                  <a:pt x="23" y="200"/>
                </a:lnTo>
                <a:lnTo>
                  <a:pt x="24" y="198"/>
                </a:lnTo>
                <a:lnTo>
                  <a:pt x="24" y="198"/>
                </a:lnTo>
                <a:lnTo>
                  <a:pt x="24" y="198"/>
                </a:lnTo>
                <a:lnTo>
                  <a:pt x="24" y="198"/>
                </a:lnTo>
                <a:lnTo>
                  <a:pt x="23" y="197"/>
                </a:lnTo>
                <a:lnTo>
                  <a:pt x="23" y="195"/>
                </a:lnTo>
                <a:lnTo>
                  <a:pt x="23" y="195"/>
                </a:lnTo>
                <a:lnTo>
                  <a:pt x="23" y="195"/>
                </a:lnTo>
                <a:lnTo>
                  <a:pt x="24" y="194"/>
                </a:lnTo>
                <a:lnTo>
                  <a:pt x="24" y="194"/>
                </a:lnTo>
                <a:lnTo>
                  <a:pt x="24" y="195"/>
                </a:lnTo>
                <a:lnTo>
                  <a:pt x="26" y="195"/>
                </a:lnTo>
                <a:lnTo>
                  <a:pt x="26" y="195"/>
                </a:lnTo>
                <a:lnTo>
                  <a:pt x="26" y="197"/>
                </a:lnTo>
                <a:lnTo>
                  <a:pt x="27" y="197"/>
                </a:lnTo>
                <a:lnTo>
                  <a:pt x="27" y="197"/>
                </a:lnTo>
                <a:lnTo>
                  <a:pt x="27" y="197"/>
                </a:lnTo>
                <a:lnTo>
                  <a:pt x="27" y="197"/>
                </a:lnTo>
                <a:lnTo>
                  <a:pt x="27" y="195"/>
                </a:lnTo>
                <a:lnTo>
                  <a:pt x="27" y="195"/>
                </a:lnTo>
                <a:lnTo>
                  <a:pt x="27" y="195"/>
                </a:lnTo>
                <a:lnTo>
                  <a:pt x="27" y="194"/>
                </a:lnTo>
                <a:lnTo>
                  <a:pt x="27" y="194"/>
                </a:lnTo>
                <a:lnTo>
                  <a:pt x="28" y="194"/>
                </a:lnTo>
                <a:lnTo>
                  <a:pt x="27" y="195"/>
                </a:lnTo>
                <a:lnTo>
                  <a:pt x="28" y="197"/>
                </a:lnTo>
                <a:lnTo>
                  <a:pt x="28" y="197"/>
                </a:lnTo>
                <a:lnTo>
                  <a:pt x="28" y="197"/>
                </a:lnTo>
                <a:lnTo>
                  <a:pt x="28" y="197"/>
                </a:lnTo>
                <a:lnTo>
                  <a:pt x="28" y="198"/>
                </a:lnTo>
                <a:lnTo>
                  <a:pt x="28" y="198"/>
                </a:lnTo>
                <a:lnTo>
                  <a:pt x="30" y="198"/>
                </a:lnTo>
                <a:lnTo>
                  <a:pt x="31" y="200"/>
                </a:lnTo>
                <a:lnTo>
                  <a:pt x="31" y="200"/>
                </a:lnTo>
                <a:lnTo>
                  <a:pt x="31" y="200"/>
                </a:lnTo>
                <a:lnTo>
                  <a:pt x="31" y="200"/>
                </a:lnTo>
                <a:lnTo>
                  <a:pt x="31" y="200"/>
                </a:lnTo>
                <a:lnTo>
                  <a:pt x="33" y="200"/>
                </a:lnTo>
                <a:lnTo>
                  <a:pt x="33" y="200"/>
                </a:lnTo>
                <a:lnTo>
                  <a:pt x="33" y="200"/>
                </a:lnTo>
                <a:lnTo>
                  <a:pt x="34" y="200"/>
                </a:lnTo>
                <a:lnTo>
                  <a:pt x="36" y="200"/>
                </a:lnTo>
                <a:lnTo>
                  <a:pt x="36" y="200"/>
                </a:lnTo>
                <a:lnTo>
                  <a:pt x="36" y="200"/>
                </a:lnTo>
                <a:lnTo>
                  <a:pt x="36" y="200"/>
                </a:lnTo>
                <a:lnTo>
                  <a:pt x="36" y="201"/>
                </a:lnTo>
                <a:lnTo>
                  <a:pt x="36" y="202"/>
                </a:lnTo>
                <a:lnTo>
                  <a:pt x="36" y="202"/>
                </a:lnTo>
                <a:lnTo>
                  <a:pt x="37" y="202"/>
                </a:lnTo>
                <a:lnTo>
                  <a:pt x="37" y="202"/>
                </a:lnTo>
                <a:lnTo>
                  <a:pt x="38" y="201"/>
                </a:lnTo>
                <a:lnTo>
                  <a:pt x="38" y="201"/>
                </a:lnTo>
                <a:lnTo>
                  <a:pt x="38" y="201"/>
                </a:lnTo>
                <a:lnTo>
                  <a:pt x="38" y="201"/>
                </a:lnTo>
                <a:lnTo>
                  <a:pt x="38" y="201"/>
                </a:lnTo>
                <a:lnTo>
                  <a:pt x="37" y="201"/>
                </a:lnTo>
                <a:lnTo>
                  <a:pt x="37" y="201"/>
                </a:lnTo>
                <a:lnTo>
                  <a:pt x="38" y="200"/>
                </a:lnTo>
                <a:lnTo>
                  <a:pt x="40" y="200"/>
                </a:lnTo>
                <a:lnTo>
                  <a:pt x="41" y="200"/>
                </a:lnTo>
                <a:lnTo>
                  <a:pt x="43" y="201"/>
                </a:lnTo>
                <a:lnTo>
                  <a:pt x="43" y="201"/>
                </a:lnTo>
                <a:lnTo>
                  <a:pt x="44" y="201"/>
                </a:lnTo>
                <a:lnTo>
                  <a:pt x="44" y="201"/>
                </a:lnTo>
                <a:lnTo>
                  <a:pt x="44" y="202"/>
                </a:lnTo>
                <a:lnTo>
                  <a:pt x="46" y="202"/>
                </a:lnTo>
                <a:lnTo>
                  <a:pt x="46" y="202"/>
                </a:lnTo>
                <a:lnTo>
                  <a:pt x="46" y="202"/>
                </a:lnTo>
                <a:lnTo>
                  <a:pt x="44" y="201"/>
                </a:lnTo>
                <a:lnTo>
                  <a:pt x="44" y="201"/>
                </a:lnTo>
                <a:lnTo>
                  <a:pt x="44" y="201"/>
                </a:lnTo>
                <a:lnTo>
                  <a:pt x="44" y="201"/>
                </a:lnTo>
                <a:lnTo>
                  <a:pt x="46" y="201"/>
                </a:lnTo>
                <a:lnTo>
                  <a:pt x="46" y="200"/>
                </a:lnTo>
                <a:lnTo>
                  <a:pt x="47" y="200"/>
                </a:lnTo>
                <a:lnTo>
                  <a:pt x="47" y="200"/>
                </a:lnTo>
                <a:lnTo>
                  <a:pt x="46" y="200"/>
                </a:lnTo>
                <a:lnTo>
                  <a:pt x="46" y="200"/>
                </a:lnTo>
                <a:lnTo>
                  <a:pt x="46" y="200"/>
                </a:lnTo>
                <a:lnTo>
                  <a:pt x="46" y="200"/>
                </a:lnTo>
                <a:lnTo>
                  <a:pt x="46" y="200"/>
                </a:lnTo>
                <a:lnTo>
                  <a:pt x="44" y="200"/>
                </a:lnTo>
                <a:lnTo>
                  <a:pt x="44" y="200"/>
                </a:lnTo>
                <a:lnTo>
                  <a:pt x="44" y="200"/>
                </a:lnTo>
                <a:lnTo>
                  <a:pt x="44" y="200"/>
                </a:lnTo>
                <a:lnTo>
                  <a:pt x="43" y="200"/>
                </a:lnTo>
                <a:lnTo>
                  <a:pt x="41" y="200"/>
                </a:lnTo>
                <a:lnTo>
                  <a:pt x="41" y="198"/>
                </a:lnTo>
                <a:lnTo>
                  <a:pt x="40" y="198"/>
                </a:lnTo>
                <a:lnTo>
                  <a:pt x="40" y="197"/>
                </a:lnTo>
                <a:lnTo>
                  <a:pt x="40" y="197"/>
                </a:lnTo>
                <a:lnTo>
                  <a:pt x="38" y="197"/>
                </a:lnTo>
                <a:lnTo>
                  <a:pt x="37" y="197"/>
                </a:lnTo>
                <a:lnTo>
                  <a:pt x="36" y="197"/>
                </a:lnTo>
                <a:lnTo>
                  <a:pt x="34" y="197"/>
                </a:lnTo>
                <a:lnTo>
                  <a:pt x="34" y="197"/>
                </a:lnTo>
                <a:lnTo>
                  <a:pt x="34" y="194"/>
                </a:lnTo>
                <a:lnTo>
                  <a:pt x="33" y="192"/>
                </a:lnTo>
                <a:lnTo>
                  <a:pt x="33" y="192"/>
                </a:lnTo>
                <a:lnTo>
                  <a:pt x="34" y="192"/>
                </a:lnTo>
                <a:lnTo>
                  <a:pt x="36" y="194"/>
                </a:lnTo>
                <a:lnTo>
                  <a:pt x="36" y="194"/>
                </a:lnTo>
                <a:lnTo>
                  <a:pt x="36" y="194"/>
                </a:lnTo>
                <a:lnTo>
                  <a:pt x="36" y="194"/>
                </a:lnTo>
                <a:lnTo>
                  <a:pt x="36" y="194"/>
                </a:lnTo>
                <a:lnTo>
                  <a:pt x="36" y="194"/>
                </a:lnTo>
                <a:lnTo>
                  <a:pt x="36" y="194"/>
                </a:lnTo>
                <a:lnTo>
                  <a:pt x="36" y="194"/>
                </a:lnTo>
                <a:lnTo>
                  <a:pt x="36" y="195"/>
                </a:lnTo>
                <a:lnTo>
                  <a:pt x="36" y="195"/>
                </a:lnTo>
                <a:lnTo>
                  <a:pt x="37" y="195"/>
                </a:lnTo>
                <a:lnTo>
                  <a:pt x="37" y="197"/>
                </a:lnTo>
                <a:lnTo>
                  <a:pt x="37" y="197"/>
                </a:lnTo>
                <a:lnTo>
                  <a:pt x="38" y="197"/>
                </a:lnTo>
                <a:lnTo>
                  <a:pt x="40" y="197"/>
                </a:lnTo>
                <a:lnTo>
                  <a:pt x="41" y="197"/>
                </a:lnTo>
                <a:lnTo>
                  <a:pt x="41" y="197"/>
                </a:lnTo>
                <a:lnTo>
                  <a:pt x="43" y="195"/>
                </a:lnTo>
                <a:lnTo>
                  <a:pt x="43" y="195"/>
                </a:lnTo>
                <a:lnTo>
                  <a:pt x="41" y="195"/>
                </a:lnTo>
                <a:lnTo>
                  <a:pt x="41" y="195"/>
                </a:lnTo>
                <a:lnTo>
                  <a:pt x="40" y="195"/>
                </a:lnTo>
                <a:lnTo>
                  <a:pt x="40" y="195"/>
                </a:lnTo>
                <a:lnTo>
                  <a:pt x="40" y="195"/>
                </a:lnTo>
                <a:lnTo>
                  <a:pt x="40" y="195"/>
                </a:lnTo>
                <a:lnTo>
                  <a:pt x="40" y="195"/>
                </a:lnTo>
                <a:lnTo>
                  <a:pt x="41" y="195"/>
                </a:lnTo>
                <a:lnTo>
                  <a:pt x="41" y="195"/>
                </a:lnTo>
                <a:lnTo>
                  <a:pt x="41" y="195"/>
                </a:lnTo>
                <a:lnTo>
                  <a:pt x="41" y="195"/>
                </a:lnTo>
                <a:lnTo>
                  <a:pt x="43" y="194"/>
                </a:lnTo>
                <a:lnTo>
                  <a:pt x="43" y="194"/>
                </a:lnTo>
                <a:lnTo>
                  <a:pt x="41" y="194"/>
                </a:lnTo>
                <a:lnTo>
                  <a:pt x="41" y="192"/>
                </a:lnTo>
                <a:lnTo>
                  <a:pt x="40" y="192"/>
                </a:lnTo>
                <a:lnTo>
                  <a:pt x="40" y="194"/>
                </a:lnTo>
                <a:lnTo>
                  <a:pt x="40" y="194"/>
                </a:lnTo>
                <a:lnTo>
                  <a:pt x="40" y="194"/>
                </a:lnTo>
                <a:lnTo>
                  <a:pt x="38" y="192"/>
                </a:lnTo>
                <a:lnTo>
                  <a:pt x="38" y="192"/>
                </a:lnTo>
                <a:lnTo>
                  <a:pt x="36" y="192"/>
                </a:lnTo>
                <a:lnTo>
                  <a:pt x="36" y="191"/>
                </a:lnTo>
                <a:lnTo>
                  <a:pt x="36" y="191"/>
                </a:lnTo>
                <a:lnTo>
                  <a:pt x="37" y="191"/>
                </a:lnTo>
                <a:lnTo>
                  <a:pt x="38" y="191"/>
                </a:lnTo>
                <a:lnTo>
                  <a:pt x="38" y="191"/>
                </a:lnTo>
                <a:lnTo>
                  <a:pt x="38" y="191"/>
                </a:lnTo>
                <a:lnTo>
                  <a:pt x="38" y="191"/>
                </a:lnTo>
                <a:lnTo>
                  <a:pt x="38" y="190"/>
                </a:lnTo>
                <a:lnTo>
                  <a:pt x="38" y="190"/>
                </a:lnTo>
                <a:lnTo>
                  <a:pt x="38" y="190"/>
                </a:lnTo>
                <a:lnTo>
                  <a:pt x="40" y="190"/>
                </a:lnTo>
                <a:lnTo>
                  <a:pt x="40" y="190"/>
                </a:lnTo>
                <a:lnTo>
                  <a:pt x="41" y="190"/>
                </a:lnTo>
                <a:lnTo>
                  <a:pt x="41" y="190"/>
                </a:lnTo>
                <a:lnTo>
                  <a:pt x="41" y="191"/>
                </a:lnTo>
                <a:lnTo>
                  <a:pt x="43" y="191"/>
                </a:lnTo>
                <a:lnTo>
                  <a:pt x="44" y="192"/>
                </a:lnTo>
                <a:lnTo>
                  <a:pt x="44" y="192"/>
                </a:lnTo>
                <a:lnTo>
                  <a:pt x="44" y="191"/>
                </a:lnTo>
                <a:lnTo>
                  <a:pt x="44" y="191"/>
                </a:lnTo>
                <a:lnTo>
                  <a:pt x="46" y="192"/>
                </a:lnTo>
                <a:lnTo>
                  <a:pt x="46" y="192"/>
                </a:lnTo>
                <a:lnTo>
                  <a:pt x="47" y="192"/>
                </a:lnTo>
                <a:lnTo>
                  <a:pt x="47" y="192"/>
                </a:lnTo>
                <a:lnTo>
                  <a:pt x="47" y="192"/>
                </a:lnTo>
                <a:lnTo>
                  <a:pt x="48" y="192"/>
                </a:lnTo>
                <a:lnTo>
                  <a:pt x="48" y="192"/>
                </a:lnTo>
                <a:lnTo>
                  <a:pt x="50" y="192"/>
                </a:lnTo>
                <a:lnTo>
                  <a:pt x="50" y="192"/>
                </a:lnTo>
                <a:lnTo>
                  <a:pt x="50" y="194"/>
                </a:lnTo>
                <a:lnTo>
                  <a:pt x="50" y="194"/>
                </a:lnTo>
                <a:lnTo>
                  <a:pt x="51" y="194"/>
                </a:lnTo>
                <a:lnTo>
                  <a:pt x="51" y="194"/>
                </a:lnTo>
                <a:lnTo>
                  <a:pt x="51" y="192"/>
                </a:lnTo>
                <a:lnTo>
                  <a:pt x="51" y="192"/>
                </a:lnTo>
                <a:lnTo>
                  <a:pt x="53" y="192"/>
                </a:lnTo>
                <a:lnTo>
                  <a:pt x="53" y="192"/>
                </a:lnTo>
                <a:lnTo>
                  <a:pt x="54" y="192"/>
                </a:lnTo>
                <a:lnTo>
                  <a:pt x="56" y="192"/>
                </a:lnTo>
                <a:lnTo>
                  <a:pt x="56" y="192"/>
                </a:lnTo>
                <a:lnTo>
                  <a:pt x="57" y="192"/>
                </a:lnTo>
                <a:lnTo>
                  <a:pt x="57" y="194"/>
                </a:lnTo>
                <a:lnTo>
                  <a:pt x="57" y="194"/>
                </a:lnTo>
                <a:lnTo>
                  <a:pt x="58" y="194"/>
                </a:lnTo>
                <a:lnTo>
                  <a:pt x="58" y="194"/>
                </a:lnTo>
                <a:lnTo>
                  <a:pt x="58" y="194"/>
                </a:lnTo>
                <a:lnTo>
                  <a:pt x="60" y="194"/>
                </a:lnTo>
                <a:lnTo>
                  <a:pt x="60" y="194"/>
                </a:lnTo>
                <a:lnTo>
                  <a:pt x="60" y="194"/>
                </a:lnTo>
                <a:lnTo>
                  <a:pt x="60" y="194"/>
                </a:lnTo>
                <a:lnTo>
                  <a:pt x="60" y="194"/>
                </a:lnTo>
                <a:lnTo>
                  <a:pt x="60" y="194"/>
                </a:lnTo>
                <a:lnTo>
                  <a:pt x="61" y="194"/>
                </a:lnTo>
                <a:lnTo>
                  <a:pt x="61" y="192"/>
                </a:lnTo>
                <a:lnTo>
                  <a:pt x="61" y="192"/>
                </a:lnTo>
                <a:lnTo>
                  <a:pt x="61" y="192"/>
                </a:lnTo>
                <a:lnTo>
                  <a:pt x="61" y="192"/>
                </a:lnTo>
                <a:lnTo>
                  <a:pt x="61" y="191"/>
                </a:lnTo>
                <a:lnTo>
                  <a:pt x="61" y="191"/>
                </a:lnTo>
                <a:lnTo>
                  <a:pt x="63" y="192"/>
                </a:lnTo>
                <a:lnTo>
                  <a:pt x="63" y="192"/>
                </a:lnTo>
                <a:lnTo>
                  <a:pt x="63" y="192"/>
                </a:lnTo>
                <a:lnTo>
                  <a:pt x="63" y="192"/>
                </a:lnTo>
                <a:lnTo>
                  <a:pt x="64" y="192"/>
                </a:lnTo>
                <a:lnTo>
                  <a:pt x="64" y="192"/>
                </a:lnTo>
                <a:lnTo>
                  <a:pt x="65" y="192"/>
                </a:lnTo>
                <a:lnTo>
                  <a:pt x="65" y="192"/>
                </a:lnTo>
                <a:lnTo>
                  <a:pt x="65" y="192"/>
                </a:lnTo>
                <a:lnTo>
                  <a:pt x="67" y="194"/>
                </a:lnTo>
                <a:lnTo>
                  <a:pt x="67" y="194"/>
                </a:lnTo>
                <a:lnTo>
                  <a:pt x="67" y="194"/>
                </a:lnTo>
                <a:lnTo>
                  <a:pt x="68" y="194"/>
                </a:lnTo>
                <a:lnTo>
                  <a:pt x="68" y="192"/>
                </a:lnTo>
                <a:lnTo>
                  <a:pt x="68" y="192"/>
                </a:lnTo>
                <a:lnTo>
                  <a:pt x="68" y="192"/>
                </a:lnTo>
                <a:lnTo>
                  <a:pt x="68" y="192"/>
                </a:lnTo>
                <a:lnTo>
                  <a:pt x="68" y="191"/>
                </a:lnTo>
                <a:lnTo>
                  <a:pt x="68" y="191"/>
                </a:lnTo>
                <a:lnTo>
                  <a:pt x="67" y="191"/>
                </a:lnTo>
                <a:lnTo>
                  <a:pt x="67" y="191"/>
                </a:lnTo>
                <a:lnTo>
                  <a:pt x="67" y="191"/>
                </a:lnTo>
                <a:lnTo>
                  <a:pt x="67" y="191"/>
                </a:lnTo>
                <a:lnTo>
                  <a:pt x="67" y="190"/>
                </a:lnTo>
                <a:lnTo>
                  <a:pt x="67" y="190"/>
                </a:lnTo>
                <a:lnTo>
                  <a:pt x="67" y="191"/>
                </a:lnTo>
                <a:lnTo>
                  <a:pt x="68" y="191"/>
                </a:lnTo>
                <a:lnTo>
                  <a:pt x="70" y="191"/>
                </a:lnTo>
                <a:lnTo>
                  <a:pt x="70" y="192"/>
                </a:lnTo>
                <a:lnTo>
                  <a:pt x="70" y="192"/>
                </a:lnTo>
                <a:lnTo>
                  <a:pt x="71" y="192"/>
                </a:lnTo>
                <a:lnTo>
                  <a:pt x="71" y="191"/>
                </a:lnTo>
                <a:lnTo>
                  <a:pt x="71" y="191"/>
                </a:lnTo>
                <a:lnTo>
                  <a:pt x="71" y="191"/>
                </a:lnTo>
                <a:lnTo>
                  <a:pt x="73" y="191"/>
                </a:lnTo>
                <a:lnTo>
                  <a:pt x="71" y="191"/>
                </a:lnTo>
                <a:lnTo>
                  <a:pt x="73" y="192"/>
                </a:lnTo>
                <a:lnTo>
                  <a:pt x="73" y="192"/>
                </a:lnTo>
                <a:lnTo>
                  <a:pt x="73" y="192"/>
                </a:lnTo>
                <a:lnTo>
                  <a:pt x="73" y="192"/>
                </a:lnTo>
                <a:lnTo>
                  <a:pt x="74" y="192"/>
                </a:lnTo>
                <a:lnTo>
                  <a:pt x="74" y="192"/>
                </a:lnTo>
                <a:lnTo>
                  <a:pt x="74" y="192"/>
                </a:lnTo>
                <a:lnTo>
                  <a:pt x="75" y="192"/>
                </a:lnTo>
                <a:lnTo>
                  <a:pt x="75" y="192"/>
                </a:lnTo>
                <a:lnTo>
                  <a:pt x="75" y="192"/>
                </a:lnTo>
                <a:lnTo>
                  <a:pt x="78" y="192"/>
                </a:lnTo>
                <a:lnTo>
                  <a:pt x="81" y="192"/>
                </a:lnTo>
                <a:lnTo>
                  <a:pt x="83" y="191"/>
                </a:lnTo>
                <a:lnTo>
                  <a:pt x="83" y="190"/>
                </a:lnTo>
                <a:lnTo>
                  <a:pt x="83" y="190"/>
                </a:lnTo>
                <a:lnTo>
                  <a:pt x="84" y="190"/>
                </a:lnTo>
                <a:lnTo>
                  <a:pt x="84" y="190"/>
                </a:lnTo>
                <a:lnTo>
                  <a:pt x="84" y="190"/>
                </a:lnTo>
                <a:lnTo>
                  <a:pt x="85" y="191"/>
                </a:lnTo>
                <a:lnTo>
                  <a:pt x="85" y="191"/>
                </a:lnTo>
                <a:lnTo>
                  <a:pt x="85" y="191"/>
                </a:lnTo>
                <a:lnTo>
                  <a:pt x="87" y="191"/>
                </a:lnTo>
                <a:lnTo>
                  <a:pt x="87" y="190"/>
                </a:lnTo>
                <a:lnTo>
                  <a:pt x="87" y="190"/>
                </a:lnTo>
                <a:lnTo>
                  <a:pt x="90" y="190"/>
                </a:lnTo>
                <a:lnTo>
                  <a:pt x="91" y="190"/>
                </a:lnTo>
                <a:lnTo>
                  <a:pt x="91" y="190"/>
                </a:lnTo>
                <a:lnTo>
                  <a:pt x="91" y="190"/>
                </a:lnTo>
                <a:lnTo>
                  <a:pt x="93" y="190"/>
                </a:lnTo>
                <a:lnTo>
                  <a:pt x="93" y="190"/>
                </a:lnTo>
                <a:lnTo>
                  <a:pt x="93" y="188"/>
                </a:lnTo>
                <a:lnTo>
                  <a:pt x="93" y="188"/>
                </a:lnTo>
                <a:lnTo>
                  <a:pt x="93" y="187"/>
                </a:lnTo>
                <a:lnTo>
                  <a:pt x="93" y="185"/>
                </a:lnTo>
                <a:lnTo>
                  <a:pt x="93" y="185"/>
                </a:lnTo>
                <a:lnTo>
                  <a:pt x="93" y="185"/>
                </a:lnTo>
                <a:lnTo>
                  <a:pt x="94" y="185"/>
                </a:lnTo>
                <a:lnTo>
                  <a:pt x="94" y="185"/>
                </a:lnTo>
                <a:lnTo>
                  <a:pt x="94" y="184"/>
                </a:lnTo>
                <a:lnTo>
                  <a:pt x="93" y="184"/>
                </a:lnTo>
                <a:lnTo>
                  <a:pt x="91" y="182"/>
                </a:lnTo>
                <a:lnTo>
                  <a:pt x="91" y="182"/>
                </a:lnTo>
                <a:lnTo>
                  <a:pt x="91" y="182"/>
                </a:lnTo>
                <a:lnTo>
                  <a:pt x="90" y="182"/>
                </a:lnTo>
                <a:lnTo>
                  <a:pt x="90" y="182"/>
                </a:lnTo>
                <a:lnTo>
                  <a:pt x="88" y="182"/>
                </a:lnTo>
                <a:lnTo>
                  <a:pt x="90" y="184"/>
                </a:lnTo>
                <a:lnTo>
                  <a:pt x="90" y="184"/>
                </a:lnTo>
                <a:lnTo>
                  <a:pt x="90" y="184"/>
                </a:lnTo>
                <a:lnTo>
                  <a:pt x="90" y="185"/>
                </a:lnTo>
                <a:lnTo>
                  <a:pt x="90" y="185"/>
                </a:lnTo>
                <a:lnTo>
                  <a:pt x="90" y="185"/>
                </a:lnTo>
                <a:lnTo>
                  <a:pt x="90" y="185"/>
                </a:lnTo>
                <a:lnTo>
                  <a:pt x="90" y="187"/>
                </a:lnTo>
                <a:lnTo>
                  <a:pt x="91" y="187"/>
                </a:lnTo>
                <a:lnTo>
                  <a:pt x="91" y="187"/>
                </a:lnTo>
                <a:lnTo>
                  <a:pt x="90" y="187"/>
                </a:lnTo>
                <a:lnTo>
                  <a:pt x="90" y="187"/>
                </a:lnTo>
                <a:lnTo>
                  <a:pt x="88" y="188"/>
                </a:lnTo>
                <a:lnTo>
                  <a:pt x="88" y="187"/>
                </a:lnTo>
                <a:lnTo>
                  <a:pt x="87" y="188"/>
                </a:lnTo>
                <a:lnTo>
                  <a:pt x="87" y="188"/>
                </a:lnTo>
                <a:lnTo>
                  <a:pt x="87" y="187"/>
                </a:lnTo>
                <a:lnTo>
                  <a:pt x="87" y="187"/>
                </a:lnTo>
                <a:lnTo>
                  <a:pt x="85" y="187"/>
                </a:lnTo>
                <a:lnTo>
                  <a:pt x="85" y="187"/>
                </a:lnTo>
                <a:lnTo>
                  <a:pt x="85" y="187"/>
                </a:lnTo>
                <a:lnTo>
                  <a:pt x="85" y="185"/>
                </a:lnTo>
                <a:lnTo>
                  <a:pt x="85" y="184"/>
                </a:lnTo>
                <a:lnTo>
                  <a:pt x="84" y="184"/>
                </a:lnTo>
                <a:lnTo>
                  <a:pt x="84" y="184"/>
                </a:lnTo>
                <a:lnTo>
                  <a:pt x="84" y="184"/>
                </a:lnTo>
                <a:lnTo>
                  <a:pt x="84" y="185"/>
                </a:lnTo>
                <a:lnTo>
                  <a:pt x="84" y="185"/>
                </a:lnTo>
                <a:lnTo>
                  <a:pt x="84" y="185"/>
                </a:lnTo>
                <a:lnTo>
                  <a:pt x="83" y="184"/>
                </a:lnTo>
                <a:lnTo>
                  <a:pt x="81" y="185"/>
                </a:lnTo>
                <a:lnTo>
                  <a:pt x="81" y="185"/>
                </a:lnTo>
                <a:lnTo>
                  <a:pt x="81" y="185"/>
                </a:lnTo>
                <a:lnTo>
                  <a:pt x="81" y="185"/>
                </a:lnTo>
                <a:lnTo>
                  <a:pt x="81" y="184"/>
                </a:lnTo>
                <a:lnTo>
                  <a:pt x="81" y="184"/>
                </a:lnTo>
                <a:lnTo>
                  <a:pt x="81" y="184"/>
                </a:lnTo>
                <a:lnTo>
                  <a:pt x="81" y="184"/>
                </a:lnTo>
                <a:lnTo>
                  <a:pt x="81" y="184"/>
                </a:lnTo>
                <a:lnTo>
                  <a:pt x="81" y="182"/>
                </a:lnTo>
                <a:lnTo>
                  <a:pt x="81" y="182"/>
                </a:lnTo>
                <a:lnTo>
                  <a:pt x="81" y="181"/>
                </a:lnTo>
                <a:lnTo>
                  <a:pt x="81" y="181"/>
                </a:lnTo>
                <a:lnTo>
                  <a:pt x="81" y="181"/>
                </a:lnTo>
                <a:lnTo>
                  <a:pt x="81" y="181"/>
                </a:lnTo>
                <a:lnTo>
                  <a:pt x="83" y="180"/>
                </a:lnTo>
                <a:lnTo>
                  <a:pt x="84" y="180"/>
                </a:lnTo>
                <a:lnTo>
                  <a:pt x="85" y="178"/>
                </a:lnTo>
                <a:lnTo>
                  <a:pt x="85" y="178"/>
                </a:lnTo>
                <a:lnTo>
                  <a:pt x="85" y="178"/>
                </a:lnTo>
                <a:lnTo>
                  <a:pt x="85" y="178"/>
                </a:lnTo>
                <a:lnTo>
                  <a:pt x="85" y="178"/>
                </a:lnTo>
                <a:lnTo>
                  <a:pt x="85" y="177"/>
                </a:lnTo>
                <a:lnTo>
                  <a:pt x="84" y="177"/>
                </a:lnTo>
                <a:lnTo>
                  <a:pt x="84" y="177"/>
                </a:lnTo>
                <a:lnTo>
                  <a:pt x="84" y="177"/>
                </a:lnTo>
                <a:lnTo>
                  <a:pt x="84" y="177"/>
                </a:lnTo>
                <a:lnTo>
                  <a:pt x="84" y="178"/>
                </a:lnTo>
                <a:lnTo>
                  <a:pt x="84" y="178"/>
                </a:lnTo>
                <a:lnTo>
                  <a:pt x="83" y="180"/>
                </a:lnTo>
                <a:lnTo>
                  <a:pt x="83" y="180"/>
                </a:lnTo>
                <a:lnTo>
                  <a:pt x="83" y="178"/>
                </a:lnTo>
                <a:lnTo>
                  <a:pt x="83" y="178"/>
                </a:lnTo>
                <a:lnTo>
                  <a:pt x="81" y="177"/>
                </a:lnTo>
                <a:lnTo>
                  <a:pt x="81" y="177"/>
                </a:lnTo>
                <a:lnTo>
                  <a:pt x="81" y="177"/>
                </a:lnTo>
                <a:lnTo>
                  <a:pt x="81" y="177"/>
                </a:lnTo>
                <a:lnTo>
                  <a:pt x="80" y="177"/>
                </a:lnTo>
                <a:lnTo>
                  <a:pt x="80" y="177"/>
                </a:lnTo>
                <a:lnTo>
                  <a:pt x="81" y="178"/>
                </a:lnTo>
                <a:lnTo>
                  <a:pt x="81" y="178"/>
                </a:lnTo>
                <a:lnTo>
                  <a:pt x="81" y="180"/>
                </a:lnTo>
                <a:lnTo>
                  <a:pt x="80" y="180"/>
                </a:lnTo>
                <a:lnTo>
                  <a:pt x="80" y="180"/>
                </a:lnTo>
                <a:lnTo>
                  <a:pt x="80" y="180"/>
                </a:lnTo>
                <a:lnTo>
                  <a:pt x="80" y="178"/>
                </a:lnTo>
                <a:lnTo>
                  <a:pt x="80" y="178"/>
                </a:lnTo>
                <a:lnTo>
                  <a:pt x="80" y="178"/>
                </a:lnTo>
                <a:lnTo>
                  <a:pt x="78" y="178"/>
                </a:lnTo>
                <a:lnTo>
                  <a:pt x="80" y="177"/>
                </a:lnTo>
                <a:lnTo>
                  <a:pt x="80" y="177"/>
                </a:lnTo>
                <a:lnTo>
                  <a:pt x="78" y="177"/>
                </a:lnTo>
                <a:lnTo>
                  <a:pt x="78" y="177"/>
                </a:lnTo>
                <a:lnTo>
                  <a:pt x="77" y="177"/>
                </a:lnTo>
                <a:lnTo>
                  <a:pt x="75" y="178"/>
                </a:lnTo>
                <a:lnTo>
                  <a:pt x="77" y="178"/>
                </a:lnTo>
                <a:lnTo>
                  <a:pt x="77" y="178"/>
                </a:lnTo>
                <a:lnTo>
                  <a:pt x="75" y="178"/>
                </a:lnTo>
                <a:lnTo>
                  <a:pt x="75" y="178"/>
                </a:lnTo>
                <a:lnTo>
                  <a:pt x="75" y="178"/>
                </a:lnTo>
                <a:lnTo>
                  <a:pt x="75" y="180"/>
                </a:lnTo>
                <a:lnTo>
                  <a:pt x="75" y="180"/>
                </a:lnTo>
                <a:lnTo>
                  <a:pt x="75" y="178"/>
                </a:lnTo>
                <a:lnTo>
                  <a:pt x="74" y="178"/>
                </a:lnTo>
                <a:lnTo>
                  <a:pt x="73" y="178"/>
                </a:lnTo>
                <a:lnTo>
                  <a:pt x="73" y="178"/>
                </a:lnTo>
                <a:lnTo>
                  <a:pt x="73" y="178"/>
                </a:lnTo>
                <a:lnTo>
                  <a:pt x="73" y="178"/>
                </a:lnTo>
                <a:lnTo>
                  <a:pt x="73" y="178"/>
                </a:lnTo>
                <a:lnTo>
                  <a:pt x="73" y="180"/>
                </a:lnTo>
                <a:lnTo>
                  <a:pt x="73" y="180"/>
                </a:lnTo>
                <a:lnTo>
                  <a:pt x="71" y="178"/>
                </a:lnTo>
                <a:lnTo>
                  <a:pt x="71" y="178"/>
                </a:lnTo>
                <a:lnTo>
                  <a:pt x="70" y="178"/>
                </a:lnTo>
                <a:lnTo>
                  <a:pt x="70" y="178"/>
                </a:lnTo>
                <a:lnTo>
                  <a:pt x="70" y="180"/>
                </a:lnTo>
                <a:lnTo>
                  <a:pt x="68" y="180"/>
                </a:lnTo>
                <a:lnTo>
                  <a:pt x="67" y="180"/>
                </a:lnTo>
                <a:lnTo>
                  <a:pt x="67" y="180"/>
                </a:lnTo>
                <a:lnTo>
                  <a:pt x="67" y="180"/>
                </a:lnTo>
                <a:lnTo>
                  <a:pt x="67" y="180"/>
                </a:lnTo>
                <a:lnTo>
                  <a:pt x="67" y="180"/>
                </a:lnTo>
                <a:lnTo>
                  <a:pt x="67" y="178"/>
                </a:lnTo>
                <a:lnTo>
                  <a:pt x="67" y="178"/>
                </a:lnTo>
                <a:lnTo>
                  <a:pt x="67" y="178"/>
                </a:lnTo>
                <a:lnTo>
                  <a:pt x="67" y="178"/>
                </a:lnTo>
                <a:lnTo>
                  <a:pt x="67" y="178"/>
                </a:lnTo>
                <a:lnTo>
                  <a:pt x="65" y="178"/>
                </a:lnTo>
                <a:lnTo>
                  <a:pt x="67" y="178"/>
                </a:lnTo>
                <a:lnTo>
                  <a:pt x="67" y="178"/>
                </a:lnTo>
                <a:lnTo>
                  <a:pt x="67" y="177"/>
                </a:lnTo>
                <a:lnTo>
                  <a:pt x="67" y="177"/>
                </a:lnTo>
                <a:lnTo>
                  <a:pt x="65" y="177"/>
                </a:lnTo>
                <a:lnTo>
                  <a:pt x="65" y="177"/>
                </a:lnTo>
                <a:lnTo>
                  <a:pt x="64" y="175"/>
                </a:lnTo>
                <a:lnTo>
                  <a:pt x="64" y="175"/>
                </a:lnTo>
                <a:lnTo>
                  <a:pt x="64" y="175"/>
                </a:lnTo>
                <a:lnTo>
                  <a:pt x="64" y="177"/>
                </a:lnTo>
                <a:lnTo>
                  <a:pt x="63" y="177"/>
                </a:lnTo>
                <a:lnTo>
                  <a:pt x="64" y="178"/>
                </a:lnTo>
                <a:lnTo>
                  <a:pt x="64" y="178"/>
                </a:lnTo>
                <a:lnTo>
                  <a:pt x="64" y="178"/>
                </a:lnTo>
                <a:lnTo>
                  <a:pt x="63" y="178"/>
                </a:lnTo>
                <a:lnTo>
                  <a:pt x="63" y="178"/>
                </a:lnTo>
                <a:lnTo>
                  <a:pt x="63" y="177"/>
                </a:lnTo>
                <a:lnTo>
                  <a:pt x="63" y="177"/>
                </a:lnTo>
                <a:lnTo>
                  <a:pt x="61" y="177"/>
                </a:lnTo>
                <a:lnTo>
                  <a:pt x="61" y="177"/>
                </a:lnTo>
                <a:lnTo>
                  <a:pt x="61" y="177"/>
                </a:lnTo>
                <a:lnTo>
                  <a:pt x="61" y="177"/>
                </a:lnTo>
                <a:lnTo>
                  <a:pt x="60" y="175"/>
                </a:lnTo>
                <a:lnTo>
                  <a:pt x="60" y="175"/>
                </a:lnTo>
                <a:lnTo>
                  <a:pt x="60" y="177"/>
                </a:lnTo>
                <a:lnTo>
                  <a:pt x="60" y="177"/>
                </a:lnTo>
                <a:lnTo>
                  <a:pt x="60" y="177"/>
                </a:lnTo>
                <a:lnTo>
                  <a:pt x="60" y="177"/>
                </a:lnTo>
                <a:lnTo>
                  <a:pt x="58" y="177"/>
                </a:lnTo>
                <a:lnTo>
                  <a:pt x="58" y="175"/>
                </a:lnTo>
                <a:lnTo>
                  <a:pt x="57" y="175"/>
                </a:lnTo>
                <a:lnTo>
                  <a:pt x="57" y="177"/>
                </a:lnTo>
                <a:lnTo>
                  <a:pt x="57" y="175"/>
                </a:lnTo>
                <a:lnTo>
                  <a:pt x="57" y="175"/>
                </a:lnTo>
                <a:lnTo>
                  <a:pt x="57" y="175"/>
                </a:lnTo>
                <a:lnTo>
                  <a:pt x="56" y="175"/>
                </a:lnTo>
                <a:lnTo>
                  <a:pt x="56" y="175"/>
                </a:lnTo>
                <a:lnTo>
                  <a:pt x="54" y="175"/>
                </a:lnTo>
                <a:lnTo>
                  <a:pt x="54" y="175"/>
                </a:lnTo>
                <a:lnTo>
                  <a:pt x="53" y="175"/>
                </a:lnTo>
                <a:lnTo>
                  <a:pt x="53" y="175"/>
                </a:lnTo>
                <a:lnTo>
                  <a:pt x="53" y="174"/>
                </a:lnTo>
                <a:lnTo>
                  <a:pt x="53" y="174"/>
                </a:lnTo>
                <a:lnTo>
                  <a:pt x="51" y="174"/>
                </a:lnTo>
                <a:lnTo>
                  <a:pt x="50" y="174"/>
                </a:lnTo>
                <a:lnTo>
                  <a:pt x="50" y="174"/>
                </a:lnTo>
                <a:lnTo>
                  <a:pt x="50" y="174"/>
                </a:lnTo>
                <a:lnTo>
                  <a:pt x="48" y="175"/>
                </a:lnTo>
                <a:lnTo>
                  <a:pt x="47" y="175"/>
                </a:lnTo>
                <a:lnTo>
                  <a:pt x="47" y="175"/>
                </a:lnTo>
                <a:lnTo>
                  <a:pt x="47" y="175"/>
                </a:lnTo>
                <a:lnTo>
                  <a:pt x="47" y="175"/>
                </a:lnTo>
                <a:lnTo>
                  <a:pt x="47" y="175"/>
                </a:lnTo>
                <a:lnTo>
                  <a:pt x="47" y="175"/>
                </a:lnTo>
                <a:lnTo>
                  <a:pt x="46" y="175"/>
                </a:lnTo>
                <a:lnTo>
                  <a:pt x="46" y="175"/>
                </a:lnTo>
                <a:lnTo>
                  <a:pt x="46" y="175"/>
                </a:lnTo>
                <a:lnTo>
                  <a:pt x="46" y="175"/>
                </a:lnTo>
                <a:lnTo>
                  <a:pt x="46" y="175"/>
                </a:lnTo>
                <a:lnTo>
                  <a:pt x="44" y="174"/>
                </a:lnTo>
                <a:lnTo>
                  <a:pt x="44" y="174"/>
                </a:lnTo>
                <a:lnTo>
                  <a:pt x="43" y="175"/>
                </a:lnTo>
                <a:lnTo>
                  <a:pt x="43" y="175"/>
                </a:lnTo>
                <a:lnTo>
                  <a:pt x="41" y="175"/>
                </a:lnTo>
                <a:lnTo>
                  <a:pt x="41" y="175"/>
                </a:lnTo>
                <a:lnTo>
                  <a:pt x="41" y="175"/>
                </a:lnTo>
                <a:lnTo>
                  <a:pt x="41" y="175"/>
                </a:lnTo>
                <a:lnTo>
                  <a:pt x="40" y="175"/>
                </a:lnTo>
                <a:lnTo>
                  <a:pt x="40" y="177"/>
                </a:lnTo>
                <a:lnTo>
                  <a:pt x="38" y="178"/>
                </a:lnTo>
                <a:lnTo>
                  <a:pt x="38" y="178"/>
                </a:lnTo>
                <a:lnTo>
                  <a:pt x="38" y="178"/>
                </a:lnTo>
                <a:lnTo>
                  <a:pt x="37" y="178"/>
                </a:lnTo>
                <a:lnTo>
                  <a:pt x="37" y="178"/>
                </a:lnTo>
                <a:lnTo>
                  <a:pt x="36" y="178"/>
                </a:lnTo>
                <a:lnTo>
                  <a:pt x="36" y="178"/>
                </a:lnTo>
                <a:lnTo>
                  <a:pt x="36" y="178"/>
                </a:lnTo>
                <a:lnTo>
                  <a:pt x="36" y="178"/>
                </a:lnTo>
                <a:lnTo>
                  <a:pt x="36" y="178"/>
                </a:lnTo>
                <a:lnTo>
                  <a:pt x="34" y="178"/>
                </a:lnTo>
                <a:lnTo>
                  <a:pt x="34" y="177"/>
                </a:lnTo>
                <a:lnTo>
                  <a:pt x="31" y="177"/>
                </a:lnTo>
                <a:lnTo>
                  <a:pt x="31" y="177"/>
                </a:lnTo>
                <a:lnTo>
                  <a:pt x="31" y="177"/>
                </a:lnTo>
                <a:lnTo>
                  <a:pt x="31" y="177"/>
                </a:lnTo>
                <a:lnTo>
                  <a:pt x="30" y="177"/>
                </a:lnTo>
                <a:lnTo>
                  <a:pt x="30" y="177"/>
                </a:lnTo>
                <a:lnTo>
                  <a:pt x="28" y="175"/>
                </a:lnTo>
                <a:lnTo>
                  <a:pt x="28" y="175"/>
                </a:lnTo>
                <a:lnTo>
                  <a:pt x="28" y="175"/>
                </a:lnTo>
                <a:lnTo>
                  <a:pt x="28" y="175"/>
                </a:lnTo>
                <a:lnTo>
                  <a:pt x="27" y="175"/>
                </a:lnTo>
                <a:lnTo>
                  <a:pt x="26" y="175"/>
                </a:lnTo>
                <a:lnTo>
                  <a:pt x="26" y="175"/>
                </a:lnTo>
                <a:lnTo>
                  <a:pt x="26" y="175"/>
                </a:lnTo>
                <a:lnTo>
                  <a:pt x="26" y="174"/>
                </a:lnTo>
                <a:lnTo>
                  <a:pt x="26" y="174"/>
                </a:lnTo>
                <a:lnTo>
                  <a:pt x="24" y="174"/>
                </a:lnTo>
                <a:lnTo>
                  <a:pt x="26" y="174"/>
                </a:lnTo>
                <a:lnTo>
                  <a:pt x="26" y="174"/>
                </a:lnTo>
                <a:lnTo>
                  <a:pt x="26" y="174"/>
                </a:lnTo>
                <a:lnTo>
                  <a:pt x="26" y="174"/>
                </a:lnTo>
                <a:lnTo>
                  <a:pt x="26" y="172"/>
                </a:lnTo>
                <a:lnTo>
                  <a:pt x="26" y="172"/>
                </a:lnTo>
                <a:lnTo>
                  <a:pt x="26" y="172"/>
                </a:lnTo>
                <a:lnTo>
                  <a:pt x="26" y="172"/>
                </a:lnTo>
                <a:lnTo>
                  <a:pt x="24" y="171"/>
                </a:lnTo>
                <a:lnTo>
                  <a:pt x="23" y="171"/>
                </a:lnTo>
                <a:lnTo>
                  <a:pt x="23" y="171"/>
                </a:lnTo>
                <a:lnTo>
                  <a:pt x="23" y="171"/>
                </a:lnTo>
                <a:lnTo>
                  <a:pt x="23" y="171"/>
                </a:lnTo>
                <a:lnTo>
                  <a:pt x="23" y="171"/>
                </a:lnTo>
                <a:lnTo>
                  <a:pt x="23" y="171"/>
                </a:lnTo>
                <a:lnTo>
                  <a:pt x="23" y="171"/>
                </a:lnTo>
                <a:lnTo>
                  <a:pt x="23" y="171"/>
                </a:lnTo>
                <a:lnTo>
                  <a:pt x="23" y="171"/>
                </a:lnTo>
                <a:lnTo>
                  <a:pt x="23" y="170"/>
                </a:lnTo>
                <a:lnTo>
                  <a:pt x="23" y="170"/>
                </a:lnTo>
                <a:lnTo>
                  <a:pt x="23" y="170"/>
                </a:lnTo>
                <a:lnTo>
                  <a:pt x="23" y="171"/>
                </a:lnTo>
                <a:lnTo>
                  <a:pt x="24" y="171"/>
                </a:lnTo>
                <a:lnTo>
                  <a:pt x="24" y="171"/>
                </a:lnTo>
                <a:lnTo>
                  <a:pt x="24" y="171"/>
                </a:lnTo>
                <a:lnTo>
                  <a:pt x="24" y="171"/>
                </a:lnTo>
                <a:lnTo>
                  <a:pt x="24" y="170"/>
                </a:lnTo>
                <a:lnTo>
                  <a:pt x="24" y="170"/>
                </a:lnTo>
                <a:lnTo>
                  <a:pt x="26" y="170"/>
                </a:lnTo>
                <a:lnTo>
                  <a:pt x="24" y="168"/>
                </a:lnTo>
                <a:lnTo>
                  <a:pt x="24" y="168"/>
                </a:lnTo>
                <a:lnTo>
                  <a:pt x="24" y="168"/>
                </a:lnTo>
                <a:lnTo>
                  <a:pt x="23" y="168"/>
                </a:lnTo>
                <a:lnTo>
                  <a:pt x="23" y="168"/>
                </a:lnTo>
                <a:lnTo>
                  <a:pt x="23" y="168"/>
                </a:lnTo>
                <a:lnTo>
                  <a:pt x="23" y="168"/>
                </a:lnTo>
                <a:lnTo>
                  <a:pt x="23" y="168"/>
                </a:lnTo>
                <a:lnTo>
                  <a:pt x="23" y="168"/>
                </a:lnTo>
                <a:lnTo>
                  <a:pt x="23" y="167"/>
                </a:lnTo>
                <a:lnTo>
                  <a:pt x="24" y="168"/>
                </a:lnTo>
                <a:lnTo>
                  <a:pt x="24" y="168"/>
                </a:lnTo>
                <a:lnTo>
                  <a:pt x="24" y="168"/>
                </a:lnTo>
                <a:lnTo>
                  <a:pt x="24" y="167"/>
                </a:lnTo>
                <a:lnTo>
                  <a:pt x="26" y="167"/>
                </a:lnTo>
                <a:lnTo>
                  <a:pt x="26" y="167"/>
                </a:lnTo>
                <a:lnTo>
                  <a:pt x="26" y="168"/>
                </a:lnTo>
                <a:lnTo>
                  <a:pt x="27" y="170"/>
                </a:lnTo>
                <a:lnTo>
                  <a:pt x="27" y="170"/>
                </a:lnTo>
                <a:lnTo>
                  <a:pt x="28" y="170"/>
                </a:lnTo>
                <a:lnTo>
                  <a:pt x="28" y="170"/>
                </a:lnTo>
                <a:lnTo>
                  <a:pt x="30" y="170"/>
                </a:lnTo>
                <a:lnTo>
                  <a:pt x="30" y="170"/>
                </a:lnTo>
                <a:lnTo>
                  <a:pt x="30" y="170"/>
                </a:lnTo>
                <a:lnTo>
                  <a:pt x="31" y="170"/>
                </a:lnTo>
                <a:lnTo>
                  <a:pt x="31" y="168"/>
                </a:lnTo>
                <a:lnTo>
                  <a:pt x="28" y="167"/>
                </a:lnTo>
                <a:lnTo>
                  <a:pt x="28" y="167"/>
                </a:lnTo>
                <a:lnTo>
                  <a:pt x="30" y="167"/>
                </a:lnTo>
                <a:lnTo>
                  <a:pt x="30" y="167"/>
                </a:lnTo>
                <a:lnTo>
                  <a:pt x="30" y="167"/>
                </a:lnTo>
                <a:lnTo>
                  <a:pt x="31" y="167"/>
                </a:lnTo>
                <a:lnTo>
                  <a:pt x="31" y="167"/>
                </a:lnTo>
                <a:lnTo>
                  <a:pt x="31" y="167"/>
                </a:lnTo>
                <a:lnTo>
                  <a:pt x="33" y="167"/>
                </a:lnTo>
                <a:lnTo>
                  <a:pt x="33" y="167"/>
                </a:lnTo>
                <a:lnTo>
                  <a:pt x="33" y="167"/>
                </a:lnTo>
                <a:lnTo>
                  <a:pt x="33" y="167"/>
                </a:lnTo>
                <a:lnTo>
                  <a:pt x="33" y="167"/>
                </a:lnTo>
                <a:lnTo>
                  <a:pt x="34" y="168"/>
                </a:lnTo>
                <a:lnTo>
                  <a:pt x="34" y="168"/>
                </a:lnTo>
                <a:lnTo>
                  <a:pt x="36" y="168"/>
                </a:lnTo>
                <a:lnTo>
                  <a:pt x="36" y="168"/>
                </a:lnTo>
                <a:lnTo>
                  <a:pt x="37" y="168"/>
                </a:lnTo>
                <a:lnTo>
                  <a:pt x="37" y="168"/>
                </a:lnTo>
                <a:lnTo>
                  <a:pt x="37" y="168"/>
                </a:lnTo>
                <a:lnTo>
                  <a:pt x="37" y="168"/>
                </a:lnTo>
                <a:lnTo>
                  <a:pt x="38" y="168"/>
                </a:lnTo>
                <a:lnTo>
                  <a:pt x="38" y="168"/>
                </a:lnTo>
                <a:lnTo>
                  <a:pt x="38" y="168"/>
                </a:lnTo>
                <a:lnTo>
                  <a:pt x="38" y="170"/>
                </a:lnTo>
                <a:lnTo>
                  <a:pt x="38" y="170"/>
                </a:lnTo>
                <a:lnTo>
                  <a:pt x="40" y="170"/>
                </a:lnTo>
                <a:lnTo>
                  <a:pt x="40" y="170"/>
                </a:lnTo>
                <a:lnTo>
                  <a:pt x="41" y="170"/>
                </a:lnTo>
                <a:lnTo>
                  <a:pt x="41" y="170"/>
                </a:lnTo>
                <a:lnTo>
                  <a:pt x="40" y="168"/>
                </a:lnTo>
                <a:lnTo>
                  <a:pt x="40" y="168"/>
                </a:lnTo>
                <a:lnTo>
                  <a:pt x="40" y="168"/>
                </a:lnTo>
                <a:lnTo>
                  <a:pt x="41" y="168"/>
                </a:lnTo>
                <a:lnTo>
                  <a:pt x="41" y="168"/>
                </a:lnTo>
                <a:lnTo>
                  <a:pt x="41" y="167"/>
                </a:lnTo>
                <a:lnTo>
                  <a:pt x="41" y="167"/>
                </a:lnTo>
                <a:lnTo>
                  <a:pt x="41" y="167"/>
                </a:lnTo>
                <a:lnTo>
                  <a:pt x="41" y="167"/>
                </a:lnTo>
                <a:lnTo>
                  <a:pt x="41" y="167"/>
                </a:lnTo>
                <a:lnTo>
                  <a:pt x="41" y="167"/>
                </a:lnTo>
                <a:lnTo>
                  <a:pt x="43" y="167"/>
                </a:lnTo>
                <a:lnTo>
                  <a:pt x="43" y="167"/>
                </a:lnTo>
                <a:lnTo>
                  <a:pt x="43" y="167"/>
                </a:lnTo>
                <a:lnTo>
                  <a:pt x="44" y="168"/>
                </a:lnTo>
                <a:lnTo>
                  <a:pt x="44" y="168"/>
                </a:lnTo>
                <a:lnTo>
                  <a:pt x="44" y="167"/>
                </a:lnTo>
                <a:lnTo>
                  <a:pt x="46" y="167"/>
                </a:lnTo>
                <a:lnTo>
                  <a:pt x="47" y="167"/>
                </a:lnTo>
                <a:lnTo>
                  <a:pt x="47" y="167"/>
                </a:lnTo>
                <a:lnTo>
                  <a:pt x="47" y="167"/>
                </a:lnTo>
                <a:lnTo>
                  <a:pt x="47" y="165"/>
                </a:lnTo>
                <a:lnTo>
                  <a:pt x="47" y="165"/>
                </a:lnTo>
                <a:lnTo>
                  <a:pt x="47" y="165"/>
                </a:lnTo>
                <a:lnTo>
                  <a:pt x="47" y="165"/>
                </a:lnTo>
                <a:lnTo>
                  <a:pt x="48" y="164"/>
                </a:lnTo>
                <a:lnTo>
                  <a:pt x="50" y="164"/>
                </a:lnTo>
                <a:lnTo>
                  <a:pt x="51" y="164"/>
                </a:lnTo>
                <a:lnTo>
                  <a:pt x="53" y="164"/>
                </a:lnTo>
                <a:lnTo>
                  <a:pt x="53" y="164"/>
                </a:lnTo>
                <a:lnTo>
                  <a:pt x="54" y="164"/>
                </a:lnTo>
                <a:lnTo>
                  <a:pt x="54" y="164"/>
                </a:lnTo>
                <a:lnTo>
                  <a:pt x="54" y="164"/>
                </a:lnTo>
                <a:lnTo>
                  <a:pt x="56" y="163"/>
                </a:lnTo>
                <a:lnTo>
                  <a:pt x="56" y="163"/>
                </a:lnTo>
                <a:lnTo>
                  <a:pt x="56" y="163"/>
                </a:lnTo>
                <a:lnTo>
                  <a:pt x="56" y="163"/>
                </a:lnTo>
                <a:lnTo>
                  <a:pt x="56" y="163"/>
                </a:lnTo>
                <a:lnTo>
                  <a:pt x="54" y="163"/>
                </a:lnTo>
                <a:lnTo>
                  <a:pt x="54" y="163"/>
                </a:lnTo>
                <a:lnTo>
                  <a:pt x="53" y="163"/>
                </a:lnTo>
                <a:lnTo>
                  <a:pt x="53" y="163"/>
                </a:lnTo>
                <a:lnTo>
                  <a:pt x="53" y="163"/>
                </a:lnTo>
                <a:lnTo>
                  <a:pt x="51" y="163"/>
                </a:lnTo>
                <a:lnTo>
                  <a:pt x="48" y="163"/>
                </a:lnTo>
                <a:lnTo>
                  <a:pt x="47" y="161"/>
                </a:lnTo>
                <a:lnTo>
                  <a:pt x="46" y="161"/>
                </a:lnTo>
                <a:lnTo>
                  <a:pt x="46" y="161"/>
                </a:lnTo>
                <a:lnTo>
                  <a:pt x="46" y="161"/>
                </a:lnTo>
                <a:lnTo>
                  <a:pt x="44" y="161"/>
                </a:lnTo>
                <a:lnTo>
                  <a:pt x="44" y="161"/>
                </a:lnTo>
                <a:lnTo>
                  <a:pt x="43" y="161"/>
                </a:lnTo>
                <a:lnTo>
                  <a:pt x="43" y="161"/>
                </a:lnTo>
                <a:lnTo>
                  <a:pt x="43" y="163"/>
                </a:lnTo>
                <a:lnTo>
                  <a:pt x="43" y="163"/>
                </a:lnTo>
                <a:lnTo>
                  <a:pt x="41" y="163"/>
                </a:lnTo>
                <a:lnTo>
                  <a:pt x="40" y="163"/>
                </a:lnTo>
                <a:lnTo>
                  <a:pt x="38" y="163"/>
                </a:lnTo>
                <a:lnTo>
                  <a:pt x="38" y="163"/>
                </a:lnTo>
                <a:lnTo>
                  <a:pt x="38" y="161"/>
                </a:lnTo>
                <a:lnTo>
                  <a:pt x="38" y="161"/>
                </a:lnTo>
                <a:lnTo>
                  <a:pt x="38" y="161"/>
                </a:lnTo>
                <a:lnTo>
                  <a:pt x="38" y="160"/>
                </a:lnTo>
                <a:lnTo>
                  <a:pt x="38" y="160"/>
                </a:lnTo>
                <a:lnTo>
                  <a:pt x="38" y="160"/>
                </a:lnTo>
                <a:lnTo>
                  <a:pt x="38" y="160"/>
                </a:lnTo>
                <a:lnTo>
                  <a:pt x="37" y="161"/>
                </a:lnTo>
                <a:lnTo>
                  <a:pt x="37" y="161"/>
                </a:lnTo>
                <a:lnTo>
                  <a:pt x="36" y="161"/>
                </a:lnTo>
                <a:lnTo>
                  <a:pt x="34" y="161"/>
                </a:lnTo>
                <a:lnTo>
                  <a:pt x="34" y="161"/>
                </a:lnTo>
                <a:lnTo>
                  <a:pt x="34" y="161"/>
                </a:lnTo>
                <a:lnTo>
                  <a:pt x="34" y="161"/>
                </a:lnTo>
                <a:lnTo>
                  <a:pt x="34" y="161"/>
                </a:lnTo>
                <a:lnTo>
                  <a:pt x="34" y="160"/>
                </a:lnTo>
                <a:lnTo>
                  <a:pt x="34" y="160"/>
                </a:lnTo>
                <a:lnTo>
                  <a:pt x="34" y="160"/>
                </a:lnTo>
                <a:lnTo>
                  <a:pt x="33" y="161"/>
                </a:lnTo>
                <a:lnTo>
                  <a:pt x="33" y="161"/>
                </a:lnTo>
                <a:lnTo>
                  <a:pt x="33" y="161"/>
                </a:lnTo>
                <a:lnTo>
                  <a:pt x="33" y="161"/>
                </a:lnTo>
                <a:lnTo>
                  <a:pt x="33" y="161"/>
                </a:lnTo>
                <a:lnTo>
                  <a:pt x="33" y="160"/>
                </a:lnTo>
                <a:lnTo>
                  <a:pt x="33" y="160"/>
                </a:lnTo>
                <a:lnTo>
                  <a:pt x="33" y="160"/>
                </a:lnTo>
                <a:lnTo>
                  <a:pt x="31" y="160"/>
                </a:lnTo>
                <a:lnTo>
                  <a:pt x="31" y="160"/>
                </a:lnTo>
                <a:lnTo>
                  <a:pt x="31" y="161"/>
                </a:lnTo>
                <a:lnTo>
                  <a:pt x="31" y="161"/>
                </a:lnTo>
                <a:lnTo>
                  <a:pt x="31" y="163"/>
                </a:lnTo>
                <a:lnTo>
                  <a:pt x="31" y="163"/>
                </a:lnTo>
                <a:lnTo>
                  <a:pt x="31" y="163"/>
                </a:lnTo>
                <a:lnTo>
                  <a:pt x="30" y="163"/>
                </a:lnTo>
                <a:lnTo>
                  <a:pt x="28" y="163"/>
                </a:lnTo>
                <a:lnTo>
                  <a:pt x="28" y="163"/>
                </a:lnTo>
                <a:lnTo>
                  <a:pt x="28" y="163"/>
                </a:lnTo>
                <a:lnTo>
                  <a:pt x="28" y="163"/>
                </a:lnTo>
                <a:lnTo>
                  <a:pt x="27" y="163"/>
                </a:lnTo>
                <a:lnTo>
                  <a:pt x="26" y="163"/>
                </a:lnTo>
                <a:lnTo>
                  <a:pt x="26" y="163"/>
                </a:lnTo>
                <a:lnTo>
                  <a:pt x="24" y="163"/>
                </a:lnTo>
                <a:lnTo>
                  <a:pt x="24" y="163"/>
                </a:lnTo>
                <a:lnTo>
                  <a:pt x="24" y="163"/>
                </a:lnTo>
                <a:lnTo>
                  <a:pt x="24" y="163"/>
                </a:lnTo>
                <a:lnTo>
                  <a:pt x="24" y="163"/>
                </a:lnTo>
                <a:lnTo>
                  <a:pt x="23" y="163"/>
                </a:lnTo>
                <a:lnTo>
                  <a:pt x="21" y="161"/>
                </a:lnTo>
                <a:lnTo>
                  <a:pt x="21" y="161"/>
                </a:lnTo>
                <a:lnTo>
                  <a:pt x="18" y="161"/>
                </a:lnTo>
                <a:lnTo>
                  <a:pt x="18" y="161"/>
                </a:lnTo>
                <a:lnTo>
                  <a:pt x="18" y="160"/>
                </a:lnTo>
                <a:lnTo>
                  <a:pt x="18" y="160"/>
                </a:lnTo>
                <a:lnTo>
                  <a:pt x="18" y="160"/>
                </a:lnTo>
                <a:lnTo>
                  <a:pt x="18" y="160"/>
                </a:lnTo>
                <a:lnTo>
                  <a:pt x="18" y="160"/>
                </a:lnTo>
                <a:lnTo>
                  <a:pt x="18" y="160"/>
                </a:lnTo>
                <a:lnTo>
                  <a:pt x="18" y="160"/>
                </a:lnTo>
                <a:lnTo>
                  <a:pt x="17" y="160"/>
                </a:lnTo>
                <a:lnTo>
                  <a:pt x="17" y="161"/>
                </a:lnTo>
                <a:lnTo>
                  <a:pt x="16" y="161"/>
                </a:lnTo>
                <a:lnTo>
                  <a:pt x="16" y="161"/>
                </a:lnTo>
                <a:lnTo>
                  <a:pt x="13" y="160"/>
                </a:lnTo>
                <a:lnTo>
                  <a:pt x="13" y="160"/>
                </a:lnTo>
                <a:lnTo>
                  <a:pt x="13" y="160"/>
                </a:lnTo>
                <a:lnTo>
                  <a:pt x="13" y="158"/>
                </a:lnTo>
                <a:lnTo>
                  <a:pt x="13" y="158"/>
                </a:lnTo>
                <a:lnTo>
                  <a:pt x="14" y="158"/>
                </a:lnTo>
                <a:lnTo>
                  <a:pt x="14" y="158"/>
                </a:lnTo>
                <a:lnTo>
                  <a:pt x="14" y="158"/>
                </a:lnTo>
                <a:lnTo>
                  <a:pt x="16" y="158"/>
                </a:lnTo>
                <a:lnTo>
                  <a:pt x="16" y="158"/>
                </a:lnTo>
                <a:lnTo>
                  <a:pt x="16" y="157"/>
                </a:lnTo>
                <a:lnTo>
                  <a:pt x="16" y="158"/>
                </a:lnTo>
                <a:lnTo>
                  <a:pt x="16" y="158"/>
                </a:lnTo>
                <a:lnTo>
                  <a:pt x="17" y="158"/>
                </a:lnTo>
                <a:lnTo>
                  <a:pt x="17" y="158"/>
                </a:lnTo>
                <a:lnTo>
                  <a:pt x="17" y="158"/>
                </a:lnTo>
                <a:lnTo>
                  <a:pt x="17" y="157"/>
                </a:lnTo>
                <a:lnTo>
                  <a:pt x="20" y="157"/>
                </a:lnTo>
                <a:lnTo>
                  <a:pt x="20" y="157"/>
                </a:lnTo>
                <a:lnTo>
                  <a:pt x="20" y="158"/>
                </a:lnTo>
                <a:lnTo>
                  <a:pt x="20" y="158"/>
                </a:lnTo>
                <a:lnTo>
                  <a:pt x="20" y="158"/>
                </a:lnTo>
                <a:lnTo>
                  <a:pt x="20" y="160"/>
                </a:lnTo>
                <a:lnTo>
                  <a:pt x="20" y="160"/>
                </a:lnTo>
                <a:lnTo>
                  <a:pt x="20" y="160"/>
                </a:lnTo>
                <a:lnTo>
                  <a:pt x="20" y="160"/>
                </a:lnTo>
                <a:lnTo>
                  <a:pt x="20" y="160"/>
                </a:lnTo>
                <a:lnTo>
                  <a:pt x="20" y="158"/>
                </a:lnTo>
                <a:lnTo>
                  <a:pt x="21" y="158"/>
                </a:lnTo>
                <a:lnTo>
                  <a:pt x="21" y="158"/>
                </a:lnTo>
                <a:lnTo>
                  <a:pt x="23" y="158"/>
                </a:lnTo>
                <a:lnTo>
                  <a:pt x="23" y="158"/>
                </a:lnTo>
                <a:lnTo>
                  <a:pt x="23" y="158"/>
                </a:lnTo>
                <a:lnTo>
                  <a:pt x="23" y="160"/>
                </a:lnTo>
                <a:lnTo>
                  <a:pt x="23" y="160"/>
                </a:lnTo>
                <a:lnTo>
                  <a:pt x="24" y="160"/>
                </a:lnTo>
                <a:lnTo>
                  <a:pt x="24" y="160"/>
                </a:lnTo>
                <a:lnTo>
                  <a:pt x="24" y="160"/>
                </a:lnTo>
                <a:lnTo>
                  <a:pt x="24" y="160"/>
                </a:lnTo>
                <a:lnTo>
                  <a:pt x="26" y="158"/>
                </a:lnTo>
                <a:lnTo>
                  <a:pt x="26" y="158"/>
                </a:lnTo>
                <a:lnTo>
                  <a:pt x="26" y="157"/>
                </a:lnTo>
                <a:lnTo>
                  <a:pt x="26" y="157"/>
                </a:lnTo>
                <a:lnTo>
                  <a:pt x="27" y="157"/>
                </a:lnTo>
                <a:lnTo>
                  <a:pt x="27" y="157"/>
                </a:lnTo>
                <a:lnTo>
                  <a:pt x="28" y="157"/>
                </a:lnTo>
                <a:lnTo>
                  <a:pt x="30" y="157"/>
                </a:lnTo>
                <a:lnTo>
                  <a:pt x="30" y="157"/>
                </a:lnTo>
                <a:lnTo>
                  <a:pt x="31" y="157"/>
                </a:lnTo>
                <a:lnTo>
                  <a:pt x="31" y="157"/>
                </a:lnTo>
                <a:lnTo>
                  <a:pt x="31" y="157"/>
                </a:lnTo>
                <a:lnTo>
                  <a:pt x="31" y="157"/>
                </a:lnTo>
                <a:lnTo>
                  <a:pt x="33" y="158"/>
                </a:lnTo>
                <a:lnTo>
                  <a:pt x="34" y="158"/>
                </a:lnTo>
                <a:lnTo>
                  <a:pt x="36" y="158"/>
                </a:lnTo>
                <a:lnTo>
                  <a:pt x="36" y="158"/>
                </a:lnTo>
                <a:lnTo>
                  <a:pt x="37" y="158"/>
                </a:lnTo>
                <a:lnTo>
                  <a:pt x="37" y="158"/>
                </a:lnTo>
                <a:lnTo>
                  <a:pt x="43" y="157"/>
                </a:lnTo>
                <a:lnTo>
                  <a:pt x="47" y="157"/>
                </a:lnTo>
                <a:lnTo>
                  <a:pt x="50" y="157"/>
                </a:lnTo>
                <a:lnTo>
                  <a:pt x="51" y="155"/>
                </a:lnTo>
                <a:lnTo>
                  <a:pt x="50" y="155"/>
                </a:lnTo>
                <a:lnTo>
                  <a:pt x="50" y="155"/>
                </a:lnTo>
                <a:lnTo>
                  <a:pt x="51" y="155"/>
                </a:lnTo>
                <a:lnTo>
                  <a:pt x="51" y="154"/>
                </a:lnTo>
                <a:lnTo>
                  <a:pt x="51" y="154"/>
                </a:lnTo>
                <a:lnTo>
                  <a:pt x="51" y="154"/>
                </a:lnTo>
                <a:lnTo>
                  <a:pt x="51" y="154"/>
                </a:lnTo>
                <a:lnTo>
                  <a:pt x="50" y="153"/>
                </a:lnTo>
                <a:lnTo>
                  <a:pt x="48" y="154"/>
                </a:lnTo>
                <a:lnTo>
                  <a:pt x="50" y="154"/>
                </a:lnTo>
                <a:lnTo>
                  <a:pt x="50" y="154"/>
                </a:lnTo>
                <a:lnTo>
                  <a:pt x="48" y="154"/>
                </a:lnTo>
                <a:lnTo>
                  <a:pt x="47" y="155"/>
                </a:lnTo>
                <a:lnTo>
                  <a:pt x="47" y="155"/>
                </a:lnTo>
                <a:lnTo>
                  <a:pt x="47" y="155"/>
                </a:lnTo>
                <a:lnTo>
                  <a:pt x="47" y="155"/>
                </a:lnTo>
                <a:lnTo>
                  <a:pt x="47" y="155"/>
                </a:lnTo>
                <a:lnTo>
                  <a:pt x="47" y="155"/>
                </a:lnTo>
                <a:lnTo>
                  <a:pt x="47" y="155"/>
                </a:lnTo>
                <a:lnTo>
                  <a:pt x="47" y="155"/>
                </a:lnTo>
                <a:lnTo>
                  <a:pt x="47" y="155"/>
                </a:lnTo>
                <a:lnTo>
                  <a:pt x="46" y="155"/>
                </a:lnTo>
                <a:lnTo>
                  <a:pt x="46" y="154"/>
                </a:lnTo>
                <a:lnTo>
                  <a:pt x="44" y="154"/>
                </a:lnTo>
                <a:lnTo>
                  <a:pt x="44" y="154"/>
                </a:lnTo>
                <a:lnTo>
                  <a:pt x="44" y="154"/>
                </a:lnTo>
                <a:lnTo>
                  <a:pt x="43" y="154"/>
                </a:lnTo>
                <a:lnTo>
                  <a:pt x="41" y="154"/>
                </a:lnTo>
                <a:lnTo>
                  <a:pt x="41" y="154"/>
                </a:lnTo>
                <a:lnTo>
                  <a:pt x="40" y="154"/>
                </a:lnTo>
                <a:lnTo>
                  <a:pt x="40" y="154"/>
                </a:lnTo>
                <a:lnTo>
                  <a:pt x="40" y="154"/>
                </a:lnTo>
                <a:lnTo>
                  <a:pt x="38" y="154"/>
                </a:lnTo>
                <a:lnTo>
                  <a:pt x="38" y="154"/>
                </a:lnTo>
                <a:lnTo>
                  <a:pt x="38" y="154"/>
                </a:lnTo>
                <a:lnTo>
                  <a:pt x="38" y="154"/>
                </a:lnTo>
                <a:lnTo>
                  <a:pt x="37" y="154"/>
                </a:lnTo>
                <a:lnTo>
                  <a:pt x="37" y="154"/>
                </a:lnTo>
                <a:lnTo>
                  <a:pt x="37" y="154"/>
                </a:lnTo>
                <a:lnTo>
                  <a:pt x="36" y="154"/>
                </a:lnTo>
                <a:lnTo>
                  <a:pt x="36" y="155"/>
                </a:lnTo>
                <a:lnTo>
                  <a:pt x="36" y="155"/>
                </a:lnTo>
                <a:lnTo>
                  <a:pt x="36" y="155"/>
                </a:lnTo>
                <a:lnTo>
                  <a:pt x="34" y="155"/>
                </a:lnTo>
                <a:lnTo>
                  <a:pt x="33" y="155"/>
                </a:lnTo>
                <a:lnTo>
                  <a:pt x="33" y="155"/>
                </a:lnTo>
                <a:lnTo>
                  <a:pt x="31" y="155"/>
                </a:lnTo>
                <a:lnTo>
                  <a:pt x="31" y="155"/>
                </a:lnTo>
                <a:lnTo>
                  <a:pt x="30" y="155"/>
                </a:lnTo>
                <a:lnTo>
                  <a:pt x="28" y="154"/>
                </a:lnTo>
                <a:lnTo>
                  <a:pt x="28" y="154"/>
                </a:lnTo>
                <a:lnTo>
                  <a:pt x="28" y="154"/>
                </a:lnTo>
                <a:lnTo>
                  <a:pt x="28" y="154"/>
                </a:lnTo>
                <a:lnTo>
                  <a:pt x="28" y="154"/>
                </a:lnTo>
                <a:lnTo>
                  <a:pt x="27" y="154"/>
                </a:lnTo>
                <a:lnTo>
                  <a:pt x="27" y="154"/>
                </a:lnTo>
                <a:lnTo>
                  <a:pt x="26" y="154"/>
                </a:lnTo>
                <a:lnTo>
                  <a:pt x="26" y="154"/>
                </a:lnTo>
                <a:lnTo>
                  <a:pt x="27" y="155"/>
                </a:lnTo>
                <a:lnTo>
                  <a:pt x="27" y="155"/>
                </a:lnTo>
                <a:lnTo>
                  <a:pt x="26" y="155"/>
                </a:lnTo>
                <a:lnTo>
                  <a:pt x="26" y="155"/>
                </a:lnTo>
                <a:lnTo>
                  <a:pt x="24" y="154"/>
                </a:lnTo>
                <a:lnTo>
                  <a:pt x="24" y="154"/>
                </a:lnTo>
                <a:lnTo>
                  <a:pt x="23" y="154"/>
                </a:lnTo>
                <a:lnTo>
                  <a:pt x="23" y="154"/>
                </a:lnTo>
                <a:lnTo>
                  <a:pt x="23" y="155"/>
                </a:lnTo>
                <a:lnTo>
                  <a:pt x="23" y="155"/>
                </a:lnTo>
                <a:lnTo>
                  <a:pt x="23" y="155"/>
                </a:lnTo>
                <a:lnTo>
                  <a:pt x="23" y="155"/>
                </a:lnTo>
                <a:lnTo>
                  <a:pt x="23" y="155"/>
                </a:lnTo>
                <a:lnTo>
                  <a:pt x="23" y="155"/>
                </a:lnTo>
                <a:lnTo>
                  <a:pt x="21" y="155"/>
                </a:lnTo>
                <a:lnTo>
                  <a:pt x="21" y="154"/>
                </a:lnTo>
                <a:lnTo>
                  <a:pt x="23" y="154"/>
                </a:lnTo>
                <a:lnTo>
                  <a:pt x="23" y="153"/>
                </a:lnTo>
                <a:lnTo>
                  <a:pt x="21" y="153"/>
                </a:lnTo>
                <a:lnTo>
                  <a:pt x="21" y="153"/>
                </a:lnTo>
                <a:lnTo>
                  <a:pt x="21" y="153"/>
                </a:lnTo>
                <a:lnTo>
                  <a:pt x="21" y="153"/>
                </a:lnTo>
                <a:lnTo>
                  <a:pt x="20" y="153"/>
                </a:lnTo>
                <a:lnTo>
                  <a:pt x="20" y="153"/>
                </a:lnTo>
                <a:lnTo>
                  <a:pt x="20" y="153"/>
                </a:lnTo>
                <a:lnTo>
                  <a:pt x="18" y="153"/>
                </a:lnTo>
                <a:lnTo>
                  <a:pt x="18" y="153"/>
                </a:lnTo>
                <a:lnTo>
                  <a:pt x="18" y="153"/>
                </a:lnTo>
                <a:lnTo>
                  <a:pt x="18" y="153"/>
                </a:lnTo>
                <a:lnTo>
                  <a:pt x="18" y="153"/>
                </a:lnTo>
                <a:lnTo>
                  <a:pt x="18" y="154"/>
                </a:lnTo>
                <a:lnTo>
                  <a:pt x="18" y="154"/>
                </a:lnTo>
                <a:lnTo>
                  <a:pt x="17" y="154"/>
                </a:lnTo>
                <a:lnTo>
                  <a:pt x="17" y="154"/>
                </a:lnTo>
                <a:lnTo>
                  <a:pt x="17" y="154"/>
                </a:lnTo>
                <a:lnTo>
                  <a:pt x="17" y="154"/>
                </a:lnTo>
                <a:lnTo>
                  <a:pt x="17" y="153"/>
                </a:lnTo>
                <a:lnTo>
                  <a:pt x="17" y="153"/>
                </a:lnTo>
                <a:lnTo>
                  <a:pt x="17" y="153"/>
                </a:lnTo>
                <a:lnTo>
                  <a:pt x="17" y="153"/>
                </a:lnTo>
                <a:lnTo>
                  <a:pt x="17" y="153"/>
                </a:lnTo>
                <a:lnTo>
                  <a:pt x="17" y="153"/>
                </a:lnTo>
                <a:lnTo>
                  <a:pt x="16" y="154"/>
                </a:lnTo>
                <a:lnTo>
                  <a:pt x="17" y="154"/>
                </a:lnTo>
                <a:lnTo>
                  <a:pt x="17" y="154"/>
                </a:lnTo>
                <a:lnTo>
                  <a:pt x="16" y="154"/>
                </a:lnTo>
                <a:lnTo>
                  <a:pt x="16" y="154"/>
                </a:lnTo>
                <a:lnTo>
                  <a:pt x="16" y="154"/>
                </a:lnTo>
                <a:lnTo>
                  <a:pt x="16" y="153"/>
                </a:lnTo>
                <a:lnTo>
                  <a:pt x="14" y="153"/>
                </a:lnTo>
                <a:lnTo>
                  <a:pt x="13" y="151"/>
                </a:lnTo>
                <a:lnTo>
                  <a:pt x="13" y="151"/>
                </a:lnTo>
                <a:lnTo>
                  <a:pt x="14" y="151"/>
                </a:lnTo>
                <a:lnTo>
                  <a:pt x="14" y="150"/>
                </a:lnTo>
                <a:lnTo>
                  <a:pt x="14" y="150"/>
                </a:lnTo>
                <a:lnTo>
                  <a:pt x="14" y="150"/>
                </a:lnTo>
                <a:lnTo>
                  <a:pt x="14" y="150"/>
                </a:lnTo>
                <a:lnTo>
                  <a:pt x="14" y="150"/>
                </a:lnTo>
                <a:lnTo>
                  <a:pt x="13" y="150"/>
                </a:lnTo>
                <a:lnTo>
                  <a:pt x="13" y="150"/>
                </a:lnTo>
                <a:lnTo>
                  <a:pt x="13" y="148"/>
                </a:lnTo>
                <a:lnTo>
                  <a:pt x="13" y="148"/>
                </a:lnTo>
                <a:lnTo>
                  <a:pt x="13" y="148"/>
                </a:lnTo>
                <a:lnTo>
                  <a:pt x="13" y="148"/>
                </a:lnTo>
                <a:lnTo>
                  <a:pt x="13" y="148"/>
                </a:lnTo>
                <a:lnTo>
                  <a:pt x="14" y="148"/>
                </a:lnTo>
                <a:lnTo>
                  <a:pt x="14" y="148"/>
                </a:lnTo>
                <a:lnTo>
                  <a:pt x="16" y="148"/>
                </a:lnTo>
                <a:lnTo>
                  <a:pt x="16" y="148"/>
                </a:lnTo>
                <a:lnTo>
                  <a:pt x="16" y="148"/>
                </a:lnTo>
                <a:lnTo>
                  <a:pt x="16" y="148"/>
                </a:lnTo>
                <a:lnTo>
                  <a:pt x="16" y="148"/>
                </a:lnTo>
                <a:lnTo>
                  <a:pt x="16" y="148"/>
                </a:lnTo>
                <a:lnTo>
                  <a:pt x="16" y="150"/>
                </a:lnTo>
                <a:lnTo>
                  <a:pt x="17" y="150"/>
                </a:lnTo>
                <a:lnTo>
                  <a:pt x="17" y="150"/>
                </a:lnTo>
                <a:lnTo>
                  <a:pt x="18" y="150"/>
                </a:lnTo>
                <a:lnTo>
                  <a:pt x="18" y="150"/>
                </a:lnTo>
                <a:lnTo>
                  <a:pt x="18" y="148"/>
                </a:lnTo>
                <a:lnTo>
                  <a:pt x="18" y="148"/>
                </a:lnTo>
                <a:lnTo>
                  <a:pt x="18" y="150"/>
                </a:lnTo>
                <a:lnTo>
                  <a:pt x="20" y="150"/>
                </a:lnTo>
                <a:lnTo>
                  <a:pt x="20" y="150"/>
                </a:lnTo>
                <a:lnTo>
                  <a:pt x="20" y="148"/>
                </a:lnTo>
                <a:lnTo>
                  <a:pt x="20" y="148"/>
                </a:lnTo>
                <a:lnTo>
                  <a:pt x="20" y="148"/>
                </a:lnTo>
                <a:lnTo>
                  <a:pt x="20" y="147"/>
                </a:lnTo>
                <a:lnTo>
                  <a:pt x="20" y="147"/>
                </a:lnTo>
                <a:lnTo>
                  <a:pt x="20" y="147"/>
                </a:lnTo>
                <a:lnTo>
                  <a:pt x="20" y="145"/>
                </a:lnTo>
                <a:lnTo>
                  <a:pt x="18" y="145"/>
                </a:lnTo>
                <a:lnTo>
                  <a:pt x="18" y="147"/>
                </a:lnTo>
                <a:lnTo>
                  <a:pt x="18" y="147"/>
                </a:lnTo>
                <a:lnTo>
                  <a:pt x="18" y="147"/>
                </a:lnTo>
                <a:lnTo>
                  <a:pt x="18" y="147"/>
                </a:lnTo>
                <a:lnTo>
                  <a:pt x="18" y="147"/>
                </a:lnTo>
                <a:lnTo>
                  <a:pt x="18" y="147"/>
                </a:lnTo>
                <a:lnTo>
                  <a:pt x="18" y="147"/>
                </a:lnTo>
                <a:lnTo>
                  <a:pt x="17" y="147"/>
                </a:lnTo>
                <a:lnTo>
                  <a:pt x="17" y="147"/>
                </a:lnTo>
                <a:lnTo>
                  <a:pt x="16" y="147"/>
                </a:lnTo>
                <a:lnTo>
                  <a:pt x="16" y="145"/>
                </a:lnTo>
                <a:lnTo>
                  <a:pt x="16" y="147"/>
                </a:lnTo>
                <a:lnTo>
                  <a:pt x="14" y="147"/>
                </a:lnTo>
                <a:lnTo>
                  <a:pt x="14" y="147"/>
                </a:lnTo>
                <a:lnTo>
                  <a:pt x="14" y="145"/>
                </a:lnTo>
                <a:lnTo>
                  <a:pt x="14" y="145"/>
                </a:lnTo>
                <a:lnTo>
                  <a:pt x="14" y="145"/>
                </a:lnTo>
                <a:lnTo>
                  <a:pt x="13" y="145"/>
                </a:lnTo>
                <a:lnTo>
                  <a:pt x="11" y="145"/>
                </a:lnTo>
                <a:lnTo>
                  <a:pt x="10" y="145"/>
                </a:lnTo>
                <a:lnTo>
                  <a:pt x="8" y="145"/>
                </a:lnTo>
                <a:lnTo>
                  <a:pt x="10" y="144"/>
                </a:lnTo>
                <a:lnTo>
                  <a:pt x="10" y="144"/>
                </a:lnTo>
                <a:lnTo>
                  <a:pt x="8" y="144"/>
                </a:lnTo>
                <a:lnTo>
                  <a:pt x="8" y="144"/>
                </a:lnTo>
                <a:lnTo>
                  <a:pt x="8" y="144"/>
                </a:lnTo>
                <a:lnTo>
                  <a:pt x="10" y="144"/>
                </a:lnTo>
                <a:lnTo>
                  <a:pt x="10" y="144"/>
                </a:lnTo>
                <a:lnTo>
                  <a:pt x="10" y="144"/>
                </a:lnTo>
                <a:lnTo>
                  <a:pt x="10" y="144"/>
                </a:lnTo>
                <a:lnTo>
                  <a:pt x="10" y="144"/>
                </a:lnTo>
                <a:lnTo>
                  <a:pt x="10" y="144"/>
                </a:lnTo>
                <a:lnTo>
                  <a:pt x="10" y="144"/>
                </a:lnTo>
                <a:lnTo>
                  <a:pt x="11" y="144"/>
                </a:lnTo>
                <a:lnTo>
                  <a:pt x="11" y="144"/>
                </a:lnTo>
                <a:lnTo>
                  <a:pt x="13" y="144"/>
                </a:lnTo>
                <a:lnTo>
                  <a:pt x="13" y="144"/>
                </a:lnTo>
                <a:lnTo>
                  <a:pt x="13" y="144"/>
                </a:lnTo>
                <a:lnTo>
                  <a:pt x="13" y="145"/>
                </a:lnTo>
                <a:lnTo>
                  <a:pt x="13" y="145"/>
                </a:lnTo>
                <a:lnTo>
                  <a:pt x="13" y="144"/>
                </a:lnTo>
                <a:lnTo>
                  <a:pt x="13" y="144"/>
                </a:lnTo>
                <a:lnTo>
                  <a:pt x="13" y="144"/>
                </a:lnTo>
                <a:lnTo>
                  <a:pt x="14" y="144"/>
                </a:lnTo>
                <a:lnTo>
                  <a:pt x="14" y="144"/>
                </a:lnTo>
                <a:lnTo>
                  <a:pt x="13" y="143"/>
                </a:lnTo>
                <a:lnTo>
                  <a:pt x="13" y="143"/>
                </a:lnTo>
                <a:lnTo>
                  <a:pt x="13" y="141"/>
                </a:lnTo>
                <a:lnTo>
                  <a:pt x="11" y="141"/>
                </a:lnTo>
                <a:lnTo>
                  <a:pt x="11" y="141"/>
                </a:lnTo>
                <a:lnTo>
                  <a:pt x="11" y="141"/>
                </a:lnTo>
                <a:lnTo>
                  <a:pt x="11" y="143"/>
                </a:lnTo>
                <a:lnTo>
                  <a:pt x="11" y="143"/>
                </a:lnTo>
                <a:lnTo>
                  <a:pt x="11" y="143"/>
                </a:lnTo>
                <a:lnTo>
                  <a:pt x="11" y="143"/>
                </a:lnTo>
                <a:lnTo>
                  <a:pt x="10" y="143"/>
                </a:lnTo>
                <a:lnTo>
                  <a:pt x="10" y="143"/>
                </a:lnTo>
                <a:lnTo>
                  <a:pt x="8" y="143"/>
                </a:lnTo>
                <a:lnTo>
                  <a:pt x="8" y="143"/>
                </a:lnTo>
                <a:lnTo>
                  <a:pt x="7" y="143"/>
                </a:lnTo>
                <a:lnTo>
                  <a:pt x="7" y="141"/>
                </a:lnTo>
                <a:lnTo>
                  <a:pt x="7" y="141"/>
                </a:lnTo>
                <a:lnTo>
                  <a:pt x="7" y="141"/>
                </a:lnTo>
                <a:lnTo>
                  <a:pt x="7" y="141"/>
                </a:lnTo>
                <a:lnTo>
                  <a:pt x="7" y="141"/>
                </a:lnTo>
                <a:lnTo>
                  <a:pt x="7" y="141"/>
                </a:lnTo>
                <a:lnTo>
                  <a:pt x="6" y="141"/>
                </a:lnTo>
                <a:lnTo>
                  <a:pt x="6" y="141"/>
                </a:lnTo>
                <a:lnTo>
                  <a:pt x="7" y="140"/>
                </a:lnTo>
                <a:lnTo>
                  <a:pt x="7" y="140"/>
                </a:lnTo>
                <a:lnTo>
                  <a:pt x="6" y="140"/>
                </a:lnTo>
                <a:lnTo>
                  <a:pt x="6" y="140"/>
                </a:lnTo>
                <a:lnTo>
                  <a:pt x="6" y="140"/>
                </a:lnTo>
                <a:lnTo>
                  <a:pt x="3" y="140"/>
                </a:lnTo>
                <a:lnTo>
                  <a:pt x="3" y="140"/>
                </a:lnTo>
                <a:lnTo>
                  <a:pt x="3" y="140"/>
                </a:lnTo>
                <a:lnTo>
                  <a:pt x="3" y="140"/>
                </a:lnTo>
                <a:lnTo>
                  <a:pt x="1" y="138"/>
                </a:lnTo>
                <a:lnTo>
                  <a:pt x="0" y="137"/>
                </a:lnTo>
                <a:lnTo>
                  <a:pt x="0" y="137"/>
                </a:lnTo>
                <a:lnTo>
                  <a:pt x="1" y="137"/>
                </a:lnTo>
                <a:lnTo>
                  <a:pt x="1" y="137"/>
                </a:lnTo>
                <a:lnTo>
                  <a:pt x="1" y="137"/>
                </a:lnTo>
                <a:lnTo>
                  <a:pt x="1" y="137"/>
                </a:lnTo>
                <a:lnTo>
                  <a:pt x="1" y="137"/>
                </a:lnTo>
                <a:lnTo>
                  <a:pt x="1" y="137"/>
                </a:lnTo>
                <a:lnTo>
                  <a:pt x="0" y="135"/>
                </a:lnTo>
                <a:lnTo>
                  <a:pt x="0" y="135"/>
                </a:lnTo>
                <a:lnTo>
                  <a:pt x="1" y="135"/>
                </a:lnTo>
                <a:lnTo>
                  <a:pt x="1" y="135"/>
                </a:lnTo>
                <a:lnTo>
                  <a:pt x="1" y="135"/>
                </a:lnTo>
                <a:lnTo>
                  <a:pt x="1" y="135"/>
                </a:lnTo>
                <a:lnTo>
                  <a:pt x="1" y="135"/>
                </a:lnTo>
                <a:lnTo>
                  <a:pt x="1" y="135"/>
                </a:lnTo>
                <a:lnTo>
                  <a:pt x="1" y="135"/>
                </a:lnTo>
                <a:lnTo>
                  <a:pt x="3" y="135"/>
                </a:lnTo>
                <a:lnTo>
                  <a:pt x="4" y="135"/>
                </a:lnTo>
                <a:lnTo>
                  <a:pt x="6" y="134"/>
                </a:lnTo>
                <a:lnTo>
                  <a:pt x="6" y="134"/>
                </a:lnTo>
                <a:lnTo>
                  <a:pt x="7" y="134"/>
                </a:lnTo>
                <a:lnTo>
                  <a:pt x="7" y="134"/>
                </a:lnTo>
                <a:lnTo>
                  <a:pt x="7" y="133"/>
                </a:lnTo>
                <a:lnTo>
                  <a:pt x="7" y="133"/>
                </a:lnTo>
                <a:lnTo>
                  <a:pt x="8" y="134"/>
                </a:lnTo>
                <a:lnTo>
                  <a:pt x="8" y="134"/>
                </a:lnTo>
                <a:lnTo>
                  <a:pt x="8" y="134"/>
                </a:lnTo>
                <a:lnTo>
                  <a:pt x="8" y="134"/>
                </a:lnTo>
                <a:lnTo>
                  <a:pt x="8" y="133"/>
                </a:lnTo>
                <a:lnTo>
                  <a:pt x="8" y="133"/>
                </a:lnTo>
                <a:lnTo>
                  <a:pt x="8" y="133"/>
                </a:lnTo>
                <a:lnTo>
                  <a:pt x="8" y="131"/>
                </a:lnTo>
                <a:lnTo>
                  <a:pt x="8" y="131"/>
                </a:lnTo>
                <a:lnTo>
                  <a:pt x="8" y="131"/>
                </a:lnTo>
                <a:lnTo>
                  <a:pt x="10" y="131"/>
                </a:lnTo>
                <a:lnTo>
                  <a:pt x="11" y="131"/>
                </a:lnTo>
                <a:lnTo>
                  <a:pt x="11" y="131"/>
                </a:lnTo>
                <a:lnTo>
                  <a:pt x="11" y="131"/>
                </a:lnTo>
                <a:lnTo>
                  <a:pt x="11" y="131"/>
                </a:lnTo>
                <a:lnTo>
                  <a:pt x="13" y="131"/>
                </a:lnTo>
                <a:lnTo>
                  <a:pt x="13" y="133"/>
                </a:lnTo>
                <a:lnTo>
                  <a:pt x="14" y="133"/>
                </a:lnTo>
                <a:lnTo>
                  <a:pt x="14" y="133"/>
                </a:lnTo>
                <a:lnTo>
                  <a:pt x="14" y="133"/>
                </a:lnTo>
                <a:lnTo>
                  <a:pt x="16" y="133"/>
                </a:lnTo>
                <a:lnTo>
                  <a:pt x="16" y="133"/>
                </a:lnTo>
                <a:lnTo>
                  <a:pt x="16" y="133"/>
                </a:lnTo>
                <a:lnTo>
                  <a:pt x="16" y="133"/>
                </a:lnTo>
                <a:lnTo>
                  <a:pt x="16" y="133"/>
                </a:lnTo>
                <a:lnTo>
                  <a:pt x="16" y="133"/>
                </a:lnTo>
                <a:lnTo>
                  <a:pt x="16" y="133"/>
                </a:lnTo>
                <a:lnTo>
                  <a:pt x="16" y="133"/>
                </a:lnTo>
                <a:lnTo>
                  <a:pt x="16" y="133"/>
                </a:lnTo>
                <a:lnTo>
                  <a:pt x="17" y="133"/>
                </a:lnTo>
                <a:lnTo>
                  <a:pt x="17" y="131"/>
                </a:lnTo>
                <a:lnTo>
                  <a:pt x="18" y="131"/>
                </a:lnTo>
                <a:lnTo>
                  <a:pt x="18" y="131"/>
                </a:lnTo>
                <a:lnTo>
                  <a:pt x="20" y="133"/>
                </a:lnTo>
                <a:lnTo>
                  <a:pt x="20" y="133"/>
                </a:lnTo>
                <a:lnTo>
                  <a:pt x="20" y="133"/>
                </a:lnTo>
                <a:lnTo>
                  <a:pt x="20" y="133"/>
                </a:lnTo>
                <a:lnTo>
                  <a:pt x="21" y="131"/>
                </a:lnTo>
                <a:lnTo>
                  <a:pt x="23" y="131"/>
                </a:lnTo>
                <a:lnTo>
                  <a:pt x="23" y="131"/>
                </a:lnTo>
                <a:lnTo>
                  <a:pt x="23" y="133"/>
                </a:lnTo>
                <a:lnTo>
                  <a:pt x="23" y="133"/>
                </a:lnTo>
                <a:lnTo>
                  <a:pt x="23" y="134"/>
                </a:lnTo>
                <a:lnTo>
                  <a:pt x="23" y="134"/>
                </a:lnTo>
                <a:lnTo>
                  <a:pt x="23" y="134"/>
                </a:lnTo>
                <a:lnTo>
                  <a:pt x="23" y="134"/>
                </a:lnTo>
                <a:lnTo>
                  <a:pt x="21" y="134"/>
                </a:lnTo>
                <a:lnTo>
                  <a:pt x="21" y="135"/>
                </a:lnTo>
                <a:lnTo>
                  <a:pt x="21" y="135"/>
                </a:lnTo>
                <a:lnTo>
                  <a:pt x="20" y="134"/>
                </a:lnTo>
                <a:lnTo>
                  <a:pt x="18" y="134"/>
                </a:lnTo>
                <a:lnTo>
                  <a:pt x="18" y="134"/>
                </a:lnTo>
                <a:lnTo>
                  <a:pt x="18" y="134"/>
                </a:lnTo>
                <a:lnTo>
                  <a:pt x="17" y="134"/>
                </a:lnTo>
                <a:lnTo>
                  <a:pt x="16" y="134"/>
                </a:lnTo>
                <a:lnTo>
                  <a:pt x="16" y="133"/>
                </a:lnTo>
                <a:lnTo>
                  <a:pt x="16" y="133"/>
                </a:lnTo>
                <a:lnTo>
                  <a:pt x="16" y="133"/>
                </a:lnTo>
                <a:lnTo>
                  <a:pt x="16" y="133"/>
                </a:lnTo>
                <a:lnTo>
                  <a:pt x="16" y="134"/>
                </a:lnTo>
                <a:lnTo>
                  <a:pt x="16" y="134"/>
                </a:lnTo>
                <a:lnTo>
                  <a:pt x="16" y="133"/>
                </a:lnTo>
                <a:lnTo>
                  <a:pt x="14" y="133"/>
                </a:lnTo>
                <a:lnTo>
                  <a:pt x="14" y="133"/>
                </a:lnTo>
                <a:lnTo>
                  <a:pt x="11" y="133"/>
                </a:lnTo>
                <a:lnTo>
                  <a:pt x="11" y="134"/>
                </a:lnTo>
                <a:lnTo>
                  <a:pt x="11" y="134"/>
                </a:lnTo>
                <a:lnTo>
                  <a:pt x="11" y="134"/>
                </a:lnTo>
                <a:lnTo>
                  <a:pt x="10" y="134"/>
                </a:lnTo>
                <a:lnTo>
                  <a:pt x="10" y="134"/>
                </a:lnTo>
                <a:lnTo>
                  <a:pt x="8" y="134"/>
                </a:lnTo>
                <a:lnTo>
                  <a:pt x="7" y="134"/>
                </a:lnTo>
                <a:lnTo>
                  <a:pt x="6" y="135"/>
                </a:lnTo>
                <a:lnTo>
                  <a:pt x="6" y="135"/>
                </a:lnTo>
                <a:lnTo>
                  <a:pt x="7" y="135"/>
                </a:lnTo>
                <a:lnTo>
                  <a:pt x="7" y="137"/>
                </a:lnTo>
                <a:lnTo>
                  <a:pt x="8" y="137"/>
                </a:lnTo>
                <a:lnTo>
                  <a:pt x="10" y="137"/>
                </a:lnTo>
                <a:lnTo>
                  <a:pt x="10" y="137"/>
                </a:lnTo>
                <a:lnTo>
                  <a:pt x="10" y="137"/>
                </a:lnTo>
                <a:lnTo>
                  <a:pt x="10" y="137"/>
                </a:lnTo>
                <a:lnTo>
                  <a:pt x="11" y="137"/>
                </a:lnTo>
                <a:lnTo>
                  <a:pt x="11" y="137"/>
                </a:lnTo>
                <a:lnTo>
                  <a:pt x="13" y="137"/>
                </a:lnTo>
                <a:lnTo>
                  <a:pt x="14" y="137"/>
                </a:lnTo>
                <a:lnTo>
                  <a:pt x="14" y="137"/>
                </a:lnTo>
                <a:lnTo>
                  <a:pt x="14" y="137"/>
                </a:lnTo>
                <a:lnTo>
                  <a:pt x="14" y="137"/>
                </a:lnTo>
                <a:lnTo>
                  <a:pt x="16" y="137"/>
                </a:lnTo>
                <a:lnTo>
                  <a:pt x="17" y="137"/>
                </a:lnTo>
                <a:lnTo>
                  <a:pt x="17" y="137"/>
                </a:lnTo>
                <a:lnTo>
                  <a:pt x="17" y="137"/>
                </a:lnTo>
                <a:lnTo>
                  <a:pt x="17" y="137"/>
                </a:lnTo>
                <a:lnTo>
                  <a:pt x="17" y="137"/>
                </a:lnTo>
                <a:lnTo>
                  <a:pt x="17" y="137"/>
                </a:lnTo>
                <a:lnTo>
                  <a:pt x="17" y="138"/>
                </a:lnTo>
                <a:lnTo>
                  <a:pt x="18" y="138"/>
                </a:lnTo>
                <a:lnTo>
                  <a:pt x="18" y="138"/>
                </a:lnTo>
                <a:lnTo>
                  <a:pt x="18" y="138"/>
                </a:lnTo>
                <a:lnTo>
                  <a:pt x="18" y="137"/>
                </a:lnTo>
                <a:lnTo>
                  <a:pt x="18" y="137"/>
                </a:lnTo>
                <a:lnTo>
                  <a:pt x="18" y="137"/>
                </a:lnTo>
                <a:lnTo>
                  <a:pt x="18" y="137"/>
                </a:lnTo>
                <a:lnTo>
                  <a:pt x="20" y="137"/>
                </a:lnTo>
                <a:lnTo>
                  <a:pt x="20" y="137"/>
                </a:lnTo>
                <a:lnTo>
                  <a:pt x="20" y="137"/>
                </a:lnTo>
                <a:lnTo>
                  <a:pt x="21" y="137"/>
                </a:lnTo>
                <a:lnTo>
                  <a:pt x="23" y="137"/>
                </a:lnTo>
                <a:lnTo>
                  <a:pt x="23" y="135"/>
                </a:lnTo>
                <a:lnTo>
                  <a:pt x="23" y="135"/>
                </a:lnTo>
                <a:lnTo>
                  <a:pt x="23" y="135"/>
                </a:lnTo>
                <a:lnTo>
                  <a:pt x="24" y="135"/>
                </a:lnTo>
                <a:lnTo>
                  <a:pt x="26" y="135"/>
                </a:lnTo>
                <a:lnTo>
                  <a:pt x="28" y="135"/>
                </a:lnTo>
                <a:lnTo>
                  <a:pt x="31" y="135"/>
                </a:lnTo>
                <a:lnTo>
                  <a:pt x="33" y="134"/>
                </a:lnTo>
                <a:lnTo>
                  <a:pt x="33" y="134"/>
                </a:lnTo>
                <a:lnTo>
                  <a:pt x="34" y="134"/>
                </a:lnTo>
                <a:lnTo>
                  <a:pt x="33" y="134"/>
                </a:lnTo>
                <a:lnTo>
                  <a:pt x="33" y="134"/>
                </a:lnTo>
                <a:lnTo>
                  <a:pt x="33" y="134"/>
                </a:lnTo>
                <a:lnTo>
                  <a:pt x="34" y="134"/>
                </a:lnTo>
                <a:lnTo>
                  <a:pt x="34" y="133"/>
                </a:lnTo>
                <a:lnTo>
                  <a:pt x="36" y="134"/>
                </a:lnTo>
                <a:lnTo>
                  <a:pt x="34" y="134"/>
                </a:lnTo>
                <a:lnTo>
                  <a:pt x="34" y="134"/>
                </a:lnTo>
                <a:lnTo>
                  <a:pt x="36" y="134"/>
                </a:lnTo>
                <a:lnTo>
                  <a:pt x="36" y="135"/>
                </a:lnTo>
                <a:lnTo>
                  <a:pt x="36" y="135"/>
                </a:lnTo>
                <a:lnTo>
                  <a:pt x="36" y="134"/>
                </a:lnTo>
                <a:lnTo>
                  <a:pt x="36" y="134"/>
                </a:lnTo>
                <a:lnTo>
                  <a:pt x="37" y="134"/>
                </a:lnTo>
                <a:lnTo>
                  <a:pt x="37" y="134"/>
                </a:lnTo>
                <a:lnTo>
                  <a:pt x="38" y="134"/>
                </a:lnTo>
                <a:lnTo>
                  <a:pt x="38" y="134"/>
                </a:lnTo>
                <a:lnTo>
                  <a:pt x="38" y="134"/>
                </a:lnTo>
                <a:lnTo>
                  <a:pt x="38" y="133"/>
                </a:lnTo>
                <a:lnTo>
                  <a:pt x="38" y="133"/>
                </a:lnTo>
                <a:lnTo>
                  <a:pt x="38" y="133"/>
                </a:lnTo>
                <a:lnTo>
                  <a:pt x="40" y="134"/>
                </a:lnTo>
                <a:lnTo>
                  <a:pt x="40" y="134"/>
                </a:lnTo>
                <a:lnTo>
                  <a:pt x="40" y="134"/>
                </a:lnTo>
                <a:lnTo>
                  <a:pt x="41" y="134"/>
                </a:lnTo>
                <a:lnTo>
                  <a:pt x="41" y="133"/>
                </a:lnTo>
                <a:lnTo>
                  <a:pt x="41" y="133"/>
                </a:lnTo>
                <a:lnTo>
                  <a:pt x="41" y="133"/>
                </a:lnTo>
                <a:lnTo>
                  <a:pt x="43" y="131"/>
                </a:lnTo>
                <a:lnTo>
                  <a:pt x="44" y="131"/>
                </a:lnTo>
                <a:lnTo>
                  <a:pt x="44" y="131"/>
                </a:lnTo>
                <a:lnTo>
                  <a:pt x="44" y="131"/>
                </a:lnTo>
                <a:lnTo>
                  <a:pt x="43" y="131"/>
                </a:lnTo>
                <a:lnTo>
                  <a:pt x="43" y="131"/>
                </a:lnTo>
                <a:lnTo>
                  <a:pt x="41" y="131"/>
                </a:lnTo>
                <a:lnTo>
                  <a:pt x="41" y="131"/>
                </a:lnTo>
                <a:lnTo>
                  <a:pt x="40" y="131"/>
                </a:lnTo>
                <a:lnTo>
                  <a:pt x="40" y="131"/>
                </a:lnTo>
                <a:lnTo>
                  <a:pt x="40" y="130"/>
                </a:lnTo>
                <a:lnTo>
                  <a:pt x="40" y="130"/>
                </a:lnTo>
                <a:lnTo>
                  <a:pt x="38" y="130"/>
                </a:lnTo>
                <a:lnTo>
                  <a:pt x="38" y="130"/>
                </a:lnTo>
                <a:lnTo>
                  <a:pt x="38" y="131"/>
                </a:lnTo>
                <a:lnTo>
                  <a:pt x="38" y="131"/>
                </a:lnTo>
                <a:lnTo>
                  <a:pt x="38" y="131"/>
                </a:lnTo>
                <a:lnTo>
                  <a:pt x="37" y="131"/>
                </a:lnTo>
                <a:lnTo>
                  <a:pt x="37" y="131"/>
                </a:lnTo>
                <a:lnTo>
                  <a:pt x="37" y="131"/>
                </a:lnTo>
                <a:lnTo>
                  <a:pt x="36" y="131"/>
                </a:lnTo>
                <a:lnTo>
                  <a:pt x="36" y="133"/>
                </a:lnTo>
                <a:lnTo>
                  <a:pt x="36" y="133"/>
                </a:lnTo>
                <a:lnTo>
                  <a:pt x="34" y="133"/>
                </a:lnTo>
                <a:lnTo>
                  <a:pt x="33" y="131"/>
                </a:lnTo>
                <a:lnTo>
                  <a:pt x="33" y="131"/>
                </a:lnTo>
                <a:lnTo>
                  <a:pt x="33" y="131"/>
                </a:lnTo>
                <a:lnTo>
                  <a:pt x="33" y="131"/>
                </a:lnTo>
                <a:lnTo>
                  <a:pt x="31" y="133"/>
                </a:lnTo>
                <a:lnTo>
                  <a:pt x="31" y="131"/>
                </a:lnTo>
                <a:lnTo>
                  <a:pt x="31" y="131"/>
                </a:lnTo>
                <a:lnTo>
                  <a:pt x="30" y="133"/>
                </a:lnTo>
                <a:lnTo>
                  <a:pt x="30" y="133"/>
                </a:lnTo>
                <a:lnTo>
                  <a:pt x="28" y="133"/>
                </a:lnTo>
                <a:lnTo>
                  <a:pt x="28" y="133"/>
                </a:lnTo>
                <a:lnTo>
                  <a:pt x="28" y="133"/>
                </a:lnTo>
                <a:lnTo>
                  <a:pt x="27" y="134"/>
                </a:lnTo>
                <a:lnTo>
                  <a:pt x="26" y="134"/>
                </a:lnTo>
                <a:lnTo>
                  <a:pt x="26" y="134"/>
                </a:lnTo>
                <a:lnTo>
                  <a:pt x="26" y="134"/>
                </a:lnTo>
                <a:lnTo>
                  <a:pt x="24" y="134"/>
                </a:lnTo>
                <a:lnTo>
                  <a:pt x="24" y="133"/>
                </a:lnTo>
                <a:lnTo>
                  <a:pt x="24" y="133"/>
                </a:lnTo>
                <a:lnTo>
                  <a:pt x="24" y="133"/>
                </a:lnTo>
                <a:lnTo>
                  <a:pt x="24" y="133"/>
                </a:lnTo>
                <a:lnTo>
                  <a:pt x="24" y="131"/>
                </a:lnTo>
                <a:lnTo>
                  <a:pt x="24" y="131"/>
                </a:lnTo>
                <a:lnTo>
                  <a:pt x="24" y="131"/>
                </a:lnTo>
                <a:lnTo>
                  <a:pt x="26" y="131"/>
                </a:lnTo>
                <a:lnTo>
                  <a:pt x="26" y="131"/>
                </a:lnTo>
                <a:lnTo>
                  <a:pt x="26" y="131"/>
                </a:lnTo>
                <a:lnTo>
                  <a:pt x="26" y="131"/>
                </a:lnTo>
                <a:lnTo>
                  <a:pt x="26" y="133"/>
                </a:lnTo>
                <a:lnTo>
                  <a:pt x="26" y="133"/>
                </a:lnTo>
                <a:lnTo>
                  <a:pt x="26" y="133"/>
                </a:lnTo>
                <a:lnTo>
                  <a:pt x="27" y="131"/>
                </a:lnTo>
                <a:lnTo>
                  <a:pt x="27" y="131"/>
                </a:lnTo>
                <a:lnTo>
                  <a:pt x="27" y="131"/>
                </a:lnTo>
                <a:lnTo>
                  <a:pt x="28" y="131"/>
                </a:lnTo>
                <a:lnTo>
                  <a:pt x="31" y="131"/>
                </a:lnTo>
                <a:lnTo>
                  <a:pt x="33" y="131"/>
                </a:lnTo>
                <a:lnTo>
                  <a:pt x="34" y="131"/>
                </a:lnTo>
                <a:lnTo>
                  <a:pt x="34" y="130"/>
                </a:lnTo>
                <a:lnTo>
                  <a:pt x="36" y="130"/>
                </a:lnTo>
                <a:lnTo>
                  <a:pt x="36" y="128"/>
                </a:lnTo>
                <a:lnTo>
                  <a:pt x="36" y="128"/>
                </a:lnTo>
                <a:lnTo>
                  <a:pt x="34" y="128"/>
                </a:lnTo>
                <a:lnTo>
                  <a:pt x="34" y="130"/>
                </a:lnTo>
                <a:lnTo>
                  <a:pt x="33" y="130"/>
                </a:lnTo>
                <a:lnTo>
                  <a:pt x="33" y="130"/>
                </a:lnTo>
                <a:lnTo>
                  <a:pt x="31" y="128"/>
                </a:lnTo>
                <a:lnTo>
                  <a:pt x="31" y="128"/>
                </a:lnTo>
                <a:lnTo>
                  <a:pt x="31" y="130"/>
                </a:lnTo>
                <a:lnTo>
                  <a:pt x="31" y="130"/>
                </a:lnTo>
                <a:lnTo>
                  <a:pt x="31" y="130"/>
                </a:lnTo>
                <a:lnTo>
                  <a:pt x="31" y="130"/>
                </a:lnTo>
                <a:lnTo>
                  <a:pt x="31" y="130"/>
                </a:lnTo>
                <a:lnTo>
                  <a:pt x="31" y="130"/>
                </a:lnTo>
                <a:lnTo>
                  <a:pt x="31" y="130"/>
                </a:lnTo>
                <a:lnTo>
                  <a:pt x="31" y="130"/>
                </a:lnTo>
                <a:lnTo>
                  <a:pt x="30" y="130"/>
                </a:lnTo>
                <a:lnTo>
                  <a:pt x="28" y="130"/>
                </a:lnTo>
                <a:lnTo>
                  <a:pt x="27" y="130"/>
                </a:lnTo>
                <a:lnTo>
                  <a:pt x="26" y="130"/>
                </a:lnTo>
                <a:lnTo>
                  <a:pt x="24" y="130"/>
                </a:lnTo>
                <a:lnTo>
                  <a:pt x="23" y="130"/>
                </a:lnTo>
                <a:lnTo>
                  <a:pt x="23" y="130"/>
                </a:lnTo>
                <a:lnTo>
                  <a:pt x="23" y="128"/>
                </a:lnTo>
                <a:lnTo>
                  <a:pt x="23" y="128"/>
                </a:lnTo>
                <a:lnTo>
                  <a:pt x="21" y="128"/>
                </a:lnTo>
                <a:lnTo>
                  <a:pt x="21" y="128"/>
                </a:lnTo>
                <a:lnTo>
                  <a:pt x="21" y="130"/>
                </a:lnTo>
                <a:lnTo>
                  <a:pt x="21" y="130"/>
                </a:lnTo>
                <a:lnTo>
                  <a:pt x="21" y="130"/>
                </a:lnTo>
                <a:lnTo>
                  <a:pt x="21" y="130"/>
                </a:lnTo>
                <a:lnTo>
                  <a:pt x="21" y="130"/>
                </a:lnTo>
                <a:lnTo>
                  <a:pt x="20" y="128"/>
                </a:lnTo>
                <a:lnTo>
                  <a:pt x="20" y="128"/>
                </a:lnTo>
                <a:lnTo>
                  <a:pt x="20" y="128"/>
                </a:lnTo>
                <a:lnTo>
                  <a:pt x="20" y="128"/>
                </a:lnTo>
                <a:lnTo>
                  <a:pt x="18" y="128"/>
                </a:lnTo>
                <a:lnTo>
                  <a:pt x="17" y="128"/>
                </a:lnTo>
                <a:lnTo>
                  <a:pt x="16" y="128"/>
                </a:lnTo>
                <a:lnTo>
                  <a:pt x="16" y="130"/>
                </a:lnTo>
                <a:lnTo>
                  <a:pt x="16" y="130"/>
                </a:lnTo>
                <a:lnTo>
                  <a:pt x="16" y="128"/>
                </a:lnTo>
                <a:lnTo>
                  <a:pt x="14" y="128"/>
                </a:lnTo>
                <a:lnTo>
                  <a:pt x="14" y="128"/>
                </a:lnTo>
                <a:lnTo>
                  <a:pt x="14" y="128"/>
                </a:lnTo>
                <a:lnTo>
                  <a:pt x="14" y="128"/>
                </a:lnTo>
                <a:lnTo>
                  <a:pt x="14" y="128"/>
                </a:lnTo>
                <a:lnTo>
                  <a:pt x="14" y="130"/>
                </a:lnTo>
                <a:lnTo>
                  <a:pt x="14" y="130"/>
                </a:lnTo>
                <a:lnTo>
                  <a:pt x="14" y="130"/>
                </a:lnTo>
                <a:lnTo>
                  <a:pt x="13" y="128"/>
                </a:lnTo>
                <a:lnTo>
                  <a:pt x="11" y="128"/>
                </a:lnTo>
                <a:lnTo>
                  <a:pt x="10" y="128"/>
                </a:lnTo>
                <a:lnTo>
                  <a:pt x="10" y="127"/>
                </a:lnTo>
                <a:lnTo>
                  <a:pt x="10" y="127"/>
                </a:lnTo>
                <a:lnTo>
                  <a:pt x="13" y="127"/>
                </a:lnTo>
                <a:lnTo>
                  <a:pt x="14" y="125"/>
                </a:lnTo>
                <a:lnTo>
                  <a:pt x="14" y="125"/>
                </a:lnTo>
                <a:lnTo>
                  <a:pt x="16" y="125"/>
                </a:lnTo>
                <a:lnTo>
                  <a:pt x="16" y="127"/>
                </a:lnTo>
                <a:lnTo>
                  <a:pt x="17" y="127"/>
                </a:lnTo>
                <a:lnTo>
                  <a:pt x="17" y="127"/>
                </a:lnTo>
                <a:lnTo>
                  <a:pt x="17" y="127"/>
                </a:lnTo>
                <a:lnTo>
                  <a:pt x="18" y="127"/>
                </a:lnTo>
                <a:lnTo>
                  <a:pt x="20" y="128"/>
                </a:lnTo>
                <a:lnTo>
                  <a:pt x="20" y="128"/>
                </a:lnTo>
                <a:lnTo>
                  <a:pt x="20" y="128"/>
                </a:lnTo>
                <a:lnTo>
                  <a:pt x="20" y="128"/>
                </a:lnTo>
                <a:lnTo>
                  <a:pt x="21" y="127"/>
                </a:lnTo>
                <a:lnTo>
                  <a:pt x="21" y="127"/>
                </a:lnTo>
                <a:lnTo>
                  <a:pt x="21" y="127"/>
                </a:lnTo>
                <a:lnTo>
                  <a:pt x="23" y="127"/>
                </a:lnTo>
                <a:lnTo>
                  <a:pt x="23" y="127"/>
                </a:lnTo>
                <a:lnTo>
                  <a:pt x="23" y="127"/>
                </a:lnTo>
                <a:lnTo>
                  <a:pt x="21" y="127"/>
                </a:lnTo>
                <a:lnTo>
                  <a:pt x="21" y="127"/>
                </a:lnTo>
                <a:lnTo>
                  <a:pt x="20" y="127"/>
                </a:lnTo>
                <a:lnTo>
                  <a:pt x="20" y="125"/>
                </a:lnTo>
                <a:lnTo>
                  <a:pt x="20" y="125"/>
                </a:lnTo>
                <a:lnTo>
                  <a:pt x="20" y="125"/>
                </a:lnTo>
                <a:lnTo>
                  <a:pt x="20" y="125"/>
                </a:lnTo>
                <a:lnTo>
                  <a:pt x="21" y="125"/>
                </a:lnTo>
                <a:lnTo>
                  <a:pt x="21" y="125"/>
                </a:lnTo>
                <a:lnTo>
                  <a:pt x="21" y="125"/>
                </a:lnTo>
                <a:lnTo>
                  <a:pt x="23" y="125"/>
                </a:lnTo>
                <a:lnTo>
                  <a:pt x="23" y="125"/>
                </a:lnTo>
                <a:lnTo>
                  <a:pt x="24" y="125"/>
                </a:lnTo>
                <a:lnTo>
                  <a:pt x="24" y="125"/>
                </a:lnTo>
                <a:lnTo>
                  <a:pt x="24" y="125"/>
                </a:lnTo>
                <a:lnTo>
                  <a:pt x="23" y="125"/>
                </a:lnTo>
                <a:lnTo>
                  <a:pt x="23" y="125"/>
                </a:lnTo>
                <a:lnTo>
                  <a:pt x="23" y="125"/>
                </a:lnTo>
                <a:lnTo>
                  <a:pt x="21" y="125"/>
                </a:lnTo>
                <a:lnTo>
                  <a:pt x="21" y="125"/>
                </a:lnTo>
                <a:lnTo>
                  <a:pt x="21" y="125"/>
                </a:lnTo>
                <a:lnTo>
                  <a:pt x="21" y="125"/>
                </a:lnTo>
                <a:lnTo>
                  <a:pt x="23" y="127"/>
                </a:lnTo>
                <a:lnTo>
                  <a:pt x="23" y="127"/>
                </a:lnTo>
                <a:lnTo>
                  <a:pt x="23" y="127"/>
                </a:lnTo>
                <a:lnTo>
                  <a:pt x="23" y="127"/>
                </a:lnTo>
                <a:lnTo>
                  <a:pt x="24" y="127"/>
                </a:lnTo>
                <a:lnTo>
                  <a:pt x="24" y="127"/>
                </a:lnTo>
                <a:lnTo>
                  <a:pt x="26" y="125"/>
                </a:lnTo>
                <a:lnTo>
                  <a:pt x="27" y="125"/>
                </a:lnTo>
                <a:lnTo>
                  <a:pt x="27" y="125"/>
                </a:lnTo>
                <a:lnTo>
                  <a:pt x="27" y="125"/>
                </a:lnTo>
                <a:lnTo>
                  <a:pt x="27" y="125"/>
                </a:lnTo>
                <a:lnTo>
                  <a:pt x="28" y="125"/>
                </a:lnTo>
                <a:lnTo>
                  <a:pt x="28" y="127"/>
                </a:lnTo>
                <a:lnTo>
                  <a:pt x="30" y="127"/>
                </a:lnTo>
                <a:lnTo>
                  <a:pt x="30" y="127"/>
                </a:lnTo>
                <a:lnTo>
                  <a:pt x="31" y="127"/>
                </a:lnTo>
                <a:lnTo>
                  <a:pt x="31" y="128"/>
                </a:lnTo>
                <a:lnTo>
                  <a:pt x="33" y="128"/>
                </a:lnTo>
                <a:lnTo>
                  <a:pt x="33" y="128"/>
                </a:lnTo>
                <a:lnTo>
                  <a:pt x="33" y="128"/>
                </a:lnTo>
                <a:lnTo>
                  <a:pt x="33" y="128"/>
                </a:lnTo>
                <a:lnTo>
                  <a:pt x="33" y="127"/>
                </a:lnTo>
                <a:lnTo>
                  <a:pt x="33" y="127"/>
                </a:lnTo>
                <a:lnTo>
                  <a:pt x="33" y="125"/>
                </a:lnTo>
                <a:lnTo>
                  <a:pt x="33" y="125"/>
                </a:lnTo>
                <a:lnTo>
                  <a:pt x="33" y="125"/>
                </a:lnTo>
                <a:lnTo>
                  <a:pt x="33" y="125"/>
                </a:lnTo>
                <a:lnTo>
                  <a:pt x="33" y="125"/>
                </a:lnTo>
                <a:lnTo>
                  <a:pt x="33" y="125"/>
                </a:lnTo>
                <a:lnTo>
                  <a:pt x="34" y="125"/>
                </a:lnTo>
                <a:lnTo>
                  <a:pt x="34" y="125"/>
                </a:lnTo>
                <a:lnTo>
                  <a:pt x="34" y="125"/>
                </a:lnTo>
                <a:lnTo>
                  <a:pt x="34" y="125"/>
                </a:lnTo>
                <a:lnTo>
                  <a:pt x="34" y="127"/>
                </a:lnTo>
                <a:lnTo>
                  <a:pt x="36" y="127"/>
                </a:lnTo>
                <a:lnTo>
                  <a:pt x="36" y="127"/>
                </a:lnTo>
                <a:lnTo>
                  <a:pt x="36" y="125"/>
                </a:lnTo>
                <a:lnTo>
                  <a:pt x="36" y="125"/>
                </a:lnTo>
                <a:lnTo>
                  <a:pt x="37" y="125"/>
                </a:lnTo>
                <a:lnTo>
                  <a:pt x="37" y="125"/>
                </a:lnTo>
                <a:lnTo>
                  <a:pt x="38" y="125"/>
                </a:lnTo>
                <a:lnTo>
                  <a:pt x="40" y="125"/>
                </a:lnTo>
                <a:lnTo>
                  <a:pt x="40" y="125"/>
                </a:lnTo>
                <a:lnTo>
                  <a:pt x="41" y="125"/>
                </a:lnTo>
                <a:lnTo>
                  <a:pt x="41" y="125"/>
                </a:lnTo>
                <a:lnTo>
                  <a:pt x="41" y="125"/>
                </a:lnTo>
                <a:lnTo>
                  <a:pt x="41" y="125"/>
                </a:lnTo>
                <a:lnTo>
                  <a:pt x="41" y="125"/>
                </a:lnTo>
                <a:lnTo>
                  <a:pt x="41" y="124"/>
                </a:lnTo>
                <a:lnTo>
                  <a:pt x="41" y="124"/>
                </a:lnTo>
                <a:lnTo>
                  <a:pt x="43" y="124"/>
                </a:lnTo>
                <a:lnTo>
                  <a:pt x="43" y="124"/>
                </a:lnTo>
                <a:lnTo>
                  <a:pt x="43" y="124"/>
                </a:lnTo>
                <a:lnTo>
                  <a:pt x="43" y="124"/>
                </a:lnTo>
                <a:lnTo>
                  <a:pt x="43" y="124"/>
                </a:lnTo>
                <a:lnTo>
                  <a:pt x="43" y="125"/>
                </a:lnTo>
                <a:lnTo>
                  <a:pt x="43" y="125"/>
                </a:lnTo>
                <a:lnTo>
                  <a:pt x="43" y="125"/>
                </a:lnTo>
                <a:lnTo>
                  <a:pt x="43" y="125"/>
                </a:lnTo>
                <a:lnTo>
                  <a:pt x="44" y="125"/>
                </a:lnTo>
                <a:lnTo>
                  <a:pt x="44" y="124"/>
                </a:lnTo>
                <a:lnTo>
                  <a:pt x="46" y="124"/>
                </a:lnTo>
                <a:lnTo>
                  <a:pt x="47" y="124"/>
                </a:lnTo>
                <a:lnTo>
                  <a:pt x="48" y="124"/>
                </a:lnTo>
                <a:lnTo>
                  <a:pt x="48" y="124"/>
                </a:lnTo>
                <a:lnTo>
                  <a:pt x="50" y="123"/>
                </a:lnTo>
                <a:lnTo>
                  <a:pt x="50" y="123"/>
                </a:lnTo>
                <a:lnTo>
                  <a:pt x="48" y="123"/>
                </a:lnTo>
                <a:lnTo>
                  <a:pt x="48" y="123"/>
                </a:lnTo>
                <a:lnTo>
                  <a:pt x="48" y="121"/>
                </a:lnTo>
                <a:lnTo>
                  <a:pt x="47" y="120"/>
                </a:lnTo>
                <a:lnTo>
                  <a:pt x="47" y="120"/>
                </a:lnTo>
                <a:lnTo>
                  <a:pt x="47" y="120"/>
                </a:lnTo>
                <a:lnTo>
                  <a:pt x="47" y="120"/>
                </a:lnTo>
                <a:lnTo>
                  <a:pt x="47" y="120"/>
                </a:lnTo>
                <a:lnTo>
                  <a:pt x="46" y="120"/>
                </a:lnTo>
                <a:lnTo>
                  <a:pt x="46" y="120"/>
                </a:lnTo>
                <a:lnTo>
                  <a:pt x="44" y="120"/>
                </a:lnTo>
                <a:lnTo>
                  <a:pt x="44" y="120"/>
                </a:lnTo>
                <a:lnTo>
                  <a:pt x="44" y="120"/>
                </a:lnTo>
                <a:lnTo>
                  <a:pt x="43" y="120"/>
                </a:lnTo>
                <a:lnTo>
                  <a:pt x="43" y="120"/>
                </a:lnTo>
                <a:lnTo>
                  <a:pt x="43" y="120"/>
                </a:lnTo>
                <a:lnTo>
                  <a:pt x="43" y="120"/>
                </a:lnTo>
                <a:lnTo>
                  <a:pt x="43" y="120"/>
                </a:lnTo>
                <a:lnTo>
                  <a:pt x="43" y="120"/>
                </a:lnTo>
                <a:lnTo>
                  <a:pt x="41" y="118"/>
                </a:lnTo>
                <a:lnTo>
                  <a:pt x="41" y="118"/>
                </a:lnTo>
                <a:lnTo>
                  <a:pt x="41" y="118"/>
                </a:lnTo>
                <a:lnTo>
                  <a:pt x="41" y="118"/>
                </a:lnTo>
                <a:lnTo>
                  <a:pt x="41" y="120"/>
                </a:lnTo>
                <a:lnTo>
                  <a:pt x="41" y="120"/>
                </a:lnTo>
                <a:lnTo>
                  <a:pt x="41" y="118"/>
                </a:lnTo>
                <a:lnTo>
                  <a:pt x="40" y="120"/>
                </a:lnTo>
                <a:lnTo>
                  <a:pt x="40" y="120"/>
                </a:lnTo>
                <a:lnTo>
                  <a:pt x="38" y="120"/>
                </a:lnTo>
                <a:lnTo>
                  <a:pt x="38" y="120"/>
                </a:lnTo>
                <a:lnTo>
                  <a:pt x="38" y="118"/>
                </a:lnTo>
                <a:lnTo>
                  <a:pt x="38" y="118"/>
                </a:lnTo>
                <a:lnTo>
                  <a:pt x="38" y="118"/>
                </a:lnTo>
                <a:lnTo>
                  <a:pt x="38" y="118"/>
                </a:lnTo>
                <a:lnTo>
                  <a:pt x="37" y="117"/>
                </a:lnTo>
                <a:lnTo>
                  <a:pt x="36" y="117"/>
                </a:lnTo>
                <a:lnTo>
                  <a:pt x="36" y="116"/>
                </a:lnTo>
                <a:lnTo>
                  <a:pt x="36" y="116"/>
                </a:lnTo>
                <a:lnTo>
                  <a:pt x="36" y="116"/>
                </a:lnTo>
                <a:lnTo>
                  <a:pt x="36" y="116"/>
                </a:lnTo>
                <a:lnTo>
                  <a:pt x="37" y="116"/>
                </a:lnTo>
                <a:lnTo>
                  <a:pt x="36" y="114"/>
                </a:lnTo>
                <a:lnTo>
                  <a:pt x="36" y="114"/>
                </a:lnTo>
                <a:lnTo>
                  <a:pt x="36" y="116"/>
                </a:lnTo>
                <a:lnTo>
                  <a:pt x="34" y="116"/>
                </a:lnTo>
                <a:lnTo>
                  <a:pt x="34" y="114"/>
                </a:lnTo>
                <a:lnTo>
                  <a:pt x="34" y="114"/>
                </a:lnTo>
                <a:lnTo>
                  <a:pt x="34" y="114"/>
                </a:lnTo>
                <a:lnTo>
                  <a:pt x="33" y="114"/>
                </a:lnTo>
                <a:lnTo>
                  <a:pt x="33" y="114"/>
                </a:lnTo>
                <a:lnTo>
                  <a:pt x="33" y="114"/>
                </a:lnTo>
                <a:lnTo>
                  <a:pt x="33" y="114"/>
                </a:lnTo>
                <a:lnTo>
                  <a:pt x="33" y="113"/>
                </a:lnTo>
                <a:lnTo>
                  <a:pt x="33" y="113"/>
                </a:lnTo>
                <a:lnTo>
                  <a:pt x="31" y="113"/>
                </a:lnTo>
                <a:lnTo>
                  <a:pt x="31" y="113"/>
                </a:lnTo>
                <a:lnTo>
                  <a:pt x="30" y="113"/>
                </a:lnTo>
                <a:lnTo>
                  <a:pt x="30" y="113"/>
                </a:lnTo>
                <a:lnTo>
                  <a:pt x="30" y="114"/>
                </a:lnTo>
                <a:lnTo>
                  <a:pt x="30" y="116"/>
                </a:lnTo>
                <a:lnTo>
                  <a:pt x="30" y="116"/>
                </a:lnTo>
                <a:lnTo>
                  <a:pt x="28" y="117"/>
                </a:lnTo>
                <a:lnTo>
                  <a:pt x="28" y="117"/>
                </a:lnTo>
                <a:lnTo>
                  <a:pt x="28" y="117"/>
                </a:lnTo>
                <a:lnTo>
                  <a:pt x="28" y="117"/>
                </a:lnTo>
                <a:lnTo>
                  <a:pt x="28" y="117"/>
                </a:lnTo>
                <a:lnTo>
                  <a:pt x="28" y="117"/>
                </a:lnTo>
                <a:lnTo>
                  <a:pt x="27" y="118"/>
                </a:lnTo>
                <a:lnTo>
                  <a:pt x="27" y="118"/>
                </a:lnTo>
                <a:lnTo>
                  <a:pt x="24" y="118"/>
                </a:lnTo>
                <a:lnTo>
                  <a:pt x="24" y="118"/>
                </a:lnTo>
                <a:lnTo>
                  <a:pt x="26" y="118"/>
                </a:lnTo>
                <a:lnTo>
                  <a:pt x="26" y="117"/>
                </a:lnTo>
                <a:lnTo>
                  <a:pt x="26" y="117"/>
                </a:lnTo>
                <a:lnTo>
                  <a:pt x="26" y="117"/>
                </a:lnTo>
                <a:lnTo>
                  <a:pt x="26" y="116"/>
                </a:lnTo>
                <a:lnTo>
                  <a:pt x="26" y="116"/>
                </a:lnTo>
                <a:lnTo>
                  <a:pt x="27" y="116"/>
                </a:lnTo>
                <a:lnTo>
                  <a:pt x="27" y="114"/>
                </a:lnTo>
                <a:lnTo>
                  <a:pt x="27" y="114"/>
                </a:lnTo>
                <a:lnTo>
                  <a:pt x="27" y="114"/>
                </a:lnTo>
                <a:lnTo>
                  <a:pt x="26" y="114"/>
                </a:lnTo>
                <a:lnTo>
                  <a:pt x="26" y="114"/>
                </a:lnTo>
                <a:lnTo>
                  <a:pt x="26" y="114"/>
                </a:lnTo>
                <a:lnTo>
                  <a:pt x="24" y="114"/>
                </a:lnTo>
                <a:lnTo>
                  <a:pt x="24" y="116"/>
                </a:lnTo>
                <a:lnTo>
                  <a:pt x="24" y="116"/>
                </a:lnTo>
                <a:lnTo>
                  <a:pt x="24" y="116"/>
                </a:lnTo>
                <a:lnTo>
                  <a:pt x="24" y="116"/>
                </a:lnTo>
                <a:lnTo>
                  <a:pt x="24" y="117"/>
                </a:lnTo>
                <a:lnTo>
                  <a:pt x="24" y="117"/>
                </a:lnTo>
                <a:lnTo>
                  <a:pt x="23" y="117"/>
                </a:lnTo>
                <a:lnTo>
                  <a:pt x="23" y="117"/>
                </a:lnTo>
                <a:lnTo>
                  <a:pt x="23" y="118"/>
                </a:lnTo>
                <a:lnTo>
                  <a:pt x="23" y="118"/>
                </a:lnTo>
                <a:lnTo>
                  <a:pt x="24" y="118"/>
                </a:lnTo>
                <a:lnTo>
                  <a:pt x="24" y="118"/>
                </a:lnTo>
                <a:lnTo>
                  <a:pt x="23" y="118"/>
                </a:lnTo>
                <a:lnTo>
                  <a:pt x="23" y="118"/>
                </a:lnTo>
                <a:lnTo>
                  <a:pt x="23" y="118"/>
                </a:lnTo>
                <a:lnTo>
                  <a:pt x="23" y="118"/>
                </a:lnTo>
                <a:lnTo>
                  <a:pt x="23" y="117"/>
                </a:lnTo>
                <a:lnTo>
                  <a:pt x="23" y="117"/>
                </a:lnTo>
                <a:lnTo>
                  <a:pt x="21" y="117"/>
                </a:lnTo>
                <a:lnTo>
                  <a:pt x="21" y="118"/>
                </a:lnTo>
                <a:lnTo>
                  <a:pt x="21" y="118"/>
                </a:lnTo>
                <a:lnTo>
                  <a:pt x="21" y="118"/>
                </a:lnTo>
                <a:lnTo>
                  <a:pt x="21" y="118"/>
                </a:lnTo>
                <a:lnTo>
                  <a:pt x="20" y="118"/>
                </a:lnTo>
                <a:lnTo>
                  <a:pt x="20" y="118"/>
                </a:lnTo>
                <a:lnTo>
                  <a:pt x="18" y="118"/>
                </a:lnTo>
                <a:lnTo>
                  <a:pt x="18" y="118"/>
                </a:lnTo>
                <a:lnTo>
                  <a:pt x="18" y="118"/>
                </a:lnTo>
                <a:lnTo>
                  <a:pt x="18" y="118"/>
                </a:lnTo>
                <a:lnTo>
                  <a:pt x="18" y="120"/>
                </a:lnTo>
                <a:lnTo>
                  <a:pt x="18" y="120"/>
                </a:lnTo>
                <a:lnTo>
                  <a:pt x="18" y="120"/>
                </a:lnTo>
                <a:lnTo>
                  <a:pt x="18" y="120"/>
                </a:lnTo>
                <a:lnTo>
                  <a:pt x="18" y="120"/>
                </a:lnTo>
                <a:lnTo>
                  <a:pt x="17" y="120"/>
                </a:lnTo>
                <a:lnTo>
                  <a:pt x="17" y="118"/>
                </a:lnTo>
                <a:lnTo>
                  <a:pt x="17" y="118"/>
                </a:lnTo>
                <a:lnTo>
                  <a:pt x="16" y="118"/>
                </a:lnTo>
                <a:lnTo>
                  <a:pt x="16" y="118"/>
                </a:lnTo>
                <a:lnTo>
                  <a:pt x="16" y="118"/>
                </a:lnTo>
                <a:lnTo>
                  <a:pt x="16" y="118"/>
                </a:lnTo>
                <a:lnTo>
                  <a:pt x="16" y="117"/>
                </a:lnTo>
                <a:lnTo>
                  <a:pt x="16" y="117"/>
                </a:lnTo>
                <a:lnTo>
                  <a:pt x="16" y="116"/>
                </a:lnTo>
                <a:lnTo>
                  <a:pt x="16" y="116"/>
                </a:lnTo>
                <a:lnTo>
                  <a:pt x="16" y="116"/>
                </a:lnTo>
                <a:lnTo>
                  <a:pt x="16" y="116"/>
                </a:lnTo>
                <a:lnTo>
                  <a:pt x="14" y="116"/>
                </a:lnTo>
                <a:lnTo>
                  <a:pt x="14" y="116"/>
                </a:lnTo>
                <a:lnTo>
                  <a:pt x="14" y="117"/>
                </a:lnTo>
                <a:lnTo>
                  <a:pt x="13" y="117"/>
                </a:lnTo>
                <a:lnTo>
                  <a:pt x="13" y="117"/>
                </a:lnTo>
                <a:lnTo>
                  <a:pt x="13" y="117"/>
                </a:lnTo>
                <a:lnTo>
                  <a:pt x="13" y="117"/>
                </a:lnTo>
                <a:lnTo>
                  <a:pt x="13" y="117"/>
                </a:lnTo>
                <a:lnTo>
                  <a:pt x="11" y="117"/>
                </a:lnTo>
                <a:lnTo>
                  <a:pt x="10" y="116"/>
                </a:lnTo>
                <a:lnTo>
                  <a:pt x="10" y="116"/>
                </a:lnTo>
                <a:lnTo>
                  <a:pt x="10" y="116"/>
                </a:lnTo>
                <a:lnTo>
                  <a:pt x="8" y="117"/>
                </a:lnTo>
                <a:lnTo>
                  <a:pt x="8" y="117"/>
                </a:lnTo>
                <a:lnTo>
                  <a:pt x="8" y="117"/>
                </a:lnTo>
                <a:lnTo>
                  <a:pt x="10" y="117"/>
                </a:lnTo>
                <a:lnTo>
                  <a:pt x="10" y="117"/>
                </a:lnTo>
                <a:lnTo>
                  <a:pt x="10" y="118"/>
                </a:lnTo>
                <a:lnTo>
                  <a:pt x="8" y="118"/>
                </a:lnTo>
                <a:lnTo>
                  <a:pt x="8" y="118"/>
                </a:lnTo>
                <a:lnTo>
                  <a:pt x="8" y="117"/>
                </a:lnTo>
                <a:lnTo>
                  <a:pt x="8" y="117"/>
                </a:lnTo>
                <a:lnTo>
                  <a:pt x="8" y="117"/>
                </a:lnTo>
                <a:lnTo>
                  <a:pt x="8" y="117"/>
                </a:lnTo>
                <a:lnTo>
                  <a:pt x="7" y="117"/>
                </a:lnTo>
                <a:lnTo>
                  <a:pt x="7" y="116"/>
                </a:lnTo>
                <a:lnTo>
                  <a:pt x="6" y="116"/>
                </a:lnTo>
                <a:lnTo>
                  <a:pt x="6" y="114"/>
                </a:lnTo>
                <a:lnTo>
                  <a:pt x="6" y="114"/>
                </a:lnTo>
                <a:lnTo>
                  <a:pt x="6" y="114"/>
                </a:lnTo>
                <a:lnTo>
                  <a:pt x="7" y="114"/>
                </a:lnTo>
                <a:lnTo>
                  <a:pt x="7" y="114"/>
                </a:lnTo>
                <a:lnTo>
                  <a:pt x="7" y="114"/>
                </a:lnTo>
                <a:lnTo>
                  <a:pt x="7" y="114"/>
                </a:lnTo>
                <a:lnTo>
                  <a:pt x="7" y="114"/>
                </a:lnTo>
                <a:lnTo>
                  <a:pt x="7" y="114"/>
                </a:lnTo>
                <a:lnTo>
                  <a:pt x="7" y="111"/>
                </a:lnTo>
                <a:lnTo>
                  <a:pt x="6" y="111"/>
                </a:lnTo>
                <a:lnTo>
                  <a:pt x="6" y="111"/>
                </a:lnTo>
                <a:lnTo>
                  <a:pt x="6" y="110"/>
                </a:lnTo>
                <a:lnTo>
                  <a:pt x="6" y="108"/>
                </a:lnTo>
                <a:lnTo>
                  <a:pt x="8" y="110"/>
                </a:lnTo>
                <a:lnTo>
                  <a:pt x="8" y="110"/>
                </a:lnTo>
                <a:lnTo>
                  <a:pt x="8" y="108"/>
                </a:lnTo>
                <a:lnTo>
                  <a:pt x="8" y="108"/>
                </a:lnTo>
                <a:lnTo>
                  <a:pt x="8" y="108"/>
                </a:lnTo>
                <a:lnTo>
                  <a:pt x="8" y="108"/>
                </a:lnTo>
                <a:lnTo>
                  <a:pt x="8" y="107"/>
                </a:lnTo>
                <a:lnTo>
                  <a:pt x="8" y="107"/>
                </a:lnTo>
                <a:lnTo>
                  <a:pt x="8" y="107"/>
                </a:lnTo>
                <a:lnTo>
                  <a:pt x="10" y="108"/>
                </a:lnTo>
                <a:lnTo>
                  <a:pt x="10" y="108"/>
                </a:lnTo>
                <a:lnTo>
                  <a:pt x="11" y="108"/>
                </a:lnTo>
                <a:lnTo>
                  <a:pt x="13" y="110"/>
                </a:lnTo>
                <a:lnTo>
                  <a:pt x="13" y="110"/>
                </a:lnTo>
                <a:lnTo>
                  <a:pt x="13" y="110"/>
                </a:lnTo>
                <a:lnTo>
                  <a:pt x="13" y="110"/>
                </a:lnTo>
                <a:lnTo>
                  <a:pt x="14" y="110"/>
                </a:lnTo>
                <a:lnTo>
                  <a:pt x="14" y="110"/>
                </a:lnTo>
                <a:lnTo>
                  <a:pt x="17" y="110"/>
                </a:lnTo>
                <a:lnTo>
                  <a:pt x="18" y="110"/>
                </a:lnTo>
                <a:lnTo>
                  <a:pt x="18" y="110"/>
                </a:lnTo>
                <a:lnTo>
                  <a:pt x="20" y="110"/>
                </a:lnTo>
                <a:lnTo>
                  <a:pt x="20" y="110"/>
                </a:lnTo>
                <a:lnTo>
                  <a:pt x="20" y="108"/>
                </a:lnTo>
                <a:lnTo>
                  <a:pt x="20" y="108"/>
                </a:lnTo>
                <a:lnTo>
                  <a:pt x="21" y="108"/>
                </a:lnTo>
                <a:lnTo>
                  <a:pt x="21" y="108"/>
                </a:lnTo>
                <a:lnTo>
                  <a:pt x="21" y="108"/>
                </a:lnTo>
                <a:lnTo>
                  <a:pt x="21" y="108"/>
                </a:lnTo>
                <a:lnTo>
                  <a:pt x="21" y="108"/>
                </a:lnTo>
                <a:lnTo>
                  <a:pt x="21" y="108"/>
                </a:lnTo>
                <a:lnTo>
                  <a:pt x="21" y="110"/>
                </a:lnTo>
                <a:lnTo>
                  <a:pt x="23" y="110"/>
                </a:lnTo>
                <a:lnTo>
                  <a:pt x="23" y="110"/>
                </a:lnTo>
                <a:lnTo>
                  <a:pt x="24" y="108"/>
                </a:lnTo>
                <a:lnTo>
                  <a:pt x="24" y="108"/>
                </a:lnTo>
                <a:lnTo>
                  <a:pt x="26" y="108"/>
                </a:lnTo>
                <a:lnTo>
                  <a:pt x="26" y="108"/>
                </a:lnTo>
                <a:lnTo>
                  <a:pt x="26" y="108"/>
                </a:lnTo>
                <a:lnTo>
                  <a:pt x="27" y="108"/>
                </a:lnTo>
                <a:lnTo>
                  <a:pt x="27" y="108"/>
                </a:lnTo>
                <a:lnTo>
                  <a:pt x="27" y="108"/>
                </a:lnTo>
                <a:lnTo>
                  <a:pt x="27" y="108"/>
                </a:lnTo>
                <a:lnTo>
                  <a:pt x="28" y="108"/>
                </a:lnTo>
                <a:lnTo>
                  <a:pt x="28" y="108"/>
                </a:lnTo>
                <a:lnTo>
                  <a:pt x="28" y="108"/>
                </a:lnTo>
                <a:lnTo>
                  <a:pt x="28" y="108"/>
                </a:lnTo>
                <a:lnTo>
                  <a:pt x="28" y="108"/>
                </a:lnTo>
                <a:lnTo>
                  <a:pt x="28" y="107"/>
                </a:lnTo>
                <a:lnTo>
                  <a:pt x="30" y="108"/>
                </a:lnTo>
                <a:lnTo>
                  <a:pt x="30" y="108"/>
                </a:lnTo>
                <a:lnTo>
                  <a:pt x="30" y="107"/>
                </a:lnTo>
                <a:lnTo>
                  <a:pt x="30" y="107"/>
                </a:lnTo>
                <a:lnTo>
                  <a:pt x="30" y="107"/>
                </a:lnTo>
                <a:lnTo>
                  <a:pt x="31" y="107"/>
                </a:lnTo>
                <a:lnTo>
                  <a:pt x="31" y="107"/>
                </a:lnTo>
                <a:lnTo>
                  <a:pt x="31" y="107"/>
                </a:lnTo>
                <a:lnTo>
                  <a:pt x="31" y="107"/>
                </a:lnTo>
                <a:lnTo>
                  <a:pt x="31" y="107"/>
                </a:lnTo>
                <a:lnTo>
                  <a:pt x="31" y="107"/>
                </a:lnTo>
                <a:lnTo>
                  <a:pt x="31" y="107"/>
                </a:lnTo>
                <a:lnTo>
                  <a:pt x="33" y="107"/>
                </a:lnTo>
                <a:lnTo>
                  <a:pt x="33" y="106"/>
                </a:lnTo>
                <a:lnTo>
                  <a:pt x="33" y="106"/>
                </a:lnTo>
                <a:lnTo>
                  <a:pt x="33" y="106"/>
                </a:lnTo>
                <a:lnTo>
                  <a:pt x="34" y="106"/>
                </a:lnTo>
                <a:lnTo>
                  <a:pt x="34" y="107"/>
                </a:lnTo>
                <a:lnTo>
                  <a:pt x="34" y="107"/>
                </a:lnTo>
                <a:lnTo>
                  <a:pt x="36" y="106"/>
                </a:lnTo>
                <a:lnTo>
                  <a:pt x="36" y="106"/>
                </a:lnTo>
                <a:lnTo>
                  <a:pt x="37" y="106"/>
                </a:lnTo>
                <a:lnTo>
                  <a:pt x="37" y="106"/>
                </a:lnTo>
                <a:lnTo>
                  <a:pt x="37" y="107"/>
                </a:lnTo>
                <a:lnTo>
                  <a:pt x="37" y="107"/>
                </a:lnTo>
                <a:lnTo>
                  <a:pt x="37" y="107"/>
                </a:lnTo>
                <a:lnTo>
                  <a:pt x="37" y="107"/>
                </a:lnTo>
                <a:lnTo>
                  <a:pt x="37" y="108"/>
                </a:lnTo>
                <a:lnTo>
                  <a:pt x="36" y="108"/>
                </a:lnTo>
                <a:lnTo>
                  <a:pt x="34" y="108"/>
                </a:lnTo>
                <a:lnTo>
                  <a:pt x="34" y="107"/>
                </a:lnTo>
                <a:lnTo>
                  <a:pt x="34" y="107"/>
                </a:lnTo>
                <a:lnTo>
                  <a:pt x="33" y="108"/>
                </a:lnTo>
                <a:lnTo>
                  <a:pt x="33" y="108"/>
                </a:lnTo>
                <a:lnTo>
                  <a:pt x="33" y="108"/>
                </a:lnTo>
                <a:lnTo>
                  <a:pt x="33" y="108"/>
                </a:lnTo>
                <a:lnTo>
                  <a:pt x="33" y="108"/>
                </a:lnTo>
                <a:lnTo>
                  <a:pt x="31" y="108"/>
                </a:lnTo>
                <a:lnTo>
                  <a:pt x="31" y="108"/>
                </a:lnTo>
                <a:lnTo>
                  <a:pt x="31" y="108"/>
                </a:lnTo>
                <a:lnTo>
                  <a:pt x="31" y="108"/>
                </a:lnTo>
                <a:lnTo>
                  <a:pt x="31" y="110"/>
                </a:lnTo>
                <a:lnTo>
                  <a:pt x="31" y="110"/>
                </a:lnTo>
                <a:lnTo>
                  <a:pt x="31" y="110"/>
                </a:lnTo>
                <a:lnTo>
                  <a:pt x="31" y="110"/>
                </a:lnTo>
                <a:lnTo>
                  <a:pt x="31" y="110"/>
                </a:lnTo>
                <a:lnTo>
                  <a:pt x="30" y="111"/>
                </a:lnTo>
                <a:lnTo>
                  <a:pt x="30" y="111"/>
                </a:lnTo>
                <a:lnTo>
                  <a:pt x="30" y="111"/>
                </a:lnTo>
                <a:lnTo>
                  <a:pt x="30" y="111"/>
                </a:lnTo>
                <a:lnTo>
                  <a:pt x="28" y="110"/>
                </a:lnTo>
                <a:lnTo>
                  <a:pt x="28" y="110"/>
                </a:lnTo>
                <a:lnTo>
                  <a:pt x="28" y="111"/>
                </a:lnTo>
                <a:lnTo>
                  <a:pt x="28" y="111"/>
                </a:lnTo>
                <a:lnTo>
                  <a:pt x="27" y="111"/>
                </a:lnTo>
                <a:lnTo>
                  <a:pt x="27" y="111"/>
                </a:lnTo>
                <a:lnTo>
                  <a:pt x="27" y="111"/>
                </a:lnTo>
                <a:lnTo>
                  <a:pt x="27" y="113"/>
                </a:lnTo>
                <a:lnTo>
                  <a:pt x="28" y="113"/>
                </a:lnTo>
                <a:lnTo>
                  <a:pt x="28" y="113"/>
                </a:lnTo>
                <a:lnTo>
                  <a:pt x="30" y="113"/>
                </a:lnTo>
                <a:lnTo>
                  <a:pt x="30" y="113"/>
                </a:lnTo>
                <a:lnTo>
                  <a:pt x="31" y="113"/>
                </a:lnTo>
                <a:lnTo>
                  <a:pt x="31" y="113"/>
                </a:lnTo>
                <a:lnTo>
                  <a:pt x="31" y="113"/>
                </a:lnTo>
                <a:lnTo>
                  <a:pt x="33" y="113"/>
                </a:lnTo>
                <a:lnTo>
                  <a:pt x="33" y="113"/>
                </a:lnTo>
                <a:lnTo>
                  <a:pt x="33" y="113"/>
                </a:lnTo>
                <a:lnTo>
                  <a:pt x="33" y="113"/>
                </a:lnTo>
                <a:lnTo>
                  <a:pt x="34" y="113"/>
                </a:lnTo>
                <a:lnTo>
                  <a:pt x="34" y="113"/>
                </a:lnTo>
                <a:lnTo>
                  <a:pt x="36" y="113"/>
                </a:lnTo>
                <a:lnTo>
                  <a:pt x="36" y="111"/>
                </a:lnTo>
                <a:lnTo>
                  <a:pt x="37" y="111"/>
                </a:lnTo>
                <a:lnTo>
                  <a:pt x="38" y="111"/>
                </a:lnTo>
                <a:lnTo>
                  <a:pt x="38" y="113"/>
                </a:lnTo>
                <a:lnTo>
                  <a:pt x="40" y="111"/>
                </a:lnTo>
                <a:lnTo>
                  <a:pt x="40" y="110"/>
                </a:lnTo>
                <a:lnTo>
                  <a:pt x="40" y="110"/>
                </a:lnTo>
                <a:lnTo>
                  <a:pt x="40" y="110"/>
                </a:lnTo>
                <a:lnTo>
                  <a:pt x="41" y="111"/>
                </a:lnTo>
                <a:lnTo>
                  <a:pt x="41" y="111"/>
                </a:lnTo>
                <a:lnTo>
                  <a:pt x="41" y="111"/>
                </a:lnTo>
                <a:lnTo>
                  <a:pt x="41" y="113"/>
                </a:lnTo>
                <a:lnTo>
                  <a:pt x="41" y="113"/>
                </a:lnTo>
                <a:lnTo>
                  <a:pt x="41" y="113"/>
                </a:lnTo>
                <a:lnTo>
                  <a:pt x="43" y="113"/>
                </a:lnTo>
                <a:lnTo>
                  <a:pt x="43" y="113"/>
                </a:lnTo>
                <a:lnTo>
                  <a:pt x="43" y="113"/>
                </a:lnTo>
                <a:lnTo>
                  <a:pt x="43" y="111"/>
                </a:lnTo>
                <a:lnTo>
                  <a:pt x="43" y="111"/>
                </a:lnTo>
                <a:lnTo>
                  <a:pt x="43" y="110"/>
                </a:lnTo>
                <a:lnTo>
                  <a:pt x="43" y="110"/>
                </a:lnTo>
                <a:lnTo>
                  <a:pt x="43" y="110"/>
                </a:lnTo>
                <a:lnTo>
                  <a:pt x="43" y="110"/>
                </a:lnTo>
                <a:lnTo>
                  <a:pt x="43" y="110"/>
                </a:lnTo>
                <a:lnTo>
                  <a:pt x="43" y="108"/>
                </a:lnTo>
                <a:lnTo>
                  <a:pt x="43" y="108"/>
                </a:lnTo>
                <a:lnTo>
                  <a:pt x="44" y="110"/>
                </a:lnTo>
                <a:lnTo>
                  <a:pt x="46" y="110"/>
                </a:lnTo>
                <a:lnTo>
                  <a:pt x="46" y="110"/>
                </a:lnTo>
                <a:lnTo>
                  <a:pt x="44" y="110"/>
                </a:lnTo>
                <a:lnTo>
                  <a:pt x="44" y="110"/>
                </a:lnTo>
                <a:lnTo>
                  <a:pt x="44" y="111"/>
                </a:lnTo>
                <a:lnTo>
                  <a:pt x="44" y="111"/>
                </a:lnTo>
                <a:lnTo>
                  <a:pt x="44" y="111"/>
                </a:lnTo>
                <a:lnTo>
                  <a:pt x="44" y="111"/>
                </a:lnTo>
                <a:lnTo>
                  <a:pt x="44" y="113"/>
                </a:lnTo>
                <a:lnTo>
                  <a:pt x="44" y="113"/>
                </a:lnTo>
                <a:lnTo>
                  <a:pt x="46" y="113"/>
                </a:lnTo>
                <a:lnTo>
                  <a:pt x="47" y="113"/>
                </a:lnTo>
                <a:lnTo>
                  <a:pt x="47" y="113"/>
                </a:lnTo>
                <a:lnTo>
                  <a:pt x="47" y="113"/>
                </a:lnTo>
                <a:lnTo>
                  <a:pt x="47" y="111"/>
                </a:lnTo>
                <a:lnTo>
                  <a:pt x="47" y="111"/>
                </a:lnTo>
                <a:lnTo>
                  <a:pt x="48" y="111"/>
                </a:lnTo>
                <a:lnTo>
                  <a:pt x="48" y="111"/>
                </a:lnTo>
                <a:lnTo>
                  <a:pt x="48" y="111"/>
                </a:lnTo>
                <a:lnTo>
                  <a:pt x="50" y="111"/>
                </a:lnTo>
                <a:lnTo>
                  <a:pt x="50" y="110"/>
                </a:lnTo>
                <a:lnTo>
                  <a:pt x="50" y="110"/>
                </a:lnTo>
                <a:lnTo>
                  <a:pt x="48" y="110"/>
                </a:lnTo>
                <a:lnTo>
                  <a:pt x="48" y="110"/>
                </a:lnTo>
                <a:lnTo>
                  <a:pt x="48" y="107"/>
                </a:lnTo>
                <a:lnTo>
                  <a:pt x="48" y="107"/>
                </a:lnTo>
                <a:lnTo>
                  <a:pt x="47" y="108"/>
                </a:lnTo>
                <a:lnTo>
                  <a:pt x="47" y="108"/>
                </a:lnTo>
                <a:lnTo>
                  <a:pt x="47" y="108"/>
                </a:lnTo>
                <a:lnTo>
                  <a:pt x="47" y="108"/>
                </a:lnTo>
                <a:lnTo>
                  <a:pt x="47" y="107"/>
                </a:lnTo>
                <a:lnTo>
                  <a:pt x="47" y="107"/>
                </a:lnTo>
                <a:lnTo>
                  <a:pt x="47" y="107"/>
                </a:lnTo>
                <a:lnTo>
                  <a:pt x="47" y="107"/>
                </a:lnTo>
                <a:lnTo>
                  <a:pt x="46" y="107"/>
                </a:lnTo>
                <a:lnTo>
                  <a:pt x="44" y="107"/>
                </a:lnTo>
                <a:lnTo>
                  <a:pt x="43" y="108"/>
                </a:lnTo>
                <a:lnTo>
                  <a:pt x="43" y="108"/>
                </a:lnTo>
                <a:lnTo>
                  <a:pt x="41" y="108"/>
                </a:lnTo>
                <a:lnTo>
                  <a:pt x="41" y="108"/>
                </a:lnTo>
                <a:lnTo>
                  <a:pt x="40" y="108"/>
                </a:lnTo>
                <a:lnTo>
                  <a:pt x="38" y="107"/>
                </a:lnTo>
                <a:lnTo>
                  <a:pt x="38" y="107"/>
                </a:lnTo>
                <a:lnTo>
                  <a:pt x="38" y="107"/>
                </a:lnTo>
                <a:lnTo>
                  <a:pt x="38" y="107"/>
                </a:lnTo>
                <a:lnTo>
                  <a:pt x="38" y="106"/>
                </a:lnTo>
                <a:lnTo>
                  <a:pt x="40" y="106"/>
                </a:lnTo>
                <a:lnTo>
                  <a:pt x="40" y="107"/>
                </a:lnTo>
                <a:lnTo>
                  <a:pt x="40" y="107"/>
                </a:lnTo>
                <a:lnTo>
                  <a:pt x="40" y="107"/>
                </a:lnTo>
                <a:lnTo>
                  <a:pt x="41" y="106"/>
                </a:lnTo>
                <a:lnTo>
                  <a:pt x="41" y="106"/>
                </a:lnTo>
                <a:lnTo>
                  <a:pt x="41" y="106"/>
                </a:lnTo>
                <a:lnTo>
                  <a:pt x="41" y="106"/>
                </a:lnTo>
                <a:lnTo>
                  <a:pt x="41" y="107"/>
                </a:lnTo>
                <a:lnTo>
                  <a:pt x="43" y="107"/>
                </a:lnTo>
                <a:lnTo>
                  <a:pt x="43" y="107"/>
                </a:lnTo>
                <a:lnTo>
                  <a:pt x="43" y="107"/>
                </a:lnTo>
                <a:lnTo>
                  <a:pt x="43" y="104"/>
                </a:lnTo>
                <a:lnTo>
                  <a:pt x="43" y="104"/>
                </a:lnTo>
                <a:lnTo>
                  <a:pt x="43" y="104"/>
                </a:lnTo>
                <a:lnTo>
                  <a:pt x="41" y="104"/>
                </a:lnTo>
                <a:lnTo>
                  <a:pt x="41" y="104"/>
                </a:lnTo>
                <a:lnTo>
                  <a:pt x="41" y="104"/>
                </a:lnTo>
                <a:lnTo>
                  <a:pt x="38" y="104"/>
                </a:lnTo>
                <a:lnTo>
                  <a:pt x="37" y="104"/>
                </a:lnTo>
                <a:lnTo>
                  <a:pt x="36" y="104"/>
                </a:lnTo>
                <a:lnTo>
                  <a:pt x="34" y="104"/>
                </a:lnTo>
                <a:lnTo>
                  <a:pt x="33" y="104"/>
                </a:lnTo>
                <a:lnTo>
                  <a:pt x="30" y="104"/>
                </a:lnTo>
                <a:lnTo>
                  <a:pt x="30" y="103"/>
                </a:lnTo>
                <a:lnTo>
                  <a:pt x="30" y="103"/>
                </a:lnTo>
                <a:lnTo>
                  <a:pt x="31" y="103"/>
                </a:lnTo>
                <a:lnTo>
                  <a:pt x="31" y="103"/>
                </a:lnTo>
                <a:lnTo>
                  <a:pt x="31" y="103"/>
                </a:lnTo>
                <a:lnTo>
                  <a:pt x="33" y="101"/>
                </a:lnTo>
                <a:lnTo>
                  <a:pt x="33" y="101"/>
                </a:lnTo>
                <a:lnTo>
                  <a:pt x="33" y="103"/>
                </a:lnTo>
                <a:lnTo>
                  <a:pt x="33" y="103"/>
                </a:lnTo>
                <a:lnTo>
                  <a:pt x="33" y="103"/>
                </a:lnTo>
                <a:lnTo>
                  <a:pt x="33" y="103"/>
                </a:lnTo>
                <a:lnTo>
                  <a:pt x="33" y="103"/>
                </a:lnTo>
                <a:lnTo>
                  <a:pt x="34" y="103"/>
                </a:lnTo>
                <a:lnTo>
                  <a:pt x="34" y="103"/>
                </a:lnTo>
                <a:lnTo>
                  <a:pt x="34" y="103"/>
                </a:lnTo>
                <a:lnTo>
                  <a:pt x="34" y="103"/>
                </a:lnTo>
                <a:lnTo>
                  <a:pt x="33" y="101"/>
                </a:lnTo>
                <a:lnTo>
                  <a:pt x="33" y="101"/>
                </a:lnTo>
                <a:lnTo>
                  <a:pt x="33" y="101"/>
                </a:lnTo>
                <a:lnTo>
                  <a:pt x="31" y="100"/>
                </a:lnTo>
                <a:lnTo>
                  <a:pt x="31" y="100"/>
                </a:lnTo>
                <a:lnTo>
                  <a:pt x="31" y="101"/>
                </a:lnTo>
                <a:lnTo>
                  <a:pt x="30" y="103"/>
                </a:lnTo>
                <a:lnTo>
                  <a:pt x="28" y="101"/>
                </a:lnTo>
                <a:lnTo>
                  <a:pt x="28" y="101"/>
                </a:lnTo>
                <a:lnTo>
                  <a:pt x="28" y="103"/>
                </a:lnTo>
                <a:lnTo>
                  <a:pt x="28" y="103"/>
                </a:lnTo>
                <a:lnTo>
                  <a:pt x="27" y="103"/>
                </a:lnTo>
                <a:lnTo>
                  <a:pt x="27" y="104"/>
                </a:lnTo>
                <a:lnTo>
                  <a:pt x="27" y="104"/>
                </a:lnTo>
                <a:lnTo>
                  <a:pt x="27" y="104"/>
                </a:lnTo>
                <a:lnTo>
                  <a:pt x="26" y="104"/>
                </a:lnTo>
                <a:lnTo>
                  <a:pt x="26" y="104"/>
                </a:lnTo>
                <a:lnTo>
                  <a:pt x="26" y="104"/>
                </a:lnTo>
                <a:lnTo>
                  <a:pt x="26" y="104"/>
                </a:lnTo>
                <a:lnTo>
                  <a:pt x="26" y="103"/>
                </a:lnTo>
                <a:lnTo>
                  <a:pt x="24" y="103"/>
                </a:lnTo>
                <a:lnTo>
                  <a:pt x="24" y="103"/>
                </a:lnTo>
                <a:lnTo>
                  <a:pt x="24" y="103"/>
                </a:lnTo>
                <a:lnTo>
                  <a:pt x="23" y="103"/>
                </a:lnTo>
                <a:lnTo>
                  <a:pt x="23" y="103"/>
                </a:lnTo>
                <a:lnTo>
                  <a:pt x="21" y="103"/>
                </a:lnTo>
                <a:lnTo>
                  <a:pt x="21" y="103"/>
                </a:lnTo>
                <a:lnTo>
                  <a:pt x="20" y="103"/>
                </a:lnTo>
                <a:lnTo>
                  <a:pt x="20" y="104"/>
                </a:lnTo>
                <a:lnTo>
                  <a:pt x="20" y="104"/>
                </a:lnTo>
                <a:lnTo>
                  <a:pt x="20" y="104"/>
                </a:lnTo>
                <a:lnTo>
                  <a:pt x="20" y="104"/>
                </a:lnTo>
                <a:lnTo>
                  <a:pt x="20" y="104"/>
                </a:lnTo>
                <a:lnTo>
                  <a:pt x="20" y="103"/>
                </a:lnTo>
                <a:lnTo>
                  <a:pt x="20" y="103"/>
                </a:lnTo>
                <a:lnTo>
                  <a:pt x="20" y="103"/>
                </a:lnTo>
                <a:lnTo>
                  <a:pt x="18" y="103"/>
                </a:lnTo>
                <a:lnTo>
                  <a:pt x="18" y="104"/>
                </a:lnTo>
                <a:lnTo>
                  <a:pt x="17" y="104"/>
                </a:lnTo>
                <a:lnTo>
                  <a:pt x="17" y="103"/>
                </a:lnTo>
                <a:lnTo>
                  <a:pt x="16" y="104"/>
                </a:lnTo>
                <a:lnTo>
                  <a:pt x="16" y="104"/>
                </a:lnTo>
                <a:lnTo>
                  <a:pt x="16" y="104"/>
                </a:lnTo>
                <a:lnTo>
                  <a:pt x="16" y="104"/>
                </a:lnTo>
                <a:lnTo>
                  <a:pt x="16" y="104"/>
                </a:lnTo>
                <a:lnTo>
                  <a:pt x="16" y="104"/>
                </a:lnTo>
                <a:lnTo>
                  <a:pt x="16" y="104"/>
                </a:lnTo>
                <a:lnTo>
                  <a:pt x="14" y="104"/>
                </a:lnTo>
                <a:lnTo>
                  <a:pt x="14" y="104"/>
                </a:lnTo>
                <a:lnTo>
                  <a:pt x="13" y="104"/>
                </a:lnTo>
                <a:lnTo>
                  <a:pt x="13" y="104"/>
                </a:lnTo>
                <a:lnTo>
                  <a:pt x="13" y="104"/>
                </a:lnTo>
                <a:lnTo>
                  <a:pt x="13" y="104"/>
                </a:lnTo>
                <a:lnTo>
                  <a:pt x="13" y="106"/>
                </a:lnTo>
                <a:lnTo>
                  <a:pt x="13" y="106"/>
                </a:lnTo>
                <a:lnTo>
                  <a:pt x="13" y="106"/>
                </a:lnTo>
                <a:lnTo>
                  <a:pt x="10" y="106"/>
                </a:lnTo>
                <a:lnTo>
                  <a:pt x="8" y="104"/>
                </a:lnTo>
                <a:lnTo>
                  <a:pt x="7" y="104"/>
                </a:lnTo>
                <a:lnTo>
                  <a:pt x="7" y="104"/>
                </a:lnTo>
                <a:lnTo>
                  <a:pt x="6" y="104"/>
                </a:lnTo>
                <a:lnTo>
                  <a:pt x="6" y="104"/>
                </a:lnTo>
                <a:lnTo>
                  <a:pt x="6" y="106"/>
                </a:lnTo>
                <a:lnTo>
                  <a:pt x="6" y="106"/>
                </a:lnTo>
                <a:lnTo>
                  <a:pt x="6" y="107"/>
                </a:lnTo>
                <a:lnTo>
                  <a:pt x="6" y="107"/>
                </a:lnTo>
                <a:lnTo>
                  <a:pt x="6" y="106"/>
                </a:lnTo>
                <a:lnTo>
                  <a:pt x="4" y="106"/>
                </a:lnTo>
                <a:lnTo>
                  <a:pt x="4" y="106"/>
                </a:lnTo>
                <a:lnTo>
                  <a:pt x="3" y="106"/>
                </a:lnTo>
                <a:lnTo>
                  <a:pt x="3" y="106"/>
                </a:lnTo>
                <a:lnTo>
                  <a:pt x="3" y="104"/>
                </a:lnTo>
                <a:lnTo>
                  <a:pt x="1" y="104"/>
                </a:lnTo>
                <a:lnTo>
                  <a:pt x="1" y="104"/>
                </a:lnTo>
                <a:lnTo>
                  <a:pt x="1" y="104"/>
                </a:lnTo>
                <a:lnTo>
                  <a:pt x="3" y="104"/>
                </a:lnTo>
                <a:lnTo>
                  <a:pt x="3" y="104"/>
                </a:lnTo>
                <a:lnTo>
                  <a:pt x="3" y="103"/>
                </a:lnTo>
                <a:lnTo>
                  <a:pt x="3" y="103"/>
                </a:lnTo>
                <a:lnTo>
                  <a:pt x="3" y="103"/>
                </a:lnTo>
                <a:lnTo>
                  <a:pt x="3" y="103"/>
                </a:lnTo>
                <a:lnTo>
                  <a:pt x="3" y="103"/>
                </a:lnTo>
                <a:lnTo>
                  <a:pt x="4" y="103"/>
                </a:lnTo>
                <a:lnTo>
                  <a:pt x="4" y="103"/>
                </a:lnTo>
                <a:lnTo>
                  <a:pt x="6" y="103"/>
                </a:lnTo>
                <a:lnTo>
                  <a:pt x="6" y="103"/>
                </a:lnTo>
                <a:lnTo>
                  <a:pt x="6" y="103"/>
                </a:lnTo>
                <a:lnTo>
                  <a:pt x="4" y="103"/>
                </a:lnTo>
                <a:lnTo>
                  <a:pt x="4" y="104"/>
                </a:lnTo>
                <a:lnTo>
                  <a:pt x="6" y="104"/>
                </a:lnTo>
                <a:lnTo>
                  <a:pt x="6" y="104"/>
                </a:lnTo>
                <a:lnTo>
                  <a:pt x="6" y="103"/>
                </a:lnTo>
                <a:lnTo>
                  <a:pt x="7" y="103"/>
                </a:lnTo>
                <a:lnTo>
                  <a:pt x="7" y="101"/>
                </a:lnTo>
                <a:lnTo>
                  <a:pt x="7" y="101"/>
                </a:lnTo>
                <a:lnTo>
                  <a:pt x="7" y="101"/>
                </a:lnTo>
                <a:lnTo>
                  <a:pt x="6" y="101"/>
                </a:lnTo>
                <a:lnTo>
                  <a:pt x="4" y="101"/>
                </a:lnTo>
                <a:lnTo>
                  <a:pt x="3" y="101"/>
                </a:lnTo>
                <a:lnTo>
                  <a:pt x="1" y="101"/>
                </a:lnTo>
                <a:lnTo>
                  <a:pt x="1" y="101"/>
                </a:lnTo>
                <a:lnTo>
                  <a:pt x="1" y="103"/>
                </a:lnTo>
                <a:lnTo>
                  <a:pt x="0" y="103"/>
                </a:lnTo>
                <a:lnTo>
                  <a:pt x="0" y="103"/>
                </a:lnTo>
                <a:lnTo>
                  <a:pt x="1" y="101"/>
                </a:lnTo>
                <a:lnTo>
                  <a:pt x="1" y="100"/>
                </a:lnTo>
                <a:lnTo>
                  <a:pt x="1" y="100"/>
                </a:lnTo>
                <a:lnTo>
                  <a:pt x="1" y="100"/>
                </a:lnTo>
                <a:lnTo>
                  <a:pt x="1" y="100"/>
                </a:lnTo>
                <a:lnTo>
                  <a:pt x="3" y="100"/>
                </a:lnTo>
                <a:lnTo>
                  <a:pt x="3" y="100"/>
                </a:lnTo>
                <a:lnTo>
                  <a:pt x="3" y="98"/>
                </a:lnTo>
                <a:lnTo>
                  <a:pt x="3" y="98"/>
                </a:lnTo>
                <a:lnTo>
                  <a:pt x="3" y="98"/>
                </a:lnTo>
                <a:lnTo>
                  <a:pt x="3" y="100"/>
                </a:lnTo>
                <a:lnTo>
                  <a:pt x="3" y="100"/>
                </a:lnTo>
                <a:lnTo>
                  <a:pt x="3" y="100"/>
                </a:lnTo>
                <a:lnTo>
                  <a:pt x="4" y="100"/>
                </a:lnTo>
                <a:lnTo>
                  <a:pt x="4" y="101"/>
                </a:lnTo>
                <a:lnTo>
                  <a:pt x="6" y="100"/>
                </a:lnTo>
                <a:lnTo>
                  <a:pt x="6" y="100"/>
                </a:lnTo>
                <a:lnTo>
                  <a:pt x="6" y="100"/>
                </a:lnTo>
                <a:lnTo>
                  <a:pt x="6" y="100"/>
                </a:lnTo>
                <a:lnTo>
                  <a:pt x="6" y="100"/>
                </a:lnTo>
                <a:lnTo>
                  <a:pt x="6" y="98"/>
                </a:lnTo>
                <a:lnTo>
                  <a:pt x="6" y="98"/>
                </a:lnTo>
                <a:lnTo>
                  <a:pt x="6" y="98"/>
                </a:lnTo>
                <a:lnTo>
                  <a:pt x="6" y="98"/>
                </a:lnTo>
                <a:lnTo>
                  <a:pt x="4" y="98"/>
                </a:lnTo>
                <a:lnTo>
                  <a:pt x="4" y="98"/>
                </a:lnTo>
                <a:lnTo>
                  <a:pt x="6" y="98"/>
                </a:lnTo>
                <a:lnTo>
                  <a:pt x="7" y="97"/>
                </a:lnTo>
                <a:lnTo>
                  <a:pt x="7" y="97"/>
                </a:lnTo>
                <a:lnTo>
                  <a:pt x="8" y="97"/>
                </a:lnTo>
                <a:lnTo>
                  <a:pt x="8" y="97"/>
                </a:lnTo>
                <a:lnTo>
                  <a:pt x="10" y="97"/>
                </a:lnTo>
                <a:lnTo>
                  <a:pt x="10" y="97"/>
                </a:lnTo>
                <a:lnTo>
                  <a:pt x="10" y="97"/>
                </a:lnTo>
                <a:lnTo>
                  <a:pt x="10" y="97"/>
                </a:lnTo>
                <a:lnTo>
                  <a:pt x="10" y="97"/>
                </a:lnTo>
                <a:lnTo>
                  <a:pt x="10" y="97"/>
                </a:lnTo>
                <a:lnTo>
                  <a:pt x="10" y="97"/>
                </a:lnTo>
                <a:lnTo>
                  <a:pt x="10" y="97"/>
                </a:lnTo>
                <a:lnTo>
                  <a:pt x="11" y="97"/>
                </a:lnTo>
                <a:lnTo>
                  <a:pt x="11" y="97"/>
                </a:lnTo>
                <a:lnTo>
                  <a:pt x="13" y="97"/>
                </a:lnTo>
                <a:lnTo>
                  <a:pt x="13" y="97"/>
                </a:lnTo>
                <a:lnTo>
                  <a:pt x="13" y="97"/>
                </a:lnTo>
                <a:lnTo>
                  <a:pt x="13" y="97"/>
                </a:lnTo>
                <a:lnTo>
                  <a:pt x="13" y="97"/>
                </a:lnTo>
                <a:lnTo>
                  <a:pt x="14" y="96"/>
                </a:lnTo>
                <a:lnTo>
                  <a:pt x="14" y="96"/>
                </a:lnTo>
                <a:lnTo>
                  <a:pt x="14" y="97"/>
                </a:lnTo>
                <a:lnTo>
                  <a:pt x="14" y="97"/>
                </a:lnTo>
                <a:lnTo>
                  <a:pt x="16" y="98"/>
                </a:lnTo>
                <a:lnTo>
                  <a:pt x="16" y="98"/>
                </a:lnTo>
                <a:lnTo>
                  <a:pt x="16" y="100"/>
                </a:lnTo>
                <a:lnTo>
                  <a:pt x="16" y="100"/>
                </a:lnTo>
                <a:lnTo>
                  <a:pt x="17" y="100"/>
                </a:lnTo>
                <a:lnTo>
                  <a:pt x="17" y="100"/>
                </a:lnTo>
                <a:lnTo>
                  <a:pt x="17" y="100"/>
                </a:lnTo>
                <a:lnTo>
                  <a:pt x="17" y="98"/>
                </a:lnTo>
                <a:lnTo>
                  <a:pt x="17" y="98"/>
                </a:lnTo>
                <a:lnTo>
                  <a:pt x="17" y="98"/>
                </a:lnTo>
                <a:lnTo>
                  <a:pt x="17" y="98"/>
                </a:lnTo>
                <a:lnTo>
                  <a:pt x="18" y="98"/>
                </a:lnTo>
                <a:lnTo>
                  <a:pt x="18" y="98"/>
                </a:lnTo>
                <a:lnTo>
                  <a:pt x="20" y="98"/>
                </a:lnTo>
                <a:lnTo>
                  <a:pt x="20" y="98"/>
                </a:lnTo>
                <a:lnTo>
                  <a:pt x="20" y="98"/>
                </a:lnTo>
                <a:lnTo>
                  <a:pt x="20" y="98"/>
                </a:lnTo>
                <a:lnTo>
                  <a:pt x="21" y="98"/>
                </a:lnTo>
                <a:lnTo>
                  <a:pt x="21" y="97"/>
                </a:lnTo>
                <a:lnTo>
                  <a:pt x="21" y="97"/>
                </a:lnTo>
                <a:lnTo>
                  <a:pt x="21" y="97"/>
                </a:lnTo>
                <a:lnTo>
                  <a:pt x="20" y="97"/>
                </a:lnTo>
                <a:lnTo>
                  <a:pt x="20" y="97"/>
                </a:lnTo>
                <a:lnTo>
                  <a:pt x="20" y="97"/>
                </a:lnTo>
                <a:lnTo>
                  <a:pt x="18" y="97"/>
                </a:lnTo>
                <a:lnTo>
                  <a:pt x="18" y="97"/>
                </a:lnTo>
                <a:lnTo>
                  <a:pt x="18" y="97"/>
                </a:lnTo>
                <a:lnTo>
                  <a:pt x="18" y="96"/>
                </a:lnTo>
                <a:lnTo>
                  <a:pt x="20" y="96"/>
                </a:lnTo>
                <a:lnTo>
                  <a:pt x="20" y="94"/>
                </a:lnTo>
                <a:lnTo>
                  <a:pt x="20" y="94"/>
                </a:lnTo>
                <a:lnTo>
                  <a:pt x="20" y="94"/>
                </a:lnTo>
                <a:lnTo>
                  <a:pt x="21" y="94"/>
                </a:lnTo>
                <a:lnTo>
                  <a:pt x="21" y="94"/>
                </a:lnTo>
                <a:lnTo>
                  <a:pt x="21" y="96"/>
                </a:lnTo>
                <a:lnTo>
                  <a:pt x="21" y="96"/>
                </a:lnTo>
                <a:lnTo>
                  <a:pt x="23" y="96"/>
                </a:lnTo>
                <a:lnTo>
                  <a:pt x="23" y="96"/>
                </a:lnTo>
                <a:lnTo>
                  <a:pt x="23" y="94"/>
                </a:lnTo>
                <a:lnTo>
                  <a:pt x="23" y="94"/>
                </a:lnTo>
                <a:lnTo>
                  <a:pt x="24" y="94"/>
                </a:lnTo>
                <a:lnTo>
                  <a:pt x="26" y="94"/>
                </a:lnTo>
                <a:lnTo>
                  <a:pt x="26" y="94"/>
                </a:lnTo>
                <a:lnTo>
                  <a:pt x="26" y="93"/>
                </a:lnTo>
                <a:lnTo>
                  <a:pt x="26" y="93"/>
                </a:lnTo>
                <a:lnTo>
                  <a:pt x="27" y="94"/>
                </a:lnTo>
                <a:lnTo>
                  <a:pt x="28" y="94"/>
                </a:lnTo>
                <a:lnTo>
                  <a:pt x="28" y="94"/>
                </a:lnTo>
                <a:lnTo>
                  <a:pt x="28" y="94"/>
                </a:lnTo>
                <a:lnTo>
                  <a:pt x="28" y="94"/>
                </a:lnTo>
                <a:lnTo>
                  <a:pt x="28" y="93"/>
                </a:lnTo>
                <a:lnTo>
                  <a:pt x="28" y="93"/>
                </a:lnTo>
                <a:lnTo>
                  <a:pt x="30" y="91"/>
                </a:lnTo>
                <a:lnTo>
                  <a:pt x="30" y="91"/>
                </a:lnTo>
                <a:lnTo>
                  <a:pt x="30" y="93"/>
                </a:lnTo>
                <a:lnTo>
                  <a:pt x="30" y="93"/>
                </a:lnTo>
                <a:lnTo>
                  <a:pt x="31" y="93"/>
                </a:lnTo>
                <a:lnTo>
                  <a:pt x="31" y="93"/>
                </a:lnTo>
                <a:lnTo>
                  <a:pt x="33" y="93"/>
                </a:lnTo>
                <a:lnTo>
                  <a:pt x="33" y="93"/>
                </a:lnTo>
                <a:lnTo>
                  <a:pt x="33" y="93"/>
                </a:lnTo>
                <a:lnTo>
                  <a:pt x="34" y="93"/>
                </a:lnTo>
                <a:lnTo>
                  <a:pt x="36" y="93"/>
                </a:lnTo>
                <a:lnTo>
                  <a:pt x="36" y="93"/>
                </a:lnTo>
                <a:lnTo>
                  <a:pt x="36" y="93"/>
                </a:lnTo>
                <a:lnTo>
                  <a:pt x="36" y="94"/>
                </a:lnTo>
                <a:lnTo>
                  <a:pt x="36" y="94"/>
                </a:lnTo>
                <a:lnTo>
                  <a:pt x="37" y="94"/>
                </a:lnTo>
                <a:lnTo>
                  <a:pt x="37" y="94"/>
                </a:lnTo>
                <a:lnTo>
                  <a:pt x="38" y="94"/>
                </a:lnTo>
                <a:lnTo>
                  <a:pt x="38" y="93"/>
                </a:lnTo>
                <a:lnTo>
                  <a:pt x="40" y="93"/>
                </a:lnTo>
                <a:lnTo>
                  <a:pt x="40" y="93"/>
                </a:lnTo>
                <a:lnTo>
                  <a:pt x="38" y="93"/>
                </a:lnTo>
                <a:lnTo>
                  <a:pt x="38" y="93"/>
                </a:lnTo>
                <a:lnTo>
                  <a:pt x="38" y="93"/>
                </a:lnTo>
                <a:lnTo>
                  <a:pt x="37" y="91"/>
                </a:lnTo>
                <a:lnTo>
                  <a:pt x="37" y="91"/>
                </a:lnTo>
                <a:lnTo>
                  <a:pt x="37" y="91"/>
                </a:lnTo>
                <a:lnTo>
                  <a:pt x="37" y="91"/>
                </a:lnTo>
                <a:lnTo>
                  <a:pt x="37" y="91"/>
                </a:lnTo>
                <a:lnTo>
                  <a:pt x="38" y="91"/>
                </a:lnTo>
                <a:lnTo>
                  <a:pt x="40" y="91"/>
                </a:lnTo>
                <a:lnTo>
                  <a:pt x="41" y="91"/>
                </a:lnTo>
                <a:lnTo>
                  <a:pt x="41" y="90"/>
                </a:lnTo>
                <a:lnTo>
                  <a:pt x="43" y="90"/>
                </a:lnTo>
                <a:lnTo>
                  <a:pt x="43" y="88"/>
                </a:lnTo>
                <a:lnTo>
                  <a:pt x="41" y="88"/>
                </a:lnTo>
                <a:lnTo>
                  <a:pt x="41" y="87"/>
                </a:lnTo>
                <a:lnTo>
                  <a:pt x="41" y="87"/>
                </a:lnTo>
                <a:lnTo>
                  <a:pt x="41" y="87"/>
                </a:lnTo>
                <a:lnTo>
                  <a:pt x="40" y="87"/>
                </a:lnTo>
                <a:lnTo>
                  <a:pt x="40" y="87"/>
                </a:lnTo>
                <a:lnTo>
                  <a:pt x="40" y="87"/>
                </a:lnTo>
                <a:lnTo>
                  <a:pt x="40" y="87"/>
                </a:lnTo>
                <a:lnTo>
                  <a:pt x="40" y="87"/>
                </a:lnTo>
                <a:lnTo>
                  <a:pt x="40" y="87"/>
                </a:lnTo>
                <a:lnTo>
                  <a:pt x="38" y="87"/>
                </a:lnTo>
                <a:lnTo>
                  <a:pt x="38" y="87"/>
                </a:lnTo>
                <a:lnTo>
                  <a:pt x="38" y="87"/>
                </a:lnTo>
                <a:lnTo>
                  <a:pt x="38" y="87"/>
                </a:lnTo>
                <a:lnTo>
                  <a:pt x="38" y="87"/>
                </a:lnTo>
                <a:lnTo>
                  <a:pt x="38" y="87"/>
                </a:lnTo>
                <a:lnTo>
                  <a:pt x="37" y="87"/>
                </a:lnTo>
                <a:lnTo>
                  <a:pt x="37" y="88"/>
                </a:lnTo>
                <a:lnTo>
                  <a:pt x="36" y="88"/>
                </a:lnTo>
                <a:lnTo>
                  <a:pt x="36" y="88"/>
                </a:lnTo>
                <a:lnTo>
                  <a:pt x="34" y="88"/>
                </a:lnTo>
                <a:lnTo>
                  <a:pt x="34" y="88"/>
                </a:lnTo>
                <a:lnTo>
                  <a:pt x="34" y="88"/>
                </a:lnTo>
                <a:lnTo>
                  <a:pt x="34" y="88"/>
                </a:lnTo>
                <a:lnTo>
                  <a:pt x="34" y="87"/>
                </a:lnTo>
                <a:lnTo>
                  <a:pt x="34" y="87"/>
                </a:lnTo>
                <a:lnTo>
                  <a:pt x="33" y="87"/>
                </a:lnTo>
                <a:lnTo>
                  <a:pt x="33" y="87"/>
                </a:lnTo>
                <a:lnTo>
                  <a:pt x="33" y="88"/>
                </a:lnTo>
                <a:lnTo>
                  <a:pt x="33" y="88"/>
                </a:lnTo>
                <a:lnTo>
                  <a:pt x="33" y="88"/>
                </a:lnTo>
                <a:lnTo>
                  <a:pt x="31" y="88"/>
                </a:lnTo>
                <a:lnTo>
                  <a:pt x="31" y="87"/>
                </a:lnTo>
                <a:lnTo>
                  <a:pt x="31" y="88"/>
                </a:lnTo>
                <a:lnTo>
                  <a:pt x="30" y="88"/>
                </a:lnTo>
                <a:lnTo>
                  <a:pt x="30" y="88"/>
                </a:lnTo>
                <a:lnTo>
                  <a:pt x="28" y="88"/>
                </a:lnTo>
                <a:lnTo>
                  <a:pt x="28" y="88"/>
                </a:lnTo>
                <a:lnTo>
                  <a:pt x="28" y="88"/>
                </a:lnTo>
                <a:lnTo>
                  <a:pt x="28" y="88"/>
                </a:lnTo>
                <a:lnTo>
                  <a:pt x="28" y="88"/>
                </a:lnTo>
                <a:lnTo>
                  <a:pt x="27" y="88"/>
                </a:lnTo>
                <a:lnTo>
                  <a:pt x="27" y="88"/>
                </a:lnTo>
                <a:lnTo>
                  <a:pt x="26" y="88"/>
                </a:lnTo>
                <a:lnTo>
                  <a:pt x="26" y="88"/>
                </a:lnTo>
                <a:lnTo>
                  <a:pt x="26" y="88"/>
                </a:lnTo>
                <a:lnTo>
                  <a:pt x="26" y="88"/>
                </a:lnTo>
                <a:lnTo>
                  <a:pt x="24" y="88"/>
                </a:lnTo>
                <a:lnTo>
                  <a:pt x="24" y="88"/>
                </a:lnTo>
                <a:lnTo>
                  <a:pt x="24" y="88"/>
                </a:lnTo>
                <a:lnTo>
                  <a:pt x="24" y="88"/>
                </a:lnTo>
                <a:lnTo>
                  <a:pt x="24" y="88"/>
                </a:lnTo>
                <a:lnTo>
                  <a:pt x="24" y="88"/>
                </a:lnTo>
                <a:lnTo>
                  <a:pt x="24" y="88"/>
                </a:lnTo>
                <a:lnTo>
                  <a:pt x="23" y="90"/>
                </a:lnTo>
                <a:lnTo>
                  <a:pt x="21" y="90"/>
                </a:lnTo>
                <a:lnTo>
                  <a:pt x="21" y="91"/>
                </a:lnTo>
                <a:lnTo>
                  <a:pt x="20" y="91"/>
                </a:lnTo>
                <a:lnTo>
                  <a:pt x="20" y="91"/>
                </a:lnTo>
                <a:lnTo>
                  <a:pt x="18" y="91"/>
                </a:lnTo>
                <a:lnTo>
                  <a:pt x="18" y="91"/>
                </a:lnTo>
                <a:lnTo>
                  <a:pt x="18" y="91"/>
                </a:lnTo>
                <a:lnTo>
                  <a:pt x="20" y="90"/>
                </a:lnTo>
                <a:lnTo>
                  <a:pt x="20" y="90"/>
                </a:lnTo>
                <a:lnTo>
                  <a:pt x="21" y="90"/>
                </a:lnTo>
                <a:lnTo>
                  <a:pt x="21" y="90"/>
                </a:lnTo>
                <a:lnTo>
                  <a:pt x="21" y="90"/>
                </a:lnTo>
                <a:lnTo>
                  <a:pt x="21" y="88"/>
                </a:lnTo>
                <a:lnTo>
                  <a:pt x="21" y="88"/>
                </a:lnTo>
                <a:lnTo>
                  <a:pt x="20" y="88"/>
                </a:lnTo>
                <a:lnTo>
                  <a:pt x="20" y="88"/>
                </a:lnTo>
                <a:lnTo>
                  <a:pt x="20" y="88"/>
                </a:lnTo>
                <a:lnTo>
                  <a:pt x="18" y="88"/>
                </a:lnTo>
                <a:lnTo>
                  <a:pt x="18" y="90"/>
                </a:lnTo>
                <a:lnTo>
                  <a:pt x="18" y="90"/>
                </a:lnTo>
                <a:lnTo>
                  <a:pt x="18" y="90"/>
                </a:lnTo>
                <a:lnTo>
                  <a:pt x="18" y="90"/>
                </a:lnTo>
                <a:lnTo>
                  <a:pt x="17" y="90"/>
                </a:lnTo>
                <a:lnTo>
                  <a:pt x="17" y="90"/>
                </a:lnTo>
                <a:lnTo>
                  <a:pt x="17" y="88"/>
                </a:lnTo>
                <a:lnTo>
                  <a:pt x="16" y="88"/>
                </a:lnTo>
                <a:lnTo>
                  <a:pt x="16" y="88"/>
                </a:lnTo>
                <a:lnTo>
                  <a:pt x="16" y="90"/>
                </a:lnTo>
                <a:lnTo>
                  <a:pt x="16" y="90"/>
                </a:lnTo>
                <a:lnTo>
                  <a:pt x="16" y="90"/>
                </a:lnTo>
                <a:lnTo>
                  <a:pt x="14" y="90"/>
                </a:lnTo>
                <a:lnTo>
                  <a:pt x="13" y="90"/>
                </a:lnTo>
                <a:lnTo>
                  <a:pt x="13" y="90"/>
                </a:lnTo>
                <a:lnTo>
                  <a:pt x="11" y="90"/>
                </a:lnTo>
                <a:lnTo>
                  <a:pt x="11" y="90"/>
                </a:lnTo>
                <a:lnTo>
                  <a:pt x="11" y="90"/>
                </a:lnTo>
                <a:lnTo>
                  <a:pt x="11" y="90"/>
                </a:lnTo>
                <a:lnTo>
                  <a:pt x="10" y="90"/>
                </a:lnTo>
                <a:lnTo>
                  <a:pt x="10" y="90"/>
                </a:lnTo>
                <a:lnTo>
                  <a:pt x="10" y="90"/>
                </a:lnTo>
                <a:lnTo>
                  <a:pt x="10" y="90"/>
                </a:lnTo>
                <a:lnTo>
                  <a:pt x="8" y="90"/>
                </a:lnTo>
                <a:lnTo>
                  <a:pt x="8" y="88"/>
                </a:lnTo>
                <a:lnTo>
                  <a:pt x="8" y="88"/>
                </a:lnTo>
                <a:lnTo>
                  <a:pt x="10" y="88"/>
                </a:lnTo>
                <a:lnTo>
                  <a:pt x="10" y="88"/>
                </a:lnTo>
                <a:lnTo>
                  <a:pt x="11" y="88"/>
                </a:lnTo>
                <a:lnTo>
                  <a:pt x="11" y="88"/>
                </a:lnTo>
                <a:lnTo>
                  <a:pt x="13" y="88"/>
                </a:lnTo>
                <a:lnTo>
                  <a:pt x="13" y="88"/>
                </a:lnTo>
                <a:lnTo>
                  <a:pt x="13" y="88"/>
                </a:lnTo>
                <a:lnTo>
                  <a:pt x="13" y="88"/>
                </a:lnTo>
                <a:lnTo>
                  <a:pt x="14" y="88"/>
                </a:lnTo>
                <a:lnTo>
                  <a:pt x="14" y="88"/>
                </a:lnTo>
                <a:lnTo>
                  <a:pt x="14" y="88"/>
                </a:lnTo>
                <a:lnTo>
                  <a:pt x="16" y="88"/>
                </a:lnTo>
                <a:lnTo>
                  <a:pt x="16" y="88"/>
                </a:lnTo>
                <a:lnTo>
                  <a:pt x="16" y="88"/>
                </a:lnTo>
                <a:lnTo>
                  <a:pt x="16" y="88"/>
                </a:lnTo>
                <a:lnTo>
                  <a:pt x="17" y="88"/>
                </a:lnTo>
                <a:lnTo>
                  <a:pt x="18" y="88"/>
                </a:lnTo>
                <a:lnTo>
                  <a:pt x="18" y="87"/>
                </a:lnTo>
                <a:lnTo>
                  <a:pt x="20" y="86"/>
                </a:lnTo>
                <a:lnTo>
                  <a:pt x="20" y="86"/>
                </a:lnTo>
                <a:lnTo>
                  <a:pt x="18" y="86"/>
                </a:lnTo>
                <a:lnTo>
                  <a:pt x="18" y="86"/>
                </a:lnTo>
                <a:lnTo>
                  <a:pt x="18" y="86"/>
                </a:lnTo>
                <a:lnTo>
                  <a:pt x="17" y="86"/>
                </a:lnTo>
                <a:lnTo>
                  <a:pt x="17" y="86"/>
                </a:lnTo>
                <a:lnTo>
                  <a:pt x="16" y="87"/>
                </a:lnTo>
                <a:lnTo>
                  <a:pt x="14" y="87"/>
                </a:lnTo>
                <a:lnTo>
                  <a:pt x="14" y="87"/>
                </a:lnTo>
                <a:lnTo>
                  <a:pt x="14" y="87"/>
                </a:lnTo>
                <a:lnTo>
                  <a:pt x="14" y="86"/>
                </a:lnTo>
                <a:lnTo>
                  <a:pt x="13" y="86"/>
                </a:lnTo>
                <a:lnTo>
                  <a:pt x="13" y="86"/>
                </a:lnTo>
                <a:lnTo>
                  <a:pt x="13" y="86"/>
                </a:lnTo>
                <a:lnTo>
                  <a:pt x="13" y="87"/>
                </a:lnTo>
                <a:lnTo>
                  <a:pt x="11" y="87"/>
                </a:lnTo>
                <a:lnTo>
                  <a:pt x="11" y="87"/>
                </a:lnTo>
                <a:lnTo>
                  <a:pt x="13" y="86"/>
                </a:lnTo>
                <a:lnTo>
                  <a:pt x="13" y="86"/>
                </a:lnTo>
                <a:lnTo>
                  <a:pt x="14" y="86"/>
                </a:lnTo>
                <a:lnTo>
                  <a:pt x="16" y="84"/>
                </a:lnTo>
                <a:lnTo>
                  <a:pt x="16" y="84"/>
                </a:lnTo>
                <a:lnTo>
                  <a:pt x="16" y="84"/>
                </a:lnTo>
                <a:lnTo>
                  <a:pt x="17" y="84"/>
                </a:lnTo>
                <a:lnTo>
                  <a:pt x="17" y="86"/>
                </a:lnTo>
                <a:lnTo>
                  <a:pt x="18" y="86"/>
                </a:lnTo>
                <a:lnTo>
                  <a:pt x="18" y="86"/>
                </a:lnTo>
                <a:lnTo>
                  <a:pt x="18" y="84"/>
                </a:lnTo>
                <a:lnTo>
                  <a:pt x="18" y="84"/>
                </a:lnTo>
                <a:lnTo>
                  <a:pt x="18" y="84"/>
                </a:lnTo>
                <a:lnTo>
                  <a:pt x="18" y="84"/>
                </a:lnTo>
                <a:lnTo>
                  <a:pt x="18" y="84"/>
                </a:lnTo>
                <a:lnTo>
                  <a:pt x="18" y="84"/>
                </a:lnTo>
                <a:lnTo>
                  <a:pt x="20" y="86"/>
                </a:lnTo>
                <a:lnTo>
                  <a:pt x="20" y="86"/>
                </a:lnTo>
                <a:lnTo>
                  <a:pt x="20" y="84"/>
                </a:lnTo>
                <a:lnTo>
                  <a:pt x="20" y="84"/>
                </a:lnTo>
                <a:lnTo>
                  <a:pt x="20" y="84"/>
                </a:lnTo>
                <a:lnTo>
                  <a:pt x="21" y="84"/>
                </a:lnTo>
                <a:lnTo>
                  <a:pt x="21" y="84"/>
                </a:lnTo>
                <a:lnTo>
                  <a:pt x="21" y="84"/>
                </a:lnTo>
                <a:lnTo>
                  <a:pt x="21" y="84"/>
                </a:lnTo>
                <a:lnTo>
                  <a:pt x="21" y="83"/>
                </a:lnTo>
                <a:lnTo>
                  <a:pt x="21" y="83"/>
                </a:lnTo>
                <a:lnTo>
                  <a:pt x="23" y="83"/>
                </a:lnTo>
                <a:lnTo>
                  <a:pt x="24" y="83"/>
                </a:lnTo>
                <a:lnTo>
                  <a:pt x="24" y="81"/>
                </a:lnTo>
                <a:lnTo>
                  <a:pt x="26" y="81"/>
                </a:lnTo>
                <a:lnTo>
                  <a:pt x="26" y="81"/>
                </a:lnTo>
                <a:lnTo>
                  <a:pt x="26" y="81"/>
                </a:lnTo>
                <a:lnTo>
                  <a:pt x="27" y="83"/>
                </a:lnTo>
                <a:lnTo>
                  <a:pt x="27" y="83"/>
                </a:lnTo>
                <a:lnTo>
                  <a:pt x="27" y="84"/>
                </a:lnTo>
                <a:lnTo>
                  <a:pt x="27" y="84"/>
                </a:lnTo>
                <a:lnTo>
                  <a:pt x="28" y="83"/>
                </a:lnTo>
                <a:lnTo>
                  <a:pt x="28" y="83"/>
                </a:lnTo>
                <a:lnTo>
                  <a:pt x="28" y="84"/>
                </a:lnTo>
                <a:lnTo>
                  <a:pt x="30" y="84"/>
                </a:lnTo>
                <a:lnTo>
                  <a:pt x="30" y="83"/>
                </a:lnTo>
                <a:lnTo>
                  <a:pt x="31" y="83"/>
                </a:lnTo>
                <a:lnTo>
                  <a:pt x="31" y="83"/>
                </a:lnTo>
                <a:lnTo>
                  <a:pt x="31" y="83"/>
                </a:lnTo>
                <a:lnTo>
                  <a:pt x="30" y="83"/>
                </a:lnTo>
                <a:lnTo>
                  <a:pt x="30" y="83"/>
                </a:lnTo>
                <a:lnTo>
                  <a:pt x="30" y="83"/>
                </a:lnTo>
                <a:lnTo>
                  <a:pt x="31" y="81"/>
                </a:lnTo>
                <a:lnTo>
                  <a:pt x="31" y="81"/>
                </a:lnTo>
                <a:lnTo>
                  <a:pt x="31" y="81"/>
                </a:lnTo>
                <a:lnTo>
                  <a:pt x="31" y="81"/>
                </a:lnTo>
                <a:lnTo>
                  <a:pt x="31" y="81"/>
                </a:lnTo>
                <a:lnTo>
                  <a:pt x="31" y="81"/>
                </a:lnTo>
                <a:lnTo>
                  <a:pt x="31" y="81"/>
                </a:lnTo>
                <a:lnTo>
                  <a:pt x="30" y="80"/>
                </a:lnTo>
                <a:lnTo>
                  <a:pt x="30" y="78"/>
                </a:lnTo>
                <a:lnTo>
                  <a:pt x="30" y="78"/>
                </a:lnTo>
                <a:lnTo>
                  <a:pt x="31" y="78"/>
                </a:lnTo>
                <a:lnTo>
                  <a:pt x="31" y="78"/>
                </a:lnTo>
                <a:lnTo>
                  <a:pt x="33" y="78"/>
                </a:lnTo>
                <a:lnTo>
                  <a:pt x="33" y="78"/>
                </a:lnTo>
                <a:lnTo>
                  <a:pt x="33" y="80"/>
                </a:lnTo>
                <a:lnTo>
                  <a:pt x="33" y="80"/>
                </a:lnTo>
                <a:lnTo>
                  <a:pt x="31" y="80"/>
                </a:lnTo>
                <a:lnTo>
                  <a:pt x="31" y="80"/>
                </a:lnTo>
                <a:lnTo>
                  <a:pt x="31" y="80"/>
                </a:lnTo>
                <a:lnTo>
                  <a:pt x="31" y="80"/>
                </a:lnTo>
                <a:lnTo>
                  <a:pt x="31" y="81"/>
                </a:lnTo>
                <a:lnTo>
                  <a:pt x="31" y="81"/>
                </a:lnTo>
                <a:lnTo>
                  <a:pt x="31" y="81"/>
                </a:lnTo>
                <a:lnTo>
                  <a:pt x="31" y="81"/>
                </a:lnTo>
                <a:lnTo>
                  <a:pt x="33" y="83"/>
                </a:lnTo>
                <a:lnTo>
                  <a:pt x="33" y="83"/>
                </a:lnTo>
                <a:lnTo>
                  <a:pt x="33" y="83"/>
                </a:lnTo>
                <a:lnTo>
                  <a:pt x="34" y="83"/>
                </a:lnTo>
                <a:lnTo>
                  <a:pt x="34" y="83"/>
                </a:lnTo>
                <a:lnTo>
                  <a:pt x="34" y="83"/>
                </a:lnTo>
                <a:lnTo>
                  <a:pt x="34" y="83"/>
                </a:lnTo>
                <a:lnTo>
                  <a:pt x="36" y="81"/>
                </a:lnTo>
                <a:lnTo>
                  <a:pt x="36" y="81"/>
                </a:lnTo>
                <a:lnTo>
                  <a:pt x="37" y="83"/>
                </a:lnTo>
                <a:lnTo>
                  <a:pt x="37" y="83"/>
                </a:lnTo>
                <a:lnTo>
                  <a:pt x="38" y="83"/>
                </a:lnTo>
                <a:lnTo>
                  <a:pt x="38" y="81"/>
                </a:lnTo>
                <a:lnTo>
                  <a:pt x="40" y="81"/>
                </a:lnTo>
                <a:lnTo>
                  <a:pt x="41" y="81"/>
                </a:lnTo>
                <a:lnTo>
                  <a:pt x="41" y="81"/>
                </a:lnTo>
                <a:lnTo>
                  <a:pt x="41" y="80"/>
                </a:lnTo>
                <a:lnTo>
                  <a:pt x="41" y="80"/>
                </a:lnTo>
                <a:lnTo>
                  <a:pt x="41" y="80"/>
                </a:lnTo>
                <a:lnTo>
                  <a:pt x="41" y="80"/>
                </a:lnTo>
                <a:lnTo>
                  <a:pt x="41" y="80"/>
                </a:lnTo>
                <a:lnTo>
                  <a:pt x="43" y="81"/>
                </a:lnTo>
                <a:lnTo>
                  <a:pt x="43" y="81"/>
                </a:lnTo>
                <a:lnTo>
                  <a:pt x="43" y="81"/>
                </a:lnTo>
                <a:lnTo>
                  <a:pt x="44" y="80"/>
                </a:lnTo>
                <a:lnTo>
                  <a:pt x="44" y="80"/>
                </a:lnTo>
                <a:lnTo>
                  <a:pt x="44" y="80"/>
                </a:lnTo>
                <a:lnTo>
                  <a:pt x="44" y="80"/>
                </a:lnTo>
                <a:lnTo>
                  <a:pt x="44" y="80"/>
                </a:lnTo>
                <a:lnTo>
                  <a:pt x="44" y="78"/>
                </a:lnTo>
                <a:lnTo>
                  <a:pt x="44" y="78"/>
                </a:lnTo>
                <a:lnTo>
                  <a:pt x="44" y="78"/>
                </a:lnTo>
                <a:lnTo>
                  <a:pt x="46" y="77"/>
                </a:lnTo>
                <a:lnTo>
                  <a:pt x="46" y="77"/>
                </a:lnTo>
                <a:lnTo>
                  <a:pt x="44" y="77"/>
                </a:lnTo>
                <a:lnTo>
                  <a:pt x="44" y="77"/>
                </a:lnTo>
                <a:lnTo>
                  <a:pt x="44" y="77"/>
                </a:lnTo>
                <a:lnTo>
                  <a:pt x="44" y="77"/>
                </a:lnTo>
                <a:lnTo>
                  <a:pt x="44" y="77"/>
                </a:lnTo>
                <a:lnTo>
                  <a:pt x="44" y="77"/>
                </a:lnTo>
                <a:lnTo>
                  <a:pt x="44" y="77"/>
                </a:lnTo>
                <a:lnTo>
                  <a:pt x="44" y="78"/>
                </a:lnTo>
                <a:lnTo>
                  <a:pt x="43" y="77"/>
                </a:lnTo>
                <a:lnTo>
                  <a:pt x="43" y="77"/>
                </a:lnTo>
                <a:lnTo>
                  <a:pt x="44" y="77"/>
                </a:lnTo>
                <a:lnTo>
                  <a:pt x="44" y="76"/>
                </a:lnTo>
                <a:lnTo>
                  <a:pt x="44" y="76"/>
                </a:lnTo>
                <a:lnTo>
                  <a:pt x="44" y="76"/>
                </a:lnTo>
                <a:lnTo>
                  <a:pt x="43" y="76"/>
                </a:lnTo>
                <a:lnTo>
                  <a:pt x="41" y="76"/>
                </a:lnTo>
                <a:lnTo>
                  <a:pt x="41" y="76"/>
                </a:lnTo>
                <a:lnTo>
                  <a:pt x="41" y="76"/>
                </a:lnTo>
                <a:lnTo>
                  <a:pt x="41" y="76"/>
                </a:lnTo>
                <a:lnTo>
                  <a:pt x="40" y="76"/>
                </a:lnTo>
                <a:lnTo>
                  <a:pt x="40" y="76"/>
                </a:lnTo>
                <a:lnTo>
                  <a:pt x="40" y="76"/>
                </a:lnTo>
                <a:lnTo>
                  <a:pt x="38" y="76"/>
                </a:lnTo>
                <a:lnTo>
                  <a:pt x="38" y="76"/>
                </a:lnTo>
                <a:lnTo>
                  <a:pt x="37" y="78"/>
                </a:lnTo>
                <a:lnTo>
                  <a:pt x="37" y="78"/>
                </a:lnTo>
                <a:lnTo>
                  <a:pt x="37" y="78"/>
                </a:lnTo>
                <a:lnTo>
                  <a:pt x="37" y="78"/>
                </a:lnTo>
                <a:lnTo>
                  <a:pt x="37" y="78"/>
                </a:lnTo>
                <a:lnTo>
                  <a:pt x="36" y="78"/>
                </a:lnTo>
                <a:lnTo>
                  <a:pt x="36" y="78"/>
                </a:lnTo>
                <a:lnTo>
                  <a:pt x="37" y="78"/>
                </a:lnTo>
                <a:lnTo>
                  <a:pt x="37" y="78"/>
                </a:lnTo>
                <a:lnTo>
                  <a:pt x="37" y="77"/>
                </a:lnTo>
                <a:lnTo>
                  <a:pt x="36" y="77"/>
                </a:lnTo>
                <a:lnTo>
                  <a:pt x="36" y="77"/>
                </a:lnTo>
                <a:lnTo>
                  <a:pt x="37" y="77"/>
                </a:lnTo>
                <a:lnTo>
                  <a:pt x="37" y="77"/>
                </a:lnTo>
                <a:lnTo>
                  <a:pt x="37" y="77"/>
                </a:lnTo>
                <a:lnTo>
                  <a:pt x="37" y="76"/>
                </a:lnTo>
                <a:lnTo>
                  <a:pt x="37" y="76"/>
                </a:lnTo>
                <a:lnTo>
                  <a:pt x="36" y="76"/>
                </a:lnTo>
                <a:lnTo>
                  <a:pt x="36" y="76"/>
                </a:lnTo>
                <a:lnTo>
                  <a:pt x="36" y="76"/>
                </a:lnTo>
                <a:lnTo>
                  <a:pt x="34" y="76"/>
                </a:lnTo>
                <a:lnTo>
                  <a:pt x="33" y="76"/>
                </a:lnTo>
                <a:lnTo>
                  <a:pt x="33" y="76"/>
                </a:lnTo>
                <a:lnTo>
                  <a:pt x="34" y="76"/>
                </a:lnTo>
                <a:lnTo>
                  <a:pt x="33" y="76"/>
                </a:lnTo>
                <a:lnTo>
                  <a:pt x="33" y="76"/>
                </a:lnTo>
                <a:lnTo>
                  <a:pt x="33" y="76"/>
                </a:lnTo>
                <a:lnTo>
                  <a:pt x="33" y="76"/>
                </a:lnTo>
                <a:lnTo>
                  <a:pt x="33" y="76"/>
                </a:lnTo>
                <a:lnTo>
                  <a:pt x="31" y="77"/>
                </a:lnTo>
                <a:lnTo>
                  <a:pt x="31" y="77"/>
                </a:lnTo>
                <a:lnTo>
                  <a:pt x="31" y="77"/>
                </a:lnTo>
                <a:lnTo>
                  <a:pt x="31" y="76"/>
                </a:lnTo>
                <a:lnTo>
                  <a:pt x="31" y="74"/>
                </a:lnTo>
                <a:lnTo>
                  <a:pt x="31" y="74"/>
                </a:lnTo>
                <a:lnTo>
                  <a:pt x="30" y="73"/>
                </a:lnTo>
                <a:lnTo>
                  <a:pt x="30" y="74"/>
                </a:lnTo>
                <a:lnTo>
                  <a:pt x="30" y="74"/>
                </a:lnTo>
                <a:lnTo>
                  <a:pt x="30" y="73"/>
                </a:lnTo>
                <a:lnTo>
                  <a:pt x="30" y="73"/>
                </a:lnTo>
                <a:lnTo>
                  <a:pt x="30" y="73"/>
                </a:lnTo>
                <a:lnTo>
                  <a:pt x="30" y="73"/>
                </a:lnTo>
                <a:lnTo>
                  <a:pt x="30" y="73"/>
                </a:lnTo>
                <a:lnTo>
                  <a:pt x="28" y="71"/>
                </a:lnTo>
                <a:lnTo>
                  <a:pt x="28" y="71"/>
                </a:lnTo>
                <a:lnTo>
                  <a:pt x="28" y="71"/>
                </a:lnTo>
                <a:lnTo>
                  <a:pt x="30" y="71"/>
                </a:lnTo>
                <a:lnTo>
                  <a:pt x="30" y="73"/>
                </a:lnTo>
                <a:lnTo>
                  <a:pt x="30" y="71"/>
                </a:lnTo>
                <a:lnTo>
                  <a:pt x="30" y="71"/>
                </a:lnTo>
                <a:lnTo>
                  <a:pt x="30" y="71"/>
                </a:lnTo>
                <a:lnTo>
                  <a:pt x="30" y="71"/>
                </a:lnTo>
                <a:lnTo>
                  <a:pt x="28" y="70"/>
                </a:lnTo>
                <a:lnTo>
                  <a:pt x="30" y="70"/>
                </a:lnTo>
                <a:lnTo>
                  <a:pt x="30" y="70"/>
                </a:lnTo>
                <a:lnTo>
                  <a:pt x="30" y="70"/>
                </a:lnTo>
                <a:lnTo>
                  <a:pt x="28" y="70"/>
                </a:lnTo>
                <a:lnTo>
                  <a:pt x="28" y="70"/>
                </a:lnTo>
                <a:lnTo>
                  <a:pt x="28" y="70"/>
                </a:lnTo>
                <a:lnTo>
                  <a:pt x="28" y="70"/>
                </a:lnTo>
                <a:lnTo>
                  <a:pt x="28" y="70"/>
                </a:lnTo>
                <a:lnTo>
                  <a:pt x="28" y="70"/>
                </a:lnTo>
                <a:lnTo>
                  <a:pt x="27" y="70"/>
                </a:lnTo>
                <a:lnTo>
                  <a:pt x="27" y="70"/>
                </a:lnTo>
                <a:lnTo>
                  <a:pt x="26" y="70"/>
                </a:lnTo>
                <a:lnTo>
                  <a:pt x="26" y="70"/>
                </a:lnTo>
                <a:lnTo>
                  <a:pt x="26" y="70"/>
                </a:lnTo>
                <a:lnTo>
                  <a:pt x="26" y="70"/>
                </a:lnTo>
                <a:lnTo>
                  <a:pt x="26" y="70"/>
                </a:lnTo>
                <a:lnTo>
                  <a:pt x="26" y="71"/>
                </a:lnTo>
                <a:lnTo>
                  <a:pt x="26" y="73"/>
                </a:lnTo>
                <a:lnTo>
                  <a:pt x="26" y="73"/>
                </a:lnTo>
                <a:lnTo>
                  <a:pt x="26" y="73"/>
                </a:lnTo>
                <a:lnTo>
                  <a:pt x="26" y="71"/>
                </a:lnTo>
                <a:lnTo>
                  <a:pt x="26" y="71"/>
                </a:lnTo>
                <a:lnTo>
                  <a:pt x="26" y="73"/>
                </a:lnTo>
                <a:lnTo>
                  <a:pt x="24" y="73"/>
                </a:lnTo>
                <a:lnTo>
                  <a:pt x="23" y="70"/>
                </a:lnTo>
                <a:lnTo>
                  <a:pt x="23" y="70"/>
                </a:lnTo>
                <a:lnTo>
                  <a:pt x="23" y="71"/>
                </a:lnTo>
                <a:lnTo>
                  <a:pt x="23" y="71"/>
                </a:lnTo>
                <a:lnTo>
                  <a:pt x="23" y="73"/>
                </a:lnTo>
                <a:lnTo>
                  <a:pt x="23" y="73"/>
                </a:lnTo>
                <a:lnTo>
                  <a:pt x="23" y="71"/>
                </a:lnTo>
                <a:lnTo>
                  <a:pt x="21" y="71"/>
                </a:lnTo>
                <a:lnTo>
                  <a:pt x="21" y="71"/>
                </a:lnTo>
                <a:lnTo>
                  <a:pt x="20" y="71"/>
                </a:lnTo>
                <a:lnTo>
                  <a:pt x="20" y="71"/>
                </a:lnTo>
                <a:lnTo>
                  <a:pt x="20" y="71"/>
                </a:lnTo>
                <a:lnTo>
                  <a:pt x="20" y="71"/>
                </a:lnTo>
                <a:lnTo>
                  <a:pt x="20" y="71"/>
                </a:lnTo>
                <a:lnTo>
                  <a:pt x="18" y="71"/>
                </a:lnTo>
                <a:lnTo>
                  <a:pt x="18" y="71"/>
                </a:lnTo>
                <a:lnTo>
                  <a:pt x="17" y="73"/>
                </a:lnTo>
                <a:lnTo>
                  <a:pt x="17" y="73"/>
                </a:lnTo>
                <a:lnTo>
                  <a:pt x="17" y="73"/>
                </a:lnTo>
                <a:lnTo>
                  <a:pt x="16" y="73"/>
                </a:lnTo>
                <a:lnTo>
                  <a:pt x="16" y="73"/>
                </a:lnTo>
                <a:lnTo>
                  <a:pt x="14" y="73"/>
                </a:lnTo>
                <a:lnTo>
                  <a:pt x="14" y="73"/>
                </a:lnTo>
                <a:lnTo>
                  <a:pt x="14" y="73"/>
                </a:lnTo>
                <a:lnTo>
                  <a:pt x="13" y="74"/>
                </a:lnTo>
                <a:lnTo>
                  <a:pt x="13" y="74"/>
                </a:lnTo>
                <a:lnTo>
                  <a:pt x="13" y="74"/>
                </a:lnTo>
                <a:lnTo>
                  <a:pt x="11" y="74"/>
                </a:lnTo>
                <a:lnTo>
                  <a:pt x="11" y="76"/>
                </a:lnTo>
                <a:lnTo>
                  <a:pt x="11" y="76"/>
                </a:lnTo>
                <a:lnTo>
                  <a:pt x="11" y="76"/>
                </a:lnTo>
                <a:lnTo>
                  <a:pt x="10" y="76"/>
                </a:lnTo>
                <a:lnTo>
                  <a:pt x="10" y="76"/>
                </a:lnTo>
                <a:lnTo>
                  <a:pt x="8" y="76"/>
                </a:lnTo>
                <a:lnTo>
                  <a:pt x="8" y="76"/>
                </a:lnTo>
                <a:lnTo>
                  <a:pt x="10" y="76"/>
                </a:lnTo>
                <a:lnTo>
                  <a:pt x="10" y="74"/>
                </a:lnTo>
                <a:lnTo>
                  <a:pt x="10" y="74"/>
                </a:lnTo>
                <a:lnTo>
                  <a:pt x="8" y="73"/>
                </a:lnTo>
                <a:lnTo>
                  <a:pt x="10" y="73"/>
                </a:lnTo>
                <a:lnTo>
                  <a:pt x="10" y="73"/>
                </a:lnTo>
                <a:lnTo>
                  <a:pt x="10" y="73"/>
                </a:lnTo>
                <a:lnTo>
                  <a:pt x="10" y="71"/>
                </a:lnTo>
                <a:lnTo>
                  <a:pt x="10" y="71"/>
                </a:lnTo>
                <a:lnTo>
                  <a:pt x="10" y="71"/>
                </a:lnTo>
                <a:lnTo>
                  <a:pt x="10" y="71"/>
                </a:lnTo>
                <a:lnTo>
                  <a:pt x="10" y="71"/>
                </a:lnTo>
                <a:lnTo>
                  <a:pt x="10" y="70"/>
                </a:lnTo>
                <a:lnTo>
                  <a:pt x="13" y="70"/>
                </a:lnTo>
                <a:lnTo>
                  <a:pt x="13" y="69"/>
                </a:lnTo>
                <a:lnTo>
                  <a:pt x="13" y="69"/>
                </a:lnTo>
                <a:lnTo>
                  <a:pt x="13" y="69"/>
                </a:lnTo>
                <a:lnTo>
                  <a:pt x="13" y="67"/>
                </a:lnTo>
                <a:lnTo>
                  <a:pt x="13" y="67"/>
                </a:lnTo>
                <a:lnTo>
                  <a:pt x="13" y="67"/>
                </a:lnTo>
                <a:lnTo>
                  <a:pt x="14" y="69"/>
                </a:lnTo>
                <a:lnTo>
                  <a:pt x="14" y="69"/>
                </a:lnTo>
                <a:lnTo>
                  <a:pt x="16" y="69"/>
                </a:lnTo>
                <a:lnTo>
                  <a:pt x="16" y="69"/>
                </a:lnTo>
                <a:lnTo>
                  <a:pt x="17" y="69"/>
                </a:lnTo>
                <a:lnTo>
                  <a:pt x="18" y="69"/>
                </a:lnTo>
                <a:lnTo>
                  <a:pt x="20" y="67"/>
                </a:lnTo>
                <a:lnTo>
                  <a:pt x="20" y="67"/>
                </a:lnTo>
                <a:lnTo>
                  <a:pt x="21" y="67"/>
                </a:lnTo>
                <a:lnTo>
                  <a:pt x="21" y="67"/>
                </a:lnTo>
                <a:lnTo>
                  <a:pt x="21" y="67"/>
                </a:lnTo>
                <a:lnTo>
                  <a:pt x="23" y="67"/>
                </a:lnTo>
                <a:lnTo>
                  <a:pt x="24" y="67"/>
                </a:lnTo>
                <a:lnTo>
                  <a:pt x="24" y="67"/>
                </a:lnTo>
                <a:lnTo>
                  <a:pt x="24" y="67"/>
                </a:lnTo>
                <a:lnTo>
                  <a:pt x="24" y="67"/>
                </a:lnTo>
                <a:lnTo>
                  <a:pt x="24" y="66"/>
                </a:lnTo>
                <a:lnTo>
                  <a:pt x="24" y="66"/>
                </a:lnTo>
                <a:lnTo>
                  <a:pt x="24" y="66"/>
                </a:lnTo>
                <a:lnTo>
                  <a:pt x="26" y="66"/>
                </a:lnTo>
                <a:lnTo>
                  <a:pt x="26" y="66"/>
                </a:lnTo>
                <a:lnTo>
                  <a:pt x="27" y="66"/>
                </a:lnTo>
                <a:lnTo>
                  <a:pt x="27" y="64"/>
                </a:lnTo>
                <a:lnTo>
                  <a:pt x="27" y="66"/>
                </a:lnTo>
                <a:lnTo>
                  <a:pt x="27" y="66"/>
                </a:lnTo>
                <a:lnTo>
                  <a:pt x="28" y="66"/>
                </a:lnTo>
                <a:lnTo>
                  <a:pt x="28" y="66"/>
                </a:lnTo>
                <a:lnTo>
                  <a:pt x="30" y="66"/>
                </a:lnTo>
                <a:lnTo>
                  <a:pt x="31" y="66"/>
                </a:lnTo>
                <a:lnTo>
                  <a:pt x="33" y="64"/>
                </a:lnTo>
                <a:lnTo>
                  <a:pt x="33" y="64"/>
                </a:lnTo>
                <a:lnTo>
                  <a:pt x="33" y="64"/>
                </a:lnTo>
                <a:lnTo>
                  <a:pt x="33" y="64"/>
                </a:lnTo>
                <a:lnTo>
                  <a:pt x="34" y="64"/>
                </a:lnTo>
                <a:lnTo>
                  <a:pt x="36" y="64"/>
                </a:lnTo>
                <a:lnTo>
                  <a:pt x="36" y="64"/>
                </a:lnTo>
                <a:lnTo>
                  <a:pt x="37" y="63"/>
                </a:lnTo>
                <a:lnTo>
                  <a:pt x="37" y="63"/>
                </a:lnTo>
                <a:lnTo>
                  <a:pt x="37" y="63"/>
                </a:lnTo>
                <a:lnTo>
                  <a:pt x="37" y="63"/>
                </a:lnTo>
                <a:lnTo>
                  <a:pt x="37" y="63"/>
                </a:lnTo>
                <a:lnTo>
                  <a:pt x="37" y="61"/>
                </a:lnTo>
                <a:lnTo>
                  <a:pt x="38" y="61"/>
                </a:lnTo>
                <a:lnTo>
                  <a:pt x="38" y="61"/>
                </a:lnTo>
                <a:lnTo>
                  <a:pt x="38" y="61"/>
                </a:lnTo>
                <a:lnTo>
                  <a:pt x="38" y="61"/>
                </a:lnTo>
                <a:lnTo>
                  <a:pt x="40" y="61"/>
                </a:lnTo>
                <a:lnTo>
                  <a:pt x="40" y="61"/>
                </a:lnTo>
                <a:lnTo>
                  <a:pt x="40" y="60"/>
                </a:lnTo>
                <a:lnTo>
                  <a:pt x="40" y="60"/>
                </a:lnTo>
                <a:lnTo>
                  <a:pt x="40" y="60"/>
                </a:lnTo>
                <a:lnTo>
                  <a:pt x="40" y="59"/>
                </a:lnTo>
                <a:lnTo>
                  <a:pt x="40" y="59"/>
                </a:lnTo>
                <a:lnTo>
                  <a:pt x="40" y="59"/>
                </a:lnTo>
                <a:lnTo>
                  <a:pt x="40" y="56"/>
                </a:lnTo>
                <a:lnTo>
                  <a:pt x="40" y="56"/>
                </a:lnTo>
                <a:lnTo>
                  <a:pt x="38" y="56"/>
                </a:lnTo>
                <a:lnTo>
                  <a:pt x="38" y="57"/>
                </a:lnTo>
                <a:lnTo>
                  <a:pt x="38" y="57"/>
                </a:lnTo>
                <a:lnTo>
                  <a:pt x="38" y="57"/>
                </a:lnTo>
                <a:lnTo>
                  <a:pt x="37" y="57"/>
                </a:lnTo>
                <a:lnTo>
                  <a:pt x="37" y="57"/>
                </a:lnTo>
                <a:lnTo>
                  <a:pt x="37" y="57"/>
                </a:lnTo>
                <a:lnTo>
                  <a:pt x="37" y="56"/>
                </a:lnTo>
                <a:lnTo>
                  <a:pt x="37" y="54"/>
                </a:lnTo>
                <a:lnTo>
                  <a:pt x="37" y="54"/>
                </a:lnTo>
                <a:lnTo>
                  <a:pt x="38" y="54"/>
                </a:lnTo>
                <a:lnTo>
                  <a:pt x="38" y="54"/>
                </a:lnTo>
                <a:lnTo>
                  <a:pt x="38" y="54"/>
                </a:lnTo>
                <a:lnTo>
                  <a:pt x="38" y="53"/>
                </a:lnTo>
                <a:lnTo>
                  <a:pt x="38" y="53"/>
                </a:lnTo>
                <a:lnTo>
                  <a:pt x="38" y="53"/>
                </a:lnTo>
                <a:lnTo>
                  <a:pt x="40" y="54"/>
                </a:lnTo>
                <a:lnTo>
                  <a:pt x="40" y="54"/>
                </a:lnTo>
                <a:lnTo>
                  <a:pt x="40" y="54"/>
                </a:lnTo>
                <a:lnTo>
                  <a:pt x="40" y="54"/>
                </a:lnTo>
                <a:lnTo>
                  <a:pt x="40" y="56"/>
                </a:lnTo>
                <a:lnTo>
                  <a:pt x="41" y="56"/>
                </a:lnTo>
                <a:lnTo>
                  <a:pt x="41" y="56"/>
                </a:lnTo>
                <a:lnTo>
                  <a:pt x="41" y="56"/>
                </a:lnTo>
                <a:lnTo>
                  <a:pt x="41" y="56"/>
                </a:lnTo>
                <a:lnTo>
                  <a:pt x="43" y="56"/>
                </a:lnTo>
                <a:lnTo>
                  <a:pt x="43" y="56"/>
                </a:lnTo>
                <a:lnTo>
                  <a:pt x="43" y="57"/>
                </a:lnTo>
                <a:lnTo>
                  <a:pt x="43" y="56"/>
                </a:lnTo>
                <a:lnTo>
                  <a:pt x="43" y="56"/>
                </a:lnTo>
                <a:lnTo>
                  <a:pt x="44" y="56"/>
                </a:lnTo>
                <a:lnTo>
                  <a:pt x="44" y="57"/>
                </a:lnTo>
                <a:lnTo>
                  <a:pt x="43" y="57"/>
                </a:lnTo>
                <a:lnTo>
                  <a:pt x="43" y="57"/>
                </a:lnTo>
                <a:lnTo>
                  <a:pt x="43" y="57"/>
                </a:lnTo>
                <a:lnTo>
                  <a:pt x="43" y="59"/>
                </a:lnTo>
                <a:lnTo>
                  <a:pt x="43" y="59"/>
                </a:lnTo>
                <a:lnTo>
                  <a:pt x="41" y="60"/>
                </a:lnTo>
                <a:lnTo>
                  <a:pt x="41" y="60"/>
                </a:lnTo>
                <a:lnTo>
                  <a:pt x="41" y="60"/>
                </a:lnTo>
                <a:lnTo>
                  <a:pt x="41" y="60"/>
                </a:lnTo>
                <a:lnTo>
                  <a:pt x="41" y="60"/>
                </a:lnTo>
                <a:lnTo>
                  <a:pt x="43" y="61"/>
                </a:lnTo>
                <a:lnTo>
                  <a:pt x="44" y="61"/>
                </a:lnTo>
                <a:lnTo>
                  <a:pt x="44" y="61"/>
                </a:lnTo>
                <a:lnTo>
                  <a:pt x="44" y="61"/>
                </a:lnTo>
                <a:lnTo>
                  <a:pt x="44" y="61"/>
                </a:lnTo>
                <a:lnTo>
                  <a:pt x="46" y="61"/>
                </a:lnTo>
                <a:lnTo>
                  <a:pt x="46" y="61"/>
                </a:lnTo>
                <a:lnTo>
                  <a:pt x="46" y="60"/>
                </a:lnTo>
                <a:lnTo>
                  <a:pt x="46" y="61"/>
                </a:lnTo>
                <a:lnTo>
                  <a:pt x="47" y="60"/>
                </a:lnTo>
                <a:lnTo>
                  <a:pt x="47" y="60"/>
                </a:lnTo>
                <a:lnTo>
                  <a:pt x="46" y="60"/>
                </a:lnTo>
                <a:lnTo>
                  <a:pt x="46" y="59"/>
                </a:lnTo>
                <a:lnTo>
                  <a:pt x="46" y="59"/>
                </a:lnTo>
                <a:lnTo>
                  <a:pt x="46" y="57"/>
                </a:lnTo>
                <a:lnTo>
                  <a:pt x="46" y="57"/>
                </a:lnTo>
                <a:lnTo>
                  <a:pt x="46" y="57"/>
                </a:lnTo>
                <a:lnTo>
                  <a:pt x="47" y="57"/>
                </a:lnTo>
                <a:lnTo>
                  <a:pt x="47" y="57"/>
                </a:lnTo>
                <a:lnTo>
                  <a:pt x="46" y="57"/>
                </a:lnTo>
                <a:lnTo>
                  <a:pt x="46" y="59"/>
                </a:lnTo>
                <a:lnTo>
                  <a:pt x="46" y="60"/>
                </a:lnTo>
                <a:lnTo>
                  <a:pt x="46" y="60"/>
                </a:lnTo>
                <a:lnTo>
                  <a:pt x="47" y="60"/>
                </a:lnTo>
                <a:lnTo>
                  <a:pt x="48" y="59"/>
                </a:lnTo>
                <a:lnTo>
                  <a:pt x="48" y="59"/>
                </a:lnTo>
                <a:lnTo>
                  <a:pt x="48" y="59"/>
                </a:lnTo>
                <a:lnTo>
                  <a:pt x="48" y="57"/>
                </a:lnTo>
                <a:lnTo>
                  <a:pt x="48" y="57"/>
                </a:lnTo>
                <a:lnTo>
                  <a:pt x="48" y="56"/>
                </a:lnTo>
                <a:lnTo>
                  <a:pt x="48" y="56"/>
                </a:lnTo>
                <a:lnTo>
                  <a:pt x="48" y="56"/>
                </a:lnTo>
                <a:lnTo>
                  <a:pt x="48" y="54"/>
                </a:lnTo>
                <a:lnTo>
                  <a:pt x="48" y="54"/>
                </a:lnTo>
                <a:lnTo>
                  <a:pt x="48" y="54"/>
                </a:lnTo>
                <a:lnTo>
                  <a:pt x="48" y="54"/>
                </a:lnTo>
                <a:lnTo>
                  <a:pt x="48" y="54"/>
                </a:lnTo>
                <a:lnTo>
                  <a:pt x="48" y="53"/>
                </a:lnTo>
                <a:lnTo>
                  <a:pt x="48" y="53"/>
                </a:lnTo>
                <a:lnTo>
                  <a:pt x="50" y="51"/>
                </a:lnTo>
                <a:lnTo>
                  <a:pt x="50" y="51"/>
                </a:lnTo>
                <a:lnTo>
                  <a:pt x="51" y="51"/>
                </a:lnTo>
                <a:lnTo>
                  <a:pt x="51" y="50"/>
                </a:lnTo>
                <a:lnTo>
                  <a:pt x="51" y="50"/>
                </a:lnTo>
                <a:lnTo>
                  <a:pt x="50" y="50"/>
                </a:lnTo>
                <a:lnTo>
                  <a:pt x="50" y="50"/>
                </a:lnTo>
                <a:lnTo>
                  <a:pt x="50" y="49"/>
                </a:lnTo>
                <a:lnTo>
                  <a:pt x="50" y="49"/>
                </a:lnTo>
                <a:lnTo>
                  <a:pt x="50" y="49"/>
                </a:lnTo>
                <a:lnTo>
                  <a:pt x="48" y="49"/>
                </a:lnTo>
                <a:lnTo>
                  <a:pt x="48" y="49"/>
                </a:lnTo>
                <a:lnTo>
                  <a:pt x="48" y="50"/>
                </a:lnTo>
                <a:lnTo>
                  <a:pt x="48" y="50"/>
                </a:lnTo>
                <a:lnTo>
                  <a:pt x="48" y="50"/>
                </a:lnTo>
                <a:lnTo>
                  <a:pt x="47" y="50"/>
                </a:lnTo>
                <a:lnTo>
                  <a:pt x="47" y="50"/>
                </a:lnTo>
                <a:lnTo>
                  <a:pt x="47" y="50"/>
                </a:lnTo>
                <a:lnTo>
                  <a:pt x="47" y="50"/>
                </a:lnTo>
                <a:lnTo>
                  <a:pt x="47" y="50"/>
                </a:lnTo>
                <a:lnTo>
                  <a:pt x="47" y="50"/>
                </a:lnTo>
                <a:lnTo>
                  <a:pt x="47" y="49"/>
                </a:lnTo>
                <a:lnTo>
                  <a:pt x="47" y="47"/>
                </a:lnTo>
                <a:lnTo>
                  <a:pt x="47" y="47"/>
                </a:lnTo>
                <a:lnTo>
                  <a:pt x="47" y="47"/>
                </a:lnTo>
                <a:lnTo>
                  <a:pt x="47" y="47"/>
                </a:lnTo>
                <a:lnTo>
                  <a:pt x="48" y="47"/>
                </a:lnTo>
                <a:lnTo>
                  <a:pt x="51" y="47"/>
                </a:lnTo>
                <a:lnTo>
                  <a:pt x="51" y="47"/>
                </a:lnTo>
                <a:lnTo>
                  <a:pt x="50" y="47"/>
                </a:lnTo>
                <a:lnTo>
                  <a:pt x="50" y="47"/>
                </a:lnTo>
                <a:lnTo>
                  <a:pt x="50" y="47"/>
                </a:lnTo>
                <a:lnTo>
                  <a:pt x="51" y="49"/>
                </a:lnTo>
                <a:lnTo>
                  <a:pt x="51" y="49"/>
                </a:lnTo>
                <a:lnTo>
                  <a:pt x="53" y="49"/>
                </a:lnTo>
                <a:lnTo>
                  <a:pt x="53" y="50"/>
                </a:lnTo>
                <a:lnTo>
                  <a:pt x="53" y="50"/>
                </a:lnTo>
                <a:lnTo>
                  <a:pt x="53" y="50"/>
                </a:lnTo>
                <a:lnTo>
                  <a:pt x="53" y="50"/>
                </a:lnTo>
                <a:lnTo>
                  <a:pt x="53" y="50"/>
                </a:lnTo>
                <a:lnTo>
                  <a:pt x="53" y="50"/>
                </a:lnTo>
                <a:lnTo>
                  <a:pt x="53" y="50"/>
                </a:lnTo>
                <a:lnTo>
                  <a:pt x="53" y="50"/>
                </a:lnTo>
                <a:lnTo>
                  <a:pt x="53" y="50"/>
                </a:lnTo>
                <a:lnTo>
                  <a:pt x="53" y="50"/>
                </a:lnTo>
                <a:lnTo>
                  <a:pt x="51" y="50"/>
                </a:lnTo>
                <a:lnTo>
                  <a:pt x="51" y="51"/>
                </a:lnTo>
                <a:lnTo>
                  <a:pt x="51" y="51"/>
                </a:lnTo>
                <a:lnTo>
                  <a:pt x="53" y="51"/>
                </a:lnTo>
                <a:lnTo>
                  <a:pt x="54" y="51"/>
                </a:lnTo>
                <a:lnTo>
                  <a:pt x="54" y="50"/>
                </a:lnTo>
                <a:lnTo>
                  <a:pt x="54" y="50"/>
                </a:lnTo>
                <a:lnTo>
                  <a:pt x="54" y="50"/>
                </a:lnTo>
                <a:lnTo>
                  <a:pt x="54" y="49"/>
                </a:lnTo>
                <a:lnTo>
                  <a:pt x="54" y="47"/>
                </a:lnTo>
                <a:lnTo>
                  <a:pt x="54" y="47"/>
                </a:lnTo>
                <a:lnTo>
                  <a:pt x="54" y="46"/>
                </a:lnTo>
                <a:lnTo>
                  <a:pt x="54" y="46"/>
                </a:lnTo>
                <a:lnTo>
                  <a:pt x="56" y="46"/>
                </a:lnTo>
                <a:lnTo>
                  <a:pt x="56" y="46"/>
                </a:lnTo>
                <a:lnTo>
                  <a:pt x="56" y="46"/>
                </a:lnTo>
                <a:lnTo>
                  <a:pt x="56" y="44"/>
                </a:lnTo>
                <a:lnTo>
                  <a:pt x="57" y="44"/>
                </a:lnTo>
                <a:lnTo>
                  <a:pt x="57" y="43"/>
                </a:lnTo>
                <a:lnTo>
                  <a:pt x="57" y="43"/>
                </a:lnTo>
                <a:lnTo>
                  <a:pt x="57" y="43"/>
                </a:lnTo>
                <a:lnTo>
                  <a:pt x="56" y="43"/>
                </a:lnTo>
                <a:lnTo>
                  <a:pt x="56" y="41"/>
                </a:lnTo>
                <a:lnTo>
                  <a:pt x="56" y="43"/>
                </a:lnTo>
                <a:lnTo>
                  <a:pt x="54" y="43"/>
                </a:lnTo>
                <a:lnTo>
                  <a:pt x="54" y="43"/>
                </a:lnTo>
                <a:lnTo>
                  <a:pt x="54" y="43"/>
                </a:lnTo>
                <a:lnTo>
                  <a:pt x="54" y="43"/>
                </a:lnTo>
                <a:lnTo>
                  <a:pt x="54" y="43"/>
                </a:lnTo>
                <a:lnTo>
                  <a:pt x="54" y="41"/>
                </a:lnTo>
                <a:lnTo>
                  <a:pt x="54" y="41"/>
                </a:lnTo>
                <a:lnTo>
                  <a:pt x="54" y="41"/>
                </a:lnTo>
                <a:lnTo>
                  <a:pt x="54" y="40"/>
                </a:lnTo>
                <a:lnTo>
                  <a:pt x="54" y="40"/>
                </a:lnTo>
                <a:lnTo>
                  <a:pt x="54" y="40"/>
                </a:lnTo>
                <a:lnTo>
                  <a:pt x="54" y="40"/>
                </a:lnTo>
                <a:lnTo>
                  <a:pt x="54" y="39"/>
                </a:lnTo>
                <a:lnTo>
                  <a:pt x="54" y="39"/>
                </a:lnTo>
                <a:lnTo>
                  <a:pt x="54" y="39"/>
                </a:lnTo>
                <a:lnTo>
                  <a:pt x="54" y="37"/>
                </a:lnTo>
                <a:lnTo>
                  <a:pt x="56" y="39"/>
                </a:lnTo>
                <a:lnTo>
                  <a:pt x="56" y="39"/>
                </a:lnTo>
                <a:lnTo>
                  <a:pt x="56" y="39"/>
                </a:lnTo>
                <a:lnTo>
                  <a:pt x="56" y="37"/>
                </a:lnTo>
                <a:lnTo>
                  <a:pt x="56" y="37"/>
                </a:lnTo>
                <a:lnTo>
                  <a:pt x="57" y="37"/>
                </a:lnTo>
                <a:lnTo>
                  <a:pt x="57" y="37"/>
                </a:lnTo>
                <a:lnTo>
                  <a:pt x="57" y="37"/>
                </a:lnTo>
                <a:lnTo>
                  <a:pt x="58" y="37"/>
                </a:lnTo>
                <a:lnTo>
                  <a:pt x="60" y="36"/>
                </a:lnTo>
                <a:lnTo>
                  <a:pt x="60" y="36"/>
                </a:lnTo>
                <a:lnTo>
                  <a:pt x="61" y="36"/>
                </a:lnTo>
                <a:lnTo>
                  <a:pt x="61" y="36"/>
                </a:lnTo>
                <a:lnTo>
                  <a:pt x="61" y="34"/>
                </a:lnTo>
                <a:lnTo>
                  <a:pt x="61" y="34"/>
                </a:lnTo>
                <a:lnTo>
                  <a:pt x="63" y="34"/>
                </a:lnTo>
                <a:lnTo>
                  <a:pt x="63" y="34"/>
                </a:lnTo>
                <a:lnTo>
                  <a:pt x="64" y="34"/>
                </a:lnTo>
                <a:lnTo>
                  <a:pt x="64" y="33"/>
                </a:lnTo>
                <a:lnTo>
                  <a:pt x="65" y="33"/>
                </a:lnTo>
                <a:lnTo>
                  <a:pt x="67" y="31"/>
                </a:lnTo>
                <a:lnTo>
                  <a:pt x="67" y="31"/>
                </a:lnTo>
                <a:lnTo>
                  <a:pt x="67" y="31"/>
                </a:lnTo>
                <a:lnTo>
                  <a:pt x="65" y="30"/>
                </a:lnTo>
                <a:lnTo>
                  <a:pt x="65" y="30"/>
                </a:lnTo>
                <a:lnTo>
                  <a:pt x="65" y="31"/>
                </a:lnTo>
                <a:lnTo>
                  <a:pt x="64" y="31"/>
                </a:lnTo>
                <a:lnTo>
                  <a:pt x="64" y="31"/>
                </a:lnTo>
                <a:lnTo>
                  <a:pt x="64" y="30"/>
                </a:lnTo>
                <a:lnTo>
                  <a:pt x="64" y="30"/>
                </a:lnTo>
                <a:lnTo>
                  <a:pt x="64" y="30"/>
                </a:lnTo>
                <a:lnTo>
                  <a:pt x="64" y="30"/>
                </a:lnTo>
                <a:lnTo>
                  <a:pt x="65" y="30"/>
                </a:lnTo>
                <a:lnTo>
                  <a:pt x="65" y="30"/>
                </a:lnTo>
                <a:lnTo>
                  <a:pt x="67" y="30"/>
                </a:lnTo>
                <a:lnTo>
                  <a:pt x="67" y="29"/>
                </a:lnTo>
                <a:lnTo>
                  <a:pt x="67" y="29"/>
                </a:lnTo>
                <a:lnTo>
                  <a:pt x="67" y="29"/>
                </a:lnTo>
                <a:lnTo>
                  <a:pt x="67" y="29"/>
                </a:lnTo>
                <a:lnTo>
                  <a:pt x="68" y="27"/>
                </a:lnTo>
                <a:lnTo>
                  <a:pt x="68" y="27"/>
                </a:lnTo>
                <a:lnTo>
                  <a:pt x="70" y="26"/>
                </a:lnTo>
                <a:lnTo>
                  <a:pt x="70" y="26"/>
                </a:lnTo>
                <a:lnTo>
                  <a:pt x="70" y="26"/>
                </a:lnTo>
                <a:lnTo>
                  <a:pt x="70" y="24"/>
                </a:lnTo>
                <a:lnTo>
                  <a:pt x="70" y="24"/>
                </a:lnTo>
                <a:lnTo>
                  <a:pt x="70" y="23"/>
                </a:lnTo>
                <a:lnTo>
                  <a:pt x="71" y="23"/>
                </a:lnTo>
                <a:lnTo>
                  <a:pt x="71" y="24"/>
                </a:lnTo>
                <a:lnTo>
                  <a:pt x="71" y="24"/>
                </a:lnTo>
                <a:lnTo>
                  <a:pt x="71" y="24"/>
                </a:lnTo>
                <a:lnTo>
                  <a:pt x="71" y="24"/>
                </a:lnTo>
                <a:lnTo>
                  <a:pt x="73" y="23"/>
                </a:lnTo>
                <a:lnTo>
                  <a:pt x="73" y="23"/>
                </a:lnTo>
                <a:lnTo>
                  <a:pt x="73" y="23"/>
                </a:lnTo>
                <a:lnTo>
                  <a:pt x="74" y="23"/>
                </a:lnTo>
                <a:lnTo>
                  <a:pt x="74" y="23"/>
                </a:lnTo>
                <a:lnTo>
                  <a:pt x="74" y="23"/>
                </a:lnTo>
                <a:lnTo>
                  <a:pt x="74" y="23"/>
                </a:lnTo>
                <a:lnTo>
                  <a:pt x="75" y="22"/>
                </a:lnTo>
                <a:lnTo>
                  <a:pt x="75" y="22"/>
                </a:lnTo>
                <a:lnTo>
                  <a:pt x="77" y="22"/>
                </a:lnTo>
                <a:lnTo>
                  <a:pt x="78" y="22"/>
                </a:lnTo>
                <a:lnTo>
                  <a:pt x="78" y="22"/>
                </a:lnTo>
                <a:lnTo>
                  <a:pt x="80" y="20"/>
                </a:lnTo>
                <a:lnTo>
                  <a:pt x="80" y="20"/>
                </a:lnTo>
                <a:lnTo>
                  <a:pt x="80" y="22"/>
                </a:lnTo>
                <a:lnTo>
                  <a:pt x="80" y="22"/>
                </a:lnTo>
                <a:lnTo>
                  <a:pt x="81" y="22"/>
                </a:lnTo>
                <a:lnTo>
                  <a:pt x="81" y="22"/>
                </a:lnTo>
                <a:lnTo>
                  <a:pt x="81" y="20"/>
                </a:lnTo>
                <a:lnTo>
                  <a:pt x="83" y="20"/>
                </a:lnTo>
                <a:lnTo>
                  <a:pt x="83" y="20"/>
                </a:lnTo>
                <a:lnTo>
                  <a:pt x="84" y="20"/>
                </a:lnTo>
                <a:lnTo>
                  <a:pt x="84" y="20"/>
                </a:lnTo>
                <a:lnTo>
                  <a:pt x="84" y="20"/>
                </a:lnTo>
                <a:lnTo>
                  <a:pt x="85" y="20"/>
                </a:lnTo>
                <a:lnTo>
                  <a:pt x="85" y="19"/>
                </a:lnTo>
                <a:lnTo>
                  <a:pt x="85" y="19"/>
                </a:lnTo>
                <a:lnTo>
                  <a:pt x="85" y="20"/>
                </a:lnTo>
                <a:lnTo>
                  <a:pt x="87" y="20"/>
                </a:lnTo>
                <a:lnTo>
                  <a:pt x="87" y="19"/>
                </a:lnTo>
                <a:lnTo>
                  <a:pt x="88" y="19"/>
                </a:lnTo>
                <a:lnTo>
                  <a:pt x="88" y="19"/>
                </a:lnTo>
                <a:lnTo>
                  <a:pt x="88" y="19"/>
                </a:lnTo>
                <a:lnTo>
                  <a:pt x="88" y="19"/>
                </a:lnTo>
                <a:lnTo>
                  <a:pt x="88" y="19"/>
                </a:lnTo>
                <a:lnTo>
                  <a:pt x="88" y="19"/>
                </a:lnTo>
                <a:lnTo>
                  <a:pt x="88" y="19"/>
                </a:lnTo>
                <a:lnTo>
                  <a:pt x="88" y="19"/>
                </a:lnTo>
                <a:lnTo>
                  <a:pt x="90" y="19"/>
                </a:lnTo>
                <a:lnTo>
                  <a:pt x="90" y="19"/>
                </a:lnTo>
                <a:lnTo>
                  <a:pt x="90" y="19"/>
                </a:lnTo>
                <a:lnTo>
                  <a:pt x="91" y="19"/>
                </a:lnTo>
                <a:lnTo>
                  <a:pt x="91" y="19"/>
                </a:lnTo>
                <a:lnTo>
                  <a:pt x="91" y="19"/>
                </a:lnTo>
                <a:lnTo>
                  <a:pt x="91" y="19"/>
                </a:lnTo>
                <a:lnTo>
                  <a:pt x="91" y="17"/>
                </a:lnTo>
                <a:lnTo>
                  <a:pt x="91" y="17"/>
                </a:lnTo>
                <a:lnTo>
                  <a:pt x="91" y="17"/>
                </a:lnTo>
                <a:lnTo>
                  <a:pt x="93" y="17"/>
                </a:lnTo>
                <a:lnTo>
                  <a:pt x="93" y="17"/>
                </a:lnTo>
                <a:lnTo>
                  <a:pt x="93" y="17"/>
                </a:lnTo>
                <a:lnTo>
                  <a:pt x="93" y="17"/>
                </a:lnTo>
                <a:lnTo>
                  <a:pt x="94" y="19"/>
                </a:lnTo>
                <a:lnTo>
                  <a:pt x="94" y="19"/>
                </a:lnTo>
                <a:lnTo>
                  <a:pt x="94" y="17"/>
                </a:lnTo>
                <a:lnTo>
                  <a:pt x="94" y="17"/>
                </a:lnTo>
                <a:lnTo>
                  <a:pt x="94" y="19"/>
                </a:lnTo>
                <a:lnTo>
                  <a:pt x="95" y="19"/>
                </a:lnTo>
                <a:lnTo>
                  <a:pt x="95" y="19"/>
                </a:lnTo>
                <a:lnTo>
                  <a:pt x="97" y="17"/>
                </a:lnTo>
                <a:lnTo>
                  <a:pt x="98" y="17"/>
                </a:lnTo>
                <a:lnTo>
                  <a:pt x="98" y="17"/>
                </a:lnTo>
                <a:lnTo>
                  <a:pt x="98" y="17"/>
                </a:lnTo>
                <a:lnTo>
                  <a:pt x="98" y="17"/>
                </a:lnTo>
                <a:lnTo>
                  <a:pt x="98" y="17"/>
                </a:lnTo>
                <a:lnTo>
                  <a:pt x="98" y="17"/>
                </a:lnTo>
                <a:lnTo>
                  <a:pt x="100" y="17"/>
                </a:lnTo>
                <a:lnTo>
                  <a:pt x="101" y="17"/>
                </a:lnTo>
                <a:lnTo>
                  <a:pt x="101" y="17"/>
                </a:lnTo>
                <a:lnTo>
                  <a:pt x="103" y="17"/>
                </a:lnTo>
                <a:lnTo>
                  <a:pt x="103" y="17"/>
                </a:lnTo>
                <a:lnTo>
                  <a:pt x="103" y="17"/>
                </a:lnTo>
                <a:lnTo>
                  <a:pt x="103" y="17"/>
                </a:lnTo>
                <a:lnTo>
                  <a:pt x="104" y="17"/>
                </a:lnTo>
                <a:lnTo>
                  <a:pt x="104" y="17"/>
                </a:lnTo>
                <a:lnTo>
                  <a:pt x="104" y="17"/>
                </a:lnTo>
                <a:lnTo>
                  <a:pt x="104" y="17"/>
                </a:lnTo>
                <a:lnTo>
                  <a:pt x="104" y="17"/>
                </a:lnTo>
                <a:lnTo>
                  <a:pt x="104" y="17"/>
                </a:lnTo>
                <a:lnTo>
                  <a:pt x="104" y="17"/>
                </a:lnTo>
                <a:lnTo>
                  <a:pt x="105" y="17"/>
                </a:lnTo>
                <a:lnTo>
                  <a:pt x="105" y="17"/>
                </a:lnTo>
                <a:lnTo>
                  <a:pt x="105" y="17"/>
                </a:lnTo>
                <a:lnTo>
                  <a:pt x="105" y="17"/>
                </a:lnTo>
                <a:lnTo>
                  <a:pt x="105" y="17"/>
                </a:lnTo>
                <a:lnTo>
                  <a:pt x="105" y="16"/>
                </a:lnTo>
                <a:lnTo>
                  <a:pt x="105" y="16"/>
                </a:lnTo>
                <a:lnTo>
                  <a:pt x="105" y="14"/>
                </a:lnTo>
                <a:lnTo>
                  <a:pt x="105" y="14"/>
                </a:lnTo>
                <a:lnTo>
                  <a:pt x="107" y="14"/>
                </a:lnTo>
                <a:lnTo>
                  <a:pt x="107" y="14"/>
                </a:lnTo>
                <a:lnTo>
                  <a:pt x="107" y="14"/>
                </a:lnTo>
                <a:lnTo>
                  <a:pt x="108" y="14"/>
                </a:lnTo>
                <a:lnTo>
                  <a:pt x="108" y="14"/>
                </a:lnTo>
                <a:lnTo>
                  <a:pt x="108" y="14"/>
                </a:lnTo>
                <a:lnTo>
                  <a:pt x="110" y="14"/>
                </a:lnTo>
                <a:lnTo>
                  <a:pt x="110" y="14"/>
                </a:lnTo>
                <a:lnTo>
                  <a:pt x="110" y="14"/>
                </a:lnTo>
                <a:lnTo>
                  <a:pt x="110" y="16"/>
                </a:lnTo>
                <a:lnTo>
                  <a:pt x="110" y="17"/>
                </a:lnTo>
                <a:lnTo>
                  <a:pt x="110" y="17"/>
                </a:lnTo>
                <a:lnTo>
                  <a:pt x="110" y="17"/>
                </a:lnTo>
                <a:lnTo>
                  <a:pt x="110" y="17"/>
                </a:lnTo>
                <a:lnTo>
                  <a:pt x="110" y="16"/>
                </a:lnTo>
                <a:lnTo>
                  <a:pt x="111" y="14"/>
                </a:lnTo>
                <a:lnTo>
                  <a:pt x="111" y="14"/>
                </a:lnTo>
                <a:lnTo>
                  <a:pt x="111" y="14"/>
                </a:lnTo>
                <a:lnTo>
                  <a:pt x="111" y="13"/>
                </a:lnTo>
                <a:lnTo>
                  <a:pt x="112" y="14"/>
                </a:lnTo>
                <a:lnTo>
                  <a:pt x="112" y="16"/>
                </a:lnTo>
                <a:lnTo>
                  <a:pt x="112" y="16"/>
                </a:lnTo>
                <a:lnTo>
                  <a:pt x="114" y="16"/>
                </a:lnTo>
                <a:lnTo>
                  <a:pt x="114" y="14"/>
                </a:lnTo>
                <a:lnTo>
                  <a:pt x="114" y="14"/>
                </a:lnTo>
                <a:lnTo>
                  <a:pt x="115" y="13"/>
                </a:lnTo>
                <a:lnTo>
                  <a:pt x="115" y="13"/>
                </a:lnTo>
                <a:lnTo>
                  <a:pt x="115" y="13"/>
                </a:lnTo>
                <a:lnTo>
                  <a:pt x="115" y="13"/>
                </a:lnTo>
                <a:lnTo>
                  <a:pt x="118" y="13"/>
                </a:lnTo>
                <a:lnTo>
                  <a:pt x="120" y="13"/>
                </a:lnTo>
                <a:lnTo>
                  <a:pt x="121" y="13"/>
                </a:lnTo>
                <a:lnTo>
                  <a:pt x="121" y="13"/>
                </a:lnTo>
                <a:lnTo>
                  <a:pt x="122" y="13"/>
                </a:lnTo>
                <a:lnTo>
                  <a:pt x="122" y="14"/>
                </a:lnTo>
                <a:lnTo>
                  <a:pt x="122" y="14"/>
                </a:lnTo>
                <a:lnTo>
                  <a:pt x="122" y="14"/>
                </a:lnTo>
                <a:lnTo>
                  <a:pt x="124" y="13"/>
                </a:lnTo>
                <a:lnTo>
                  <a:pt x="124" y="13"/>
                </a:lnTo>
                <a:lnTo>
                  <a:pt x="124" y="13"/>
                </a:lnTo>
                <a:lnTo>
                  <a:pt x="124" y="13"/>
                </a:lnTo>
                <a:lnTo>
                  <a:pt x="124" y="13"/>
                </a:lnTo>
                <a:lnTo>
                  <a:pt x="125" y="13"/>
                </a:lnTo>
                <a:lnTo>
                  <a:pt x="125" y="13"/>
                </a:lnTo>
                <a:lnTo>
                  <a:pt x="125" y="14"/>
                </a:lnTo>
                <a:lnTo>
                  <a:pt x="125" y="14"/>
                </a:lnTo>
                <a:lnTo>
                  <a:pt x="125" y="13"/>
                </a:lnTo>
                <a:lnTo>
                  <a:pt x="127" y="13"/>
                </a:lnTo>
                <a:lnTo>
                  <a:pt x="128" y="13"/>
                </a:lnTo>
                <a:lnTo>
                  <a:pt x="128" y="13"/>
                </a:lnTo>
                <a:lnTo>
                  <a:pt x="130" y="13"/>
                </a:lnTo>
                <a:lnTo>
                  <a:pt x="130" y="13"/>
                </a:lnTo>
                <a:lnTo>
                  <a:pt x="130" y="13"/>
                </a:lnTo>
                <a:lnTo>
                  <a:pt x="130" y="13"/>
                </a:lnTo>
                <a:lnTo>
                  <a:pt x="130" y="12"/>
                </a:lnTo>
                <a:lnTo>
                  <a:pt x="130" y="12"/>
                </a:lnTo>
                <a:lnTo>
                  <a:pt x="131" y="12"/>
                </a:lnTo>
                <a:lnTo>
                  <a:pt x="131" y="12"/>
                </a:lnTo>
                <a:lnTo>
                  <a:pt x="131" y="12"/>
                </a:lnTo>
                <a:lnTo>
                  <a:pt x="131" y="12"/>
                </a:lnTo>
                <a:lnTo>
                  <a:pt x="131" y="13"/>
                </a:lnTo>
                <a:lnTo>
                  <a:pt x="131" y="13"/>
                </a:lnTo>
                <a:lnTo>
                  <a:pt x="131" y="12"/>
                </a:lnTo>
                <a:lnTo>
                  <a:pt x="131" y="12"/>
                </a:lnTo>
                <a:lnTo>
                  <a:pt x="131" y="12"/>
                </a:lnTo>
                <a:lnTo>
                  <a:pt x="131" y="13"/>
                </a:lnTo>
                <a:lnTo>
                  <a:pt x="131" y="13"/>
                </a:lnTo>
                <a:lnTo>
                  <a:pt x="132" y="13"/>
                </a:lnTo>
                <a:lnTo>
                  <a:pt x="134" y="13"/>
                </a:lnTo>
                <a:lnTo>
                  <a:pt x="135" y="13"/>
                </a:lnTo>
                <a:lnTo>
                  <a:pt x="135" y="13"/>
                </a:lnTo>
                <a:lnTo>
                  <a:pt x="135" y="13"/>
                </a:lnTo>
                <a:lnTo>
                  <a:pt x="135" y="13"/>
                </a:lnTo>
                <a:lnTo>
                  <a:pt x="135" y="13"/>
                </a:lnTo>
                <a:lnTo>
                  <a:pt x="135" y="14"/>
                </a:lnTo>
                <a:lnTo>
                  <a:pt x="135" y="14"/>
                </a:lnTo>
                <a:lnTo>
                  <a:pt x="135" y="14"/>
                </a:lnTo>
                <a:lnTo>
                  <a:pt x="135" y="14"/>
                </a:lnTo>
                <a:lnTo>
                  <a:pt x="135" y="13"/>
                </a:lnTo>
                <a:lnTo>
                  <a:pt x="137" y="13"/>
                </a:lnTo>
                <a:lnTo>
                  <a:pt x="137" y="13"/>
                </a:lnTo>
                <a:lnTo>
                  <a:pt x="137" y="14"/>
                </a:lnTo>
                <a:lnTo>
                  <a:pt x="138" y="14"/>
                </a:lnTo>
                <a:lnTo>
                  <a:pt x="138" y="14"/>
                </a:lnTo>
                <a:lnTo>
                  <a:pt x="140" y="14"/>
                </a:lnTo>
                <a:lnTo>
                  <a:pt x="140" y="14"/>
                </a:lnTo>
                <a:lnTo>
                  <a:pt x="141" y="14"/>
                </a:lnTo>
                <a:lnTo>
                  <a:pt x="142" y="14"/>
                </a:lnTo>
                <a:lnTo>
                  <a:pt x="142" y="13"/>
                </a:lnTo>
                <a:lnTo>
                  <a:pt x="144" y="13"/>
                </a:lnTo>
                <a:lnTo>
                  <a:pt x="144" y="13"/>
                </a:lnTo>
                <a:lnTo>
                  <a:pt x="144" y="13"/>
                </a:lnTo>
                <a:lnTo>
                  <a:pt x="145" y="13"/>
                </a:lnTo>
                <a:lnTo>
                  <a:pt x="145" y="13"/>
                </a:lnTo>
                <a:lnTo>
                  <a:pt x="144" y="14"/>
                </a:lnTo>
                <a:lnTo>
                  <a:pt x="144" y="14"/>
                </a:lnTo>
                <a:lnTo>
                  <a:pt x="145" y="14"/>
                </a:lnTo>
                <a:lnTo>
                  <a:pt x="145" y="14"/>
                </a:lnTo>
                <a:lnTo>
                  <a:pt x="145" y="14"/>
                </a:lnTo>
                <a:lnTo>
                  <a:pt x="145" y="14"/>
                </a:lnTo>
                <a:lnTo>
                  <a:pt x="147" y="14"/>
                </a:lnTo>
                <a:lnTo>
                  <a:pt x="147" y="14"/>
                </a:lnTo>
                <a:lnTo>
                  <a:pt x="147" y="13"/>
                </a:lnTo>
                <a:lnTo>
                  <a:pt x="147" y="13"/>
                </a:lnTo>
                <a:lnTo>
                  <a:pt x="147" y="14"/>
                </a:lnTo>
                <a:lnTo>
                  <a:pt x="148" y="14"/>
                </a:lnTo>
                <a:lnTo>
                  <a:pt x="150" y="13"/>
                </a:lnTo>
                <a:lnTo>
                  <a:pt x="150" y="13"/>
                </a:lnTo>
                <a:lnTo>
                  <a:pt x="150" y="13"/>
                </a:lnTo>
                <a:lnTo>
                  <a:pt x="150" y="13"/>
                </a:lnTo>
                <a:lnTo>
                  <a:pt x="150" y="13"/>
                </a:lnTo>
                <a:lnTo>
                  <a:pt x="150" y="14"/>
                </a:lnTo>
                <a:lnTo>
                  <a:pt x="150" y="14"/>
                </a:lnTo>
                <a:lnTo>
                  <a:pt x="151" y="13"/>
                </a:lnTo>
                <a:lnTo>
                  <a:pt x="151" y="13"/>
                </a:lnTo>
                <a:lnTo>
                  <a:pt x="151" y="13"/>
                </a:lnTo>
                <a:lnTo>
                  <a:pt x="151" y="13"/>
                </a:lnTo>
                <a:lnTo>
                  <a:pt x="151" y="13"/>
                </a:lnTo>
                <a:lnTo>
                  <a:pt x="152" y="14"/>
                </a:lnTo>
                <a:lnTo>
                  <a:pt x="152" y="14"/>
                </a:lnTo>
                <a:lnTo>
                  <a:pt x="152" y="14"/>
                </a:lnTo>
                <a:lnTo>
                  <a:pt x="154" y="14"/>
                </a:lnTo>
                <a:lnTo>
                  <a:pt x="154" y="14"/>
                </a:lnTo>
                <a:lnTo>
                  <a:pt x="154" y="14"/>
                </a:lnTo>
                <a:lnTo>
                  <a:pt x="154" y="13"/>
                </a:lnTo>
                <a:lnTo>
                  <a:pt x="154" y="13"/>
                </a:lnTo>
                <a:lnTo>
                  <a:pt x="155" y="14"/>
                </a:lnTo>
                <a:lnTo>
                  <a:pt x="155" y="14"/>
                </a:lnTo>
                <a:lnTo>
                  <a:pt x="155" y="14"/>
                </a:lnTo>
                <a:lnTo>
                  <a:pt x="155" y="14"/>
                </a:lnTo>
                <a:lnTo>
                  <a:pt x="155" y="13"/>
                </a:lnTo>
                <a:lnTo>
                  <a:pt x="158" y="14"/>
                </a:lnTo>
                <a:lnTo>
                  <a:pt x="157" y="14"/>
                </a:lnTo>
                <a:lnTo>
                  <a:pt x="157" y="14"/>
                </a:lnTo>
                <a:lnTo>
                  <a:pt x="157" y="14"/>
                </a:lnTo>
                <a:lnTo>
                  <a:pt x="157" y="16"/>
                </a:lnTo>
                <a:lnTo>
                  <a:pt x="155" y="16"/>
                </a:lnTo>
                <a:lnTo>
                  <a:pt x="155" y="16"/>
                </a:lnTo>
                <a:lnTo>
                  <a:pt x="155" y="16"/>
                </a:lnTo>
                <a:lnTo>
                  <a:pt x="155" y="17"/>
                </a:lnTo>
                <a:lnTo>
                  <a:pt x="155" y="17"/>
                </a:lnTo>
                <a:lnTo>
                  <a:pt x="155" y="17"/>
                </a:lnTo>
                <a:lnTo>
                  <a:pt x="157" y="17"/>
                </a:lnTo>
                <a:lnTo>
                  <a:pt x="157" y="17"/>
                </a:lnTo>
                <a:lnTo>
                  <a:pt x="158" y="19"/>
                </a:lnTo>
                <a:lnTo>
                  <a:pt x="158" y="19"/>
                </a:lnTo>
                <a:lnTo>
                  <a:pt x="158" y="19"/>
                </a:lnTo>
                <a:lnTo>
                  <a:pt x="158" y="19"/>
                </a:lnTo>
                <a:lnTo>
                  <a:pt x="160" y="19"/>
                </a:lnTo>
                <a:lnTo>
                  <a:pt x="160" y="19"/>
                </a:lnTo>
                <a:lnTo>
                  <a:pt x="161" y="20"/>
                </a:lnTo>
                <a:lnTo>
                  <a:pt x="161" y="20"/>
                </a:lnTo>
                <a:lnTo>
                  <a:pt x="162" y="19"/>
                </a:lnTo>
                <a:lnTo>
                  <a:pt x="162" y="19"/>
                </a:lnTo>
                <a:lnTo>
                  <a:pt x="162" y="19"/>
                </a:lnTo>
                <a:lnTo>
                  <a:pt x="162" y="17"/>
                </a:lnTo>
                <a:lnTo>
                  <a:pt x="162" y="17"/>
                </a:lnTo>
                <a:lnTo>
                  <a:pt x="162" y="16"/>
                </a:lnTo>
                <a:lnTo>
                  <a:pt x="162" y="16"/>
                </a:lnTo>
                <a:lnTo>
                  <a:pt x="162" y="14"/>
                </a:lnTo>
                <a:lnTo>
                  <a:pt x="162" y="14"/>
                </a:lnTo>
                <a:lnTo>
                  <a:pt x="162" y="14"/>
                </a:lnTo>
                <a:lnTo>
                  <a:pt x="162" y="14"/>
                </a:lnTo>
                <a:lnTo>
                  <a:pt x="162" y="13"/>
                </a:lnTo>
                <a:lnTo>
                  <a:pt x="164" y="13"/>
                </a:lnTo>
                <a:lnTo>
                  <a:pt x="164" y="13"/>
                </a:lnTo>
                <a:lnTo>
                  <a:pt x="164" y="13"/>
                </a:lnTo>
                <a:lnTo>
                  <a:pt x="165" y="14"/>
                </a:lnTo>
                <a:lnTo>
                  <a:pt x="165" y="14"/>
                </a:lnTo>
                <a:lnTo>
                  <a:pt x="167" y="14"/>
                </a:lnTo>
                <a:lnTo>
                  <a:pt x="167" y="14"/>
                </a:lnTo>
                <a:lnTo>
                  <a:pt x="167" y="16"/>
                </a:lnTo>
                <a:lnTo>
                  <a:pt x="167" y="16"/>
                </a:lnTo>
                <a:lnTo>
                  <a:pt x="165" y="16"/>
                </a:lnTo>
                <a:lnTo>
                  <a:pt x="165" y="16"/>
                </a:lnTo>
                <a:lnTo>
                  <a:pt x="165" y="16"/>
                </a:lnTo>
                <a:lnTo>
                  <a:pt x="167" y="16"/>
                </a:lnTo>
                <a:lnTo>
                  <a:pt x="168" y="17"/>
                </a:lnTo>
                <a:lnTo>
                  <a:pt x="168" y="17"/>
                </a:lnTo>
                <a:lnTo>
                  <a:pt x="169" y="17"/>
                </a:lnTo>
                <a:lnTo>
                  <a:pt x="169" y="17"/>
                </a:lnTo>
                <a:lnTo>
                  <a:pt x="169" y="17"/>
                </a:lnTo>
                <a:lnTo>
                  <a:pt x="171" y="17"/>
                </a:lnTo>
                <a:lnTo>
                  <a:pt x="171" y="17"/>
                </a:lnTo>
                <a:lnTo>
                  <a:pt x="172" y="17"/>
                </a:lnTo>
                <a:lnTo>
                  <a:pt x="174" y="17"/>
                </a:lnTo>
                <a:lnTo>
                  <a:pt x="174" y="17"/>
                </a:lnTo>
                <a:lnTo>
                  <a:pt x="174" y="17"/>
                </a:lnTo>
                <a:lnTo>
                  <a:pt x="174" y="17"/>
                </a:lnTo>
                <a:lnTo>
                  <a:pt x="174" y="17"/>
                </a:lnTo>
                <a:lnTo>
                  <a:pt x="174" y="17"/>
                </a:lnTo>
                <a:lnTo>
                  <a:pt x="174" y="16"/>
                </a:lnTo>
                <a:lnTo>
                  <a:pt x="174" y="16"/>
                </a:lnTo>
                <a:lnTo>
                  <a:pt x="174" y="16"/>
                </a:lnTo>
                <a:lnTo>
                  <a:pt x="175" y="17"/>
                </a:lnTo>
                <a:lnTo>
                  <a:pt x="175" y="17"/>
                </a:lnTo>
                <a:lnTo>
                  <a:pt x="175" y="16"/>
                </a:lnTo>
                <a:lnTo>
                  <a:pt x="175" y="16"/>
                </a:lnTo>
                <a:lnTo>
                  <a:pt x="175" y="16"/>
                </a:lnTo>
                <a:lnTo>
                  <a:pt x="175" y="16"/>
                </a:lnTo>
                <a:lnTo>
                  <a:pt x="175" y="14"/>
                </a:lnTo>
                <a:lnTo>
                  <a:pt x="174" y="14"/>
                </a:lnTo>
                <a:lnTo>
                  <a:pt x="174" y="14"/>
                </a:lnTo>
                <a:lnTo>
                  <a:pt x="174" y="14"/>
                </a:lnTo>
                <a:lnTo>
                  <a:pt x="174" y="14"/>
                </a:lnTo>
                <a:lnTo>
                  <a:pt x="175" y="14"/>
                </a:lnTo>
                <a:lnTo>
                  <a:pt x="175" y="14"/>
                </a:lnTo>
                <a:lnTo>
                  <a:pt x="175" y="14"/>
                </a:lnTo>
                <a:lnTo>
                  <a:pt x="175" y="14"/>
                </a:lnTo>
                <a:lnTo>
                  <a:pt x="177" y="16"/>
                </a:lnTo>
                <a:lnTo>
                  <a:pt x="177" y="16"/>
                </a:lnTo>
                <a:lnTo>
                  <a:pt x="175" y="16"/>
                </a:lnTo>
                <a:lnTo>
                  <a:pt x="175" y="17"/>
                </a:lnTo>
                <a:lnTo>
                  <a:pt x="175" y="17"/>
                </a:lnTo>
                <a:lnTo>
                  <a:pt x="177" y="17"/>
                </a:lnTo>
                <a:lnTo>
                  <a:pt x="177" y="17"/>
                </a:lnTo>
                <a:lnTo>
                  <a:pt x="177" y="17"/>
                </a:lnTo>
                <a:lnTo>
                  <a:pt x="177" y="17"/>
                </a:lnTo>
                <a:lnTo>
                  <a:pt x="177" y="17"/>
                </a:lnTo>
                <a:lnTo>
                  <a:pt x="177" y="17"/>
                </a:lnTo>
                <a:lnTo>
                  <a:pt x="178" y="16"/>
                </a:lnTo>
                <a:lnTo>
                  <a:pt x="178" y="16"/>
                </a:lnTo>
                <a:lnTo>
                  <a:pt x="178" y="17"/>
                </a:lnTo>
                <a:lnTo>
                  <a:pt x="179" y="17"/>
                </a:lnTo>
                <a:lnTo>
                  <a:pt x="179" y="17"/>
                </a:lnTo>
                <a:lnTo>
                  <a:pt x="179" y="16"/>
                </a:lnTo>
                <a:lnTo>
                  <a:pt x="179" y="16"/>
                </a:lnTo>
                <a:lnTo>
                  <a:pt x="181" y="17"/>
                </a:lnTo>
                <a:lnTo>
                  <a:pt x="181" y="17"/>
                </a:lnTo>
                <a:lnTo>
                  <a:pt x="182" y="17"/>
                </a:lnTo>
                <a:lnTo>
                  <a:pt x="184" y="17"/>
                </a:lnTo>
                <a:lnTo>
                  <a:pt x="184" y="17"/>
                </a:lnTo>
                <a:lnTo>
                  <a:pt x="184" y="16"/>
                </a:lnTo>
                <a:lnTo>
                  <a:pt x="185" y="16"/>
                </a:lnTo>
                <a:lnTo>
                  <a:pt x="185" y="16"/>
                </a:lnTo>
                <a:lnTo>
                  <a:pt x="187" y="16"/>
                </a:lnTo>
                <a:lnTo>
                  <a:pt x="188" y="16"/>
                </a:lnTo>
                <a:lnTo>
                  <a:pt x="188" y="16"/>
                </a:lnTo>
                <a:lnTo>
                  <a:pt x="188" y="14"/>
                </a:lnTo>
                <a:lnTo>
                  <a:pt x="188" y="14"/>
                </a:lnTo>
                <a:lnTo>
                  <a:pt x="188" y="13"/>
                </a:lnTo>
                <a:lnTo>
                  <a:pt x="188" y="13"/>
                </a:lnTo>
                <a:lnTo>
                  <a:pt x="188" y="13"/>
                </a:lnTo>
                <a:lnTo>
                  <a:pt x="189" y="13"/>
                </a:lnTo>
                <a:lnTo>
                  <a:pt x="189" y="13"/>
                </a:lnTo>
                <a:lnTo>
                  <a:pt x="191" y="13"/>
                </a:lnTo>
                <a:lnTo>
                  <a:pt x="191" y="13"/>
                </a:lnTo>
                <a:lnTo>
                  <a:pt x="191" y="13"/>
                </a:lnTo>
                <a:lnTo>
                  <a:pt x="191" y="13"/>
                </a:lnTo>
                <a:lnTo>
                  <a:pt x="189" y="13"/>
                </a:lnTo>
                <a:lnTo>
                  <a:pt x="188" y="13"/>
                </a:lnTo>
                <a:lnTo>
                  <a:pt x="188" y="14"/>
                </a:lnTo>
                <a:lnTo>
                  <a:pt x="188" y="14"/>
                </a:lnTo>
                <a:lnTo>
                  <a:pt x="188" y="14"/>
                </a:lnTo>
                <a:lnTo>
                  <a:pt x="188" y="14"/>
                </a:lnTo>
                <a:lnTo>
                  <a:pt x="189" y="16"/>
                </a:lnTo>
                <a:lnTo>
                  <a:pt x="189" y="16"/>
                </a:lnTo>
                <a:lnTo>
                  <a:pt x="191" y="16"/>
                </a:lnTo>
                <a:lnTo>
                  <a:pt x="192" y="16"/>
                </a:lnTo>
                <a:lnTo>
                  <a:pt x="195" y="16"/>
                </a:lnTo>
                <a:lnTo>
                  <a:pt x="195" y="16"/>
                </a:lnTo>
                <a:lnTo>
                  <a:pt x="195" y="14"/>
                </a:lnTo>
                <a:lnTo>
                  <a:pt x="195" y="14"/>
                </a:lnTo>
                <a:lnTo>
                  <a:pt x="197" y="14"/>
                </a:lnTo>
                <a:lnTo>
                  <a:pt x="197" y="14"/>
                </a:lnTo>
                <a:lnTo>
                  <a:pt x="198" y="14"/>
                </a:lnTo>
                <a:lnTo>
                  <a:pt x="198" y="14"/>
                </a:lnTo>
                <a:lnTo>
                  <a:pt x="198" y="14"/>
                </a:lnTo>
                <a:lnTo>
                  <a:pt x="198" y="14"/>
                </a:lnTo>
                <a:lnTo>
                  <a:pt x="199" y="14"/>
                </a:lnTo>
                <a:lnTo>
                  <a:pt x="199" y="14"/>
                </a:lnTo>
                <a:lnTo>
                  <a:pt x="201" y="14"/>
                </a:lnTo>
                <a:lnTo>
                  <a:pt x="202" y="14"/>
                </a:lnTo>
                <a:lnTo>
                  <a:pt x="202" y="14"/>
                </a:lnTo>
                <a:lnTo>
                  <a:pt x="204" y="14"/>
                </a:lnTo>
                <a:lnTo>
                  <a:pt x="205" y="13"/>
                </a:lnTo>
                <a:lnTo>
                  <a:pt x="205" y="13"/>
                </a:lnTo>
                <a:lnTo>
                  <a:pt x="205" y="13"/>
                </a:lnTo>
                <a:lnTo>
                  <a:pt x="205" y="13"/>
                </a:lnTo>
                <a:lnTo>
                  <a:pt x="205" y="13"/>
                </a:lnTo>
                <a:lnTo>
                  <a:pt x="207" y="13"/>
                </a:lnTo>
                <a:lnTo>
                  <a:pt x="207" y="13"/>
                </a:lnTo>
                <a:lnTo>
                  <a:pt x="207" y="13"/>
                </a:lnTo>
                <a:lnTo>
                  <a:pt x="208" y="13"/>
                </a:lnTo>
                <a:lnTo>
                  <a:pt x="208" y="13"/>
                </a:lnTo>
                <a:lnTo>
                  <a:pt x="208" y="13"/>
                </a:lnTo>
                <a:lnTo>
                  <a:pt x="208" y="13"/>
                </a:lnTo>
                <a:lnTo>
                  <a:pt x="209" y="13"/>
                </a:lnTo>
                <a:lnTo>
                  <a:pt x="209" y="13"/>
                </a:lnTo>
                <a:lnTo>
                  <a:pt x="209" y="13"/>
                </a:lnTo>
                <a:lnTo>
                  <a:pt x="211" y="13"/>
                </a:lnTo>
                <a:lnTo>
                  <a:pt x="212" y="13"/>
                </a:lnTo>
                <a:lnTo>
                  <a:pt x="214" y="13"/>
                </a:lnTo>
                <a:lnTo>
                  <a:pt x="215" y="12"/>
                </a:lnTo>
                <a:lnTo>
                  <a:pt x="215" y="12"/>
                </a:lnTo>
                <a:lnTo>
                  <a:pt x="215" y="12"/>
                </a:lnTo>
                <a:lnTo>
                  <a:pt x="215" y="12"/>
                </a:lnTo>
                <a:lnTo>
                  <a:pt x="215" y="12"/>
                </a:lnTo>
                <a:lnTo>
                  <a:pt x="215" y="12"/>
                </a:lnTo>
                <a:lnTo>
                  <a:pt x="216" y="12"/>
                </a:lnTo>
                <a:lnTo>
                  <a:pt x="216" y="12"/>
                </a:lnTo>
                <a:lnTo>
                  <a:pt x="216" y="12"/>
                </a:lnTo>
                <a:lnTo>
                  <a:pt x="216" y="13"/>
                </a:lnTo>
                <a:lnTo>
                  <a:pt x="216" y="13"/>
                </a:lnTo>
                <a:lnTo>
                  <a:pt x="216" y="13"/>
                </a:lnTo>
                <a:lnTo>
                  <a:pt x="218" y="14"/>
                </a:lnTo>
                <a:lnTo>
                  <a:pt x="218" y="14"/>
                </a:lnTo>
                <a:lnTo>
                  <a:pt x="218" y="13"/>
                </a:lnTo>
                <a:lnTo>
                  <a:pt x="219" y="13"/>
                </a:lnTo>
                <a:lnTo>
                  <a:pt x="221" y="13"/>
                </a:lnTo>
                <a:lnTo>
                  <a:pt x="221" y="13"/>
                </a:lnTo>
                <a:lnTo>
                  <a:pt x="221" y="13"/>
                </a:lnTo>
                <a:lnTo>
                  <a:pt x="222" y="13"/>
                </a:lnTo>
                <a:lnTo>
                  <a:pt x="222" y="13"/>
                </a:lnTo>
                <a:lnTo>
                  <a:pt x="222" y="13"/>
                </a:lnTo>
                <a:lnTo>
                  <a:pt x="224" y="13"/>
                </a:lnTo>
                <a:lnTo>
                  <a:pt x="224" y="13"/>
                </a:lnTo>
                <a:lnTo>
                  <a:pt x="224" y="13"/>
                </a:lnTo>
                <a:lnTo>
                  <a:pt x="224" y="13"/>
                </a:lnTo>
                <a:lnTo>
                  <a:pt x="224" y="13"/>
                </a:lnTo>
                <a:lnTo>
                  <a:pt x="225" y="12"/>
                </a:lnTo>
                <a:lnTo>
                  <a:pt x="225" y="12"/>
                </a:lnTo>
                <a:lnTo>
                  <a:pt x="225" y="12"/>
                </a:lnTo>
                <a:lnTo>
                  <a:pt x="225" y="12"/>
                </a:lnTo>
                <a:lnTo>
                  <a:pt x="225" y="12"/>
                </a:lnTo>
                <a:lnTo>
                  <a:pt x="226" y="12"/>
                </a:lnTo>
                <a:lnTo>
                  <a:pt x="226" y="12"/>
                </a:lnTo>
                <a:lnTo>
                  <a:pt x="226" y="12"/>
                </a:lnTo>
                <a:lnTo>
                  <a:pt x="226" y="12"/>
                </a:lnTo>
                <a:lnTo>
                  <a:pt x="228" y="12"/>
                </a:lnTo>
                <a:lnTo>
                  <a:pt x="228" y="12"/>
                </a:lnTo>
                <a:lnTo>
                  <a:pt x="228" y="12"/>
                </a:lnTo>
                <a:lnTo>
                  <a:pt x="228" y="10"/>
                </a:lnTo>
                <a:lnTo>
                  <a:pt x="228" y="10"/>
                </a:lnTo>
                <a:lnTo>
                  <a:pt x="228" y="10"/>
                </a:lnTo>
                <a:lnTo>
                  <a:pt x="228" y="10"/>
                </a:lnTo>
                <a:lnTo>
                  <a:pt x="228" y="10"/>
                </a:lnTo>
                <a:lnTo>
                  <a:pt x="229" y="10"/>
                </a:lnTo>
                <a:lnTo>
                  <a:pt x="229" y="10"/>
                </a:lnTo>
                <a:lnTo>
                  <a:pt x="228" y="10"/>
                </a:lnTo>
                <a:lnTo>
                  <a:pt x="228" y="10"/>
                </a:lnTo>
                <a:lnTo>
                  <a:pt x="226" y="10"/>
                </a:lnTo>
                <a:lnTo>
                  <a:pt x="226" y="10"/>
                </a:lnTo>
                <a:lnTo>
                  <a:pt x="228" y="10"/>
                </a:lnTo>
                <a:lnTo>
                  <a:pt x="228" y="9"/>
                </a:lnTo>
                <a:lnTo>
                  <a:pt x="229" y="9"/>
                </a:lnTo>
                <a:lnTo>
                  <a:pt x="229" y="10"/>
                </a:lnTo>
                <a:lnTo>
                  <a:pt x="229" y="10"/>
                </a:lnTo>
                <a:lnTo>
                  <a:pt x="231" y="10"/>
                </a:lnTo>
                <a:lnTo>
                  <a:pt x="231" y="10"/>
                </a:lnTo>
                <a:lnTo>
                  <a:pt x="232" y="10"/>
                </a:lnTo>
                <a:lnTo>
                  <a:pt x="232" y="10"/>
                </a:lnTo>
                <a:lnTo>
                  <a:pt x="234" y="9"/>
                </a:lnTo>
                <a:lnTo>
                  <a:pt x="234" y="9"/>
                </a:lnTo>
                <a:lnTo>
                  <a:pt x="234" y="9"/>
                </a:lnTo>
                <a:lnTo>
                  <a:pt x="234" y="9"/>
                </a:lnTo>
                <a:lnTo>
                  <a:pt x="234" y="9"/>
                </a:lnTo>
                <a:lnTo>
                  <a:pt x="232" y="9"/>
                </a:lnTo>
                <a:lnTo>
                  <a:pt x="232" y="9"/>
                </a:lnTo>
                <a:lnTo>
                  <a:pt x="232" y="7"/>
                </a:lnTo>
                <a:lnTo>
                  <a:pt x="232" y="7"/>
                </a:lnTo>
                <a:lnTo>
                  <a:pt x="234" y="7"/>
                </a:lnTo>
                <a:lnTo>
                  <a:pt x="234" y="7"/>
                </a:lnTo>
                <a:lnTo>
                  <a:pt x="234" y="9"/>
                </a:lnTo>
                <a:lnTo>
                  <a:pt x="234" y="9"/>
                </a:lnTo>
                <a:lnTo>
                  <a:pt x="235" y="9"/>
                </a:lnTo>
                <a:lnTo>
                  <a:pt x="235" y="9"/>
                </a:lnTo>
                <a:lnTo>
                  <a:pt x="236" y="9"/>
                </a:lnTo>
                <a:lnTo>
                  <a:pt x="238" y="9"/>
                </a:lnTo>
                <a:lnTo>
                  <a:pt x="238" y="9"/>
                </a:lnTo>
                <a:lnTo>
                  <a:pt x="238" y="7"/>
                </a:lnTo>
                <a:lnTo>
                  <a:pt x="238" y="7"/>
                </a:lnTo>
                <a:lnTo>
                  <a:pt x="238" y="6"/>
                </a:lnTo>
                <a:lnTo>
                  <a:pt x="238" y="6"/>
                </a:lnTo>
                <a:lnTo>
                  <a:pt x="238" y="6"/>
                </a:lnTo>
                <a:lnTo>
                  <a:pt x="238" y="7"/>
                </a:lnTo>
                <a:lnTo>
                  <a:pt x="238" y="7"/>
                </a:lnTo>
                <a:lnTo>
                  <a:pt x="238" y="7"/>
                </a:lnTo>
                <a:lnTo>
                  <a:pt x="238" y="7"/>
                </a:lnTo>
                <a:lnTo>
                  <a:pt x="239" y="7"/>
                </a:lnTo>
                <a:lnTo>
                  <a:pt x="239" y="9"/>
                </a:lnTo>
                <a:lnTo>
                  <a:pt x="239" y="9"/>
                </a:lnTo>
                <a:lnTo>
                  <a:pt x="241" y="9"/>
                </a:lnTo>
                <a:lnTo>
                  <a:pt x="242" y="9"/>
                </a:lnTo>
                <a:lnTo>
                  <a:pt x="244" y="7"/>
                </a:lnTo>
                <a:lnTo>
                  <a:pt x="244" y="7"/>
                </a:lnTo>
                <a:lnTo>
                  <a:pt x="244" y="7"/>
                </a:lnTo>
                <a:lnTo>
                  <a:pt x="244" y="7"/>
                </a:lnTo>
                <a:lnTo>
                  <a:pt x="244" y="7"/>
                </a:lnTo>
                <a:lnTo>
                  <a:pt x="244" y="7"/>
                </a:lnTo>
                <a:lnTo>
                  <a:pt x="245" y="6"/>
                </a:lnTo>
                <a:lnTo>
                  <a:pt x="246" y="6"/>
                </a:lnTo>
                <a:lnTo>
                  <a:pt x="246" y="6"/>
                </a:lnTo>
                <a:lnTo>
                  <a:pt x="246" y="7"/>
                </a:lnTo>
                <a:lnTo>
                  <a:pt x="246" y="7"/>
                </a:lnTo>
                <a:lnTo>
                  <a:pt x="246" y="7"/>
                </a:lnTo>
                <a:lnTo>
                  <a:pt x="246" y="7"/>
                </a:lnTo>
                <a:lnTo>
                  <a:pt x="246" y="7"/>
                </a:lnTo>
                <a:lnTo>
                  <a:pt x="248" y="7"/>
                </a:lnTo>
                <a:lnTo>
                  <a:pt x="248" y="6"/>
                </a:lnTo>
                <a:lnTo>
                  <a:pt x="248" y="6"/>
                </a:lnTo>
                <a:lnTo>
                  <a:pt x="248" y="6"/>
                </a:lnTo>
                <a:lnTo>
                  <a:pt x="248" y="4"/>
                </a:lnTo>
                <a:lnTo>
                  <a:pt x="248" y="4"/>
                </a:lnTo>
                <a:lnTo>
                  <a:pt x="248" y="4"/>
                </a:lnTo>
                <a:lnTo>
                  <a:pt x="248" y="4"/>
                </a:lnTo>
                <a:lnTo>
                  <a:pt x="248" y="4"/>
                </a:lnTo>
                <a:lnTo>
                  <a:pt x="248" y="4"/>
                </a:lnTo>
                <a:lnTo>
                  <a:pt x="248" y="4"/>
                </a:lnTo>
                <a:lnTo>
                  <a:pt x="248" y="3"/>
                </a:lnTo>
                <a:lnTo>
                  <a:pt x="248" y="3"/>
                </a:lnTo>
                <a:lnTo>
                  <a:pt x="248" y="4"/>
                </a:lnTo>
                <a:lnTo>
                  <a:pt x="248" y="4"/>
                </a:lnTo>
                <a:lnTo>
                  <a:pt x="249" y="3"/>
                </a:lnTo>
                <a:lnTo>
                  <a:pt x="249" y="3"/>
                </a:lnTo>
                <a:lnTo>
                  <a:pt x="251" y="3"/>
                </a:lnTo>
                <a:lnTo>
                  <a:pt x="251" y="3"/>
                </a:lnTo>
                <a:lnTo>
                  <a:pt x="252" y="4"/>
                </a:lnTo>
                <a:lnTo>
                  <a:pt x="249" y="6"/>
                </a:lnTo>
                <a:lnTo>
                  <a:pt x="249" y="6"/>
                </a:lnTo>
                <a:lnTo>
                  <a:pt x="251" y="6"/>
                </a:lnTo>
                <a:lnTo>
                  <a:pt x="251" y="6"/>
                </a:lnTo>
                <a:lnTo>
                  <a:pt x="252" y="6"/>
                </a:lnTo>
                <a:lnTo>
                  <a:pt x="252" y="6"/>
                </a:lnTo>
                <a:lnTo>
                  <a:pt x="252" y="6"/>
                </a:lnTo>
                <a:lnTo>
                  <a:pt x="254" y="6"/>
                </a:lnTo>
                <a:lnTo>
                  <a:pt x="255" y="6"/>
                </a:lnTo>
                <a:lnTo>
                  <a:pt x="256" y="4"/>
                </a:lnTo>
                <a:lnTo>
                  <a:pt x="258" y="4"/>
                </a:lnTo>
                <a:lnTo>
                  <a:pt x="258" y="4"/>
                </a:lnTo>
                <a:lnTo>
                  <a:pt x="259" y="4"/>
                </a:lnTo>
                <a:lnTo>
                  <a:pt x="259" y="4"/>
                </a:lnTo>
                <a:lnTo>
                  <a:pt x="259" y="4"/>
                </a:lnTo>
                <a:lnTo>
                  <a:pt x="259" y="4"/>
                </a:lnTo>
                <a:lnTo>
                  <a:pt x="261" y="4"/>
                </a:lnTo>
                <a:lnTo>
                  <a:pt x="262" y="4"/>
                </a:lnTo>
                <a:lnTo>
                  <a:pt x="264" y="4"/>
                </a:lnTo>
                <a:lnTo>
                  <a:pt x="265" y="3"/>
                </a:lnTo>
                <a:lnTo>
                  <a:pt x="265" y="3"/>
                </a:lnTo>
                <a:lnTo>
                  <a:pt x="265" y="4"/>
                </a:lnTo>
                <a:lnTo>
                  <a:pt x="264" y="4"/>
                </a:lnTo>
                <a:lnTo>
                  <a:pt x="262" y="4"/>
                </a:lnTo>
                <a:lnTo>
                  <a:pt x="261" y="6"/>
                </a:lnTo>
                <a:lnTo>
                  <a:pt x="261" y="6"/>
                </a:lnTo>
                <a:lnTo>
                  <a:pt x="261" y="6"/>
                </a:lnTo>
                <a:lnTo>
                  <a:pt x="259" y="6"/>
                </a:lnTo>
                <a:lnTo>
                  <a:pt x="258" y="6"/>
                </a:lnTo>
                <a:lnTo>
                  <a:pt x="258" y="6"/>
                </a:lnTo>
                <a:lnTo>
                  <a:pt x="256" y="6"/>
                </a:lnTo>
                <a:lnTo>
                  <a:pt x="256" y="7"/>
                </a:lnTo>
                <a:lnTo>
                  <a:pt x="256" y="7"/>
                </a:lnTo>
                <a:lnTo>
                  <a:pt x="258" y="7"/>
                </a:lnTo>
                <a:lnTo>
                  <a:pt x="258" y="7"/>
                </a:lnTo>
                <a:lnTo>
                  <a:pt x="259" y="7"/>
                </a:lnTo>
                <a:lnTo>
                  <a:pt x="261" y="7"/>
                </a:lnTo>
                <a:lnTo>
                  <a:pt x="262" y="9"/>
                </a:lnTo>
                <a:lnTo>
                  <a:pt x="262" y="9"/>
                </a:lnTo>
                <a:lnTo>
                  <a:pt x="264" y="9"/>
                </a:lnTo>
                <a:lnTo>
                  <a:pt x="264" y="9"/>
                </a:lnTo>
                <a:lnTo>
                  <a:pt x="264" y="9"/>
                </a:lnTo>
                <a:lnTo>
                  <a:pt x="264" y="9"/>
                </a:lnTo>
                <a:lnTo>
                  <a:pt x="264" y="9"/>
                </a:lnTo>
                <a:lnTo>
                  <a:pt x="264" y="7"/>
                </a:lnTo>
                <a:lnTo>
                  <a:pt x="264" y="7"/>
                </a:lnTo>
                <a:lnTo>
                  <a:pt x="264" y="7"/>
                </a:lnTo>
                <a:lnTo>
                  <a:pt x="264" y="6"/>
                </a:lnTo>
                <a:lnTo>
                  <a:pt x="265" y="6"/>
                </a:lnTo>
                <a:lnTo>
                  <a:pt x="265" y="6"/>
                </a:lnTo>
                <a:lnTo>
                  <a:pt x="266" y="6"/>
                </a:lnTo>
                <a:lnTo>
                  <a:pt x="266" y="6"/>
                </a:lnTo>
                <a:lnTo>
                  <a:pt x="266" y="6"/>
                </a:lnTo>
                <a:lnTo>
                  <a:pt x="266" y="6"/>
                </a:lnTo>
                <a:lnTo>
                  <a:pt x="268" y="6"/>
                </a:lnTo>
                <a:lnTo>
                  <a:pt x="268" y="6"/>
                </a:lnTo>
                <a:lnTo>
                  <a:pt x="269" y="6"/>
                </a:lnTo>
                <a:lnTo>
                  <a:pt x="271" y="6"/>
                </a:lnTo>
                <a:lnTo>
                  <a:pt x="271" y="6"/>
                </a:lnTo>
                <a:lnTo>
                  <a:pt x="271" y="6"/>
                </a:lnTo>
                <a:lnTo>
                  <a:pt x="271" y="6"/>
                </a:lnTo>
                <a:lnTo>
                  <a:pt x="272" y="6"/>
                </a:lnTo>
                <a:lnTo>
                  <a:pt x="272" y="6"/>
                </a:lnTo>
                <a:lnTo>
                  <a:pt x="273" y="6"/>
                </a:lnTo>
                <a:lnTo>
                  <a:pt x="273" y="6"/>
                </a:lnTo>
                <a:lnTo>
                  <a:pt x="273" y="7"/>
                </a:lnTo>
                <a:lnTo>
                  <a:pt x="273" y="9"/>
                </a:lnTo>
                <a:lnTo>
                  <a:pt x="273" y="9"/>
                </a:lnTo>
                <a:lnTo>
                  <a:pt x="275" y="7"/>
                </a:lnTo>
                <a:lnTo>
                  <a:pt x="275" y="7"/>
                </a:lnTo>
                <a:lnTo>
                  <a:pt x="275" y="9"/>
                </a:lnTo>
                <a:lnTo>
                  <a:pt x="276" y="10"/>
                </a:lnTo>
                <a:lnTo>
                  <a:pt x="276" y="10"/>
                </a:lnTo>
                <a:lnTo>
                  <a:pt x="276" y="10"/>
                </a:lnTo>
                <a:lnTo>
                  <a:pt x="278" y="10"/>
                </a:lnTo>
                <a:lnTo>
                  <a:pt x="278" y="10"/>
                </a:lnTo>
                <a:lnTo>
                  <a:pt x="278" y="10"/>
                </a:lnTo>
                <a:lnTo>
                  <a:pt x="278" y="10"/>
                </a:lnTo>
                <a:lnTo>
                  <a:pt x="279" y="9"/>
                </a:lnTo>
                <a:lnTo>
                  <a:pt x="279" y="7"/>
                </a:lnTo>
                <a:lnTo>
                  <a:pt x="279" y="7"/>
                </a:lnTo>
                <a:lnTo>
                  <a:pt x="279" y="7"/>
                </a:lnTo>
                <a:lnTo>
                  <a:pt x="281" y="7"/>
                </a:lnTo>
                <a:lnTo>
                  <a:pt x="281" y="7"/>
                </a:lnTo>
                <a:lnTo>
                  <a:pt x="281" y="7"/>
                </a:lnTo>
                <a:lnTo>
                  <a:pt x="282" y="7"/>
                </a:lnTo>
                <a:lnTo>
                  <a:pt x="282" y="7"/>
                </a:lnTo>
                <a:lnTo>
                  <a:pt x="283" y="6"/>
                </a:lnTo>
                <a:lnTo>
                  <a:pt x="283" y="6"/>
                </a:lnTo>
                <a:lnTo>
                  <a:pt x="282" y="6"/>
                </a:lnTo>
                <a:lnTo>
                  <a:pt x="281" y="6"/>
                </a:lnTo>
                <a:lnTo>
                  <a:pt x="281" y="6"/>
                </a:lnTo>
                <a:lnTo>
                  <a:pt x="279" y="6"/>
                </a:lnTo>
                <a:lnTo>
                  <a:pt x="279" y="6"/>
                </a:lnTo>
                <a:lnTo>
                  <a:pt x="279" y="6"/>
                </a:lnTo>
                <a:lnTo>
                  <a:pt x="279" y="6"/>
                </a:lnTo>
                <a:lnTo>
                  <a:pt x="279" y="7"/>
                </a:lnTo>
                <a:lnTo>
                  <a:pt x="278" y="7"/>
                </a:lnTo>
                <a:lnTo>
                  <a:pt x="278" y="7"/>
                </a:lnTo>
                <a:lnTo>
                  <a:pt x="279" y="7"/>
                </a:lnTo>
                <a:lnTo>
                  <a:pt x="279" y="6"/>
                </a:lnTo>
                <a:lnTo>
                  <a:pt x="279" y="6"/>
                </a:lnTo>
                <a:lnTo>
                  <a:pt x="278" y="6"/>
                </a:lnTo>
                <a:lnTo>
                  <a:pt x="278" y="6"/>
                </a:lnTo>
                <a:lnTo>
                  <a:pt x="276" y="6"/>
                </a:lnTo>
                <a:lnTo>
                  <a:pt x="276" y="6"/>
                </a:lnTo>
                <a:lnTo>
                  <a:pt x="275" y="6"/>
                </a:lnTo>
                <a:lnTo>
                  <a:pt x="275" y="4"/>
                </a:lnTo>
                <a:lnTo>
                  <a:pt x="278" y="4"/>
                </a:lnTo>
                <a:lnTo>
                  <a:pt x="278" y="4"/>
                </a:lnTo>
                <a:lnTo>
                  <a:pt x="278" y="4"/>
                </a:lnTo>
                <a:lnTo>
                  <a:pt x="278" y="4"/>
                </a:lnTo>
                <a:lnTo>
                  <a:pt x="279" y="4"/>
                </a:lnTo>
                <a:lnTo>
                  <a:pt x="279" y="4"/>
                </a:lnTo>
                <a:lnTo>
                  <a:pt x="279" y="4"/>
                </a:lnTo>
                <a:lnTo>
                  <a:pt x="279" y="4"/>
                </a:lnTo>
                <a:lnTo>
                  <a:pt x="279" y="4"/>
                </a:lnTo>
                <a:lnTo>
                  <a:pt x="281" y="6"/>
                </a:lnTo>
                <a:lnTo>
                  <a:pt x="281" y="6"/>
                </a:lnTo>
                <a:lnTo>
                  <a:pt x="281" y="6"/>
                </a:lnTo>
                <a:lnTo>
                  <a:pt x="281" y="6"/>
                </a:lnTo>
                <a:lnTo>
                  <a:pt x="281" y="4"/>
                </a:lnTo>
                <a:lnTo>
                  <a:pt x="282" y="4"/>
                </a:lnTo>
                <a:lnTo>
                  <a:pt x="283" y="4"/>
                </a:lnTo>
                <a:lnTo>
                  <a:pt x="283" y="4"/>
                </a:lnTo>
                <a:lnTo>
                  <a:pt x="283" y="4"/>
                </a:lnTo>
                <a:lnTo>
                  <a:pt x="283" y="4"/>
                </a:lnTo>
                <a:lnTo>
                  <a:pt x="283" y="3"/>
                </a:lnTo>
                <a:lnTo>
                  <a:pt x="282" y="3"/>
                </a:lnTo>
                <a:lnTo>
                  <a:pt x="282" y="3"/>
                </a:lnTo>
                <a:lnTo>
                  <a:pt x="283" y="3"/>
                </a:lnTo>
                <a:lnTo>
                  <a:pt x="285" y="3"/>
                </a:lnTo>
                <a:lnTo>
                  <a:pt x="286" y="2"/>
                </a:lnTo>
                <a:lnTo>
                  <a:pt x="289" y="2"/>
                </a:lnTo>
                <a:lnTo>
                  <a:pt x="291" y="2"/>
                </a:lnTo>
                <a:lnTo>
                  <a:pt x="292" y="0"/>
                </a:lnTo>
                <a:lnTo>
                  <a:pt x="293" y="0"/>
                </a:lnTo>
                <a:lnTo>
                  <a:pt x="293" y="0"/>
                </a:lnTo>
                <a:close/>
              </a:path>
            </a:pathLst>
          </a:custGeom>
          <a:blipFill dpi="0" rotWithShape="1">
            <a:blip r:embed="rId3"/>
            <a:srcRect/>
            <a:stretch>
              <a:fillRect/>
            </a:stretch>
          </a:blipFill>
          <a:ln>
            <a:noFill/>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chenying0907 1961"/>
          <p:cNvSpPr/>
          <p:nvPr/>
        </p:nvSpPr>
        <p:spPr bwMode="auto">
          <a:xfrm>
            <a:off x="3645782" y="1855574"/>
            <a:ext cx="2023499" cy="1227393"/>
          </a:xfrm>
          <a:custGeom>
            <a:avLst/>
            <a:gdLst>
              <a:gd name="T0" fmla="*/ 299 w 376"/>
              <a:gd name="T1" fmla="*/ 23 h 228"/>
              <a:gd name="T2" fmla="*/ 295 w 376"/>
              <a:gd name="T3" fmla="*/ 33 h 228"/>
              <a:gd name="T4" fmla="*/ 312 w 376"/>
              <a:gd name="T5" fmla="*/ 16 h 228"/>
              <a:gd name="T6" fmla="*/ 333 w 376"/>
              <a:gd name="T7" fmla="*/ 24 h 228"/>
              <a:gd name="T8" fmla="*/ 340 w 376"/>
              <a:gd name="T9" fmla="*/ 22 h 228"/>
              <a:gd name="T10" fmla="*/ 350 w 376"/>
              <a:gd name="T11" fmla="*/ 17 h 228"/>
              <a:gd name="T12" fmla="*/ 369 w 376"/>
              <a:gd name="T13" fmla="*/ 23 h 228"/>
              <a:gd name="T14" fmla="*/ 345 w 376"/>
              <a:gd name="T15" fmla="*/ 40 h 228"/>
              <a:gd name="T16" fmla="*/ 308 w 376"/>
              <a:gd name="T17" fmla="*/ 56 h 228"/>
              <a:gd name="T18" fmla="*/ 299 w 376"/>
              <a:gd name="T19" fmla="*/ 59 h 228"/>
              <a:gd name="T20" fmla="*/ 264 w 376"/>
              <a:gd name="T21" fmla="*/ 74 h 228"/>
              <a:gd name="T22" fmla="*/ 348 w 376"/>
              <a:gd name="T23" fmla="*/ 51 h 228"/>
              <a:gd name="T24" fmla="*/ 328 w 376"/>
              <a:gd name="T25" fmla="*/ 67 h 228"/>
              <a:gd name="T26" fmla="*/ 303 w 376"/>
              <a:gd name="T27" fmla="*/ 83 h 228"/>
              <a:gd name="T28" fmla="*/ 316 w 376"/>
              <a:gd name="T29" fmla="*/ 101 h 228"/>
              <a:gd name="T30" fmla="*/ 349 w 376"/>
              <a:gd name="T31" fmla="*/ 98 h 228"/>
              <a:gd name="T32" fmla="*/ 301 w 376"/>
              <a:gd name="T33" fmla="*/ 123 h 228"/>
              <a:gd name="T34" fmla="*/ 346 w 376"/>
              <a:gd name="T35" fmla="*/ 108 h 228"/>
              <a:gd name="T36" fmla="*/ 358 w 376"/>
              <a:gd name="T37" fmla="*/ 113 h 228"/>
              <a:gd name="T38" fmla="*/ 342 w 376"/>
              <a:gd name="T39" fmla="*/ 121 h 228"/>
              <a:gd name="T40" fmla="*/ 336 w 376"/>
              <a:gd name="T41" fmla="*/ 125 h 228"/>
              <a:gd name="T42" fmla="*/ 319 w 376"/>
              <a:gd name="T43" fmla="*/ 127 h 228"/>
              <a:gd name="T44" fmla="*/ 272 w 376"/>
              <a:gd name="T45" fmla="*/ 140 h 228"/>
              <a:gd name="T46" fmla="*/ 255 w 376"/>
              <a:gd name="T47" fmla="*/ 157 h 228"/>
              <a:gd name="T48" fmla="*/ 322 w 376"/>
              <a:gd name="T49" fmla="*/ 135 h 228"/>
              <a:gd name="T50" fmla="*/ 345 w 376"/>
              <a:gd name="T51" fmla="*/ 135 h 228"/>
              <a:gd name="T52" fmla="*/ 316 w 376"/>
              <a:gd name="T53" fmla="*/ 153 h 228"/>
              <a:gd name="T54" fmla="*/ 343 w 376"/>
              <a:gd name="T55" fmla="*/ 145 h 228"/>
              <a:gd name="T56" fmla="*/ 336 w 376"/>
              <a:gd name="T57" fmla="*/ 154 h 228"/>
              <a:gd name="T58" fmla="*/ 299 w 376"/>
              <a:gd name="T59" fmla="*/ 164 h 228"/>
              <a:gd name="T60" fmla="*/ 245 w 376"/>
              <a:gd name="T61" fmla="*/ 190 h 228"/>
              <a:gd name="T62" fmla="*/ 219 w 376"/>
              <a:gd name="T63" fmla="*/ 207 h 228"/>
              <a:gd name="T64" fmla="*/ 195 w 376"/>
              <a:gd name="T65" fmla="*/ 212 h 228"/>
              <a:gd name="T66" fmla="*/ 154 w 376"/>
              <a:gd name="T67" fmla="*/ 222 h 228"/>
              <a:gd name="T68" fmla="*/ 104 w 376"/>
              <a:gd name="T69" fmla="*/ 227 h 228"/>
              <a:gd name="T70" fmla="*/ 85 w 376"/>
              <a:gd name="T71" fmla="*/ 221 h 228"/>
              <a:gd name="T72" fmla="*/ 70 w 376"/>
              <a:gd name="T73" fmla="*/ 211 h 228"/>
              <a:gd name="T74" fmla="*/ 40 w 376"/>
              <a:gd name="T75" fmla="*/ 207 h 228"/>
              <a:gd name="T76" fmla="*/ 46 w 376"/>
              <a:gd name="T77" fmla="*/ 200 h 228"/>
              <a:gd name="T78" fmla="*/ 65 w 376"/>
              <a:gd name="T79" fmla="*/ 192 h 228"/>
              <a:gd name="T80" fmla="*/ 84 w 376"/>
              <a:gd name="T81" fmla="*/ 178 h 228"/>
              <a:gd name="T82" fmla="*/ 37 w 376"/>
              <a:gd name="T83" fmla="*/ 178 h 228"/>
              <a:gd name="T84" fmla="*/ 47 w 376"/>
              <a:gd name="T85" fmla="*/ 165 h 228"/>
              <a:gd name="T86" fmla="*/ 23 w 376"/>
              <a:gd name="T87" fmla="*/ 160 h 228"/>
              <a:gd name="T88" fmla="*/ 16 w 376"/>
              <a:gd name="T89" fmla="*/ 154 h 228"/>
              <a:gd name="T90" fmla="*/ 1 w 376"/>
              <a:gd name="T91" fmla="*/ 135 h 228"/>
              <a:gd name="T92" fmla="*/ 33 w 376"/>
              <a:gd name="T93" fmla="*/ 134 h 228"/>
              <a:gd name="T94" fmla="*/ 14 w 376"/>
              <a:gd name="T95" fmla="*/ 128 h 228"/>
              <a:gd name="T96" fmla="*/ 44 w 376"/>
              <a:gd name="T97" fmla="*/ 120 h 228"/>
              <a:gd name="T98" fmla="*/ 8 w 376"/>
              <a:gd name="T99" fmla="*/ 117 h 228"/>
              <a:gd name="T100" fmla="*/ 27 w 376"/>
              <a:gd name="T101" fmla="*/ 111 h 228"/>
              <a:gd name="T102" fmla="*/ 31 w 376"/>
              <a:gd name="T103" fmla="*/ 100 h 228"/>
              <a:gd name="T104" fmla="*/ 10 w 376"/>
              <a:gd name="T105" fmla="*/ 97 h 228"/>
              <a:gd name="T106" fmla="*/ 33 w 376"/>
              <a:gd name="T107" fmla="*/ 88 h 228"/>
              <a:gd name="T108" fmla="*/ 23 w 376"/>
              <a:gd name="T109" fmla="*/ 83 h 228"/>
              <a:gd name="T110" fmla="*/ 31 w 376"/>
              <a:gd name="T111" fmla="*/ 77 h 228"/>
              <a:gd name="T112" fmla="*/ 33 w 376"/>
              <a:gd name="T113" fmla="*/ 64 h 228"/>
              <a:gd name="T114" fmla="*/ 51 w 376"/>
              <a:gd name="T115" fmla="*/ 47 h 228"/>
              <a:gd name="T116" fmla="*/ 84 w 376"/>
              <a:gd name="T117" fmla="*/ 20 h 228"/>
              <a:gd name="T118" fmla="*/ 132 w 376"/>
              <a:gd name="T119" fmla="*/ 13 h 228"/>
              <a:gd name="T120" fmla="*/ 175 w 376"/>
              <a:gd name="T121" fmla="*/ 14 h 228"/>
              <a:gd name="T122" fmla="*/ 228 w 376"/>
              <a:gd name="T123" fmla="*/ 10 h 228"/>
              <a:gd name="T124" fmla="*/ 265 w 376"/>
              <a:gd name="T125"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6" h="228">
                <a:moveTo>
                  <a:pt x="293" y="0"/>
                </a:moveTo>
                <a:lnTo>
                  <a:pt x="293" y="0"/>
                </a:lnTo>
                <a:lnTo>
                  <a:pt x="292" y="2"/>
                </a:lnTo>
                <a:lnTo>
                  <a:pt x="292" y="2"/>
                </a:lnTo>
                <a:lnTo>
                  <a:pt x="292" y="2"/>
                </a:lnTo>
                <a:lnTo>
                  <a:pt x="292" y="2"/>
                </a:lnTo>
                <a:lnTo>
                  <a:pt x="295" y="3"/>
                </a:lnTo>
                <a:lnTo>
                  <a:pt x="295" y="3"/>
                </a:lnTo>
                <a:lnTo>
                  <a:pt x="296" y="3"/>
                </a:lnTo>
                <a:lnTo>
                  <a:pt x="296" y="2"/>
                </a:lnTo>
                <a:lnTo>
                  <a:pt x="296" y="2"/>
                </a:lnTo>
                <a:lnTo>
                  <a:pt x="296" y="2"/>
                </a:lnTo>
                <a:lnTo>
                  <a:pt x="296" y="3"/>
                </a:lnTo>
                <a:lnTo>
                  <a:pt x="298" y="3"/>
                </a:lnTo>
                <a:lnTo>
                  <a:pt x="298" y="3"/>
                </a:lnTo>
                <a:lnTo>
                  <a:pt x="298" y="3"/>
                </a:lnTo>
                <a:lnTo>
                  <a:pt x="296" y="3"/>
                </a:lnTo>
                <a:lnTo>
                  <a:pt x="296" y="4"/>
                </a:lnTo>
                <a:lnTo>
                  <a:pt x="296" y="4"/>
                </a:lnTo>
                <a:lnTo>
                  <a:pt x="296" y="4"/>
                </a:lnTo>
                <a:lnTo>
                  <a:pt x="296" y="4"/>
                </a:lnTo>
                <a:lnTo>
                  <a:pt x="296" y="6"/>
                </a:lnTo>
                <a:lnTo>
                  <a:pt x="296" y="6"/>
                </a:lnTo>
                <a:lnTo>
                  <a:pt x="296" y="6"/>
                </a:lnTo>
                <a:lnTo>
                  <a:pt x="296" y="6"/>
                </a:lnTo>
                <a:lnTo>
                  <a:pt x="296" y="6"/>
                </a:lnTo>
                <a:lnTo>
                  <a:pt x="296" y="7"/>
                </a:lnTo>
                <a:lnTo>
                  <a:pt x="296" y="7"/>
                </a:lnTo>
                <a:lnTo>
                  <a:pt x="296" y="7"/>
                </a:lnTo>
                <a:lnTo>
                  <a:pt x="296" y="7"/>
                </a:lnTo>
                <a:lnTo>
                  <a:pt x="296" y="7"/>
                </a:lnTo>
                <a:lnTo>
                  <a:pt x="296" y="7"/>
                </a:lnTo>
                <a:lnTo>
                  <a:pt x="296" y="7"/>
                </a:lnTo>
                <a:lnTo>
                  <a:pt x="296" y="7"/>
                </a:lnTo>
                <a:lnTo>
                  <a:pt x="295" y="7"/>
                </a:lnTo>
                <a:lnTo>
                  <a:pt x="292" y="9"/>
                </a:lnTo>
                <a:lnTo>
                  <a:pt x="295" y="12"/>
                </a:lnTo>
                <a:lnTo>
                  <a:pt x="295" y="12"/>
                </a:lnTo>
                <a:lnTo>
                  <a:pt x="296" y="10"/>
                </a:lnTo>
                <a:lnTo>
                  <a:pt x="298" y="10"/>
                </a:lnTo>
                <a:lnTo>
                  <a:pt x="301" y="10"/>
                </a:lnTo>
                <a:lnTo>
                  <a:pt x="301" y="10"/>
                </a:lnTo>
                <a:lnTo>
                  <a:pt x="299" y="10"/>
                </a:lnTo>
                <a:lnTo>
                  <a:pt x="299" y="10"/>
                </a:lnTo>
                <a:lnTo>
                  <a:pt x="298" y="12"/>
                </a:lnTo>
                <a:lnTo>
                  <a:pt x="298" y="12"/>
                </a:lnTo>
                <a:lnTo>
                  <a:pt x="298" y="12"/>
                </a:lnTo>
                <a:lnTo>
                  <a:pt x="296" y="12"/>
                </a:lnTo>
                <a:lnTo>
                  <a:pt x="295" y="13"/>
                </a:lnTo>
                <a:lnTo>
                  <a:pt x="295" y="13"/>
                </a:lnTo>
                <a:lnTo>
                  <a:pt x="295" y="13"/>
                </a:lnTo>
                <a:lnTo>
                  <a:pt x="295" y="13"/>
                </a:lnTo>
                <a:lnTo>
                  <a:pt x="295" y="13"/>
                </a:lnTo>
                <a:lnTo>
                  <a:pt x="295" y="13"/>
                </a:lnTo>
                <a:lnTo>
                  <a:pt x="296" y="13"/>
                </a:lnTo>
                <a:lnTo>
                  <a:pt x="296" y="13"/>
                </a:lnTo>
                <a:lnTo>
                  <a:pt x="296" y="13"/>
                </a:lnTo>
                <a:lnTo>
                  <a:pt x="298" y="13"/>
                </a:lnTo>
                <a:lnTo>
                  <a:pt x="298" y="13"/>
                </a:lnTo>
                <a:lnTo>
                  <a:pt x="298" y="13"/>
                </a:lnTo>
                <a:lnTo>
                  <a:pt x="298" y="13"/>
                </a:lnTo>
                <a:lnTo>
                  <a:pt x="299" y="13"/>
                </a:lnTo>
                <a:lnTo>
                  <a:pt x="299" y="14"/>
                </a:lnTo>
                <a:lnTo>
                  <a:pt x="299" y="14"/>
                </a:lnTo>
                <a:lnTo>
                  <a:pt x="298" y="16"/>
                </a:lnTo>
                <a:lnTo>
                  <a:pt x="298" y="16"/>
                </a:lnTo>
                <a:lnTo>
                  <a:pt x="298" y="16"/>
                </a:lnTo>
                <a:lnTo>
                  <a:pt x="298" y="16"/>
                </a:lnTo>
                <a:lnTo>
                  <a:pt x="298" y="16"/>
                </a:lnTo>
                <a:lnTo>
                  <a:pt x="298" y="16"/>
                </a:lnTo>
                <a:lnTo>
                  <a:pt x="296" y="14"/>
                </a:lnTo>
                <a:lnTo>
                  <a:pt x="296" y="14"/>
                </a:lnTo>
                <a:lnTo>
                  <a:pt x="296" y="14"/>
                </a:lnTo>
                <a:lnTo>
                  <a:pt x="296" y="14"/>
                </a:lnTo>
                <a:lnTo>
                  <a:pt x="295" y="14"/>
                </a:lnTo>
                <a:lnTo>
                  <a:pt x="295" y="14"/>
                </a:lnTo>
                <a:lnTo>
                  <a:pt x="295" y="14"/>
                </a:lnTo>
                <a:lnTo>
                  <a:pt x="295" y="14"/>
                </a:lnTo>
                <a:lnTo>
                  <a:pt x="295" y="16"/>
                </a:lnTo>
                <a:lnTo>
                  <a:pt x="295" y="16"/>
                </a:lnTo>
                <a:lnTo>
                  <a:pt x="295" y="17"/>
                </a:lnTo>
                <a:lnTo>
                  <a:pt x="296" y="17"/>
                </a:lnTo>
                <a:lnTo>
                  <a:pt x="296" y="17"/>
                </a:lnTo>
                <a:lnTo>
                  <a:pt x="296" y="17"/>
                </a:lnTo>
                <a:lnTo>
                  <a:pt x="295" y="17"/>
                </a:lnTo>
                <a:lnTo>
                  <a:pt x="295" y="17"/>
                </a:lnTo>
                <a:lnTo>
                  <a:pt x="293" y="19"/>
                </a:lnTo>
                <a:lnTo>
                  <a:pt x="293" y="19"/>
                </a:lnTo>
                <a:lnTo>
                  <a:pt x="292" y="19"/>
                </a:lnTo>
                <a:lnTo>
                  <a:pt x="292" y="19"/>
                </a:lnTo>
                <a:lnTo>
                  <a:pt x="292" y="17"/>
                </a:lnTo>
                <a:lnTo>
                  <a:pt x="292" y="17"/>
                </a:lnTo>
                <a:lnTo>
                  <a:pt x="292" y="16"/>
                </a:lnTo>
                <a:lnTo>
                  <a:pt x="291" y="16"/>
                </a:lnTo>
                <a:lnTo>
                  <a:pt x="291" y="16"/>
                </a:lnTo>
                <a:lnTo>
                  <a:pt x="291" y="16"/>
                </a:lnTo>
                <a:lnTo>
                  <a:pt x="289" y="17"/>
                </a:lnTo>
                <a:lnTo>
                  <a:pt x="289" y="17"/>
                </a:lnTo>
                <a:lnTo>
                  <a:pt x="288" y="17"/>
                </a:lnTo>
                <a:lnTo>
                  <a:pt x="286" y="19"/>
                </a:lnTo>
                <a:lnTo>
                  <a:pt x="285" y="19"/>
                </a:lnTo>
                <a:lnTo>
                  <a:pt x="285" y="19"/>
                </a:lnTo>
                <a:lnTo>
                  <a:pt x="285" y="20"/>
                </a:lnTo>
                <a:lnTo>
                  <a:pt x="285" y="20"/>
                </a:lnTo>
                <a:lnTo>
                  <a:pt x="285" y="22"/>
                </a:lnTo>
                <a:lnTo>
                  <a:pt x="286" y="22"/>
                </a:lnTo>
                <a:lnTo>
                  <a:pt x="286" y="22"/>
                </a:lnTo>
                <a:lnTo>
                  <a:pt x="286" y="20"/>
                </a:lnTo>
                <a:lnTo>
                  <a:pt x="288" y="20"/>
                </a:lnTo>
                <a:lnTo>
                  <a:pt x="288" y="20"/>
                </a:lnTo>
                <a:lnTo>
                  <a:pt x="289" y="20"/>
                </a:lnTo>
                <a:lnTo>
                  <a:pt x="289" y="22"/>
                </a:lnTo>
                <a:lnTo>
                  <a:pt x="289" y="22"/>
                </a:lnTo>
                <a:lnTo>
                  <a:pt x="289" y="22"/>
                </a:lnTo>
                <a:lnTo>
                  <a:pt x="289" y="22"/>
                </a:lnTo>
                <a:lnTo>
                  <a:pt x="289" y="22"/>
                </a:lnTo>
                <a:lnTo>
                  <a:pt x="291" y="22"/>
                </a:lnTo>
                <a:lnTo>
                  <a:pt x="291" y="22"/>
                </a:lnTo>
                <a:lnTo>
                  <a:pt x="291" y="22"/>
                </a:lnTo>
                <a:lnTo>
                  <a:pt x="292" y="22"/>
                </a:lnTo>
                <a:lnTo>
                  <a:pt x="293" y="20"/>
                </a:lnTo>
                <a:lnTo>
                  <a:pt x="295" y="20"/>
                </a:lnTo>
                <a:lnTo>
                  <a:pt x="296" y="20"/>
                </a:lnTo>
                <a:lnTo>
                  <a:pt x="296" y="19"/>
                </a:lnTo>
                <a:lnTo>
                  <a:pt x="296" y="19"/>
                </a:lnTo>
                <a:lnTo>
                  <a:pt x="298" y="20"/>
                </a:lnTo>
                <a:lnTo>
                  <a:pt x="298" y="20"/>
                </a:lnTo>
                <a:lnTo>
                  <a:pt x="298" y="20"/>
                </a:lnTo>
                <a:lnTo>
                  <a:pt x="298" y="20"/>
                </a:lnTo>
                <a:lnTo>
                  <a:pt x="298" y="20"/>
                </a:lnTo>
                <a:lnTo>
                  <a:pt x="299" y="22"/>
                </a:lnTo>
                <a:lnTo>
                  <a:pt x="299" y="23"/>
                </a:lnTo>
                <a:lnTo>
                  <a:pt x="299" y="23"/>
                </a:lnTo>
                <a:lnTo>
                  <a:pt x="301" y="23"/>
                </a:lnTo>
                <a:lnTo>
                  <a:pt x="301" y="23"/>
                </a:lnTo>
                <a:lnTo>
                  <a:pt x="302" y="23"/>
                </a:lnTo>
                <a:lnTo>
                  <a:pt x="302" y="23"/>
                </a:lnTo>
                <a:lnTo>
                  <a:pt x="303" y="22"/>
                </a:lnTo>
                <a:lnTo>
                  <a:pt x="303" y="22"/>
                </a:lnTo>
                <a:lnTo>
                  <a:pt x="303" y="22"/>
                </a:lnTo>
                <a:lnTo>
                  <a:pt x="303" y="22"/>
                </a:lnTo>
                <a:lnTo>
                  <a:pt x="302" y="20"/>
                </a:lnTo>
                <a:lnTo>
                  <a:pt x="302" y="20"/>
                </a:lnTo>
                <a:lnTo>
                  <a:pt x="302" y="20"/>
                </a:lnTo>
                <a:lnTo>
                  <a:pt x="302" y="20"/>
                </a:lnTo>
                <a:lnTo>
                  <a:pt x="302" y="20"/>
                </a:lnTo>
                <a:lnTo>
                  <a:pt x="303" y="20"/>
                </a:lnTo>
                <a:lnTo>
                  <a:pt x="303" y="20"/>
                </a:lnTo>
                <a:lnTo>
                  <a:pt x="303" y="19"/>
                </a:lnTo>
                <a:lnTo>
                  <a:pt x="303" y="19"/>
                </a:lnTo>
                <a:lnTo>
                  <a:pt x="303" y="20"/>
                </a:lnTo>
                <a:lnTo>
                  <a:pt x="305" y="22"/>
                </a:lnTo>
                <a:lnTo>
                  <a:pt x="305" y="23"/>
                </a:lnTo>
                <a:lnTo>
                  <a:pt x="305" y="23"/>
                </a:lnTo>
                <a:lnTo>
                  <a:pt x="303" y="23"/>
                </a:lnTo>
                <a:lnTo>
                  <a:pt x="303" y="23"/>
                </a:lnTo>
                <a:lnTo>
                  <a:pt x="303" y="23"/>
                </a:lnTo>
                <a:lnTo>
                  <a:pt x="302" y="23"/>
                </a:lnTo>
                <a:lnTo>
                  <a:pt x="302" y="23"/>
                </a:lnTo>
                <a:lnTo>
                  <a:pt x="302" y="23"/>
                </a:lnTo>
                <a:lnTo>
                  <a:pt x="302" y="23"/>
                </a:lnTo>
                <a:lnTo>
                  <a:pt x="301" y="23"/>
                </a:lnTo>
                <a:lnTo>
                  <a:pt x="299" y="24"/>
                </a:lnTo>
                <a:lnTo>
                  <a:pt x="299" y="24"/>
                </a:lnTo>
                <a:lnTo>
                  <a:pt x="299" y="24"/>
                </a:lnTo>
                <a:lnTo>
                  <a:pt x="299" y="24"/>
                </a:lnTo>
                <a:lnTo>
                  <a:pt x="299" y="26"/>
                </a:lnTo>
                <a:lnTo>
                  <a:pt x="299" y="26"/>
                </a:lnTo>
                <a:lnTo>
                  <a:pt x="299" y="26"/>
                </a:lnTo>
                <a:lnTo>
                  <a:pt x="299" y="26"/>
                </a:lnTo>
                <a:lnTo>
                  <a:pt x="301" y="27"/>
                </a:lnTo>
                <a:lnTo>
                  <a:pt x="301" y="26"/>
                </a:lnTo>
                <a:lnTo>
                  <a:pt x="301" y="26"/>
                </a:lnTo>
                <a:lnTo>
                  <a:pt x="301" y="27"/>
                </a:lnTo>
                <a:lnTo>
                  <a:pt x="301" y="27"/>
                </a:lnTo>
                <a:lnTo>
                  <a:pt x="302" y="27"/>
                </a:lnTo>
                <a:lnTo>
                  <a:pt x="302" y="27"/>
                </a:lnTo>
                <a:lnTo>
                  <a:pt x="302" y="26"/>
                </a:lnTo>
                <a:lnTo>
                  <a:pt x="302" y="26"/>
                </a:lnTo>
                <a:lnTo>
                  <a:pt x="302" y="24"/>
                </a:lnTo>
                <a:lnTo>
                  <a:pt x="302" y="24"/>
                </a:lnTo>
                <a:lnTo>
                  <a:pt x="302" y="24"/>
                </a:lnTo>
                <a:lnTo>
                  <a:pt x="302" y="24"/>
                </a:lnTo>
                <a:lnTo>
                  <a:pt x="302" y="24"/>
                </a:lnTo>
                <a:lnTo>
                  <a:pt x="303" y="24"/>
                </a:lnTo>
                <a:lnTo>
                  <a:pt x="303" y="26"/>
                </a:lnTo>
                <a:lnTo>
                  <a:pt x="303" y="26"/>
                </a:lnTo>
                <a:lnTo>
                  <a:pt x="303" y="26"/>
                </a:lnTo>
                <a:lnTo>
                  <a:pt x="305" y="26"/>
                </a:lnTo>
                <a:lnTo>
                  <a:pt x="305" y="26"/>
                </a:lnTo>
                <a:lnTo>
                  <a:pt x="305" y="26"/>
                </a:lnTo>
                <a:lnTo>
                  <a:pt x="305" y="27"/>
                </a:lnTo>
                <a:lnTo>
                  <a:pt x="305" y="27"/>
                </a:lnTo>
                <a:lnTo>
                  <a:pt x="305" y="29"/>
                </a:lnTo>
                <a:lnTo>
                  <a:pt x="305" y="29"/>
                </a:lnTo>
                <a:lnTo>
                  <a:pt x="303" y="30"/>
                </a:lnTo>
                <a:lnTo>
                  <a:pt x="303" y="30"/>
                </a:lnTo>
                <a:lnTo>
                  <a:pt x="305" y="30"/>
                </a:lnTo>
                <a:lnTo>
                  <a:pt x="305" y="30"/>
                </a:lnTo>
                <a:lnTo>
                  <a:pt x="305" y="30"/>
                </a:lnTo>
                <a:lnTo>
                  <a:pt x="305" y="31"/>
                </a:lnTo>
                <a:lnTo>
                  <a:pt x="305" y="31"/>
                </a:lnTo>
                <a:lnTo>
                  <a:pt x="305" y="31"/>
                </a:lnTo>
                <a:lnTo>
                  <a:pt x="305" y="33"/>
                </a:lnTo>
                <a:lnTo>
                  <a:pt x="303" y="31"/>
                </a:lnTo>
                <a:lnTo>
                  <a:pt x="303" y="31"/>
                </a:lnTo>
                <a:lnTo>
                  <a:pt x="303" y="31"/>
                </a:lnTo>
                <a:lnTo>
                  <a:pt x="305" y="31"/>
                </a:lnTo>
                <a:lnTo>
                  <a:pt x="303" y="31"/>
                </a:lnTo>
                <a:lnTo>
                  <a:pt x="303" y="31"/>
                </a:lnTo>
                <a:lnTo>
                  <a:pt x="303" y="30"/>
                </a:lnTo>
                <a:lnTo>
                  <a:pt x="303" y="30"/>
                </a:lnTo>
                <a:lnTo>
                  <a:pt x="303" y="30"/>
                </a:lnTo>
                <a:lnTo>
                  <a:pt x="303" y="30"/>
                </a:lnTo>
                <a:lnTo>
                  <a:pt x="302" y="29"/>
                </a:lnTo>
                <a:lnTo>
                  <a:pt x="301" y="29"/>
                </a:lnTo>
                <a:lnTo>
                  <a:pt x="301" y="29"/>
                </a:lnTo>
                <a:lnTo>
                  <a:pt x="301" y="29"/>
                </a:lnTo>
                <a:lnTo>
                  <a:pt x="301" y="29"/>
                </a:lnTo>
                <a:lnTo>
                  <a:pt x="301" y="30"/>
                </a:lnTo>
                <a:lnTo>
                  <a:pt x="301" y="30"/>
                </a:lnTo>
                <a:lnTo>
                  <a:pt x="301" y="30"/>
                </a:lnTo>
                <a:lnTo>
                  <a:pt x="301" y="30"/>
                </a:lnTo>
                <a:lnTo>
                  <a:pt x="301" y="30"/>
                </a:lnTo>
                <a:lnTo>
                  <a:pt x="299" y="31"/>
                </a:lnTo>
                <a:lnTo>
                  <a:pt x="299" y="31"/>
                </a:lnTo>
                <a:lnTo>
                  <a:pt x="299" y="31"/>
                </a:lnTo>
                <a:lnTo>
                  <a:pt x="299" y="31"/>
                </a:lnTo>
                <a:lnTo>
                  <a:pt x="299" y="33"/>
                </a:lnTo>
                <a:lnTo>
                  <a:pt x="299" y="33"/>
                </a:lnTo>
                <a:lnTo>
                  <a:pt x="299" y="33"/>
                </a:lnTo>
                <a:lnTo>
                  <a:pt x="299" y="33"/>
                </a:lnTo>
                <a:lnTo>
                  <a:pt x="301" y="33"/>
                </a:lnTo>
                <a:lnTo>
                  <a:pt x="301" y="33"/>
                </a:lnTo>
                <a:lnTo>
                  <a:pt x="301" y="33"/>
                </a:lnTo>
                <a:lnTo>
                  <a:pt x="302" y="33"/>
                </a:lnTo>
                <a:lnTo>
                  <a:pt x="302" y="33"/>
                </a:lnTo>
                <a:lnTo>
                  <a:pt x="299" y="34"/>
                </a:lnTo>
                <a:lnTo>
                  <a:pt x="298" y="34"/>
                </a:lnTo>
                <a:lnTo>
                  <a:pt x="298" y="33"/>
                </a:lnTo>
                <a:lnTo>
                  <a:pt x="298" y="33"/>
                </a:lnTo>
                <a:lnTo>
                  <a:pt x="298" y="33"/>
                </a:lnTo>
                <a:lnTo>
                  <a:pt x="298" y="33"/>
                </a:lnTo>
                <a:lnTo>
                  <a:pt x="298" y="31"/>
                </a:lnTo>
                <a:lnTo>
                  <a:pt x="298" y="31"/>
                </a:lnTo>
                <a:lnTo>
                  <a:pt x="298" y="31"/>
                </a:lnTo>
                <a:lnTo>
                  <a:pt x="298" y="30"/>
                </a:lnTo>
                <a:lnTo>
                  <a:pt x="296" y="30"/>
                </a:lnTo>
                <a:lnTo>
                  <a:pt x="296" y="30"/>
                </a:lnTo>
                <a:lnTo>
                  <a:pt x="296" y="30"/>
                </a:lnTo>
                <a:lnTo>
                  <a:pt x="296" y="30"/>
                </a:lnTo>
                <a:lnTo>
                  <a:pt x="296" y="30"/>
                </a:lnTo>
                <a:lnTo>
                  <a:pt x="296" y="30"/>
                </a:lnTo>
                <a:lnTo>
                  <a:pt x="296" y="31"/>
                </a:lnTo>
                <a:lnTo>
                  <a:pt x="296" y="31"/>
                </a:lnTo>
                <a:lnTo>
                  <a:pt x="296" y="33"/>
                </a:lnTo>
                <a:lnTo>
                  <a:pt x="295" y="34"/>
                </a:lnTo>
                <a:lnTo>
                  <a:pt x="295" y="34"/>
                </a:lnTo>
                <a:lnTo>
                  <a:pt x="296" y="34"/>
                </a:lnTo>
                <a:lnTo>
                  <a:pt x="296" y="34"/>
                </a:lnTo>
                <a:lnTo>
                  <a:pt x="296" y="34"/>
                </a:lnTo>
                <a:lnTo>
                  <a:pt x="296" y="34"/>
                </a:lnTo>
                <a:lnTo>
                  <a:pt x="295" y="34"/>
                </a:lnTo>
                <a:lnTo>
                  <a:pt x="295" y="33"/>
                </a:lnTo>
                <a:lnTo>
                  <a:pt x="295" y="33"/>
                </a:lnTo>
                <a:lnTo>
                  <a:pt x="295" y="33"/>
                </a:lnTo>
                <a:lnTo>
                  <a:pt x="295" y="33"/>
                </a:lnTo>
                <a:lnTo>
                  <a:pt x="295" y="31"/>
                </a:lnTo>
                <a:lnTo>
                  <a:pt x="295" y="31"/>
                </a:lnTo>
                <a:lnTo>
                  <a:pt x="295" y="31"/>
                </a:lnTo>
                <a:lnTo>
                  <a:pt x="293" y="31"/>
                </a:lnTo>
                <a:lnTo>
                  <a:pt x="292" y="31"/>
                </a:lnTo>
                <a:lnTo>
                  <a:pt x="292" y="31"/>
                </a:lnTo>
                <a:lnTo>
                  <a:pt x="292" y="31"/>
                </a:lnTo>
                <a:lnTo>
                  <a:pt x="291" y="33"/>
                </a:lnTo>
                <a:lnTo>
                  <a:pt x="291" y="33"/>
                </a:lnTo>
                <a:lnTo>
                  <a:pt x="291" y="33"/>
                </a:lnTo>
                <a:lnTo>
                  <a:pt x="291" y="33"/>
                </a:lnTo>
                <a:lnTo>
                  <a:pt x="289" y="33"/>
                </a:lnTo>
                <a:lnTo>
                  <a:pt x="289" y="33"/>
                </a:lnTo>
                <a:lnTo>
                  <a:pt x="289" y="33"/>
                </a:lnTo>
                <a:lnTo>
                  <a:pt x="289" y="33"/>
                </a:lnTo>
                <a:lnTo>
                  <a:pt x="289" y="33"/>
                </a:lnTo>
                <a:lnTo>
                  <a:pt x="291" y="33"/>
                </a:lnTo>
                <a:lnTo>
                  <a:pt x="291" y="34"/>
                </a:lnTo>
                <a:lnTo>
                  <a:pt x="291" y="34"/>
                </a:lnTo>
                <a:lnTo>
                  <a:pt x="291" y="36"/>
                </a:lnTo>
                <a:lnTo>
                  <a:pt x="291" y="36"/>
                </a:lnTo>
                <a:lnTo>
                  <a:pt x="292" y="36"/>
                </a:lnTo>
                <a:lnTo>
                  <a:pt x="292" y="36"/>
                </a:lnTo>
                <a:lnTo>
                  <a:pt x="291" y="36"/>
                </a:lnTo>
                <a:lnTo>
                  <a:pt x="289" y="36"/>
                </a:lnTo>
                <a:lnTo>
                  <a:pt x="289" y="37"/>
                </a:lnTo>
                <a:lnTo>
                  <a:pt x="288" y="37"/>
                </a:lnTo>
                <a:lnTo>
                  <a:pt x="288" y="37"/>
                </a:lnTo>
                <a:lnTo>
                  <a:pt x="286" y="37"/>
                </a:lnTo>
                <a:lnTo>
                  <a:pt x="286" y="37"/>
                </a:lnTo>
                <a:lnTo>
                  <a:pt x="285" y="37"/>
                </a:lnTo>
                <a:lnTo>
                  <a:pt x="285" y="37"/>
                </a:lnTo>
                <a:lnTo>
                  <a:pt x="285" y="39"/>
                </a:lnTo>
                <a:lnTo>
                  <a:pt x="285" y="39"/>
                </a:lnTo>
                <a:lnTo>
                  <a:pt x="285" y="39"/>
                </a:lnTo>
                <a:lnTo>
                  <a:pt x="285" y="39"/>
                </a:lnTo>
                <a:lnTo>
                  <a:pt x="286" y="39"/>
                </a:lnTo>
                <a:lnTo>
                  <a:pt x="288" y="39"/>
                </a:lnTo>
                <a:lnTo>
                  <a:pt x="289" y="39"/>
                </a:lnTo>
                <a:lnTo>
                  <a:pt x="289" y="39"/>
                </a:lnTo>
                <a:lnTo>
                  <a:pt x="289" y="39"/>
                </a:lnTo>
                <a:lnTo>
                  <a:pt x="289" y="39"/>
                </a:lnTo>
                <a:lnTo>
                  <a:pt x="289" y="39"/>
                </a:lnTo>
                <a:lnTo>
                  <a:pt x="289" y="37"/>
                </a:lnTo>
                <a:lnTo>
                  <a:pt x="291" y="37"/>
                </a:lnTo>
                <a:lnTo>
                  <a:pt x="292" y="37"/>
                </a:lnTo>
                <a:lnTo>
                  <a:pt x="292" y="37"/>
                </a:lnTo>
                <a:lnTo>
                  <a:pt x="292" y="37"/>
                </a:lnTo>
                <a:lnTo>
                  <a:pt x="292" y="37"/>
                </a:lnTo>
                <a:lnTo>
                  <a:pt x="292" y="37"/>
                </a:lnTo>
                <a:lnTo>
                  <a:pt x="292" y="37"/>
                </a:lnTo>
                <a:lnTo>
                  <a:pt x="292" y="37"/>
                </a:lnTo>
                <a:lnTo>
                  <a:pt x="292" y="37"/>
                </a:lnTo>
                <a:lnTo>
                  <a:pt x="292" y="37"/>
                </a:lnTo>
                <a:lnTo>
                  <a:pt x="293" y="37"/>
                </a:lnTo>
                <a:lnTo>
                  <a:pt x="293" y="37"/>
                </a:lnTo>
                <a:lnTo>
                  <a:pt x="295" y="37"/>
                </a:lnTo>
                <a:lnTo>
                  <a:pt x="296" y="36"/>
                </a:lnTo>
                <a:lnTo>
                  <a:pt x="296" y="36"/>
                </a:lnTo>
                <a:lnTo>
                  <a:pt x="298" y="36"/>
                </a:lnTo>
                <a:lnTo>
                  <a:pt x="298" y="36"/>
                </a:lnTo>
                <a:lnTo>
                  <a:pt x="298" y="36"/>
                </a:lnTo>
                <a:lnTo>
                  <a:pt x="298" y="36"/>
                </a:lnTo>
                <a:lnTo>
                  <a:pt x="299" y="36"/>
                </a:lnTo>
                <a:lnTo>
                  <a:pt x="301" y="36"/>
                </a:lnTo>
                <a:lnTo>
                  <a:pt x="302" y="34"/>
                </a:lnTo>
                <a:lnTo>
                  <a:pt x="302" y="34"/>
                </a:lnTo>
                <a:lnTo>
                  <a:pt x="303" y="34"/>
                </a:lnTo>
                <a:lnTo>
                  <a:pt x="305" y="34"/>
                </a:lnTo>
                <a:lnTo>
                  <a:pt x="306" y="33"/>
                </a:lnTo>
                <a:lnTo>
                  <a:pt x="306" y="33"/>
                </a:lnTo>
                <a:lnTo>
                  <a:pt x="308" y="33"/>
                </a:lnTo>
                <a:lnTo>
                  <a:pt x="308" y="33"/>
                </a:lnTo>
                <a:lnTo>
                  <a:pt x="309" y="33"/>
                </a:lnTo>
                <a:lnTo>
                  <a:pt x="309" y="31"/>
                </a:lnTo>
                <a:lnTo>
                  <a:pt x="311" y="31"/>
                </a:lnTo>
                <a:lnTo>
                  <a:pt x="311" y="31"/>
                </a:lnTo>
                <a:lnTo>
                  <a:pt x="311" y="31"/>
                </a:lnTo>
                <a:lnTo>
                  <a:pt x="309" y="31"/>
                </a:lnTo>
                <a:lnTo>
                  <a:pt x="309" y="31"/>
                </a:lnTo>
                <a:lnTo>
                  <a:pt x="309" y="30"/>
                </a:lnTo>
                <a:lnTo>
                  <a:pt x="309" y="30"/>
                </a:lnTo>
                <a:lnTo>
                  <a:pt x="309" y="30"/>
                </a:lnTo>
                <a:lnTo>
                  <a:pt x="309" y="30"/>
                </a:lnTo>
                <a:lnTo>
                  <a:pt x="309" y="29"/>
                </a:lnTo>
                <a:lnTo>
                  <a:pt x="309" y="29"/>
                </a:lnTo>
                <a:lnTo>
                  <a:pt x="306" y="26"/>
                </a:lnTo>
                <a:lnTo>
                  <a:pt x="308" y="26"/>
                </a:lnTo>
                <a:lnTo>
                  <a:pt x="308" y="26"/>
                </a:lnTo>
                <a:lnTo>
                  <a:pt x="308" y="26"/>
                </a:lnTo>
                <a:lnTo>
                  <a:pt x="308" y="26"/>
                </a:lnTo>
                <a:lnTo>
                  <a:pt x="308" y="26"/>
                </a:lnTo>
                <a:lnTo>
                  <a:pt x="308" y="26"/>
                </a:lnTo>
                <a:lnTo>
                  <a:pt x="308" y="24"/>
                </a:lnTo>
                <a:lnTo>
                  <a:pt x="305" y="24"/>
                </a:lnTo>
                <a:lnTo>
                  <a:pt x="305" y="24"/>
                </a:lnTo>
                <a:lnTo>
                  <a:pt x="305" y="24"/>
                </a:lnTo>
                <a:lnTo>
                  <a:pt x="306" y="24"/>
                </a:lnTo>
                <a:lnTo>
                  <a:pt x="306" y="23"/>
                </a:lnTo>
                <a:lnTo>
                  <a:pt x="308" y="23"/>
                </a:lnTo>
                <a:lnTo>
                  <a:pt x="308" y="23"/>
                </a:lnTo>
                <a:lnTo>
                  <a:pt x="308" y="23"/>
                </a:lnTo>
                <a:lnTo>
                  <a:pt x="308" y="23"/>
                </a:lnTo>
                <a:lnTo>
                  <a:pt x="308" y="22"/>
                </a:lnTo>
                <a:lnTo>
                  <a:pt x="308" y="22"/>
                </a:lnTo>
                <a:lnTo>
                  <a:pt x="308" y="22"/>
                </a:lnTo>
                <a:lnTo>
                  <a:pt x="308" y="22"/>
                </a:lnTo>
                <a:lnTo>
                  <a:pt x="308" y="20"/>
                </a:lnTo>
                <a:lnTo>
                  <a:pt x="305" y="23"/>
                </a:lnTo>
                <a:lnTo>
                  <a:pt x="305" y="23"/>
                </a:lnTo>
                <a:lnTo>
                  <a:pt x="305" y="23"/>
                </a:lnTo>
                <a:lnTo>
                  <a:pt x="306" y="22"/>
                </a:lnTo>
                <a:lnTo>
                  <a:pt x="306" y="22"/>
                </a:lnTo>
                <a:lnTo>
                  <a:pt x="306" y="22"/>
                </a:lnTo>
                <a:lnTo>
                  <a:pt x="306" y="22"/>
                </a:lnTo>
                <a:lnTo>
                  <a:pt x="306" y="20"/>
                </a:lnTo>
                <a:lnTo>
                  <a:pt x="306" y="20"/>
                </a:lnTo>
                <a:lnTo>
                  <a:pt x="308" y="20"/>
                </a:lnTo>
                <a:lnTo>
                  <a:pt x="308" y="20"/>
                </a:lnTo>
                <a:lnTo>
                  <a:pt x="308" y="20"/>
                </a:lnTo>
                <a:lnTo>
                  <a:pt x="308" y="19"/>
                </a:lnTo>
                <a:lnTo>
                  <a:pt x="308" y="19"/>
                </a:lnTo>
                <a:lnTo>
                  <a:pt x="308" y="19"/>
                </a:lnTo>
                <a:lnTo>
                  <a:pt x="308" y="19"/>
                </a:lnTo>
                <a:lnTo>
                  <a:pt x="309" y="17"/>
                </a:lnTo>
                <a:lnTo>
                  <a:pt x="309" y="17"/>
                </a:lnTo>
                <a:lnTo>
                  <a:pt x="309" y="16"/>
                </a:lnTo>
                <a:lnTo>
                  <a:pt x="309" y="16"/>
                </a:lnTo>
                <a:lnTo>
                  <a:pt x="311" y="16"/>
                </a:lnTo>
                <a:lnTo>
                  <a:pt x="312" y="16"/>
                </a:lnTo>
                <a:lnTo>
                  <a:pt x="312" y="16"/>
                </a:lnTo>
                <a:lnTo>
                  <a:pt x="312" y="16"/>
                </a:lnTo>
                <a:lnTo>
                  <a:pt x="312" y="17"/>
                </a:lnTo>
                <a:lnTo>
                  <a:pt x="312" y="17"/>
                </a:lnTo>
                <a:lnTo>
                  <a:pt x="312" y="17"/>
                </a:lnTo>
                <a:lnTo>
                  <a:pt x="312" y="17"/>
                </a:lnTo>
                <a:lnTo>
                  <a:pt x="313" y="17"/>
                </a:lnTo>
                <a:lnTo>
                  <a:pt x="313" y="17"/>
                </a:lnTo>
                <a:lnTo>
                  <a:pt x="313" y="17"/>
                </a:lnTo>
                <a:lnTo>
                  <a:pt x="313" y="16"/>
                </a:lnTo>
                <a:lnTo>
                  <a:pt x="313" y="16"/>
                </a:lnTo>
                <a:lnTo>
                  <a:pt x="313" y="17"/>
                </a:lnTo>
                <a:lnTo>
                  <a:pt x="315" y="17"/>
                </a:lnTo>
                <a:lnTo>
                  <a:pt x="315" y="17"/>
                </a:lnTo>
                <a:lnTo>
                  <a:pt x="315" y="19"/>
                </a:lnTo>
                <a:lnTo>
                  <a:pt x="315" y="19"/>
                </a:lnTo>
                <a:lnTo>
                  <a:pt x="315" y="19"/>
                </a:lnTo>
                <a:lnTo>
                  <a:pt x="316" y="19"/>
                </a:lnTo>
                <a:lnTo>
                  <a:pt x="316" y="17"/>
                </a:lnTo>
                <a:lnTo>
                  <a:pt x="316" y="17"/>
                </a:lnTo>
                <a:lnTo>
                  <a:pt x="316" y="17"/>
                </a:lnTo>
                <a:lnTo>
                  <a:pt x="316" y="17"/>
                </a:lnTo>
                <a:lnTo>
                  <a:pt x="316" y="17"/>
                </a:lnTo>
                <a:lnTo>
                  <a:pt x="315" y="17"/>
                </a:lnTo>
                <a:lnTo>
                  <a:pt x="315" y="17"/>
                </a:lnTo>
                <a:lnTo>
                  <a:pt x="316" y="17"/>
                </a:lnTo>
                <a:lnTo>
                  <a:pt x="316" y="16"/>
                </a:lnTo>
                <a:lnTo>
                  <a:pt x="316" y="16"/>
                </a:lnTo>
                <a:lnTo>
                  <a:pt x="318" y="16"/>
                </a:lnTo>
                <a:lnTo>
                  <a:pt x="318" y="16"/>
                </a:lnTo>
                <a:lnTo>
                  <a:pt x="318" y="16"/>
                </a:lnTo>
                <a:lnTo>
                  <a:pt x="318" y="16"/>
                </a:lnTo>
                <a:lnTo>
                  <a:pt x="318" y="17"/>
                </a:lnTo>
                <a:lnTo>
                  <a:pt x="319" y="17"/>
                </a:lnTo>
                <a:lnTo>
                  <a:pt x="319" y="17"/>
                </a:lnTo>
                <a:lnTo>
                  <a:pt x="319" y="16"/>
                </a:lnTo>
                <a:lnTo>
                  <a:pt x="320" y="17"/>
                </a:lnTo>
                <a:lnTo>
                  <a:pt x="320" y="17"/>
                </a:lnTo>
                <a:lnTo>
                  <a:pt x="319" y="17"/>
                </a:lnTo>
                <a:lnTo>
                  <a:pt x="319" y="17"/>
                </a:lnTo>
                <a:lnTo>
                  <a:pt x="319" y="19"/>
                </a:lnTo>
                <a:lnTo>
                  <a:pt x="318" y="19"/>
                </a:lnTo>
                <a:lnTo>
                  <a:pt x="318" y="19"/>
                </a:lnTo>
                <a:lnTo>
                  <a:pt x="318" y="19"/>
                </a:lnTo>
                <a:lnTo>
                  <a:pt x="318" y="19"/>
                </a:lnTo>
                <a:lnTo>
                  <a:pt x="318" y="19"/>
                </a:lnTo>
                <a:lnTo>
                  <a:pt x="316" y="19"/>
                </a:lnTo>
                <a:lnTo>
                  <a:pt x="316" y="19"/>
                </a:lnTo>
                <a:lnTo>
                  <a:pt x="316" y="19"/>
                </a:lnTo>
                <a:lnTo>
                  <a:pt x="316" y="19"/>
                </a:lnTo>
                <a:lnTo>
                  <a:pt x="315" y="19"/>
                </a:lnTo>
                <a:lnTo>
                  <a:pt x="313" y="20"/>
                </a:lnTo>
                <a:lnTo>
                  <a:pt x="313" y="20"/>
                </a:lnTo>
                <a:lnTo>
                  <a:pt x="312" y="20"/>
                </a:lnTo>
                <a:lnTo>
                  <a:pt x="311" y="22"/>
                </a:lnTo>
                <a:lnTo>
                  <a:pt x="311" y="22"/>
                </a:lnTo>
                <a:lnTo>
                  <a:pt x="312" y="22"/>
                </a:lnTo>
                <a:lnTo>
                  <a:pt x="312" y="23"/>
                </a:lnTo>
                <a:lnTo>
                  <a:pt x="312" y="23"/>
                </a:lnTo>
                <a:lnTo>
                  <a:pt x="312" y="23"/>
                </a:lnTo>
                <a:lnTo>
                  <a:pt x="312" y="23"/>
                </a:lnTo>
                <a:lnTo>
                  <a:pt x="312" y="23"/>
                </a:lnTo>
                <a:lnTo>
                  <a:pt x="312" y="23"/>
                </a:lnTo>
                <a:lnTo>
                  <a:pt x="312" y="23"/>
                </a:lnTo>
                <a:lnTo>
                  <a:pt x="312" y="24"/>
                </a:lnTo>
                <a:lnTo>
                  <a:pt x="313" y="24"/>
                </a:lnTo>
                <a:lnTo>
                  <a:pt x="313" y="26"/>
                </a:lnTo>
                <a:lnTo>
                  <a:pt x="313" y="24"/>
                </a:lnTo>
                <a:lnTo>
                  <a:pt x="313" y="24"/>
                </a:lnTo>
                <a:lnTo>
                  <a:pt x="313" y="24"/>
                </a:lnTo>
                <a:lnTo>
                  <a:pt x="313" y="24"/>
                </a:lnTo>
                <a:lnTo>
                  <a:pt x="313" y="24"/>
                </a:lnTo>
                <a:lnTo>
                  <a:pt x="313" y="24"/>
                </a:lnTo>
                <a:lnTo>
                  <a:pt x="313" y="24"/>
                </a:lnTo>
                <a:lnTo>
                  <a:pt x="315" y="24"/>
                </a:lnTo>
                <a:lnTo>
                  <a:pt x="315" y="24"/>
                </a:lnTo>
                <a:lnTo>
                  <a:pt x="315" y="24"/>
                </a:lnTo>
                <a:lnTo>
                  <a:pt x="315" y="24"/>
                </a:lnTo>
                <a:lnTo>
                  <a:pt x="315" y="24"/>
                </a:lnTo>
                <a:lnTo>
                  <a:pt x="316" y="23"/>
                </a:lnTo>
                <a:lnTo>
                  <a:pt x="316" y="23"/>
                </a:lnTo>
                <a:lnTo>
                  <a:pt x="316" y="24"/>
                </a:lnTo>
                <a:lnTo>
                  <a:pt x="318" y="24"/>
                </a:lnTo>
                <a:lnTo>
                  <a:pt x="318" y="24"/>
                </a:lnTo>
                <a:lnTo>
                  <a:pt x="319" y="24"/>
                </a:lnTo>
                <a:lnTo>
                  <a:pt x="319" y="23"/>
                </a:lnTo>
                <a:lnTo>
                  <a:pt x="319" y="23"/>
                </a:lnTo>
                <a:lnTo>
                  <a:pt x="319" y="23"/>
                </a:lnTo>
                <a:lnTo>
                  <a:pt x="320" y="23"/>
                </a:lnTo>
                <a:lnTo>
                  <a:pt x="322" y="23"/>
                </a:lnTo>
                <a:lnTo>
                  <a:pt x="322" y="23"/>
                </a:lnTo>
                <a:lnTo>
                  <a:pt x="322" y="23"/>
                </a:lnTo>
                <a:lnTo>
                  <a:pt x="322" y="23"/>
                </a:lnTo>
                <a:lnTo>
                  <a:pt x="322" y="23"/>
                </a:lnTo>
                <a:lnTo>
                  <a:pt x="323" y="23"/>
                </a:lnTo>
                <a:lnTo>
                  <a:pt x="323" y="22"/>
                </a:lnTo>
                <a:lnTo>
                  <a:pt x="323" y="22"/>
                </a:lnTo>
                <a:lnTo>
                  <a:pt x="325" y="22"/>
                </a:lnTo>
                <a:lnTo>
                  <a:pt x="325" y="22"/>
                </a:lnTo>
                <a:lnTo>
                  <a:pt x="325" y="22"/>
                </a:lnTo>
                <a:lnTo>
                  <a:pt x="325" y="22"/>
                </a:lnTo>
                <a:lnTo>
                  <a:pt x="325" y="22"/>
                </a:lnTo>
                <a:lnTo>
                  <a:pt x="325" y="20"/>
                </a:lnTo>
                <a:lnTo>
                  <a:pt x="325" y="20"/>
                </a:lnTo>
                <a:lnTo>
                  <a:pt x="325" y="20"/>
                </a:lnTo>
                <a:lnTo>
                  <a:pt x="325" y="20"/>
                </a:lnTo>
                <a:lnTo>
                  <a:pt x="326" y="20"/>
                </a:lnTo>
                <a:lnTo>
                  <a:pt x="326" y="20"/>
                </a:lnTo>
                <a:lnTo>
                  <a:pt x="326" y="20"/>
                </a:lnTo>
                <a:lnTo>
                  <a:pt x="326" y="20"/>
                </a:lnTo>
                <a:lnTo>
                  <a:pt x="325" y="19"/>
                </a:lnTo>
                <a:lnTo>
                  <a:pt x="325" y="19"/>
                </a:lnTo>
                <a:lnTo>
                  <a:pt x="325" y="19"/>
                </a:lnTo>
                <a:lnTo>
                  <a:pt x="323" y="20"/>
                </a:lnTo>
                <a:lnTo>
                  <a:pt x="323" y="20"/>
                </a:lnTo>
                <a:lnTo>
                  <a:pt x="323" y="20"/>
                </a:lnTo>
                <a:lnTo>
                  <a:pt x="323" y="20"/>
                </a:lnTo>
                <a:lnTo>
                  <a:pt x="323" y="20"/>
                </a:lnTo>
                <a:lnTo>
                  <a:pt x="323" y="20"/>
                </a:lnTo>
                <a:lnTo>
                  <a:pt x="323" y="20"/>
                </a:lnTo>
                <a:lnTo>
                  <a:pt x="323" y="20"/>
                </a:lnTo>
                <a:lnTo>
                  <a:pt x="325" y="19"/>
                </a:lnTo>
                <a:lnTo>
                  <a:pt x="328" y="19"/>
                </a:lnTo>
                <a:lnTo>
                  <a:pt x="330" y="19"/>
                </a:lnTo>
                <a:lnTo>
                  <a:pt x="330" y="19"/>
                </a:lnTo>
                <a:lnTo>
                  <a:pt x="330" y="19"/>
                </a:lnTo>
                <a:lnTo>
                  <a:pt x="332" y="19"/>
                </a:lnTo>
                <a:lnTo>
                  <a:pt x="332" y="19"/>
                </a:lnTo>
                <a:lnTo>
                  <a:pt x="332" y="19"/>
                </a:lnTo>
                <a:lnTo>
                  <a:pt x="332" y="20"/>
                </a:lnTo>
                <a:lnTo>
                  <a:pt x="332" y="22"/>
                </a:lnTo>
                <a:lnTo>
                  <a:pt x="332" y="23"/>
                </a:lnTo>
                <a:lnTo>
                  <a:pt x="333" y="23"/>
                </a:lnTo>
                <a:lnTo>
                  <a:pt x="333" y="24"/>
                </a:lnTo>
                <a:lnTo>
                  <a:pt x="333" y="24"/>
                </a:lnTo>
                <a:lnTo>
                  <a:pt x="333" y="24"/>
                </a:lnTo>
                <a:lnTo>
                  <a:pt x="333" y="24"/>
                </a:lnTo>
                <a:lnTo>
                  <a:pt x="333" y="24"/>
                </a:lnTo>
                <a:lnTo>
                  <a:pt x="333" y="24"/>
                </a:lnTo>
                <a:lnTo>
                  <a:pt x="332" y="23"/>
                </a:lnTo>
                <a:lnTo>
                  <a:pt x="332" y="23"/>
                </a:lnTo>
                <a:lnTo>
                  <a:pt x="332" y="24"/>
                </a:lnTo>
                <a:lnTo>
                  <a:pt x="332" y="24"/>
                </a:lnTo>
                <a:lnTo>
                  <a:pt x="332" y="24"/>
                </a:lnTo>
                <a:lnTo>
                  <a:pt x="330" y="26"/>
                </a:lnTo>
                <a:lnTo>
                  <a:pt x="330" y="26"/>
                </a:lnTo>
                <a:lnTo>
                  <a:pt x="330" y="24"/>
                </a:lnTo>
                <a:lnTo>
                  <a:pt x="330" y="24"/>
                </a:lnTo>
                <a:lnTo>
                  <a:pt x="329" y="26"/>
                </a:lnTo>
                <a:lnTo>
                  <a:pt x="329" y="26"/>
                </a:lnTo>
                <a:lnTo>
                  <a:pt x="329" y="26"/>
                </a:lnTo>
                <a:lnTo>
                  <a:pt x="329" y="26"/>
                </a:lnTo>
                <a:lnTo>
                  <a:pt x="329" y="26"/>
                </a:lnTo>
                <a:lnTo>
                  <a:pt x="328" y="24"/>
                </a:lnTo>
                <a:lnTo>
                  <a:pt x="328" y="24"/>
                </a:lnTo>
                <a:lnTo>
                  <a:pt x="328" y="26"/>
                </a:lnTo>
                <a:lnTo>
                  <a:pt x="328" y="26"/>
                </a:lnTo>
                <a:lnTo>
                  <a:pt x="326" y="27"/>
                </a:lnTo>
                <a:lnTo>
                  <a:pt x="326" y="26"/>
                </a:lnTo>
                <a:lnTo>
                  <a:pt x="325" y="26"/>
                </a:lnTo>
                <a:lnTo>
                  <a:pt x="325" y="26"/>
                </a:lnTo>
                <a:lnTo>
                  <a:pt x="325" y="26"/>
                </a:lnTo>
                <a:lnTo>
                  <a:pt x="325" y="26"/>
                </a:lnTo>
                <a:lnTo>
                  <a:pt x="325" y="26"/>
                </a:lnTo>
                <a:lnTo>
                  <a:pt x="325" y="26"/>
                </a:lnTo>
                <a:lnTo>
                  <a:pt x="325" y="26"/>
                </a:lnTo>
                <a:lnTo>
                  <a:pt x="325" y="26"/>
                </a:lnTo>
                <a:lnTo>
                  <a:pt x="325" y="26"/>
                </a:lnTo>
                <a:lnTo>
                  <a:pt x="325" y="26"/>
                </a:lnTo>
                <a:lnTo>
                  <a:pt x="325" y="27"/>
                </a:lnTo>
                <a:lnTo>
                  <a:pt x="323" y="27"/>
                </a:lnTo>
                <a:lnTo>
                  <a:pt x="323" y="27"/>
                </a:lnTo>
                <a:lnTo>
                  <a:pt x="323" y="27"/>
                </a:lnTo>
                <a:lnTo>
                  <a:pt x="320" y="27"/>
                </a:lnTo>
                <a:lnTo>
                  <a:pt x="320" y="27"/>
                </a:lnTo>
                <a:lnTo>
                  <a:pt x="320" y="27"/>
                </a:lnTo>
                <a:lnTo>
                  <a:pt x="322" y="27"/>
                </a:lnTo>
                <a:lnTo>
                  <a:pt x="322" y="26"/>
                </a:lnTo>
                <a:lnTo>
                  <a:pt x="323" y="26"/>
                </a:lnTo>
                <a:lnTo>
                  <a:pt x="323" y="26"/>
                </a:lnTo>
                <a:lnTo>
                  <a:pt x="323" y="26"/>
                </a:lnTo>
                <a:lnTo>
                  <a:pt x="323" y="26"/>
                </a:lnTo>
                <a:lnTo>
                  <a:pt x="323" y="26"/>
                </a:lnTo>
                <a:lnTo>
                  <a:pt x="322" y="24"/>
                </a:lnTo>
                <a:lnTo>
                  <a:pt x="322" y="24"/>
                </a:lnTo>
                <a:lnTo>
                  <a:pt x="322" y="23"/>
                </a:lnTo>
                <a:lnTo>
                  <a:pt x="320" y="23"/>
                </a:lnTo>
                <a:lnTo>
                  <a:pt x="320" y="24"/>
                </a:lnTo>
                <a:lnTo>
                  <a:pt x="320" y="24"/>
                </a:lnTo>
                <a:lnTo>
                  <a:pt x="320" y="24"/>
                </a:lnTo>
                <a:lnTo>
                  <a:pt x="319" y="24"/>
                </a:lnTo>
                <a:lnTo>
                  <a:pt x="319" y="24"/>
                </a:lnTo>
                <a:lnTo>
                  <a:pt x="319" y="24"/>
                </a:lnTo>
                <a:lnTo>
                  <a:pt x="319" y="24"/>
                </a:lnTo>
                <a:lnTo>
                  <a:pt x="319" y="26"/>
                </a:lnTo>
                <a:lnTo>
                  <a:pt x="319" y="26"/>
                </a:lnTo>
                <a:lnTo>
                  <a:pt x="319" y="26"/>
                </a:lnTo>
                <a:lnTo>
                  <a:pt x="319" y="27"/>
                </a:lnTo>
                <a:lnTo>
                  <a:pt x="320" y="27"/>
                </a:lnTo>
                <a:lnTo>
                  <a:pt x="320" y="29"/>
                </a:lnTo>
                <a:lnTo>
                  <a:pt x="322" y="29"/>
                </a:lnTo>
                <a:lnTo>
                  <a:pt x="322" y="29"/>
                </a:lnTo>
                <a:lnTo>
                  <a:pt x="320" y="29"/>
                </a:lnTo>
                <a:lnTo>
                  <a:pt x="319" y="29"/>
                </a:lnTo>
                <a:lnTo>
                  <a:pt x="319" y="29"/>
                </a:lnTo>
                <a:lnTo>
                  <a:pt x="318" y="29"/>
                </a:lnTo>
                <a:lnTo>
                  <a:pt x="318" y="29"/>
                </a:lnTo>
                <a:lnTo>
                  <a:pt x="319" y="30"/>
                </a:lnTo>
                <a:lnTo>
                  <a:pt x="319" y="30"/>
                </a:lnTo>
                <a:lnTo>
                  <a:pt x="320" y="30"/>
                </a:lnTo>
                <a:lnTo>
                  <a:pt x="320" y="30"/>
                </a:lnTo>
                <a:lnTo>
                  <a:pt x="320" y="30"/>
                </a:lnTo>
                <a:lnTo>
                  <a:pt x="322" y="29"/>
                </a:lnTo>
                <a:lnTo>
                  <a:pt x="322" y="29"/>
                </a:lnTo>
                <a:lnTo>
                  <a:pt x="323" y="29"/>
                </a:lnTo>
                <a:lnTo>
                  <a:pt x="323" y="29"/>
                </a:lnTo>
                <a:lnTo>
                  <a:pt x="323" y="29"/>
                </a:lnTo>
                <a:lnTo>
                  <a:pt x="325" y="29"/>
                </a:lnTo>
                <a:lnTo>
                  <a:pt x="325" y="29"/>
                </a:lnTo>
                <a:lnTo>
                  <a:pt x="325" y="29"/>
                </a:lnTo>
                <a:lnTo>
                  <a:pt x="326" y="29"/>
                </a:lnTo>
                <a:lnTo>
                  <a:pt x="326" y="27"/>
                </a:lnTo>
                <a:lnTo>
                  <a:pt x="328" y="27"/>
                </a:lnTo>
                <a:lnTo>
                  <a:pt x="328" y="27"/>
                </a:lnTo>
                <a:lnTo>
                  <a:pt x="329" y="27"/>
                </a:lnTo>
                <a:lnTo>
                  <a:pt x="329" y="27"/>
                </a:lnTo>
                <a:lnTo>
                  <a:pt x="329" y="27"/>
                </a:lnTo>
                <a:lnTo>
                  <a:pt x="330" y="26"/>
                </a:lnTo>
                <a:lnTo>
                  <a:pt x="330" y="26"/>
                </a:lnTo>
                <a:lnTo>
                  <a:pt x="332" y="26"/>
                </a:lnTo>
                <a:lnTo>
                  <a:pt x="335" y="26"/>
                </a:lnTo>
                <a:lnTo>
                  <a:pt x="335" y="26"/>
                </a:lnTo>
                <a:lnTo>
                  <a:pt x="335" y="26"/>
                </a:lnTo>
                <a:lnTo>
                  <a:pt x="335" y="26"/>
                </a:lnTo>
                <a:lnTo>
                  <a:pt x="335" y="26"/>
                </a:lnTo>
                <a:lnTo>
                  <a:pt x="336" y="26"/>
                </a:lnTo>
                <a:lnTo>
                  <a:pt x="336" y="26"/>
                </a:lnTo>
                <a:lnTo>
                  <a:pt x="336" y="26"/>
                </a:lnTo>
                <a:lnTo>
                  <a:pt x="336" y="24"/>
                </a:lnTo>
                <a:lnTo>
                  <a:pt x="336" y="24"/>
                </a:lnTo>
                <a:lnTo>
                  <a:pt x="336" y="24"/>
                </a:lnTo>
                <a:lnTo>
                  <a:pt x="336" y="24"/>
                </a:lnTo>
                <a:lnTo>
                  <a:pt x="338" y="24"/>
                </a:lnTo>
                <a:lnTo>
                  <a:pt x="338" y="24"/>
                </a:lnTo>
                <a:lnTo>
                  <a:pt x="339" y="24"/>
                </a:lnTo>
                <a:lnTo>
                  <a:pt x="340" y="23"/>
                </a:lnTo>
                <a:lnTo>
                  <a:pt x="340" y="23"/>
                </a:lnTo>
                <a:lnTo>
                  <a:pt x="342" y="23"/>
                </a:lnTo>
                <a:lnTo>
                  <a:pt x="342" y="23"/>
                </a:lnTo>
                <a:lnTo>
                  <a:pt x="342" y="23"/>
                </a:lnTo>
                <a:lnTo>
                  <a:pt x="343" y="23"/>
                </a:lnTo>
                <a:lnTo>
                  <a:pt x="345" y="22"/>
                </a:lnTo>
                <a:lnTo>
                  <a:pt x="345" y="22"/>
                </a:lnTo>
                <a:lnTo>
                  <a:pt x="345" y="22"/>
                </a:lnTo>
                <a:lnTo>
                  <a:pt x="345" y="22"/>
                </a:lnTo>
                <a:lnTo>
                  <a:pt x="345" y="22"/>
                </a:lnTo>
                <a:lnTo>
                  <a:pt x="345" y="20"/>
                </a:lnTo>
                <a:lnTo>
                  <a:pt x="343" y="20"/>
                </a:lnTo>
                <a:lnTo>
                  <a:pt x="343" y="20"/>
                </a:lnTo>
                <a:lnTo>
                  <a:pt x="343" y="22"/>
                </a:lnTo>
                <a:lnTo>
                  <a:pt x="343" y="22"/>
                </a:lnTo>
                <a:lnTo>
                  <a:pt x="342" y="22"/>
                </a:lnTo>
                <a:lnTo>
                  <a:pt x="342" y="22"/>
                </a:lnTo>
                <a:lnTo>
                  <a:pt x="342" y="20"/>
                </a:lnTo>
                <a:lnTo>
                  <a:pt x="342" y="20"/>
                </a:lnTo>
                <a:lnTo>
                  <a:pt x="342" y="20"/>
                </a:lnTo>
                <a:lnTo>
                  <a:pt x="340" y="20"/>
                </a:lnTo>
                <a:lnTo>
                  <a:pt x="340" y="22"/>
                </a:lnTo>
                <a:lnTo>
                  <a:pt x="340" y="22"/>
                </a:lnTo>
                <a:lnTo>
                  <a:pt x="340" y="22"/>
                </a:lnTo>
                <a:lnTo>
                  <a:pt x="340" y="20"/>
                </a:lnTo>
                <a:lnTo>
                  <a:pt x="340" y="20"/>
                </a:lnTo>
                <a:lnTo>
                  <a:pt x="340" y="19"/>
                </a:lnTo>
                <a:lnTo>
                  <a:pt x="340" y="19"/>
                </a:lnTo>
                <a:lnTo>
                  <a:pt x="342" y="19"/>
                </a:lnTo>
                <a:lnTo>
                  <a:pt x="342" y="19"/>
                </a:lnTo>
                <a:lnTo>
                  <a:pt x="342" y="19"/>
                </a:lnTo>
                <a:lnTo>
                  <a:pt x="342" y="19"/>
                </a:lnTo>
                <a:lnTo>
                  <a:pt x="342" y="19"/>
                </a:lnTo>
                <a:lnTo>
                  <a:pt x="342" y="19"/>
                </a:lnTo>
                <a:lnTo>
                  <a:pt x="343" y="19"/>
                </a:lnTo>
                <a:lnTo>
                  <a:pt x="345" y="17"/>
                </a:lnTo>
                <a:lnTo>
                  <a:pt x="345" y="17"/>
                </a:lnTo>
                <a:lnTo>
                  <a:pt x="343" y="17"/>
                </a:lnTo>
                <a:lnTo>
                  <a:pt x="342" y="16"/>
                </a:lnTo>
                <a:lnTo>
                  <a:pt x="340" y="16"/>
                </a:lnTo>
                <a:lnTo>
                  <a:pt x="340" y="17"/>
                </a:lnTo>
                <a:lnTo>
                  <a:pt x="340" y="17"/>
                </a:lnTo>
                <a:lnTo>
                  <a:pt x="338" y="19"/>
                </a:lnTo>
                <a:lnTo>
                  <a:pt x="338" y="20"/>
                </a:lnTo>
                <a:lnTo>
                  <a:pt x="338" y="20"/>
                </a:lnTo>
                <a:lnTo>
                  <a:pt x="338" y="19"/>
                </a:lnTo>
                <a:lnTo>
                  <a:pt x="338" y="19"/>
                </a:lnTo>
                <a:lnTo>
                  <a:pt x="336" y="20"/>
                </a:lnTo>
                <a:lnTo>
                  <a:pt x="335" y="20"/>
                </a:lnTo>
                <a:lnTo>
                  <a:pt x="335" y="20"/>
                </a:lnTo>
                <a:lnTo>
                  <a:pt x="335" y="20"/>
                </a:lnTo>
                <a:lnTo>
                  <a:pt x="335" y="20"/>
                </a:lnTo>
                <a:lnTo>
                  <a:pt x="335" y="19"/>
                </a:lnTo>
                <a:lnTo>
                  <a:pt x="335" y="19"/>
                </a:lnTo>
                <a:lnTo>
                  <a:pt x="333" y="19"/>
                </a:lnTo>
                <a:lnTo>
                  <a:pt x="335" y="17"/>
                </a:lnTo>
                <a:lnTo>
                  <a:pt x="335" y="17"/>
                </a:lnTo>
                <a:lnTo>
                  <a:pt x="335" y="17"/>
                </a:lnTo>
                <a:lnTo>
                  <a:pt x="335" y="17"/>
                </a:lnTo>
                <a:lnTo>
                  <a:pt x="335" y="17"/>
                </a:lnTo>
                <a:lnTo>
                  <a:pt x="335" y="17"/>
                </a:lnTo>
                <a:lnTo>
                  <a:pt x="335" y="17"/>
                </a:lnTo>
                <a:lnTo>
                  <a:pt x="335" y="17"/>
                </a:lnTo>
                <a:lnTo>
                  <a:pt x="335" y="17"/>
                </a:lnTo>
                <a:lnTo>
                  <a:pt x="336" y="17"/>
                </a:lnTo>
                <a:lnTo>
                  <a:pt x="336" y="17"/>
                </a:lnTo>
                <a:lnTo>
                  <a:pt x="336" y="17"/>
                </a:lnTo>
                <a:lnTo>
                  <a:pt x="336" y="16"/>
                </a:lnTo>
                <a:lnTo>
                  <a:pt x="336" y="16"/>
                </a:lnTo>
                <a:lnTo>
                  <a:pt x="336" y="17"/>
                </a:lnTo>
                <a:lnTo>
                  <a:pt x="336" y="17"/>
                </a:lnTo>
                <a:lnTo>
                  <a:pt x="336" y="16"/>
                </a:lnTo>
                <a:lnTo>
                  <a:pt x="338" y="16"/>
                </a:lnTo>
                <a:lnTo>
                  <a:pt x="338" y="16"/>
                </a:lnTo>
                <a:lnTo>
                  <a:pt x="338" y="16"/>
                </a:lnTo>
                <a:lnTo>
                  <a:pt x="338" y="14"/>
                </a:lnTo>
                <a:lnTo>
                  <a:pt x="338" y="14"/>
                </a:lnTo>
                <a:lnTo>
                  <a:pt x="339" y="14"/>
                </a:lnTo>
                <a:lnTo>
                  <a:pt x="340" y="14"/>
                </a:lnTo>
                <a:lnTo>
                  <a:pt x="340" y="16"/>
                </a:lnTo>
                <a:lnTo>
                  <a:pt x="340" y="16"/>
                </a:lnTo>
                <a:lnTo>
                  <a:pt x="342" y="16"/>
                </a:lnTo>
                <a:lnTo>
                  <a:pt x="342" y="16"/>
                </a:lnTo>
                <a:lnTo>
                  <a:pt x="342" y="16"/>
                </a:lnTo>
                <a:lnTo>
                  <a:pt x="342" y="16"/>
                </a:lnTo>
                <a:lnTo>
                  <a:pt x="342" y="14"/>
                </a:lnTo>
                <a:lnTo>
                  <a:pt x="342" y="14"/>
                </a:lnTo>
                <a:lnTo>
                  <a:pt x="342" y="14"/>
                </a:lnTo>
                <a:lnTo>
                  <a:pt x="343" y="14"/>
                </a:lnTo>
                <a:lnTo>
                  <a:pt x="345" y="14"/>
                </a:lnTo>
                <a:lnTo>
                  <a:pt x="345" y="14"/>
                </a:lnTo>
                <a:lnTo>
                  <a:pt x="346" y="16"/>
                </a:lnTo>
                <a:lnTo>
                  <a:pt x="348" y="16"/>
                </a:lnTo>
                <a:lnTo>
                  <a:pt x="348" y="16"/>
                </a:lnTo>
                <a:lnTo>
                  <a:pt x="348" y="16"/>
                </a:lnTo>
                <a:lnTo>
                  <a:pt x="348" y="14"/>
                </a:lnTo>
                <a:lnTo>
                  <a:pt x="349" y="14"/>
                </a:lnTo>
                <a:lnTo>
                  <a:pt x="350" y="14"/>
                </a:lnTo>
                <a:lnTo>
                  <a:pt x="350" y="13"/>
                </a:lnTo>
                <a:lnTo>
                  <a:pt x="350" y="13"/>
                </a:lnTo>
                <a:lnTo>
                  <a:pt x="350" y="13"/>
                </a:lnTo>
                <a:lnTo>
                  <a:pt x="350" y="13"/>
                </a:lnTo>
                <a:lnTo>
                  <a:pt x="350" y="13"/>
                </a:lnTo>
                <a:lnTo>
                  <a:pt x="350" y="12"/>
                </a:lnTo>
                <a:lnTo>
                  <a:pt x="352" y="12"/>
                </a:lnTo>
                <a:lnTo>
                  <a:pt x="352" y="12"/>
                </a:lnTo>
                <a:lnTo>
                  <a:pt x="353" y="12"/>
                </a:lnTo>
                <a:lnTo>
                  <a:pt x="353" y="12"/>
                </a:lnTo>
                <a:lnTo>
                  <a:pt x="355" y="12"/>
                </a:lnTo>
                <a:lnTo>
                  <a:pt x="355" y="12"/>
                </a:lnTo>
                <a:lnTo>
                  <a:pt x="355" y="12"/>
                </a:lnTo>
                <a:lnTo>
                  <a:pt x="355" y="12"/>
                </a:lnTo>
                <a:lnTo>
                  <a:pt x="355" y="10"/>
                </a:lnTo>
                <a:lnTo>
                  <a:pt x="355" y="10"/>
                </a:lnTo>
                <a:lnTo>
                  <a:pt x="355" y="10"/>
                </a:lnTo>
                <a:lnTo>
                  <a:pt x="353" y="10"/>
                </a:lnTo>
                <a:lnTo>
                  <a:pt x="353" y="10"/>
                </a:lnTo>
                <a:lnTo>
                  <a:pt x="353" y="10"/>
                </a:lnTo>
                <a:lnTo>
                  <a:pt x="353" y="10"/>
                </a:lnTo>
                <a:lnTo>
                  <a:pt x="353" y="10"/>
                </a:lnTo>
                <a:lnTo>
                  <a:pt x="355" y="10"/>
                </a:lnTo>
                <a:lnTo>
                  <a:pt x="355" y="10"/>
                </a:lnTo>
                <a:lnTo>
                  <a:pt x="355" y="10"/>
                </a:lnTo>
                <a:lnTo>
                  <a:pt x="355" y="10"/>
                </a:lnTo>
                <a:lnTo>
                  <a:pt x="355" y="10"/>
                </a:lnTo>
                <a:lnTo>
                  <a:pt x="355" y="12"/>
                </a:lnTo>
                <a:lnTo>
                  <a:pt x="356" y="12"/>
                </a:lnTo>
                <a:lnTo>
                  <a:pt x="356" y="12"/>
                </a:lnTo>
                <a:lnTo>
                  <a:pt x="356" y="12"/>
                </a:lnTo>
                <a:lnTo>
                  <a:pt x="356" y="12"/>
                </a:lnTo>
                <a:lnTo>
                  <a:pt x="356" y="13"/>
                </a:lnTo>
                <a:lnTo>
                  <a:pt x="358" y="13"/>
                </a:lnTo>
                <a:lnTo>
                  <a:pt x="358" y="13"/>
                </a:lnTo>
                <a:lnTo>
                  <a:pt x="355" y="13"/>
                </a:lnTo>
                <a:lnTo>
                  <a:pt x="355" y="14"/>
                </a:lnTo>
                <a:lnTo>
                  <a:pt x="353" y="14"/>
                </a:lnTo>
                <a:lnTo>
                  <a:pt x="353" y="14"/>
                </a:lnTo>
                <a:lnTo>
                  <a:pt x="353" y="14"/>
                </a:lnTo>
                <a:lnTo>
                  <a:pt x="353" y="14"/>
                </a:lnTo>
                <a:lnTo>
                  <a:pt x="352" y="14"/>
                </a:lnTo>
                <a:lnTo>
                  <a:pt x="352" y="16"/>
                </a:lnTo>
                <a:lnTo>
                  <a:pt x="352" y="16"/>
                </a:lnTo>
                <a:lnTo>
                  <a:pt x="352" y="17"/>
                </a:lnTo>
                <a:lnTo>
                  <a:pt x="352" y="17"/>
                </a:lnTo>
                <a:lnTo>
                  <a:pt x="352" y="17"/>
                </a:lnTo>
                <a:lnTo>
                  <a:pt x="352" y="17"/>
                </a:lnTo>
                <a:lnTo>
                  <a:pt x="352" y="16"/>
                </a:lnTo>
                <a:lnTo>
                  <a:pt x="352" y="16"/>
                </a:lnTo>
                <a:lnTo>
                  <a:pt x="352" y="16"/>
                </a:lnTo>
                <a:lnTo>
                  <a:pt x="352" y="16"/>
                </a:lnTo>
                <a:lnTo>
                  <a:pt x="352" y="16"/>
                </a:lnTo>
                <a:lnTo>
                  <a:pt x="352" y="16"/>
                </a:lnTo>
                <a:lnTo>
                  <a:pt x="350" y="16"/>
                </a:lnTo>
                <a:lnTo>
                  <a:pt x="350" y="17"/>
                </a:lnTo>
                <a:lnTo>
                  <a:pt x="350" y="17"/>
                </a:lnTo>
                <a:lnTo>
                  <a:pt x="350" y="17"/>
                </a:lnTo>
                <a:lnTo>
                  <a:pt x="350" y="17"/>
                </a:lnTo>
                <a:lnTo>
                  <a:pt x="350" y="16"/>
                </a:lnTo>
                <a:lnTo>
                  <a:pt x="349" y="16"/>
                </a:lnTo>
                <a:lnTo>
                  <a:pt x="349" y="16"/>
                </a:lnTo>
                <a:lnTo>
                  <a:pt x="345" y="17"/>
                </a:lnTo>
                <a:lnTo>
                  <a:pt x="345" y="17"/>
                </a:lnTo>
                <a:lnTo>
                  <a:pt x="345" y="17"/>
                </a:lnTo>
                <a:lnTo>
                  <a:pt x="345" y="17"/>
                </a:lnTo>
                <a:lnTo>
                  <a:pt x="345" y="17"/>
                </a:lnTo>
                <a:lnTo>
                  <a:pt x="345" y="19"/>
                </a:lnTo>
                <a:lnTo>
                  <a:pt x="345" y="19"/>
                </a:lnTo>
                <a:lnTo>
                  <a:pt x="345" y="17"/>
                </a:lnTo>
                <a:lnTo>
                  <a:pt x="345" y="17"/>
                </a:lnTo>
                <a:lnTo>
                  <a:pt x="343" y="19"/>
                </a:lnTo>
                <a:lnTo>
                  <a:pt x="343" y="19"/>
                </a:lnTo>
                <a:lnTo>
                  <a:pt x="342" y="20"/>
                </a:lnTo>
                <a:lnTo>
                  <a:pt x="342" y="20"/>
                </a:lnTo>
                <a:lnTo>
                  <a:pt x="342" y="20"/>
                </a:lnTo>
                <a:lnTo>
                  <a:pt x="342" y="20"/>
                </a:lnTo>
                <a:lnTo>
                  <a:pt x="343" y="20"/>
                </a:lnTo>
                <a:lnTo>
                  <a:pt x="345" y="20"/>
                </a:lnTo>
                <a:lnTo>
                  <a:pt x="346" y="20"/>
                </a:lnTo>
                <a:lnTo>
                  <a:pt x="348" y="20"/>
                </a:lnTo>
                <a:lnTo>
                  <a:pt x="346" y="20"/>
                </a:lnTo>
                <a:lnTo>
                  <a:pt x="346" y="20"/>
                </a:lnTo>
                <a:lnTo>
                  <a:pt x="348" y="22"/>
                </a:lnTo>
                <a:lnTo>
                  <a:pt x="348" y="22"/>
                </a:lnTo>
                <a:lnTo>
                  <a:pt x="348" y="22"/>
                </a:lnTo>
                <a:lnTo>
                  <a:pt x="349" y="22"/>
                </a:lnTo>
                <a:lnTo>
                  <a:pt x="350" y="20"/>
                </a:lnTo>
                <a:lnTo>
                  <a:pt x="350" y="20"/>
                </a:lnTo>
                <a:lnTo>
                  <a:pt x="350" y="20"/>
                </a:lnTo>
                <a:lnTo>
                  <a:pt x="350" y="20"/>
                </a:lnTo>
                <a:lnTo>
                  <a:pt x="350" y="19"/>
                </a:lnTo>
                <a:lnTo>
                  <a:pt x="350" y="19"/>
                </a:lnTo>
                <a:lnTo>
                  <a:pt x="350" y="19"/>
                </a:lnTo>
                <a:lnTo>
                  <a:pt x="350" y="19"/>
                </a:lnTo>
                <a:lnTo>
                  <a:pt x="350" y="19"/>
                </a:lnTo>
                <a:lnTo>
                  <a:pt x="350" y="19"/>
                </a:lnTo>
                <a:lnTo>
                  <a:pt x="350" y="19"/>
                </a:lnTo>
                <a:lnTo>
                  <a:pt x="350" y="19"/>
                </a:lnTo>
                <a:lnTo>
                  <a:pt x="352" y="19"/>
                </a:lnTo>
                <a:lnTo>
                  <a:pt x="352" y="19"/>
                </a:lnTo>
                <a:lnTo>
                  <a:pt x="352" y="17"/>
                </a:lnTo>
                <a:lnTo>
                  <a:pt x="352" y="17"/>
                </a:lnTo>
                <a:lnTo>
                  <a:pt x="352" y="19"/>
                </a:lnTo>
                <a:lnTo>
                  <a:pt x="352" y="20"/>
                </a:lnTo>
                <a:lnTo>
                  <a:pt x="352" y="20"/>
                </a:lnTo>
                <a:lnTo>
                  <a:pt x="352" y="20"/>
                </a:lnTo>
                <a:lnTo>
                  <a:pt x="352" y="20"/>
                </a:lnTo>
                <a:lnTo>
                  <a:pt x="353" y="20"/>
                </a:lnTo>
                <a:lnTo>
                  <a:pt x="353" y="19"/>
                </a:lnTo>
                <a:lnTo>
                  <a:pt x="353" y="19"/>
                </a:lnTo>
                <a:lnTo>
                  <a:pt x="353" y="20"/>
                </a:lnTo>
                <a:lnTo>
                  <a:pt x="353" y="20"/>
                </a:lnTo>
                <a:lnTo>
                  <a:pt x="353" y="20"/>
                </a:lnTo>
                <a:lnTo>
                  <a:pt x="355" y="19"/>
                </a:lnTo>
                <a:lnTo>
                  <a:pt x="355" y="19"/>
                </a:lnTo>
                <a:lnTo>
                  <a:pt x="355" y="19"/>
                </a:lnTo>
                <a:lnTo>
                  <a:pt x="355" y="19"/>
                </a:lnTo>
                <a:lnTo>
                  <a:pt x="353" y="17"/>
                </a:lnTo>
                <a:lnTo>
                  <a:pt x="353" y="17"/>
                </a:lnTo>
                <a:lnTo>
                  <a:pt x="353" y="17"/>
                </a:lnTo>
                <a:lnTo>
                  <a:pt x="353" y="17"/>
                </a:lnTo>
                <a:lnTo>
                  <a:pt x="353" y="16"/>
                </a:lnTo>
                <a:lnTo>
                  <a:pt x="353" y="16"/>
                </a:lnTo>
                <a:lnTo>
                  <a:pt x="353" y="16"/>
                </a:lnTo>
                <a:lnTo>
                  <a:pt x="353" y="17"/>
                </a:lnTo>
                <a:lnTo>
                  <a:pt x="355" y="17"/>
                </a:lnTo>
                <a:lnTo>
                  <a:pt x="355" y="17"/>
                </a:lnTo>
                <a:lnTo>
                  <a:pt x="355" y="17"/>
                </a:lnTo>
                <a:lnTo>
                  <a:pt x="356" y="17"/>
                </a:lnTo>
                <a:lnTo>
                  <a:pt x="358" y="19"/>
                </a:lnTo>
                <a:lnTo>
                  <a:pt x="358" y="17"/>
                </a:lnTo>
                <a:lnTo>
                  <a:pt x="360" y="17"/>
                </a:lnTo>
                <a:lnTo>
                  <a:pt x="362" y="16"/>
                </a:lnTo>
                <a:lnTo>
                  <a:pt x="363" y="16"/>
                </a:lnTo>
                <a:lnTo>
                  <a:pt x="363" y="16"/>
                </a:lnTo>
                <a:lnTo>
                  <a:pt x="363" y="17"/>
                </a:lnTo>
                <a:lnTo>
                  <a:pt x="362" y="17"/>
                </a:lnTo>
                <a:lnTo>
                  <a:pt x="362" y="17"/>
                </a:lnTo>
                <a:lnTo>
                  <a:pt x="362" y="19"/>
                </a:lnTo>
                <a:lnTo>
                  <a:pt x="362" y="19"/>
                </a:lnTo>
                <a:lnTo>
                  <a:pt x="362" y="19"/>
                </a:lnTo>
                <a:lnTo>
                  <a:pt x="363" y="19"/>
                </a:lnTo>
                <a:lnTo>
                  <a:pt x="363" y="19"/>
                </a:lnTo>
                <a:lnTo>
                  <a:pt x="363" y="20"/>
                </a:lnTo>
                <a:lnTo>
                  <a:pt x="363" y="20"/>
                </a:lnTo>
                <a:lnTo>
                  <a:pt x="363" y="20"/>
                </a:lnTo>
                <a:lnTo>
                  <a:pt x="363" y="20"/>
                </a:lnTo>
                <a:lnTo>
                  <a:pt x="363" y="20"/>
                </a:lnTo>
                <a:lnTo>
                  <a:pt x="362" y="20"/>
                </a:lnTo>
                <a:lnTo>
                  <a:pt x="362" y="20"/>
                </a:lnTo>
                <a:lnTo>
                  <a:pt x="362" y="20"/>
                </a:lnTo>
                <a:lnTo>
                  <a:pt x="360" y="20"/>
                </a:lnTo>
                <a:lnTo>
                  <a:pt x="360" y="20"/>
                </a:lnTo>
                <a:lnTo>
                  <a:pt x="360" y="22"/>
                </a:lnTo>
                <a:lnTo>
                  <a:pt x="360" y="22"/>
                </a:lnTo>
                <a:lnTo>
                  <a:pt x="360" y="22"/>
                </a:lnTo>
                <a:lnTo>
                  <a:pt x="360" y="22"/>
                </a:lnTo>
                <a:lnTo>
                  <a:pt x="362" y="22"/>
                </a:lnTo>
                <a:lnTo>
                  <a:pt x="362" y="22"/>
                </a:lnTo>
                <a:lnTo>
                  <a:pt x="362" y="22"/>
                </a:lnTo>
                <a:lnTo>
                  <a:pt x="362" y="23"/>
                </a:lnTo>
                <a:lnTo>
                  <a:pt x="360" y="23"/>
                </a:lnTo>
                <a:lnTo>
                  <a:pt x="360" y="23"/>
                </a:lnTo>
                <a:lnTo>
                  <a:pt x="359" y="23"/>
                </a:lnTo>
                <a:lnTo>
                  <a:pt x="359" y="24"/>
                </a:lnTo>
                <a:lnTo>
                  <a:pt x="359" y="24"/>
                </a:lnTo>
                <a:lnTo>
                  <a:pt x="360" y="24"/>
                </a:lnTo>
                <a:lnTo>
                  <a:pt x="360" y="24"/>
                </a:lnTo>
                <a:lnTo>
                  <a:pt x="360" y="24"/>
                </a:lnTo>
                <a:lnTo>
                  <a:pt x="360" y="24"/>
                </a:lnTo>
                <a:lnTo>
                  <a:pt x="360" y="24"/>
                </a:lnTo>
                <a:lnTo>
                  <a:pt x="362" y="24"/>
                </a:lnTo>
                <a:lnTo>
                  <a:pt x="362" y="24"/>
                </a:lnTo>
                <a:lnTo>
                  <a:pt x="362" y="24"/>
                </a:lnTo>
                <a:lnTo>
                  <a:pt x="363" y="24"/>
                </a:lnTo>
                <a:lnTo>
                  <a:pt x="363" y="24"/>
                </a:lnTo>
                <a:lnTo>
                  <a:pt x="365" y="23"/>
                </a:lnTo>
                <a:lnTo>
                  <a:pt x="365" y="23"/>
                </a:lnTo>
                <a:lnTo>
                  <a:pt x="365" y="24"/>
                </a:lnTo>
                <a:lnTo>
                  <a:pt x="365" y="24"/>
                </a:lnTo>
                <a:lnTo>
                  <a:pt x="365" y="24"/>
                </a:lnTo>
                <a:lnTo>
                  <a:pt x="365" y="24"/>
                </a:lnTo>
                <a:lnTo>
                  <a:pt x="365" y="23"/>
                </a:lnTo>
                <a:lnTo>
                  <a:pt x="366" y="23"/>
                </a:lnTo>
                <a:lnTo>
                  <a:pt x="366" y="23"/>
                </a:lnTo>
                <a:lnTo>
                  <a:pt x="366" y="23"/>
                </a:lnTo>
                <a:lnTo>
                  <a:pt x="367" y="23"/>
                </a:lnTo>
                <a:lnTo>
                  <a:pt x="367" y="23"/>
                </a:lnTo>
                <a:lnTo>
                  <a:pt x="369" y="23"/>
                </a:lnTo>
                <a:lnTo>
                  <a:pt x="369" y="23"/>
                </a:lnTo>
                <a:lnTo>
                  <a:pt x="369" y="23"/>
                </a:lnTo>
                <a:lnTo>
                  <a:pt x="369" y="23"/>
                </a:lnTo>
                <a:lnTo>
                  <a:pt x="369" y="23"/>
                </a:lnTo>
                <a:lnTo>
                  <a:pt x="370" y="23"/>
                </a:lnTo>
                <a:lnTo>
                  <a:pt x="370" y="23"/>
                </a:lnTo>
                <a:lnTo>
                  <a:pt x="370" y="23"/>
                </a:lnTo>
                <a:lnTo>
                  <a:pt x="370" y="23"/>
                </a:lnTo>
                <a:lnTo>
                  <a:pt x="370" y="23"/>
                </a:lnTo>
                <a:lnTo>
                  <a:pt x="369" y="23"/>
                </a:lnTo>
                <a:lnTo>
                  <a:pt x="367" y="24"/>
                </a:lnTo>
                <a:lnTo>
                  <a:pt x="367" y="24"/>
                </a:lnTo>
                <a:lnTo>
                  <a:pt x="366" y="26"/>
                </a:lnTo>
                <a:lnTo>
                  <a:pt x="365" y="26"/>
                </a:lnTo>
                <a:lnTo>
                  <a:pt x="365" y="26"/>
                </a:lnTo>
                <a:lnTo>
                  <a:pt x="365" y="26"/>
                </a:lnTo>
                <a:lnTo>
                  <a:pt x="365" y="26"/>
                </a:lnTo>
                <a:lnTo>
                  <a:pt x="365" y="26"/>
                </a:lnTo>
                <a:lnTo>
                  <a:pt x="365" y="26"/>
                </a:lnTo>
                <a:lnTo>
                  <a:pt x="363" y="26"/>
                </a:lnTo>
                <a:lnTo>
                  <a:pt x="363" y="26"/>
                </a:lnTo>
                <a:lnTo>
                  <a:pt x="363" y="26"/>
                </a:lnTo>
                <a:lnTo>
                  <a:pt x="363" y="26"/>
                </a:lnTo>
                <a:lnTo>
                  <a:pt x="363" y="26"/>
                </a:lnTo>
                <a:lnTo>
                  <a:pt x="363" y="26"/>
                </a:lnTo>
                <a:lnTo>
                  <a:pt x="363" y="27"/>
                </a:lnTo>
                <a:lnTo>
                  <a:pt x="363" y="27"/>
                </a:lnTo>
                <a:lnTo>
                  <a:pt x="363" y="27"/>
                </a:lnTo>
                <a:lnTo>
                  <a:pt x="363" y="27"/>
                </a:lnTo>
                <a:lnTo>
                  <a:pt x="363" y="29"/>
                </a:lnTo>
                <a:lnTo>
                  <a:pt x="363" y="29"/>
                </a:lnTo>
                <a:lnTo>
                  <a:pt x="362" y="29"/>
                </a:lnTo>
                <a:lnTo>
                  <a:pt x="362" y="29"/>
                </a:lnTo>
                <a:lnTo>
                  <a:pt x="362" y="29"/>
                </a:lnTo>
                <a:lnTo>
                  <a:pt x="362" y="29"/>
                </a:lnTo>
                <a:lnTo>
                  <a:pt x="362" y="27"/>
                </a:lnTo>
                <a:lnTo>
                  <a:pt x="362" y="27"/>
                </a:lnTo>
                <a:lnTo>
                  <a:pt x="362" y="27"/>
                </a:lnTo>
                <a:lnTo>
                  <a:pt x="360" y="27"/>
                </a:lnTo>
                <a:lnTo>
                  <a:pt x="360" y="27"/>
                </a:lnTo>
                <a:lnTo>
                  <a:pt x="360" y="27"/>
                </a:lnTo>
                <a:lnTo>
                  <a:pt x="360" y="27"/>
                </a:lnTo>
                <a:lnTo>
                  <a:pt x="360" y="27"/>
                </a:lnTo>
                <a:lnTo>
                  <a:pt x="360" y="27"/>
                </a:lnTo>
                <a:lnTo>
                  <a:pt x="360" y="27"/>
                </a:lnTo>
                <a:lnTo>
                  <a:pt x="360" y="27"/>
                </a:lnTo>
                <a:lnTo>
                  <a:pt x="359" y="27"/>
                </a:lnTo>
                <a:lnTo>
                  <a:pt x="359" y="29"/>
                </a:lnTo>
                <a:lnTo>
                  <a:pt x="359" y="29"/>
                </a:lnTo>
                <a:lnTo>
                  <a:pt x="359" y="30"/>
                </a:lnTo>
                <a:lnTo>
                  <a:pt x="359" y="30"/>
                </a:lnTo>
                <a:lnTo>
                  <a:pt x="359" y="30"/>
                </a:lnTo>
                <a:lnTo>
                  <a:pt x="359" y="30"/>
                </a:lnTo>
                <a:lnTo>
                  <a:pt x="358" y="30"/>
                </a:lnTo>
                <a:lnTo>
                  <a:pt x="358" y="30"/>
                </a:lnTo>
                <a:lnTo>
                  <a:pt x="358" y="31"/>
                </a:lnTo>
                <a:lnTo>
                  <a:pt x="358" y="31"/>
                </a:lnTo>
                <a:lnTo>
                  <a:pt x="356" y="30"/>
                </a:lnTo>
                <a:lnTo>
                  <a:pt x="356" y="30"/>
                </a:lnTo>
                <a:lnTo>
                  <a:pt x="356" y="30"/>
                </a:lnTo>
                <a:lnTo>
                  <a:pt x="355" y="30"/>
                </a:lnTo>
                <a:lnTo>
                  <a:pt x="355" y="30"/>
                </a:lnTo>
                <a:lnTo>
                  <a:pt x="355" y="30"/>
                </a:lnTo>
                <a:lnTo>
                  <a:pt x="355" y="30"/>
                </a:lnTo>
                <a:lnTo>
                  <a:pt x="355" y="31"/>
                </a:lnTo>
                <a:lnTo>
                  <a:pt x="355" y="31"/>
                </a:lnTo>
                <a:lnTo>
                  <a:pt x="355" y="31"/>
                </a:lnTo>
                <a:lnTo>
                  <a:pt x="356" y="31"/>
                </a:lnTo>
                <a:lnTo>
                  <a:pt x="355" y="31"/>
                </a:lnTo>
                <a:lnTo>
                  <a:pt x="355" y="31"/>
                </a:lnTo>
                <a:lnTo>
                  <a:pt x="355" y="31"/>
                </a:lnTo>
                <a:lnTo>
                  <a:pt x="353" y="30"/>
                </a:lnTo>
                <a:lnTo>
                  <a:pt x="353" y="30"/>
                </a:lnTo>
                <a:lnTo>
                  <a:pt x="353" y="30"/>
                </a:lnTo>
                <a:lnTo>
                  <a:pt x="352" y="30"/>
                </a:lnTo>
                <a:lnTo>
                  <a:pt x="352" y="31"/>
                </a:lnTo>
                <a:lnTo>
                  <a:pt x="352" y="31"/>
                </a:lnTo>
                <a:lnTo>
                  <a:pt x="352" y="31"/>
                </a:lnTo>
                <a:lnTo>
                  <a:pt x="352" y="31"/>
                </a:lnTo>
                <a:lnTo>
                  <a:pt x="352" y="33"/>
                </a:lnTo>
                <a:lnTo>
                  <a:pt x="352" y="33"/>
                </a:lnTo>
                <a:lnTo>
                  <a:pt x="352" y="34"/>
                </a:lnTo>
                <a:lnTo>
                  <a:pt x="353" y="34"/>
                </a:lnTo>
                <a:lnTo>
                  <a:pt x="353" y="33"/>
                </a:lnTo>
                <a:lnTo>
                  <a:pt x="353" y="34"/>
                </a:lnTo>
                <a:lnTo>
                  <a:pt x="353" y="34"/>
                </a:lnTo>
                <a:lnTo>
                  <a:pt x="352" y="34"/>
                </a:lnTo>
                <a:lnTo>
                  <a:pt x="352" y="34"/>
                </a:lnTo>
                <a:lnTo>
                  <a:pt x="350" y="34"/>
                </a:lnTo>
                <a:lnTo>
                  <a:pt x="350" y="34"/>
                </a:lnTo>
                <a:lnTo>
                  <a:pt x="350" y="34"/>
                </a:lnTo>
                <a:lnTo>
                  <a:pt x="350" y="34"/>
                </a:lnTo>
                <a:lnTo>
                  <a:pt x="350" y="34"/>
                </a:lnTo>
                <a:lnTo>
                  <a:pt x="350" y="36"/>
                </a:lnTo>
                <a:lnTo>
                  <a:pt x="352" y="36"/>
                </a:lnTo>
                <a:lnTo>
                  <a:pt x="352" y="36"/>
                </a:lnTo>
                <a:lnTo>
                  <a:pt x="352" y="36"/>
                </a:lnTo>
                <a:lnTo>
                  <a:pt x="352" y="36"/>
                </a:lnTo>
                <a:lnTo>
                  <a:pt x="353" y="36"/>
                </a:lnTo>
                <a:lnTo>
                  <a:pt x="353" y="36"/>
                </a:lnTo>
                <a:lnTo>
                  <a:pt x="352" y="36"/>
                </a:lnTo>
                <a:lnTo>
                  <a:pt x="352" y="36"/>
                </a:lnTo>
                <a:lnTo>
                  <a:pt x="353" y="37"/>
                </a:lnTo>
                <a:lnTo>
                  <a:pt x="353" y="37"/>
                </a:lnTo>
                <a:lnTo>
                  <a:pt x="353" y="37"/>
                </a:lnTo>
                <a:lnTo>
                  <a:pt x="353" y="39"/>
                </a:lnTo>
                <a:lnTo>
                  <a:pt x="355" y="39"/>
                </a:lnTo>
                <a:lnTo>
                  <a:pt x="355" y="39"/>
                </a:lnTo>
                <a:lnTo>
                  <a:pt x="353" y="39"/>
                </a:lnTo>
                <a:lnTo>
                  <a:pt x="353" y="39"/>
                </a:lnTo>
                <a:lnTo>
                  <a:pt x="352" y="40"/>
                </a:lnTo>
                <a:lnTo>
                  <a:pt x="352" y="41"/>
                </a:lnTo>
                <a:lnTo>
                  <a:pt x="352" y="41"/>
                </a:lnTo>
                <a:lnTo>
                  <a:pt x="350" y="41"/>
                </a:lnTo>
                <a:lnTo>
                  <a:pt x="350" y="41"/>
                </a:lnTo>
                <a:lnTo>
                  <a:pt x="350" y="41"/>
                </a:lnTo>
                <a:lnTo>
                  <a:pt x="350" y="41"/>
                </a:lnTo>
                <a:lnTo>
                  <a:pt x="349" y="41"/>
                </a:lnTo>
                <a:lnTo>
                  <a:pt x="349" y="41"/>
                </a:lnTo>
                <a:lnTo>
                  <a:pt x="349" y="41"/>
                </a:lnTo>
                <a:lnTo>
                  <a:pt x="349" y="41"/>
                </a:lnTo>
                <a:lnTo>
                  <a:pt x="348" y="41"/>
                </a:lnTo>
                <a:lnTo>
                  <a:pt x="348" y="41"/>
                </a:lnTo>
                <a:lnTo>
                  <a:pt x="348" y="40"/>
                </a:lnTo>
                <a:lnTo>
                  <a:pt x="348" y="40"/>
                </a:lnTo>
                <a:lnTo>
                  <a:pt x="348" y="39"/>
                </a:lnTo>
                <a:lnTo>
                  <a:pt x="346" y="39"/>
                </a:lnTo>
                <a:lnTo>
                  <a:pt x="346" y="40"/>
                </a:lnTo>
                <a:lnTo>
                  <a:pt x="346" y="40"/>
                </a:lnTo>
                <a:lnTo>
                  <a:pt x="346" y="40"/>
                </a:lnTo>
                <a:lnTo>
                  <a:pt x="345" y="40"/>
                </a:lnTo>
                <a:lnTo>
                  <a:pt x="345" y="40"/>
                </a:lnTo>
                <a:lnTo>
                  <a:pt x="345" y="40"/>
                </a:lnTo>
                <a:lnTo>
                  <a:pt x="345" y="41"/>
                </a:lnTo>
                <a:lnTo>
                  <a:pt x="345" y="41"/>
                </a:lnTo>
                <a:lnTo>
                  <a:pt x="345" y="41"/>
                </a:lnTo>
                <a:lnTo>
                  <a:pt x="345" y="41"/>
                </a:lnTo>
                <a:lnTo>
                  <a:pt x="345" y="41"/>
                </a:lnTo>
                <a:lnTo>
                  <a:pt x="343" y="43"/>
                </a:lnTo>
                <a:lnTo>
                  <a:pt x="345" y="43"/>
                </a:lnTo>
                <a:lnTo>
                  <a:pt x="345" y="43"/>
                </a:lnTo>
                <a:lnTo>
                  <a:pt x="345" y="43"/>
                </a:lnTo>
                <a:lnTo>
                  <a:pt x="345" y="43"/>
                </a:lnTo>
                <a:lnTo>
                  <a:pt x="343" y="43"/>
                </a:lnTo>
                <a:lnTo>
                  <a:pt x="342" y="43"/>
                </a:lnTo>
                <a:lnTo>
                  <a:pt x="342" y="43"/>
                </a:lnTo>
                <a:lnTo>
                  <a:pt x="342" y="43"/>
                </a:lnTo>
                <a:lnTo>
                  <a:pt x="342" y="44"/>
                </a:lnTo>
                <a:lnTo>
                  <a:pt x="342" y="44"/>
                </a:lnTo>
                <a:lnTo>
                  <a:pt x="342" y="44"/>
                </a:lnTo>
                <a:lnTo>
                  <a:pt x="342" y="44"/>
                </a:lnTo>
                <a:lnTo>
                  <a:pt x="340" y="44"/>
                </a:lnTo>
                <a:lnTo>
                  <a:pt x="340" y="44"/>
                </a:lnTo>
                <a:lnTo>
                  <a:pt x="340" y="44"/>
                </a:lnTo>
                <a:lnTo>
                  <a:pt x="340" y="44"/>
                </a:lnTo>
                <a:lnTo>
                  <a:pt x="340" y="43"/>
                </a:lnTo>
                <a:lnTo>
                  <a:pt x="340" y="43"/>
                </a:lnTo>
                <a:lnTo>
                  <a:pt x="340" y="43"/>
                </a:lnTo>
                <a:lnTo>
                  <a:pt x="339" y="46"/>
                </a:lnTo>
                <a:lnTo>
                  <a:pt x="339" y="46"/>
                </a:lnTo>
                <a:lnTo>
                  <a:pt x="339" y="44"/>
                </a:lnTo>
                <a:lnTo>
                  <a:pt x="338" y="44"/>
                </a:lnTo>
                <a:lnTo>
                  <a:pt x="338" y="44"/>
                </a:lnTo>
                <a:lnTo>
                  <a:pt x="338" y="44"/>
                </a:lnTo>
                <a:lnTo>
                  <a:pt x="338" y="44"/>
                </a:lnTo>
                <a:lnTo>
                  <a:pt x="338" y="44"/>
                </a:lnTo>
                <a:lnTo>
                  <a:pt x="338" y="44"/>
                </a:lnTo>
                <a:lnTo>
                  <a:pt x="338" y="46"/>
                </a:lnTo>
                <a:lnTo>
                  <a:pt x="338" y="46"/>
                </a:lnTo>
                <a:lnTo>
                  <a:pt x="338" y="44"/>
                </a:lnTo>
                <a:lnTo>
                  <a:pt x="336" y="44"/>
                </a:lnTo>
                <a:lnTo>
                  <a:pt x="336" y="46"/>
                </a:lnTo>
                <a:lnTo>
                  <a:pt x="335" y="46"/>
                </a:lnTo>
                <a:lnTo>
                  <a:pt x="335" y="46"/>
                </a:lnTo>
                <a:lnTo>
                  <a:pt x="333" y="46"/>
                </a:lnTo>
                <a:lnTo>
                  <a:pt x="333" y="46"/>
                </a:lnTo>
                <a:lnTo>
                  <a:pt x="333" y="46"/>
                </a:lnTo>
                <a:lnTo>
                  <a:pt x="333" y="46"/>
                </a:lnTo>
                <a:lnTo>
                  <a:pt x="332" y="46"/>
                </a:lnTo>
                <a:lnTo>
                  <a:pt x="332" y="46"/>
                </a:lnTo>
                <a:lnTo>
                  <a:pt x="332" y="46"/>
                </a:lnTo>
                <a:lnTo>
                  <a:pt x="332" y="46"/>
                </a:lnTo>
                <a:lnTo>
                  <a:pt x="332" y="47"/>
                </a:lnTo>
                <a:lnTo>
                  <a:pt x="330" y="47"/>
                </a:lnTo>
                <a:lnTo>
                  <a:pt x="330" y="49"/>
                </a:lnTo>
                <a:lnTo>
                  <a:pt x="330" y="49"/>
                </a:lnTo>
                <a:lnTo>
                  <a:pt x="330" y="49"/>
                </a:lnTo>
                <a:lnTo>
                  <a:pt x="330" y="49"/>
                </a:lnTo>
                <a:lnTo>
                  <a:pt x="329" y="47"/>
                </a:lnTo>
                <a:lnTo>
                  <a:pt x="329" y="47"/>
                </a:lnTo>
                <a:lnTo>
                  <a:pt x="329" y="47"/>
                </a:lnTo>
                <a:lnTo>
                  <a:pt x="328" y="47"/>
                </a:lnTo>
                <a:lnTo>
                  <a:pt x="328" y="47"/>
                </a:lnTo>
                <a:lnTo>
                  <a:pt x="328" y="47"/>
                </a:lnTo>
                <a:lnTo>
                  <a:pt x="328" y="47"/>
                </a:lnTo>
                <a:lnTo>
                  <a:pt x="328" y="47"/>
                </a:lnTo>
                <a:lnTo>
                  <a:pt x="326" y="49"/>
                </a:lnTo>
                <a:lnTo>
                  <a:pt x="326" y="49"/>
                </a:lnTo>
                <a:lnTo>
                  <a:pt x="326" y="49"/>
                </a:lnTo>
                <a:lnTo>
                  <a:pt x="326" y="49"/>
                </a:lnTo>
                <a:lnTo>
                  <a:pt x="325" y="49"/>
                </a:lnTo>
                <a:lnTo>
                  <a:pt x="325" y="47"/>
                </a:lnTo>
                <a:lnTo>
                  <a:pt x="325" y="47"/>
                </a:lnTo>
                <a:lnTo>
                  <a:pt x="325" y="47"/>
                </a:lnTo>
                <a:lnTo>
                  <a:pt x="323" y="49"/>
                </a:lnTo>
                <a:lnTo>
                  <a:pt x="323" y="49"/>
                </a:lnTo>
                <a:lnTo>
                  <a:pt x="323" y="49"/>
                </a:lnTo>
                <a:lnTo>
                  <a:pt x="323" y="49"/>
                </a:lnTo>
                <a:lnTo>
                  <a:pt x="323" y="50"/>
                </a:lnTo>
                <a:lnTo>
                  <a:pt x="323" y="50"/>
                </a:lnTo>
                <a:lnTo>
                  <a:pt x="323" y="49"/>
                </a:lnTo>
                <a:lnTo>
                  <a:pt x="323" y="49"/>
                </a:lnTo>
                <a:lnTo>
                  <a:pt x="320" y="50"/>
                </a:lnTo>
                <a:lnTo>
                  <a:pt x="320" y="51"/>
                </a:lnTo>
                <a:lnTo>
                  <a:pt x="319" y="51"/>
                </a:lnTo>
                <a:lnTo>
                  <a:pt x="319" y="51"/>
                </a:lnTo>
                <a:lnTo>
                  <a:pt x="319" y="51"/>
                </a:lnTo>
                <a:lnTo>
                  <a:pt x="319" y="51"/>
                </a:lnTo>
                <a:lnTo>
                  <a:pt x="319" y="51"/>
                </a:lnTo>
                <a:lnTo>
                  <a:pt x="319" y="53"/>
                </a:lnTo>
                <a:lnTo>
                  <a:pt x="319" y="53"/>
                </a:lnTo>
                <a:lnTo>
                  <a:pt x="319" y="53"/>
                </a:lnTo>
                <a:lnTo>
                  <a:pt x="318" y="53"/>
                </a:lnTo>
                <a:lnTo>
                  <a:pt x="318" y="54"/>
                </a:lnTo>
                <a:lnTo>
                  <a:pt x="318" y="54"/>
                </a:lnTo>
                <a:lnTo>
                  <a:pt x="316" y="54"/>
                </a:lnTo>
                <a:lnTo>
                  <a:pt x="316" y="54"/>
                </a:lnTo>
                <a:lnTo>
                  <a:pt x="318" y="54"/>
                </a:lnTo>
                <a:lnTo>
                  <a:pt x="318" y="54"/>
                </a:lnTo>
                <a:lnTo>
                  <a:pt x="316" y="56"/>
                </a:lnTo>
                <a:lnTo>
                  <a:pt x="316" y="56"/>
                </a:lnTo>
                <a:lnTo>
                  <a:pt x="318" y="54"/>
                </a:lnTo>
                <a:lnTo>
                  <a:pt x="316" y="54"/>
                </a:lnTo>
                <a:lnTo>
                  <a:pt x="316" y="53"/>
                </a:lnTo>
                <a:lnTo>
                  <a:pt x="316" y="53"/>
                </a:lnTo>
                <a:lnTo>
                  <a:pt x="318" y="53"/>
                </a:lnTo>
                <a:lnTo>
                  <a:pt x="318" y="53"/>
                </a:lnTo>
                <a:lnTo>
                  <a:pt x="316" y="53"/>
                </a:lnTo>
                <a:lnTo>
                  <a:pt x="316" y="53"/>
                </a:lnTo>
                <a:lnTo>
                  <a:pt x="315" y="51"/>
                </a:lnTo>
                <a:lnTo>
                  <a:pt x="315" y="51"/>
                </a:lnTo>
                <a:lnTo>
                  <a:pt x="315" y="53"/>
                </a:lnTo>
                <a:lnTo>
                  <a:pt x="315" y="53"/>
                </a:lnTo>
                <a:lnTo>
                  <a:pt x="313" y="53"/>
                </a:lnTo>
                <a:lnTo>
                  <a:pt x="313" y="53"/>
                </a:lnTo>
                <a:lnTo>
                  <a:pt x="313" y="53"/>
                </a:lnTo>
                <a:lnTo>
                  <a:pt x="312" y="53"/>
                </a:lnTo>
                <a:lnTo>
                  <a:pt x="312" y="53"/>
                </a:lnTo>
                <a:lnTo>
                  <a:pt x="312" y="54"/>
                </a:lnTo>
                <a:lnTo>
                  <a:pt x="312" y="54"/>
                </a:lnTo>
                <a:lnTo>
                  <a:pt x="311" y="53"/>
                </a:lnTo>
                <a:lnTo>
                  <a:pt x="311" y="53"/>
                </a:lnTo>
                <a:lnTo>
                  <a:pt x="309" y="53"/>
                </a:lnTo>
                <a:lnTo>
                  <a:pt x="309" y="54"/>
                </a:lnTo>
                <a:lnTo>
                  <a:pt x="309" y="54"/>
                </a:lnTo>
                <a:lnTo>
                  <a:pt x="308" y="54"/>
                </a:lnTo>
                <a:lnTo>
                  <a:pt x="308" y="54"/>
                </a:lnTo>
                <a:lnTo>
                  <a:pt x="308" y="54"/>
                </a:lnTo>
                <a:lnTo>
                  <a:pt x="308" y="54"/>
                </a:lnTo>
                <a:lnTo>
                  <a:pt x="308" y="56"/>
                </a:lnTo>
                <a:lnTo>
                  <a:pt x="308" y="56"/>
                </a:lnTo>
                <a:lnTo>
                  <a:pt x="308" y="56"/>
                </a:lnTo>
                <a:lnTo>
                  <a:pt x="308" y="56"/>
                </a:lnTo>
                <a:lnTo>
                  <a:pt x="308" y="56"/>
                </a:lnTo>
                <a:lnTo>
                  <a:pt x="308" y="56"/>
                </a:lnTo>
                <a:lnTo>
                  <a:pt x="308" y="56"/>
                </a:lnTo>
                <a:lnTo>
                  <a:pt x="308" y="56"/>
                </a:lnTo>
                <a:lnTo>
                  <a:pt x="306" y="56"/>
                </a:lnTo>
                <a:lnTo>
                  <a:pt x="306" y="56"/>
                </a:lnTo>
                <a:lnTo>
                  <a:pt x="306" y="54"/>
                </a:lnTo>
                <a:lnTo>
                  <a:pt x="306" y="54"/>
                </a:lnTo>
                <a:lnTo>
                  <a:pt x="305" y="56"/>
                </a:lnTo>
                <a:lnTo>
                  <a:pt x="305" y="56"/>
                </a:lnTo>
                <a:lnTo>
                  <a:pt x="305" y="56"/>
                </a:lnTo>
                <a:lnTo>
                  <a:pt x="305" y="57"/>
                </a:lnTo>
                <a:lnTo>
                  <a:pt x="305" y="57"/>
                </a:lnTo>
                <a:lnTo>
                  <a:pt x="305" y="57"/>
                </a:lnTo>
                <a:lnTo>
                  <a:pt x="305" y="57"/>
                </a:lnTo>
                <a:lnTo>
                  <a:pt x="306" y="57"/>
                </a:lnTo>
                <a:lnTo>
                  <a:pt x="306" y="57"/>
                </a:lnTo>
                <a:lnTo>
                  <a:pt x="306" y="57"/>
                </a:lnTo>
                <a:lnTo>
                  <a:pt x="306" y="57"/>
                </a:lnTo>
                <a:lnTo>
                  <a:pt x="306" y="59"/>
                </a:lnTo>
                <a:lnTo>
                  <a:pt x="306" y="59"/>
                </a:lnTo>
                <a:lnTo>
                  <a:pt x="308" y="59"/>
                </a:lnTo>
                <a:lnTo>
                  <a:pt x="308" y="59"/>
                </a:lnTo>
                <a:lnTo>
                  <a:pt x="308" y="57"/>
                </a:lnTo>
                <a:lnTo>
                  <a:pt x="308" y="57"/>
                </a:lnTo>
                <a:lnTo>
                  <a:pt x="309" y="57"/>
                </a:lnTo>
                <a:lnTo>
                  <a:pt x="311" y="57"/>
                </a:lnTo>
                <a:lnTo>
                  <a:pt x="312" y="56"/>
                </a:lnTo>
                <a:lnTo>
                  <a:pt x="312" y="54"/>
                </a:lnTo>
                <a:lnTo>
                  <a:pt x="312" y="54"/>
                </a:lnTo>
                <a:lnTo>
                  <a:pt x="312" y="54"/>
                </a:lnTo>
                <a:lnTo>
                  <a:pt x="313" y="54"/>
                </a:lnTo>
                <a:lnTo>
                  <a:pt x="313" y="56"/>
                </a:lnTo>
                <a:lnTo>
                  <a:pt x="313" y="56"/>
                </a:lnTo>
                <a:lnTo>
                  <a:pt x="313" y="56"/>
                </a:lnTo>
                <a:lnTo>
                  <a:pt x="313" y="56"/>
                </a:lnTo>
                <a:lnTo>
                  <a:pt x="315" y="56"/>
                </a:lnTo>
                <a:lnTo>
                  <a:pt x="315" y="56"/>
                </a:lnTo>
                <a:lnTo>
                  <a:pt x="315" y="56"/>
                </a:lnTo>
                <a:lnTo>
                  <a:pt x="315" y="54"/>
                </a:lnTo>
                <a:lnTo>
                  <a:pt x="315" y="54"/>
                </a:lnTo>
                <a:lnTo>
                  <a:pt x="315" y="54"/>
                </a:lnTo>
                <a:lnTo>
                  <a:pt x="315" y="54"/>
                </a:lnTo>
                <a:lnTo>
                  <a:pt x="315" y="54"/>
                </a:lnTo>
                <a:lnTo>
                  <a:pt x="315" y="56"/>
                </a:lnTo>
                <a:lnTo>
                  <a:pt x="315" y="56"/>
                </a:lnTo>
                <a:lnTo>
                  <a:pt x="316" y="56"/>
                </a:lnTo>
                <a:lnTo>
                  <a:pt x="316" y="56"/>
                </a:lnTo>
                <a:lnTo>
                  <a:pt x="315" y="57"/>
                </a:lnTo>
                <a:lnTo>
                  <a:pt x="315" y="57"/>
                </a:lnTo>
                <a:lnTo>
                  <a:pt x="315" y="56"/>
                </a:lnTo>
                <a:lnTo>
                  <a:pt x="313" y="56"/>
                </a:lnTo>
                <a:lnTo>
                  <a:pt x="313" y="56"/>
                </a:lnTo>
                <a:lnTo>
                  <a:pt x="313" y="57"/>
                </a:lnTo>
                <a:lnTo>
                  <a:pt x="313" y="57"/>
                </a:lnTo>
                <a:lnTo>
                  <a:pt x="313" y="57"/>
                </a:lnTo>
                <a:lnTo>
                  <a:pt x="313" y="57"/>
                </a:lnTo>
                <a:lnTo>
                  <a:pt x="312" y="57"/>
                </a:lnTo>
                <a:lnTo>
                  <a:pt x="311" y="57"/>
                </a:lnTo>
                <a:lnTo>
                  <a:pt x="311" y="57"/>
                </a:lnTo>
                <a:lnTo>
                  <a:pt x="309" y="57"/>
                </a:lnTo>
                <a:lnTo>
                  <a:pt x="309" y="57"/>
                </a:lnTo>
                <a:lnTo>
                  <a:pt x="309" y="59"/>
                </a:lnTo>
                <a:lnTo>
                  <a:pt x="309" y="59"/>
                </a:lnTo>
                <a:lnTo>
                  <a:pt x="309" y="59"/>
                </a:lnTo>
                <a:lnTo>
                  <a:pt x="308" y="59"/>
                </a:lnTo>
                <a:lnTo>
                  <a:pt x="308" y="59"/>
                </a:lnTo>
                <a:lnTo>
                  <a:pt x="308" y="60"/>
                </a:lnTo>
                <a:lnTo>
                  <a:pt x="308" y="60"/>
                </a:lnTo>
                <a:lnTo>
                  <a:pt x="309" y="60"/>
                </a:lnTo>
                <a:lnTo>
                  <a:pt x="309" y="60"/>
                </a:lnTo>
                <a:lnTo>
                  <a:pt x="311" y="60"/>
                </a:lnTo>
                <a:lnTo>
                  <a:pt x="309" y="61"/>
                </a:lnTo>
                <a:lnTo>
                  <a:pt x="309" y="61"/>
                </a:lnTo>
                <a:lnTo>
                  <a:pt x="309" y="61"/>
                </a:lnTo>
                <a:lnTo>
                  <a:pt x="309" y="61"/>
                </a:lnTo>
                <a:lnTo>
                  <a:pt x="309" y="61"/>
                </a:lnTo>
                <a:lnTo>
                  <a:pt x="308" y="61"/>
                </a:lnTo>
                <a:lnTo>
                  <a:pt x="308" y="61"/>
                </a:lnTo>
                <a:lnTo>
                  <a:pt x="305" y="61"/>
                </a:lnTo>
                <a:lnTo>
                  <a:pt x="305" y="61"/>
                </a:lnTo>
                <a:lnTo>
                  <a:pt x="306" y="60"/>
                </a:lnTo>
                <a:lnTo>
                  <a:pt x="308" y="60"/>
                </a:lnTo>
                <a:lnTo>
                  <a:pt x="308" y="60"/>
                </a:lnTo>
                <a:lnTo>
                  <a:pt x="306" y="59"/>
                </a:lnTo>
                <a:lnTo>
                  <a:pt x="306" y="59"/>
                </a:lnTo>
                <a:lnTo>
                  <a:pt x="306" y="59"/>
                </a:lnTo>
                <a:lnTo>
                  <a:pt x="306" y="59"/>
                </a:lnTo>
                <a:lnTo>
                  <a:pt x="306" y="60"/>
                </a:lnTo>
                <a:lnTo>
                  <a:pt x="306" y="60"/>
                </a:lnTo>
                <a:lnTo>
                  <a:pt x="305" y="60"/>
                </a:lnTo>
                <a:lnTo>
                  <a:pt x="303" y="60"/>
                </a:lnTo>
                <a:lnTo>
                  <a:pt x="302" y="60"/>
                </a:lnTo>
                <a:lnTo>
                  <a:pt x="302" y="60"/>
                </a:lnTo>
                <a:lnTo>
                  <a:pt x="302" y="60"/>
                </a:lnTo>
                <a:lnTo>
                  <a:pt x="302" y="61"/>
                </a:lnTo>
                <a:lnTo>
                  <a:pt x="302" y="61"/>
                </a:lnTo>
                <a:lnTo>
                  <a:pt x="302" y="61"/>
                </a:lnTo>
                <a:lnTo>
                  <a:pt x="302" y="61"/>
                </a:lnTo>
                <a:lnTo>
                  <a:pt x="302" y="61"/>
                </a:lnTo>
                <a:lnTo>
                  <a:pt x="303" y="61"/>
                </a:lnTo>
                <a:lnTo>
                  <a:pt x="303" y="61"/>
                </a:lnTo>
                <a:lnTo>
                  <a:pt x="305" y="61"/>
                </a:lnTo>
                <a:lnTo>
                  <a:pt x="305" y="61"/>
                </a:lnTo>
                <a:lnTo>
                  <a:pt x="303" y="61"/>
                </a:lnTo>
                <a:lnTo>
                  <a:pt x="302" y="61"/>
                </a:lnTo>
                <a:lnTo>
                  <a:pt x="302" y="61"/>
                </a:lnTo>
                <a:lnTo>
                  <a:pt x="302" y="61"/>
                </a:lnTo>
                <a:lnTo>
                  <a:pt x="302" y="61"/>
                </a:lnTo>
                <a:lnTo>
                  <a:pt x="302" y="61"/>
                </a:lnTo>
                <a:lnTo>
                  <a:pt x="302" y="61"/>
                </a:lnTo>
                <a:lnTo>
                  <a:pt x="301" y="60"/>
                </a:lnTo>
                <a:lnTo>
                  <a:pt x="301" y="60"/>
                </a:lnTo>
                <a:lnTo>
                  <a:pt x="299" y="60"/>
                </a:lnTo>
                <a:lnTo>
                  <a:pt x="299" y="61"/>
                </a:lnTo>
                <a:lnTo>
                  <a:pt x="299" y="61"/>
                </a:lnTo>
                <a:lnTo>
                  <a:pt x="299" y="61"/>
                </a:lnTo>
                <a:lnTo>
                  <a:pt x="298" y="61"/>
                </a:lnTo>
                <a:lnTo>
                  <a:pt x="298" y="61"/>
                </a:lnTo>
                <a:lnTo>
                  <a:pt x="298" y="61"/>
                </a:lnTo>
                <a:lnTo>
                  <a:pt x="298" y="60"/>
                </a:lnTo>
                <a:lnTo>
                  <a:pt x="298" y="60"/>
                </a:lnTo>
                <a:lnTo>
                  <a:pt x="299" y="60"/>
                </a:lnTo>
                <a:lnTo>
                  <a:pt x="299" y="60"/>
                </a:lnTo>
                <a:lnTo>
                  <a:pt x="299" y="60"/>
                </a:lnTo>
                <a:lnTo>
                  <a:pt x="299" y="60"/>
                </a:lnTo>
                <a:lnTo>
                  <a:pt x="299" y="60"/>
                </a:lnTo>
                <a:lnTo>
                  <a:pt x="299" y="60"/>
                </a:lnTo>
                <a:lnTo>
                  <a:pt x="301" y="60"/>
                </a:lnTo>
                <a:lnTo>
                  <a:pt x="301" y="59"/>
                </a:lnTo>
                <a:lnTo>
                  <a:pt x="301" y="59"/>
                </a:lnTo>
                <a:lnTo>
                  <a:pt x="301" y="57"/>
                </a:lnTo>
                <a:lnTo>
                  <a:pt x="301" y="57"/>
                </a:lnTo>
                <a:lnTo>
                  <a:pt x="301" y="57"/>
                </a:lnTo>
                <a:lnTo>
                  <a:pt x="299" y="57"/>
                </a:lnTo>
                <a:lnTo>
                  <a:pt x="299" y="59"/>
                </a:lnTo>
                <a:lnTo>
                  <a:pt x="298" y="59"/>
                </a:lnTo>
                <a:lnTo>
                  <a:pt x="298" y="59"/>
                </a:lnTo>
                <a:lnTo>
                  <a:pt x="298" y="59"/>
                </a:lnTo>
                <a:lnTo>
                  <a:pt x="298" y="57"/>
                </a:lnTo>
                <a:lnTo>
                  <a:pt x="298" y="57"/>
                </a:lnTo>
                <a:lnTo>
                  <a:pt x="295" y="57"/>
                </a:lnTo>
                <a:lnTo>
                  <a:pt x="295" y="57"/>
                </a:lnTo>
                <a:lnTo>
                  <a:pt x="295" y="57"/>
                </a:lnTo>
                <a:lnTo>
                  <a:pt x="295" y="57"/>
                </a:lnTo>
                <a:lnTo>
                  <a:pt x="295" y="59"/>
                </a:lnTo>
                <a:lnTo>
                  <a:pt x="295" y="59"/>
                </a:lnTo>
                <a:lnTo>
                  <a:pt x="296" y="59"/>
                </a:lnTo>
                <a:lnTo>
                  <a:pt x="296" y="59"/>
                </a:lnTo>
                <a:lnTo>
                  <a:pt x="296" y="59"/>
                </a:lnTo>
                <a:lnTo>
                  <a:pt x="296" y="60"/>
                </a:lnTo>
                <a:lnTo>
                  <a:pt x="295" y="60"/>
                </a:lnTo>
                <a:lnTo>
                  <a:pt x="295" y="60"/>
                </a:lnTo>
                <a:lnTo>
                  <a:pt x="295" y="60"/>
                </a:lnTo>
                <a:lnTo>
                  <a:pt x="295" y="60"/>
                </a:lnTo>
                <a:lnTo>
                  <a:pt x="295" y="60"/>
                </a:lnTo>
                <a:lnTo>
                  <a:pt x="293" y="60"/>
                </a:lnTo>
                <a:lnTo>
                  <a:pt x="293" y="61"/>
                </a:lnTo>
                <a:lnTo>
                  <a:pt x="293" y="61"/>
                </a:lnTo>
                <a:lnTo>
                  <a:pt x="293" y="61"/>
                </a:lnTo>
                <a:lnTo>
                  <a:pt x="293" y="61"/>
                </a:lnTo>
                <a:lnTo>
                  <a:pt x="293" y="61"/>
                </a:lnTo>
                <a:lnTo>
                  <a:pt x="293" y="61"/>
                </a:lnTo>
                <a:lnTo>
                  <a:pt x="295" y="61"/>
                </a:lnTo>
                <a:lnTo>
                  <a:pt x="296" y="61"/>
                </a:lnTo>
                <a:lnTo>
                  <a:pt x="296" y="61"/>
                </a:lnTo>
                <a:lnTo>
                  <a:pt x="295" y="61"/>
                </a:lnTo>
                <a:lnTo>
                  <a:pt x="295" y="61"/>
                </a:lnTo>
                <a:lnTo>
                  <a:pt x="295" y="63"/>
                </a:lnTo>
                <a:lnTo>
                  <a:pt x="293" y="63"/>
                </a:lnTo>
                <a:lnTo>
                  <a:pt x="293" y="63"/>
                </a:lnTo>
                <a:lnTo>
                  <a:pt x="292" y="63"/>
                </a:lnTo>
                <a:lnTo>
                  <a:pt x="292" y="63"/>
                </a:lnTo>
                <a:lnTo>
                  <a:pt x="292" y="63"/>
                </a:lnTo>
                <a:lnTo>
                  <a:pt x="292" y="63"/>
                </a:lnTo>
                <a:lnTo>
                  <a:pt x="291" y="64"/>
                </a:lnTo>
                <a:lnTo>
                  <a:pt x="291" y="64"/>
                </a:lnTo>
                <a:lnTo>
                  <a:pt x="289" y="64"/>
                </a:lnTo>
                <a:lnTo>
                  <a:pt x="289" y="64"/>
                </a:lnTo>
                <a:lnTo>
                  <a:pt x="288" y="64"/>
                </a:lnTo>
                <a:lnTo>
                  <a:pt x="288" y="64"/>
                </a:lnTo>
                <a:lnTo>
                  <a:pt x="286" y="64"/>
                </a:lnTo>
                <a:lnTo>
                  <a:pt x="286" y="64"/>
                </a:lnTo>
                <a:lnTo>
                  <a:pt x="286" y="64"/>
                </a:lnTo>
                <a:lnTo>
                  <a:pt x="286" y="64"/>
                </a:lnTo>
                <a:lnTo>
                  <a:pt x="286" y="63"/>
                </a:lnTo>
                <a:lnTo>
                  <a:pt x="286" y="63"/>
                </a:lnTo>
                <a:lnTo>
                  <a:pt x="286" y="63"/>
                </a:lnTo>
                <a:lnTo>
                  <a:pt x="286" y="63"/>
                </a:lnTo>
                <a:lnTo>
                  <a:pt x="285" y="63"/>
                </a:lnTo>
                <a:lnTo>
                  <a:pt x="285" y="63"/>
                </a:lnTo>
                <a:lnTo>
                  <a:pt x="283" y="64"/>
                </a:lnTo>
                <a:lnTo>
                  <a:pt x="282" y="64"/>
                </a:lnTo>
                <a:lnTo>
                  <a:pt x="282" y="64"/>
                </a:lnTo>
                <a:lnTo>
                  <a:pt x="283" y="64"/>
                </a:lnTo>
                <a:lnTo>
                  <a:pt x="285" y="64"/>
                </a:lnTo>
                <a:lnTo>
                  <a:pt x="285" y="64"/>
                </a:lnTo>
                <a:lnTo>
                  <a:pt x="285" y="64"/>
                </a:lnTo>
                <a:lnTo>
                  <a:pt x="285" y="66"/>
                </a:lnTo>
                <a:lnTo>
                  <a:pt x="283" y="66"/>
                </a:lnTo>
                <a:lnTo>
                  <a:pt x="285" y="66"/>
                </a:lnTo>
                <a:lnTo>
                  <a:pt x="285" y="66"/>
                </a:lnTo>
                <a:lnTo>
                  <a:pt x="285" y="66"/>
                </a:lnTo>
                <a:lnTo>
                  <a:pt x="285" y="66"/>
                </a:lnTo>
                <a:lnTo>
                  <a:pt x="283" y="66"/>
                </a:lnTo>
                <a:lnTo>
                  <a:pt x="283" y="66"/>
                </a:lnTo>
                <a:lnTo>
                  <a:pt x="282" y="66"/>
                </a:lnTo>
                <a:lnTo>
                  <a:pt x="282" y="67"/>
                </a:lnTo>
                <a:lnTo>
                  <a:pt x="282" y="67"/>
                </a:lnTo>
                <a:lnTo>
                  <a:pt x="282" y="67"/>
                </a:lnTo>
                <a:lnTo>
                  <a:pt x="281" y="67"/>
                </a:lnTo>
                <a:lnTo>
                  <a:pt x="279" y="69"/>
                </a:lnTo>
                <a:lnTo>
                  <a:pt x="279" y="69"/>
                </a:lnTo>
                <a:lnTo>
                  <a:pt x="279" y="69"/>
                </a:lnTo>
                <a:lnTo>
                  <a:pt x="278" y="69"/>
                </a:lnTo>
                <a:lnTo>
                  <a:pt x="278" y="67"/>
                </a:lnTo>
                <a:lnTo>
                  <a:pt x="276" y="67"/>
                </a:lnTo>
                <a:lnTo>
                  <a:pt x="275" y="67"/>
                </a:lnTo>
                <a:lnTo>
                  <a:pt x="275" y="69"/>
                </a:lnTo>
                <a:lnTo>
                  <a:pt x="275" y="69"/>
                </a:lnTo>
                <a:lnTo>
                  <a:pt x="275" y="69"/>
                </a:lnTo>
                <a:lnTo>
                  <a:pt x="275" y="69"/>
                </a:lnTo>
                <a:lnTo>
                  <a:pt x="275" y="69"/>
                </a:lnTo>
                <a:lnTo>
                  <a:pt x="275" y="69"/>
                </a:lnTo>
                <a:lnTo>
                  <a:pt x="273" y="69"/>
                </a:lnTo>
                <a:lnTo>
                  <a:pt x="273" y="69"/>
                </a:lnTo>
                <a:lnTo>
                  <a:pt x="273" y="69"/>
                </a:lnTo>
                <a:lnTo>
                  <a:pt x="272" y="69"/>
                </a:lnTo>
                <a:lnTo>
                  <a:pt x="272" y="69"/>
                </a:lnTo>
                <a:lnTo>
                  <a:pt x="271" y="69"/>
                </a:lnTo>
                <a:lnTo>
                  <a:pt x="271" y="70"/>
                </a:lnTo>
                <a:lnTo>
                  <a:pt x="271" y="70"/>
                </a:lnTo>
                <a:lnTo>
                  <a:pt x="271" y="69"/>
                </a:lnTo>
                <a:lnTo>
                  <a:pt x="271" y="69"/>
                </a:lnTo>
                <a:lnTo>
                  <a:pt x="269" y="70"/>
                </a:lnTo>
                <a:lnTo>
                  <a:pt x="269" y="70"/>
                </a:lnTo>
                <a:lnTo>
                  <a:pt x="269" y="70"/>
                </a:lnTo>
                <a:lnTo>
                  <a:pt x="268" y="70"/>
                </a:lnTo>
                <a:lnTo>
                  <a:pt x="268" y="70"/>
                </a:lnTo>
                <a:lnTo>
                  <a:pt x="268" y="70"/>
                </a:lnTo>
                <a:lnTo>
                  <a:pt x="268" y="71"/>
                </a:lnTo>
                <a:lnTo>
                  <a:pt x="266" y="71"/>
                </a:lnTo>
                <a:lnTo>
                  <a:pt x="265" y="71"/>
                </a:lnTo>
                <a:lnTo>
                  <a:pt x="265" y="71"/>
                </a:lnTo>
                <a:lnTo>
                  <a:pt x="264" y="73"/>
                </a:lnTo>
                <a:lnTo>
                  <a:pt x="264" y="73"/>
                </a:lnTo>
                <a:lnTo>
                  <a:pt x="264" y="73"/>
                </a:lnTo>
                <a:lnTo>
                  <a:pt x="264" y="73"/>
                </a:lnTo>
                <a:lnTo>
                  <a:pt x="264" y="74"/>
                </a:lnTo>
                <a:lnTo>
                  <a:pt x="264" y="74"/>
                </a:lnTo>
                <a:lnTo>
                  <a:pt x="264" y="74"/>
                </a:lnTo>
                <a:lnTo>
                  <a:pt x="264" y="74"/>
                </a:lnTo>
                <a:lnTo>
                  <a:pt x="265" y="74"/>
                </a:lnTo>
                <a:lnTo>
                  <a:pt x="265" y="73"/>
                </a:lnTo>
                <a:lnTo>
                  <a:pt x="266" y="73"/>
                </a:lnTo>
                <a:lnTo>
                  <a:pt x="266" y="73"/>
                </a:lnTo>
                <a:lnTo>
                  <a:pt x="268" y="71"/>
                </a:lnTo>
                <a:lnTo>
                  <a:pt x="268" y="73"/>
                </a:lnTo>
                <a:lnTo>
                  <a:pt x="268" y="73"/>
                </a:lnTo>
                <a:lnTo>
                  <a:pt x="266" y="73"/>
                </a:lnTo>
                <a:lnTo>
                  <a:pt x="266" y="73"/>
                </a:lnTo>
                <a:lnTo>
                  <a:pt x="265" y="73"/>
                </a:lnTo>
                <a:lnTo>
                  <a:pt x="264" y="76"/>
                </a:lnTo>
                <a:lnTo>
                  <a:pt x="265" y="74"/>
                </a:lnTo>
                <a:lnTo>
                  <a:pt x="265" y="74"/>
                </a:lnTo>
                <a:lnTo>
                  <a:pt x="264" y="74"/>
                </a:lnTo>
                <a:lnTo>
                  <a:pt x="264" y="74"/>
                </a:lnTo>
                <a:lnTo>
                  <a:pt x="264" y="74"/>
                </a:lnTo>
                <a:lnTo>
                  <a:pt x="264" y="74"/>
                </a:lnTo>
                <a:lnTo>
                  <a:pt x="262" y="74"/>
                </a:lnTo>
                <a:lnTo>
                  <a:pt x="262" y="76"/>
                </a:lnTo>
                <a:lnTo>
                  <a:pt x="262" y="76"/>
                </a:lnTo>
                <a:lnTo>
                  <a:pt x="262" y="76"/>
                </a:lnTo>
                <a:lnTo>
                  <a:pt x="262" y="76"/>
                </a:lnTo>
                <a:lnTo>
                  <a:pt x="261" y="74"/>
                </a:lnTo>
                <a:lnTo>
                  <a:pt x="261" y="74"/>
                </a:lnTo>
                <a:lnTo>
                  <a:pt x="261" y="74"/>
                </a:lnTo>
                <a:lnTo>
                  <a:pt x="261" y="74"/>
                </a:lnTo>
                <a:lnTo>
                  <a:pt x="261" y="74"/>
                </a:lnTo>
                <a:lnTo>
                  <a:pt x="261" y="74"/>
                </a:lnTo>
                <a:lnTo>
                  <a:pt x="259" y="74"/>
                </a:lnTo>
                <a:lnTo>
                  <a:pt x="259" y="74"/>
                </a:lnTo>
                <a:lnTo>
                  <a:pt x="259" y="74"/>
                </a:lnTo>
                <a:lnTo>
                  <a:pt x="259" y="74"/>
                </a:lnTo>
                <a:lnTo>
                  <a:pt x="259" y="76"/>
                </a:lnTo>
                <a:lnTo>
                  <a:pt x="259" y="77"/>
                </a:lnTo>
                <a:lnTo>
                  <a:pt x="258" y="77"/>
                </a:lnTo>
                <a:lnTo>
                  <a:pt x="258" y="77"/>
                </a:lnTo>
                <a:lnTo>
                  <a:pt x="258" y="77"/>
                </a:lnTo>
                <a:lnTo>
                  <a:pt x="258" y="78"/>
                </a:lnTo>
                <a:lnTo>
                  <a:pt x="259" y="78"/>
                </a:lnTo>
                <a:lnTo>
                  <a:pt x="259" y="78"/>
                </a:lnTo>
                <a:lnTo>
                  <a:pt x="259" y="80"/>
                </a:lnTo>
                <a:lnTo>
                  <a:pt x="259" y="80"/>
                </a:lnTo>
                <a:lnTo>
                  <a:pt x="261" y="80"/>
                </a:lnTo>
                <a:lnTo>
                  <a:pt x="261" y="80"/>
                </a:lnTo>
                <a:lnTo>
                  <a:pt x="262" y="78"/>
                </a:lnTo>
                <a:lnTo>
                  <a:pt x="264" y="78"/>
                </a:lnTo>
                <a:lnTo>
                  <a:pt x="265" y="78"/>
                </a:lnTo>
                <a:lnTo>
                  <a:pt x="265" y="78"/>
                </a:lnTo>
                <a:lnTo>
                  <a:pt x="265" y="78"/>
                </a:lnTo>
                <a:lnTo>
                  <a:pt x="266" y="77"/>
                </a:lnTo>
                <a:lnTo>
                  <a:pt x="266" y="77"/>
                </a:lnTo>
                <a:lnTo>
                  <a:pt x="266" y="77"/>
                </a:lnTo>
                <a:lnTo>
                  <a:pt x="266" y="77"/>
                </a:lnTo>
                <a:lnTo>
                  <a:pt x="269" y="77"/>
                </a:lnTo>
                <a:lnTo>
                  <a:pt x="272" y="76"/>
                </a:lnTo>
                <a:lnTo>
                  <a:pt x="276" y="74"/>
                </a:lnTo>
                <a:lnTo>
                  <a:pt x="276" y="74"/>
                </a:lnTo>
                <a:lnTo>
                  <a:pt x="279" y="73"/>
                </a:lnTo>
                <a:lnTo>
                  <a:pt x="283" y="73"/>
                </a:lnTo>
                <a:lnTo>
                  <a:pt x="289" y="70"/>
                </a:lnTo>
                <a:lnTo>
                  <a:pt x="296" y="67"/>
                </a:lnTo>
                <a:lnTo>
                  <a:pt x="299" y="67"/>
                </a:lnTo>
                <a:lnTo>
                  <a:pt x="303" y="66"/>
                </a:lnTo>
                <a:lnTo>
                  <a:pt x="303" y="66"/>
                </a:lnTo>
                <a:lnTo>
                  <a:pt x="306" y="64"/>
                </a:lnTo>
                <a:lnTo>
                  <a:pt x="308" y="64"/>
                </a:lnTo>
                <a:lnTo>
                  <a:pt x="311" y="63"/>
                </a:lnTo>
                <a:lnTo>
                  <a:pt x="312" y="63"/>
                </a:lnTo>
                <a:lnTo>
                  <a:pt x="313" y="61"/>
                </a:lnTo>
                <a:lnTo>
                  <a:pt x="313" y="61"/>
                </a:lnTo>
                <a:lnTo>
                  <a:pt x="318" y="61"/>
                </a:lnTo>
                <a:lnTo>
                  <a:pt x="320" y="60"/>
                </a:lnTo>
                <a:lnTo>
                  <a:pt x="322" y="59"/>
                </a:lnTo>
                <a:lnTo>
                  <a:pt x="322" y="59"/>
                </a:lnTo>
                <a:lnTo>
                  <a:pt x="323" y="59"/>
                </a:lnTo>
                <a:lnTo>
                  <a:pt x="325" y="59"/>
                </a:lnTo>
                <a:lnTo>
                  <a:pt x="326" y="57"/>
                </a:lnTo>
                <a:lnTo>
                  <a:pt x="328" y="57"/>
                </a:lnTo>
                <a:lnTo>
                  <a:pt x="328" y="57"/>
                </a:lnTo>
                <a:lnTo>
                  <a:pt x="330" y="57"/>
                </a:lnTo>
                <a:lnTo>
                  <a:pt x="332" y="56"/>
                </a:lnTo>
                <a:lnTo>
                  <a:pt x="333" y="56"/>
                </a:lnTo>
                <a:lnTo>
                  <a:pt x="336" y="54"/>
                </a:lnTo>
                <a:lnTo>
                  <a:pt x="336" y="54"/>
                </a:lnTo>
                <a:lnTo>
                  <a:pt x="336" y="54"/>
                </a:lnTo>
                <a:lnTo>
                  <a:pt x="338" y="54"/>
                </a:lnTo>
                <a:lnTo>
                  <a:pt x="339" y="54"/>
                </a:lnTo>
                <a:lnTo>
                  <a:pt x="340" y="53"/>
                </a:lnTo>
                <a:lnTo>
                  <a:pt x="340" y="53"/>
                </a:lnTo>
                <a:lnTo>
                  <a:pt x="340" y="53"/>
                </a:lnTo>
                <a:lnTo>
                  <a:pt x="340" y="53"/>
                </a:lnTo>
                <a:lnTo>
                  <a:pt x="342" y="53"/>
                </a:lnTo>
                <a:lnTo>
                  <a:pt x="343" y="51"/>
                </a:lnTo>
                <a:lnTo>
                  <a:pt x="345" y="51"/>
                </a:lnTo>
                <a:lnTo>
                  <a:pt x="345" y="51"/>
                </a:lnTo>
                <a:lnTo>
                  <a:pt x="345" y="51"/>
                </a:lnTo>
                <a:lnTo>
                  <a:pt x="346" y="51"/>
                </a:lnTo>
                <a:lnTo>
                  <a:pt x="346" y="51"/>
                </a:lnTo>
                <a:lnTo>
                  <a:pt x="349" y="50"/>
                </a:lnTo>
                <a:lnTo>
                  <a:pt x="350" y="50"/>
                </a:lnTo>
                <a:lnTo>
                  <a:pt x="352" y="50"/>
                </a:lnTo>
                <a:lnTo>
                  <a:pt x="352" y="49"/>
                </a:lnTo>
                <a:lnTo>
                  <a:pt x="352" y="49"/>
                </a:lnTo>
                <a:lnTo>
                  <a:pt x="353" y="49"/>
                </a:lnTo>
                <a:lnTo>
                  <a:pt x="355" y="49"/>
                </a:lnTo>
                <a:lnTo>
                  <a:pt x="353" y="49"/>
                </a:lnTo>
                <a:lnTo>
                  <a:pt x="353" y="49"/>
                </a:lnTo>
                <a:lnTo>
                  <a:pt x="355" y="50"/>
                </a:lnTo>
                <a:lnTo>
                  <a:pt x="355" y="50"/>
                </a:lnTo>
                <a:lnTo>
                  <a:pt x="355" y="49"/>
                </a:lnTo>
                <a:lnTo>
                  <a:pt x="356" y="49"/>
                </a:lnTo>
                <a:lnTo>
                  <a:pt x="358" y="47"/>
                </a:lnTo>
                <a:lnTo>
                  <a:pt x="358" y="47"/>
                </a:lnTo>
                <a:lnTo>
                  <a:pt x="359" y="47"/>
                </a:lnTo>
                <a:lnTo>
                  <a:pt x="359" y="47"/>
                </a:lnTo>
                <a:lnTo>
                  <a:pt x="359" y="47"/>
                </a:lnTo>
                <a:lnTo>
                  <a:pt x="360" y="47"/>
                </a:lnTo>
                <a:lnTo>
                  <a:pt x="360" y="47"/>
                </a:lnTo>
                <a:lnTo>
                  <a:pt x="360" y="47"/>
                </a:lnTo>
                <a:lnTo>
                  <a:pt x="360" y="47"/>
                </a:lnTo>
                <a:lnTo>
                  <a:pt x="360" y="47"/>
                </a:lnTo>
                <a:lnTo>
                  <a:pt x="359" y="47"/>
                </a:lnTo>
                <a:lnTo>
                  <a:pt x="358" y="49"/>
                </a:lnTo>
                <a:lnTo>
                  <a:pt x="358" y="49"/>
                </a:lnTo>
                <a:lnTo>
                  <a:pt x="358" y="49"/>
                </a:lnTo>
                <a:lnTo>
                  <a:pt x="356" y="49"/>
                </a:lnTo>
                <a:lnTo>
                  <a:pt x="356" y="49"/>
                </a:lnTo>
                <a:lnTo>
                  <a:pt x="355" y="50"/>
                </a:lnTo>
                <a:lnTo>
                  <a:pt x="355" y="50"/>
                </a:lnTo>
                <a:lnTo>
                  <a:pt x="355" y="50"/>
                </a:lnTo>
                <a:lnTo>
                  <a:pt x="353" y="50"/>
                </a:lnTo>
                <a:lnTo>
                  <a:pt x="353" y="50"/>
                </a:lnTo>
                <a:lnTo>
                  <a:pt x="352" y="50"/>
                </a:lnTo>
                <a:lnTo>
                  <a:pt x="352" y="51"/>
                </a:lnTo>
                <a:lnTo>
                  <a:pt x="352" y="51"/>
                </a:lnTo>
                <a:lnTo>
                  <a:pt x="352" y="51"/>
                </a:lnTo>
                <a:lnTo>
                  <a:pt x="350" y="51"/>
                </a:lnTo>
                <a:lnTo>
                  <a:pt x="350" y="51"/>
                </a:lnTo>
                <a:lnTo>
                  <a:pt x="350" y="51"/>
                </a:lnTo>
                <a:lnTo>
                  <a:pt x="350" y="51"/>
                </a:lnTo>
                <a:lnTo>
                  <a:pt x="350" y="50"/>
                </a:lnTo>
                <a:lnTo>
                  <a:pt x="350" y="50"/>
                </a:lnTo>
                <a:lnTo>
                  <a:pt x="350" y="50"/>
                </a:lnTo>
                <a:lnTo>
                  <a:pt x="349" y="50"/>
                </a:lnTo>
                <a:lnTo>
                  <a:pt x="349" y="50"/>
                </a:lnTo>
                <a:lnTo>
                  <a:pt x="349" y="51"/>
                </a:lnTo>
                <a:lnTo>
                  <a:pt x="349" y="51"/>
                </a:lnTo>
                <a:lnTo>
                  <a:pt x="349" y="51"/>
                </a:lnTo>
                <a:lnTo>
                  <a:pt x="348" y="51"/>
                </a:lnTo>
                <a:lnTo>
                  <a:pt x="348" y="51"/>
                </a:lnTo>
                <a:lnTo>
                  <a:pt x="348" y="51"/>
                </a:lnTo>
                <a:lnTo>
                  <a:pt x="348" y="51"/>
                </a:lnTo>
                <a:lnTo>
                  <a:pt x="346" y="53"/>
                </a:lnTo>
                <a:lnTo>
                  <a:pt x="345" y="53"/>
                </a:lnTo>
                <a:lnTo>
                  <a:pt x="345" y="53"/>
                </a:lnTo>
                <a:lnTo>
                  <a:pt x="345" y="53"/>
                </a:lnTo>
                <a:lnTo>
                  <a:pt x="343" y="53"/>
                </a:lnTo>
                <a:lnTo>
                  <a:pt x="343" y="53"/>
                </a:lnTo>
                <a:lnTo>
                  <a:pt x="342" y="53"/>
                </a:lnTo>
                <a:lnTo>
                  <a:pt x="342" y="53"/>
                </a:lnTo>
                <a:lnTo>
                  <a:pt x="342" y="54"/>
                </a:lnTo>
                <a:lnTo>
                  <a:pt x="340" y="54"/>
                </a:lnTo>
                <a:lnTo>
                  <a:pt x="340" y="54"/>
                </a:lnTo>
                <a:lnTo>
                  <a:pt x="339" y="54"/>
                </a:lnTo>
                <a:lnTo>
                  <a:pt x="339" y="54"/>
                </a:lnTo>
                <a:lnTo>
                  <a:pt x="338" y="56"/>
                </a:lnTo>
                <a:lnTo>
                  <a:pt x="336" y="57"/>
                </a:lnTo>
                <a:lnTo>
                  <a:pt x="336" y="56"/>
                </a:lnTo>
                <a:lnTo>
                  <a:pt x="336" y="56"/>
                </a:lnTo>
                <a:lnTo>
                  <a:pt x="336" y="56"/>
                </a:lnTo>
                <a:lnTo>
                  <a:pt x="335" y="56"/>
                </a:lnTo>
                <a:lnTo>
                  <a:pt x="335" y="57"/>
                </a:lnTo>
                <a:lnTo>
                  <a:pt x="335" y="57"/>
                </a:lnTo>
                <a:lnTo>
                  <a:pt x="335" y="57"/>
                </a:lnTo>
                <a:lnTo>
                  <a:pt x="335" y="57"/>
                </a:lnTo>
                <a:lnTo>
                  <a:pt x="335" y="57"/>
                </a:lnTo>
                <a:lnTo>
                  <a:pt x="336" y="57"/>
                </a:lnTo>
                <a:lnTo>
                  <a:pt x="338" y="57"/>
                </a:lnTo>
                <a:lnTo>
                  <a:pt x="339" y="57"/>
                </a:lnTo>
                <a:lnTo>
                  <a:pt x="339" y="57"/>
                </a:lnTo>
                <a:lnTo>
                  <a:pt x="338" y="57"/>
                </a:lnTo>
                <a:lnTo>
                  <a:pt x="336" y="59"/>
                </a:lnTo>
                <a:lnTo>
                  <a:pt x="335" y="60"/>
                </a:lnTo>
                <a:lnTo>
                  <a:pt x="333" y="60"/>
                </a:lnTo>
                <a:lnTo>
                  <a:pt x="332" y="60"/>
                </a:lnTo>
                <a:lnTo>
                  <a:pt x="332" y="60"/>
                </a:lnTo>
                <a:lnTo>
                  <a:pt x="332" y="60"/>
                </a:lnTo>
                <a:lnTo>
                  <a:pt x="330" y="60"/>
                </a:lnTo>
                <a:lnTo>
                  <a:pt x="329" y="61"/>
                </a:lnTo>
                <a:lnTo>
                  <a:pt x="328" y="61"/>
                </a:lnTo>
                <a:lnTo>
                  <a:pt x="328" y="61"/>
                </a:lnTo>
                <a:lnTo>
                  <a:pt x="326" y="61"/>
                </a:lnTo>
                <a:lnTo>
                  <a:pt x="326" y="61"/>
                </a:lnTo>
                <a:lnTo>
                  <a:pt x="326" y="61"/>
                </a:lnTo>
                <a:lnTo>
                  <a:pt x="326" y="63"/>
                </a:lnTo>
                <a:lnTo>
                  <a:pt x="325" y="63"/>
                </a:lnTo>
                <a:lnTo>
                  <a:pt x="325" y="63"/>
                </a:lnTo>
                <a:lnTo>
                  <a:pt x="323" y="63"/>
                </a:lnTo>
                <a:lnTo>
                  <a:pt x="323" y="63"/>
                </a:lnTo>
                <a:lnTo>
                  <a:pt x="323" y="64"/>
                </a:lnTo>
                <a:lnTo>
                  <a:pt x="322" y="64"/>
                </a:lnTo>
                <a:lnTo>
                  <a:pt x="320" y="64"/>
                </a:lnTo>
                <a:lnTo>
                  <a:pt x="319" y="64"/>
                </a:lnTo>
                <a:lnTo>
                  <a:pt x="319" y="64"/>
                </a:lnTo>
                <a:lnTo>
                  <a:pt x="318" y="66"/>
                </a:lnTo>
                <a:lnTo>
                  <a:pt x="318" y="66"/>
                </a:lnTo>
                <a:lnTo>
                  <a:pt x="318" y="66"/>
                </a:lnTo>
                <a:lnTo>
                  <a:pt x="319" y="67"/>
                </a:lnTo>
                <a:lnTo>
                  <a:pt x="319" y="69"/>
                </a:lnTo>
                <a:lnTo>
                  <a:pt x="320" y="70"/>
                </a:lnTo>
                <a:lnTo>
                  <a:pt x="320" y="70"/>
                </a:lnTo>
                <a:lnTo>
                  <a:pt x="320" y="70"/>
                </a:lnTo>
                <a:lnTo>
                  <a:pt x="320" y="70"/>
                </a:lnTo>
                <a:lnTo>
                  <a:pt x="320" y="70"/>
                </a:lnTo>
                <a:lnTo>
                  <a:pt x="320" y="70"/>
                </a:lnTo>
                <a:lnTo>
                  <a:pt x="319" y="71"/>
                </a:lnTo>
                <a:lnTo>
                  <a:pt x="319" y="71"/>
                </a:lnTo>
                <a:lnTo>
                  <a:pt x="319" y="71"/>
                </a:lnTo>
                <a:lnTo>
                  <a:pt x="319" y="71"/>
                </a:lnTo>
                <a:lnTo>
                  <a:pt x="319" y="71"/>
                </a:lnTo>
                <a:lnTo>
                  <a:pt x="319" y="71"/>
                </a:lnTo>
                <a:lnTo>
                  <a:pt x="319" y="71"/>
                </a:lnTo>
                <a:lnTo>
                  <a:pt x="320" y="71"/>
                </a:lnTo>
                <a:lnTo>
                  <a:pt x="320" y="71"/>
                </a:lnTo>
                <a:lnTo>
                  <a:pt x="320" y="71"/>
                </a:lnTo>
                <a:lnTo>
                  <a:pt x="320" y="71"/>
                </a:lnTo>
                <a:lnTo>
                  <a:pt x="320" y="70"/>
                </a:lnTo>
                <a:lnTo>
                  <a:pt x="320" y="70"/>
                </a:lnTo>
                <a:lnTo>
                  <a:pt x="320" y="69"/>
                </a:lnTo>
                <a:lnTo>
                  <a:pt x="320" y="69"/>
                </a:lnTo>
                <a:lnTo>
                  <a:pt x="320" y="67"/>
                </a:lnTo>
                <a:lnTo>
                  <a:pt x="320" y="67"/>
                </a:lnTo>
                <a:lnTo>
                  <a:pt x="320" y="67"/>
                </a:lnTo>
                <a:lnTo>
                  <a:pt x="320" y="67"/>
                </a:lnTo>
                <a:lnTo>
                  <a:pt x="320" y="66"/>
                </a:lnTo>
                <a:lnTo>
                  <a:pt x="322" y="66"/>
                </a:lnTo>
                <a:lnTo>
                  <a:pt x="322" y="66"/>
                </a:lnTo>
                <a:lnTo>
                  <a:pt x="322" y="66"/>
                </a:lnTo>
                <a:lnTo>
                  <a:pt x="322" y="66"/>
                </a:lnTo>
                <a:lnTo>
                  <a:pt x="323" y="66"/>
                </a:lnTo>
                <a:lnTo>
                  <a:pt x="323" y="66"/>
                </a:lnTo>
                <a:lnTo>
                  <a:pt x="323" y="66"/>
                </a:lnTo>
                <a:lnTo>
                  <a:pt x="323" y="66"/>
                </a:lnTo>
                <a:lnTo>
                  <a:pt x="323" y="66"/>
                </a:lnTo>
                <a:lnTo>
                  <a:pt x="325" y="66"/>
                </a:lnTo>
                <a:lnTo>
                  <a:pt x="325" y="66"/>
                </a:lnTo>
                <a:lnTo>
                  <a:pt x="325" y="66"/>
                </a:lnTo>
                <a:lnTo>
                  <a:pt x="325" y="66"/>
                </a:lnTo>
                <a:lnTo>
                  <a:pt x="325" y="66"/>
                </a:lnTo>
                <a:lnTo>
                  <a:pt x="325" y="64"/>
                </a:lnTo>
                <a:lnTo>
                  <a:pt x="325" y="64"/>
                </a:lnTo>
                <a:lnTo>
                  <a:pt x="326" y="64"/>
                </a:lnTo>
                <a:lnTo>
                  <a:pt x="328" y="64"/>
                </a:lnTo>
                <a:lnTo>
                  <a:pt x="328" y="64"/>
                </a:lnTo>
                <a:lnTo>
                  <a:pt x="328" y="64"/>
                </a:lnTo>
                <a:lnTo>
                  <a:pt x="328" y="64"/>
                </a:lnTo>
                <a:lnTo>
                  <a:pt x="328" y="64"/>
                </a:lnTo>
                <a:lnTo>
                  <a:pt x="328" y="64"/>
                </a:lnTo>
                <a:lnTo>
                  <a:pt x="328" y="64"/>
                </a:lnTo>
                <a:lnTo>
                  <a:pt x="329" y="64"/>
                </a:lnTo>
                <a:lnTo>
                  <a:pt x="329" y="63"/>
                </a:lnTo>
                <a:lnTo>
                  <a:pt x="329" y="63"/>
                </a:lnTo>
                <a:lnTo>
                  <a:pt x="329" y="63"/>
                </a:lnTo>
                <a:lnTo>
                  <a:pt x="329" y="63"/>
                </a:lnTo>
                <a:lnTo>
                  <a:pt x="330" y="63"/>
                </a:lnTo>
                <a:lnTo>
                  <a:pt x="330" y="63"/>
                </a:lnTo>
                <a:lnTo>
                  <a:pt x="332" y="63"/>
                </a:lnTo>
                <a:lnTo>
                  <a:pt x="332" y="63"/>
                </a:lnTo>
                <a:lnTo>
                  <a:pt x="333" y="63"/>
                </a:lnTo>
                <a:lnTo>
                  <a:pt x="333" y="63"/>
                </a:lnTo>
                <a:lnTo>
                  <a:pt x="333" y="63"/>
                </a:lnTo>
                <a:lnTo>
                  <a:pt x="330" y="64"/>
                </a:lnTo>
                <a:lnTo>
                  <a:pt x="329" y="66"/>
                </a:lnTo>
                <a:lnTo>
                  <a:pt x="328" y="66"/>
                </a:lnTo>
                <a:lnTo>
                  <a:pt x="328" y="66"/>
                </a:lnTo>
                <a:lnTo>
                  <a:pt x="328" y="66"/>
                </a:lnTo>
                <a:lnTo>
                  <a:pt x="326" y="66"/>
                </a:lnTo>
                <a:lnTo>
                  <a:pt x="326" y="66"/>
                </a:lnTo>
                <a:lnTo>
                  <a:pt x="326" y="66"/>
                </a:lnTo>
                <a:lnTo>
                  <a:pt x="326" y="66"/>
                </a:lnTo>
                <a:lnTo>
                  <a:pt x="326" y="66"/>
                </a:lnTo>
                <a:lnTo>
                  <a:pt x="326" y="66"/>
                </a:lnTo>
                <a:lnTo>
                  <a:pt x="328" y="67"/>
                </a:lnTo>
                <a:lnTo>
                  <a:pt x="328" y="67"/>
                </a:lnTo>
                <a:lnTo>
                  <a:pt x="328" y="69"/>
                </a:lnTo>
                <a:lnTo>
                  <a:pt x="328" y="69"/>
                </a:lnTo>
                <a:lnTo>
                  <a:pt x="329" y="69"/>
                </a:lnTo>
                <a:lnTo>
                  <a:pt x="329" y="67"/>
                </a:lnTo>
                <a:lnTo>
                  <a:pt x="329" y="67"/>
                </a:lnTo>
                <a:lnTo>
                  <a:pt x="329" y="67"/>
                </a:lnTo>
                <a:lnTo>
                  <a:pt x="329" y="67"/>
                </a:lnTo>
                <a:lnTo>
                  <a:pt x="329" y="66"/>
                </a:lnTo>
                <a:lnTo>
                  <a:pt x="330" y="66"/>
                </a:lnTo>
                <a:lnTo>
                  <a:pt x="330" y="66"/>
                </a:lnTo>
                <a:lnTo>
                  <a:pt x="330" y="66"/>
                </a:lnTo>
                <a:lnTo>
                  <a:pt x="330" y="66"/>
                </a:lnTo>
                <a:lnTo>
                  <a:pt x="332" y="66"/>
                </a:lnTo>
                <a:lnTo>
                  <a:pt x="332" y="66"/>
                </a:lnTo>
                <a:lnTo>
                  <a:pt x="332" y="66"/>
                </a:lnTo>
                <a:lnTo>
                  <a:pt x="332" y="66"/>
                </a:lnTo>
                <a:lnTo>
                  <a:pt x="332" y="66"/>
                </a:lnTo>
                <a:lnTo>
                  <a:pt x="332" y="67"/>
                </a:lnTo>
                <a:lnTo>
                  <a:pt x="333" y="67"/>
                </a:lnTo>
                <a:lnTo>
                  <a:pt x="333" y="67"/>
                </a:lnTo>
                <a:lnTo>
                  <a:pt x="333" y="67"/>
                </a:lnTo>
                <a:lnTo>
                  <a:pt x="333" y="67"/>
                </a:lnTo>
                <a:lnTo>
                  <a:pt x="333" y="67"/>
                </a:lnTo>
                <a:lnTo>
                  <a:pt x="335" y="67"/>
                </a:lnTo>
                <a:lnTo>
                  <a:pt x="335" y="67"/>
                </a:lnTo>
                <a:lnTo>
                  <a:pt x="336" y="67"/>
                </a:lnTo>
                <a:lnTo>
                  <a:pt x="338" y="66"/>
                </a:lnTo>
                <a:lnTo>
                  <a:pt x="339" y="66"/>
                </a:lnTo>
                <a:lnTo>
                  <a:pt x="339" y="66"/>
                </a:lnTo>
                <a:lnTo>
                  <a:pt x="339" y="64"/>
                </a:lnTo>
                <a:lnTo>
                  <a:pt x="339" y="64"/>
                </a:lnTo>
                <a:lnTo>
                  <a:pt x="340" y="64"/>
                </a:lnTo>
                <a:lnTo>
                  <a:pt x="340" y="66"/>
                </a:lnTo>
                <a:lnTo>
                  <a:pt x="340" y="66"/>
                </a:lnTo>
                <a:lnTo>
                  <a:pt x="339" y="66"/>
                </a:lnTo>
                <a:lnTo>
                  <a:pt x="339" y="66"/>
                </a:lnTo>
                <a:lnTo>
                  <a:pt x="339" y="66"/>
                </a:lnTo>
                <a:lnTo>
                  <a:pt x="339" y="66"/>
                </a:lnTo>
                <a:lnTo>
                  <a:pt x="340" y="66"/>
                </a:lnTo>
                <a:lnTo>
                  <a:pt x="340" y="67"/>
                </a:lnTo>
                <a:lnTo>
                  <a:pt x="340" y="67"/>
                </a:lnTo>
                <a:lnTo>
                  <a:pt x="338" y="69"/>
                </a:lnTo>
                <a:lnTo>
                  <a:pt x="338" y="69"/>
                </a:lnTo>
                <a:lnTo>
                  <a:pt x="338" y="69"/>
                </a:lnTo>
                <a:lnTo>
                  <a:pt x="338" y="69"/>
                </a:lnTo>
                <a:lnTo>
                  <a:pt x="336" y="69"/>
                </a:lnTo>
                <a:lnTo>
                  <a:pt x="336" y="69"/>
                </a:lnTo>
                <a:lnTo>
                  <a:pt x="336" y="69"/>
                </a:lnTo>
                <a:lnTo>
                  <a:pt x="336" y="70"/>
                </a:lnTo>
                <a:lnTo>
                  <a:pt x="336" y="70"/>
                </a:lnTo>
                <a:lnTo>
                  <a:pt x="335" y="70"/>
                </a:lnTo>
                <a:lnTo>
                  <a:pt x="335" y="70"/>
                </a:lnTo>
                <a:lnTo>
                  <a:pt x="335" y="70"/>
                </a:lnTo>
                <a:lnTo>
                  <a:pt x="335" y="69"/>
                </a:lnTo>
                <a:lnTo>
                  <a:pt x="335" y="69"/>
                </a:lnTo>
                <a:lnTo>
                  <a:pt x="335" y="69"/>
                </a:lnTo>
                <a:lnTo>
                  <a:pt x="335" y="70"/>
                </a:lnTo>
                <a:lnTo>
                  <a:pt x="333" y="70"/>
                </a:lnTo>
                <a:lnTo>
                  <a:pt x="333" y="70"/>
                </a:lnTo>
                <a:lnTo>
                  <a:pt x="333" y="70"/>
                </a:lnTo>
                <a:lnTo>
                  <a:pt x="333" y="70"/>
                </a:lnTo>
                <a:lnTo>
                  <a:pt x="333" y="71"/>
                </a:lnTo>
                <a:lnTo>
                  <a:pt x="333" y="71"/>
                </a:lnTo>
                <a:lnTo>
                  <a:pt x="333" y="71"/>
                </a:lnTo>
                <a:lnTo>
                  <a:pt x="333" y="73"/>
                </a:lnTo>
                <a:lnTo>
                  <a:pt x="333" y="73"/>
                </a:lnTo>
                <a:lnTo>
                  <a:pt x="333" y="73"/>
                </a:lnTo>
                <a:lnTo>
                  <a:pt x="333" y="73"/>
                </a:lnTo>
                <a:lnTo>
                  <a:pt x="335" y="73"/>
                </a:lnTo>
                <a:lnTo>
                  <a:pt x="335" y="73"/>
                </a:lnTo>
                <a:lnTo>
                  <a:pt x="333" y="73"/>
                </a:lnTo>
                <a:lnTo>
                  <a:pt x="333" y="73"/>
                </a:lnTo>
                <a:lnTo>
                  <a:pt x="333" y="74"/>
                </a:lnTo>
                <a:lnTo>
                  <a:pt x="333" y="74"/>
                </a:lnTo>
                <a:lnTo>
                  <a:pt x="333" y="74"/>
                </a:lnTo>
                <a:lnTo>
                  <a:pt x="332" y="74"/>
                </a:lnTo>
                <a:lnTo>
                  <a:pt x="332" y="74"/>
                </a:lnTo>
                <a:lnTo>
                  <a:pt x="330" y="74"/>
                </a:lnTo>
                <a:lnTo>
                  <a:pt x="329" y="76"/>
                </a:lnTo>
                <a:lnTo>
                  <a:pt x="328" y="77"/>
                </a:lnTo>
                <a:lnTo>
                  <a:pt x="328" y="77"/>
                </a:lnTo>
                <a:lnTo>
                  <a:pt x="328" y="76"/>
                </a:lnTo>
                <a:lnTo>
                  <a:pt x="328" y="76"/>
                </a:lnTo>
                <a:lnTo>
                  <a:pt x="326" y="76"/>
                </a:lnTo>
                <a:lnTo>
                  <a:pt x="325" y="76"/>
                </a:lnTo>
                <a:lnTo>
                  <a:pt x="325" y="76"/>
                </a:lnTo>
                <a:lnTo>
                  <a:pt x="325" y="76"/>
                </a:lnTo>
                <a:lnTo>
                  <a:pt x="323" y="77"/>
                </a:lnTo>
                <a:lnTo>
                  <a:pt x="323" y="77"/>
                </a:lnTo>
                <a:lnTo>
                  <a:pt x="323" y="77"/>
                </a:lnTo>
                <a:lnTo>
                  <a:pt x="323" y="77"/>
                </a:lnTo>
                <a:lnTo>
                  <a:pt x="323" y="77"/>
                </a:lnTo>
                <a:lnTo>
                  <a:pt x="322" y="77"/>
                </a:lnTo>
                <a:lnTo>
                  <a:pt x="320" y="78"/>
                </a:lnTo>
                <a:lnTo>
                  <a:pt x="318" y="78"/>
                </a:lnTo>
                <a:lnTo>
                  <a:pt x="318" y="78"/>
                </a:lnTo>
                <a:lnTo>
                  <a:pt x="316" y="80"/>
                </a:lnTo>
                <a:lnTo>
                  <a:pt x="316" y="80"/>
                </a:lnTo>
                <a:lnTo>
                  <a:pt x="316" y="78"/>
                </a:lnTo>
                <a:lnTo>
                  <a:pt x="316" y="78"/>
                </a:lnTo>
                <a:lnTo>
                  <a:pt x="316" y="78"/>
                </a:lnTo>
                <a:lnTo>
                  <a:pt x="316" y="78"/>
                </a:lnTo>
                <a:lnTo>
                  <a:pt x="316" y="78"/>
                </a:lnTo>
                <a:lnTo>
                  <a:pt x="316" y="78"/>
                </a:lnTo>
                <a:lnTo>
                  <a:pt x="316" y="78"/>
                </a:lnTo>
                <a:lnTo>
                  <a:pt x="315" y="78"/>
                </a:lnTo>
                <a:lnTo>
                  <a:pt x="315" y="78"/>
                </a:lnTo>
                <a:lnTo>
                  <a:pt x="315" y="78"/>
                </a:lnTo>
                <a:lnTo>
                  <a:pt x="315" y="78"/>
                </a:lnTo>
                <a:lnTo>
                  <a:pt x="315" y="80"/>
                </a:lnTo>
                <a:lnTo>
                  <a:pt x="316" y="80"/>
                </a:lnTo>
                <a:lnTo>
                  <a:pt x="316" y="80"/>
                </a:lnTo>
                <a:lnTo>
                  <a:pt x="316" y="80"/>
                </a:lnTo>
                <a:lnTo>
                  <a:pt x="315" y="80"/>
                </a:lnTo>
                <a:lnTo>
                  <a:pt x="313" y="81"/>
                </a:lnTo>
                <a:lnTo>
                  <a:pt x="312" y="81"/>
                </a:lnTo>
                <a:lnTo>
                  <a:pt x="312" y="81"/>
                </a:lnTo>
                <a:lnTo>
                  <a:pt x="311" y="81"/>
                </a:lnTo>
                <a:lnTo>
                  <a:pt x="311" y="81"/>
                </a:lnTo>
                <a:lnTo>
                  <a:pt x="309" y="83"/>
                </a:lnTo>
                <a:lnTo>
                  <a:pt x="309" y="83"/>
                </a:lnTo>
                <a:lnTo>
                  <a:pt x="308" y="83"/>
                </a:lnTo>
                <a:lnTo>
                  <a:pt x="308" y="83"/>
                </a:lnTo>
                <a:lnTo>
                  <a:pt x="308" y="83"/>
                </a:lnTo>
                <a:lnTo>
                  <a:pt x="308" y="83"/>
                </a:lnTo>
                <a:lnTo>
                  <a:pt x="306" y="84"/>
                </a:lnTo>
                <a:lnTo>
                  <a:pt x="306" y="84"/>
                </a:lnTo>
                <a:lnTo>
                  <a:pt x="305" y="81"/>
                </a:lnTo>
                <a:lnTo>
                  <a:pt x="302" y="83"/>
                </a:lnTo>
                <a:lnTo>
                  <a:pt x="302" y="83"/>
                </a:lnTo>
                <a:lnTo>
                  <a:pt x="303" y="83"/>
                </a:lnTo>
                <a:lnTo>
                  <a:pt x="303" y="83"/>
                </a:lnTo>
                <a:lnTo>
                  <a:pt x="305" y="83"/>
                </a:lnTo>
                <a:lnTo>
                  <a:pt x="305" y="83"/>
                </a:lnTo>
                <a:lnTo>
                  <a:pt x="305" y="83"/>
                </a:lnTo>
                <a:lnTo>
                  <a:pt x="303" y="83"/>
                </a:lnTo>
                <a:lnTo>
                  <a:pt x="303" y="83"/>
                </a:lnTo>
                <a:lnTo>
                  <a:pt x="303" y="84"/>
                </a:lnTo>
                <a:lnTo>
                  <a:pt x="303" y="84"/>
                </a:lnTo>
                <a:lnTo>
                  <a:pt x="303" y="84"/>
                </a:lnTo>
                <a:lnTo>
                  <a:pt x="303" y="84"/>
                </a:lnTo>
                <a:lnTo>
                  <a:pt x="303" y="84"/>
                </a:lnTo>
                <a:lnTo>
                  <a:pt x="303" y="84"/>
                </a:lnTo>
                <a:lnTo>
                  <a:pt x="303" y="84"/>
                </a:lnTo>
                <a:lnTo>
                  <a:pt x="303" y="84"/>
                </a:lnTo>
                <a:lnTo>
                  <a:pt x="303" y="84"/>
                </a:lnTo>
                <a:lnTo>
                  <a:pt x="302" y="84"/>
                </a:lnTo>
                <a:lnTo>
                  <a:pt x="302" y="84"/>
                </a:lnTo>
                <a:lnTo>
                  <a:pt x="301" y="84"/>
                </a:lnTo>
                <a:lnTo>
                  <a:pt x="301" y="86"/>
                </a:lnTo>
                <a:lnTo>
                  <a:pt x="299" y="86"/>
                </a:lnTo>
                <a:lnTo>
                  <a:pt x="299" y="86"/>
                </a:lnTo>
                <a:lnTo>
                  <a:pt x="299" y="86"/>
                </a:lnTo>
                <a:lnTo>
                  <a:pt x="299" y="86"/>
                </a:lnTo>
                <a:lnTo>
                  <a:pt x="299" y="86"/>
                </a:lnTo>
                <a:lnTo>
                  <a:pt x="299" y="87"/>
                </a:lnTo>
                <a:lnTo>
                  <a:pt x="299" y="87"/>
                </a:lnTo>
                <a:lnTo>
                  <a:pt x="299" y="87"/>
                </a:lnTo>
                <a:lnTo>
                  <a:pt x="299" y="88"/>
                </a:lnTo>
                <a:lnTo>
                  <a:pt x="299" y="88"/>
                </a:lnTo>
                <a:lnTo>
                  <a:pt x="299" y="88"/>
                </a:lnTo>
                <a:lnTo>
                  <a:pt x="299" y="88"/>
                </a:lnTo>
                <a:lnTo>
                  <a:pt x="301" y="87"/>
                </a:lnTo>
                <a:lnTo>
                  <a:pt x="301" y="87"/>
                </a:lnTo>
                <a:lnTo>
                  <a:pt x="301" y="87"/>
                </a:lnTo>
                <a:lnTo>
                  <a:pt x="301" y="87"/>
                </a:lnTo>
                <a:lnTo>
                  <a:pt x="301" y="87"/>
                </a:lnTo>
                <a:lnTo>
                  <a:pt x="302" y="87"/>
                </a:lnTo>
                <a:lnTo>
                  <a:pt x="302" y="88"/>
                </a:lnTo>
                <a:lnTo>
                  <a:pt x="302" y="88"/>
                </a:lnTo>
                <a:lnTo>
                  <a:pt x="302" y="88"/>
                </a:lnTo>
                <a:lnTo>
                  <a:pt x="302" y="87"/>
                </a:lnTo>
                <a:lnTo>
                  <a:pt x="303" y="88"/>
                </a:lnTo>
                <a:lnTo>
                  <a:pt x="303" y="88"/>
                </a:lnTo>
                <a:lnTo>
                  <a:pt x="302" y="88"/>
                </a:lnTo>
                <a:lnTo>
                  <a:pt x="302" y="88"/>
                </a:lnTo>
                <a:lnTo>
                  <a:pt x="302" y="91"/>
                </a:lnTo>
                <a:lnTo>
                  <a:pt x="302" y="91"/>
                </a:lnTo>
                <a:lnTo>
                  <a:pt x="303" y="91"/>
                </a:lnTo>
                <a:lnTo>
                  <a:pt x="303" y="91"/>
                </a:lnTo>
                <a:lnTo>
                  <a:pt x="303" y="91"/>
                </a:lnTo>
                <a:lnTo>
                  <a:pt x="303" y="91"/>
                </a:lnTo>
                <a:lnTo>
                  <a:pt x="303" y="93"/>
                </a:lnTo>
                <a:lnTo>
                  <a:pt x="303" y="93"/>
                </a:lnTo>
                <a:lnTo>
                  <a:pt x="303" y="93"/>
                </a:lnTo>
                <a:lnTo>
                  <a:pt x="306" y="93"/>
                </a:lnTo>
                <a:lnTo>
                  <a:pt x="306" y="93"/>
                </a:lnTo>
                <a:lnTo>
                  <a:pt x="303" y="94"/>
                </a:lnTo>
                <a:lnTo>
                  <a:pt x="302" y="96"/>
                </a:lnTo>
                <a:lnTo>
                  <a:pt x="301" y="96"/>
                </a:lnTo>
                <a:lnTo>
                  <a:pt x="301" y="96"/>
                </a:lnTo>
                <a:lnTo>
                  <a:pt x="301" y="97"/>
                </a:lnTo>
                <a:lnTo>
                  <a:pt x="301" y="98"/>
                </a:lnTo>
                <a:lnTo>
                  <a:pt x="301" y="98"/>
                </a:lnTo>
                <a:lnTo>
                  <a:pt x="301" y="100"/>
                </a:lnTo>
                <a:lnTo>
                  <a:pt x="301" y="100"/>
                </a:lnTo>
                <a:lnTo>
                  <a:pt x="301" y="100"/>
                </a:lnTo>
                <a:lnTo>
                  <a:pt x="301" y="100"/>
                </a:lnTo>
                <a:lnTo>
                  <a:pt x="302" y="100"/>
                </a:lnTo>
                <a:lnTo>
                  <a:pt x="302" y="100"/>
                </a:lnTo>
                <a:lnTo>
                  <a:pt x="302" y="100"/>
                </a:lnTo>
                <a:lnTo>
                  <a:pt x="302" y="100"/>
                </a:lnTo>
                <a:lnTo>
                  <a:pt x="303" y="100"/>
                </a:lnTo>
                <a:lnTo>
                  <a:pt x="303" y="100"/>
                </a:lnTo>
                <a:lnTo>
                  <a:pt x="302" y="100"/>
                </a:lnTo>
                <a:lnTo>
                  <a:pt x="302" y="100"/>
                </a:lnTo>
                <a:lnTo>
                  <a:pt x="302" y="100"/>
                </a:lnTo>
                <a:lnTo>
                  <a:pt x="302" y="100"/>
                </a:lnTo>
                <a:lnTo>
                  <a:pt x="302" y="100"/>
                </a:lnTo>
                <a:lnTo>
                  <a:pt x="303" y="100"/>
                </a:lnTo>
                <a:lnTo>
                  <a:pt x="305" y="100"/>
                </a:lnTo>
                <a:lnTo>
                  <a:pt x="306" y="100"/>
                </a:lnTo>
                <a:lnTo>
                  <a:pt x="306" y="98"/>
                </a:lnTo>
                <a:lnTo>
                  <a:pt x="306" y="98"/>
                </a:lnTo>
                <a:lnTo>
                  <a:pt x="308" y="98"/>
                </a:lnTo>
                <a:lnTo>
                  <a:pt x="308" y="98"/>
                </a:lnTo>
                <a:lnTo>
                  <a:pt x="308" y="98"/>
                </a:lnTo>
                <a:lnTo>
                  <a:pt x="308" y="98"/>
                </a:lnTo>
                <a:lnTo>
                  <a:pt x="308" y="98"/>
                </a:lnTo>
                <a:lnTo>
                  <a:pt x="309" y="97"/>
                </a:lnTo>
                <a:lnTo>
                  <a:pt x="311" y="97"/>
                </a:lnTo>
                <a:lnTo>
                  <a:pt x="311" y="97"/>
                </a:lnTo>
                <a:lnTo>
                  <a:pt x="311" y="97"/>
                </a:lnTo>
                <a:lnTo>
                  <a:pt x="311" y="97"/>
                </a:lnTo>
                <a:lnTo>
                  <a:pt x="312" y="97"/>
                </a:lnTo>
                <a:lnTo>
                  <a:pt x="312" y="97"/>
                </a:lnTo>
                <a:lnTo>
                  <a:pt x="313" y="97"/>
                </a:lnTo>
                <a:lnTo>
                  <a:pt x="313" y="97"/>
                </a:lnTo>
                <a:lnTo>
                  <a:pt x="313" y="97"/>
                </a:lnTo>
                <a:lnTo>
                  <a:pt x="313" y="97"/>
                </a:lnTo>
                <a:lnTo>
                  <a:pt x="312" y="96"/>
                </a:lnTo>
                <a:lnTo>
                  <a:pt x="312" y="96"/>
                </a:lnTo>
                <a:lnTo>
                  <a:pt x="312" y="94"/>
                </a:lnTo>
                <a:lnTo>
                  <a:pt x="312" y="94"/>
                </a:lnTo>
                <a:lnTo>
                  <a:pt x="313" y="94"/>
                </a:lnTo>
                <a:lnTo>
                  <a:pt x="313" y="94"/>
                </a:lnTo>
                <a:lnTo>
                  <a:pt x="315" y="94"/>
                </a:lnTo>
                <a:lnTo>
                  <a:pt x="315" y="94"/>
                </a:lnTo>
                <a:lnTo>
                  <a:pt x="315" y="94"/>
                </a:lnTo>
                <a:lnTo>
                  <a:pt x="313" y="93"/>
                </a:lnTo>
                <a:lnTo>
                  <a:pt x="313" y="93"/>
                </a:lnTo>
                <a:lnTo>
                  <a:pt x="313" y="91"/>
                </a:lnTo>
                <a:lnTo>
                  <a:pt x="313" y="91"/>
                </a:lnTo>
                <a:lnTo>
                  <a:pt x="313" y="91"/>
                </a:lnTo>
                <a:lnTo>
                  <a:pt x="313" y="93"/>
                </a:lnTo>
                <a:lnTo>
                  <a:pt x="313" y="93"/>
                </a:lnTo>
                <a:lnTo>
                  <a:pt x="313" y="93"/>
                </a:lnTo>
                <a:lnTo>
                  <a:pt x="313" y="93"/>
                </a:lnTo>
                <a:lnTo>
                  <a:pt x="315" y="93"/>
                </a:lnTo>
                <a:lnTo>
                  <a:pt x="316" y="93"/>
                </a:lnTo>
                <a:lnTo>
                  <a:pt x="316" y="93"/>
                </a:lnTo>
                <a:lnTo>
                  <a:pt x="316" y="94"/>
                </a:lnTo>
                <a:lnTo>
                  <a:pt x="316" y="94"/>
                </a:lnTo>
                <a:lnTo>
                  <a:pt x="316" y="94"/>
                </a:lnTo>
                <a:lnTo>
                  <a:pt x="315" y="94"/>
                </a:lnTo>
                <a:lnTo>
                  <a:pt x="315" y="96"/>
                </a:lnTo>
                <a:lnTo>
                  <a:pt x="315" y="96"/>
                </a:lnTo>
                <a:lnTo>
                  <a:pt x="315" y="96"/>
                </a:lnTo>
                <a:lnTo>
                  <a:pt x="315" y="97"/>
                </a:lnTo>
                <a:lnTo>
                  <a:pt x="315" y="97"/>
                </a:lnTo>
                <a:lnTo>
                  <a:pt x="315" y="98"/>
                </a:lnTo>
                <a:lnTo>
                  <a:pt x="316" y="100"/>
                </a:lnTo>
                <a:lnTo>
                  <a:pt x="316" y="100"/>
                </a:lnTo>
                <a:lnTo>
                  <a:pt x="316" y="101"/>
                </a:lnTo>
                <a:lnTo>
                  <a:pt x="316" y="101"/>
                </a:lnTo>
                <a:lnTo>
                  <a:pt x="315" y="103"/>
                </a:lnTo>
                <a:lnTo>
                  <a:pt x="315" y="104"/>
                </a:lnTo>
                <a:lnTo>
                  <a:pt x="315" y="104"/>
                </a:lnTo>
                <a:lnTo>
                  <a:pt x="313" y="104"/>
                </a:lnTo>
                <a:lnTo>
                  <a:pt x="312" y="104"/>
                </a:lnTo>
                <a:lnTo>
                  <a:pt x="311" y="106"/>
                </a:lnTo>
                <a:lnTo>
                  <a:pt x="311" y="106"/>
                </a:lnTo>
                <a:lnTo>
                  <a:pt x="311" y="106"/>
                </a:lnTo>
                <a:lnTo>
                  <a:pt x="311" y="107"/>
                </a:lnTo>
                <a:lnTo>
                  <a:pt x="311" y="107"/>
                </a:lnTo>
                <a:lnTo>
                  <a:pt x="311" y="107"/>
                </a:lnTo>
                <a:lnTo>
                  <a:pt x="311" y="107"/>
                </a:lnTo>
                <a:lnTo>
                  <a:pt x="311" y="107"/>
                </a:lnTo>
                <a:lnTo>
                  <a:pt x="312" y="106"/>
                </a:lnTo>
                <a:lnTo>
                  <a:pt x="313" y="106"/>
                </a:lnTo>
                <a:lnTo>
                  <a:pt x="315" y="106"/>
                </a:lnTo>
                <a:lnTo>
                  <a:pt x="315" y="106"/>
                </a:lnTo>
                <a:lnTo>
                  <a:pt x="315" y="104"/>
                </a:lnTo>
                <a:lnTo>
                  <a:pt x="315" y="104"/>
                </a:lnTo>
                <a:lnTo>
                  <a:pt x="316" y="104"/>
                </a:lnTo>
                <a:lnTo>
                  <a:pt x="316" y="104"/>
                </a:lnTo>
                <a:lnTo>
                  <a:pt x="318" y="104"/>
                </a:lnTo>
                <a:lnTo>
                  <a:pt x="318" y="104"/>
                </a:lnTo>
                <a:lnTo>
                  <a:pt x="318" y="104"/>
                </a:lnTo>
                <a:lnTo>
                  <a:pt x="318" y="106"/>
                </a:lnTo>
                <a:lnTo>
                  <a:pt x="318" y="106"/>
                </a:lnTo>
                <a:lnTo>
                  <a:pt x="318" y="106"/>
                </a:lnTo>
                <a:lnTo>
                  <a:pt x="318" y="106"/>
                </a:lnTo>
                <a:lnTo>
                  <a:pt x="318" y="107"/>
                </a:lnTo>
                <a:lnTo>
                  <a:pt x="319" y="107"/>
                </a:lnTo>
                <a:lnTo>
                  <a:pt x="319" y="107"/>
                </a:lnTo>
                <a:lnTo>
                  <a:pt x="319" y="107"/>
                </a:lnTo>
                <a:lnTo>
                  <a:pt x="318" y="107"/>
                </a:lnTo>
                <a:lnTo>
                  <a:pt x="319" y="108"/>
                </a:lnTo>
                <a:lnTo>
                  <a:pt x="319" y="108"/>
                </a:lnTo>
                <a:lnTo>
                  <a:pt x="319" y="108"/>
                </a:lnTo>
                <a:lnTo>
                  <a:pt x="319" y="108"/>
                </a:lnTo>
                <a:lnTo>
                  <a:pt x="319" y="108"/>
                </a:lnTo>
                <a:lnTo>
                  <a:pt x="320" y="108"/>
                </a:lnTo>
                <a:lnTo>
                  <a:pt x="320" y="108"/>
                </a:lnTo>
                <a:lnTo>
                  <a:pt x="320" y="108"/>
                </a:lnTo>
                <a:lnTo>
                  <a:pt x="320" y="107"/>
                </a:lnTo>
                <a:lnTo>
                  <a:pt x="322" y="107"/>
                </a:lnTo>
                <a:lnTo>
                  <a:pt x="323" y="107"/>
                </a:lnTo>
                <a:lnTo>
                  <a:pt x="323" y="107"/>
                </a:lnTo>
                <a:lnTo>
                  <a:pt x="323" y="106"/>
                </a:lnTo>
                <a:lnTo>
                  <a:pt x="323" y="106"/>
                </a:lnTo>
                <a:lnTo>
                  <a:pt x="323" y="106"/>
                </a:lnTo>
                <a:lnTo>
                  <a:pt x="322" y="106"/>
                </a:lnTo>
                <a:lnTo>
                  <a:pt x="320" y="106"/>
                </a:lnTo>
                <a:lnTo>
                  <a:pt x="320" y="106"/>
                </a:lnTo>
                <a:lnTo>
                  <a:pt x="320" y="106"/>
                </a:lnTo>
                <a:lnTo>
                  <a:pt x="320" y="106"/>
                </a:lnTo>
                <a:lnTo>
                  <a:pt x="320" y="106"/>
                </a:lnTo>
                <a:lnTo>
                  <a:pt x="322" y="106"/>
                </a:lnTo>
                <a:lnTo>
                  <a:pt x="323" y="106"/>
                </a:lnTo>
                <a:lnTo>
                  <a:pt x="323" y="106"/>
                </a:lnTo>
                <a:lnTo>
                  <a:pt x="323" y="104"/>
                </a:lnTo>
                <a:lnTo>
                  <a:pt x="323" y="104"/>
                </a:lnTo>
                <a:lnTo>
                  <a:pt x="322" y="104"/>
                </a:lnTo>
                <a:lnTo>
                  <a:pt x="322" y="104"/>
                </a:lnTo>
                <a:lnTo>
                  <a:pt x="322" y="103"/>
                </a:lnTo>
                <a:lnTo>
                  <a:pt x="322" y="103"/>
                </a:lnTo>
                <a:lnTo>
                  <a:pt x="322" y="103"/>
                </a:lnTo>
                <a:lnTo>
                  <a:pt x="322" y="103"/>
                </a:lnTo>
                <a:lnTo>
                  <a:pt x="323" y="103"/>
                </a:lnTo>
                <a:lnTo>
                  <a:pt x="323" y="103"/>
                </a:lnTo>
                <a:lnTo>
                  <a:pt x="323" y="103"/>
                </a:lnTo>
                <a:lnTo>
                  <a:pt x="323" y="103"/>
                </a:lnTo>
                <a:lnTo>
                  <a:pt x="323" y="103"/>
                </a:lnTo>
                <a:lnTo>
                  <a:pt x="323" y="103"/>
                </a:lnTo>
                <a:lnTo>
                  <a:pt x="325" y="103"/>
                </a:lnTo>
                <a:lnTo>
                  <a:pt x="325" y="103"/>
                </a:lnTo>
                <a:lnTo>
                  <a:pt x="326" y="103"/>
                </a:lnTo>
                <a:lnTo>
                  <a:pt x="326" y="103"/>
                </a:lnTo>
                <a:lnTo>
                  <a:pt x="326" y="101"/>
                </a:lnTo>
                <a:lnTo>
                  <a:pt x="328" y="101"/>
                </a:lnTo>
                <a:lnTo>
                  <a:pt x="329" y="101"/>
                </a:lnTo>
                <a:lnTo>
                  <a:pt x="330" y="100"/>
                </a:lnTo>
                <a:lnTo>
                  <a:pt x="330" y="100"/>
                </a:lnTo>
                <a:lnTo>
                  <a:pt x="330" y="101"/>
                </a:lnTo>
                <a:lnTo>
                  <a:pt x="330" y="101"/>
                </a:lnTo>
                <a:lnTo>
                  <a:pt x="330" y="100"/>
                </a:lnTo>
                <a:lnTo>
                  <a:pt x="330" y="100"/>
                </a:lnTo>
                <a:lnTo>
                  <a:pt x="330" y="100"/>
                </a:lnTo>
                <a:lnTo>
                  <a:pt x="333" y="100"/>
                </a:lnTo>
                <a:lnTo>
                  <a:pt x="335" y="100"/>
                </a:lnTo>
                <a:lnTo>
                  <a:pt x="335" y="100"/>
                </a:lnTo>
                <a:lnTo>
                  <a:pt x="336" y="98"/>
                </a:lnTo>
                <a:lnTo>
                  <a:pt x="338" y="98"/>
                </a:lnTo>
                <a:lnTo>
                  <a:pt x="340" y="97"/>
                </a:lnTo>
                <a:lnTo>
                  <a:pt x="340" y="97"/>
                </a:lnTo>
                <a:lnTo>
                  <a:pt x="339" y="98"/>
                </a:lnTo>
                <a:lnTo>
                  <a:pt x="339" y="98"/>
                </a:lnTo>
                <a:lnTo>
                  <a:pt x="339" y="100"/>
                </a:lnTo>
                <a:lnTo>
                  <a:pt x="339" y="100"/>
                </a:lnTo>
                <a:lnTo>
                  <a:pt x="339" y="100"/>
                </a:lnTo>
                <a:lnTo>
                  <a:pt x="342" y="100"/>
                </a:lnTo>
                <a:lnTo>
                  <a:pt x="343" y="98"/>
                </a:lnTo>
                <a:lnTo>
                  <a:pt x="343" y="98"/>
                </a:lnTo>
                <a:lnTo>
                  <a:pt x="343" y="98"/>
                </a:lnTo>
                <a:lnTo>
                  <a:pt x="345" y="97"/>
                </a:lnTo>
                <a:lnTo>
                  <a:pt x="345" y="97"/>
                </a:lnTo>
                <a:lnTo>
                  <a:pt x="345" y="97"/>
                </a:lnTo>
                <a:lnTo>
                  <a:pt x="345" y="96"/>
                </a:lnTo>
                <a:lnTo>
                  <a:pt x="345" y="96"/>
                </a:lnTo>
                <a:lnTo>
                  <a:pt x="345" y="96"/>
                </a:lnTo>
                <a:lnTo>
                  <a:pt x="345" y="96"/>
                </a:lnTo>
                <a:lnTo>
                  <a:pt x="346" y="96"/>
                </a:lnTo>
                <a:lnTo>
                  <a:pt x="346" y="96"/>
                </a:lnTo>
                <a:lnTo>
                  <a:pt x="348" y="96"/>
                </a:lnTo>
                <a:lnTo>
                  <a:pt x="348" y="97"/>
                </a:lnTo>
                <a:lnTo>
                  <a:pt x="348" y="97"/>
                </a:lnTo>
                <a:lnTo>
                  <a:pt x="348" y="96"/>
                </a:lnTo>
                <a:lnTo>
                  <a:pt x="348" y="94"/>
                </a:lnTo>
                <a:lnTo>
                  <a:pt x="348" y="94"/>
                </a:lnTo>
                <a:lnTo>
                  <a:pt x="352" y="94"/>
                </a:lnTo>
                <a:lnTo>
                  <a:pt x="352" y="94"/>
                </a:lnTo>
                <a:lnTo>
                  <a:pt x="352" y="94"/>
                </a:lnTo>
                <a:lnTo>
                  <a:pt x="352" y="94"/>
                </a:lnTo>
                <a:lnTo>
                  <a:pt x="352" y="94"/>
                </a:lnTo>
                <a:lnTo>
                  <a:pt x="353" y="94"/>
                </a:lnTo>
                <a:lnTo>
                  <a:pt x="353" y="94"/>
                </a:lnTo>
                <a:lnTo>
                  <a:pt x="353" y="94"/>
                </a:lnTo>
                <a:lnTo>
                  <a:pt x="353" y="94"/>
                </a:lnTo>
                <a:lnTo>
                  <a:pt x="353" y="96"/>
                </a:lnTo>
                <a:lnTo>
                  <a:pt x="353" y="96"/>
                </a:lnTo>
                <a:lnTo>
                  <a:pt x="353" y="96"/>
                </a:lnTo>
                <a:lnTo>
                  <a:pt x="352" y="97"/>
                </a:lnTo>
                <a:lnTo>
                  <a:pt x="350" y="97"/>
                </a:lnTo>
                <a:lnTo>
                  <a:pt x="350" y="97"/>
                </a:lnTo>
                <a:lnTo>
                  <a:pt x="349" y="97"/>
                </a:lnTo>
                <a:lnTo>
                  <a:pt x="349" y="98"/>
                </a:lnTo>
                <a:lnTo>
                  <a:pt x="349" y="98"/>
                </a:lnTo>
                <a:lnTo>
                  <a:pt x="349" y="98"/>
                </a:lnTo>
                <a:lnTo>
                  <a:pt x="348" y="100"/>
                </a:lnTo>
                <a:lnTo>
                  <a:pt x="345" y="101"/>
                </a:lnTo>
                <a:lnTo>
                  <a:pt x="345" y="103"/>
                </a:lnTo>
                <a:lnTo>
                  <a:pt x="345" y="103"/>
                </a:lnTo>
                <a:lnTo>
                  <a:pt x="345" y="103"/>
                </a:lnTo>
                <a:lnTo>
                  <a:pt x="345" y="103"/>
                </a:lnTo>
                <a:lnTo>
                  <a:pt x="345" y="103"/>
                </a:lnTo>
                <a:lnTo>
                  <a:pt x="343" y="101"/>
                </a:lnTo>
                <a:lnTo>
                  <a:pt x="343" y="101"/>
                </a:lnTo>
                <a:lnTo>
                  <a:pt x="343" y="101"/>
                </a:lnTo>
                <a:lnTo>
                  <a:pt x="343" y="100"/>
                </a:lnTo>
                <a:lnTo>
                  <a:pt x="343" y="100"/>
                </a:lnTo>
                <a:lnTo>
                  <a:pt x="342" y="100"/>
                </a:lnTo>
                <a:lnTo>
                  <a:pt x="342" y="101"/>
                </a:lnTo>
                <a:lnTo>
                  <a:pt x="340" y="101"/>
                </a:lnTo>
                <a:lnTo>
                  <a:pt x="339" y="103"/>
                </a:lnTo>
                <a:lnTo>
                  <a:pt x="339" y="103"/>
                </a:lnTo>
                <a:lnTo>
                  <a:pt x="338" y="103"/>
                </a:lnTo>
                <a:lnTo>
                  <a:pt x="338" y="103"/>
                </a:lnTo>
                <a:lnTo>
                  <a:pt x="336" y="104"/>
                </a:lnTo>
                <a:lnTo>
                  <a:pt x="336" y="104"/>
                </a:lnTo>
                <a:lnTo>
                  <a:pt x="336" y="104"/>
                </a:lnTo>
                <a:lnTo>
                  <a:pt x="336" y="104"/>
                </a:lnTo>
                <a:lnTo>
                  <a:pt x="338" y="104"/>
                </a:lnTo>
                <a:lnTo>
                  <a:pt x="338" y="106"/>
                </a:lnTo>
                <a:lnTo>
                  <a:pt x="335" y="106"/>
                </a:lnTo>
                <a:lnTo>
                  <a:pt x="335" y="106"/>
                </a:lnTo>
                <a:lnTo>
                  <a:pt x="335" y="106"/>
                </a:lnTo>
                <a:lnTo>
                  <a:pt x="335" y="106"/>
                </a:lnTo>
                <a:lnTo>
                  <a:pt x="335" y="104"/>
                </a:lnTo>
                <a:lnTo>
                  <a:pt x="335" y="104"/>
                </a:lnTo>
                <a:lnTo>
                  <a:pt x="333" y="104"/>
                </a:lnTo>
                <a:lnTo>
                  <a:pt x="333" y="104"/>
                </a:lnTo>
                <a:lnTo>
                  <a:pt x="333" y="104"/>
                </a:lnTo>
                <a:lnTo>
                  <a:pt x="333" y="106"/>
                </a:lnTo>
                <a:lnTo>
                  <a:pt x="333" y="106"/>
                </a:lnTo>
                <a:lnTo>
                  <a:pt x="332" y="106"/>
                </a:lnTo>
                <a:lnTo>
                  <a:pt x="332" y="106"/>
                </a:lnTo>
                <a:lnTo>
                  <a:pt x="332" y="106"/>
                </a:lnTo>
                <a:lnTo>
                  <a:pt x="332" y="106"/>
                </a:lnTo>
                <a:lnTo>
                  <a:pt x="332" y="106"/>
                </a:lnTo>
                <a:lnTo>
                  <a:pt x="332" y="107"/>
                </a:lnTo>
                <a:lnTo>
                  <a:pt x="332" y="107"/>
                </a:lnTo>
                <a:lnTo>
                  <a:pt x="332" y="107"/>
                </a:lnTo>
                <a:lnTo>
                  <a:pt x="332" y="107"/>
                </a:lnTo>
                <a:lnTo>
                  <a:pt x="330" y="107"/>
                </a:lnTo>
                <a:lnTo>
                  <a:pt x="330" y="108"/>
                </a:lnTo>
                <a:lnTo>
                  <a:pt x="330" y="108"/>
                </a:lnTo>
                <a:lnTo>
                  <a:pt x="330" y="108"/>
                </a:lnTo>
                <a:lnTo>
                  <a:pt x="329" y="108"/>
                </a:lnTo>
                <a:lnTo>
                  <a:pt x="329" y="108"/>
                </a:lnTo>
                <a:lnTo>
                  <a:pt x="329" y="110"/>
                </a:lnTo>
                <a:lnTo>
                  <a:pt x="328" y="110"/>
                </a:lnTo>
                <a:lnTo>
                  <a:pt x="328" y="110"/>
                </a:lnTo>
                <a:lnTo>
                  <a:pt x="328" y="110"/>
                </a:lnTo>
                <a:lnTo>
                  <a:pt x="328" y="110"/>
                </a:lnTo>
                <a:lnTo>
                  <a:pt x="326" y="110"/>
                </a:lnTo>
                <a:lnTo>
                  <a:pt x="326" y="110"/>
                </a:lnTo>
                <a:lnTo>
                  <a:pt x="325" y="110"/>
                </a:lnTo>
                <a:lnTo>
                  <a:pt x="325" y="110"/>
                </a:lnTo>
                <a:lnTo>
                  <a:pt x="323" y="110"/>
                </a:lnTo>
                <a:lnTo>
                  <a:pt x="323" y="110"/>
                </a:lnTo>
                <a:lnTo>
                  <a:pt x="323" y="111"/>
                </a:lnTo>
                <a:lnTo>
                  <a:pt x="323" y="111"/>
                </a:lnTo>
                <a:lnTo>
                  <a:pt x="322" y="111"/>
                </a:lnTo>
                <a:lnTo>
                  <a:pt x="320" y="111"/>
                </a:lnTo>
                <a:lnTo>
                  <a:pt x="322" y="111"/>
                </a:lnTo>
                <a:lnTo>
                  <a:pt x="322" y="111"/>
                </a:lnTo>
                <a:lnTo>
                  <a:pt x="322" y="110"/>
                </a:lnTo>
                <a:lnTo>
                  <a:pt x="322" y="110"/>
                </a:lnTo>
                <a:lnTo>
                  <a:pt x="320" y="108"/>
                </a:lnTo>
                <a:lnTo>
                  <a:pt x="320" y="108"/>
                </a:lnTo>
                <a:lnTo>
                  <a:pt x="320" y="108"/>
                </a:lnTo>
                <a:lnTo>
                  <a:pt x="320" y="108"/>
                </a:lnTo>
                <a:lnTo>
                  <a:pt x="320" y="108"/>
                </a:lnTo>
                <a:lnTo>
                  <a:pt x="319" y="110"/>
                </a:lnTo>
                <a:lnTo>
                  <a:pt x="319" y="110"/>
                </a:lnTo>
                <a:lnTo>
                  <a:pt x="320" y="111"/>
                </a:lnTo>
                <a:lnTo>
                  <a:pt x="320" y="113"/>
                </a:lnTo>
                <a:lnTo>
                  <a:pt x="320" y="113"/>
                </a:lnTo>
                <a:lnTo>
                  <a:pt x="320" y="113"/>
                </a:lnTo>
                <a:lnTo>
                  <a:pt x="320" y="113"/>
                </a:lnTo>
                <a:lnTo>
                  <a:pt x="322" y="113"/>
                </a:lnTo>
                <a:lnTo>
                  <a:pt x="323" y="113"/>
                </a:lnTo>
                <a:lnTo>
                  <a:pt x="323" y="113"/>
                </a:lnTo>
                <a:lnTo>
                  <a:pt x="323" y="113"/>
                </a:lnTo>
                <a:lnTo>
                  <a:pt x="322" y="114"/>
                </a:lnTo>
                <a:lnTo>
                  <a:pt x="320" y="114"/>
                </a:lnTo>
                <a:lnTo>
                  <a:pt x="319" y="116"/>
                </a:lnTo>
                <a:lnTo>
                  <a:pt x="318" y="116"/>
                </a:lnTo>
                <a:lnTo>
                  <a:pt x="318" y="116"/>
                </a:lnTo>
                <a:lnTo>
                  <a:pt x="318" y="116"/>
                </a:lnTo>
                <a:lnTo>
                  <a:pt x="318" y="116"/>
                </a:lnTo>
                <a:lnTo>
                  <a:pt x="318" y="114"/>
                </a:lnTo>
                <a:lnTo>
                  <a:pt x="318" y="114"/>
                </a:lnTo>
                <a:lnTo>
                  <a:pt x="318" y="114"/>
                </a:lnTo>
                <a:lnTo>
                  <a:pt x="318" y="114"/>
                </a:lnTo>
                <a:lnTo>
                  <a:pt x="318" y="114"/>
                </a:lnTo>
                <a:lnTo>
                  <a:pt x="316" y="114"/>
                </a:lnTo>
                <a:lnTo>
                  <a:pt x="315" y="116"/>
                </a:lnTo>
                <a:lnTo>
                  <a:pt x="315" y="116"/>
                </a:lnTo>
                <a:lnTo>
                  <a:pt x="313" y="116"/>
                </a:lnTo>
                <a:lnTo>
                  <a:pt x="313" y="116"/>
                </a:lnTo>
                <a:lnTo>
                  <a:pt x="312" y="116"/>
                </a:lnTo>
                <a:lnTo>
                  <a:pt x="311" y="117"/>
                </a:lnTo>
                <a:lnTo>
                  <a:pt x="309" y="117"/>
                </a:lnTo>
                <a:lnTo>
                  <a:pt x="308" y="117"/>
                </a:lnTo>
                <a:lnTo>
                  <a:pt x="308" y="117"/>
                </a:lnTo>
                <a:lnTo>
                  <a:pt x="308" y="117"/>
                </a:lnTo>
                <a:lnTo>
                  <a:pt x="308" y="118"/>
                </a:lnTo>
                <a:lnTo>
                  <a:pt x="308" y="118"/>
                </a:lnTo>
                <a:lnTo>
                  <a:pt x="306" y="118"/>
                </a:lnTo>
                <a:lnTo>
                  <a:pt x="305" y="118"/>
                </a:lnTo>
                <a:lnTo>
                  <a:pt x="305" y="120"/>
                </a:lnTo>
                <a:lnTo>
                  <a:pt x="305" y="120"/>
                </a:lnTo>
                <a:lnTo>
                  <a:pt x="305" y="120"/>
                </a:lnTo>
                <a:lnTo>
                  <a:pt x="303" y="120"/>
                </a:lnTo>
                <a:lnTo>
                  <a:pt x="303" y="120"/>
                </a:lnTo>
                <a:lnTo>
                  <a:pt x="302" y="120"/>
                </a:lnTo>
                <a:lnTo>
                  <a:pt x="302" y="121"/>
                </a:lnTo>
                <a:lnTo>
                  <a:pt x="302" y="121"/>
                </a:lnTo>
                <a:lnTo>
                  <a:pt x="301" y="121"/>
                </a:lnTo>
                <a:lnTo>
                  <a:pt x="301" y="121"/>
                </a:lnTo>
                <a:lnTo>
                  <a:pt x="301" y="121"/>
                </a:lnTo>
                <a:lnTo>
                  <a:pt x="301" y="123"/>
                </a:lnTo>
                <a:lnTo>
                  <a:pt x="301" y="123"/>
                </a:lnTo>
                <a:lnTo>
                  <a:pt x="299" y="123"/>
                </a:lnTo>
                <a:lnTo>
                  <a:pt x="299" y="123"/>
                </a:lnTo>
                <a:lnTo>
                  <a:pt x="299" y="123"/>
                </a:lnTo>
                <a:lnTo>
                  <a:pt x="301" y="123"/>
                </a:lnTo>
                <a:lnTo>
                  <a:pt x="301" y="123"/>
                </a:lnTo>
                <a:lnTo>
                  <a:pt x="301" y="123"/>
                </a:lnTo>
                <a:lnTo>
                  <a:pt x="299" y="123"/>
                </a:lnTo>
                <a:lnTo>
                  <a:pt x="299" y="123"/>
                </a:lnTo>
                <a:lnTo>
                  <a:pt x="298" y="123"/>
                </a:lnTo>
                <a:lnTo>
                  <a:pt x="299" y="123"/>
                </a:lnTo>
                <a:lnTo>
                  <a:pt x="299" y="124"/>
                </a:lnTo>
                <a:lnTo>
                  <a:pt x="301" y="124"/>
                </a:lnTo>
                <a:lnTo>
                  <a:pt x="301" y="124"/>
                </a:lnTo>
                <a:lnTo>
                  <a:pt x="302" y="123"/>
                </a:lnTo>
                <a:lnTo>
                  <a:pt x="303" y="123"/>
                </a:lnTo>
                <a:lnTo>
                  <a:pt x="303" y="123"/>
                </a:lnTo>
                <a:lnTo>
                  <a:pt x="303" y="123"/>
                </a:lnTo>
                <a:lnTo>
                  <a:pt x="305" y="123"/>
                </a:lnTo>
                <a:lnTo>
                  <a:pt x="305" y="123"/>
                </a:lnTo>
                <a:lnTo>
                  <a:pt x="306" y="123"/>
                </a:lnTo>
                <a:lnTo>
                  <a:pt x="306" y="123"/>
                </a:lnTo>
                <a:lnTo>
                  <a:pt x="306" y="123"/>
                </a:lnTo>
                <a:lnTo>
                  <a:pt x="308" y="123"/>
                </a:lnTo>
                <a:lnTo>
                  <a:pt x="308" y="123"/>
                </a:lnTo>
                <a:lnTo>
                  <a:pt x="308" y="123"/>
                </a:lnTo>
                <a:lnTo>
                  <a:pt x="309" y="121"/>
                </a:lnTo>
                <a:lnTo>
                  <a:pt x="312" y="120"/>
                </a:lnTo>
                <a:lnTo>
                  <a:pt x="312" y="120"/>
                </a:lnTo>
                <a:lnTo>
                  <a:pt x="313" y="118"/>
                </a:lnTo>
                <a:lnTo>
                  <a:pt x="313" y="118"/>
                </a:lnTo>
                <a:lnTo>
                  <a:pt x="315" y="117"/>
                </a:lnTo>
                <a:lnTo>
                  <a:pt x="315" y="117"/>
                </a:lnTo>
                <a:lnTo>
                  <a:pt x="315" y="117"/>
                </a:lnTo>
                <a:lnTo>
                  <a:pt x="315" y="118"/>
                </a:lnTo>
                <a:lnTo>
                  <a:pt x="315" y="118"/>
                </a:lnTo>
                <a:lnTo>
                  <a:pt x="316" y="118"/>
                </a:lnTo>
                <a:lnTo>
                  <a:pt x="316" y="120"/>
                </a:lnTo>
                <a:lnTo>
                  <a:pt x="316" y="120"/>
                </a:lnTo>
                <a:lnTo>
                  <a:pt x="316" y="120"/>
                </a:lnTo>
                <a:lnTo>
                  <a:pt x="318" y="118"/>
                </a:lnTo>
                <a:lnTo>
                  <a:pt x="318" y="118"/>
                </a:lnTo>
                <a:lnTo>
                  <a:pt x="318" y="118"/>
                </a:lnTo>
                <a:lnTo>
                  <a:pt x="318" y="118"/>
                </a:lnTo>
                <a:lnTo>
                  <a:pt x="318" y="118"/>
                </a:lnTo>
                <a:lnTo>
                  <a:pt x="318" y="118"/>
                </a:lnTo>
                <a:lnTo>
                  <a:pt x="318" y="118"/>
                </a:lnTo>
                <a:lnTo>
                  <a:pt x="319" y="118"/>
                </a:lnTo>
                <a:lnTo>
                  <a:pt x="319" y="118"/>
                </a:lnTo>
                <a:lnTo>
                  <a:pt x="320" y="118"/>
                </a:lnTo>
                <a:lnTo>
                  <a:pt x="320" y="117"/>
                </a:lnTo>
                <a:lnTo>
                  <a:pt x="320" y="117"/>
                </a:lnTo>
                <a:lnTo>
                  <a:pt x="320" y="118"/>
                </a:lnTo>
                <a:lnTo>
                  <a:pt x="320" y="118"/>
                </a:lnTo>
                <a:lnTo>
                  <a:pt x="320" y="118"/>
                </a:lnTo>
                <a:lnTo>
                  <a:pt x="320" y="120"/>
                </a:lnTo>
                <a:lnTo>
                  <a:pt x="319" y="120"/>
                </a:lnTo>
                <a:lnTo>
                  <a:pt x="319" y="121"/>
                </a:lnTo>
                <a:lnTo>
                  <a:pt x="319" y="121"/>
                </a:lnTo>
                <a:lnTo>
                  <a:pt x="319" y="121"/>
                </a:lnTo>
                <a:lnTo>
                  <a:pt x="320" y="121"/>
                </a:lnTo>
                <a:lnTo>
                  <a:pt x="320" y="121"/>
                </a:lnTo>
                <a:lnTo>
                  <a:pt x="320" y="121"/>
                </a:lnTo>
                <a:lnTo>
                  <a:pt x="320" y="121"/>
                </a:lnTo>
                <a:lnTo>
                  <a:pt x="322" y="120"/>
                </a:lnTo>
                <a:lnTo>
                  <a:pt x="322" y="120"/>
                </a:lnTo>
                <a:lnTo>
                  <a:pt x="323" y="120"/>
                </a:lnTo>
                <a:lnTo>
                  <a:pt x="323" y="120"/>
                </a:lnTo>
                <a:lnTo>
                  <a:pt x="322" y="118"/>
                </a:lnTo>
                <a:lnTo>
                  <a:pt x="323" y="118"/>
                </a:lnTo>
                <a:lnTo>
                  <a:pt x="322" y="117"/>
                </a:lnTo>
                <a:lnTo>
                  <a:pt x="323" y="116"/>
                </a:lnTo>
                <a:lnTo>
                  <a:pt x="323" y="116"/>
                </a:lnTo>
                <a:lnTo>
                  <a:pt x="325" y="114"/>
                </a:lnTo>
                <a:lnTo>
                  <a:pt x="325" y="116"/>
                </a:lnTo>
                <a:lnTo>
                  <a:pt x="325" y="116"/>
                </a:lnTo>
                <a:lnTo>
                  <a:pt x="325" y="116"/>
                </a:lnTo>
                <a:lnTo>
                  <a:pt x="325" y="116"/>
                </a:lnTo>
                <a:lnTo>
                  <a:pt x="325" y="116"/>
                </a:lnTo>
                <a:lnTo>
                  <a:pt x="325" y="114"/>
                </a:lnTo>
                <a:lnTo>
                  <a:pt x="326" y="114"/>
                </a:lnTo>
                <a:lnTo>
                  <a:pt x="326" y="114"/>
                </a:lnTo>
                <a:lnTo>
                  <a:pt x="326" y="114"/>
                </a:lnTo>
                <a:lnTo>
                  <a:pt x="326" y="116"/>
                </a:lnTo>
                <a:lnTo>
                  <a:pt x="328" y="116"/>
                </a:lnTo>
                <a:lnTo>
                  <a:pt x="328" y="116"/>
                </a:lnTo>
                <a:lnTo>
                  <a:pt x="329" y="116"/>
                </a:lnTo>
                <a:lnTo>
                  <a:pt x="329" y="116"/>
                </a:lnTo>
                <a:lnTo>
                  <a:pt x="329" y="116"/>
                </a:lnTo>
                <a:lnTo>
                  <a:pt x="329" y="117"/>
                </a:lnTo>
                <a:lnTo>
                  <a:pt x="329" y="117"/>
                </a:lnTo>
                <a:lnTo>
                  <a:pt x="329" y="116"/>
                </a:lnTo>
                <a:lnTo>
                  <a:pt x="329" y="116"/>
                </a:lnTo>
                <a:lnTo>
                  <a:pt x="329" y="114"/>
                </a:lnTo>
                <a:lnTo>
                  <a:pt x="330" y="114"/>
                </a:lnTo>
                <a:lnTo>
                  <a:pt x="330" y="114"/>
                </a:lnTo>
                <a:lnTo>
                  <a:pt x="330" y="114"/>
                </a:lnTo>
                <a:lnTo>
                  <a:pt x="332" y="114"/>
                </a:lnTo>
                <a:lnTo>
                  <a:pt x="332" y="114"/>
                </a:lnTo>
                <a:lnTo>
                  <a:pt x="332" y="114"/>
                </a:lnTo>
                <a:lnTo>
                  <a:pt x="332" y="114"/>
                </a:lnTo>
                <a:lnTo>
                  <a:pt x="332" y="116"/>
                </a:lnTo>
                <a:lnTo>
                  <a:pt x="332" y="116"/>
                </a:lnTo>
                <a:lnTo>
                  <a:pt x="332" y="116"/>
                </a:lnTo>
                <a:lnTo>
                  <a:pt x="332" y="116"/>
                </a:lnTo>
                <a:lnTo>
                  <a:pt x="333" y="117"/>
                </a:lnTo>
                <a:lnTo>
                  <a:pt x="333" y="117"/>
                </a:lnTo>
                <a:lnTo>
                  <a:pt x="333" y="116"/>
                </a:lnTo>
                <a:lnTo>
                  <a:pt x="335" y="116"/>
                </a:lnTo>
                <a:lnTo>
                  <a:pt x="335" y="114"/>
                </a:lnTo>
                <a:lnTo>
                  <a:pt x="335" y="113"/>
                </a:lnTo>
                <a:lnTo>
                  <a:pt x="335" y="113"/>
                </a:lnTo>
                <a:lnTo>
                  <a:pt x="335" y="113"/>
                </a:lnTo>
                <a:lnTo>
                  <a:pt x="335" y="113"/>
                </a:lnTo>
                <a:lnTo>
                  <a:pt x="335" y="113"/>
                </a:lnTo>
                <a:lnTo>
                  <a:pt x="336" y="113"/>
                </a:lnTo>
                <a:lnTo>
                  <a:pt x="336" y="113"/>
                </a:lnTo>
                <a:lnTo>
                  <a:pt x="336" y="113"/>
                </a:lnTo>
                <a:lnTo>
                  <a:pt x="338" y="111"/>
                </a:lnTo>
                <a:lnTo>
                  <a:pt x="338" y="111"/>
                </a:lnTo>
                <a:lnTo>
                  <a:pt x="339" y="111"/>
                </a:lnTo>
                <a:lnTo>
                  <a:pt x="340" y="111"/>
                </a:lnTo>
                <a:lnTo>
                  <a:pt x="340" y="111"/>
                </a:lnTo>
                <a:lnTo>
                  <a:pt x="340" y="110"/>
                </a:lnTo>
                <a:lnTo>
                  <a:pt x="340" y="110"/>
                </a:lnTo>
                <a:lnTo>
                  <a:pt x="342" y="110"/>
                </a:lnTo>
                <a:lnTo>
                  <a:pt x="342" y="110"/>
                </a:lnTo>
                <a:lnTo>
                  <a:pt x="342" y="110"/>
                </a:lnTo>
                <a:lnTo>
                  <a:pt x="342" y="110"/>
                </a:lnTo>
                <a:lnTo>
                  <a:pt x="343" y="110"/>
                </a:lnTo>
                <a:lnTo>
                  <a:pt x="342" y="110"/>
                </a:lnTo>
                <a:lnTo>
                  <a:pt x="342" y="110"/>
                </a:lnTo>
                <a:lnTo>
                  <a:pt x="343" y="110"/>
                </a:lnTo>
                <a:lnTo>
                  <a:pt x="343" y="110"/>
                </a:lnTo>
                <a:lnTo>
                  <a:pt x="343" y="110"/>
                </a:lnTo>
                <a:lnTo>
                  <a:pt x="345" y="110"/>
                </a:lnTo>
                <a:lnTo>
                  <a:pt x="345" y="110"/>
                </a:lnTo>
                <a:lnTo>
                  <a:pt x="346" y="108"/>
                </a:lnTo>
                <a:lnTo>
                  <a:pt x="346" y="108"/>
                </a:lnTo>
                <a:lnTo>
                  <a:pt x="348" y="110"/>
                </a:lnTo>
                <a:lnTo>
                  <a:pt x="348" y="110"/>
                </a:lnTo>
                <a:lnTo>
                  <a:pt x="349" y="108"/>
                </a:lnTo>
                <a:lnTo>
                  <a:pt x="350" y="108"/>
                </a:lnTo>
                <a:lnTo>
                  <a:pt x="350" y="108"/>
                </a:lnTo>
                <a:lnTo>
                  <a:pt x="350" y="108"/>
                </a:lnTo>
                <a:lnTo>
                  <a:pt x="352" y="108"/>
                </a:lnTo>
                <a:lnTo>
                  <a:pt x="353" y="108"/>
                </a:lnTo>
                <a:lnTo>
                  <a:pt x="353" y="107"/>
                </a:lnTo>
                <a:lnTo>
                  <a:pt x="355" y="107"/>
                </a:lnTo>
                <a:lnTo>
                  <a:pt x="355" y="107"/>
                </a:lnTo>
                <a:lnTo>
                  <a:pt x="355" y="107"/>
                </a:lnTo>
                <a:lnTo>
                  <a:pt x="355" y="107"/>
                </a:lnTo>
                <a:lnTo>
                  <a:pt x="355" y="107"/>
                </a:lnTo>
                <a:lnTo>
                  <a:pt x="355" y="107"/>
                </a:lnTo>
                <a:lnTo>
                  <a:pt x="356" y="107"/>
                </a:lnTo>
                <a:lnTo>
                  <a:pt x="356" y="107"/>
                </a:lnTo>
                <a:lnTo>
                  <a:pt x="356" y="107"/>
                </a:lnTo>
                <a:lnTo>
                  <a:pt x="356" y="107"/>
                </a:lnTo>
                <a:lnTo>
                  <a:pt x="358" y="107"/>
                </a:lnTo>
                <a:lnTo>
                  <a:pt x="358" y="107"/>
                </a:lnTo>
                <a:lnTo>
                  <a:pt x="358" y="107"/>
                </a:lnTo>
                <a:lnTo>
                  <a:pt x="358" y="107"/>
                </a:lnTo>
                <a:lnTo>
                  <a:pt x="358" y="107"/>
                </a:lnTo>
                <a:lnTo>
                  <a:pt x="356" y="107"/>
                </a:lnTo>
                <a:lnTo>
                  <a:pt x="358" y="107"/>
                </a:lnTo>
                <a:lnTo>
                  <a:pt x="358" y="107"/>
                </a:lnTo>
                <a:lnTo>
                  <a:pt x="358" y="108"/>
                </a:lnTo>
                <a:lnTo>
                  <a:pt x="358" y="108"/>
                </a:lnTo>
                <a:lnTo>
                  <a:pt x="359" y="107"/>
                </a:lnTo>
                <a:lnTo>
                  <a:pt x="359" y="107"/>
                </a:lnTo>
                <a:lnTo>
                  <a:pt x="359" y="107"/>
                </a:lnTo>
                <a:lnTo>
                  <a:pt x="359" y="107"/>
                </a:lnTo>
                <a:lnTo>
                  <a:pt x="359" y="106"/>
                </a:lnTo>
                <a:lnTo>
                  <a:pt x="359" y="106"/>
                </a:lnTo>
                <a:lnTo>
                  <a:pt x="359" y="106"/>
                </a:lnTo>
                <a:lnTo>
                  <a:pt x="360" y="106"/>
                </a:lnTo>
                <a:lnTo>
                  <a:pt x="359" y="104"/>
                </a:lnTo>
                <a:lnTo>
                  <a:pt x="359" y="104"/>
                </a:lnTo>
                <a:lnTo>
                  <a:pt x="360" y="104"/>
                </a:lnTo>
                <a:lnTo>
                  <a:pt x="360" y="104"/>
                </a:lnTo>
                <a:lnTo>
                  <a:pt x="360" y="104"/>
                </a:lnTo>
                <a:lnTo>
                  <a:pt x="360" y="104"/>
                </a:lnTo>
                <a:lnTo>
                  <a:pt x="360" y="104"/>
                </a:lnTo>
                <a:lnTo>
                  <a:pt x="360" y="104"/>
                </a:lnTo>
                <a:lnTo>
                  <a:pt x="360" y="104"/>
                </a:lnTo>
                <a:lnTo>
                  <a:pt x="360" y="104"/>
                </a:lnTo>
                <a:lnTo>
                  <a:pt x="363" y="104"/>
                </a:lnTo>
                <a:lnTo>
                  <a:pt x="365" y="104"/>
                </a:lnTo>
                <a:lnTo>
                  <a:pt x="365" y="103"/>
                </a:lnTo>
                <a:lnTo>
                  <a:pt x="365" y="103"/>
                </a:lnTo>
                <a:lnTo>
                  <a:pt x="365" y="103"/>
                </a:lnTo>
                <a:lnTo>
                  <a:pt x="366" y="103"/>
                </a:lnTo>
                <a:lnTo>
                  <a:pt x="367" y="103"/>
                </a:lnTo>
                <a:lnTo>
                  <a:pt x="369" y="103"/>
                </a:lnTo>
                <a:lnTo>
                  <a:pt x="369" y="103"/>
                </a:lnTo>
                <a:lnTo>
                  <a:pt x="370" y="101"/>
                </a:lnTo>
                <a:lnTo>
                  <a:pt x="370" y="101"/>
                </a:lnTo>
                <a:lnTo>
                  <a:pt x="370" y="101"/>
                </a:lnTo>
                <a:lnTo>
                  <a:pt x="370" y="101"/>
                </a:lnTo>
                <a:lnTo>
                  <a:pt x="370" y="101"/>
                </a:lnTo>
                <a:lnTo>
                  <a:pt x="370" y="100"/>
                </a:lnTo>
                <a:lnTo>
                  <a:pt x="370" y="100"/>
                </a:lnTo>
                <a:lnTo>
                  <a:pt x="370" y="101"/>
                </a:lnTo>
                <a:lnTo>
                  <a:pt x="370" y="101"/>
                </a:lnTo>
                <a:lnTo>
                  <a:pt x="372" y="101"/>
                </a:lnTo>
                <a:lnTo>
                  <a:pt x="372" y="101"/>
                </a:lnTo>
                <a:lnTo>
                  <a:pt x="373" y="101"/>
                </a:lnTo>
                <a:lnTo>
                  <a:pt x="373" y="101"/>
                </a:lnTo>
                <a:lnTo>
                  <a:pt x="375" y="100"/>
                </a:lnTo>
                <a:lnTo>
                  <a:pt x="376" y="100"/>
                </a:lnTo>
                <a:lnTo>
                  <a:pt x="376" y="100"/>
                </a:lnTo>
                <a:lnTo>
                  <a:pt x="375" y="100"/>
                </a:lnTo>
                <a:lnTo>
                  <a:pt x="375" y="100"/>
                </a:lnTo>
                <a:lnTo>
                  <a:pt x="375" y="101"/>
                </a:lnTo>
                <a:lnTo>
                  <a:pt x="375" y="101"/>
                </a:lnTo>
                <a:lnTo>
                  <a:pt x="375" y="103"/>
                </a:lnTo>
                <a:lnTo>
                  <a:pt x="375" y="103"/>
                </a:lnTo>
                <a:lnTo>
                  <a:pt x="373" y="103"/>
                </a:lnTo>
                <a:lnTo>
                  <a:pt x="372" y="104"/>
                </a:lnTo>
                <a:lnTo>
                  <a:pt x="370" y="104"/>
                </a:lnTo>
                <a:lnTo>
                  <a:pt x="370" y="104"/>
                </a:lnTo>
                <a:lnTo>
                  <a:pt x="370" y="104"/>
                </a:lnTo>
                <a:lnTo>
                  <a:pt x="370" y="104"/>
                </a:lnTo>
                <a:lnTo>
                  <a:pt x="370" y="104"/>
                </a:lnTo>
                <a:lnTo>
                  <a:pt x="370" y="104"/>
                </a:lnTo>
                <a:lnTo>
                  <a:pt x="369" y="104"/>
                </a:lnTo>
                <a:lnTo>
                  <a:pt x="369" y="104"/>
                </a:lnTo>
                <a:lnTo>
                  <a:pt x="369" y="106"/>
                </a:lnTo>
                <a:lnTo>
                  <a:pt x="369" y="106"/>
                </a:lnTo>
                <a:lnTo>
                  <a:pt x="370" y="106"/>
                </a:lnTo>
                <a:lnTo>
                  <a:pt x="370" y="106"/>
                </a:lnTo>
                <a:lnTo>
                  <a:pt x="370" y="106"/>
                </a:lnTo>
                <a:lnTo>
                  <a:pt x="369" y="106"/>
                </a:lnTo>
                <a:lnTo>
                  <a:pt x="369" y="107"/>
                </a:lnTo>
                <a:lnTo>
                  <a:pt x="369" y="107"/>
                </a:lnTo>
                <a:lnTo>
                  <a:pt x="369" y="107"/>
                </a:lnTo>
                <a:lnTo>
                  <a:pt x="369" y="107"/>
                </a:lnTo>
                <a:lnTo>
                  <a:pt x="369" y="106"/>
                </a:lnTo>
                <a:lnTo>
                  <a:pt x="367" y="106"/>
                </a:lnTo>
                <a:lnTo>
                  <a:pt x="367" y="104"/>
                </a:lnTo>
                <a:lnTo>
                  <a:pt x="366" y="104"/>
                </a:lnTo>
                <a:lnTo>
                  <a:pt x="366" y="106"/>
                </a:lnTo>
                <a:lnTo>
                  <a:pt x="366" y="106"/>
                </a:lnTo>
                <a:lnTo>
                  <a:pt x="366" y="104"/>
                </a:lnTo>
                <a:lnTo>
                  <a:pt x="366" y="104"/>
                </a:lnTo>
                <a:lnTo>
                  <a:pt x="366" y="104"/>
                </a:lnTo>
                <a:lnTo>
                  <a:pt x="366" y="104"/>
                </a:lnTo>
                <a:lnTo>
                  <a:pt x="366" y="104"/>
                </a:lnTo>
                <a:lnTo>
                  <a:pt x="365" y="104"/>
                </a:lnTo>
                <a:lnTo>
                  <a:pt x="365" y="104"/>
                </a:lnTo>
                <a:lnTo>
                  <a:pt x="365" y="104"/>
                </a:lnTo>
                <a:lnTo>
                  <a:pt x="365" y="104"/>
                </a:lnTo>
                <a:lnTo>
                  <a:pt x="365" y="104"/>
                </a:lnTo>
                <a:lnTo>
                  <a:pt x="365" y="106"/>
                </a:lnTo>
                <a:lnTo>
                  <a:pt x="366" y="106"/>
                </a:lnTo>
                <a:lnTo>
                  <a:pt x="366" y="106"/>
                </a:lnTo>
                <a:lnTo>
                  <a:pt x="365" y="106"/>
                </a:lnTo>
                <a:lnTo>
                  <a:pt x="365" y="106"/>
                </a:lnTo>
                <a:lnTo>
                  <a:pt x="365" y="106"/>
                </a:lnTo>
                <a:lnTo>
                  <a:pt x="365" y="107"/>
                </a:lnTo>
                <a:lnTo>
                  <a:pt x="363" y="107"/>
                </a:lnTo>
                <a:lnTo>
                  <a:pt x="363" y="107"/>
                </a:lnTo>
                <a:lnTo>
                  <a:pt x="363" y="108"/>
                </a:lnTo>
                <a:lnTo>
                  <a:pt x="363" y="108"/>
                </a:lnTo>
                <a:lnTo>
                  <a:pt x="362" y="108"/>
                </a:lnTo>
                <a:lnTo>
                  <a:pt x="360" y="110"/>
                </a:lnTo>
                <a:lnTo>
                  <a:pt x="360" y="110"/>
                </a:lnTo>
                <a:lnTo>
                  <a:pt x="359" y="110"/>
                </a:lnTo>
                <a:lnTo>
                  <a:pt x="359" y="110"/>
                </a:lnTo>
                <a:lnTo>
                  <a:pt x="359" y="111"/>
                </a:lnTo>
                <a:lnTo>
                  <a:pt x="358" y="113"/>
                </a:lnTo>
                <a:lnTo>
                  <a:pt x="358" y="113"/>
                </a:lnTo>
                <a:lnTo>
                  <a:pt x="359" y="113"/>
                </a:lnTo>
                <a:lnTo>
                  <a:pt x="359" y="113"/>
                </a:lnTo>
                <a:lnTo>
                  <a:pt x="360" y="113"/>
                </a:lnTo>
                <a:lnTo>
                  <a:pt x="360" y="113"/>
                </a:lnTo>
                <a:lnTo>
                  <a:pt x="360" y="114"/>
                </a:lnTo>
                <a:lnTo>
                  <a:pt x="360" y="114"/>
                </a:lnTo>
                <a:lnTo>
                  <a:pt x="359" y="114"/>
                </a:lnTo>
                <a:lnTo>
                  <a:pt x="359" y="116"/>
                </a:lnTo>
                <a:lnTo>
                  <a:pt x="359" y="116"/>
                </a:lnTo>
                <a:lnTo>
                  <a:pt x="359" y="116"/>
                </a:lnTo>
                <a:lnTo>
                  <a:pt x="359" y="116"/>
                </a:lnTo>
                <a:lnTo>
                  <a:pt x="359" y="116"/>
                </a:lnTo>
                <a:lnTo>
                  <a:pt x="359" y="116"/>
                </a:lnTo>
                <a:lnTo>
                  <a:pt x="358" y="116"/>
                </a:lnTo>
                <a:lnTo>
                  <a:pt x="358" y="116"/>
                </a:lnTo>
                <a:lnTo>
                  <a:pt x="358" y="116"/>
                </a:lnTo>
                <a:lnTo>
                  <a:pt x="358" y="117"/>
                </a:lnTo>
                <a:lnTo>
                  <a:pt x="356" y="117"/>
                </a:lnTo>
                <a:lnTo>
                  <a:pt x="356" y="118"/>
                </a:lnTo>
                <a:lnTo>
                  <a:pt x="355" y="118"/>
                </a:lnTo>
                <a:lnTo>
                  <a:pt x="355" y="118"/>
                </a:lnTo>
                <a:lnTo>
                  <a:pt x="355" y="118"/>
                </a:lnTo>
                <a:lnTo>
                  <a:pt x="355" y="118"/>
                </a:lnTo>
                <a:lnTo>
                  <a:pt x="355" y="118"/>
                </a:lnTo>
                <a:lnTo>
                  <a:pt x="355" y="117"/>
                </a:lnTo>
                <a:lnTo>
                  <a:pt x="355" y="116"/>
                </a:lnTo>
                <a:lnTo>
                  <a:pt x="355" y="116"/>
                </a:lnTo>
                <a:lnTo>
                  <a:pt x="355" y="116"/>
                </a:lnTo>
                <a:lnTo>
                  <a:pt x="355" y="114"/>
                </a:lnTo>
                <a:lnTo>
                  <a:pt x="355" y="114"/>
                </a:lnTo>
                <a:lnTo>
                  <a:pt x="355" y="114"/>
                </a:lnTo>
                <a:lnTo>
                  <a:pt x="355" y="113"/>
                </a:lnTo>
                <a:lnTo>
                  <a:pt x="356" y="113"/>
                </a:lnTo>
                <a:lnTo>
                  <a:pt x="356" y="113"/>
                </a:lnTo>
                <a:lnTo>
                  <a:pt x="356" y="113"/>
                </a:lnTo>
                <a:lnTo>
                  <a:pt x="356" y="111"/>
                </a:lnTo>
                <a:lnTo>
                  <a:pt x="355" y="111"/>
                </a:lnTo>
                <a:lnTo>
                  <a:pt x="355" y="113"/>
                </a:lnTo>
                <a:lnTo>
                  <a:pt x="355" y="113"/>
                </a:lnTo>
                <a:lnTo>
                  <a:pt x="353" y="113"/>
                </a:lnTo>
                <a:lnTo>
                  <a:pt x="353" y="113"/>
                </a:lnTo>
                <a:lnTo>
                  <a:pt x="353" y="113"/>
                </a:lnTo>
                <a:lnTo>
                  <a:pt x="353" y="113"/>
                </a:lnTo>
                <a:lnTo>
                  <a:pt x="355" y="111"/>
                </a:lnTo>
                <a:lnTo>
                  <a:pt x="356" y="111"/>
                </a:lnTo>
                <a:lnTo>
                  <a:pt x="356" y="110"/>
                </a:lnTo>
                <a:lnTo>
                  <a:pt x="356" y="110"/>
                </a:lnTo>
                <a:lnTo>
                  <a:pt x="356" y="110"/>
                </a:lnTo>
                <a:lnTo>
                  <a:pt x="356" y="110"/>
                </a:lnTo>
                <a:lnTo>
                  <a:pt x="355" y="110"/>
                </a:lnTo>
                <a:lnTo>
                  <a:pt x="355" y="110"/>
                </a:lnTo>
                <a:lnTo>
                  <a:pt x="355" y="110"/>
                </a:lnTo>
                <a:lnTo>
                  <a:pt x="353" y="110"/>
                </a:lnTo>
                <a:lnTo>
                  <a:pt x="353" y="110"/>
                </a:lnTo>
                <a:lnTo>
                  <a:pt x="353" y="110"/>
                </a:lnTo>
                <a:lnTo>
                  <a:pt x="353" y="110"/>
                </a:lnTo>
                <a:lnTo>
                  <a:pt x="353" y="110"/>
                </a:lnTo>
                <a:lnTo>
                  <a:pt x="352" y="110"/>
                </a:lnTo>
                <a:lnTo>
                  <a:pt x="352" y="110"/>
                </a:lnTo>
                <a:lnTo>
                  <a:pt x="352" y="110"/>
                </a:lnTo>
                <a:lnTo>
                  <a:pt x="352" y="110"/>
                </a:lnTo>
                <a:lnTo>
                  <a:pt x="352" y="110"/>
                </a:lnTo>
                <a:lnTo>
                  <a:pt x="350" y="111"/>
                </a:lnTo>
                <a:lnTo>
                  <a:pt x="350" y="111"/>
                </a:lnTo>
                <a:lnTo>
                  <a:pt x="350" y="111"/>
                </a:lnTo>
                <a:lnTo>
                  <a:pt x="350" y="111"/>
                </a:lnTo>
                <a:lnTo>
                  <a:pt x="349" y="111"/>
                </a:lnTo>
                <a:lnTo>
                  <a:pt x="349" y="111"/>
                </a:lnTo>
                <a:lnTo>
                  <a:pt x="348" y="111"/>
                </a:lnTo>
                <a:lnTo>
                  <a:pt x="348" y="111"/>
                </a:lnTo>
                <a:lnTo>
                  <a:pt x="348" y="111"/>
                </a:lnTo>
                <a:lnTo>
                  <a:pt x="348" y="111"/>
                </a:lnTo>
                <a:lnTo>
                  <a:pt x="348" y="111"/>
                </a:lnTo>
                <a:lnTo>
                  <a:pt x="346" y="111"/>
                </a:lnTo>
                <a:lnTo>
                  <a:pt x="346" y="111"/>
                </a:lnTo>
                <a:lnTo>
                  <a:pt x="346" y="111"/>
                </a:lnTo>
                <a:lnTo>
                  <a:pt x="346" y="111"/>
                </a:lnTo>
                <a:lnTo>
                  <a:pt x="346" y="111"/>
                </a:lnTo>
                <a:lnTo>
                  <a:pt x="346" y="111"/>
                </a:lnTo>
                <a:lnTo>
                  <a:pt x="346" y="113"/>
                </a:lnTo>
                <a:lnTo>
                  <a:pt x="348" y="113"/>
                </a:lnTo>
                <a:lnTo>
                  <a:pt x="348" y="113"/>
                </a:lnTo>
                <a:lnTo>
                  <a:pt x="346" y="113"/>
                </a:lnTo>
                <a:lnTo>
                  <a:pt x="345" y="114"/>
                </a:lnTo>
                <a:lnTo>
                  <a:pt x="345" y="114"/>
                </a:lnTo>
                <a:lnTo>
                  <a:pt x="345" y="114"/>
                </a:lnTo>
                <a:lnTo>
                  <a:pt x="345" y="114"/>
                </a:lnTo>
                <a:lnTo>
                  <a:pt x="345" y="114"/>
                </a:lnTo>
                <a:lnTo>
                  <a:pt x="345" y="114"/>
                </a:lnTo>
                <a:lnTo>
                  <a:pt x="345" y="114"/>
                </a:lnTo>
                <a:lnTo>
                  <a:pt x="345" y="113"/>
                </a:lnTo>
                <a:lnTo>
                  <a:pt x="343" y="113"/>
                </a:lnTo>
                <a:lnTo>
                  <a:pt x="343" y="114"/>
                </a:lnTo>
                <a:lnTo>
                  <a:pt x="343" y="114"/>
                </a:lnTo>
                <a:lnTo>
                  <a:pt x="342" y="116"/>
                </a:lnTo>
                <a:lnTo>
                  <a:pt x="342" y="116"/>
                </a:lnTo>
                <a:lnTo>
                  <a:pt x="342" y="116"/>
                </a:lnTo>
                <a:lnTo>
                  <a:pt x="342" y="116"/>
                </a:lnTo>
                <a:lnTo>
                  <a:pt x="342" y="116"/>
                </a:lnTo>
                <a:lnTo>
                  <a:pt x="342" y="116"/>
                </a:lnTo>
                <a:lnTo>
                  <a:pt x="342" y="116"/>
                </a:lnTo>
                <a:lnTo>
                  <a:pt x="342" y="116"/>
                </a:lnTo>
                <a:lnTo>
                  <a:pt x="342" y="117"/>
                </a:lnTo>
                <a:lnTo>
                  <a:pt x="342" y="117"/>
                </a:lnTo>
                <a:lnTo>
                  <a:pt x="342" y="116"/>
                </a:lnTo>
                <a:lnTo>
                  <a:pt x="342" y="116"/>
                </a:lnTo>
                <a:lnTo>
                  <a:pt x="340" y="116"/>
                </a:lnTo>
                <a:lnTo>
                  <a:pt x="339" y="117"/>
                </a:lnTo>
                <a:lnTo>
                  <a:pt x="339" y="116"/>
                </a:lnTo>
                <a:lnTo>
                  <a:pt x="339" y="116"/>
                </a:lnTo>
                <a:lnTo>
                  <a:pt x="339" y="116"/>
                </a:lnTo>
                <a:lnTo>
                  <a:pt x="338" y="116"/>
                </a:lnTo>
                <a:lnTo>
                  <a:pt x="338" y="116"/>
                </a:lnTo>
                <a:lnTo>
                  <a:pt x="338" y="117"/>
                </a:lnTo>
                <a:lnTo>
                  <a:pt x="338" y="117"/>
                </a:lnTo>
                <a:lnTo>
                  <a:pt x="338" y="117"/>
                </a:lnTo>
                <a:lnTo>
                  <a:pt x="338" y="117"/>
                </a:lnTo>
                <a:lnTo>
                  <a:pt x="338" y="118"/>
                </a:lnTo>
                <a:lnTo>
                  <a:pt x="338" y="118"/>
                </a:lnTo>
                <a:lnTo>
                  <a:pt x="338" y="118"/>
                </a:lnTo>
                <a:lnTo>
                  <a:pt x="338" y="118"/>
                </a:lnTo>
                <a:lnTo>
                  <a:pt x="338" y="118"/>
                </a:lnTo>
                <a:lnTo>
                  <a:pt x="338" y="118"/>
                </a:lnTo>
                <a:lnTo>
                  <a:pt x="338" y="118"/>
                </a:lnTo>
                <a:lnTo>
                  <a:pt x="338" y="118"/>
                </a:lnTo>
                <a:lnTo>
                  <a:pt x="338" y="120"/>
                </a:lnTo>
                <a:lnTo>
                  <a:pt x="338" y="120"/>
                </a:lnTo>
                <a:lnTo>
                  <a:pt x="338" y="121"/>
                </a:lnTo>
                <a:lnTo>
                  <a:pt x="339" y="121"/>
                </a:lnTo>
                <a:lnTo>
                  <a:pt x="340" y="121"/>
                </a:lnTo>
                <a:lnTo>
                  <a:pt x="340" y="121"/>
                </a:lnTo>
                <a:lnTo>
                  <a:pt x="342" y="121"/>
                </a:lnTo>
                <a:lnTo>
                  <a:pt x="342" y="121"/>
                </a:lnTo>
                <a:lnTo>
                  <a:pt x="342" y="121"/>
                </a:lnTo>
                <a:lnTo>
                  <a:pt x="343" y="120"/>
                </a:lnTo>
                <a:lnTo>
                  <a:pt x="343" y="120"/>
                </a:lnTo>
                <a:lnTo>
                  <a:pt x="343" y="120"/>
                </a:lnTo>
                <a:lnTo>
                  <a:pt x="342" y="120"/>
                </a:lnTo>
                <a:lnTo>
                  <a:pt x="343" y="118"/>
                </a:lnTo>
                <a:lnTo>
                  <a:pt x="343" y="118"/>
                </a:lnTo>
                <a:lnTo>
                  <a:pt x="343" y="118"/>
                </a:lnTo>
                <a:lnTo>
                  <a:pt x="343" y="118"/>
                </a:lnTo>
                <a:lnTo>
                  <a:pt x="343" y="118"/>
                </a:lnTo>
                <a:lnTo>
                  <a:pt x="345" y="120"/>
                </a:lnTo>
                <a:lnTo>
                  <a:pt x="345" y="120"/>
                </a:lnTo>
                <a:lnTo>
                  <a:pt x="346" y="120"/>
                </a:lnTo>
                <a:lnTo>
                  <a:pt x="346" y="120"/>
                </a:lnTo>
                <a:lnTo>
                  <a:pt x="345" y="120"/>
                </a:lnTo>
                <a:lnTo>
                  <a:pt x="343" y="121"/>
                </a:lnTo>
                <a:lnTo>
                  <a:pt x="343" y="121"/>
                </a:lnTo>
                <a:lnTo>
                  <a:pt x="343" y="123"/>
                </a:lnTo>
                <a:lnTo>
                  <a:pt x="343" y="123"/>
                </a:lnTo>
                <a:lnTo>
                  <a:pt x="343" y="124"/>
                </a:lnTo>
                <a:lnTo>
                  <a:pt x="343" y="124"/>
                </a:lnTo>
                <a:lnTo>
                  <a:pt x="343" y="124"/>
                </a:lnTo>
                <a:lnTo>
                  <a:pt x="343" y="125"/>
                </a:lnTo>
                <a:lnTo>
                  <a:pt x="343" y="125"/>
                </a:lnTo>
                <a:lnTo>
                  <a:pt x="343" y="127"/>
                </a:lnTo>
                <a:lnTo>
                  <a:pt x="343" y="127"/>
                </a:lnTo>
                <a:lnTo>
                  <a:pt x="343" y="127"/>
                </a:lnTo>
                <a:lnTo>
                  <a:pt x="342" y="127"/>
                </a:lnTo>
                <a:lnTo>
                  <a:pt x="342" y="127"/>
                </a:lnTo>
                <a:lnTo>
                  <a:pt x="342" y="127"/>
                </a:lnTo>
                <a:lnTo>
                  <a:pt x="342" y="128"/>
                </a:lnTo>
                <a:lnTo>
                  <a:pt x="342" y="128"/>
                </a:lnTo>
                <a:lnTo>
                  <a:pt x="342" y="128"/>
                </a:lnTo>
                <a:lnTo>
                  <a:pt x="343" y="128"/>
                </a:lnTo>
                <a:lnTo>
                  <a:pt x="343" y="128"/>
                </a:lnTo>
                <a:lnTo>
                  <a:pt x="345" y="127"/>
                </a:lnTo>
                <a:lnTo>
                  <a:pt x="345" y="127"/>
                </a:lnTo>
                <a:lnTo>
                  <a:pt x="345" y="127"/>
                </a:lnTo>
                <a:lnTo>
                  <a:pt x="345" y="127"/>
                </a:lnTo>
                <a:lnTo>
                  <a:pt x="345" y="128"/>
                </a:lnTo>
                <a:lnTo>
                  <a:pt x="346" y="128"/>
                </a:lnTo>
                <a:lnTo>
                  <a:pt x="346" y="128"/>
                </a:lnTo>
                <a:lnTo>
                  <a:pt x="346" y="128"/>
                </a:lnTo>
                <a:lnTo>
                  <a:pt x="346" y="128"/>
                </a:lnTo>
                <a:lnTo>
                  <a:pt x="346" y="128"/>
                </a:lnTo>
                <a:lnTo>
                  <a:pt x="346" y="130"/>
                </a:lnTo>
                <a:lnTo>
                  <a:pt x="346" y="130"/>
                </a:lnTo>
                <a:lnTo>
                  <a:pt x="346" y="130"/>
                </a:lnTo>
                <a:lnTo>
                  <a:pt x="345" y="131"/>
                </a:lnTo>
                <a:lnTo>
                  <a:pt x="345" y="131"/>
                </a:lnTo>
                <a:lnTo>
                  <a:pt x="345" y="131"/>
                </a:lnTo>
                <a:lnTo>
                  <a:pt x="345" y="131"/>
                </a:lnTo>
                <a:lnTo>
                  <a:pt x="345" y="131"/>
                </a:lnTo>
                <a:lnTo>
                  <a:pt x="345" y="130"/>
                </a:lnTo>
                <a:lnTo>
                  <a:pt x="345" y="130"/>
                </a:lnTo>
                <a:lnTo>
                  <a:pt x="345" y="130"/>
                </a:lnTo>
                <a:lnTo>
                  <a:pt x="345" y="128"/>
                </a:lnTo>
                <a:lnTo>
                  <a:pt x="345" y="128"/>
                </a:lnTo>
                <a:lnTo>
                  <a:pt x="345" y="128"/>
                </a:lnTo>
                <a:lnTo>
                  <a:pt x="345" y="128"/>
                </a:lnTo>
                <a:lnTo>
                  <a:pt x="345" y="128"/>
                </a:lnTo>
                <a:lnTo>
                  <a:pt x="345" y="127"/>
                </a:lnTo>
                <a:lnTo>
                  <a:pt x="345" y="127"/>
                </a:lnTo>
                <a:lnTo>
                  <a:pt x="343" y="128"/>
                </a:lnTo>
                <a:lnTo>
                  <a:pt x="343" y="128"/>
                </a:lnTo>
                <a:lnTo>
                  <a:pt x="343" y="128"/>
                </a:lnTo>
                <a:lnTo>
                  <a:pt x="343" y="128"/>
                </a:lnTo>
                <a:lnTo>
                  <a:pt x="343" y="130"/>
                </a:lnTo>
                <a:lnTo>
                  <a:pt x="343" y="130"/>
                </a:lnTo>
                <a:lnTo>
                  <a:pt x="343" y="130"/>
                </a:lnTo>
                <a:lnTo>
                  <a:pt x="343" y="130"/>
                </a:lnTo>
                <a:lnTo>
                  <a:pt x="343" y="131"/>
                </a:lnTo>
                <a:lnTo>
                  <a:pt x="342" y="131"/>
                </a:lnTo>
                <a:lnTo>
                  <a:pt x="342" y="131"/>
                </a:lnTo>
                <a:lnTo>
                  <a:pt x="342" y="131"/>
                </a:lnTo>
                <a:lnTo>
                  <a:pt x="342" y="131"/>
                </a:lnTo>
                <a:lnTo>
                  <a:pt x="342" y="131"/>
                </a:lnTo>
                <a:lnTo>
                  <a:pt x="342" y="130"/>
                </a:lnTo>
                <a:lnTo>
                  <a:pt x="342" y="130"/>
                </a:lnTo>
                <a:lnTo>
                  <a:pt x="342" y="130"/>
                </a:lnTo>
                <a:lnTo>
                  <a:pt x="342" y="130"/>
                </a:lnTo>
                <a:lnTo>
                  <a:pt x="342" y="128"/>
                </a:lnTo>
                <a:lnTo>
                  <a:pt x="342" y="128"/>
                </a:lnTo>
                <a:lnTo>
                  <a:pt x="342" y="130"/>
                </a:lnTo>
                <a:lnTo>
                  <a:pt x="340" y="130"/>
                </a:lnTo>
                <a:lnTo>
                  <a:pt x="340" y="130"/>
                </a:lnTo>
                <a:lnTo>
                  <a:pt x="339" y="131"/>
                </a:lnTo>
                <a:lnTo>
                  <a:pt x="339" y="131"/>
                </a:lnTo>
                <a:lnTo>
                  <a:pt x="339" y="133"/>
                </a:lnTo>
                <a:lnTo>
                  <a:pt x="339" y="133"/>
                </a:lnTo>
                <a:lnTo>
                  <a:pt x="339" y="133"/>
                </a:lnTo>
                <a:lnTo>
                  <a:pt x="338" y="133"/>
                </a:lnTo>
                <a:lnTo>
                  <a:pt x="336" y="133"/>
                </a:lnTo>
                <a:lnTo>
                  <a:pt x="336" y="134"/>
                </a:lnTo>
                <a:lnTo>
                  <a:pt x="336" y="134"/>
                </a:lnTo>
                <a:lnTo>
                  <a:pt x="336" y="133"/>
                </a:lnTo>
                <a:lnTo>
                  <a:pt x="335" y="133"/>
                </a:lnTo>
                <a:lnTo>
                  <a:pt x="335" y="133"/>
                </a:lnTo>
                <a:lnTo>
                  <a:pt x="335" y="133"/>
                </a:lnTo>
                <a:lnTo>
                  <a:pt x="335" y="131"/>
                </a:lnTo>
                <a:lnTo>
                  <a:pt x="335" y="131"/>
                </a:lnTo>
                <a:lnTo>
                  <a:pt x="335" y="131"/>
                </a:lnTo>
                <a:lnTo>
                  <a:pt x="336" y="131"/>
                </a:lnTo>
                <a:lnTo>
                  <a:pt x="336" y="130"/>
                </a:lnTo>
                <a:lnTo>
                  <a:pt x="338" y="130"/>
                </a:lnTo>
                <a:lnTo>
                  <a:pt x="338" y="130"/>
                </a:lnTo>
                <a:lnTo>
                  <a:pt x="338" y="130"/>
                </a:lnTo>
                <a:lnTo>
                  <a:pt x="338" y="128"/>
                </a:lnTo>
                <a:lnTo>
                  <a:pt x="338" y="128"/>
                </a:lnTo>
                <a:lnTo>
                  <a:pt x="338" y="128"/>
                </a:lnTo>
                <a:lnTo>
                  <a:pt x="336" y="128"/>
                </a:lnTo>
                <a:lnTo>
                  <a:pt x="336" y="128"/>
                </a:lnTo>
                <a:lnTo>
                  <a:pt x="336" y="128"/>
                </a:lnTo>
                <a:lnTo>
                  <a:pt x="336" y="127"/>
                </a:lnTo>
                <a:lnTo>
                  <a:pt x="335" y="128"/>
                </a:lnTo>
                <a:lnTo>
                  <a:pt x="335" y="128"/>
                </a:lnTo>
                <a:lnTo>
                  <a:pt x="335" y="128"/>
                </a:lnTo>
                <a:lnTo>
                  <a:pt x="335" y="128"/>
                </a:lnTo>
                <a:lnTo>
                  <a:pt x="335" y="128"/>
                </a:lnTo>
                <a:lnTo>
                  <a:pt x="335" y="128"/>
                </a:lnTo>
                <a:lnTo>
                  <a:pt x="335" y="128"/>
                </a:lnTo>
                <a:lnTo>
                  <a:pt x="335" y="128"/>
                </a:lnTo>
                <a:lnTo>
                  <a:pt x="335" y="128"/>
                </a:lnTo>
                <a:lnTo>
                  <a:pt x="333" y="127"/>
                </a:lnTo>
                <a:lnTo>
                  <a:pt x="333" y="127"/>
                </a:lnTo>
                <a:lnTo>
                  <a:pt x="335" y="127"/>
                </a:lnTo>
                <a:lnTo>
                  <a:pt x="335" y="127"/>
                </a:lnTo>
                <a:lnTo>
                  <a:pt x="336" y="127"/>
                </a:lnTo>
                <a:lnTo>
                  <a:pt x="336" y="127"/>
                </a:lnTo>
                <a:lnTo>
                  <a:pt x="336" y="125"/>
                </a:lnTo>
                <a:lnTo>
                  <a:pt x="336" y="125"/>
                </a:lnTo>
                <a:lnTo>
                  <a:pt x="336" y="127"/>
                </a:lnTo>
                <a:lnTo>
                  <a:pt x="336" y="125"/>
                </a:lnTo>
                <a:lnTo>
                  <a:pt x="338" y="125"/>
                </a:lnTo>
                <a:lnTo>
                  <a:pt x="338" y="125"/>
                </a:lnTo>
                <a:lnTo>
                  <a:pt x="338" y="124"/>
                </a:lnTo>
                <a:lnTo>
                  <a:pt x="338" y="124"/>
                </a:lnTo>
                <a:lnTo>
                  <a:pt x="338" y="124"/>
                </a:lnTo>
                <a:lnTo>
                  <a:pt x="339" y="124"/>
                </a:lnTo>
                <a:lnTo>
                  <a:pt x="339" y="124"/>
                </a:lnTo>
                <a:lnTo>
                  <a:pt x="339" y="125"/>
                </a:lnTo>
                <a:lnTo>
                  <a:pt x="339" y="125"/>
                </a:lnTo>
                <a:lnTo>
                  <a:pt x="339" y="125"/>
                </a:lnTo>
                <a:lnTo>
                  <a:pt x="340" y="125"/>
                </a:lnTo>
                <a:lnTo>
                  <a:pt x="340" y="125"/>
                </a:lnTo>
                <a:lnTo>
                  <a:pt x="340" y="125"/>
                </a:lnTo>
                <a:lnTo>
                  <a:pt x="342" y="125"/>
                </a:lnTo>
                <a:lnTo>
                  <a:pt x="342" y="125"/>
                </a:lnTo>
                <a:lnTo>
                  <a:pt x="342" y="125"/>
                </a:lnTo>
                <a:lnTo>
                  <a:pt x="342" y="125"/>
                </a:lnTo>
                <a:lnTo>
                  <a:pt x="342" y="124"/>
                </a:lnTo>
                <a:lnTo>
                  <a:pt x="342" y="124"/>
                </a:lnTo>
                <a:lnTo>
                  <a:pt x="342" y="123"/>
                </a:lnTo>
                <a:lnTo>
                  <a:pt x="342" y="123"/>
                </a:lnTo>
                <a:lnTo>
                  <a:pt x="342" y="121"/>
                </a:lnTo>
                <a:lnTo>
                  <a:pt x="342" y="121"/>
                </a:lnTo>
                <a:lnTo>
                  <a:pt x="340" y="121"/>
                </a:lnTo>
                <a:lnTo>
                  <a:pt x="340" y="123"/>
                </a:lnTo>
                <a:lnTo>
                  <a:pt x="339" y="123"/>
                </a:lnTo>
                <a:lnTo>
                  <a:pt x="338" y="124"/>
                </a:lnTo>
                <a:lnTo>
                  <a:pt x="336" y="124"/>
                </a:lnTo>
                <a:lnTo>
                  <a:pt x="336" y="124"/>
                </a:lnTo>
                <a:lnTo>
                  <a:pt x="336" y="124"/>
                </a:lnTo>
                <a:lnTo>
                  <a:pt x="330" y="125"/>
                </a:lnTo>
                <a:lnTo>
                  <a:pt x="329" y="125"/>
                </a:lnTo>
                <a:lnTo>
                  <a:pt x="329" y="125"/>
                </a:lnTo>
                <a:lnTo>
                  <a:pt x="330" y="125"/>
                </a:lnTo>
                <a:lnTo>
                  <a:pt x="330" y="125"/>
                </a:lnTo>
                <a:lnTo>
                  <a:pt x="332" y="125"/>
                </a:lnTo>
                <a:lnTo>
                  <a:pt x="332" y="124"/>
                </a:lnTo>
                <a:lnTo>
                  <a:pt x="332" y="124"/>
                </a:lnTo>
                <a:lnTo>
                  <a:pt x="332" y="124"/>
                </a:lnTo>
                <a:lnTo>
                  <a:pt x="332" y="124"/>
                </a:lnTo>
                <a:lnTo>
                  <a:pt x="333" y="124"/>
                </a:lnTo>
                <a:lnTo>
                  <a:pt x="333" y="124"/>
                </a:lnTo>
                <a:lnTo>
                  <a:pt x="333" y="123"/>
                </a:lnTo>
                <a:lnTo>
                  <a:pt x="335" y="123"/>
                </a:lnTo>
                <a:lnTo>
                  <a:pt x="335" y="123"/>
                </a:lnTo>
                <a:lnTo>
                  <a:pt x="335" y="123"/>
                </a:lnTo>
                <a:lnTo>
                  <a:pt x="335" y="123"/>
                </a:lnTo>
                <a:lnTo>
                  <a:pt x="335" y="123"/>
                </a:lnTo>
                <a:lnTo>
                  <a:pt x="335" y="124"/>
                </a:lnTo>
                <a:lnTo>
                  <a:pt x="336" y="124"/>
                </a:lnTo>
                <a:lnTo>
                  <a:pt x="336" y="124"/>
                </a:lnTo>
                <a:lnTo>
                  <a:pt x="336" y="123"/>
                </a:lnTo>
                <a:lnTo>
                  <a:pt x="338" y="123"/>
                </a:lnTo>
                <a:lnTo>
                  <a:pt x="338" y="121"/>
                </a:lnTo>
                <a:lnTo>
                  <a:pt x="338" y="121"/>
                </a:lnTo>
                <a:lnTo>
                  <a:pt x="338" y="120"/>
                </a:lnTo>
                <a:lnTo>
                  <a:pt x="338" y="120"/>
                </a:lnTo>
                <a:lnTo>
                  <a:pt x="338" y="120"/>
                </a:lnTo>
                <a:lnTo>
                  <a:pt x="336" y="118"/>
                </a:lnTo>
                <a:lnTo>
                  <a:pt x="336" y="118"/>
                </a:lnTo>
                <a:lnTo>
                  <a:pt x="336" y="118"/>
                </a:lnTo>
                <a:lnTo>
                  <a:pt x="336" y="120"/>
                </a:lnTo>
                <a:lnTo>
                  <a:pt x="336" y="120"/>
                </a:lnTo>
                <a:lnTo>
                  <a:pt x="336" y="120"/>
                </a:lnTo>
                <a:lnTo>
                  <a:pt x="336" y="118"/>
                </a:lnTo>
                <a:lnTo>
                  <a:pt x="336" y="118"/>
                </a:lnTo>
                <a:lnTo>
                  <a:pt x="336" y="118"/>
                </a:lnTo>
                <a:lnTo>
                  <a:pt x="336" y="118"/>
                </a:lnTo>
                <a:lnTo>
                  <a:pt x="335" y="118"/>
                </a:lnTo>
                <a:lnTo>
                  <a:pt x="335" y="118"/>
                </a:lnTo>
                <a:lnTo>
                  <a:pt x="333" y="118"/>
                </a:lnTo>
                <a:lnTo>
                  <a:pt x="333" y="118"/>
                </a:lnTo>
                <a:lnTo>
                  <a:pt x="333" y="118"/>
                </a:lnTo>
                <a:lnTo>
                  <a:pt x="332" y="118"/>
                </a:lnTo>
                <a:lnTo>
                  <a:pt x="330" y="120"/>
                </a:lnTo>
                <a:lnTo>
                  <a:pt x="329" y="120"/>
                </a:lnTo>
                <a:lnTo>
                  <a:pt x="328" y="120"/>
                </a:lnTo>
                <a:lnTo>
                  <a:pt x="328" y="120"/>
                </a:lnTo>
                <a:lnTo>
                  <a:pt x="328" y="120"/>
                </a:lnTo>
                <a:lnTo>
                  <a:pt x="328" y="120"/>
                </a:lnTo>
                <a:lnTo>
                  <a:pt x="328" y="120"/>
                </a:lnTo>
                <a:lnTo>
                  <a:pt x="328" y="121"/>
                </a:lnTo>
                <a:lnTo>
                  <a:pt x="328" y="121"/>
                </a:lnTo>
                <a:lnTo>
                  <a:pt x="328" y="121"/>
                </a:lnTo>
                <a:lnTo>
                  <a:pt x="328" y="123"/>
                </a:lnTo>
                <a:lnTo>
                  <a:pt x="326" y="123"/>
                </a:lnTo>
                <a:lnTo>
                  <a:pt x="326" y="123"/>
                </a:lnTo>
                <a:lnTo>
                  <a:pt x="328" y="123"/>
                </a:lnTo>
                <a:lnTo>
                  <a:pt x="328" y="123"/>
                </a:lnTo>
                <a:lnTo>
                  <a:pt x="328" y="123"/>
                </a:lnTo>
                <a:lnTo>
                  <a:pt x="328" y="123"/>
                </a:lnTo>
                <a:lnTo>
                  <a:pt x="328" y="123"/>
                </a:lnTo>
                <a:lnTo>
                  <a:pt x="326" y="123"/>
                </a:lnTo>
                <a:lnTo>
                  <a:pt x="326" y="124"/>
                </a:lnTo>
                <a:lnTo>
                  <a:pt x="326" y="124"/>
                </a:lnTo>
                <a:lnTo>
                  <a:pt x="326" y="124"/>
                </a:lnTo>
                <a:lnTo>
                  <a:pt x="325" y="124"/>
                </a:lnTo>
                <a:lnTo>
                  <a:pt x="325" y="124"/>
                </a:lnTo>
                <a:lnTo>
                  <a:pt x="325" y="124"/>
                </a:lnTo>
                <a:lnTo>
                  <a:pt x="325" y="124"/>
                </a:lnTo>
                <a:lnTo>
                  <a:pt x="325" y="123"/>
                </a:lnTo>
                <a:lnTo>
                  <a:pt x="325" y="123"/>
                </a:lnTo>
                <a:lnTo>
                  <a:pt x="325" y="123"/>
                </a:lnTo>
                <a:lnTo>
                  <a:pt x="325" y="123"/>
                </a:lnTo>
                <a:lnTo>
                  <a:pt x="325" y="121"/>
                </a:lnTo>
                <a:lnTo>
                  <a:pt x="325" y="121"/>
                </a:lnTo>
                <a:lnTo>
                  <a:pt x="325" y="121"/>
                </a:lnTo>
                <a:lnTo>
                  <a:pt x="325" y="121"/>
                </a:lnTo>
                <a:lnTo>
                  <a:pt x="323" y="121"/>
                </a:lnTo>
                <a:lnTo>
                  <a:pt x="323" y="121"/>
                </a:lnTo>
                <a:lnTo>
                  <a:pt x="323" y="121"/>
                </a:lnTo>
                <a:lnTo>
                  <a:pt x="323" y="121"/>
                </a:lnTo>
                <a:lnTo>
                  <a:pt x="323" y="121"/>
                </a:lnTo>
                <a:lnTo>
                  <a:pt x="323" y="121"/>
                </a:lnTo>
                <a:lnTo>
                  <a:pt x="323" y="123"/>
                </a:lnTo>
                <a:lnTo>
                  <a:pt x="323" y="124"/>
                </a:lnTo>
                <a:lnTo>
                  <a:pt x="323" y="124"/>
                </a:lnTo>
                <a:lnTo>
                  <a:pt x="323" y="124"/>
                </a:lnTo>
                <a:lnTo>
                  <a:pt x="323" y="124"/>
                </a:lnTo>
                <a:lnTo>
                  <a:pt x="323" y="124"/>
                </a:lnTo>
                <a:lnTo>
                  <a:pt x="323" y="124"/>
                </a:lnTo>
                <a:lnTo>
                  <a:pt x="323" y="124"/>
                </a:lnTo>
                <a:lnTo>
                  <a:pt x="322" y="125"/>
                </a:lnTo>
                <a:lnTo>
                  <a:pt x="322" y="125"/>
                </a:lnTo>
                <a:lnTo>
                  <a:pt x="322" y="125"/>
                </a:lnTo>
                <a:lnTo>
                  <a:pt x="322" y="125"/>
                </a:lnTo>
                <a:lnTo>
                  <a:pt x="322" y="125"/>
                </a:lnTo>
                <a:lnTo>
                  <a:pt x="320" y="125"/>
                </a:lnTo>
                <a:lnTo>
                  <a:pt x="320" y="127"/>
                </a:lnTo>
                <a:lnTo>
                  <a:pt x="319" y="127"/>
                </a:lnTo>
                <a:lnTo>
                  <a:pt x="319" y="127"/>
                </a:lnTo>
                <a:lnTo>
                  <a:pt x="319" y="127"/>
                </a:lnTo>
                <a:lnTo>
                  <a:pt x="319" y="127"/>
                </a:lnTo>
                <a:lnTo>
                  <a:pt x="318" y="127"/>
                </a:lnTo>
                <a:lnTo>
                  <a:pt x="318" y="127"/>
                </a:lnTo>
                <a:lnTo>
                  <a:pt x="318" y="125"/>
                </a:lnTo>
                <a:lnTo>
                  <a:pt x="318" y="125"/>
                </a:lnTo>
                <a:lnTo>
                  <a:pt x="319" y="125"/>
                </a:lnTo>
                <a:lnTo>
                  <a:pt x="319" y="125"/>
                </a:lnTo>
                <a:lnTo>
                  <a:pt x="320" y="125"/>
                </a:lnTo>
                <a:lnTo>
                  <a:pt x="320" y="125"/>
                </a:lnTo>
                <a:lnTo>
                  <a:pt x="319" y="124"/>
                </a:lnTo>
                <a:lnTo>
                  <a:pt x="319" y="124"/>
                </a:lnTo>
                <a:lnTo>
                  <a:pt x="319" y="123"/>
                </a:lnTo>
                <a:lnTo>
                  <a:pt x="319" y="123"/>
                </a:lnTo>
                <a:lnTo>
                  <a:pt x="318" y="123"/>
                </a:lnTo>
                <a:lnTo>
                  <a:pt x="318" y="124"/>
                </a:lnTo>
                <a:lnTo>
                  <a:pt x="316" y="124"/>
                </a:lnTo>
                <a:lnTo>
                  <a:pt x="316" y="124"/>
                </a:lnTo>
                <a:lnTo>
                  <a:pt x="316" y="124"/>
                </a:lnTo>
                <a:lnTo>
                  <a:pt x="316" y="124"/>
                </a:lnTo>
                <a:lnTo>
                  <a:pt x="316" y="125"/>
                </a:lnTo>
                <a:lnTo>
                  <a:pt x="316" y="125"/>
                </a:lnTo>
                <a:lnTo>
                  <a:pt x="315" y="124"/>
                </a:lnTo>
                <a:lnTo>
                  <a:pt x="315" y="124"/>
                </a:lnTo>
                <a:lnTo>
                  <a:pt x="313" y="124"/>
                </a:lnTo>
                <a:lnTo>
                  <a:pt x="313" y="124"/>
                </a:lnTo>
                <a:lnTo>
                  <a:pt x="313" y="124"/>
                </a:lnTo>
                <a:lnTo>
                  <a:pt x="315" y="125"/>
                </a:lnTo>
                <a:lnTo>
                  <a:pt x="315" y="125"/>
                </a:lnTo>
                <a:lnTo>
                  <a:pt x="315" y="127"/>
                </a:lnTo>
                <a:lnTo>
                  <a:pt x="312" y="127"/>
                </a:lnTo>
                <a:lnTo>
                  <a:pt x="312" y="127"/>
                </a:lnTo>
                <a:lnTo>
                  <a:pt x="312" y="127"/>
                </a:lnTo>
                <a:lnTo>
                  <a:pt x="312" y="127"/>
                </a:lnTo>
                <a:lnTo>
                  <a:pt x="312" y="125"/>
                </a:lnTo>
                <a:lnTo>
                  <a:pt x="313" y="125"/>
                </a:lnTo>
                <a:lnTo>
                  <a:pt x="313" y="125"/>
                </a:lnTo>
                <a:lnTo>
                  <a:pt x="313" y="125"/>
                </a:lnTo>
                <a:lnTo>
                  <a:pt x="313" y="125"/>
                </a:lnTo>
                <a:lnTo>
                  <a:pt x="313" y="124"/>
                </a:lnTo>
                <a:lnTo>
                  <a:pt x="313" y="124"/>
                </a:lnTo>
                <a:lnTo>
                  <a:pt x="313" y="125"/>
                </a:lnTo>
                <a:lnTo>
                  <a:pt x="313" y="125"/>
                </a:lnTo>
                <a:lnTo>
                  <a:pt x="312" y="125"/>
                </a:lnTo>
                <a:lnTo>
                  <a:pt x="312" y="125"/>
                </a:lnTo>
                <a:lnTo>
                  <a:pt x="312" y="124"/>
                </a:lnTo>
                <a:lnTo>
                  <a:pt x="312" y="124"/>
                </a:lnTo>
                <a:lnTo>
                  <a:pt x="312" y="124"/>
                </a:lnTo>
                <a:lnTo>
                  <a:pt x="312" y="123"/>
                </a:lnTo>
                <a:lnTo>
                  <a:pt x="312" y="123"/>
                </a:lnTo>
                <a:lnTo>
                  <a:pt x="312" y="123"/>
                </a:lnTo>
                <a:lnTo>
                  <a:pt x="312" y="123"/>
                </a:lnTo>
                <a:lnTo>
                  <a:pt x="311" y="123"/>
                </a:lnTo>
                <a:lnTo>
                  <a:pt x="311" y="123"/>
                </a:lnTo>
                <a:lnTo>
                  <a:pt x="309" y="123"/>
                </a:lnTo>
                <a:lnTo>
                  <a:pt x="309" y="123"/>
                </a:lnTo>
                <a:lnTo>
                  <a:pt x="309" y="123"/>
                </a:lnTo>
                <a:lnTo>
                  <a:pt x="308" y="123"/>
                </a:lnTo>
                <a:lnTo>
                  <a:pt x="308" y="123"/>
                </a:lnTo>
                <a:lnTo>
                  <a:pt x="306" y="124"/>
                </a:lnTo>
                <a:lnTo>
                  <a:pt x="305" y="124"/>
                </a:lnTo>
                <a:lnTo>
                  <a:pt x="305" y="125"/>
                </a:lnTo>
                <a:lnTo>
                  <a:pt x="305" y="125"/>
                </a:lnTo>
                <a:lnTo>
                  <a:pt x="305" y="125"/>
                </a:lnTo>
                <a:lnTo>
                  <a:pt x="305" y="125"/>
                </a:lnTo>
                <a:lnTo>
                  <a:pt x="305" y="127"/>
                </a:lnTo>
                <a:lnTo>
                  <a:pt x="305" y="127"/>
                </a:lnTo>
                <a:lnTo>
                  <a:pt x="303" y="127"/>
                </a:lnTo>
                <a:lnTo>
                  <a:pt x="303" y="127"/>
                </a:lnTo>
                <a:lnTo>
                  <a:pt x="305" y="127"/>
                </a:lnTo>
                <a:lnTo>
                  <a:pt x="305" y="127"/>
                </a:lnTo>
                <a:lnTo>
                  <a:pt x="303" y="125"/>
                </a:lnTo>
                <a:lnTo>
                  <a:pt x="303" y="125"/>
                </a:lnTo>
                <a:lnTo>
                  <a:pt x="303" y="125"/>
                </a:lnTo>
                <a:lnTo>
                  <a:pt x="302" y="125"/>
                </a:lnTo>
                <a:lnTo>
                  <a:pt x="302" y="127"/>
                </a:lnTo>
                <a:lnTo>
                  <a:pt x="301" y="127"/>
                </a:lnTo>
                <a:lnTo>
                  <a:pt x="301" y="128"/>
                </a:lnTo>
                <a:lnTo>
                  <a:pt x="301" y="128"/>
                </a:lnTo>
                <a:lnTo>
                  <a:pt x="299" y="128"/>
                </a:lnTo>
                <a:lnTo>
                  <a:pt x="298" y="130"/>
                </a:lnTo>
                <a:lnTo>
                  <a:pt x="298" y="130"/>
                </a:lnTo>
                <a:lnTo>
                  <a:pt x="298" y="130"/>
                </a:lnTo>
                <a:lnTo>
                  <a:pt x="298" y="128"/>
                </a:lnTo>
                <a:lnTo>
                  <a:pt x="296" y="128"/>
                </a:lnTo>
                <a:lnTo>
                  <a:pt x="296" y="128"/>
                </a:lnTo>
                <a:lnTo>
                  <a:pt x="296" y="130"/>
                </a:lnTo>
                <a:lnTo>
                  <a:pt x="296" y="130"/>
                </a:lnTo>
                <a:lnTo>
                  <a:pt x="296" y="130"/>
                </a:lnTo>
                <a:lnTo>
                  <a:pt x="296" y="131"/>
                </a:lnTo>
                <a:lnTo>
                  <a:pt x="296" y="130"/>
                </a:lnTo>
                <a:lnTo>
                  <a:pt x="295" y="130"/>
                </a:lnTo>
                <a:lnTo>
                  <a:pt x="295" y="130"/>
                </a:lnTo>
                <a:lnTo>
                  <a:pt x="295" y="130"/>
                </a:lnTo>
                <a:lnTo>
                  <a:pt x="293" y="130"/>
                </a:lnTo>
                <a:lnTo>
                  <a:pt x="293" y="130"/>
                </a:lnTo>
                <a:lnTo>
                  <a:pt x="295" y="131"/>
                </a:lnTo>
                <a:lnTo>
                  <a:pt x="295" y="131"/>
                </a:lnTo>
                <a:lnTo>
                  <a:pt x="295" y="131"/>
                </a:lnTo>
                <a:lnTo>
                  <a:pt x="295" y="131"/>
                </a:lnTo>
                <a:lnTo>
                  <a:pt x="292" y="131"/>
                </a:lnTo>
                <a:lnTo>
                  <a:pt x="291" y="133"/>
                </a:lnTo>
                <a:lnTo>
                  <a:pt x="289" y="133"/>
                </a:lnTo>
                <a:lnTo>
                  <a:pt x="289" y="133"/>
                </a:lnTo>
                <a:lnTo>
                  <a:pt x="286" y="134"/>
                </a:lnTo>
                <a:lnTo>
                  <a:pt x="285" y="134"/>
                </a:lnTo>
                <a:lnTo>
                  <a:pt x="283" y="134"/>
                </a:lnTo>
                <a:lnTo>
                  <a:pt x="283" y="135"/>
                </a:lnTo>
                <a:lnTo>
                  <a:pt x="283" y="135"/>
                </a:lnTo>
                <a:lnTo>
                  <a:pt x="283" y="135"/>
                </a:lnTo>
                <a:lnTo>
                  <a:pt x="283" y="135"/>
                </a:lnTo>
                <a:lnTo>
                  <a:pt x="282" y="135"/>
                </a:lnTo>
                <a:lnTo>
                  <a:pt x="282" y="135"/>
                </a:lnTo>
                <a:lnTo>
                  <a:pt x="281" y="135"/>
                </a:lnTo>
                <a:lnTo>
                  <a:pt x="281" y="137"/>
                </a:lnTo>
                <a:lnTo>
                  <a:pt x="278" y="138"/>
                </a:lnTo>
                <a:lnTo>
                  <a:pt x="278" y="138"/>
                </a:lnTo>
                <a:lnTo>
                  <a:pt x="278" y="137"/>
                </a:lnTo>
                <a:lnTo>
                  <a:pt x="278" y="137"/>
                </a:lnTo>
                <a:lnTo>
                  <a:pt x="276" y="137"/>
                </a:lnTo>
                <a:lnTo>
                  <a:pt x="276" y="135"/>
                </a:lnTo>
                <a:lnTo>
                  <a:pt x="276" y="135"/>
                </a:lnTo>
                <a:lnTo>
                  <a:pt x="276" y="137"/>
                </a:lnTo>
                <a:lnTo>
                  <a:pt x="276" y="137"/>
                </a:lnTo>
                <a:lnTo>
                  <a:pt x="275" y="138"/>
                </a:lnTo>
                <a:lnTo>
                  <a:pt x="275" y="138"/>
                </a:lnTo>
                <a:lnTo>
                  <a:pt x="275" y="138"/>
                </a:lnTo>
                <a:lnTo>
                  <a:pt x="275" y="140"/>
                </a:lnTo>
                <a:lnTo>
                  <a:pt x="273" y="140"/>
                </a:lnTo>
                <a:lnTo>
                  <a:pt x="273" y="140"/>
                </a:lnTo>
                <a:lnTo>
                  <a:pt x="273" y="140"/>
                </a:lnTo>
                <a:lnTo>
                  <a:pt x="273" y="140"/>
                </a:lnTo>
                <a:lnTo>
                  <a:pt x="272" y="140"/>
                </a:lnTo>
                <a:lnTo>
                  <a:pt x="272" y="140"/>
                </a:lnTo>
                <a:lnTo>
                  <a:pt x="272" y="140"/>
                </a:lnTo>
                <a:lnTo>
                  <a:pt x="273" y="138"/>
                </a:lnTo>
                <a:lnTo>
                  <a:pt x="273" y="138"/>
                </a:lnTo>
                <a:lnTo>
                  <a:pt x="273" y="138"/>
                </a:lnTo>
                <a:lnTo>
                  <a:pt x="275" y="137"/>
                </a:lnTo>
                <a:lnTo>
                  <a:pt x="275" y="137"/>
                </a:lnTo>
                <a:lnTo>
                  <a:pt x="273" y="137"/>
                </a:lnTo>
                <a:lnTo>
                  <a:pt x="273" y="137"/>
                </a:lnTo>
                <a:lnTo>
                  <a:pt x="272" y="137"/>
                </a:lnTo>
                <a:lnTo>
                  <a:pt x="271" y="138"/>
                </a:lnTo>
                <a:lnTo>
                  <a:pt x="271" y="138"/>
                </a:lnTo>
                <a:lnTo>
                  <a:pt x="271" y="138"/>
                </a:lnTo>
                <a:lnTo>
                  <a:pt x="271" y="140"/>
                </a:lnTo>
                <a:lnTo>
                  <a:pt x="271" y="140"/>
                </a:lnTo>
                <a:lnTo>
                  <a:pt x="271" y="140"/>
                </a:lnTo>
                <a:lnTo>
                  <a:pt x="271" y="140"/>
                </a:lnTo>
                <a:lnTo>
                  <a:pt x="269" y="141"/>
                </a:lnTo>
                <a:lnTo>
                  <a:pt x="268" y="141"/>
                </a:lnTo>
                <a:lnTo>
                  <a:pt x="268" y="141"/>
                </a:lnTo>
                <a:lnTo>
                  <a:pt x="266" y="141"/>
                </a:lnTo>
                <a:lnTo>
                  <a:pt x="266" y="143"/>
                </a:lnTo>
                <a:lnTo>
                  <a:pt x="266" y="143"/>
                </a:lnTo>
                <a:lnTo>
                  <a:pt x="266" y="143"/>
                </a:lnTo>
                <a:lnTo>
                  <a:pt x="266" y="143"/>
                </a:lnTo>
                <a:lnTo>
                  <a:pt x="266" y="143"/>
                </a:lnTo>
                <a:lnTo>
                  <a:pt x="265" y="144"/>
                </a:lnTo>
                <a:lnTo>
                  <a:pt x="265" y="144"/>
                </a:lnTo>
                <a:lnTo>
                  <a:pt x="264" y="144"/>
                </a:lnTo>
                <a:lnTo>
                  <a:pt x="264" y="144"/>
                </a:lnTo>
                <a:lnTo>
                  <a:pt x="264" y="144"/>
                </a:lnTo>
                <a:lnTo>
                  <a:pt x="264" y="145"/>
                </a:lnTo>
                <a:lnTo>
                  <a:pt x="264" y="145"/>
                </a:lnTo>
                <a:lnTo>
                  <a:pt x="264" y="145"/>
                </a:lnTo>
                <a:lnTo>
                  <a:pt x="264" y="145"/>
                </a:lnTo>
                <a:lnTo>
                  <a:pt x="264" y="145"/>
                </a:lnTo>
                <a:lnTo>
                  <a:pt x="264" y="147"/>
                </a:lnTo>
                <a:lnTo>
                  <a:pt x="264" y="147"/>
                </a:lnTo>
                <a:lnTo>
                  <a:pt x="264" y="147"/>
                </a:lnTo>
                <a:lnTo>
                  <a:pt x="264" y="147"/>
                </a:lnTo>
                <a:lnTo>
                  <a:pt x="264" y="147"/>
                </a:lnTo>
                <a:lnTo>
                  <a:pt x="264" y="145"/>
                </a:lnTo>
                <a:lnTo>
                  <a:pt x="262" y="147"/>
                </a:lnTo>
                <a:lnTo>
                  <a:pt x="262" y="147"/>
                </a:lnTo>
                <a:lnTo>
                  <a:pt x="262" y="147"/>
                </a:lnTo>
                <a:lnTo>
                  <a:pt x="262" y="147"/>
                </a:lnTo>
                <a:lnTo>
                  <a:pt x="261" y="147"/>
                </a:lnTo>
                <a:lnTo>
                  <a:pt x="259" y="147"/>
                </a:lnTo>
                <a:lnTo>
                  <a:pt x="259" y="148"/>
                </a:lnTo>
                <a:lnTo>
                  <a:pt x="259" y="148"/>
                </a:lnTo>
                <a:lnTo>
                  <a:pt x="259" y="148"/>
                </a:lnTo>
                <a:lnTo>
                  <a:pt x="259" y="148"/>
                </a:lnTo>
                <a:lnTo>
                  <a:pt x="258" y="148"/>
                </a:lnTo>
                <a:lnTo>
                  <a:pt x="258" y="150"/>
                </a:lnTo>
                <a:lnTo>
                  <a:pt x="258" y="150"/>
                </a:lnTo>
                <a:lnTo>
                  <a:pt x="256" y="150"/>
                </a:lnTo>
                <a:lnTo>
                  <a:pt x="256" y="150"/>
                </a:lnTo>
                <a:lnTo>
                  <a:pt x="256" y="150"/>
                </a:lnTo>
                <a:lnTo>
                  <a:pt x="255" y="150"/>
                </a:lnTo>
                <a:lnTo>
                  <a:pt x="255" y="150"/>
                </a:lnTo>
                <a:lnTo>
                  <a:pt x="255" y="150"/>
                </a:lnTo>
                <a:lnTo>
                  <a:pt x="255" y="150"/>
                </a:lnTo>
                <a:lnTo>
                  <a:pt x="255" y="150"/>
                </a:lnTo>
                <a:lnTo>
                  <a:pt x="254" y="150"/>
                </a:lnTo>
                <a:lnTo>
                  <a:pt x="254" y="151"/>
                </a:lnTo>
                <a:lnTo>
                  <a:pt x="251" y="151"/>
                </a:lnTo>
                <a:lnTo>
                  <a:pt x="251" y="151"/>
                </a:lnTo>
                <a:lnTo>
                  <a:pt x="249" y="153"/>
                </a:lnTo>
                <a:lnTo>
                  <a:pt x="249" y="153"/>
                </a:lnTo>
                <a:lnTo>
                  <a:pt x="251" y="154"/>
                </a:lnTo>
                <a:lnTo>
                  <a:pt x="251" y="154"/>
                </a:lnTo>
                <a:lnTo>
                  <a:pt x="249" y="154"/>
                </a:lnTo>
                <a:lnTo>
                  <a:pt x="249" y="154"/>
                </a:lnTo>
                <a:lnTo>
                  <a:pt x="249" y="154"/>
                </a:lnTo>
                <a:lnTo>
                  <a:pt x="249" y="154"/>
                </a:lnTo>
                <a:lnTo>
                  <a:pt x="249" y="153"/>
                </a:lnTo>
                <a:lnTo>
                  <a:pt x="248" y="153"/>
                </a:lnTo>
                <a:lnTo>
                  <a:pt x="248" y="154"/>
                </a:lnTo>
                <a:lnTo>
                  <a:pt x="248" y="154"/>
                </a:lnTo>
                <a:lnTo>
                  <a:pt x="246" y="154"/>
                </a:lnTo>
                <a:lnTo>
                  <a:pt x="246" y="154"/>
                </a:lnTo>
                <a:lnTo>
                  <a:pt x="246" y="154"/>
                </a:lnTo>
                <a:lnTo>
                  <a:pt x="245" y="154"/>
                </a:lnTo>
                <a:lnTo>
                  <a:pt x="244" y="154"/>
                </a:lnTo>
                <a:lnTo>
                  <a:pt x="244" y="154"/>
                </a:lnTo>
                <a:lnTo>
                  <a:pt x="242" y="154"/>
                </a:lnTo>
                <a:lnTo>
                  <a:pt x="242" y="154"/>
                </a:lnTo>
                <a:lnTo>
                  <a:pt x="242" y="155"/>
                </a:lnTo>
                <a:lnTo>
                  <a:pt x="242" y="155"/>
                </a:lnTo>
                <a:lnTo>
                  <a:pt x="242" y="155"/>
                </a:lnTo>
                <a:lnTo>
                  <a:pt x="239" y="155"/>
                </a:lnTo>
                <a:lnTo>
                  <a:pt x="238" y="157"/>
                </a:lnTo>
                <a:lnTo>
                  <a:pt x="236" y="158"/>
                </a:lnTo>
                <a:lnTo>
                  <a:pt x="234" y="160"/>
                </a:lnTo>
                <a:lnTo>
                  <a:pt x="232" y="160"/>
                </a:lnTo>
                <a:lnTo>
                  <a:pt x="232" y="161"/>
                </a:lnTo>
                <a:lnTo>
                  <a:pt x="232" y="161"/>
                </a:lnTo>
                <a:lnTo>
                  <a:pt x="231" y="160"/>
                </a:lnTo>
                <a:lnTo>
                  <a:pt x="231" y="160"/>
                </a:lnTo>
                <a:lnTo>
                  <a:pt x="229" y="161"/>
                </a:lnTo>
                <a:lnTo>
                  <a:pt x="229" y="161"/>
                </a:lnTo>
                <a:lnTo>
                  <a:pt x="229" y="161"/>
                </a:lnTo>
                <a:lnTo>
                  <a:pt x="229" y="161"/>
                </a:lnTo>
                <a:lnTo>
                  <a:pt x="231" y="163"/>
                </a:lnTo>
                <a:lnTo>
                  <a:pt x="231" y="163"/>
                </a:lnTo>
                <a:lnTo>
                  <a:pt x="231" y="163"/>
                </a:lnTo>
                <a:lnTo>
                  <a:pt x="232" y="161"/>
                </a:lnTo>
                <a:lnTo>
                  <a:pt x="232" y="161"/>
                </a:lnTo>
                <a:lnTo>
                  <a:pt x="232" y="163"/>
                </a:lnTo>
                <a:lnTo>
                  <a:pt x="234" y="163"/>
                </a:lnTo>
                <a:lnTo>
                  <a:pt x="234" y="163"/>
                </a:lnTo>
                <a:lnTo>
                  <a:pt x="234" y="161"/>
                </a:lnTo>
                <a:lnTo>
                  <a:pt x="234" y="161"/>
                </a:lnTo>
                <a:lnTo>
                  <a:pt x="234" y="163"/>
                </a:lnTo>
                <a:lnTo>
                  <a:pt x="234" y="163"/>
                </a:lnTo>
                <a:lnTo>
                  <a:pt x="232" y="163"/>
                </a:lnTo>
                <a:lnTo>
                  <a:pt x="232" y="163"/>
                </a:lnTo>
                <a:lnTo>
                  <a:pt x="232" y="163"/>
                </a:lnTo>
                <a:lnTo>
                  <a:pt x="234" y="164"/>
                </a:lnTo>
                <a:lnTo>
                  <a:pt x="235" y="164"/>
                </a:lnTo>
                <a:lnTo>
                  <a:pt x="236" y="163"/>
                </a:lnTo>
                <a:lnTo>
                  <a:pt x="236" y="163"/>
                </a:lnTo>
                <a:lnTo>
                  <a:pt x="239" y="163"/>
                </a:lnTo>
                <a:lnTo>
                  <a:pt x="242" y="161"/>
                </a:lnTo>
                <a:lnTo>
                  <a:pt x="242" y="161"/>
                </a:lnTo>
                <a:lnTo>
                  <a:pt x="242" y="161"/>
                </a:lnTo>
                <a:lnTo>
                  <a:pt x="246" y="160"/>
                </a:lnTo>
                <a:lnTo>
                  <a:pt x="248" y="160"/>
                </a:lnTo>
                <a:lnTo>
                  <a:pt x="249" y="158"/>
                </a:lnTo>
                <a:lnTo>
                  <a:pt x="249" y="158"/>
                </a:lnTo>
                <a:lnTo>
                  <a:pt x="251" y="158"/>
                </a:lnTo>
                <a:lnTo>
                  <a:pt x="251" y="158"/>
                </a:lnTo>
                <a:lnTo>
                  <a:pt x="252" y="158"/>
                </a:lnTo>
                <a:lnTo>
                  <a:pt x="254" y="157"/>
                </a:lnTo>
                <a:lnTo>
                  <a:pt x="255" y="157"/>
                </a:lnTo>
                <a:lnTo>
                  <a:pt x="255" y="157"/>
                </a:lnTo>
                <a:lnTo>
                  <a:pt x="255" y="157"/>
                </a:lnTo>
                <a:lnTo>
                  <a:pt x="255" y="157"/>
                </a:lnTo>
                <a:lnTo>
                  <a:pt x="256" y="157"/>
                </a:lnTo>
                <a:lnTo>
                  <a:pt x="258" y="157"/>
                </a:lnTo>
                <a:lnTo>
                  <a:pt x="258" y="155"/>
                </a:lnTo>
                <a:lnTo>
                  <a:pt x="258" y="155"/>
                </a:lnTo>
                <a:lnTo>
                  <a:pt x="258" y="155"/>
                </a:lnTo>
                <a:lnTo>
                  <a:pt x="258" y="155"/>
                </a:lnTo>
                <a:lnTo>
                  <a:pt x="258" y="155"/>
                </a:lnTo>
                <a:lnTo>
                  <a:pt x="259" y="155"/>
                </a:lnTo>
                <a:lnTo>
                  <a:pt x="259" y="155"/>
                </a:lnTo>
                <a:lnTo>
                  <a:pt x="259" y="155"/>
                </a:lnTo>
                <a:lnTo>
                  <a:pt x="261" y="155"/>
                </a:lnTo>
                <a:lnTo>
                  <a:pt x="264" y="154"/>
                </a:lnTo>
                <a:lnTo>
                  <a:pt x="266" y="154"/>
                </a:lnTo>
                <a:lnTo>
                  <a:pt x="266" y="153"/>
                </a:lnTo>
                <a:lnTo>
                  <a:pt x="268" y="153"/>
                </a:lnTo>
                <a:lnTo>
                  <a:pt x="268" y="153"/>
                </a:lnTo>
                <a:lnTo>
                  <a:pt x="271" y="153"/>
                </a:lnTo>
                <a:lnTo>
                  <a:pt x="272" y="151"/>
                </a:lnTo>
                <a:lnTo>
                  <a:pt x="275" y="150"/>
                </a:lnTo>
                <a:lnTo>
                  <a:pt x="278" y="148"/>
                </a:lnTo>
                <a:lnTo>
                  <a:pt x="278" y="148"/>
                </a:lnTo>
                <a:lnTo>
                  <a:pt x="278" y="148"/>
                </a:lnTo>
                <a:lnTo>
                  <a:pt x="278" y="148"/>
                </a:lnTo>
                <a:lnTo>
                  <a:pt x="278" y="148"/>
                </a:lnTo>
                <a:lnTo>
                  <a:pt x="278" y="148"/>
                </a:lnTo>
                <a:lnTo>
                  <a:pt x="278" y="148"/>
                </a:lnTo>
                <a:lnTo>
                  <a:pt x="278" y="148"/>
                </a:lnTo>
                <a:lnTo>
                  <a:pt x="281" y="148"/>
                </a:lnTo>
                <a:lnTo>
                  <a:pt x="283" y="147"/>
                </a:lnTo>
                <a:lnTo>
                  <a:pt x="285" y="147"/>
                </a:lnTo>
                <a:lnTo>
                  <a:pt x="288" y="145"/>
                </a:lnTo>
                <a:lnTo>
                  <a:pt x="288" y="145"/>
                </a:lnTo>
                <a:lnTo>
                  <a:pt x="288" y="145"/>
                </a:lnTo>
                <a:lnTo>
                  <a:pt x="288" y="145"/>
                </a:lnTo>
                <a:lnTo>
                  <a:pt x="289" y="145"/>
                </a:lnTo>
                <a:lnTo>
                  <a:pt x="289" y="145"/>
                </a:lnTo>
                <a:lnTo>
                  <a:pt x="289" y="144"/>
                </a:lnTo>
                <a:lnTo>
                  <a:pt x="289" y="144"/>
                </a:lnTo>
                <a:lnTo>
                  <a:pt x="289" y="144"/>
                </a:lnTo>
                <a:lnTo>
                  <a:pt x="289" y="144"/>
                </a:lnTo>
                <a:lnTo>
                  <a:pt x="289" y="144"/>
                </a:lnTo>
                <a:lnTo>
                  <a:pt x="289" y="144"/>
                </a:lnTo>
                <a:lnTo>
                  <a:pt x="289" y="144"/>
                </a:lnTo>
                <a:lnTo>
                  <a:pt x="289" y="144"/>
                </a:lnTo>
                <a:lnTo>
                  <a:pt x="291" y="144"/>
                </a:lnTo>
                <a:lnTo>
                  <a:pt x="291" y="145"/>
                </a:lnTo>
                <a:lnTo>
                  <a:pt x="291" y="145"/>
                </a:lnTo>
                <a:lnTo>
                  <a:pt x="296" y="143"/>
                </a:lnTo>
                <a:lnTo>
                  <a:pt x="302" y="140"/>
                </a:lnTo>
                <a:lnTo>
                  <a:pt x="302" y="140"/>
                </a:lnTo>
                <a:lnTo>
                  <a:pt x="302" y="141"/>
                </a:lnTo>
                <a:lnTo>
                  <a:pt x="302" y="141"/>
                </a:lnTo>
                <a:lnTo>
                  <a:pt x="302" y="141"/>
                </a:lnTo>
                <a:lnTo>
                  <a:pt x="302" y="143"/>
                </a:lnTo>
                <a:lnTo>
                  <a:pt x="302" y="143"/>
                </a:lnTo>
                <a:lnTo>
                  <a:pt x="303" y="143"/>
                </a:lnTo>
                <a:lnTo>
                  <a:pt x="303" y="143"/>
                </a:lnTo>
                <a:lnTo>
                  <a:pt x="303" y="143"/>
                </a:lnTo>
                <a:lnTo>
                  <a:pt x="303" y="143"/>
                </a:lnTo>
                <a:lnTo>
                  <a:pt x="305" y="141"/>
                </a:lnTo>
                <a:lnTo>
                  <a:pt x="305" y="141"/>
                </a:lnTo>
                <a:lnTo>
                  <a:pt x="305" y="143"/>
                </a:lnTo>
                <a:lnTo>
                  <a:pt x="305" y="143"/>
                </a:lnTo>
                <a:lnTo>
                  <a:pt x="306" y="143"/>
                </a:lnTo>
                <a:lnTo>
                  <a:pt x="306" y="143"/>
                </a:lnTo>
                <a:lnTo>
                  <a:pt x="306" y="143"/>
                </a:lnTo>
                <a:lnTo>
                  <a:pt x="306" y="141"/>
                </a:lnTo>
                <a:lnTo>
                  <a:pt x="306" y="141"/>
                </a:lnTo>
                <a:lnTo>
                  <a:pt x="306" y="141"/>
                </a:lnTo>
                <a:lnTo>
                  <a:pt x="305" y="141"/>
                </a:lnTo>
                <a:lnTo>
                  <a:pt x="305" y="141"/>
                </a:lnTo>
                <a:lnTo>
                  <a:pt x="305" y="141"/>
                </a:lnTo>
                <a:lnTo>
                  <a:pt x="305" y="141"/>
                </a:lnTo>
                <a:lnTo>
                  <a:pt x="305" y="140"/>
                </a:lnTo>
                <a:lnTo>
                  <a:pt x="305" y="140"/>
                </a:lnTo>
                <a:lnTo>
                  <a:pt x="305" y="138"/>
                </a:lnTo>
                <a:lnTo>
                  <a:pt x="305" y="138"/>
                </a:lnTo>
                <a:lnTo>
                  <a:pt x="305" y="138"/>
                </a:lnTo>
                <a:lnTo>
                  <a:pt x="305" y="138"/>
                </a:lnTo>
                <a:lnTo>
                  <a:pt x="305" y="138"/>
                </a:lnTo>
                <a:lnTo>
                  <a:pt x="306" y="138"/>
                </a:lnTo>
                <a:lnTo>
                  <a:pt x="306" y="138"/>
                </a:lnTo>
                <a:lnTo>
                  <a:pt x="306" y="140"/>
                </a:lnTo>
                <a:lnTo>
                  <a:pt x="306" y="140"/>
                </a:lnTo>
                <a:lnTo>
                  <a:pt x="306" y="138"/>
                </a:lnTo>
                <a:lnTo>
                  <a:pt x="306" y="138"/>
                </a:lnTo>
                <a:lnTo>
                  <a:pt x="306" y="138"/>
                </a:lnTo>
                <a:lnTo>
                  <a:pt x="308" y="140"/>
                </a:lnTo>
                <a:lnTo>
                  <a:pt x="308" y="140"/>
                </a:lnTo>
                <a:lnTo>
                  <a:pt x="308" y="140"/>
                </a:lnTo>
                <a:lnTo>
                  <a:pt x="306" y="141"/>
                </a:lnTo>
                <a:lnTo>
                  <a:pt x="306" y="141"/>
                </a:lnTo>
                <a:lnTo>
                  <a:pt x="306" y="141"/>
                </a:lnTo>
                <a:lnTo>
                  <a:pt x="306" y="141"/>
                </a:lnTo>
                <a:lnTo>
                  <a:pt x="308" y="141"/>
                </a:lnTo>
                <a:lnTo>
                  <a:pt x="308" y="141"/>
                </a:lnTo>
                <a:lnTo>
                  <a:pt x="308" y="141"/>
                </a:lnTo>
                <a:lnTo>
                  <a:pt x="309" y="141"/>
                </a:lnTo>
                <a:lnTo>
                  <a:pt x="309" y="141"/>
                </a:lnTo>
                <a:lnTo>
                  <a:pt x="312" y="140"/>
                </a:lnTo>
                <a:lnTo>
                  <a:pt x="313" y="138"/>
                </a:lnTo>
                <a:lnTo>
                  <a:pt x="315" y="138"/>
                </a:lnTo>
                <a:lnTo>
                  <a:pt x="316" y="137"/>
                </a:lnTo>
                <a:lnTo>
                  <a:pt x="316" y="137"/>
                </a:lnTo>
                <a:lnTo>
                  <a:pt x="316" y="137"/>
                </a:lnTo>
                <a:lnTo>
                  <a:pt x="315" y="137"/>
                </a:lnTo>
                <a:lnTo>
                  <a:pt x="315" y="137"/>
                </a:lnTo>
                <a:lnTo>
                  <a:pt x="315" y="137"/>
                </a:lnTo>
                <a:lnTo>
                  <a:pt x="316" y="135"/>
                </a:lnTo>
                <a:lnTo>
                  <a:pt x="318" y="134"/>
                </a:lnTo>
                <a:lnTo>
                  <a:pt x="319" y="134"/>
                </a:lnTo>
                <a:lnTo>
                  <a:pt x="319" y="135"/>
                </a:lnTo>
                <a:lnTo>
                  <a:pt x="319" y="135"/>
                </a:lnTo>
                <a:lnTo>
                  <a:pt x="319" y="135"/>
                </a:lnTo>
                <a:lnTo>
                  <a:pt x="319" y="135"/>
                </a:lnTo>
                <a:lnTo>
                  <a:pt x="318" y="137"/>
                </a:lnTo>
                <a:lnTo>
                  <a:pt x="318" y="137"/>
                </a:lnTo>
                <a:lnTo>
                  <a:pt x="318" y="137"/>
                </a:lnTo>
                <a:lnTo>
                  <a:pt x="319" y="137"/>
                </a:lnTo>
                <a:lnTo>
                  <a:pt x="319" y="137"/>
                </a:lnTo>
                <a:lnTo>
                  <a:pt x="320" y="135"/>
                </a:lnTo>
                <a:lnTo>
                  <a:pt x="322" y="135"/>
                </a:lnTo>
                <a:lnTo>
                  <a:pt x="320" y="134"/>
                </a:lnTo>
                <a:lnTo>
                  <a:pt x="320" y="134"/>
                </a:lnTo>
                <a:lnTo>
                  <a:pt x="320" y="134"/>
                </a:lnTo>
                <a:lnTo>
                  <a:pt x="322" y="134"/>
                </a:lnTo>
                <a:lnTo>
                  <a:pt x="322" y="134"/>
                </a:lnTo>
                <a:lnTo>
                  <a:pt x="322" y="134"/>
                </a:lnTo>
                <a:lnTo>
                  <a:pt x="322" y="134"/>
                </a:lnTo>
                <a:lnTo>
                  <a:pt x="322" y="135"/>
                </a:lnTo>
                <a:lnTo>
                  <a:pt x="322" y="135"/>
                </a:lnTo>
                <a:lnTo>
                  <a:pt x="323" y="135"/>
                </a:lnTo>
                <a:lnTo>
                  <a:pt x="323" y="134"/>
                </a:lnTo>
                <a:lnTo>
                  <a:pt x="323" y="134"/>
                </a:lnTo>
                <a:lnTo>
                  <a:pt x="325" y="134"/>
                </a:lnTo>
                <a:lnTo>
                  <a:pt x="325" y="134"/>
                </a:lnTo>
                <a:lnTo>
                  <a:pt x="323" y="133"/>
                </a:lnTo>
                <a:lnTo>
                  <a:pt x="323" y="133"/>
                </a:lnTo>
                <a:lnTo>
                  <a:pt x="323" y="133"/>
                </a:lnTo>
                <a:lnTo>
                  <a:pt x="325" y="133"/>
                </a:lnTo>
                <a:lnTo>
                  <a:pt x="325" y="131"/>
                </a:lnTo>
                <a:lnTo>
                  <a:pt x="325" y="131"/>
                </a:lnTo>
                <a:lnTo>
                  <a:pt x="325" y="131"/>
                </a:lnTo>
                <a:lnTo>
                  <a:pt x="325" y="131"/>
                </a:lnTo>
                <a:lnTo>
                  <a:pt x="326" y="130"/>
                </a:lnTo>
                <a:lnTo>
                  <a:pt x="328" y="130"/>
                </a:lnTo>
                <a:lnTo>
                  <a:pt x="329" y="128"/>
                </a:lnTo>
                <a:lnTo>
                  <a:pt x="332" y="128"/>
                </a:lnTo>
                <a:lnTo>
                  <a:pt x="332" y="128"/>
                </a:lnTo>
                <a:lnTo>
                  <a:pt x="332" y="128"/>
                </a:lnTo>
                <a:lnTo>
                  <a:pt x="332" y="128"/>
                </a:lnTo>
                <a:lnTo>
                  <a:pt x="332" y="130"/>
                </a:lnTo>
                <a:lnTo>
                  <a:pt x="330" y="130"/>
                </a:lnTo>
                <a:lnTo>
                  <a:pt x="330" y="130"/>
                </a:lnTo>
                <a:lnTo>
                  <a:pt x="330" y="130"/>
                </a:lnTo>
                <a:lnTo>
                  <a:pt x="330" y="130"/>
                </a:lnTo>
                <a:lnTo>
                  <a:pt x="330" y="130"/>
                </a:lnTo>
                <a:lnTo>
                  <a:pt x="329" y="131"/>
                </a:lnTo>
                <a:lnTo>
                  <a:pt x="329" y="131"/>
                </a:lnTo>
                <a:lnTo>
                  <a:pt x="329" y="131"/>
                </a:lnTo>
                <a:lnTo>
                  <a:pt x="328" y="131"/>
                </a:lnTo>
                <a:lnTo>
                  <a:pt x="326" y="131"/>
                </a:lnTo>
                <a:lnTo>
                  <a:pt x="326" y="131"/>
                </a:lnTo>
                <a:lnTo>
                  <a:pt x="326" y="131"/>
                </a:lnTo>
                <a:lnTo>
                  <a:pt x="326" y="131"/>
                </a:lnTo>
                <a:lnTo>
                  <a:pt x="326" y="131"/>
                </a:lnTo>
                <a:lnTo>
                  <a:pt x="326" y="133"/>
                </a:lnTo>
                <a:lnTo>
                  <a:pt x="326" y="133"/>
                </a:lnTo>
                <a:lnTo>
                  <a:pt x="328" y="133"/>
                </a:lnTo>
                <a:lnTo>
                  <a:pt x="328" y="134"/>
                </a:lnTo>
                <a:lnTo>
                  <a:pt x="328" y="134"/>
                </a:lnTo>
                <a:lnTo>
                  <a:pt x="329" y="134"/>
                </a:lnTo>
                <a:lnTo>
                  <a:pt x="329" y="134"/>
                </a:lnTo>
                <a:lnTo>
                  <a:pt x="329" y="133"/>
                </a:lnTo>
                <a:lnTo>
                  <a:pt x="330" y="133"/>
                </a:lnTo>
                <a:lnTo>
                  <a:pt x="330" y="133"/>
                </a:lnTo>
                <a:lnTo>
                  <a:pt x="332" y="133"/>
                </a:lnTo>
                <a:lnTo>
                  <a:pt x="332" y="133"/>
                </a:lnTo>
                <a:lnTo>
                  <a:pt x="332" y="133"/>
                </a:lnTo>
                <a:lnTo>
                  <a:pt x="333" y="133"/>
                </a:lnTo>
                <a:lnTo>
                  <a:pt x="333" y="133"/>
                </a:lnTo>
                <a:lnTo>
                  <a:pt x="333" y="133"/>
                </a:lnTo>
                <a:lnTo>
                  <a:pt x="332" y="134"/>
                </a:lnTo>
                <a:lnTo>
                  <a:pt x="332" y="134"/>
                </a:lnTo>
                <a:lnTo>
                  <a:pt x="330" y="134"/>
                </a:lnTo>
                <a:lnTo>
                  <a:pt x="330" y="135"/>
                </a:lnTo>
                <a:lnTo>
                  <a:pt x="330" y="135"/>
                </a:lnTo>
                <a:lnTo>
                  <a:pt x="330" y="134"/>
                </a:lnTo>
                <a:lnTo>
                  <a:pt x="330" y="134"/>
                </a:lnTo>
                <a:lnTo>
                  <a:pt x="330" y="135"/>
                </a:lnTo>
                <a:lnTo>
                  <a:pt x="329" y="134"/>
                </a:lnTo>
                <a:lnTo>
                  <a:pt x="329" y="134"/>
                </a:lnTo>
                <a:lnTo>
                  <a:pt x="329" y="135"/>
                </a:lnTo>
                <a:lnTo>
                  <a:pt x="328" y="137"/>
                </a:lnTo>
                <a:lnTo>
                  <a:pt x="328" y="137"/>
                </a:lnTo>
                <a:lnTo>
                  <a:pt x="328" y="137"/>
                </a:lnTo>
                <a:lnTo>
                  <a:pt x="329" y="137"/>
                </a:lnTo>
                <a:lnTo>
                  <a:pt x="329" y="137"/>
                </a:lnTo>
                <a:lnTo>
                  <a:pt x="329" y="137"/>
                </a:lnTo>
                <a:lnTo>
                  <a:pt x="329" y="137"/>
                </a:lnTo>
                <a:lnTo>
                  <a:pt x="329" y="137"/>
                </a:lnTo>
                <a:lnTo>
                  <a:pt x="328" y="137"/>
                </a:lnTo>
                <a:lnTo>
                  <a:pt x="328" y="137"/>
                </a:lnTo>
                <a:lnTo>
                  <a:pt x="328" y="138"/>
                </a:lnTo>
                <a:lnTo>
                  <a:pt x="328" y="138"/>
                </a:lnTo>
                <a:lnTo>
                  <a:pt x="328" y="138"/>
                </a:lnTo>
                <a:lnTo>
                  <a:pt x="328" y="137"/>
                </a:lnTo>
                <a:lnTo>
                  <a:pt x="328" y="137"/>
                </a:lnTo>
                <a:lnTo>
                  <a:pt x="326" y="138"/>
                </a:lnTo>
                <a:lnTo>
                  <a:pt x="326" y="138"/>
                </a:lnTo>
                <a:lnTo>
                  <a:pt x="325" y="138"/>
                </a:lnTo>
                <a:lnTo>
                  <a:pt x="325" y="138"/>
                </a:lnTo>
                <a:lnTo>
                  <a:pt x="323" y="138"/>
                </a:lnTo>
                <a:lnTo>
                  <a:pt x="323" y="140"/>
                </a:lnTo>
                <a:lnTo>
                  <a:pt x="323" y="140"/>
                </a:lnTo>
                <a:lnTo>
                  <a:pt x="320" y="141"/>
                </a:lnTo>
                <a:lnTo>
                  <a:pt x="319" y="141"/>
                </a:lnTo>
                <a:lnTo>
                  <a:pt x="318" y="143"/>
                </a:lnTo>
                <a:lnTo>
                  <a:pt x="318" y="143"/>
                </a:lnTo>
                <a:lnTo>
                  <a:pt x="318" y="143"/>
                </a:lnTo>
                <a:lnTo>
                  <a:pt x="318" y="143"/>
                </a:lnTo>
                <a:lnTo>
                  <a:pt x="318" y="143"/>
                </a:lnTo>
                <a:lnTo>
                  <a:pt x="318" y="144"/>
                </a:lnTo>
                <a:lnTo>
                  <a:pt x="318" y="144"/>
                </a:lnTo>
                <a:lnTo>
                  <a:pt x="319" y="144"/>
                </a:lnTo>
                <a:lnTo>
                  <a:pt x="319" y="144"/>
                </a:lnTo>
                <a:lnTo>
                  <a:pt x="320" y="144"/>
                </a:lnTo>
                <a:lnTo>
                  <a:pt x="320" y="143"/>
                </a:lnTo>
                <a:lnTo>
                  <a:pt x="320" y="143"/>
                </a:lnTo>
                <a:lnTo>
                  <a:pt x="322" y="143"/>
                </a:lnTo>
                <a:lnTo>
                  <a:pt x="322" y="143"/>
                </a:lnTo>
                <a:lnTo>
                  <a:pt x="323" y="141"/>
                </a:lnTo>
                <a:lnTo>
                  <a:pt x="325" y="141"/>
                </a:lnTo>
                <a:lnTo>
                  <a:pt x="326" y="141"/>
                </a:lnTo>
                <a:lnTo>
                  <a:pt x="326" y="141"/>
                </a:lnTo>
                <a:lnTo>
                  <a:pt x="326" y="140"/>
                </a:lnTo>
                <a:lnTo>
                  <a:pt x="326" y="140"/>
                </a:lnTo>
                <a:lnTo>
                  <a:pt x="328" y="140"/>
                </a:lnTo>
                <a:lnTo>
                  <a:pt x="328" y="141"/>
                </a:lnTo>
                <a:lnTo>
                  <a:pt x="328" y="141"/>
                </a:lnTo>
                <a:lnTo>
                  <a:pt x="328" y="140"/>
                </a:lnTo>
                <a:lnTo>
                  <a:pt x="328" y="140"/>
                </a:lnTo>
                <a:lnTo>
                  <a:pt x="329" y="140"/>
                </a:lnTo>
                <a:lnTo>
                  <a:pt x="330" y="138"/>
                </a:lnTo>
                <a:lnTo>
                  <a:pt x="330" y="138"/>
                </a:lnTo>
                <a:lnTo>
                  <a:pt x="332" y="137"/>
                </a:lnTo>
                <a:lnTo>
                  <a:pt x="332" y="137"/>
                </a:lnTo>
                <a:lnTo>
                  <a:pt x="333" y="137"/>
                </a:lnTo>
                <a:lnTo>
                  <a:pt x="336" y="137"/>
                </a:lnTo>
                <a:lnTo>
                  <a:pt x="336" y="137"/>
                </a:lnTo>
                <a:lnTo>
                  <a:pt x="335" y="137"/>
                </a:lnTo>
                <a:lnTo>
                  <a:pt x="335" y="137"/>
                </a:lnTo>
                <a:lnTo>
                  <a:pt x="335" y="138"/>
                </a:lnTo>
                <a:lnTo>
                  <a:pt x="335" y="138"/>
                </a:lnTo>
                <a:lnTo>
                  <a:pt x="336" y="138"/>
                </a:lnTo>
                <a:lnTo>
                  <a:pt x="339" y="137"/>
                </a:lnTo>
                <a:lnTo>
                  <a:pt x="343" y="135"/>
                </a:lnTo>
                <a:lnTo>
                  <a:pt x="343" y="135"/>
                </a:lnTo>
                <a:lnTo>
                  <a:pt x="343" y="137"/>
                </a:lnTo>
                <a:lnTo>
                  <a:pt x="343" y="137"/>
                </a:lnTo>
                <a:lnTo>
                  <a:pt x="345" y="135"/>
                </a:lnTo>
                <a:lnTo>
                  <a:pt x="345" y="135"/>
                </a:lnTo>
                <a:lnTo>
                  <a:pt x="345" y="135"/>
                </a:lnTo>
                <a:lnTo>
                  <a:pt x="345" y="135"/>
                </a:lnTo>
                <a:lnTo>
                  <a:pt x="345" y="134"/>
                </a:lnTo>
                <a:lnTo>
                  <a:pt x="345" y="134"/>
                </a:lnTo>
                <a:lnTo>
                  <a:pt x="346" y="134"/>
                </a:lnTo>
                <a:lnTo>
                  <a:pt x="346" y="134"/>
                </a:lnTo>
                <a:lnTo>
                  <a:pt x="346" y="134"/>
                </a:lnTo>
                <a:lnTo>
                  <a:pt x="346" y="134"/>
                </a:lnTo>
                <a:lnTo>
                  <a:pt x="348" y="134"/>
                </a:lnTo>
                <a:lnTo>
                  <a:pt x="348" y="134"/>
                </a:lnTo>
                <a:lnTo>
                  <a:pt x="350" y="134"/>
                </a:lnTo>
                <a:lnTo>
                  <a:pt x="350" y="134"/>
                </a:lnTo>
                <a:lnTo>
                  <a:pt x="350" y="133"/>
                </a:lnTo>
                <a:lnTo>
                  <a:pt x="352" y="133"/>
                </a:lnTo>
                <a:lnTo>
                  <a:pt x="353" y="133"/>
                </a:lnTo>
                <a:lnTo>
                  <a:pt x="353" y="133"/>
                </a:lnTo>
                <a:lnTo>
                  <a:pt x="353" y="133"/>
                </a:lnTo>
                <a:lnTo>
                  <a:pt x="355" y="133"/>
                </a:lnTo>
                <a:lnTo>
                  <a:pt x="355" y="133"/>
                </a:lnTo>
                <a:lnTo>
                  <a:pt x="355" y="133"/>
                </a:lnTo>
                <a:lnTo>
                  <a:pt x="355" y="133"/>
                </a:lnTo>
                <a:lnTo>
                  <a:pt x="353" y="134"/>
                </a:lnTo>
                <a:lnTo>
                  <a:pt x="353" y="134"/>
                </a:lnTo>
                <a:lnTo>
                  <a:pt x="353" y="134"/>
                </a:lnTo>
                <a:lnTo>
                  <a:pt x="353" y="134"/>
                </a:lnTo>
                <a:lnTo>
                  <a:pt x="346" y="135"/>
                </a:lnTo>
                <a:lnTo>
                  <a:pt x="343" y="137"/>
                </a:lnTo>
                <a:lnTo>
                  <a:pt x="340" y="138"/>
                </a:lnTo>
                <a:lnTo>
                  <a:pt x="340" y="138"/>
                </a:lnTo>
                <a:lnTo>
                  <a:pt x="339" y="138"/>
                </a:lnTo>
                <a:lnTo>
                  <a:pt x="338" y="138"/>
                </a:lnTo>
                <a:lnTo>
                  <a:pt x="338" y="140"/>
                </a:lnTo>
                <a:lnTo>
                  <a:pt x="338" y="140"/>
                </a:lnTo>
                <a:lnTo>
                  <a:pt x="336" y="138"/>
                </a:lnTo>
                <a:lnTo>
                  <a:pt x="336" y="138"/>
                </a:lnTo>
                <a:lnTo>
                  <a:pt x="336" y="138"/>
                </a:lnTo>
                <a:lnTo>
                  <a:pt x="336" y="138"/>
                </a:lnTo>
                <a:lnTo>
                  <a:pt x="336" y="140"/>
                </a:lnTo>
                <a:lnTo>
                  <a:pt x="335" y="140"/>
                </a:lnTo>
                <a:lnTo>
                  <a:pt x="333" y="141"/>
                </a:lnTo>
                <a:lnTo>
                  <a:pt x="333" y="141"/>
                </a:lnTo>
                <a:lnTo>
                  <a:pt x="333" y="141"/>
                </a:lnTo>
                <a:lnTo>
                  <a:pt x="332" y="141"/>
                </a:lnTo>
                <a:lnTo>
                  <a:pt x="332" y="141"/>
                </a:lnTo>
                <a:lnTo>
                  <a:pt x="332" y="140"/>
                </a:lnTo>
                <a:lnTo>
                  <a:pt x="332" y="140"/>
                </a:lnTo>
                <a:lnTo>
                  <a:pt x="332" y="140"/>
                </a:lnTo>
                <a:lnTo>
                  <a:pt x="330" y="141"/>
                </a:lnTo>
                <a:lnTo>
                  <a:pt x="329" y="143"/>
                </a:lnTo>
                <a:lnTo>
                  <a:pt x="329" y="143"/>
                </a:lnTo>
                <a:lnTo>
                  <a:pt x="328" y="143"/>
                </a:lnTo>
                <a:lnTo>
                  <a:pt x="326" y="145"/>
                </a:lnTo>
                <a:lnTo>
                  <a:pt x="326" y="145"/>
                </a:lnTo>
                <a:lnTo>
                  <a:pt x="326" y="144"/>
                </a:lnTo>
                <a:lnTo>
                  <a:pt x="325" y="144"/>
                </a:lnTo>
                <a:lnTo>
                  <a:pt x="323" y="145"/>
                </a:lnTo>
                <a:lnTo>
                  <a:pt x="323" y="145"/>
                </a:lnTo>
                <a:lnTo>
                  <a:pt x="323" y="145"/>
                </a:lnTo>
                <a:lnTo>
                  <a:pt x="323" y="147"/>
                </a:lnTo>
                <a:lnTo>
                  <a:pt x="323" y="147"/>
                </a:lnTo>
                <a:lnTo>
                  <a:pt x="323" y="145"/>
                </a:lnTo>
                <a:lnTo>
                  <a:pt x="323" y="145"/>
                </a:lnTo>
                <a:lnTo>
                  <a:pt x="322" y="147"/>
                </a:lnTo>
                <a:lnTo>
                  <a:pt x="322" y="147"/>
                </a:lnTo>
                <a:lnTo>
                  <a:pt x="322" y="147"/>
                </a:lnTo>
                <a:lnTo>
                  <a:pt x="322" y="147"/>
                </a:lnTo>
                <a:lnTo>
                  <a:pt x="322" y="147"/>
                </a:lnTo>
                <a:lnTo>
                  <a:pt x="322" y="147"/>
                </a:lnTo>
                <a:lnTo>
                  <a:pt x="320" y="147"/>
                </a:lnTo>
                <a:lnTo>
                  <a:pt x="320" y="147"/>
                </a:lnTo>
                <a:lnTo>
                  <a:pt x="320" y="147"/>
                </a:lnTo>
                <a:lnTo>
                  <a:pt x="320" y="147"/>
                </a:lnTo>
                <a:lnTo>
                  <a:pt x="320" y="147"/>
                </a:lnTo>
                <a:lnTo>
                  <a:pt x="319" y="147"/>
                </a:lnTo>
                <a:lnTo>
                  <a:pt x="319" y="147"/>
                </a:lnTo>
                <a:lnTo>
                  <a:pt x="319" y="148"/>
                </a:lnTo>
                <a:lnTo>
                  <a:pt x="318" y="150"/>
                </a:lnTo>
                <a:lnTo>
                  <a:pt x="318" y="150"/>
                </a:lnTo>
                <a:lnTo>
                  <a:pt x="316" y="150"/>
                </a:lnTo>
                <a:lnTo>
                  <a:pt x="316" y="150"/>
                </a:lnTo>
                <a:lnTo>
                  <a:pt x="316" y="150"/>
                </a:lnTo>
                <a:lnTo>
                  <a:pt x="316" y="150"/>
                </a:lnTo>
                <a:lnTo>
                  <a:pt x="316" y="148"/>
                </a:lnTo>
                <a:lnTo>
                  <a:pt x="316" y="148"/>
                </a:lnTo>
                <a:lnTo>
                  <a:pt x="316" y="148"/>
                </a:lnTo>
                <a:lnTo>
                  <a:pt x="316" y="148"/>
                </a:lnTo>
                <a:lnTo>
                  <a:pt x="315" y="147"/>
                </a:lnTo>
                <a:lnTo>
                  <a:pt x="315" y="147"/>
                </a:lnTo>
                <a:lnTo>
                  <a:pt x="313" y="147"/>
                </a:lnTo>
                <a:lnTo>
                  <a:pt x="312" y="148"/>
                </a:lnTo>
                <a:lnTo>
                  <a:pt x="312" y="148"/>
                </a:lnTo>
                <a:lnTo>
                  <a:pt x="312" y="148"/>
                </a:lnTo>
                <a:lnTo>
                  <a:pt x="312" y="148"/>
                </a:lnTo>
                <a:lnTo>
                  <a:pt x="312" y="148"/>
                </a:lnTo>
                <a:lnTo>
                  <a:pt x="312" y="150"/>
                </a:lnTo>
                <a:lnTo>
                  <a:pt x="312" y="150"/>
                </a:lnTo>
                <a:lnTo>
                  <a:pt x="312" y="150"/>
                </a:lnTo>
                <a:lnTo>
                  <a:pt x="312" y="150"/>
                </a:lnTo>
                <a:lnTo>
                  <a:pt x="311" y="150"/>
                </a:lnTo>
                <a:lnTo>
                  <a:pt x="311" y="150"/>
                </a:lnTo>
                <a:lnTo>
                  <a:pt x="311" y="150"/>
                </a:lnTo>
                <a:lnTo>
                  <a:pt x="311" y="150"/>
                </a:lnTo>
                <a:lnTo>
                  <a:pt x="311" y="150"/>
                </a:lnTo>
                <a:lnTo>
                  <a:pt x="311" y="151"/>
                </a:lnTo>
                <a:lnTo>
                  <a:pt x="311" y="151"/>
                </a:lnTo>
                <a:lnTo>
                  <a:pt x="311" y="151"/>
                </a:lnTo>
                <a:lnTo>
                  <a:pt x="311" y="153"/>
                </a:lnTo>
                <a:lnTo>
                  <a:pt x="309" y="153"/>
                </a:lnTo>
                <a:lnTo>
                  <a:pt x="308" y="153"/>
                </a:lnTo>
                <a:lnTo>
                  <a:pt x="308" y="154"/>
                </a:lnTo>
                <a:lnTo>
                  <a:pt x="308" y="154"/>
                </a:lnTo>
                <a:lnTo>
                  <a:pt x="308" y="155"/>
                </a:lnTo>
                <a:lnTo>
                  <a:pt x="308" y="155"/>
                </a:lnTo>
                <a:lnTo>
                  <a:pt x="309" y="155"/>
                </a:lnTo>
                <a:lnTo>
                  <a:pt x="309" y="154"/>
                </a:lnTo>
                <a:lnTo>
                  <a:pt x="309" y="154"/>
                </a:lnTo>
                <a:lnTo>
                  <a:pt x="311" y="153"/>
                </a:lnTo>
                <a:lnTo>
                  <a:pt x="311" y="154"/>
                </a:lnTo>
                <a:lnTo>
                  <a:pt x="311" y="154"/>
                </a:lnTo>
                <a:lnTo>
                  <a:pt x="312" y="153"/>
                </a:lnTo>
                <a:lnTo>
                  <a:pt x="312" y="153"/>
                </a:lnTo>
                <a:lnTo>
                  <a:pt x="312" y="153"/>
                </a:lnTo>
                <a:lnTo>
                  <a:pt x="313" y="153"/>
                </a:lnTo>
                <a:lnTo>
                  <a:pt x="313" y="153"/>
                </a:lnTo>
                <a:lnTo>
                  <a:pt x="313" y="151"/>
                </a:lnTo>
                <a:lnTo>
                  <a:pt x="313" y="151"/>
                </a:lnTo>
                <a:lnTo>
                  <a:pt x="313" y="151"/>
                </a:lnTo>
                <a:lnTo>
                  <a:pt x="313" y="153"/>
                </a:lnTo>
                <a:lnTo>
                  <a:pt x="313" y="153"/>
                </a:lnTo>
                <a:lnTo>
                  <a:pt x="313" y="153"/>
                </a:lnTo>
                <a:lnTo>
                  <a:pt x="313" y="153"/>
                </a:lnTo>
                <a:lnTo>
                  <a:pt x="313" y="153"/>
                </a:lnTo>
                <a:lnTo>
                  <a:pt x="315" y="153"/>
                </a:lnTo>
                <a:lnTo>
                  <a:pt x="316" y="153"/>
                </a:lnTo>
                <a:lnTo>
                  <a:pt x="316" y="153"/>
                </a:lnTo>
                <a:lnTo>
                  <a:pt x="318" y="151"/>
                </a:lnTo>
                <a:lnTo>
                  <a:pt x="319" y="150"/>
                </a:lnTo>
                <a:lnTo>
                  <a:pt x="320" y="150"/>
                </a:lnTo>
                <a:lnTo>
                  <a:pt x="322" y="150"/>
                </a:lnTo>
                <a:lnTo>
                  <a:pt x="322" y="150"/>
                </a:lnTo>
                <a:lnTo>
                  <a:pt x="322" y="150"/>
                </a:lnTo>
                <a:lnTo>
                  <a:pt x="322" y="150"/>
                </a:lnTo>
                <a:lnTo>
                  <a:pt x="323" y="150"/>
                </a:lnTo>
                <a:lnTo>
                  <a:pt x="323" y="148"/>
                </a:lnTo>
                <a:lnTo>
                  <a:pt x="326" y="148"/>
                </a:lnTo>
                <a:lnTo>
                  <a:pt x="328" y="147"/>
                </a:lnTo>
                <a:lnTo>
                  <a:pt x="329" y="147"/>
                </a:lnTo>
                <a:lnTo>
                  <a:pt x="330" y="147"/>
                </a:lnTo>
                <a:lnTo>
                  <a:pt x="330" y="147"/>
                </a:lnTo>
                <a:lnTo>
                  <a:pt x="330" y="147"/>
                </a:lnTo>
                <a:lnTo>
                  <a:pt x="332" y="147"/>
                </a:lnTo>
                <a:lnTo>
                  <a:pt x="333" y="145"/>
                </a:lnTo>
                <a:lnTo>
                  <a:pt x="335" y="144"/>
                </a:lnTo>
                <a:lnTo>
                  <a:pt x="335" y="144"/>
                </a:lnTo>
                <a:lnTo>
                  <a:pt x="336" y="144"/>
                </a:lnTo>
                <a:lnTo>
                  <a:pt x="336" y="144"/>
                </a:lnTo>
                <a:lnTo>
                  <a:pt x="338" y="144"/>
                </a:lnTo>
                <a:lnTo>
                  <a:pt x="339" y="144"/>
                </a:lnTo>
                <a:lnTo>
                  <a:pt x="340" y="143"/>
                </a:lnTo>
                <a:lnTo>
                  <a:pt x="343" y="141"/>
                </a:lnTo>
                <a:lnTo>
                  <a:pt x="343" y="141"/>
                </a:lnTo>
                <a:lnTo>
                  <a:pt x="345" y="141"/>
                </a:lnTo>
                <a:lnTo>
                  <a:pt x="345" y="141"/>
                </a:lnTo>
                <a:lnTo>
                  <a:pt x="345" y="141"/>
                </a:lnTo>
                <a:lnTo>
                  <a:pt x="345" y="141"/>
                </a:lnTo>
                <a:lnTo>
                  <a:pt x="345" y="141"/>
                </a:lnTo>
                <a:lnTo>
                  <a:pt x="346" y="141"/>
                </a:lnTo>
                <a:lnTo>
                  <a:pt x="346" y="141"/>
                </a:lnTo>
                <a:lnTo>
                  <a:pt x="346" y="141"/>
                </a:lnTo>
                <a:lnTo>
                  <a:pt x="346" y="141"/>
                </a:lnTo>
                <a:lnTo>
                  <a:pt x="346" y="140"/>
                </a:lnTo>
                <a:lnTo>
                  <a:pt x="346" y="140"/>
                </a:lnTo>
                <a:lnTo>
                  <a:pt x="349" y="138"/>
                </a:lnTo>
                <a:lnTo>
                  <a:pt x="350" y="138"/>
                </a:lnTo>
                <a:lnTo>
                  <a:pt x="352" y="137"/>
                </a:lnTo>
                <a:lnTo>
                  <a:pt x="352" y="137"/>
                </a:lnTo>
                <a:lnTo>
                  <a:pt x="352" y="138"/>
                </a:lnTo>
                <a:lnTo>
                  <a:pt x="353" y="138"/>
                </a:lnTo>
                <a:lnTo>
                  <a:pt x="353" y="138"/>
                </a:lnTo>
                <a:lnTo>
                  <a:pt x="353" y="138"/>
                </a:lnTo>
                <a:lnTo>
                  <a:pt x="355" y="138"/>
                </a:lnTo>
                <a:lnTo>
                  <a:pt x="355" y="138"/>
                </a:lnTo>
                <a:lnTo>
                  <a:pt x="355" y="138"/>
                </a:lnTo>
                <a:lnTo>
                  <a:pt x="355" y="138"/>
                </a:lnTo>
                <a:lnTo>
                  <a:pt x="355" y="138"/>
                </a:lnTo>
                <a:lnTo>
                  <a:pt x="356" y="138"/>
                </a:lnTo>
                <a:lnTo>
                  <a:pt x="356" y="138"/>
                </a:lnTo>
                <a:lnTo>
                  <a:pt x="356" y="137"/>
                </a:lnTo>
                <a:lnTo>
                  <a:pt x="356" y="137"/>
                </a:lnTo>
                <a:lnTo>
                  <a:pt x="358" y="137"/>
                </a:lnTo>
                <a:lnTo>
                  <a:pt x="360" y="137"/>
                </a:lnTo>
                <a:lnTo>
                  <a:pt x="363" y="135"/>
                </a:lnTo>
                <a:lnTo>
                  <a:pt x="365" y="134"/>
                </a:lnTo>
                <a:lnTo>
                  <a:pt x="363" y="134"/>
                </a:lnTo>
                <a:lnTo>
                  <a:pt x="363" y="134"/>
                </a:lnTo>
                <a:lnTo>
                  <a:pt x="365" y="134"/>
                </a:lnTo>
                <a:lnTo>
                  <a:pt x="365" y="134"/>
                </a:lnTo>
                <a:lnTo>
                  <a:pt x="366" y="134"/>
                </a:lnTo>
                <a:lnTo>
                  <a:pt x="366" y="133"/>
                </a:lnTo>
                <a:lnTo>
                  <a:pt x="366" y="133"/>
                </a:lnTo>
                <a:lnTo>
                  <a:pt x="367" y="134"/>
                </a:lnTo>
                <a:lnTo>
                  <a:pt x="367" y="134"/>
                </a:lnTo>
                <a:lnTo>
                  <a:pt x="367" y="134"/>
                </a:lnTo>
                <a:lnTo>
                  <a:pt x="369" y="134"/>
                </a:lnTo>
                <a:lnTo>
                  <a:pt x="369" y="134"/>
                </a:lnTo>
                <a:lnTo>
                  <a:pt x="367" y="134"/>
                </a:lnTo>
                <a:lnTo>
                  <a:pt x="369" y="134"/>
                </a:lnTo>
                <a:lnTo>
                  <a:pt x="369" y="134"/>
                </a:lnTo>
                <a:lnTo>
                  <a:pt x="367" y="135"/>
                </a:lnTo>
                <a:lnTo>
                  <a:pt x="367" y="135"/>
                </a:lnTo>
                <a:lnTo>
                  <a:pt x="365" y="135"/>
                </a:lnTo>
                <a:lnTo>
                  <a:pt x="365" y="135"/>
                </a:lnTo>
                <a:lnTo>
                  <a:pt x="363" y="135"/>
                </a:lnTo>
                <a:lnTo>
                  <a:pt x="363" y="137"/>
                </a:lnTo>
                <a:lnTo>
                  <a:pt x="363" y="137"/>
                </a:lnTo>
                <a:lnTo>
                  <a:pt x="363" y="137"/>
                </a:lnTo>
                <a:lnTo>
                  <a:pt x="363" y="137"/>
                </a:lnTo>
                <a:lnTo>
                  <a:pt x="363" y="138"/>
                </a:lnTo>
                <a:lnTo>
                  <a:pt x="363" y="138"/>
                </a:lnTo>
                <a:lnTo>
                  <a:pt x="362" y="138"/>
                </a:lnTo>
                <a:lnTo>
                  <a:pt x="359" y="138"/>
                </a:lnTo>
                <a:lnTo>
                  <a:pt x="358" y="140"/>
                </a:lnTo>
                <a:lnTo>
                  <a:pt x="356" y="141"/>
                </a:lnTo>
                <a:lnTo>
                  <a:pt x="356" y="141"/>
                </a:lnTo>
                <a:lnTo>
                  <a:pt x="355" y="141"/>
                </a:lnTo>
                <a:lnTo>
                  <a:pt x="353" y="143"/>
                </a:lnTo>
                <a:lnTo>
                  <a:pt x="352" y="143"/>
                </a:lnTo>
                <a:lnTo>
                  <a:pt x="350" y="143"/>
                </a:lnTo>
                <a:lnTo>
                  <a:pt x="350" y="143"/>
                </a:lnTo>
                <a:lnTo>
                  <a:pt x="350" y="143"/>
                </a:lnTo>
                <a:lnTo>
                  <a:pt x="350" y="143"/>
                </a:lnTo>
                <a:lnTo>
                  <a:pt x="350" y="143"/>
                </a:lnTo>
                <a:lnTo>
                  <a:pt x="350" y="143"/>
                </a:lnTo>
                <a:lnTo>
                  <a:pt x="349" y="143"/>
                </a:lnTo>
                <a:lnTo>
                  <a:pt x="349" y="143"/>
                </a:lnTo>
                <a:lnTo>
                  <a:pt x="349" y="143"/>
                </a:lnTo>
                <a:lnTo>
                  <a:pt x="349" y="143"/>
                </a:lnTo>
                <a:lnTo>
                  <a:pt x="348" y="144"/>
                </a:lnTo>
                <a:lnTo>
                  <a:pt x="348" y="144"/>
                </a:lnTo>
                <a:lnTo>
                  <a:pt x="348" y="144"/>
                </a:lnTo>
                <a:lnTo>
                  <a:pt x="348" y="144"/>
                </a:lnTo>
                <a:lnTo>
                  <a:pt x="348" y="145"/>
                </a:lnTo>
                <a:lnTo>
                  <a:pt x="346" y="145"/>
                </a:lnTo>
                <a:lnTo>
                  <a:pt x="345" y="145"/>
                </a:lnTo>
                <a:lnTo>
                  <a:pt x="345" y="145"/>
                </a:lnTo>
                <a:lnTo>
                  <a:pt x="345" y="145"/>
                </a:lnTo>
                <a:lnTo>
                  <a:pt x="345" y="147"/>
                </a:lnTo>
                <a:lnTo>
                  <a:pt x="343" y="147"/>
                </a:lnTo>
                <a:lnTo>
                  <a:pt x="345" y="147"/>
                </a:lnTo>
                <a:lnTo>
                  <a:pt x="345" y="147"/>
                </a:lnTo>
                <a:lnTo>
                  <a:pt x="343" y="147"/>
                </a:lnTo>
                <a:lnTo>
                  <a:pt x="343" y="147"/>
                </a:lnTo>
                <a:lnTo>
                  <a:pt x="342" y="147"/>
                </a:lnTo>
                <a:lnTo>
                  <a:pt x="342" y="147"/>
                </a:lnTo>
                <a:lnTo>
                  <a:pt x="342" y="147"/>
                </a:lnTo>
                <a:lnTo>
                  <a:pt x="340" y="148"/>
                </a:lnTo>
                <a:lnTo>
                  <a:pt x="340" y="148"/>
                </a:lnTo>
                <a:lnTo>
                  <a:pt x="339" y="147"/>
                </a:lnTo>
                <a:lnTo>
                  <a:pt x="342" y="145"/>
                </a:lnTo>
                <a:lnTo>
                  <a:pt x="342" y="145"/>
                </a:lnTo>
                <a:lnTo>
                  <a:pt x="342" y="145"/>
                </a:lnTo>
                <a:lnTo>
                  <a:pt x="342" y="145"/>
                </a:lnTo>
                <a:lnTo>
                  <a:pt x="343" y="145"/>
                </a:lnTo>
                <a:lnTo>
                  <a:pt x="343" y="145"/>
                </a:lnTo>
                <a:lnTo>
                  <a:pt x="343" y="145"/>
                </a:lnTo>
                <a:lnTo>
                  <a:pt x="343" y="145"/>
                </a:lnTo>
                <a:lnTo>
                  <a:pt x="343" y="145"/>
                </a:lnTo>
                <a:lnTo>
                  <a:pt x="345" y="145"/>
                </a:lnTo>
                <a:lnTo>
                  <a:pt x="345" y="144"/>
                </a:lnTo>
                <a:lnTo>
                  <a:pt x="345" y="144"/>
                </a:lnTo>
                <a:lnTo>
                  <a:pt x="345" y="144"/>
                </a:lnTo>
                <a:lnTo>
                  <a:pt x="345" y="144"/>
                </a:lnTo>
                <a:lnTo>
                  <a:pt x="343" y="144"/>
                </a:lnTo>
                <a:lnTo>
                  <a:pt x="340" y="144"/>
                </a:lnTo>
                <a:lnTo>
                  <a:pt x="336" y="147"/>
                </a:lnTo>
                <a:lnTo>
                  <a:pt x="336" y="147"/>
                </a:lnTo>
                <a:lnTo>
                  <a:pt x="335" y="147"/>
                </a:lnTo>
                <a:lnTo>
                  <a:pt x="335" y="147"/>
                </a:lnTo>
                <a:lnTo>
                  <a:pt x="332" y="148"/>
                </a:lnTo>
                <a:lnTo>
                  <a:pt x="328" y="150"/>
                </a:lnTo>
                <a:lnTo>
                  <a:pt x="328" y="150"/>
                </a:lnTo>
                <a:lnTo>
                  <a:pt x="328" y="150"/>
                </a:lnTo>
                <a:lnTo>
                  <a:pt x="326" y="150"/>
                </a:lnTo>
                <a:lnTo>
                  <a:pt x="326" y="150"/>
                </a:lnTo>
                <a:lnTo>
                  <a:pt x="326" y="151"/>
                </a:lnTo>
                <a:lnTo>
                  <a:pt x="329" y="151"/>
                </a:lnTo>
                <a:lnTo>
                  <a:pt x="329" y="151"/>
                </a:lnTo>
                <a:lnTo>
                  <a:pt x="329" y="151"/>
                </a:lnTo>
                <a:lnTo>
                  <a:pt x="329" y="151"/>
                </a:lnTo>
                <a:lnTo>
                  <a:pt x="328" y="151"/>
                </a:lnTo>
                <a:lnTo>
                  <a:pt x="326" y="151"/>
                </a:lnTo>
                <a:lnTo>
                  <a:pt x="326" y="153"/>
                </a:lnTo>
                <a:lnTo>
                  <a:pt x="326" y="153"/>
                </a:lnTo>
                <a:lnTo>
                  <a:pt x="326" y="153"/>
                </a:lnTo>
                <a:lnTo>
                  <a:pt x="326" y="153"/>
                </a:lnTo>
                <a:lnTo>
                  <a:pt x="326" y="151"/>
                </a:lnTo>
                <a:lnTo>
                  <a:pt x="325" y="151"/>
                </a:lnTo>
                <a:lnTo>
                  <a:pt x="325" y="151"/>
                </a:lnTo>
                <a:lnTo>
                  <a:pt x="325" y="153"/>
                </a:lnTo>
                <a:lnTo>
                  <a:pt x="325" y="153"/>
                </a:lnTo>
                <a:lnTo>
                  <a:pt x="325" y="153"/>
                </a:lnTo>
                <a:lnTo>
                  <a:pt x="325" y="154"/>
                </a:lnTo>
                <a:lnTo>
                  <a:pt x="325" y="154"/>
                </a:lnTo>
                <a:lnTo>
                  <a:pt x="325" y="155"/>
                </a:lnTo>
                <a:lnTo>
                  <a:pt x="325" y="155"/>
                </a:lnTo>
                <a:lnTo>
                  <a:pt x="325" y="155"/>
                </a:lnTo>
                <a:lnTo>
                  <a:pt x="326" y="155"/>
                </a:lnTo>
                <a:lnTo>
                  <a:pt x="326" y="155"/>
                </a:lnTo>
                <a:lnTo>
                  <a:pt x="326" y="155"/>
                </a:lnTo>
                <a:lnTo>
                  <a:pt x="326" y="157"/>
                </a:lnTo>
                <a:lnTo>
                  <a:pt x="326" y="157"/>
                </a:lnTo>
                <a:lnTo>
                  <a:pt x="326" y="157"/>
                </a:lnTo>
                <a:lnTo>
                  <a:pt x="326" y="157"/>
                </a:lnTo>
                <a:lnTo>
                  <a:pt x="328" y="157"/>
                </a:lnTo>
                <a:lnTo>
                  <a:pt x="329" y="157"/>
                </a:lnTo>
                <a:lnTo>
                  <a:pt x="330" y="157"/>
                </a:lnTo>
                <a:lnTo>
                  <a:pt x="332" y="155"/>
                </a:lnTo>
                <a:lnTo>
                  <a:pt x="332" y="155"/>
                </a:lnTo>
                <a:lnTo>
                  <a:pt x="332" y="155"/>
                </a:lnTo>
                <a:lnTo>
                  <a:pt x="332" y="154"/>
                </a:lnTo>
                <a:lnTo>
                  <a:pt x="333" y="154"/>
                </a:lnTo>
                <a:lnTo>
                  <a:pt x="335" y="154"/>
                </a:lnTo>
                <a:lnTo>
                  <a:pt x="335" y="154"/>
                </a:lnTo>
                <a:lnTo>
                  <a:pt x="336" y="154"/>
                </a:lnTo>
                <a:lnTo>
                  <a:pt x="336" y="154"/>
                </a:lnTo>
                <a:lnTo>
                  <a:pt x="335" y="153"/>
                </a:lnTo>
                <a:lnTo>
                  <a:pt x="335" y="153"/>
                </a:lnTo>
                <a:lnTo>
                  <a:pt x="335" y="153"/>
                </a:lnTo>
                <a:lnTo>
                  <a:pt x="336" y="153"/>
                </a:lnTo>
                <a:lnTo>
                  <a:pt x="336" y="153"/>
                </a:lnTo>
                <a:lnTo>
                  <a:pt x="338" y="153"/>
                </a:lnTo>
                <a:lnTo>
                  <a:pt x="338" y="151"/>
                </a:lnTo>
                <a:lnTo>
                  <a:pt x="338" y="151"/>
                </a:lnTo>
                <a:lnTo>
                  <a:pt x="339" y="151"/>
                </a:lnTo>
                <a:lnTo>
                  <a:pt x="339" y="151"/>
                </a:lnTo>
                <a:lnTo>
                  <a:pt x="340" y="151"/>
                </a:lnTo>
                <a:lnTo>
                  <a:pt x="340" y="151"/>
                </a:lnTo>
                <a:lnTo>
                  <a:pt x="340" y="150"/>
                </a:lnTo>
                <a:lnTo>
                  <a:pt x="340" y="150"/>
                </a:lnTo>
                <a:lnTo>
                  <a:pt x="340" y="150"/>
                </a:lnTo>
                <a:lnTo>
                  <a:pt x="342" y="150"/>
                </a:lnTo>
                <a:lnTo>
                  <a:pt x="343" y="150"/>
                </a:lnTo>
                <a:lnTo>
                  <a:pt x="345" y="148"/>
                </a:lnTo>
                <a:lnTo>
                  <a:pt x="346" y="148"/>
                </a:lnTo>
                <a:lnTo>
                  <a:pt x="348" y="147"/>
                </a:lnTo>
                <a:lnTo>
                  <a:pt x="349" y="148"/>
                </a:lnTo>
                <a:lnTo>
                  <a:pt x="349" y="148"/>
                </a:lnTo>
                <a:lnTo>
                  <a:pt x="350" y="147"/>
                </a:lnTo>
                <a:lnTo>
                  <a:pt x="350" y="147"/>
                </a:lnTo>
                <a:lnTo>
                  <a:pt x="352" y="147"/>
                </a:lnTo>
                <a:lnTo>
                  <a:pt x="353" y="147"/>
                </a:lnTo>
                <a:lnTo>
                  <a:pt x="353" y="147"/>
                </a:lnTo>
                <a:lnTo>
                  <a:pt x="353" y="147"/>
                </a:lnTo>
                <a:lnTo>
                  <a:pt x="353" y="145"/>
                </a:lnTo>
                <a:lnTo>
                  <a:pt x="355" y="145"/>
                </a:lnTo>
                <a:lnTo>
                  <a:pt x="355" y="145"/>
                </a:lnTo>
                <a:lnTo>
                  <a:pt x="356" y="145"/>
                </a:lnTo>
                <a:lnTo>
                  <a:pt x="356" y="145"/>
                </a:lnTo>
                <a:lnTo>
                  <a:pt x="356" y="144"/>
                </a:lnTo>
                <a:lnTo>
                  <a:pt x="356" y="144"/>
                </a:lnTo>
                <a:lnTo>
                  <a:pt x="358" y="144"/>
                </a:lnTo>
                <a:lnTo>
                  <a:pt x="359" y="144"/>
                </a:lnTo>
                <a:lnTo>
                  <a:pt x="360" y="143"/>
                </a:lnTo>
                <a:lnTo>
                  <a:pt x="362" y="143"/>
                </a:lnTo>
                <a:lnTo>
                  <a:pt x="362" y="144"/>
                </a:lnTo>
                <a:lnTo>
                  <a:pt x="362" y="144"/>
                </a:lnTo>
                <a:lnTo>
                  <a:pt x="360" y="144"/>
                </a:lnTo>
                <a:lnTo>
                  <a:pt x="359" y="144"/>
                </a:lnTo>
                <a:lnTo>
                  <a:pt x="358" y="145"/>
                </a:lnTo>
                <a:lnTo>
                  <a:pt x="358" y="147"/>
                </a:lnTo>
                <a:lnTo>
                  <a:pt x="358" y="147"/>
                </a:lnTo>
                <a:lnTo>
                  <a:pt x="356" y="147"/>
                </a:lnTo>
                <a:lnTo>
                  <a:pt x="356" y="147"/>
                </a:lnTo>
                <a:lnTo>
                  <a:pt x="355" y="147"/>
                </a:lnTo>
                <a:lnTo>
                  <a:pt x="355" y="147"/>
                </a:lnTo>
                <a:lnTo>
                  <a:pt x="353" y="147"/>
                </a:lnTo>
                <a:lnTo>
                  <a:pt x="353" y="147"/>
                </a:lnTo>
                <a:lnTo>
                  <a:pt x="349" y="148"/>
                </a:lnTo>
                <a:lnTo>
                  <a:pt x="345" y="151"/>
                </a:lnTo>
                <a:lnTo>
                  <a:pt x="345" y="153"/>
                </a:lnTo>
                <a:lnTo>
                  <a:pt x="345" y="153"/>
                </a:lnTo>
                <a:lnTo>
                  <a:pt x="343" y="153"/>
                </a:lnTo>
                <a:lnTo>
                  <a:pt x="342" y="153"/>
                </a:lnTo>
                <a:lnTo>
                  <a:pt x="340" y="153"/>
                </a:lnTo>
                <a:lnTo>
                  <a:pt x="340" y="154"/>
                </a:lnTo>
                <a:lnTo>
                  <a:pt x="340" y="154"/>
                </a:lnTo>
                <a:lnTo>
                  <a:pt x="340" y="154"/>
                </a:lnTo>
                <a:lnTo>
                  <a:pt x="339" y="154"/>
                </a:lnTo>
                <a:lnTo>
                  <a:pt x="339" y="154"/>
                </a:lnTo>
                <a:lnTo>
                  <a:pt x="338" y="154"/>
                </a:lnTo>
                <a:lnTo>
                  <a:pt x="338" y="154"/>
                </a:lnTo>
                <a:lnTo>
                  <a:pt x="338" y="153"/>
                </a:lnTo>
                <a:lnTo>
                  <a:pt x="338" y="153"/>
                </a:lnTo>
                <a:lnTo>
                  <a:pt x="338" y="153"/>
                </a:lnTo>
                <a:lnTo>
                  <a:pt x="338" y="153"/>
                </a:lnTo>
                <a:lnTo>
                  <a:pt x="336" y="153"/>
                </a:lnTo>
                <a:lnTo>
                  <a:pt x="336" y="153"/>
                </a:lnTo>
                <a:lnTo>
                  <a:pt x="336" y="153"/>
                </a:lnTo>
                <a:lnTo>
                  <a:pt x="336" y="154"/>
                </a:lnTo>
                <a:lnTo>
                  <a:pt x="336" y="154"/>
                </a:lnTo>
                <a:lnTo>
                  <a:pt x="338" y="154"/>
                </a:lnTo>
                <a:lnTo>
                  <a:pt x="338" y="154"/>
                </a:lnTo>
                <a:lnTo>
                  <a:pt x="336" y="154"/>
                </a:lnTo>
                <a:lnTo>
                  <a:pt x="336" y="154"/>
                </a:lnTo>
                <a:lnTo>
                  <a:pt x="335" y="154"/>
                </a:lnTo>
                <a:lnTo>
                  <a:pt x="333" y="154"/>
                </a:lnTo>
                <a:lnTo>
                  <a:pt x="333" y="155"/>
                </a:lnTo>
                <a:lnTo>
                  <a:pt x="333" y="155"/>
                </a:lnTo>
                <a:lnTo>
                  <a:pt x="333" y="155"/>
                </a:lnTo>
                <a:lnTo>
                  <a:pt x="333" y="155"/>
                </a:lnTo>
                <a:lnTo>
                  <a:pt x="328" y="158"/>
                </a:lnTo>
                <a:lnTo>
                  <a:pt x="328" y="158"/>
                </a:lnTo>
                <a:lnTo>
                  <a:pt x="328" y="158"/>
                </a:lnTo>
                <a:lnTo>
                  <a:pt x="328" y="160"/>
                </a:lnTo>
                <a:lnTo>
                  <a:pt x="326" y="161"/>
                </a:lnTo>
                <a:lnTo>
                  <a:pt x="328" y="161"/>
                </a:lnTo>
                <a:lnTo>
                  <a:pt x="328" y="161"/>
                </a:lnTo>
                <a:lnTo>
                  <a:pt x="326" y="161"/>
                </a:lnTo>
                <a:lnTo>
                  <a:pt x="326" y="161"/>
                </a:lnTo>
                <a:lnTo>
                  <a:pt x="325" y="161"/>
                </a:lnTo>
                <a:lnTo>
                  <a:pt x="325" y="161"/>
                </a:lnTo>
                <a:lnTo>
                  <a:pt x="325" y="161"/>
                </a:lnTo>
                <a:lnTo>
                  <a:pt x="323" y="161"/>
                </a:lnTo>
                <a:lnTo>
                  <a:pt x="323" y="161"/>
                </a:lnTo>
                <a:lnTo>
                  <a:pt x="322" y="161"/>
                </a:lnTo>
                <a:lnTo>
                  <a:pt x="322" y="161"/>
                </a:lnTo>
                <a:lnTo>
                  <a:pt x="322" y="163"/>
                </a:lnTo>
                <a:lnTo>
                  <a:pt x="322" y="163"/>
                </a:lnTo>
                <a:lnTo>
                  <a:pt x="322" y="163"/>
                </a:lnTo>
                <a:lnTo>
                  <a:pt x="320" y="163"/>
                </a:lnTo>
                <a:lnTo>
                  <a:pt x="320" y="164"/>
                </a:lnTo>
                <a:lnTo>
                  <a:pt x="320" y="164"/>
                </a:lnTo>
                <a:lnTo>
                  <a:pt x="319" y="164"/>
                </a:lnTo>
                <a:lnTo>
                  <a:pt x="319" y="164"/>
                </a:lnTo>
                <a:lnTo>
                  <a:pt x="319" y="164"/>
                </a:lnTo>
                <a:lnTo>
                  <a:pt x="319" y="164"/>
                </a:lnTo>
                <a:lnTo>
                  <a:pt x="319" y="164"/>
                </a:lnTo>
                <a:lnTo>
                  <a:pt x="318" y="165"/>
                </a:lnTo>
                <a:lnTo>
                  <a:pt x="318" y="165"/>
                </a:lnTo>
                <a:lnTo>
                  <a:pt x="316" y="165"/>
                </a:lnTo>
                <a:lnTo>
                  <a:pt x="316" y="165"/>
                </a:lnTo>
                <a:lnTo>
                  <a:pt x="316" y="165"/>
                </a:lnTo>
                <a:lnTo>
                  <a:pt x="316" y="165"/>
                </a:lnTo>
                <a:lnTo>
                  <a:pt x="316" y="165"/>
                </a:lnTo>
                <a:lnTo>
                  <a:pt x="316" y="165"/>
                </a:lnTo>
                <a:lnTo>
                  <a:pt x="318" y="165"/>
                </a:lnTo>
                <a:lnTo>
                  <a:pt x="318" y="164"/>
                </a:lnTo>
                <a:lnTo>
                  <a:pt x="318" y="164"/>
                </a:lnTo>
                <a:lnTo>
                  <a:pt x="316" y="164"/>
                </a:lnTo>
                <a:lnTo>
                  <a:pt x="316" y="164"/>
                </a:lnTo>
                <a:lnTo>
                  <a:pt x="316" y="163"/>
                </a:lnTo>
                <a:lnTo>
                  <a:pt x="316" y="163"/>
                </a:lnTo>
                <a:lnTo>
                  <a:pt x="318" y="163"/>
                </a:lnTo>
                <a:lnTo>
                  <a:pt x="319" y="163"/>
                </a:lnTo>
                <a:lnTo>
                  <a:pt x="319" y="163"/>
                </a:lnTo>
                <a:lnTo>
                  <a:pt x="319" y="161"/>
                </a:lnTo>
                <a:lnTo>
                  <a:pt x="319" y="161"/>
                </a:lnTo>
                <a:lnTo>
                  <a:pt x="319" y="160"/>
                </a:lnTo>
                <a:lnTo>
                  <a:pt x="320" y="158"/>
                </a:lnTo>
                <a:lnTo>
                  <a:pt x="320" y="158"/>
                </a:lnTo>
                <a:lnTo>
                  <a:pt x="319" y="158"/>
                </a:lnTo>
                <a:lnTo>
                  <a:pt x="319" y="158"/>
                </a:lnTo>
                <a:lnTo>
                  <a:pt x="319" y="158"/>
                </a:lnTo>
                <a:lnTo>
                  <a:pt x="319" y="158"/>
                </a:lnTo>
                <a:lnTo>
                  <a:pt x="319" y="158"/>
                </a:lnTo>
                <a:lnTo>
                  <a:pt x="319" y="158"/>
                </a:lnTo>
                <a:lnTo>
                  <a:pt x="319" y="157"/>
                </a:lnTo>
                <a:lnTo>
                  <a:pt x="319" y="157"/>
                </a:lnTo>
                <a:lnTo>
                  <a:pt x="319" y="155"/>
                </a:lnTo>
                <a:lnTo>
                  <a:pt x="320" y="155"/>
                </a:lnTo>
                <a:lnTo>
                  <a:pt x="320" y="155"/>
                </a:lnTo>
                <a:lnTo>
                  <a:pt x="319" y="157"/>
                </a:lnTo>
                <a:lnTo>
                  <a:pt x="319" y="157"/>
                </a:lnTo>
                <a:lnTo>
                  <a:pt x="319" y="158"/>
                </a:lnTo>
                <a:lnTo>
                  <a:pt x="319" y="158"/>
                </a:lnTo>
                <a:lnTo>
                  <a:pt x="319" y="158"/>
                </a:lnTo>
                <a:lnTo>
                  <a:pt x="319" y="158"/>
                </a:lnTo>
                <a:lnTo>
                  <a:pt x="320" y="158"/>
                </a:lnTo>
                <a:lnTo>
                  <a:pt x="322" y="158"/>
                </a:lnTo>
                <a:lnTo>
                  <a:pt x="323" y="158"/>
                </a:lnTo>
                <a:lnTo>
                  <a:pt x="323" y="158"/>
                </a:lnTo>
                <a:lnTo>
                  <a:pt x="323" y="160"/>
                </a:lnTo>
                <a:lnTo>
                  <a:pt x="323" y="160"/>
                </a:lnTo>
                <a:lnTo>
                  <a:pt x="323" y="160"/>
                </a:lnTo>
                <a:lnTo>
                  <a:pt x="323" y="158"/>
                </a:lnTo>
                <a:lnTo>
                  <a:pt x="323" y="158"/>
                </a:lnTo>
                <a:lnTo>
                  <a:pt x="323" y="158"/>
                </a:lnTo>
                <a:lnTo>
                  <a:pt x="323" y="158"/>
                </a:lnTo>
                <a:lnTo>
                  <a:pt x="323" y="158"/>
                </a:lnTo>
                <a:lnTo>
                  <a:pt x="323" y="157"/>
                </a:lnTo>
                <a:lnTo>
                  <a:pt x="323" y="157"/>
                </a:lnTo>
                <a:lnTo>
                  <a:pt x="323" y="157"/>
                </a:lnTo>
                <a:lnTo>
                  <a:pt x="323" y="157"/>
                </a:lnTo>
                <a:lnTo>
                  <a:pt x="323" y="157"/>
                </a:lnTo>
                <a:lnTo>
                  <a:pt x="323" y="155"/>
                </a:lnTo>
                <a:lnTo>
                  <a:pt x="323" y="155"/>
                </a:lnTo>
                <a:lnTo>
                  <a:pt x="323" y="155"/>
                </a:lnTo>
                <a:lnTo>
                  <a:pt x="323" y="154"/>
                </a:lnTo>
                <a:lnTo>
                  <a:pt x="323" y="154"/>
                </a:lnTo>
                <a:lnTo>
                  <a:pt x="323" y="154"/>
                </a:lnTo>
                <a:lnTo>
                  <a:pt x="323" y="154"/>
                </a:lnTo>
                <a:lnTo>
                  <a:pt x="323" y="154"/>
                </a:lnTo>
                <a:lnTo>
                  <a:pt x="322" y="154"/>
                </a:lnTo>
                <a:lnTo>
                  <a:pt x="320" y="154"/>
                </a:lnTo>
                <a:lnTo>
                  <a:pt x="319" y="155"/>
                </a:lnTo>
                <a:lnTo>
                  <a:pt x="318" y="155"/>
                </a:lnTo>
                <a:lnTo>
                  <a:pt x="318" y="155"/>
                </a:lnTo>
                <a:lnTo>
                  <a:pt x="315" y="157"/>
                </a:lnTo>
                <a:lnTo>
                  <a:pt x="312" y="158"/>
                </a:lnTo>
                <a:lnTo>
                  <a:pt x="309" y="160"/>
                </a:lnTo>
                <a:lnTo>
                  <a:pt x="306" y="161"/>
                </a:lnTo>
                <a:lnTo>
                  <a:pt x="306" y="161"/>
                </a:lnTo>
                <a:lnTo>
                  <a:pt x="305" y="161"/>
                </a:lnTo>
                <a:lnTo>
                  <a:pt x="305" y="163"/>
                </a:lnTo>
                <a:lnTo>
                  <a:pt x="303" y="163"/>
                </a:lnTo>
                <a:lnTo>
                  <a:pt x="302" y="163"/>
                </a:lnTo>
                <a:lnTo>
                  <a:pt x="302" y="163"/>
                </a:lnTo>
                <a:lnTo>
                  <a:pt x="302" y="163"/>
                </a:lnTo>
                <a:lnTo>
                  <a:pt x="302" y="163"/>
                </a:lnTo>
                <a:lnTo>
                  <a:pt x="301" y="163"/>
                </a:lnTo>
                <a:lnTo>
                  <a:pt x="301" y="164"/>
                </a:lnTo>
                <a:lnTo>
                  <a:pt x="301" y="164"/>
                </a:lnTo>
                <a:lnTo>
                  <a:pt x="301" y="164"/>
                </a:lnTo>
                <a:lnTo>
                  <a:pt x="301" y="165"/>
                </a:lnTo>
                <a:lnTo>
                  <a:pt x="301" y="165"/>
                </a:lnTo>
                <a:lnTo>
                  <a:pt x="299" y="165"/>
                </a:lnTo>
                <a:lnTo>
                  <a:pt x="299" y="165"/>
                </a:lnTo>
                <a:lnTo>
                  <a:pt x="301" y="165"/>
                </a:lnTo>
                <a:lnTo>
                  <a:pt x="301" y="164"/>
                </a:lnTo>
                <a:lnTo>
                  <a:pt x="301" y="164"/>
                </a:lnTo>
                <a:lnTo>
                  <a:pt x="301" y="164"/>
                </a:lnTo>
                <a:lnTo>
                  <a:pt x="301" y="164"/>
                </a:lnTo>
                <a:lnTo>
                  <a:pt x="299" y="164"/>
                </a:lnTo>
                <a:lnTo>
                  <a:pt x="299" y="164"/>
                </a:lnTo>
                <a:lnTo>
                  <a:pt x="298" y="165"/>
                </a:lnTo>
                <a:lnTo>
                  <a:pt x="298" y="165"/>
                </a:lnTo>
                <a:lnTo>
                  <a:pt x="298" y="165"/>
                </a:lnTo>
                <a:lnTo>
                  <a:pt x="298" y="167"/>
                </a:lnTo>
                <a:lnTo>
                  <a:pt x="298" y="167"/>
                </a:lnTo>
                <a:lnTo>
                  <a:pt x="298" y="167"/>
                </a:lnTo>
                <a:lnTo>
                  <a:pt x="298" y="167"/>
                </a:lnTo>
                <a:lnTo>
                  <a:pt x="298" y="167"/>
                </a:lnTo>
                <a:lnTo>
                  <a:pt x="298" y="165"/>
                </a:lnTo>
                <a:lnTo>
                  <a:pt x="298" y="165"/>
                </a:lnTo>
                <a:lnTo>
                  <a:pt x="296" y="165"/>
                </a:lnTo>
                <a:lnTo>
                  <a:pt x="296" y="165"/>
                </a:lnTo>
                <a:lnTo>
                  <a:pt x="296" y="165"/>
                </a:lnTo>
                <a:lnTo>
                  <a:pt x="295" y="165"/>
                </a:lnTo>
                <a:lnTo>
                  <a:pt x="295" y="167"/>
                </a:lnTo>
                <a:lnTo>
                  <a:pt x="295" y="167"/>
                </a:lnTo>
                <a:lnTo>
                  <a:pt x="295" y="167"/>
                </a:lnTo>
                <a:lnTo>
                  <a:pt x="295" y="167"/>
                </a:lnTo>
                <a:lnTo>
                  <a:pt x="295" y="167"/>
                </a:lnTo>
                <a:lnTo>
                  <a:pt x="293" y="167"/>
                </a:lnTo>
                <a:lnTo>
                  <a:pt x="293" y="167"/>
                </a:lnTo>
                <a:lnTo>
                  <a:pt x="293" y="168"/>
                </a:lnTo>
                <a:lnTo>
                  <a:pt x="292" y="168"/>
                </a:lnTo>
                <a:lnTo>
                  <a:pt x="292" y="168"/>
                </a:lnTo>
                <a:lnTo>
                  <a:pt x="292" y="167"/>
                </a:lnTo>
                <a:lnTo>
                  <a:pt x="292" y="167"/>
                </a:lnTo>
                <a:lnTo>
                  <a:pt x="292" y="168"/>
                </a:lnTo>
                <a:lnTo>
                  <a:pt x="291" y="168"/>
                </a:lnTo>
                <a:lnTo>
                  <a:pt x="291" y="168"/>
                </a:lnTo>
                <a:lnTo>
                  <a:pt x="291" y="168"/>
                </a:lnTo>
                <a:lnTo>
                  <a:pt x="291" y="168"/>
                </a:lnTo>
                <a:lnTo>
                  <a:pt x="288" y="170"/>
                </a:lnTo>
                <a:lnTo>
                  <a:pt x="285" y="171"/>
                </a:lnTo>
                <a:lnTo>
                  <a:pt x="281" y="172"/>
                </a:lnTo>
                <a:lnTo>
                  <a:pt x="281" y="172"/>
                </a:lnTo>
                <a:lnTo>
                  <a:pt x="278" y="174"/>
                </a:lnTo>
                <a:lnTo>
                  <a:pt x="275" y="174"/>
                </a:lnTo>
                <a:lnTo>
                  <a:pt x="273" y="175"/>
                </a:lnTo>
                <a:lnTo>
                  <a:pt x="273" y="175"/>
                </a:lnTo>
                <a:lnTo>
                  <a:pt x="273" y="175"/>
                </a:lnTo>
                <a:lnTo>
                  <a:pt x="275" y="177"/>
                </a:lnTo>
                <a:lnTo>
                  <a:pt x="275" y="177"/>
                </a:lnTo>
                <a:lnTo>
                  <a:pt x="275" y="177"/>
                </a:lnTo>
                <a:lnTo>
                  <a:pt x="273" y="177"/>
                </a:lnTo>
                <a:lnTo>
                  <a:pt x="273" y="177"/>
                </a:lnTo>
                <a:lnTo>
                  <a:pt x="273" y="177"/>
                </a:lnTo>
                <a:lnTo>
                  <a:pt x="273" y="177"/>
                </a:lnTo>
                <a:lnTo>
                  <a:pt x="273" y="175"/>
                </a:lnTo>
                <a:lnTo>
                  <a:pt x="272" y="175"/>
                </a:lnTo>
                <a:lnTo>
                  <a:pt x="272" y="175"/>
                </a:lnTo>
                <a:lnTo>
                  <a:pt x="272" y="175"/>
                </a:lnTo>
                <a:lnTo>
                  <a:pt x="271" y="175"/>
                </a:lnTo>
                <a:lnTo>
                  <a:pt x="271" y="177"/>
                </a:lnTo>
                <a:lnTo>
                  <a:pt x="269" y="178"/>
                </a:lnTo>
                <a:lnTo>
                  <a:pt x="269" y="178"/>
                </a:lnTo>
                <a:lnTo>
                  <a:pt x="269" y="177"/>
                </a:lnTo>
                <a:lnTo>
                  <a:pt x="269" y="177"/>
                </a:lnTo>
                <a:lnTo>
                  <a:pt x="268" y="177"/>
                </a:lnTo>
                <a:lnTo>
                  <a:pt x="268" y="177"/>
                </a:lnTo>
                <a:lnTo>
                  <a:pt x="268" y="177"/>
                </a:lnTo>
                <a:lnTo>
                  <a:pt x="268" y="177"/>
                </a:lnTo>
                <a:lnTo>
                  <a:pt x="266" y="177"/>
                </a:lnTo>
                <a:lnTo>
                  <a:pt x="266" y="177"/>
                </a:lnTo>
                <a:lnTo>
                  <a:pt x="268" y="178"/>
                </a:lnTo>
                <a:lnTo>
                  <a:pt x="268" y="178"/>
                </a:lnTo>
                <a:lnTo>
                  <a:pt x="268" y="178"/>
                </a:lnTo>
                <a:lnTo>
                  <a:pt x="266" y="178"/>
                </a:lnTo>
                <a:lnTo>
                  <a:pt x="266" y="178"/>
                </a:lnTo>
                <a:lnTo>
                  <a:pt x="266" y="180"/>
                </a:lnTo>
                <a:lnTo>
                  <a:pt x="266" y="180"/>
                </a:lnTo>
                <a:lnTo>
                  <a:pt x="268" y="180"/>
                </a:lnTo>
                <a:lnTo>
                  <a:pt x="268" y="180"/>
                </a:lnTo>
                <a:lnTo>
                  <a:pt x="266" y="180"/>
                </a:lnTo>
                <a:lnTo>
                  <a:pt x="266" y="180"/>
                </a:lnTo>
                <a:lnTo>
                  <a:pt x="266" y="180"/>
                </a:lnTo>
                <a:lnTo>
                  <a:pt x="266" y="181"/>
                </a:lnTo>
                <a:lnTo>
                  <a:pt x="266" y="181"/>
                </a:lnTo>
                <a:lnTo>
                  <a:pt x="266" y="180"/>
                </a:lnTo>
                <a:lnTo>
                  <a:pt x="265" y="180"/>
                </a:lnTo>
                <a:lnTo>
                  <a:pt x="265" y="180"/>
                </a:lnTo>
                <a:lnTo>
                  <a:pt x="265" y="180"/>
                </a:lnTo>
                <a:lnTo>
                  <a:pt x="264" y="180"/>
                </a:lnTo>
                <a:lnTo>
                  <a:pt x="262" y="180"/>
                </a:lnTo>
                <a:lnTo>
                  <a:pt x="262" y="180"/>
                </a:lnTo>
                <a:lnTo>
                  <a:pt x="262" y="180"/>
                </a:lnTo>
                <a:lnTo>
                  <a:pt x="262" y="180"/>
                </a:lnTo>
                <a:lnTo>
                  <a:pt x="261" y="180"/>
                </a:lnTo>
                <a:lnTo>
                  <a:pt x="261" y="180"/>
                </a:lnTo>
                <a:lnTo>
                  <a:pt x="259" y="180"/>
                </a:lnTo>
                <a:lnTo>
                  <a:pt x="258" y="180"/>
                </a:lnTo>
                <a:lnTo>
                  <a:pt x="258" y="180"/>
                </a:lnTo>
                <a:lnTo>
                  <a:pt x="258" y="180"/>
                </a:lnTo>
                <a:lnTo>
                  <a:pt x="258" y="180"/>
                </a:lnTo>
                <a:lnTo>
                  <a:pt x="258" y="181"/>
                </a:lnTo>
                <a:lnTo>
                  <a:pt x="258" y="181"/>
                </a:lnTo>
                <a:lnTo>
                  <a:pt x="256" y="181"/>
                </a:lnTo>
                <a:lnTo>
                  <a:pt x="256" y="181"/>
                </a:lnTo>
                <a:lnTo>
                  <a:pt x="256" y="181"/>
                </a:lnTo>
                <a:lnTo>
                  <a:pt x="256" y="182"/>
                </a:lnTo>
                <a:lnTo>
                  <a:pt x="256" y="182"/>
                </a:lnTo>
                <a:lnTo>
                  <a:pt x="255" y="184"/>
                </a:lnTo>
                <a:lnTo>
                  <a:pt x="254" y="184"/>
                </a:lnTo>
                <a:lnTo>
                  <a:pt x="254" y="184"/>
                </a:lnTo>
                <a:lnTo>
                  <a:pt x="254" y="185"/>
                </a:lnTo>
                <a:lnTo>
                  <a:pt x="254" y="185"/>
                </a:lnTo>
                <a:lnTo>
                  <a:pt x="252" y="187"/>
                </a:lnTo>
                <a:lnTo>
                  <a:pt x="252" y="187"/>
                </a:lnTo>
                <a:lnTo>
                  <a:pt x="252" y="187"/>
                </a:lnTo>
                <a:lnTo>
                  <a:pt x="252" y="185"/>
                </a:lnTo>
                <a:lnTo>
                  <a:pt x="251" y="185"/>
                </a:lnTo>
                <a:lnTo>
                  <a:pt x="251" y="185"/>
                </a:lnTo>
                <a:lnTo>
                  <a:pt x="249" y="185"/>
                </a:lnTo>
                <a:lnTo>
                  <a:pt x="249" y="185"/>
                </a:lnTo>
                <a:lnTo>
                  <a:pt x="249" y="185"/>
                </a:lnTo>
                <a:lnTo>
                  <a:pt x="249" y="185"/>
                </a:lnTo>
                <a:lnTo>
                  <a:pt x="249" y="187"/>
                </a:lnTo>
                <a:lnTo>
                  <a:pt x="249" y="188"/>
                </a:lnTo>
                <a:lnTo>
                  <a:pt x="248" y="188"/>
                </a:lnTo>
                <a:lnTo>
                  <a:pt x="248" y="188"/>
                </a:lnTo>
                <a:lnTo>
                  <a:pt x="248" y="190"/>
                </a:lnTo>
                <a:lnTo>
                  <a:pt x="246" y="190"/>
                </a:lnTo>
                <a:lnTo>
                  <a:pt x="246" y="190"/>
                </a:lnTo>
                <a:lnTo>
                  <a:pt x="246" y="190"/>
                </a:lnTo>
                <a:lnTo>
                  <a:pt x="246" y="188"/>
                </a:lnTo>
                <a:lnTo>
                  <a:pt x="248" y="188"/>
                </a:lnTo>
                <a:lnTo>
                  <a:pt x="248" y="188"/>
                </a:lnTo>
                <a:lnTo>
                  <a:pt x="246" y="188"/>
                </a:lnTo>
                <a:lnTo>
                  <a:pt x="246" y="188"/>
                </a:lnTo>
                <a:lnTo>
                  <a:pt x="246" y="188"/>
                </a:lnTo>
                <a:lnTo>
                  <a:pt x="245" y="188"/>
                </a:lnTo>
                <a:lnTo>
                  <a:pt x="245" y="190"/>
                </a:lnTo>
                <a:lnTo>
                  <a:pt x="245" y="190"/>
                </a:lnTo>
                <a:lnTo>
                  <a:pt x="245" y="190"/>
                </a:lnTo>
                <a:lnTo>
                  <a:pt x="245" y="190"/>
                </a:lnTo>
                <a:lnTo>
                  <a:pt x="245" y="191"/>
                </a:lnTo>
                <a:lnTo>
                  <a:pt x="246" y="191"/>
                </a:lnTo>
                <a:lnTo>
                  <a:pt x="248" y="190"/>
                </a:lnTo>
                <a:lnTo>
                  <a:pt x="248" y="190"/>
                </a:lnTo>
                <a:lnTo>
                  <a:pt x="249" y="190"/>
                </a:lnTo>
                <a:lnTo>
                  <a:pt x="251" y="188"/>
                </a:lnTo>
                <a:lnTo>
                  <a:pt x="251" y="188"/>
                </a:lnTo>
                <a:lnTo>
                  <a:pt x="251" y="188"/>
                </a:lnTo>
                <a:lnTo>
                  <a:pt x="252" y="188"/>
                </a:lnTo>
                <a:lnTo>
                  <a:pt x="252" y="190"/>
                </a:lnTo>
                <a:lnTo>
                  <a:pt x="251" y="191"/>
                </a:lnTo>
                <a:lnTo>
                  <a:pt x="251" y="191"/>
                </a:lnTo>
                <a:lnTo>
                  <a:pt x="251" y="191"/>
                </a:lnTo>
                <a:lnTo>
                  <a:pt x="251" y="191"/>
                </a:lnTo>
                <a:lnTo>
                  <a:pt x="251" y="190"/>
                </a:lnTo>
                <a:lnTo>
                  <a:pt x="251" y="190"/>
                </a:lnTo>
                <a:lnTo>
                  <a:pt x="251" y="190"/>
                </a:lnTo>
                <a:lnTo>
                  <a:pt x="251" y="190"/>
                </a:lnTo>
                <a:lnTo>
                  <a:pt x="251" y="191"/>
                </a:lnTo>
                <a:lnTo>
                  <a:pt x="249" y="191"/>
                </a:lnTo>
                <a:lnTo>
                  <a:pt x="249" y="192"/>
                </a:lnTo>
                <a:lnTo>
                  <a:pt x="248" y="192"/>
                </a:lnTo>
                <a:lnTo>
                  <a:pt x="246" y="192"/>
                </a:lnTo>
                <a:lnTo>
                  <a:pt x="246" y="194"/>
                </a:lnTo>
                <a:lnTo>
                  <a:pt x="245" y="194"/>
                </a:lnTo>
                <a:lnTo>
                  <a:pt x="242" y="195"/>
                </a:lnTo>
                <a:lnTo>
                  <a:pt x="242" y="195"/>
                </a:lnTo>
                <a:lnTo>
                  <a:pt x="242" y="194"/>
                </a:lnTo>
                <a:lnTo>
                  <a:pt x="244" y="194"/>
                </a:lnTo>
                <a:lnTo>
                  <a:pt x="244" y="194"/>
                </a:lnTo>
                <a:lnTo>
                  <a:pt x="244" y="194"/>
                </a:lnTo>
                <a:lnTo>
                  <a:pt x="245" y="192"/>
                </a:lnTo>
                <a:lnTo>
                  <a:pt x="244" y="192"/>
                </a:lnTo>
                <a:lnTo>
                  <a:pt x="244" y="192"/>
                </a:lnTo>
                <a:lnTo>
                  <a:pt x="242" y="192"/>
                </a:lnTo>
                <a:lnTo>
                  <a:pt x="242" y="192"/>
                </a:lnTo>
                <a:lnTo>
                  <a:pt x="242" y="191"/>
                </a:lnTo>
                <a:lnTo>
                  <a:pt x="242" y="190"/>
                </a:lnTo>
                <a:lnTo>
                  <a:pt x="242" y="190"/>
                </a:lnTo>
                <a:lnTo>
                  <a:pt x="241" y="190"/>
                </a:lnTo>
                <a:lnTo>
                  <a:pt x="241" y="191"/>
                </a:lnTo>
                <a:lnTo>
                  <a:pt x="239" y="191"/>
                </a:lnTo>
                <a:lnTo>
                  <a:pt x="239" y="191"/>
                </a:lnTo>
                <a:lnTo>
                  <a:pt x="239" y="191"/>
                </a:lnTo>
                <a:lnTo>
                  <a:pt x="239" y="192"/>
                </a:lnTo>
                <a:lnTo>
                  <a:pt x="239" y="192"/>
                </a:lnTo>
                <a:lnTo>
                  <a:pt x="241" y="194"/>
                </a:lnTo>
                <a:lnTo>
                  <a:pt x="241" y="194"/>
                </a:lnTo>
                <a:lnTo>
                  <a:pt x="241" y="194"/>
                </a:lnTo>
                <a:lnTo>
                  <a:pt x="241" y="194"/>
                </a:lnTo>
                <a:lnTo>
                  <a:pt x="241" y="194"/>
                </a:lnTo>
                <a:lnTo>
                  <a:pt x="241" y="194"/>
                </a:lnTo>
                <a:lnTo>
                  <a:pt x="241" y="195"/>
                </a:lnTo>
                <a:lnTo>
                  <a:pt x="241" y="195"/>
                </a:lnTo>
                <a:lnTo>
                  <a:pt x="241" y="197"/>
                </a:lnTo>
                <a:lnTo>
                  <a:pt x="241" y="197"/>
                </a:lnTo>
                <a:lnTo>
                  <a:pt x="241" y="197"/>
                </a:lnTo>
                <a:lnTo>
                  <a:pt x="239" y="198"/>
                </a:lnTo>
                <a:lnTo>
                  <a:pt x="239" y="198"/>
                </a:lnTo>
                <a:lnTo>
                  <a:pt x="239" y="200"/>
                </a:lnTo>
                <a:lnTo>
                  <a:pt x="239" y="200"/>
                </a:lnTo>
                <a:lnTo>
                  <a:pt x="239" y="200"/>
                </a:lnTo>
                <a:lnTo>
                  <a:pt x="238" y="200"/>
                </a:lnTo>
                <a:lnTo>
                  <a:pt x="236" y="200"/>
                </a:lnTo>
                <a:lnTo>
                  <a:pt x="235" y="201"/>
                </a:lnTo>
                <a:lnTo>
                  <a:pt x="234" y="201"/>
                </a:lnTo>
                <a:lnTo>
                  <a:pt x="234" y="202"/>
                </a:lnTo>
                <a:lnTo>
                  <a:pt x="232" y="202"/>
                </a:lnTo>
                <a:lnTo>
                  <a:pt x="231" y="202"/>
                </a:lnTo>
                <a:lnTo>
                  <a:pt x="231" y="202"/>
                </a:lnTo>
                <a:lnTo>
                  <a:pt x="231" y="202"/>
                </a:lnTo>
                <a:lnTo>
                  <a:pt x="229" y="202"/>
                </a:lnTo>
                <a:lnTo>
                  <a:pt x="229" y="202"/>
                </a:lnTo>
                <a:lnTo>
                  <a:pt x="229" y="202"/>
                </a:lnTo>
                <a:lnTo>
                  <a:pt x="229" y="202"/>
                </a:lnTo>
                <a:lnTo>
                  <a:pt x="229" y="202"/>
                </a:lnTo>
                <a:lnTo>
                  <a:pt x="228" y="202"/>
                </a:lnTo>
                <a:lnTo>
                  <a:pt x="228" y="204"/>
                </a:lnTo>
                <a:lnTo>
                  <a:pt x="226" y="204"/>
                </a:lnTo>
                <a:lnTo>
                  <a:pt x="226" y="204"/>
                </a:lnTo>
                <a:lnTo>
                  <a:pt x="226" y="202"/>
                </a:lnTo>
                <a:lnTo>
                  <a:pt x="226" y="202"/>
                </a:lnTo>
                <a:lnTo>
                  <a:pt x="225" y="204"/>
                </a:lnTo>
                <a:lnTo>
                  <a:pt x="225" y="204"/>
                </a:lnTo>
                <a:lnTo>
                  <a:pt x="224" y="205"/>
                </a:lnTo>
                <a:lnTo>
                  <a:pt x="224" y="205"/>
                </a:lnTo>
                <a:lnTo>
                  <a:pt x="224" y="205"/>
                </a:lnTo>
                <a:lnTo>
                  <a:pt x="222" y="205"/>
                </a:lnTo>
                <a:lnTo>
                  <a:pt x="222" y="207"/>
                </a:lnTo>
                <a:lnTo>
                  <a:pt x="221" y="207"/>
                </a:lnTo>
                <a:lnTo>
                  <a:pt x="221" y="205"/>
                </a:lnTo>
                <a:lnTo>
                  <a:pt x="221" y="207"/>
                </a:lnTo>
                <a:lnTo>
                  <a:pt x="219" y="207"/>
                </a:lnTo>
                <a:lnTo>
                  <a:pt x="221" y="205"/>
                </a:lnTo>
                <a:lnTo>
                  <a:pt x="219" y="205"/>
                </a:lnTo>
                <a:lnTo>
                  <a:pt x="219" y="205"/>
                </a:lnTo>
                <a:lnTo>
                  <a:pt x="221" y="205"/>
                </a:lnTo>
                <a:lnTo>
                  <a:pt x="221" y="205"/>
                </a:lnTo>
                <a:lnTo>
                  <a:pt x="221" y="205"/>
                </a:lnTo>
                <a:lnTo>
                  <a:pt x="221" y="205"/>
                </a:lnTo>
                <a:lnTo>
                  <a:pt x="221" y="205"/>
                </a:lnTo>
                <a:lnTo>
                  <a:pt x="221" y="205"/>
                </a:lnTo>
                <a:lnTo>
                  <a:pt x="221" y="205"/>
                </a:lnTo>
                <a:lnTo>
                  <a:pt x="221" y="204"/>
                </a:lnTo>
                <a:lnTo>
                  <a:pt x="221" y="204"/>
                </a:lnTo>
                <a:lnTo>
                  <a:pt x="219" y="204"/>
                </a:lnTo>
                <a:lnTo>
                  <a:pt x="219" y="202"/>
                </a:lnTo>
                <a:lnTo>
                  <a:pt x="218" y="202"/>
                </a:lnTo>
                <a:lnTo>
                  <a:pt x="218" y="201"/>
                </a:lnTo>
                <a:lnTo>
                  <a:pt x="218" y="201"/>
                </a:lnTo>
                <a:lnTo>
                  <a:pt x="218" y="201"/>
                </a:lnTo>
                <a:lnTo>
                  <a:pt x="218" y="202"/>
                </a:lnTo>
                <a:lnTo>
                  <a:pt x="218" y="204"/>
                </a:lnTo>
                <a:lnTo>
                  <a:pt x="218" y="204"/>
                </a:lnTo>
                <a:lnTo>
                  <a:pt x="216" y="202"/>
                </a:lnTo>
                <a:lnTo>
                  <a:pt x="216" y="202"/>
                </a:lnTo>
                <a:lnTo>
                  <a:pt x="216" y="202"/>
                </a:lnTo>
                <a:lnTo>
                  <a:pt x="216" y="202"/>
                </a:lnTo>
                <a:lnTo>
                  <a:pt x="216" y="202"/>
                </a:lnTo>
                <a:lnTo>
                  <a:pt x="216" y="204"/>
                </a:lnTo>
                <a:lnTo>
                  <a:pt x="216" y="204"/>
                </a:lnTo>
                <a:lnTo>
                  <a:pt x="216" y="204"/>
                </a:lnTo>
                <a:lnTo>
                  <a:pt x="216" y="205"/>
                </a:lnTo>
                <a:lnTo>
                  <a:pt x="216" y="205"/>
                </a:lnTo>
                <a:lnTo>
                  <a:pt x="216" y="207"/>
                </a:lnTo>
                <a:lnTo>
                  <a:pt x="218" y="207"/>
                </a:lnTo>
                <a:lnTo>
                  <a:pt x="218" y="207"/>
                </a:lnTo>
                <a:lnTo>
                  <a:pt x="218" y="207"/>
                </a:lnTo>
                <a:lnTo>
                  <a:pt x="218" y="207"/>
                </a:lnTo>
                <a:lnTo>
                  <a:pt x="218" y="207"/>
                </a:lnTo>
                <a:lnTo>
                  <a:pt x="219" y="207"/>
                </a:lnTo>
                <a:lnTo>
                  <a:pt x="219" y="205"/>
                </a:lnTo>
                <a:lnTo>
                  <a:pt x="219" y="205"/>
                </a:lnTo>
                <a:lnTo>
                  <a:pt x="219" y="207"/>
                </a:lnTo>
                <a:lnTo>
                  <a:pt x="218" y="207"/>
                </a:lnTo>
                <a:lnTo>
                  <a:pt x="219" y="207"/>
                </a:lnTo>
                <a:lnTo>
                  <a:pt x="219" y="207"/>
                </a:lnTo>
                <a:lnTo>
                  <a:pt x="218" y="208"/>
                </a:lnTo>
                <a:lnTo>
                  <a:pt x="218" y="208"/>
                </a:lnTo>
                <a:lnTo>
                  <a:pt x="218" y="208"/>
                </a:lnTo>
                <a:lnTo>
                  <a:pt x="218" y="207"/>
                </a:lnTo>
                <a:lnTo>
                  <a:pt x="216" y="207"/>
                </a:lnTo>
                <a:lnTo>
                  <a:pt x="216" y="207"/>
                </a:lnTo>
                <a:lnTo>
                  <a:pt x="216" y="207"/>
                </a:lnTo>
                <a:lnTo>
                  <a:pt x="216" y="207"/>
                </a:lnTo>
                <a:lnTo>
                  <a:pt x="216" y="207"/>
                </a:lnTo>
                <a:lnTo>
                  <a:pt x="216" y="207"/>
                </a:lnTo>
                <a:lnTo>
                  <a:pt x="216" y="207"/>
                </a:lnTo>
                <a:lnTo>
                  <a:pt x="215" y="205"/>
                </a:lnTo>
                <a:lnTo>
                  <a:pt x="215" y="205"/>
                </a:lnTo>
                <a:lnTo>
                  <a:pt x="215" y="205"/>
                </a:lnTo>
                <a:lnTo>
                  <a:pt x="214" y="205"/>
                </a:lnTo>
                <a:lnTo>
                  <a:pt x="214" y="205"/>
                </a:lnTo>
                <a:lnTo>
                  <a:pt x="214" y="205"/>
                </a:lnTo>
                <a:lnTo>
                  <a:pt x="214" y="205"/>
                </a:lnTo>
                <a:lnTo>
                  <a:pt x="212" y="205"/>
                </a:lnTo>
                <a:lnTo>
                  <a:pt x="212" y="205"/>
                </a:lnTo>
                <a:lnTo>
                  <a:pt x="212" y="205"/>
                </a:lnTo>
                <a:lnTo>
                  <a:pt x="211" y="205"/>
                </a:lnTo>
                <a:lnTo>
                  <a:pt x="211" y="205"/>
                </a:lnTo>
                <a:lnTo>
                  <a:pt x="209" y="205"/>
                </a:lnTo>
                <a:lnTo>
                  <a:pt x="209" y="207"/>
                </a:lnTo>
                <a:lnTo>
                  <a:pt x="209" y="207"/>
                </a:lnTo>
                <a:lnTo>
                  <a:pt x="209" y="207"/>
                </a:lnTo>
                <a:lnTo>
                  <a:pt x="209" y="207"/>
                </a:lnTo>
                <a:lnTo>
                  <a:pt x="209" y="207"/>
                </a:lnTo>
                <a:lnTo>
                  <a:pt x="208" y="208"/>
                </a:lnTo>
                <a:lnTo>
                  <a:pt x="208" y="208"/>
                </a:lnTo>
                <a:lnTo>
                  <a:pt x="208" y="208"/>
                </a:lnTo>
                <a:lnTo>
                  <a:pt x="209" y="208"/>
                </a:lnTo>
                <a:lnTo>
                  <a:pt x="209" y="208"/>
                </a:lnTo>
                <a:lnTo>
                  <a:pt x="209" y="210"/>
                </a:lnTo>
                <a:lnTo>
                  <a:pt x="209" y="210"/>
                </a:lnTo>
                <a:lnTo>
                  <a:pt x="209" y="210"/>
                </a:lnTo>
                <a:lnTo>
                  <a:pt x="208" y="210"/>
                </a:lnTo>
                <a:lnTo>
                  <a:pt x="207" y="208"/>
                </a:lnTo>
                <a:lnTo>
                  <a:pt x="207" y="208"/>
                </a:lnTo>
                <a:lnTo>
                  <a:pt x="207" y="208"/>
                </a:lnTo>
                <a:lnTo>
                  <a:pt x="207" y="208"/>
                </a:lnTo>
                <a:lnTo>
                  <a:pt x="207" y="207"/>
                </a:lnTo>
                <a:lnTo>
                  <a:pt x="207" y="207"/>
                </a:lnTo>
                <a:lnTo>
                  <a:pt x="207" y="207"/>
                </a:lnTo>
                <a:lnTo>
                  <a:pt x="207" y="207"/>
                </a:lnTo>
                <a:lnTo>
                  <a:pt x="207" y="207"/>
                </a:lnTo>
                <a:lnTo>
                  <a:pt x="205" y="207"/>
                </a:lnTo>
                <a:lnTo>
                  <a:pt x="205" y="207"/>
                </a:lnTo>
                <a:lnTo>
                  <a:pt x="205" y="207"/>
                </a:lnTo>
                <a:lnTo>
                  <a:pt x="205" y="207"/>
                </a:lnTo>
                <a:lnTo>
                  <a:pt x="205" y="205"/>
                </a:lnTo>
                <a:lnTo>
                  <a:pt x="205" y="205"/>
                </a:lnTo>
                <a:lnTo>
                  <a:pt x="207" y="205"/>
                </a:lnTo>
                <a:lnTo>
                  <a:pt x="207" y="205"/>
                </a:lnTo>
                <a:lnTo>
                  <a:pt x="207" y="204"/>
                </a:lnTo>
                <a:lnTo>
                  <a:pt x="207" y="204"/>
                </a:lnTo>
                <a:lnTo>
                  <a:pt x="205" y="204"/>
                </a:lnTo>
                <a:lnTo>
                  <a:pt x="205" y="204"/>
                </a:lnTo>
                <a:lnTo>
                  <a:pt x="205" y="204"/>
                </a:lnTo>
                <a:lnTo>
                  <a:pt x="204" y="204"/>
                </a:lnTo>
                <a:lnTo>
                  <a:pt x="202" y="205"/>
                </a:lnTo>
                <a:lnTo>
                  <a:pt x="202" y="205"/>
                </a:lnTo>
                <a:lnTo>
                  <a:pt x="202" y="205"/>
                </a:lnTo>
                <a:lnTo>
                  <a:pt x="202" y="205"/>
                </a:lnTo>
                <a:lnTo>
                  <a:pt x="202" y="207"/>
                </a:lnTo>
                <a:lnTo>
                  <a:pt x="204" y="207"/>
                </a:lnTo>
                <a:lnTo>
                  <a:pt x="204" y="207"/>
                </a:lnTo>
                <a:lnTo>
                  <a:pt x="202" y="207"/>
                </a:lnTo>
                <a:lnTo>
                  <a:pt x="202" y="207"/>
                </a:lnTo>
                <a:lnTo>
                  <a:pt x="202" y="207"/>
                </a:lnTo>
                <a:lnTo>
                  <a:pt x="202" y="208"/>
                </a:lnTo>
                <a:lnTo>
                  <a:pt x="202" y="210"/>
                </a:lnTo>
                <a:lnTo>
                  <a:pt x="201" y="211"/>
                </a:lnTo>
                <a:lnTo>
                  <a:pt x="202" y="211"/>
                </a:lnTo>
                <a:lnTo>
                  <a:pt x="202" y="211"/>
                </a:lnTo>
                <a:lnTo>
                  <a:pt x="202" y="211"/>
                </a:lnTo>
                <a:lnTo>
                  <a:pt x="201" y="211"/>
                </a:lnTo>
                <a:lnTo>
                  <a:pt x="201" y="211"/>
                </a:lnTo>
                <a:lnTo>
                  <a:pt x="201" y="211"/>
                </a:lnTo>
                <a:lnTo>
                  <a:pt x="201" y="212"/>
                </a:lnTo>
                <a:lnTo>
                  <a:pt x="201" y="212"/>
                </a:lnTo>
                <a:lnTo>
                  <a:pt x="202" y="212"/>
                </a:lnTo>
                <a:lnTo>
                  <a:pt x="202" y="212"/>
                </a:lnTo>
                <a:lnTo>
                  <a:pt x="202" y="214"/>
                </a:lnTo>
                <a:lnTo>
                  <a:pt x="202" y="214"/>
                </a:lnTo>
                <a:lnTo>
                  <a:pt x="201" y="212"/>
                </a:lnTo>
                <a:lnTo>
                  <a:pt x="199" y="212"/>
                </a:lnTo>
                <a:lnTo>
                  <a:pt x="199" y="211"/>
                </a:lnTo>
                <a:lnTo>
                  <a:pt x="199" y="211"/>
                </a:lnTo>
                <a:lnTo>
                  <a:pt x="199" y="211"/>
                </a:lnTo>
                <a:lnTo>
                  <a:pt x="199" y="210"/>
                </a:lnTo>
                <a:lnTo>
                  <a:pt x="199" y="210"/>
                </a:lnTo>
                <a:lnTo>
                  <a:pt x="199" y="210"/>
                </a:lnTo>
                <a:lnTo>
                  <a:pt x="199" y="210"/>
                </a:lnTo>
                <a:lnTo>
                  <a:pt x="199" y="210"/>
                </a:lnTo>
                <a:lnTo>
                  <a:pt x="198" y="210"/>
                </a:lnTo>
                <a:lnTo>
                  <a:pt x="199" y="208"/>
                </a:lnTo>
                <a:lnTo>
                  <a:pt x="199" y="208"/>
                </a:lnTo>
                <a:lnTo>
                  <a:pt x="199" y="208"/>
                </a:lnTo>
                <a:lnTo>
                  <a:pt x="198" y="208"/>
                </a:lnTo>
                <a:lnTo>
                  <a:pt x="198" y="208"/>
                </a:lnTo>
                <a:lnTo>
                  <a:pt x="197" y="208"/>
                </a:lnTo>
                <a:lnTo>
                  <a:pt x="197" y="208"/>
                </a:lnTo>
                <a:lnTo>
                  <a:pt x="197" y="208"/>
                </a:lnTo>
                <a:lnTo>
                  <a:pt x="197" y="208"/>
                </a:lnTo>
                <a:lnTo>
                  <a:pt x="197" y="208"/>
                </a:lnTo>
                <a:lnTo>
                  <a:pt x="197" y="208"/>
                </a:lnTo>
                <a:lnTo>
                  <a:pt x="197" y="208"/>
                </a:lnTo>
                <a:lnTo>
                  <a:pt x="197" y="208"/>
                </a:lnTo>
                <a:lnTo>
                  <a:pt x="197" y="210"/>
                </a:lnTo>
                <a:lnTo>
                  <a:pt x="197" y="210"/>
                </a:lnTo>
                <a:lnTo>
                  <a:pt x="197" y="210"/>
                </a:lnTo>
                <a:lnTo>
                  <a:pt x="197" y="210"/>
                </a:lnTo>
                <a:lnTo>
                  <a:pt x="197" y="210"/>
                </a:lnTo>
                <a:lnTo>
                  <a:pt x="197" y="210"/>
                </a:lnTo>
                <a:lnTo>
                  <a:pt x="195" y="210"/>
                </a:lnTo>
                <a:lnTo>
                  <a:pt x="195" y="208"/>
                </a:lnTo>
                <a:lnTo>
                  <a:pt x="195" y="210"/>
                </a:lnTo>
                <a:lnTo>
                  <a:pt x="195" y="210"/>
                </a:lnTo>
                <a:lnTo>
                  <a:pt x="195" y="210"/>
                </a:lnTo>
                <a:lnTo>
                  <a:pt x="195" y="210"/>
                </a:lnTo>
                <a:lnTo>
                  <a:pt x="195" y="211"/>
                </a:lnTo>
                <a:lnTo>
                  <a:pt x="195" y="211"/>
                </a:lnTo>
                <a:lnTo>
                  <a:pt x="195" y="211"/>
                </a:lnTo>
                <a:lnTo>
                  <a:pt x="195" y="211"/>
                </a:lnTo>
                <a:lnTo>
                  <a:pt x="195" y="212"/>
                </a:lnTo>
                <a:lnTo>
                  <a:pt x="194" y="212"/>
                </a:lnTo>
                <a:lnTo>
                  <a:pt x="194" y="212"/>
                </a:lnTo>
                <a:lnTo>
                  <a:pt x="194" y="214"/>
                </a:lnTo>
                <a:lnTo>
                  <a:pt x="194" y="214"/>
                </a:lnTo>
                <a:lnTo>
                  <a:pt x="194" y="214"/>
                </a:lnTo>
                <a:lnTo>
                  <a:pt x="194" y="214"/>
                </a:lnTo>
                <a:lnTo>
                  <a:pt x="194" y="214"/>
                </a:lnTo>
                <a:lnTo>
                  <a:pt x="194" y="214"/>
                </a:lnTo>
                <a:lnTo>
                  <a:pt x="194" y="214"/>
                </a:lnTo>
                <a:lnTo>
                  <a:pt x="194" y="214"/>
                </a:lnTo>
                <a:lnTo>
                  <a:pt x="194" y="214"/>
                </a:lnTo>
                <a:lnTo>
                  <a:pt x="194" y="212"/>
                </a:lnTo>
                <a:lnTo>
                  <a:pt x="192" y="212"/>
                </a:lnTo>
                <a:lnTo>
                  <a:pt x="192" y="212"/>
                </a:lnTo>
                <a:lnTo>
                  <a:pt x="192" y="215"/>
                </a:lnTo>
                <a:lnTo>
                  <a:pt x="192" y="215"/>
                </a:lnTo>
                <a:lnTo>
                  <a:pt x="192" y="214"/>
                </a:lnTo>
                <a:lnTo>
                  <a:pt x="191" y="214"/>
                </a:lnTo>
                <a:lnTo>
                  <a:pt x="191" y="214"/>
                </a:lnTo>
                <a:lnTo>
                  <a:pt x="189" y="214"/>
                </a:lnTo>
                <a:lnTo>
                  <a:pt x="189" y="214"/>
                </a:lnTo>
                <a:lnTo>
                  <a:pt x="189" y="214"/>
                </a:lnTo>
                <a:lnTo>
                  <a:pt x="189" y="214"/>
                </a:lnTo>
                <a:lnTo>
                  <a:pt x="189" y="214"/>
                </a:lnTo>
                <a:lnTo>
                  <a:pt x="188" y="214"/>
                </a:lnTo>
                <a:lnTo>
                  <a:pt x="187" y="215"/>
                </a:lnTo>
                <a:lnTo>
                  <a:pt x="187" y="214"/>
                </a:lnTo>
                <a:lnTo>
                  <a:pt x="187" y="214"/>
                </a:lnTo>
                <a:lnTo>
                  <a:pt x="185" y="215"/>
                </a:lnTo>
                <a:lnTo>
                  <a:pt x="185" y="215"/>
                </a:lnTo>
                <a:lnTo>
                  <a:pt x="185" y="217"/>
                </a:lnTo>
                <a:lnTo>
                  <a:pt x="185" y="217"/>
                </a:lnTo>
                <a:lnTo>
                  <a:pt x="184" y="217"/>
                </a:lnTo>
                <a:lnTo>
                  <a:pt x="184" y="217"/>
                </a:lnTo>
                <a:lnTo>
                  <a:pt x="184" y="217"/>
                </a:lnTo>
                <a:lnTo>
                  <a:pt x="184" y="217"/>
                </a:lnTo>
                <a:lnTo>
                  <a:pt x="182" y="217"/>
                </a:lnTo>
                <a:lnTo>
                  <a:pt x="182" y="217"/>
                </a:lnTo>
                <a:lnTo>
                  <a:pt x="182" y="217"/>
                </a:lnTo>
                <a:lnTo>
                  <a:pt x="182" y="217"/>
                </a:lnTo>
                <a:lnTo>
                  <a:pt x="182" y="218"/>
                </a:lnTo>
                <a:lnTo>
                  <a:pt x="182" y="218"/>
                </a:lnTo>
                <a:lnTo>
                  <a:pt x="182" y="218"/>
                </a:lnTo>
                <a:lnTo>
                  <a:pt x="182" y="218"/>
                </a:lnTo>
                <a:lnTo>
                  <a:pt x="181" y="218"/>
                </a:lnTo>
                <a:lnTo>
                  <a:pt x="181" y="217"/>
                </a:lnTo>
                <a:lnTo>
                  <a:pt x="181" y="217"/>
                </a:lnTo>
                <a:lnTo>
                  <a:pt x="181" y="217"/>
                </a:lnTo>
                <a:lnTo>
                  <a:pt x="181" y="217"/>
                </a:lnTo>
                <a:lnTo>
                  <a:pt x="181" y="217"/>
                </a:lnTo>
                <a:lnTo>
                  <a:pt x="181" y="215"/>
                </a:lnTo>
                <a:lnTo>
                  <a:pt x="181" y="215"/>
                </a:lnTo>
                <a:lnTo>
                  <a:pt x="179" y="217"/>
                </a:lnTo>
                <a:lnTo>
                  <a:pt x="179" y="217"/>
                </a:lnTo>
                <a:lnTo>
                  <a:pt x="179" y="217"/>
                </a:lnTo>
                <a:lnTo>
                  <a:pt x="179" y="217"/>
                </a:lnTo>
                <a:lnTo>
                  <a:pt x="179" y="217"/>
                </a:lnTo>
                <a:lnTo>
                  <a:pt x="179" y="217"/>
                </a:lnTo>
                <a:lnTo>
                  <a:pt x="179" y="218"/>
                </a:lnTo>
                <a:lnTo>
                  <a:pt x="179" y="218"/>
                </a:lnTo>
                <a:lnTo>
                  <a:pt x="179" y="218"/>
                </a:lnTo>
                <a:lnTo>
                  <a:pt x="179" y="218"/>
                </a:lnTo>
                <a:lnTo>
                  <a:pt x="179" y="218"/>
                </a:lnTo>
                <a:lnTo>
                  <a:pt x="179" y="218"/>
                </a:lnTo>
                <a:lnTo>
                  <a:pt x="179" y="218"/>
                </a:lnTo>
                <a:lnTo>
                  <a:pt x="179" y="217"/>
                </a:lnTo>
                <a:lnTo>
                  <a:pt x="179" y="217"/>
                </a:lnTo>
                <a:lnTo>
                  <a:pt x="179" y="217"/>
                </a:lnTo>
                <a:lnTo>
                  <a:pt x="178" y="217"/>
                </a:lnTo>
                <a:lnTo>
                  <a:pt x="178" y="217"/>
                </a:lnTo>
                <a:lnTo>
                  <a:pt x="178" y="218"/>
                </a:lnTo>
                <a:lnTo>
                  <a:pt x="177" y="218"/>
                </a:lnTo>
                <a:lnTo>
                  <a:pt x="177" y="218"/>
                </a:lnTo>
                <a:lnTo>
                  <a:pt x="177" y="218"/>
                </a:lnTo>
                <a:lnTo>
                  <a:pt x="177" y="218"/>
                </a:lnTo>
                <a:lnTo>
                  <a:pt x="177" y="218"/>
                </a:lnTo>
                <a:lnTo>
                  <a:pt x="175" y="218"/>
                </a:lnTo>
                <a:lnTo>
                  <a:pt x="175" y="219"/>
                </a:lnTo>
                <a:lnTo>
                  <a:pt x="174" y="219"/>
                </a:lnTo>
                <a:lnTo>
                  <a:pt x="174" y="219"/>
                </a:lnTo>
                <a:lnTo>
                  <a:pt x="174" y="218"/>
                </a:lnTo>
                <a:lnTo>
                  <a:pt x="174" y="218"/>
                </a:lnTo>
                <a:lnTo>
                  <a:pt x="174" y="218"/>
                </a:lnTo>
                <a:lnTo>
                  <a:pt x="174" y="218"/>
                </a:lnTo>
                <a:lnTo>
                  <a:pt x="174" y="219"/>
                </a:lnTo>
                <a:lnTo>
                  <a:pt x="174" y="219"/>
                </a:lnTo>
                <a:lnTo>
                  <a:pt x="174" y="219"/>
                </a:lnTo>
                <a:lnTo>
                  <a:pt x="174" y="219"/>
                </a:lnTo>
                <a:lnTo>
                  <a:pt x="174" y="219"/>
                </a:lnTo>
                <a:lnTo>
                  <a:pt x="174" y="219"/>
                </a:lnTo>
                <a:lnTo>
                  <a:pt x="172" y="218"/>
                </a:lnTo>
                <a:lnTo>
                  <a:pt x="172" y="218"/>
                </a:lnTo>
                <a:lnTo>
                  <a:pt x="171" y="219"/>
                </a:lnTo>
                <a:lnTo>
                  <a:pt x="171" y="219"/>
                </a:lnTo>
                <a:lnTo>
                  <a:pt x="171" y="218"/>
                </a:lnTo>
                <a:lnTo>
                  <a:pt x="171" y="218"/>
                </a:lnTo>
                <a:lnTo>
                  <a:pt x="169" y="218"/>
                </a:lnTo>
                <a:lnTo>
                  <a:pt x="169" y="218"/>
                </a:lnTo>
                <a:lnTo>
                  <a:pt x="168" y="218"/>
                </a:lnTo>
                <a:lnTo>
                  <a:pt x="168" y="219"/>
                </a:lnTo>
                <a:lnTo>
                  <a:pt x="167" y="219"/>
                </a:lnTo>
                <a:lnTo>
                  <a:pt x="167" y="219"/>
                </a:lnTo>
                <a:lnTo>
                  <a:pt x="167" y="219"/>
                </a:lnTo>
                <a:lnTo>
                  <a:pt x="167" y="219"/>
                </a:lnTo>
                <a:lnTo>
                  <a:pt x="165" y="221"/>
                </a:lnTo>
                <a:lnTo>
                  <a:pt x="165" y="221"/>
                </a:lnTo>
                <a:lnTo>
                  <a:pt x="164" y="219"/>
                </a:lnTo>
                <a:lnTo>
                  <a:pt x="164" y="219"/>
                </a:lnTo>
                <a:lnTo>
                  <a:pt x="162" y="219"/>
                </a:lnTo>
                <a:lnTo>
                  <a:pt x="162" y="221"/>
                </a:lnTo>
                <a:lnTo>
                  <a:pt x="162" y="221"/>
                </a:lnTo>
                <a:lnTo>
                  <a:pt x="162" y="221"/>
                </a:lnTo>
                <a:lnTo>
                  <a:pt x="162" y="221"/>
                </a:lnTo>
                <a:lnTo>
                  <a:pt x="161" y="221"/>
                </a:lnTo>
                <a:lnTo>
                  <a:pt x="161" y="222"/>
                </a:lnTo>
                <a:lnTo>
                  <a:pt x="161" y="222"/>
                </a:lnTo>
                <a:lnTo>
                  <a:pt x="161" y="221"/>
                </a:lnTo>
                <a:lnTo>
                  <a:pt x="160" y="221"/>
                </a:lnTo>
                <a:lnTo>
                  <a:pt x="160" y="221"/>
                </a:lnTo>
                <a:lnTo>
                  <a:pt x="160" y="221"/>
                </a:lnTo>
                <a:lnTo>
                  <a:pt x="160" y="221"/>
                </a:lnTo>
                <a:lnTo>
                  <a:pt x="160" y="221"/>
                </a:lnTo>
                <a:lnTo>
                  <a:pt x="158" y="221"/>
                </a:lnTo>
                <a:lnTo>
                  <a:pt x="158" y="221"/>
                </a:lnTo>
                <a:lnTo>
                  <a:pt x="158" y="221"/>
                </a:lnTo>
                <a:lnTo>
                  <a:pt x="158" y="222"/>
                </a:lnTo>
                <a:lnTo>
                  <a:pt x="157" y="222"/>
                </a:lnTo>
                <a:lnTo>
                  <a:pt x="157" y="222"/>
                </a:lnTo>
                <a:lnTo>
                  <a:pt x="157" y="222"/>
                </a:lnTo>
                <a:lnTo>
                  <a:pt x="155" y="222"/>
                </a:lnTo>
                <a:lnTo>
                  <a:pt x="155" y="222"/>
                </a:lnTo>
                <a:lnTo>
                  <a:pt x="154" y="222"/>
                </a:lnTo>
                <a:lnTo>
                  <a:pt x="154" y="222"/>
                </a:lnTo>
                <a:lnTo>
                  <a:pt x="154" y="222"/>
                </a:lnTo>
                <a:lnTo>
                  <a:pt x="152" y="222"/>
                </a:lnTo>
                <a:lnTo>
                  <a:pt x="152" y="222"/>
                </a:lnTo>
                <a:lnTo>
                  <a:pt x="152" y="222"/>
                </a:lnTo>
                <a:lnTo>
                  <a:pt x="151" y="224"/>
                </a:lnTo>
                <a:lnTo>
                  <a:pt x="151" y="224"/>
                </a:lnTo>
                <a:lnTo>
                  <a:pt x="150" y="222"/>
                </a:lnTo>
                <a:lnTo>
                  <a:pt x="150" y="222"/>
                </a:lnTo>
                <a:lnTo>
                  <a:pt x="150" y="222"/>
                </a:lnTo>
                <a:lnTo>
                  <a:pt x="150" y="222"/>
                </a:lnTo>
                <a:lnTo>
                  <a:pt x="148" y="224"/>
                </a:lnTo>
                <a:lnTo>
                  <a:pt x="147" y="224"/>
                </a:lnTo>
                <a:lnTo>
                  <a:pt x="145" y="224"/>
                </a:lnTo>
                <a:lnTo>
                  <a:pt x="145" y="224"/>
                </a:lnTo>
                <a:lnTo>
                  <a:pt x="145" y="224"/>
                </a:lnTo>
                <a:lnTo>
                  <a:pt x="145" y="224"/>
                </a:lnTo>
                <a:lnTo>
                  <a:pt x="145" y="224"/>
                </a:lnTo>
                <a:lnTo>
                  <a:pt x="145" y="224"/>
                </a:lnTo>
                <a:lnTo>
                  <a:pt x="145" y="224"/>
                </a:lnTo>
                <a:lnTo>
                  <a:pt x="144" y="224"/>
                </a:lnTo>
                <a:lnTo>
                  <a:pt x="144" y="224"/>
                </a:lnTo>
                <a:lnTo>
                  <a:pt x="142" y="224"/>
                </a:lnTo>
                <a:lnTo>
                  <a:pt x="142" y="224"/>
                </a:lnTo>
                <a:lnTo>
                  <a:pt x="141" y="224"/>
                </a:lnTo>
                <a:lnTo>
                  <a:pt x="141" y="224"/>
                </a:lnTo>
                <a:lnTo>
                  <a:pt x="141" y="224"/>
                </a:lnTo>
                <a:lnTo>
                  <a:pt x="140" y="225"/>
                </a:lnTo>
                <a:lnTo>
                  <a:pt x="140" y="225"/>
                </a:lnTo>
                <a:lnTo>
                  <a:pt x="140" y="225"/>
                </a:lnTo>
                <a:lnTo>
                  <a:pt x="140" y="225"/>
                </a:lnTo>
                <a:lnTo>
                  <a:pt x="138" y="225"/>
                </a:lnTo>
                <a:lnTo>
                  <a:pt x="137" y="227"/>
                </a:lnTo>
                <a:lnTo>
                  <a:pt x="137" y="225"/>
                </a:lnTo>
                <a:lnTo>
                  <a:pt x="137" y="225"/>
                </a:lnTo>
                <a:lnTo>
                  <a:pt x="137" y="225"/>
                </a:lnTo>
                <a:lnTo>
                  <a:pt x="135" y="225"/>
                </a:lnTo>
                <a:lnTo>
                  <a:pt x="135" y="225"/>
                </a:lnTo>
                <a:lnTo>
                  <a:pt x="135" y="225"/>
                </a:lnTo>
                <a:lnTo>
                  <a:pt x="135" y="225"/>
                </a:lnTo>
                <a:lnTo>
                  <a:pt x="134" y="225"/>
                </a:lnTo>
                <a:lnTo>
                  <a:pt x="134" y="227"/>
                </a:lnTo>
                <a:lnTo>
                  <a:pt x="134" y="227"/>
                </a:lnTo>
                <a:lnTo>
                  <a:pt x="134" y="227"/>
                </a:lnTo>
                <a:lnTo>
                  <a:pt x="134" y="227"/>
                </a:lnTo>
                <a:lnTo>
                  <a:pt x="134" y="225"/>
                </a:lnTo>
                <a:lnTo>
                  <a:pt x="134" y="225"/>
                </a:lnTo>
                <a:lnTo>
                  <a:pt x="132" y="225"/>
                </a:lnTo>
                <a:lnTo>
                  <a:pt x="132" y="225"/>
                </a:lnTo>
                <a:lnTo>
                  <a:pt x="132" y="227"/>
                </a:lnTo>
                <a:lnTo>
                  <a:pt x="131" y="227"/>
                </a:lnTo>
                <a:lnTo>
                  <a:pt x="131" y="227"/>
                </a:lnTo>
                <a:lnTo>
                  <a:pt x="131" y="227"/>
                </a:lnTo>
                <a:lnTo>
                  <a:pt x="131" y="227"/>
                </a:lnTo>
                <a:lnTo>
                  <a:pt x="131" y="228"/>
                </a:lnTo>
                <a:lnTo>
                  <a:pt x="131" y="228"/>
                </a:lnTo>
                <a:lnTo>
                  <a:pt x="131" y="227"/>
                </a:lnTo>
                <a:lnTo>
                  <a:pt x="131" y="227"/>
                </a:lnTo>
                <a:lnTo>
                  <a:pt x="131" y="227"/>
                </a:lnTo>
                <a:lnTo>
                  <a:pt x="130" y="227"/>
                </a:lnTo>
                <a:lnTo>
                  <a:pt x="130" y="227"/>
                </a:lnTo>
                <a:lnTo>
                  <a:pt x="130" y="227"/>
                </a:lnTo>
                <a:lnTo>
                  <a:pt x="128" y="227"/>
                </a:lnTo>
                <a:lnTo>
                  <a:pt x="128" y="227"/>
                </a:lnTo>
                <a:lnTo>
                  <a:pt x="127" y="227"/>
                </a:lnTo>
                <a:lnTo>
                  <a:pt x="127" y="227"/>
                </a:lnTo>
                <a:lnTo>
                  <a:pt x="127" y="227"/>
                </a:lnTo>
                <a:lnTo>
                  <a:pt x="127" y="227"/>
                </a:lnTo>
                <a:lnTo>
                  <a:pt x="127" y="227"/>
                </a:lnTo>
                <a:lnTo>
                  <a:pt x="127" y="225"/>
                </a:lnTo>
                <a:lnTo>
                  <a:pt x="127" y="225"/>
                </a:lnTo>
                <a:lnTo>
                  <a:pt x="125" y="227"/>
                </a:lnTo>
                <a:lnTo>
                  <a:pt x="125" y="227"/>
                </a:lnTo>
                <a:lnTo>
                  <a:pt x="124" y="228"/>
                </a:lnTo>
                <a:lnTo>
                  <a:pt x="122" y="228"/>
                </a:lnTo>
                <a:lnTo>
                  <a:pt x="122" y="228"/>
                </a:lnTo>
                <a:lnTo>
                  <a:pt x="122" y="227"/>
                </a:lnTo>
                <a:lnTo>
                  <a:pt x="122" y="225"/>
                </a:lnTo>
                <a:lnTo>
                  <a:pt x="122" y="225"/>
                </a:lnTo>
                <a:lnTo>
                  <a:pt x="122" y="225"/>
                </a:lnTo>
                <a:lnTo>
                  <a:pt x="121" y="225"/>
                </a:lnTo>
                <a:lnTo>
                  <a:pt x="121" y="225"/>
                </a:lnTo>
                <a:lnTo>
                  <a:pt x="121" y="225"/>
                </a:lnTo>
                <a:lnTo>
                  <a:pt x="121" y="225"/>
                </a:lnTo>
                <a:lnTo>
                  <a:pt x="121" y="227"/>
                </a:lnTo>
                <a:lnTo>
                  <a:pt x="121" y="227"/>
                </a:lnTo>
                <a:lnTo>
                  <a:pt x="121" y="227"/>
                </a:lnTo>
                <a:lnTo>
                  <a:pt x="122" y="228"/>
                </a:lnTo>
                <a:lnTo>
                  <a:pt x="122" y="228"/>
                </a:lnTo>
                <a:lnTo>
                  <a:pt x="121" y="228"/>
                </a:lnTo>
                <a:lnTo>
                  <a:pt x="121" y="228"/>
                </a:lnTo>
                <a:lnTo>
                  <a:pt x="120" y="227"/>
                </a:lnTo>
                <a:lnTo>
                  <a:pt x="118" y="227"/>
                </a:lnTo>
                <a:lnTo>
                  <a:pt x="118" y="227"/>
                </a:lnTo>
                <a:lnTo>
                  <a:pt x="117" y="227"/>
                </a:lnTo>
                <a:lnTo>
                  <a:pt x="117" y="227"/>
                </a:lnTo>
                <a:lnTo>
                  <a:pt x="117" y="227"/>
                </a:lnTo>
                <a:lnTo>
                  <a:pt x="117" y="227"/>
                </a:lnTo>
                <a:lnTo>
                  <a:pt x="117" y="227"/>
                </a:lnTo>
                <a:lnTo>
                  <a:pt x="115" y="227"/>
                </a:lnTo>
                <a:lnTo>
                  <a:pt x="115" y="227"/>
                </a:lnTo>
                <a:lnTo>
                  <a:pt x="114" y="227"/>
                </a:lnTo>
                <a:lnTo>
                  <a:pt x="114" y="228"/>
                </a:lnTo>
                <a:lnTo>
                  <a:pt x="114" y="228"/>
                </a:lnTo>
                <a:lnTo>
                  <a:pt x="114" y="227"/>
                </a:lnTo>
                <a:lnTo>
                  <a:pt x="115" y="227"/>
                </a:lnTo>
                <a:lnTo>
                  <a:pt x="115" y="227"/>
                </a:lnTo>
                <a:lnTo>
                  <a:pt x="114" y="227"/>
                </a:lnTo>
                <a:lnTo>
                  <a:pt x="114" y="227"/>
                </a:lnTo>
                <a:lnTo>
                  <a:pt x="112" y="227"/>
                </a:lnTo>
                <a:lnTo>
                  <a:pt x="111" y="228"/>
                </a:lnTo>
                <a:lnTo>
                  <a:pt x="111" y="228"/>
                </a:lnTo>
                <a:lnTo>
                  <a:pt x="111" y="228"/>
                </a:lnTo>
                <a:lnTo>
                  <a:pt x="111" y="227"/>
                </a:lnTo>
                <a:lnTo>
                  <a:pt x="111" y="227"/>
                </a:lnTo>
                <a:lnTo>
                  <a:pt x="111" y="225"/>
                </a:lnTo>
                <a:lnTo>
                  <a:pt x="110" y="224"/>
                </a:lnTo>
                <a:lnTo>
                  <a:pt x="110" y="224"/>
                </a:lnTo>
                <a:lnTo>
                  <a:pt x="110" y="224"/>
                </a:lnTo>
                <a:lnTo>
                  <a:pt x="110" y="225"/>
                </a:lnTo>
                <a:lnTo>
                  <a:pt x="108" y="225"/>
                </a:lnTo>
                <a:lnTo>
                  <a:pt x="107" y="227"/>
                </a:lnTo>
                <a:lnTo>
                  <a:pt x="107" y="228"/>
                </a:lnTo>
                <a:lnTo>
                  <a:pt x="107" y="228"/>
                </a:lnTo>
                <a:lnTo>
                  <a:pt x="107" y="228"/>
                </a:lnTo>
                <a:lnTo>
                  <a:pt x="105" y="228"/>
                </a:lnTo>
                <a:lnTo>
                  <a:pt x="105" y="227"/>
                </a:lnTo>
                <a:lnTo>
                  <a:pt x="105" y="227"/>
                </a:lnTo>
                <a:lnTo>
                  <a:pt x="104" y="227"/>
                </a:lnTo>
                <a:lnTo>
                  <a:pt x="104" y="227"/>
                </a:lnTo>
                <a:lnTo>
                  <a:pt x="104" y="228"/>
                </a:lnTo>
                <a:lnTo>
                  <a:pt x="104" y="228"/>
                </a:lnTo>
                <a:lnTo>
                  <a:pt x="104" y="228"/>
                </a:lnTo>
                <a:lnTo>
                  <a:pt x="104" y="227"/>
                </a:lnTo>
                <a:lnTo>
                  <a:pt x="104" y="227"/>
                </a:lnTo>
                <a:lnTo>
                  <a:pt x="104" y="227"/>
                </a:lnTo>
                <a:lnTo>
                  <a:pt x="104" y="227"/>
                </a:lnTo>
                <a:lnTo>
                  <a:pt x="104" y="227"/>
                </a:lnTo>
                <a:lnTo>
                  <a:pt x="104" y="227"/>
                </a:lnTo>
                <a:lnTo>
                  <a:pt x="104" y="227"/>
                </a:lnTo>
                <a:lnTo>
                  <a:pt x="104" y="225"/>
                </a:lnTo>
                <a:lnTo>
                  <a:pt x="104" y="225"/>
                </a:lnTo>
                <a:lnTo>
                  <a:pt x="103" y="225"/>
                </a:lnTo>
                <a:lnTo>
                  <a:pt x="103" y="225"/>
                </a:lnTo>
                <a:lnTo>
                  <a:pt x="103" y="227"/>
                </a:lnTo>
                <a:lnTo>
                  <a:pt x="103" y="227"/>
                </a:lnTo>
                <a:lnTo>
                  <a:pt x="103" y="228"/>
                </a:lnTo>
                <a:lnTo>
                  <a:pt x="101" y="228"/>
                </a:lnTo>
                <a:lnTo>
                  <a:pt x="100" y="228"/>
                </a:lnTo>
                <a:lnTo>
                  <a:pt x="98" y="228"/>
                </a:lnTo>
                <a:lnTo>
                  <a:pt x="98" y="228"/>
                </a:lnTo>
                <a:lnTo>
                  <a:pt x="98" y="227"/>
                </a:lnTo>
                <a:lnTo>
                  <a:pt x="98" y="227"/>
                </a:lnTo>
                <a:lnTo>
                  <a:pt x="98" y="227"/>
                </a:lnTo>
                <a:lnTo>
                  <a:pt x="100" y="227"/>
                </a:lnTo>
                <a:lnTo>
                  <a:pt x="100" y="227"/>
                </a:lnTo>
                <a:lnTo>
                  <a:pt x="100" y="227"/>
                </a:lnTo>
                <a:lnTo>
                  <a:pt x="100" y="227"/>
                </a:lnTo>
                <a:lnTo>
                  <a:pt x="100" y="227"/>
                </a:lnTo>
                <a:lnTo>
                  <a:pt x="100" y="227"/>
                </a:lnTo>
                <a:lnTo>
                  <a:pt x="100" y="227"/>
                </a:lnTo>
                <a:lnTo>
                  <a:pt x="100" y="227"/>
                </a:lnTo>
                <a:lnTo>
                  <a:pt x="100" y="227"/>
                </a:lnTo>
                <a:lnTo>
                  <a:pt x="101" y="227"/>
                </a:lnTo>
                <a:lnTo>
                  <a:pt x="101" y="227"/>
                </a:lnTo>
                <a:lnTo>
                  <a:pt x="101" y="225"/>
                </a:lnTo>
                <a:lnTo>
                  <a:pt x="103" y="227"/>
                </a:lnTo>
                <a:lnTo>
                  <a:pt x="103" y="227"/>
                </a:lnTo>
                <a:lnTo>
                  <a:pt x="103" y="225"/>
                </a:lnTo>
                <a:lnTo>
                  <a:pt x="103" y="224"/>
                </a:lnTo>
                <a:lnTo>
                  <a:pt x="103" y="224"/>
                </a:lnTo>
                <a:lnTo>
                  <a:pt x="103" y="224"/>
                </a:lnTo>
                <a:lnTo>
                  <a:pt x="103" y="222"/>
                </a:lnTo>
                <a:lnTo>
                  <a:pt x="101" y="222"/>
                </a:lnTo>
                <a:lnTo>
                  <a:pt x="100" y="222"/>
                </a:lnTo>
                <a:lnTo>
                  <a:pt x="100" y="222"/>
                </a:lnTo>
                <a:lnTo>
                  <a:pt x="100" y="222"/>
                </a:lnTo>
                <a:lnTo>
                  <a:pt x="100" y="222"/>
                </a:lnTo>
                <a:lnTo>
                  <a:pt x="100" y="222"/>
                </a:lnTo>
                <a:lnTo>
                  <a:pt x="100" y="222"/>
                </a:lnTo>
                <a:lnTo>
                  <a:pt x="100" y="222"/>
                </a:lnTo>
                <a:lnTo>
                  <a:pt x="101" y="224"/>
                </a:lnTo>
                <a:lnTo>
                  <a:pt x="101" y="224"/>
                </a:lnTo>
                <a:lnTo>
                  <a:pt x="101" y="224"/>
                </a:lnTo>
                <a:lnTo>
                  <a:pt x="101" y="224"/>
                </a:lnTo>
                <a:lnTo>
                  <a:pt x="100" y="224"/>
                </a:lnTo>
                <a:lnTo>
                  <a:pt x="100" y="225"/>
                </a:lnTo>
                <a:lnTo>
                  <a:pt x="100" y="225"/>
                </a:lnTo>
                <a:lnTo>
                  <a:pt x="97" y="224"/>
                </a:lnTo>
                <a:lnTo>
                  <a:pt x="97" y="224"/>
                </a:lnTo>
                <a:lnTo>
                  <a:pt x="97" y="224"/>
                </a:lnTo>
                <a:lnTo>
                  <a:pt x="95" y="225"/>
                </a:lnTo>
                <a:lnTo>
                  <a:pt x="95" y="225"/>
                </a:lnTo>
                <a:lnTo>
                  <a:pt x="95" y="224"/>
                </a:lnTo>
                <a:lnTo>
                  <a:pt x="95" y="224"/>
                </a:lnTo>
                <a:lnTo>
                  <a:pt x="95" y="224"/>
                </a:lnTo>
                <a:lnTo>
                  <a:pt x="95" y="224"/>
                </a:lnTo>
                <a:lnTo>
                  <a:pt x="95" y="225"/>
                </a:lnTo>
                <a:lnTo>
                  <a:pt x="94" y="225"/>
                </a:lnTo>
                <a:lnTo>
                  <a:pt x="94" y="227"/>
                </a:lnTo>
                <a:lnTo>
                  <a:pt x="94" y="227"/>
                </a:lnTo>
                <a:lnTo>
                  <a:pt x="94" y="227"/>
                </a:lnTo>
                <a:lnTo>
                  <a:pt x="93" y="225"/>
                </a:lnTo>
                <a:lnTo>
                  <a:pt x="93" y="224"/>
                </a:lnTo>
                <a:lnTo>
                  <a:pt x="93" y="224"/>
                </a:lnTo>
                <a:lnTo>
                  <a:pt x="93" y="224"/>
                </a:lnTo>
                <a:lnTo>
                  <a:pt x="93" y="224"/>
                </a:lnTo>
                <a:lnTo>
                  <a:pt x="94" y="224"/>
                </a:lnTo>
                <a:lnTo>
                  <a:pt x="94" y="224"/>
                </a:lnTo>
                <a:lnTo>
                  <a:pt x="94" y="224"/>
                </a:lnTo>
                <a:lnTo>
                  <a:pt x="94" y="224"/>
                </a:lnTo>
                <a:lnTo>
                  <a:pt x="94" y="224"/>
                </a:lnTo>
                <a:lnTo>
                  <a:pt x="94" y="224"/>
                </a:lnTo>
                <a:lnTo>
                  <a:pt x="94" y="222"/>
                </a:lnTo>
                <a:lnTo>
                  <a:pt x="94" y="222"/>
                </a:lnTo>
                <a:lnTo>
                  <a:pt x="93" y="222"/>
                </a:lnTo>
                <a:lnTo>
                  <a:pt x="93" y="222"/>
                </a:lnTo>
                <a:lnTo>
                  <a:pt x="91" y="221"/>
                </a:lnTo>
                <a:lnTo>
                  <a:pt x="91" y="221"/>
                </a:lnTo>
                <a:lnTo>
                  <a:pt x="91" y="221"/>
                </a:lnTo>
                <a:lnTo>
                  <a:pt x="91" y="219"/>
                </a:lnTo>
                <a:lnTo>
                  <a:pt x="90" y="219"/>
                </a:lnTo>
                <a:lnTo>
                  <a:pt x="90" y="219"/>
                </a:lnTo>
                <a:lnTo>
                  <a:pt x="90" y="219"/>
                </a:lnTo>
                <a:lnTo>
                  <a:pt x="90" y="219"/>
                </a:lnTo>
                <a:lnTo>
                  <a:pt x="90" y="221"/>
                </a:lnTo>
                <a:lnTo>
                  <a:pt x="90" y="222"/>
                </a:lnTo>
                <a:lnTo>
                  <a:pt x="90" y="222"/>
                </a:lnTo>
                <a:lnTo>
                  <a:pt x="91" y="224"/>
                </a:lnTo>
                <a:lnTo>
                  <a:pt x="91" y="224"/>
                </a:lnTo>
                <a:lnTo>
                  <a:pt x="91" y="224"/>
                </a:lnTo>
                <a:lnTo>
                  <a:pt x="91" y="224"/>
                </a:lnTo>
                <a:lnTo>
                  <a:pt x="91" y="224"/>
                </a:lnTo>
                <a:lnTo>
                  <a:pt x="91" y="225"/>
                </a:lnTo>
                <a:lnTo>
                  <a:pt x="91" y="225"/>
                </a:lnTo>
                <a:lnTo>
                  <a:pt x="91" y="227"/>
                </a:lnTo>
                <a:lnTo>
                  <a:pt x="91" y="227"/>
                </a:lnTo>
                <a:lnTo>
                  <a:pt x="91" y="227"/>
                </a:lnTo>
                <a:lnTo>
                  <a:pt x="90" y="227"/>
                </a:lnTo>
                <a:lnTo>
                  <a:pt x="90" y="227"/>
                </a:lnTo>
                <a:lnTo>
                  <a:pt x="88" y="225"/>
                </a:lnTo>
                <a:lnTo>
                  <a:pt x="88" y="225"/>
                </a:lnTo>
                <a:lnTo>
                  <a:pt x="90" y="225"/>
                </a:lnTo>
                <a:lnTo>
                  <a:pt x="90" y="225"/>
                </a:lnTo>
                <a:lnTo>
                  <a:pt x="90" y="225"/>
                </a:lnTo>
                <a:lnTo>
                  <a:pt x="90" y="225"/>
                </a:lnTo>
                <a:lnTo>
                  <a:pt x="90" y="224"/>
                </a:lnTo>
                <a:lnTo>
                  <a:pt x="88" y="224"/>
                </a:lnTo>
                <a:lnTo>
                  <a:pt x="88" y="222"/>
                </a:lnTo>
                <a:lnTo>
                  <a:pt x="88" y="222"/>
                </a:lnTo>
                <a:lnTo>
                  <a:pt x="87" y="224"/>
                </a:lnTo>
                <a:lnTo>
                  <a:pt x="87" y="224"/>
                </a:lnTo>
                <a:lnTo>
                  <a:pt x="87" y="224"/>
                </a:lnTo>
                <a:lnTo>
                  <a:pt x="87" y="224"/>
                </a:lnTo>
                <a:lnTo>
                  <a:pt x="87" y="224"/>
                </a:lnTo>
                <a:lnTo>
                  <a:pt x="87" y="224"/>
                </a:lnTo>
                <a:lnTo>
                  <a:pt x="85" y="224"/>
                </a:lnTo>
                <a:lnTo>
                  <a:pt x="85" y="224"/>
                </a:lnTo>
                <a:lnTo>
                  <a:pt x="85" y="224"/>
                </a:lnTo>
                <a:lnTo>
                  <a:pt x="85" y="224"/>
                </a:lnTo>
                <a:lnTo>
                  <a:pt x="84" y="224"/>
                </a:lnTo>
                <a:lnTo>
                  <a:pt x="84" y="224"/>
                </a:lnTo>
                <a:lnTo>
                  <a:pt x="84" y="222"/>
                </a:lnTo>
                <a:lnTo>
                  <a:pt x="84" y="222"/>
                </a:lnTo>
                <a:lnTo>
                  <a:pt x="85" y="222"/>
                </a:lnTo>
                <a:lnTo>
                  <a:pt x="85" y="221"/>
                </a:lnTo>
                <a:lnTo>
                  <a:pt x="85" y="221"/>
                </a:lnTo>
                <a:lnTo>
                  <a:pt x="85" y="221"/>
                </a:lnTo>
                <a:lnTo>
                  <a:pt x="85" y="221"/>
                </a:lnTo>
                <a:lnTo>
                  <a:pt x="85" y="221"/>
                </a:lnTo>
                <a:lnTo>
                  <a:pt x="85" y="222"/>
                </a:lnTo>
                <a:lnTo>
                  <a:pt x="85" y="222"/>
                </a:lnTo>
                <a:lnTo>
                  <a:pt x="85" y="222"/>
                </a:lnTo>
                <a:lnTo>
                  <a:pt x="87" y="222"/>
                </a:lnTo>
                <a:lnTo>
                  <a:pt x="87" y="221"/>
                </a:lnTo>
                <a:lnTo>
                  <a:pt x="87" y="221"/>
                </a:lnTo>
                <a:lnTo>
                  <a:pt x="87" y="221"/>
                </a:lnTo>
                <a:lnTo>
                  <a:pt x="87" y="219"/>
                </a:lnTo>
                <a:lnTo>
                  <a:pt x="87" y="219"/>
                </a:lnTo>
                <a:lnTo>
                  <a:pt x="87" y="219"/>
                </a:lnTo>
                <a:lnTo>
                  <a:pt x="88" y="219"/>
                </a:lnTo>
                <a:lnTo>
                  <a:pt x="88" y="218"/>
                </a:lnTo>
                <a:lnTo>
                  <a:pt x="88" y="218"/>
                </a:lnTo>
                <a:lnTo>
                  <a:pt x="87" y="218"/>
                </a:lnTo>
                <a:lnTo>
                  <a:pt x="87" y="218"/>
                </a:lnTo>
                <a:lnTo>
                  <a:pt x="87" y="217"/>
                </a:lnTo>
                <a:lnTo>
                  <a:pt x="87" y="217"/>
                </a:lnTo>
                <a:lnTo>
                  <a:pt x="87" y="217"/>
                </a:lnTo>
                <a:lnTo>
                  <a:pt x="87" y="217"/>
                </a:lnTo>
                <a:lnTo>
                  <a:pt x="87" y="215"/>
                </a:lnTo>
                <a:lnTo>
                  <a:pt x="87" y="215"/>
                </a:lnTo>
                <a:lnTo>
                  <a:pt x="87" y="215"/>
                </a:lnTo>
                <a:lnTo>
                  <a:pt x="87" y="214"/>
                </a:lnTo>
                <a:lnTo>
                  <a:pt x="85" y="214"/>
                </a:lnTo>
                <a:lnTo>
                  <a:pt x="84" y="214"/>
                </a:lnTo>
                <a:lnTo>
                  <a:pt x="84" y="214"/>
                </a:lnTo>
                <a:lnTo>
                  <a:pt x="84" y="214"/>
                </a:lnTo>
                <a:lnTo>
                  <a:pt x="84" y="214"/>
                </a:lnTo>
                <a:lnTo>
                  <a:pt x="83" y="214"/>
                </a:lnTo>
                <a:lnTo>
                  <a:pt x="83" y="214"/>
                </a:lnTo>
                <a:lnTo>
                  <a:pt x="83" y="214"/>
                </a:lnTo>
                <a:lnTo>
                  <a:pt x="83" y="214"/>
                </a:lnTo>
                <a:lnTo>
                  <a:pt x="81" y="214"/>
                </a:lnTo>
                <a:lnTo>
                  <a:pt x="81" y="214"/>
                </a:lnTo>
                <a:lnTo>
                  <a:pt x="81" y="215"/>
                </a:lnTo>
                <a:lnTo>
                  <a:pt x="81" y="215"/>
                </a:lnTo>
                <a:lnTo>
                  <a:pt x="81" y="215"/>
                </a:lnTo>
                <a:lnTo>
                  <a:pt x="81" y="215"/>
                </a:lnTo>
                <a:lnTo>
                  <a:pt x="83" y="215"/>
                </a:lnTo>
                <a:lnTo>
                  <a:pt x="83" y="217"/>
                </a:lnTo>
                <a:lnTo>
                  <a:pt x="83" y="217"/>
                </a:lnTo>
                <a:lnTo>
                  <a:pt x="83" y="217"/>
                </a:lnTo>
                <a:lnTo>
                  <a:pt x="83" y="218"/>
                </a:lnTo>
                <a:lnTo>
                  <a:pt x="83" y="218"/>
                </a:lnTo>
                <a:lnTo>
                  <a:pt x="83" y="218"/>
                </a:lnTo>
                <a:lnTo>
                  <a:pt x="83" y="218"/>
                </a:lnTo>
                <a:lnTo>
                  <a:pt x="83" y="218"/>
                </a:lnTo>
                <a:lnTo>
                  <a:pt x="83" y="219"/>
                </a:lnTo>
                <a:lnTo>
                  <a:pt x="83" y="219"/>
                </a:lnTo>
                <a:lnTo>
                  <a:pt x="81" y="218"/>
                </a:lnTo>
                <a:lnTo>
                  <a:pt x="81" y="218"/>
                </a:lnTo>
                <a:lnTo>
                  <a:pt x="81" y="218"/>
                </a:lnTo>
                <a:lnTo>
                  <a:pt x="81" y="218"/>
                </a:lnTo>
                <a:lnTo>
                  <a:pt x="81" y="218"/>
                </a:lnTo>
                <a:lnTo>
                  <a:pt x="80" y="218"/>
                </a:lnTo>
                <a:lnTo>
                  <a:pt x="80" y="218"/>
                </a:lnTo>
                <a:lnTo>
                  <a:pt x="80" y="218"/>
                </a:lnTo>
                <a:lnTo>
                  <a:pt x="78" y="218"/>
                </a:lnTo>
                <a:lnTo>
                  <a:pt x="78" y="218"/>
                </a:lnTo>
                <a:lnTo>
                  <a:pt x="78" y="219"/>
                </a:lnTo>
                <a:lnTo>
                  <a:pt x="78" y="219"/>
                </a:lnTo>
                <a:lnTo>
                  <a:pt x="78" y="219"/>
                </a:lnTo>
                <a:lnTo>
                  <a:pt x="78" y="219"/>
                </a:lnTo>
                <a:lnTo>
                  <a:pt x="77" y="219"/>
                </a:lnTo>
                <a:lnTo>
                  <a:pt x="77" y="221"/>
                </a:lnTo>
                <a:lnTo>
                  <a:pt x="77" y="221"/>
                </a:lnTo>
                <a:lnTo>
                  <a:pt x="78" y="221"/>
                </a:lnTo>
                <a:lnTo>
                  <a:pt x="78" y="221"/>
                </a:lnTo>
                <a:lnTo>
                  <a:pt x="78" y="222"/>
                </a:lnTo>
                <a:lnTo>
                  <a:pt x="78" y="222"/>
                </a:lnTo>
                <a:lnTo>
                  <a:pt x="77" y="221"/>
                </a:lnTo>
                <a:lnTo>
                  <a:pt x="75" y="221"/>
                </a:lnTo>
                <a:lnTo>
                  <a:pt x="75" y="221"/>
                </a:lnTo>
                <a:lnTo>
                  <a:pt x="75" y="222"/>
                </a:lnTo>
                <a:lnTo>
                  <a:pt x="75" y="222"/>
                </a:lnTo>
                <a:lnTo>
                  <a:pt x="74" y="222"/>
                </a:lnTo>
                <a:lnTo>
                  <a:pt x="74" y="222"/>
                </a:lnTo>
                <a:lnTo>
                  <a:pt x="74" y="222"/>
                </a:lnTo>
                <a:lnTo>
                  <a:pt x="74" y="221"/>
                </a:lnTo>
                <a:lnTo>
                  <a:pt x="73" y="221"/>
                </a:lnTo>
                <a:lnTo>
                  <a:pt x="73" y="219"/>
                </a:lnTo>
                <a:lnTo>
                  <a:pt x="71" y="219"/>
                </a:lnTo>
                <a:lnTo>
                  <a:pt x="71" y="219"/>
                </a:lnTo>
                <a:lnTo>
                  <a:pt x="71" y="219"/>
                </a:lnTo>
                <a:lnTo>
                  <a:pt x="70" y="219"/>
                </a:lnTo>
                <a:lnTo>
                  <a:pt x="70" y="219"/>
                </a:lnTo>
                <a:lnTo>
                  <a:pt x="70" y="218"/>
                </a:lnTo>
                <a:lnTo>
                  <a:pt x="70" y="218"/>
                </a:lnTo>
                <a:lnTo>
                  <a:pt x="70" y="218"/>
                </a:lnTo>
                <a:lnTo>
                  <a:pt x="71" y="218"/>
                </a:lnTo>
                <a:lnTo>
                  <a:pt x="73" y="218"/>
                </a:lnTo>
                <a:lnTo>
                  <a:pt x="73" y="218"/>
                </a:lnTo>
                <a:lnTo>
                  <a:pt x="74" y="218"/>
                </a:lnTo>
                <a:lnTo>
                  <a:pt x="74" y="218"/>
                </a:lnTo>
                <a:lnTo>
                  <a:pt x="74" y="218"/>
                </a:lnTo>
                <a:lnTo>
                  <a:pt x="74" y="218"/>
                </a:lnTo>
                <a:lnTo>
                  <a:pt x="75" y="218"/>
                </a:lnTo>
                <a:lnTo>
                  <a:pt x="75" y="218"/>
                </a:lnTo>
                <a:lnTo>
                  <a:pt x="77" y="218"/>
                </a:lnTo>
                <a:lnTo>
                  <a:pt x="77" y="218"/>
                </a:lnTo>
                <a:lnTo>
                  <a:pt x="77" y="218"/>
                </a:lnTo>
                <a:lnTo>
                  <a:pt x="77" y="217"/>
                </a:lnTo>
                <a:lnTo>
                  <a:pt x="77" y="217"/>
                </a:lnTo>
                <a:lnTo>
                  <a:pt x="78" y="217"/>
                </a:lnTo>
                <a:lnTo>
                  <a:pt x="78" y="215"/>
                </a:lnTo>
                <a:lnTo>
                  <a:pt x="78" y="215"/>
                </a:lnTo>
                <a:lnTo>
                  <a:pt x="78" y="215"/>
                </a:lnTo>
                <a:lnTo>
                  <a:pt x="77" y="215"/>
                </a:lnTo>
                <a:lnTo>
                  <a:pt x="77" y="215"/>
                </a:lnTo>
                <a:lnTo>
                  <a:pt x="77" y="214"/>
                </a:lnTo>
                <a:lnTo>
                  <a:pt x="77" y="214"/>
                </a:lnTo>
                <a:lnTo>
                  <a:pt x="75" y="214"/>
                </a:lnTo>
                <a:lnTo>
                  <a:pt x="75" y="214"/>
                </a:lnTo>
                <a:lnTo>
                  <a:pt x="75" y="214"/>
                </a:lnTo>
                <a:lnTo>
                  <a:pt x="74" y="212"/>
                </a:lnTo>
                <a:lnTo>
                  <a:pt x="74" y="212"/>
                </a:lnTo>
                <a:lnTo>
                  <a:pt x="74" y="212"/>
                </a:lnTo>
                <a:lnTo>
                  <a:pt x="74" y="212"/>
                </a:lnTo>
                <a:lnTo>
                  <a:pt x="74" y="212"/>
                </a:lnTo>
                <a:lnTo>
                  <a:pt x="73" y="212"/>
                </a:lnTo>
                <a:lnTo>
                  <a:pt x="73" y="212"/>
                </a:lnTo>
                <a:lnTo>
                  <a:pt x="73" y="212"/>
                </a:lnTo>
                <a:lnTo>
                  <a:pt x="71" y="212"/>
                </a:lnTo>
                <a:lnTo>
                  <a:pt x="73" y="212"/>
                </a:lnTo>
                <a:lnTo>
                  <a:pt x="73" y="212"/>
                </a:lnTo>
                <a:lnTo>
                  <a:pt x="71" y="211"/>
                </a:lnTo>
                <a:lnTo>
                  <a:pt x="71" y="211"/>
                </a:lnTo>
                <a:lnTo>
                  <a:pt x="71" y="211"/>
                </a:lnTo>
                <a:lnTo>
                  <a:pt x="71" y="211"/>
                </a:lnTo>
                <a:lnTo>
                  <a:pt x="70" y="211"/>
                </a:lnTo>
                <a:lnTo>
                  <a:pt x="70" y="211"/>
                </a:lnTo>
                <a:lnTo>
                  <a:pt x="68" y="211"/>
                </a:lnTo>
                <a:lnTo>
                  <a:pt x="65" y="211"/>
                </a:lnTo>
                <a:lnTo>
                  <a:pt x="67" y="212"/>
                </a:lnTo>
                <a:lnTo>
                  <a:pt x="67" y="212"/>
                </a:lnTo>
                <a:lnTo>
                  <a:pt x="67" y="212"/>
                </a:lnTo>
                <a:lnTo>
                  <a:pt x="65" y="214"/>
                </a:lnTo>
                <a:lnTo>
                  <a:pt x="65" y="214"/>
                </a:lnTo>
                <a:lnTo>
                  <a:pt x="65" y="215"/>
                </a:lnTo>
                <a:lnTo>
                  <a:pt x="65" y="215"/>
                </a:lnTo>
                <a:lnTo>
                  <a:pt x="65" y="215"/>
                </a:lnTo>
                <a:lnTo>
                  <a:pt x="64" y="215"/>
                </a:lnTo>
                <a:lnTo>
                  <a:pt x="63" y="215"/>
                </a:lnTo>
                <a:lnTo>
                  <a:pt x="60" y="214"/>
                </a:lnTo>
                <a:lnTo>
                  <a:pt x="58" y="214"/>
                </a:lnTo>
                <a:lnTo>
                  <a:pt x="58" y="214"/>
                </a:lnTo>
                <a:lnTo>
                  <a:pt x="58" y="214"/>
                </a:lnTo>
                <a:lnTo>
                  <a:pt x="58" y="214"/>
                </a:lnTo>
                <a:lnTo>
                  <a:pt x="58" y="214"/>
                </a:lnTo>
                <a:lnTo>
                  <a:pt x="58" y="214"/>
                </a:lnTo>
                <a:lnTo>
                  <a:pt x="58" y="212"/>
                </a:lnTo>
                <a:lnTo>
                  <a:pt x="58" y="212"/>
                </a:lnTo>
                <a:lnTo>
                  <a:pt x="58" y="212"/>
                </a:lnTo>
                <a:lnTo>
                  <a:pt x="58" y="212"/>
                </a:lnTo>
                <a:lnTo>
                  <a:pt x="58" y="214"/>
                </a:lnTo>
                <a:lnTo>
                  <a:pt x="60" y="214"/>
                </a:lnTo>
                <a:lnTo>
                  <a:pt x="60" y="214"/>
                </a:lnTo>
                <a:lnTo>
                  <a:pt x="61" y="214"/>
                </a:lnTo>
                <a:lnTo>
                  <a:pt x="61" y="214"/>
                </a:lnTo>
                <a:lnTo>
                  <a:pt x="61" y="214"/>
                </a:lnTo>
                <a:lnTo>
                  <a:pt x="61" y="212"/>
                </a:lnTo>
                <a:lnTo>
                  <a:pt x="63" y="212"/>
                </a:lnTo>
                <a:lnTo>
                  <a:pt x="63" y="212"/>
                </a:lnTo>
                <a:lnTo>
                  <a:pt x="63" y="211"/>
                </a:lnTo>
                <a:lnTo>
                  <a:pt x="63" y="211"/>
                </a:lnTo>
                <a:lnTo>
                  <a:pt x="61" y="211"/>
                </a:lnTo>
                <a:lnTo>
                  <a:pt x="61" y="211"/>
                </a:lnTo>
                <a:lnTo>
                  <a:pt x="61" y="211"/>
                </a:lnTo>
                <a:lnTo>
                  <a:pt x="61" y="211"/>
                </a:lnTo>
                <a:lnTo>
                  <a:pt x="60" y="212"/>
                </a:lnTo>
                <a:lnTo>
                  <a:pt x="60" y="212"/>
                </a:lnTo>
                <a:lnTo>
                  <a:pt x="60" y="212"/>
                </a:lnTo>
                <a:lnTo>
                  <a:pt x="60" y="212"/>
                </a:lnTo>
                <a:lnTo>
                  <a:pt x="60" y="211"/>
                </a:lnTo>
                <a:lnTo>
                  <a:pt x="60" y="211"/>
                </a:lnTo>
                <a:lnTo>
                  <a:pt x="60" y="210"/>
                </a:lnTo>
                <a:lnTo>
                  <a:pt x="60" y="210"/>
                </a:lnTo>
                <a:lnTo>
                  <a:pt x="60" y="208"/>
                </a:lnTo>
                <a:lnTo>
                  <a:pt x="60" y="208"/>
                </a:lnTo>
                <a:lnTo>
                  <a:pt x="58" y="208"/>
                </a:lnTo>
                <a:lnTo>
                  <a:pt x="58" y="208"/>
                </a:lnTo>
                <a:lnTo>
                  <a:pt x="58" y="208"/>
                </a:lnTo>
                <a:lnTo>
                  <a:pt x="58" y="210"/>
                </a:lnTo>
                <a:lnTo>
                  <a:pt x="58" y="211"/>
                </a:lnTo>
                <a:lnTo>
                  <a:pt x="58" y="211"/>
                </a:lnTo>
                <a:lnTo>
                  <a:pt x="58" y="212"/>
                </a:lnTo>
                <a:lnTo>
                  <a:pt x="58" y="212"/>
                </a:lnTo>
                <a:lnTo>
                  <a:pt x="57" y="211"/>
                </a:lnTo>
                <a:lnTo>
                  <a:pt x="56" y="211"/>
                </a:lnTo>
                <a:lnTo>
                  <a:pt x="56" y="211"/>
                </a:lnTo>
                <a:lnTo>
                  <a:pt x="56" y="211"/>
                </a:lnTo>
                <a:lnTo>
                  <a:pt x="56" y="212"/>
                </a:lnTo>
                <a:lnTo>
                  <a:pt x="56" y="212"/>
                </a:lnTo>
                <a:lnTo>
                  <a:pt x="56" y="212"/>
                </a:lnTo>
                <a:lnTo>
                  <a:pt x="56" y="214"/>
                </a:lnTo>
                <a:lnTo>
                  <a:pt x="56" y="214"/>
                </a:lnTo>
                <a:lnTo>
                  <a:pt x="54" y="214"/>
                </a:lnTo>
                <a:lnTo>
                  <a:pt x="54" y="214"/>
                </a:lnTo>
                <a:lnTo>
                  <a:pt x="56" y="215"/>
                </a:lnTo>
                <a:lnTo>
                  <a:pt x="56" y="215"/>
                </a:lnTo>
                <a:lnTo>
                  <a:pt x="57" y="215"/>
                </a:lnTo>
                <a:lnTo>
                  <a:pt x="57" y="215"/>
                </a:lnTo>
                <a:lnTo>
                  <a:pt x="56" y="215"/>
                </a:lnTo>
                <a:lnTo>
                  <a:pt x="57" y="217"/>
                </a:lnTo>
                <a:lnTo>
                  <a:pt x="57" y="217"/>
                </a:lnTo>
                <a:lnTo>
                  <a:pt x="57" y="217"/>
                </a:lnTo>
                <a:lnTo>
                  <a:pt x="56" y="217"/>
                </a:lnTo>
                <a:lnTo>
                  <a:pt x="56" y="217"/>
                </a:lnTo>
                <a:lnTo>
                  <a:pt x="56" y="217"/>
                </a:lnTo>
                <a:lnTo>
                  <a:pt x="54" y="217"/>
                </a:lnTo>
                <a:lnTo>
                  <a:pt x="54" y="217"/>
                </a:lnTo>
                <a:lnTo>
                  <a:pt x="54" y="215"/>
                </a:lnTo>
                <a:lnTo>
                  <a:pt x="54" y="215"/>
                </a:lnTo>
                <a:lnTo>
                  <a:pt x="54" y="214"/>
                </a:lnTo>
                <a:lnTo>
                  <a:pt x="53" y="212"/>
                </a:lnTo>
                <a:lnTo>
                  <a:pt x="53" y="212"/>
                </a:lnTo>
                <a:lnTo>
                  <a:pt x="53" y="211"/>
                </a:lnTo>
                <a:lnTo>
                  <a:pt x="51" y="211"/>
                </a:lnTo>
                <a:lnTo>
                  <a:pt x="51" y="211"/>
                </a:lnTo>
                <a:lnTo>
                  <a:pt x="51" y="211"/>
                </a:lnTo>
                <a:lnTo>
                  <a:pt x="50" y="211"/>
                </a:lnTo>
                <a:lnTo>
                  <a:pt x="50" y="210"/>
                </a:lnTo>
                <a:lnTo>
                  <a:pt x="50" y="210"/>
                </a:lnTo>
                <a:lnTo>
                  <a:pt x="50" y="210"/>
                </a:lnTo>
                <a:lnTo>
                  <a:pt x="50" y="210"/>
                </a:lnTo>
                <a:lnTo>
                  <a:pt x="50" y="210"/>
                </a:lnTo>
                <a:lnTo>
                  <a:pt x="51" y="210"/>
                </a:lnTo>
                <a:lnTo>
                  <a:pt x="51" y="210"/>
                </a:lnTo>
                <a:lnTo>
                  <a:pt x="53" y="208"/>
                </a:lnTo>
                <a:lnTo>
                  <a:pt x="53" y="208"/>
                </a:lnTo>
                <a:lnTo>
                  <a:pt x="53" y="208"/>
                </a:lnTo>
                <a:lnTo>
                  <a:pt x="53" y="208"/>
                </a:lnTo>
                <a:lnTo>
                  <a:pt x="53" y="208"/>
                </a:lnTo>
                <a:lnTo>
                  <a:pt x="51" y="208"/>
                </a:lnTo>
                <a:lnTo>
                  <a:pt x="51" y="208"/>
                </a:lnTo>
                <a:lnTo>
                  <a:pt x="51" y="208"/>
                </a:lnTo>
                <a:lnTo>
                  <a:pt x="51" y="208"/>
                </a:lnTo>
                <a:lnTo>
                  <a:pt x="50" y="208"/>
                </a:lnTo>
                <a:lnTo>
                  <a:pt x="50" y="207"/>
                </a:lnTo>
                <a:lnTo>
                  <a:pt x="48" y="207"/>
                </a:lnTo>
                <a:lnTo>
                  <a:pt x="48" y="205"/>
                </a:lnTo>
                <a:lnTo>
                  <a:pt x="48" y="205"/>
                </a:lnTo>
                <a:lnTo>
                  <a:pt x="47" y="205"/>
                </a:lnTo>
                <a:lnTo>
                  <a:pt x="47" y="205"/>
                </a:lnTo>
                <a:lnTo>
                  <a:pt x="47" y="207"/>
                </a:lnTo>
                <a:lnTo>
                  <a:pt x="47" y="207"/>
                </a:lnTo>
                <a:lnTo>
                  <a:pt x="46" y="207"/>
                </a:lnTo>
                <a:lnTo>
                  <a:pt x="44" y="207"/>
                </a:lnTo>
                <a:lnTo>
                  <a:pt x="44" y="207"/>
                </a:lnTo>
                <a:lnTo>
                  <a:pt x="43" y="205"/>
                </a:lnTo>
                <a:lnTo>
                  <a:pt x="43" y="205"/>
                </a:lnTo>
                <a:lnTo>
                  <a:pt x="41" y="207"/>
                </a:lnTo>
                <a:lnTo>
                  <a:pt x="41" y="207"/>
                </a:lnTo>
                <a:lnTo>
                  <a:pt x="41" y="208"/>
                </a:lnTo>
                <a:lnTo>
                  <a:pt x="41" y="208"/>
                </a:lnTo>
                <a:lnTo>
                  <a:pt x="40" y="207"/>
                </a:lnTo>
                <a:lnTo>
                  <a:pt x="40" y="207"/>
                </a:lnTo>
                <a:lnTo>
                  <a:pt x="40" y="207"/>
                </a:lnTo>
                <a:lnTo>
                  <a:pt x="40" y="207"/>
                </a:lnTo>
                <a:lnTo>
                  <a:pt x="40" y="207"/>
                </a:lnTo>
                <a:lnTo>
                  <a:pt x="40" y="207"/>
                </a:lnTo>
                <a:lnTo>
                  <a:pt x="40" y="207"/>
                </a:lnTo>
                <a:lnTo>
                  <a:pt x="40" y="207"/>
                </a:lnTo>
                <a:lnTo>
                  <a:pt x="38" y="207"/>
                </a:lnTo>
                <a:lnTo>
                  <a:pt x="38" y="205"/>
                </a:lnTo>
                <a:lnTo>
                  <a:pt x="38" y="205"/>
                </a:lnTo>
                <a:lnTo>
                  <a:pt x="37" y="207"/>
                </a:lnTo>
                <a:lnTo>
                  <a:pt x="37" y="207"/>
                </a:lnTo>
                <a:lnTo>
                  <a:pt x="37" y="208"/>
                </a:lnTo>
                <a:lnTo>
                  <a:pt x="37" y="208"/>
                </a:lnTo>
                <a:lnTo>
                  <a:pt x="37" y="208"/>
                </a:lnTo>
                <a:lnTo>
                  <a:pt x="37" y="208"/>
                </a:lnTo>
                <a:lnTo>
                  <a:pt x="36" y="208"/>
                </a:lnTo>
                <a:lnTo>
                  <a:pt x="36" y="208"/>
                </a:lnTo>
                <a:lnTo>
                  <a:pt x="36" y="208"/>
                </a:lnTo>
                <a:lnTo>
                  <a:pt x="34" y="208"/>
                </a:lnTo>
                <a:lnTo>
                  <a:pt x="34" y="207"/>
                </a:lnTo>
                <a:lnTo>
                  <a:pt x="33" y="207"/>
                </a:lnTo>
                <a:lnTo>
                  <a:pt x="33" y="207"/>
                </a:lnTo>
                <a:lnTo>
                  <a:pt x="34" y="207"/>
                </a:lnTo>
                <a:lnTo>
                  <a:pt x="34" y="205"/>
                </a:lnTo>
                <a:lnTo>
                  <a:pt x="33" y="205"/>
                </a:lnTo>
                <a:lnTo>
                  <a:pt x="31" y="204"/>
                </a:lnTo>
                <a:lnTo>
                  <a:pt x="31" y="204"/>
                </a:lnTo>
                <a:lnTo>
                  <a:pt x="30" y="204"/>
                </a:lnTo>
                <a:lnTo>
                  <a:pt x="28" y="204"/>
                </a:lnTo>
                <a:lnTo>
                  <a:pt x="26" y="204"/>
                </a:lnTo>
                <a:lnTo>
                  <a:pt x="26" y="204"/>
                </a:lnTo>
                <a:lnTo>
                  <a:pt x="26" y="204"/>
                </a:lnTo>
                <a:lnTo>
                  <a:pt x="26" y="204"/>
                </a:lnTo>
                <a:lnTo>
                  <a:pt x="24" y="204"/>
                </a:lnTo>
                <a:lnTo>
                  <a:pt x="24" y="204"/>
                </a:lnTo>
                <a:lnTo>
                  <a:pt x="23" y="204"/>
                </a:lnTo>
                <a:lnTo>
                  <a:pt x="23" y="202"/>
                </a:lnTo>
                <a:lnTo>
                  <a:pt x="23" y="202"/>
                </a:lnTo>
                <a:lnTo>
                  <a:pt x="21" y="202"/>
                </a:lnTo>
                <a:lnTo>
                  <a:pt x="21" y="202"/>
                </a:lnTo>
                <a:lnTo>
                  <a:pt x="20" y="202"/>
                </a:lnTo>
                <a:lnTo>
                  <a:pt x="20" y="202"/>
                </a:lnTo>
                <a:lnTo>
                  <a:pt x="20" y="202"/>
                </a:lnTo>
                <a:lnTo>
                  <a:pt x="20" y="202"/>
                </a:lnTo>
                <a:lnTo>
                  <a:pt x="20" y="202"/>
                </a:lnTo>
                <a:lnTo>
                  <a:pt x="20" y="202"/>
                </a:lnTo>
                <a:lnTo>
                  <a:pt x="20" y="202"/>
                </a:lnTo>
                <a:lnTo>
                  <a:pt x="20" y="201"/>
                </a:lnTo>
                <a:lnTo>
                  <a:pt x="18" y="201"/>
                </a:lnTo>
                <a:lnTo>
                  <a:pt x="18" y="201"/>
                </a:lnTo>
                <a:lnTo>
                  <a:pt x="18" y="200"/>
                </a:lnTo>
                <a:lnTo>
                  <a:pt x="18" y="200"/>
                </a:lnTo>
                <a:lnTo>
                  <a:pt x="17" y="198"/>
                </a:lnTo>
                <a:lnTo>
                  <a:pt x="17" y="198"/>
                </a:lnTo>
                <a:lnTo>
                  <a:pt x="18" y="198"/>
                </a:lnTo>
                <a:lnTo>
                  <a:pt x="18" y="197"/>
                </a:lnTo>
                <a:lnTo>
                  <a:pt x="18" y="197"/>
                </a:lnTo>
                <a:lnTo>
                  <a:pt x="18" y="197"/>
                </a:lnTo>
                <a:lnTo>
                  <a:pt x="18" y="198"/>
                </a:lnTo>
                <a:lnTo>
                  <a:pt x="18" y="198"/>
                </a:lnTo>
                <a:lnTo>
                  <a:pt x="20" y="200"/>
                </a:lnTo>
                <a:lnTo>
                  <a:pt x="20" y="201"/>
                </a:lnTo>
                <a:lnTo>
                  <a:pt x="20" y="201"/>
                </a:lnTo>
                <a:lnTo>
                  <a:pt x="23" y="200"/>
                </a:lnTo>
                <a:lnTo>
                  <a:pt x="23" y="200"/>
                </a:lnTo>
                <a:lnTo>
                  <a:pt x="24" y="198"/>
                </a:lnTo>
                <a:lnTo>
                  <a:pt x="24" y="198"/>
                </a:lnTo>
                <a:lnTo>
                  <a:pt x="24" y="198"/>
                </a:lnTo>
                <a:lnTo>
                  <a:pt x="24" y="198"/>
                </a:lnTo>
                <a:lnTo>
                  <a:pt x="23" y="197"/>
                </a:lnTo>
                <a:lnTo>
                  <a:pt x="23" y="195"/>
                </a:lnTo>
                <a:lnTo>
                  <a:pt x="23" y="195"/>
                </a:lnTo>
                <a:lnTo>
                  <a:pt x="23" y="195"/>
                </a:lnTo>
                <a:lnTo>
                  <a:pt x="24" y="194"/>
                </a:lnTo>
                <a:lnTo>
                  <a:pt x="24" y="194"/>
                </a:lnTo>
                <a:lnTo>
                  <a:pt x="24" y="195"/>
                </a:lnTo>
                <a:lnTo>
                  <a:pt x="26" y="195"/>
                </a:lnTo>
                <a:lnTo>
                  <a:pt x="26" y="195"/>
                </a:lnTo>
                <a:lnTo>
                  <a:pt x="26" y="197"/>
                </a:lnTo>
                <a:lnTo>
                  <a:pt x="27" y="197"/>
                </a:lnTo>
                <a:lnTo>
                  <a:pt x="27" y="197"/>
                </a:lnTo>
                <a:lnTo>
                  <a:pt x="27" y="197"/>
                </a:lnTo>
                <a:lnTo>
                  <a:pt x="27" y="197"/>
                </a:lnTo>
                <a:lnTo>
                  <a:pt x="27" y="195"/>
                </a:lnTo>
                <a:lnTo>
                  <a:pt x="27" y="195"/>
                </a:lnTo>
                <a:lnTo>
                  <a:pt x="27" y="195"/>
                </a:lnTo>
                <a:lnTo>
                  <a:pt x="27" y="194"/>
                </a:lnTo>
                <a:lnTo>
                  <a:pt x="27" y="194"/>
                </a:lnTo>
                <a:lnTo>
                  <a:pt x="28" y="194"/>
                </a:lnTo>
                <a:lnTo>
                  <a:pt x="27" y="195"/>
                </a:lnTo>
                <a:lnTo>
                  <a:pt x="28" y="197"/>
                </a:lnTo>
                <a:lnTo>
                  <a:pt x="28" y="197"/>
                </a:lnTo>
                <a:lnTo>
                  <a:pt x="28" y="197"/>
                </a:lnTo>
                <a:lnTo>
                  <a:pt x="28" y="197"/>
                </a:lnTo>
                <a:lnTo>
                  <a:pt x="28" y="198"/>
                </a:lnTo>
                <a:lnTo>
                  <a:pt x="28" y="198"/>
                </a:lnTo>
                <a:lnTo>
                  <a:pt x="30" y="198"/>
                </a:lnTo>
                <a:lnTo>
                  <a:pt x="31" y="200"/>
                </a:lnTo>
                <a:lnTo>
                  <a:pt x="31" y="200"/>
                </a:lnTo>
                <a:lnTo>
                  <a:pt x="31" y="200"/>
                </a:lnTo>
                <a:lnTo>
                  <a:pt x="31" y="200"/>
                </a:lnTo>
                <a:lnTo>
                  <a:pt x="31" y="200"/>
                </a:lnTo>
                <a:lnTo>
                  <a:pt x="33" y="200"/>
                </a:lnTo>
                <a:lnTo>
                  <a:pt x="33" y="200"/>
                </a:lnTo>
                <a:lnTo>
                  <a:pt x="33" y="200"/>
                </a:lnTo>
                <a:lnTo>
                  <a:pt x="34" y="200"/>
                </a:lnTo>
                <a:lnTo>
                  <a:pt x="36" y="200"/>
                </a:lnTo>
                <a:lnTo>
                  <a:pt x="36" y="200"/>
                </a:lnTo>
                <a:lnTo>
                  <a:pt x="36" y="200"/>
                </a:lnTo>
                <a:lnTo>
                  <a:pt x="36" y="200"/>
                </a:lnTo>
                <a:lnTo>
                  <a:pt x="36" y="201"/>
                </a:lnTo>
                <a:lnTo>
                  <a:pt x="36" y="202"/>
                </a:lnTo>
                <a:lnTo>
                  <a:pt x="36" y="202"/>
                </a:lnTo>
                <a:lnTo>
                  <a:pt x="37" y="202"/>
                </a:lnTo>
                <a:lnTo>
                  <a:pt x="37" y="202"/>
                </a:lnTo>
                <a:lnTo>
                  <a:pt x="38" y="201"/>
                </a:lnTo>
                <a:lnTo>
                  <a:pt x="38" y="201"/>
                </a:lnTo>
                <a:lnTo>
                  <a:pt x="38" y="201"/>
                </a:lnTo>
                <a:lnTo>
                  <a:pt x="38" y="201"/>
                </a:lnTo>
                <a:lnTo>
                  <a:pt x="38" y="201"/>
                </a:lnTo>
                <a:lnTo>
                  <a:pt x="37" y="201"/>
                </a:lnTo>
                <a:lnTo>
                  <a:pt x="37" y="201"/>
                </a:lnTo>
                <a:lnTo>
                  <a:pt x="38" y="200"/>
                </a:lnTo>
                <a:lnTo>
                  <a:pt x="40" y="200"/>
                </a:lnTo>
                <a:lnTo>
                  <a:pt x="41" y="200"/>
                </a:lnTo>
                <a:lnTo>
                  <a:pt x="43" y="201"/>
                </a:lnTo>
                <a:lnTo>
                  <a:pt x="43" y="201"/>
                </a:lnTo>
                <a:lnTo>
                  <a:pt x="44" y="201"/>
                </a:lnTo>
                <a:lnTo>
                  <a:pt x="44" y="201"/>
                </a:lnTo>
                <a:lnTo>
                  <a:pt x="44" y="202"/>
                </a:lnTo>
                <a:lnTo>
                  <a:pt x="46" y="202"/>
                </a:lnTo>
                <a:lnTo>
                  <a:pt x="46" y="202"/>
                </a:lnTo>
                <a:lnTo>
                  <a:pt x="46" y="202"/>
                </a:lnTo>
                <a:lnTo>
                  <a:pt x="44" y="201"/>
                </a:lnTo>
                <a:lnTo>
                  <a:pt x="44" y="201"/>
                </a:lnTo>
                <a:lnTo>
                  <a:pt x="44" y="201"/>
                </a:lnTo>
                <a:lnTo>
                  <a:pt x="44" y="201"/>
                </a:lnTo>
                <a:lnTo>
                  <a:pt x="46" y="201"/>
                </a:lnTo>
                <a:lnTo>
                  <a:pt x="46" y="200"/>
                </a:lnTo>
                <a:lnTo>
                  <a:pt x="47" y="200"/>
                </a:lnTo>
                <a:lnTo>
                  <a:pt x="47" y="200"/>
                </a:lnTo>
                <a:lnTo>
                  <a:pt x="46" y="200"/>
                </a:lnTo>
                <a:lnTo>
                  <a:pt x="46" y="200"/>
                </a:lnTo>
                <a:lnTo>
                  <a:pt x="46" y="200"/>
                </a:lnTo>
                <a:lnTo>
                  <a:pt x="46" y="200"/>
                </a:lnTo>
                <a:lnTo>
                  <a:pt x="46" y="200"/>
                </a:lnTo>
                <a:lnTo>
                  <a:pt x="44" y="200"/>
                </a:lnTo>
                <a:lnTo>
                  <a:pt x="44" y="200"/>
                </a:lnTo>
                <a:lnTo>
                  <a:pt x="44" y="200"/>
                </a:lnTo>
                <a:lnTo>
                  <a:pt x="44" y="200"/>
                </a:lnTo>
                <a:lnTo>
                  <a:pt x="43" y="200"/>
                </a:lnTo>
                <a:lnTo>
                  <a:pt x="41" y="200"/>
                </a:lnTo>
                <a:lnTo>
                  <a:pt x="41" y="198"/>
                </a:lnTo>
                <a:lnTo>
                  <a:pt x="40" y="198"/>
                </a:lnTo>
                <a:lnTo>
                  <a:pt x="40" y="197"/>
                </a:lnTo>
                <a:lnTo>
                  <a:pt x="40" y="197"/>
                </a:lnTo>
                <a:lnTo>
                  <a:pt x="38" y="197"/>
                </a:lnTo>
                <a:lnTo>
                  <a:pt x="37" y="197"/>
                </a:lnTo>
                <a:lnTo>
                  <a:pt x="36" y="197"/>
                </a:lnTo>
                <a:lnTo>
                  <a:pt x="34" y="197"/>
                </a:lnTo>
                <a:lnTo>
                  <a:pt x="34" y="197"/>
                </a:lnTo>
                <a:lnTo>
                  <a:pt x="34" y="194"/>
                </a:lnTo>
                <a:lnTo>
                  <a:pt x="33" y="192"/>
                </a:lnTo>
                <a:lnTo>
                  <a:pt x="33" y="192"/>
                </a:lnTo>
                <a:lnTo>
                  <a:pt x="34" y="192"/>
                </a:lnTo>
                <a:lnTo>
                  <a:pt x="36" y="194"/>
                </a:lnTo>
                <a:lnTo>
                  <a:pt x="36" y="194"/>
                </a:lnTo>
                <a:lnTo>
                  <a:pt x="36" y="194"/>
                </a:lnTo>
                <a:lnTo>
                  <a:pt x="36" y="194"/>
                </a:lnTo>
                <a:lnTo>
                  <a:pt x="36" y="194"/>
                </a:lnTo>
                <a:lnTo>
                  <a:pt x="36" y="194"/>
                </a:lnTo>
                <a:lnTo>
                  <a:pt x="36" y="194"/>
                </a:lnTo>
                <a:lnTo>
                  <a:pt x="36" y="194"/>
                </a:lnTo>
                <a:lnTo>
                  <a:pt x="36" y="195"/>
                </a:lnTo>
                <a:lnTo>
                  <a:pt x="36" y="195"/>
                </a:lnTo>
                <a:lnTo>
                  <a:pt x="37" y="195"/>
                </a:lnTo>
                <a:lnTo>
                  <a:pt x="37" y="197"/>
                </a:lnTo>
                <a:lnTo>
                  <a:pt x="37" y="197"/>
                </a:lnTo>
                <a:lnTo>
                  <a:pt x="38" y="197"/>
                </a:lnTo>
                <a:lnTo>
                  <a:pt x="40" y="197"/>
                </a:lnTo>
                <a:lnTo>
                  <a:pt x="41" y="197"/>
                </a:lnTo>
                <a:lnTo>
                  <a:pt x="41" y="197"/>
                </a:lnTo>
                <a:lnTo>
                  <a:pt x="43" y="195"/>
                </a:lnTo>
                <a:lnTo>
                  <a:pt x="43" y="195"/>
                </a:lnTo>
                <a:lnTo>
                  <a:pt x="41" y="195"/>
                </a:lnTo>
                <a:lnTo>
                  <a:pt x="41" y="195"/>
                </a:lnTo>
                <a:lnTo>
                  <a:pt x="40" y="195"/>
                </a:lnTo>
                <a:lnTo>
                  <a:pt x="40" y="195"/>
                </a:lnTo>
                <a:lnTo>
                  <a:pt x="40" y="195"/>
                </a:lnTo>
                <a:lnTo>
                  <a:pt x="40" y="195"/>
                </a:lnTo>
                <a:lnTo>
                  <a:pt x="40" y="195"/>
                </a:lnTo>
                <a:lnTo>
                  <a:pt x="41" y="195"/>
                </a:lnTo>
                <a:lnTo>
                  <a:pt x="41" y="195"/>
                </a:lnTo>
                <a:lnTo>
                  <a:pt x="41" y="195"/>
                </a:lnTo>
                <a:lnTo>
                  <a:pt x="41" y="195"/>
                </a:lnTo>
                <a:lnTo>
                  <a:pt x="43" y="194"/>
                </a:lnTo>
                <a:lnTo>
                  <a:pt x="43" y="194"/>
                </a:lnTo>
                <a:lnTo>
                  <a:pt x="41" y="194"/>
                </a:lnTo>
                <a:lnTo>
                  <a:pt x="41" y="192"/>
                </a:lnTo>
                <a:lnTo>
                  <a:pt x="40" y="192"/>
                </a:lnTo>
                <a:lnTo>
                  <a:pt x="40" y="194"/>
                </a:lnTo>
                <a:lnTo>
                  <a:pt x="40" y="194"/>
                </a:lnTo>
                <a:lnTo>
                  <a:pt x="40" y="194"/>
                </a:lnTo>
                <a:lnTo>
                  <a:pt x="38" y="192"/>
                </a:lnTo>
                <a:lnTo>
                  <a:pt x="38" y="192"/>
                </a:lnTo>
                <a:lnTo>
                  <a:pt x="36" y="192"/>
                </a:lnTo>
                <a:lnTo>
                  <a:pt x="36" y="191"/>
                </a:lnTo>
                <a:lnTo>
                  <a:pt x="36" y="191"/>
                </a:lnTo>
                <a:lnTo>
                  <a:pt x="37" y="191"/>
                </a:lnTo>
                <a:lnTo>
                  <a:pt x="38" y="191"/>
                </a:lnTo>
                <a:lnTo>
                  <a:pt x="38" y="191"/>
                </a:lnTo>
                <a:lnTo>
                  <a:pt x="38" y="191"/>
                </a:lnTo>
                <a:lnTo>
                  <a:pt x="38" y="191"/>
                </a:lnTo>
                <a:lnTo>
                  <a:pt x="38" y="190"/>
                </a:lnTo>
                <a:lnTo>
                  <a:pt x="38" y="190"/>
                </a:lnTo>
                <a:lnTo>
                  <a:pt x="38" y="190"/>
                </a:lnTo>
                <a:lnTo>
                  <a:pt x="40" y="190"/>
                </a:lnTo>
                <a:lnTo>
                  <a:pt x="40" y="190"/>
                </a:lnTo>
                <a:lnTo>
                  <a:pt x="41" y="190"/>
                </a:lnTo>
                <a:lnTo>
                  <a:pt x="41" y="190"/>
                </a:lnTo>
                <a:lnTo>
                  <a:pt x="41" y="191"/>
                </a:lnTo>
                <a:lnTo>
                  <a:pt x="43" y="191"/>
                </a:lnTo>
                <a:lnTo>
                  <a:pt x="44" y="192"/>
                </a:lnTo>
                <a:lnTo>
                  <a:pt x="44" y="192"/>
                </a:lnTo>
                <a:lnTo>
                  <a:pt x="44" y="191"/>
                </a:lnTo>
                <a:lnTo>
                  <a:pt x="44" y="191"/>
                </a:lnTo>
                <a:lnTo>
                  <a:pt x="46" y="192"/>
                </a:lnTo>
                <a:lnTo>
                  <a:pt x="46" y="192"/>
                </a:lnTo>
                <a:lnTo>
                  <a:pt x="47" y="192"/>
                </a:lnTo>
                <a:lnTo>
                  <a:pt x="47" y="192"/>
                </a:lnTo>
                <a:lnTo>
                  <a:pt x="47" y="192"/>
                </a:lnTo>
                <a:lnTo>
                  <a:pt x="48" y="192"/>
                </a:lnTo>
                <a:lnTo>
                  <a:pt x="48" y="192"/>
                </a:lnTo>
                <a:lnTo>
                  <a:pt x="50" y="192"/>
                </a:lnTo>
                <a:lnTo>
                  <a:pt x="50" y="192"/>
                </a:lnTo>
                <a:lnTo>
                  <a:pt x="50" y="194"/>
                </a:lnTo>
                <a:lnTo>
                  <a:pt x="50" y="194"/>
                </a:lnTo>
                <a:lnTo>
                  <a:pt x="51" y="194"/>
                </a:lnTo>
                <a:lnTo>
                  <a:pt x="51" y="194"/>
                </a:lnTo>
                <a:lnTo>
                  <a:pt x="51" y="192"/>
                </a:lnTo>
                <a:lnTo>
                  <a:pt x="51" y="192"/>
                </a:lnTo>
                <a:lnTo>
                  <a:pt x="53" y="192"/>
                </a:lnTo>
                <a:lnTo>
                  <a:pt x="53" y="192"/>
                </a:lnTo>
                <a:lnTo>
                  <a:pt x="54" y="192"/>
                </a:lnTo>
                <a:lnTo>
                  <a:pt x="56" y="192"/>
                </a:lnTo>
                <a:lnTo>
                  <a:pt x="56" y="192"/>
                </a:lnTo>
                <a:lnTo>
                  <a:pt x="57" y="192"/>
                </a:lnTo>
                <a:lnTo>
                  <a:pt x="57" y="194"/>
                </a:lnTo>
                <a:lnTo>
                  <a:pt x="57" y="194"/>
                </a:lnTo>
                <a:lnTo>
                  <a:pt x="58" y="194"/>
                </a:lnTo>
                <a:lnTo>
                  <a:pt x="58" y="194"/>
                </a:lnTo>
                <a:lnTo>
                  <a:pt x="58" y="194"/>
                </a:lnTo>
                <a:lnTo>
                  <a:pt x="60" y="194"/>
                </a:lnTo>
                <a:lnTo>
                  <a:pt x="60" y="194"/>
                </a:lnTo>
                <a:lnTo>
                  <a:pt x="60" y="194"/>
                </a:lnTo>
                <a:lnTo>
                  <a:pt x="60" y="194"/>
                </a:lnTo>
                <a:lnTo>
                  <a:pt x="60" y="194"/>
                </a:lnTo>
                <a:lnTo>
                  <a:pt x="60" y="194"/>
                </a:lnTo>
                <a:lnTo>
                  <a:pt x="61" y="194"/>
                </a:lnTo>
                <a:lnTo>
                  <a:pt x="61" y="192"/>
                </a:lnTo>
                <a:lnTo>
                  <a:pt x="61" y="192"/>
                </a:lnTo>
                <a:lnTo>
                  <a:pt x="61" y="192"/>
                </a:lnTo>
                <a:lnTo>
                  <a:pt x="61" y="192"/>
                </a:lnTo>
                <a:lnTo>
                  <a:pt x="61" y="191"/>
                </a:lnTo>
                <a:lnTo>
                  <a:pt x="61" y="191"/>
                </a:lnTo>
                <a:lnTo>
                  <a:pt x="63" y="192"/>
                </a:lnTo>
                <a:lnTo>
                  <a:pt x="63" y="192"/>
                </a:lnTo>
                <a:lnTo>
                  <a:pt x="63" y="192"/>
                </a:lnTo>
                <a:lnTo>
                  <a:pt x="63" y="192"/>
                </a:lnTo>
                <a:lnTo>
                  <a:pt x="64" y="192"/>
                </a:lnTo>
                <a:lnTo>
                  <a:pt x="64" y="192"/>
                </a:lnTo>
                <a:lnTo>
                  <a:pt x="65" y="192"/>
                </a:lnTo>
                <a:lnTo>
                  <a:pt x="65" y="192"/>
                </a:lnTo>
                <a:lnTo>
                  <a:pt x="65" y="192"/>
                </a:lnTo>
                <a:lnTo>
                  <a:pt x="67" y="194"/>
                </a:lnTo>
                <a:lnTo>
                  <a:pt x="67" y="194"/>
                </a:lnTo>
                <a:lnTo>
                  <a:pt x="67" y="194"/>
                </a:lnTo>
                <a:lnTo>
                  <a:pt x="68" y="194"/>
                </a:lnTo>
                <a:lnTo>
                  <a:pt x="68" y="192"/>
                </a:lnTo>
                <a:lnTo>
                  <a:pt x="68" y="192"/>
                </a:lnTo>
                <a:lnTo>
                  <a:pt x="68" y="192"/>
                </a:lnTo>
                <a:lnTo>
                  <a:pt x="68" y="192"/>
                </a:lnTo>
                <a:lnTo>
                  <a:pt x="68" y="191"/>
                </a:lnTo>
                <a:lnTo>
                  <a:pt x="68" y="191"/>
                </a:lnTo>
                <a:lnTo>
                  <a:pt x="67" y="191"/>
                </a:lnTo>
                <a:lnTo>
                  <a:pt x="67" y="191"/>
                </a:lnTo>
                <a:lnTo>
                  <a:pt x="67" y="191"/>
                </a:lnTo>
                <a:lnTo>
                  <a:pt x="67" y="191"/>
                </a:lnTo>
                <a:lnTo>
                  <a:pt x="67" y="190"/>
                </a:lnTo>
                <a:lnTo>
                  <a:pt x="67" y="190"/>
                </a:lnTo>
                <a:lnTo>
                  <a:pt x="67" y="191"/>
                </a:lnTo>
                <a:lnTo>
                  <a:pt x="68" y="191"/>
                </a:lnTo>
                <a:lnTo>
                  <a:pt x="70" y="191"/>
                </a:lnTo>
                <a:lnTo>
                  <a:pt x="70" y="192"/>
                </a:lnTo>
                <a:lnTo>
                  <a:pt x="70" y="192"/>
                </a:lnTo>
                <a:lnTo>
                  <a:pt x="71" y="192"/>
                </a:lnTo>
                <a:lnTo>
                  <a:pt x="71" y="191"/>
                </a:lnTo>
                <a:lnTo>
                  <a:pt x="71" y="191"/>
                </a:lnTo>
                <a:lnTo>
                  <a:pt x="71" y="191"/>
                </a:lnTo>
                <a:lnTo>
                  <a:pt x="73" y="191"/>
                </a:lnTo>
                <a:lnTo>
                  <a:pt x="71" y="191"/>
                </a:lnTo>
                <a:lnTo>
                  <a:pt x="73" y="192"/>
                </a:lnTo>
                <a:lnTo>
                  <a:pt x="73" y="192"/>
                </a:lnTo>
                <a:lnTo>
                  <a:pt x="73" y="192"/>
                </a:lnTo>
                <a:lnTo>
                  <a:pt x="73" y="192"/>
                </a:lnTo>
                <a:lnTo>
                  <a:pt x="74" y="192"/>
                </a:lnTo>
                <a:lnTo>
                  <a:pt x="74" y="192"/>
                </a:lnTo>
                <a:lnTo>
                  <a:pt x="74" y="192"/>
                </a:lnTo>
                <a:lnTo>
                  <a:pt x="75" y="192"/>
                </a:lnTo>
                <a:lnTo>
                  <a:pt x="75" y="192"/>
                </a:lnTo>
                <a:lnTo>
                  <a:pt x="75" y="192"/>
                </a:lnTo>
                <a:lnTo>
                  <a:pt x="78" y="192"/>
                </a:lnTo>
                <a:lnTo>
                  <a:pt x="81" y="192"/>
                </a:lnTo>
                <a:lnTo>
                  <a:pt x="83" y="191"/>
                </a:lnTo>
                <a:lnTo>
                  <a:pt x="83" y="190"/>
                </a:lnTo>
                <a:lnTo>
                  <a:pt x="83" y="190"/>
                </a:lnTo>
                <a:lnTo>
                  <a:pt x="84" y="190"/>
                </a:lnTo>
                <a:lnTo>
                  <a:pt x="84" y="190"/>
                </a:lnTo>
                <a:lnTo>
                  <a:pt x="84" y="190"/>
                </a:lnTo>
                <a:lnTo>
                  <a:pt x="85" y="191"/>
                </a:lnTo>
                <a:lnTo>
                  <a:pt x="85" y="191"/>
                </a:lnTo>
                <a:lnTo>
                  <a:pt x="85" y="191"/>
                </a:lnTo>
                <a:lnTo>
                  <a:pt x="87" y="191"/>
                </a:lnTo>
                <a:lnTo>
                  <a:pt x="87" y="190"/>
                </a:lnTo>
                <a:lnTo>
                  <a:pt x="87" y="190"/>
                </a:lnTo>
                <a:lnTo>
                  <a:pt x="90" y="190"/>
                </a:lnTo>
                <a:lnTo>
                  <a:pt x="91" y="190"/>
                </a:lnTo>
                <a:lnTo>
                  <a:pt x="91" y="190"/>
                </a:lnTo>
                <a:lnTo>
                  <a:pt x="91" y="190"/>
                </a:lnTo>
                <a:lnTo>
                  <a:pt x="93" y="190"/>
                </a:lnTo>
                <a:lnTo>
                  <a:pt x="93" y="190"/>
                </a:lnTo>
                <a:lnTo>
                  <a:pt x="93" y="188"/>
                </a:lnTo>
                <a:lnTo>
                  <a:pt x="93" y="188"/>
                </a:lnTo>
                <a:lnTo>
                  <a:pt x="93" y="187"/>
                </a:lnTo>
                <a:lnTo>
                  <a:pt x="93" y="185"/>
                </a:lnTo>
                <a:lnTo>
                  <a:pt x="93" y="185"/>
                </a:lnTo>
                <a:lnTo>
                  <a:pt x="93" y="185"/>
                </a:lnTo>
                <a:lnTo>
                  <a:pt x="94" y="185"/>
                </a:lnTo>
                <a:lnTo>
                  <a:pt x="94" y="185"/>
                </a:lnTo>
                <a:lnTo>
                  <a:pt x="94" y="184"/>
                </a:lnTo>
                <a:lnTo>
                  <a:pt x="93" y="184"/>
                </a:lnTo>
                <a:lnTo>
                  <a:pt x="91" y="182"/>
                </a:lnTo>
                <a:lnTo>
                  <a:pt x="91" y="182"/>
                </a:lnTo>
                <a:lnTo>
                  <a:pt x="91" y="182"/>
                </a:lnTo>
                <a:lnTo>
                  <a:pt x="90" y="182"/>
                </a:lnTo>
                <a:lnTo>
                  <a:pt x="90" y="182"/>
                </a:lnTo>
                <a:lnTo>
                  <a:pt x="88" y="182"/>
                </a:lnTo>
                <a:lnTo>
                  <a:pt x="90" y="184"/>
                </a:lnTo>
                <a:lnTo>
                  <a:pt x="90" y="184"/>
                </a:lnTo>
                <a:lnTo>
                  <a:pt x="90" y="184"/>
                </a:lnTo>
                <a:lnTo>
                  <a:pt x="90" y="185"/>
                </a:lnTo>
                <a:lnTo>
                  <a:pt x="90" y="185"/>
                </a:lnTo>
                <a:lnTo>
                  <a:pt x="90" y="185"/>
                </a:lnTo>
                <a:lnTo>
                  <a:pt x="90" y="185"/>
                </a:lnTo>
                <a:lnTo>
                  <a:pt x="90" y="187"/>
                </a:lnTo>
                <a:lnTo>
                  <a:pt x="91" y="187"/>
                </a:lnTo>
                <a:lnTo>
                  <a:pt x="91" y="187"/>
                </a:lnTo>
                <a:lnTo>
                  <a:pt x="90" y="187"/>
                </a:lnTo>
                <a:lnTo>
                  <a:pt x="90" y="187"/>
                </a:lnTo>
                <a:lnTo>
                  <a:pt x="88" y="188"/>
                </a:lnTo>
                <a:lnTo>
                  <a:pt x="88" y="187"/>
                </a:lnTo>
                <a:lnTo>
                  <a:pt x="87" y="188"/>
                </a:lnTo>
                <a:lnTo>
                  <a:pt x="87" y="188"/>
                </a:lnTo>
                <a:lnTo>
                  <a:pt x="87" y="187"/>
                </a:lnTo>
                <a:lnTo>
                  <a:pt x="87" y="187"/>
                </a:lnTo>
                <a:lnTo>
                  <a:pt x="85" y="187"/>
                </a:lnTo>
                <a:lnTo>
                  <a:pt x="85" y="187"/>
                </a:lnTo>
                <a:lnTo>
                  <a:pt x="85" y="187"/>
                </a:lnTo>
                <a:lnTo>
                  <a:pt x="85" y="185"/>
                </a:lnTo>
                <a:lnTo>
                  <a:pt x="85" y="184"/>
                </a:lnTo>
                <a:lnTo>
                  <a:pt x="84" y="184"/>
                </a:lnTo>
                <a:lnTo>
                  <a:pt x="84" y="184"/>
                </a:lnTo>
                <a:lnTo>
                  <a:pt x="84" y="184"/>
                </a:lnTo>
                <a:lnTo>
                  <a:pt x="84" y="185"/>
                </a:lnTo>
                <a:lnTo>
                  <a:pt x="84" y="185"/>
                </a:lnTo>
                <a:lnTo>
                  <a:pt x="84" y="185"/>
                </a:lnTo>
                <a:lnTo>
                  <a:pt x="83" y="184"/>
                </a:lnTo>
                <a:lnTo>
                  <a:pt x="81" y="185"/>
                </a:lnTo>
                <a:lnTo>
                  <a:pt x="81" y="185"/>
                </a:lnTo>
                <a:lnTo>
                  <a:pt x="81" y="185"/>
                </a:lnTo>
                <a:lnTo>
                  <a:pt x="81" y="185"/>
                </a:lnTo>
                <a:lnTo>
                  <a:pt x="81" y="184"/>
                </a:lnTo>
                <a:lnTo>
                  <a:pt x="81" y="184"/>
                </a:lnTo>
                <a:lnTo>
                  <a:pt x="81" y="184"/>
                </a:lnTo>
                <a:lnTo>
                  <a:pt x="81" y="184"/>
                </a:lnTo>
                <a:lnTo>
                  <a:pt x="81" y="184"/>
                </a:lnTo>
                <a:lnTo>
                  <a:pt x="81" y="182"/>
                </a:lnTo>
                <a:lnTo>
                  <a:pt x="81" y="182"/>
                </a:lnTo>
                <a:lnTo>
                  <a:pt x="81" y="181"/>
                </a:lnTo>
                <a:lnTo>
                  <a:pt x="81" y="181"/>
                </a:lnTo>
                <a:lnTo>
                  <a:pt x="81" y="181"/>
                </a:lnTo>
                <a:lnTo>
                  <a:pt x="81" y="181"/>
                </a:lnTo>
                <a:lnTo>
                  <a:pt x="83" y="180"/>
                </a:lnTo>
                <a:lnTo>
                  <a:pt x="84" y="180"/>
                </a:lnTo>
                <a:lnTo>
                  <a:pt x="85" y="178"/>
                </a:lnTo>
                <a:lnTo>
                  <a:pt x="85" y="178"/>
                </a:lnTo>
                <a:lnTo>
                  <a:pt x="85" y="178"/>
                </a:lnTo>
                <a:lnTo>
                  <a:pt x="85" y="178"/>
                </a:lnTo>
                <a:lnTo>
                  <a:pt x="85" y="178"/>
                </a:lnTo>
                <a:lnTo>
                  <a:pt x="85" y="177"/>
                </a:lnTo>
                <a:lnTo>
                  <a:pt x="84" y="177"/>
                </a:lnTo>
                <a:lnTo>
                  <a:pt x="84" y="177"/>
                </a:lnTo>
                <a:lnTo>
                  <a:pt x="84" y="177"/>
                </a:lnTo>
                <a:lnTo>
                  <a:pt x="84" y="177"/>
                </a:lnTo>
                <a:lnTo>
                  <a:pt x="84" y="178"/>
                </a:lnTo>
                <a:lnTo>
                  <a:pt x="84" y="178"/>
                </a:lnTo>
                <a:lnTo>
                  <a:pt x="83" y="180"/>
                </a:lnTo>
                <a:lnTo>
                  <a:pt x="83" y="180"/>
                </a:lnTo>
                <a:lnTo>
                  <a:pt x="83" y="178"/>
                </a:lnTo>
                <a:lnTo>
                  <a:pt x="83" y="178"/>
                </a:lnTo>
                <a:lnTo>
                  <a:pt x="81" y="177"/>
                </a:lnTo>
                <a:lnTo>
                  <a:pt x="81" y="177"/>
                </a:lnTo>
                <a:lnTo>
                  <a:pt x="81" y="177"/>
                </a:lnTo>
                <a:lnTo>
                  <a:pt x="81" y="177"/>
                </a:lnTo>
                <a:lnTo>
                  <a:pt x="80" y="177"/>
                </a:lnTo>
                <a:lnTo>
                  <a:pt x="80" y="177"/>
                </a:lnTo>
                <a:lnTo>
                  <a:pt x="81" y="178"/>
                </a:lnTo>
                <a:lnTo>
                  <a:pt x="81" y="178"/>
                </a:lnTo>
                <a:lnTo>
                  <a:pt x="81" y="180"/>
                </a:lnTo>
                <a:lnTo>
                  <a:pt x="80" y="180"/>
                </a:lnTo>
                <a:lnTo>
                  <a:pt x="80" y="180"/>
                </a:lnTo>
                <a:lnTo>
                  <a:pt x="80" y="180"/>
                </a:lnTo>
                <a:lnTo>
                  <a:pt x="80" y="178"/>
                </a:lnTo>
                <a:lnTo>
                  <a:pt x="80" y="178"/>
                </a:lnTo>
                <a:lnTo>
                  <a:pt x="80" y="178"/>
                </a:lnTo>
                <a:lnTo>
                  <a:pt x="78" y="178"/>
                </a:lnTo>
                <a:lnTo>
                  <a:pt x="80" y="177"/>
                </a:lnTo>
                <a:lnTo>
                  <a:pt x="80" y="177"/>
                </a:lnTo>
                <a:lnTo>
                  <a:pt x="78" y="177"/>
                </a:lnTo>
                <a:lnTo>
                  <a:pt x="78" y="177"/>
                </a:lnTo>
                <a:lnTo>
                  <a:pt x="77" y="177"/>
                </a:lnTo>
                <a:lnTo>
                  <a:pt x="75" y="178"/>
                </a:lnTo>
                <a:lnTo>
                  <a:pt x="77" y="178"/>
                </a:lnTo>
                <a:lnTo>
                  <a:pt x="77" y="178"/>
                </a:lnTo>
                <a:lnTo>
                  <a:pt x="75" y="178"/>
                </a:lnTo>
                <a:lnTo>
                  <a:pt x="75" y="178"/>
                </a:lnTo>
                <a:lnTo>
                  <a:pt x="75" y="178"/>
                </a:lnTo>
                <a:lnTo>
                  <a:pt x="75" y="180"/>
                </a:lnTo>
                <a:lnTo>
                  <a:pt x="75" y="180"/>
                </a:lnTo>
                <a:lnTo>
                  <a:pt x="75" y="178"/>
                </a:lnTo>
                <a:lnTo>
                  <a:pt x="74" y="178"/>
                </a:lnTo>
                <a:lnTo>
                  <a:pt x="73" y="178"/>
                </a:lnTo>
                <a:lnTo>
                  <a:pt x="73" y="178"/>
                </a:lnTo>
                <a:lnTo>
                  <a:pt x="73" y="178"/>
                </a:lnTo>
                <a:lnTo>
                  <a:pt x="73" y="178"/>
                </a:lnTo>
                <a:lnTo>
                  <a:pt x="73" y="178"/>
                </a:lnTo>
                <a:lnTo>
                  <a:pt x="73" y="180"/>
                </a:lnTo>
                <a:lnTo>
                  <a:pt x="73" y="180"/>
                </a:lnTo>
                <a:lnTo>
                  <a:pt x="71" y="178"/>
                </a:lnTo>
                <a:lnTo>
                  <a:pt x="71" y="178"/>
                </a:lnTo>
                <a:lnTo>
                  <a:pt x="70" y="178"/>
                </a:lnTo>
                <a:lnTo>
                  <a:pt x="70" y="178"/>
                </a:lnTo>
                <a:lnTo>
                  <a:pt x="70" y="180"/>
                </a:lnTo>
                <a:lnTo>
                  <a:pt x="68" y="180"/>
                </a:lnTo>
                <a:lnTo>
                  <a:pt x="67" y="180"/>
                </a:lnTo>
                <a:lnTo>
                  <a:pt x="67" y="180"/>
                </a:lnTo>
                <a:lnTo>
                  <a:pt x="67" y="180"/>
                </a:lnTo>
                <a:lnTo>
                  <a:pt x="67" y="180"/>
                </a:lnTo>
                <a:lnTo>
                  <a:pt x="67" y="180"/>
                </a:lnTo>
                <a:lnTo>
                  <a:pt x="67" y="178"/>
                </a:lnTo>
                <a:lnTo>
                  <a:pt x="67" y="178"/>
                </a:lnTo>
                <a:lnTo>
                  <a:pt x="67" y="178"/>
                </a:lnTo>
                <a:lnTo>
                  <a:pt x="67" y="178"/>
                </a:lnTo>
                <a:lnTo>
                  <a:pt x="67" y="178"/>
                </a:lnTo>
                <a:lnTo>
                  <a:pt x="65" y="178"/>
                </a:lnTo>
                <a:lnTo>
                  <a:pt x="67" y="178"/>
                </a:lnTo>
                <a:lnTo>
                  <a:pt x="67" y="178"/>
                </a:lnTo>
                <a:lnTo>
                  <a:pt x="67" y="177"/>
                </a:lnTo>
                <a:lnTo>
                  <a:pt x="67" y="177"/>
                </a:lnTo>
                <a:lnTo>
                  <a:pt x="65" y="177"/>
                </a:lnTo>
                <a:lnTo>
                  <a:pt x="65" y="177"/>
                </a:lnTo>
                <a:lnTo>
                  <a:pt x="64" y="175"/>
                </a:lnTo>
                <a:lnTo>
                  <a:pt x="64" y="175"/>
                </a:lnTo>
                <a:lnTo>
                  <a:pt x="64" y="175"/>
                </a:lnTo>
                <a:lnTo>
                  <a:pt x="64" y="177"/>
                </a:lnTo>
                <a:lnTo>
                  <a:pt x="63" y="177"/>
                </a:lnTo>
                <a:lnTo>
                  <a:pt x="64" y="178"/>
                </a:lnTo>
                <a:lnTo>
                  <a:pt x="64" y="178"/>
                </a:lnTo>
                <a:lnTo>
                  <a:pt x="64" y="178"/>
                </a:lnTo>
                <a:lnTo>
                  <a:pt x="63" y="178"/>
                </a:lnTo>
                <a:lnTo>
                  <a:pt x="63" y="178"/>
                </a:lnTo>
                <a:lnTo>
                  <a:pt x="63" y="177"/>
                </a:lnTo>
                <a:lnTo>
                  <a:pt x="63" y="177"/>
                </a:lnTo>
                <a:lnTo>
                  <a:pt x="61" y="177"/>
                </a:lnTo>
                <a:lnTo>
                  <a:pt x="61" y="177"/>
                </a:lnTo>
                <a:lnTo>
                  <a:pt x="61" y="177"/>
                </a:lnTo>
                <a:lnTo>
                  <a:pt x="61" y="177"/>
                </a:lnTo>
                <a:lnTo>
                  <a:pt x="60" y="175"/>
                </a:lnTo>
                <a:lnTo>
                  <a:pt x="60" y="175"/>
                </a:lnTo>
                <a:lnTo>
                  <a:pt x="60" y="177"/>
                </a:lnTo>
                <a:lnTo>
                  <a:pt x="60" y="177"/>
                </a:lnTo>
                <a:lnTo>
                  <a:pt x="60" y="177"/>
                </a:lnTo>
                <a:lnTo>
                  <a:pt x="60" y="177"/>
                </a:lnTo>
                <a:lnTo>
                  <a:pt x="58" y="177"/>
                </a:lnTo>
                <a:lnTo>
                  <a:pt x="58" y="175"/>
                </a:lnTo>
                <a:lnTo>
                  <a:pt x="57" y="175"/>
                </a:lnTo>
                <a:lnTo>
                  <a:pt x="57" y="177"/>
                </a:lnTo>
                <a:lnTo>
                  <a:pt x="57" y="175"/>
                </a:lnTo>
                <a:lnTo>
                  <a:pt x="57" y="175"/>
                </a:lnTo>
                <a:lnTo>
                  <a:pt x="57" y="175"/>
                </a:lnTo>
                <a:lnTo>
                  <a:pt x="56" y="175"/>
                </a:lnTo>
                <a:lnTo>
                  <a:pt x="56" y="175"/>
                </a:lnTo>
                <a:lnTo>
                  <a:pt x="54" y="175"/>
                </a:lnTo>
                <a:lnTo>
                  <a:pt x="54" y="175"/>
                </a:lnTo>
                <a:lnTo>
                  <a:pt x="53" y="175"/>
                </a:lnTo>
                <a:lnTo>
                  <a:pt x="53" y="175"/>
                </a:lnTo>
                <a:lnTo>
                  <a:pt x="53" y="174"/>
                </a:lnTo>
                <a:lnTo>
                  <a:pt x="53" y="174"/>
                </a:lnTo>
                <a:lnTo>
                  <a:pt x="51" y="174"/>
                </a:lnTo>
                <a:lnTo>
                  <a:pt x="50" y="174"/>
                </a:lnTo>
                <a:lnTo>
                  <a:pt x="50" y="174"/>
                </a:lnTo>
                <a:lnTo>
                  <a:pt x="50" y="174"/>
                </a:lnTo>
                <a:lnTo>
                  <a:pt x="48" y="175"/>
                </a:lnTo>
                <a:lnTo>
                  <a:pt x="47" y="175"/>
                </a:lnTo>
                <a:lnTo>
                  <a:pt x="47" y="175"/>
                </a:lnTo>
                <a:lnTo>
                  <a:pt x="47" y="175"/>
                </a:lnTo>
                <a:lnTo>
                  <a:pt x="47" y="175"/>
                </a:lnTo>
                <a:lnTo>
                  <a:pt x="47" y="175"/>
                </a:lnTo>
                <a:lnTo>
                  <a:pt x="47" y="175"/>
                </a:lnTo>
                <a:lnTo>
                  <a:pt x="46" y="175"/>
                </a:lnTo>
                <a:lnTo>
                  <a:pt x="46" y="175"/>
                </a:lnTo>
                <a:lnTo>
                  <a:pt x="46" y="175"/>
                </a:lnTo>
                <a:lnTo>
                  <a:pt x="46" y="175"/>
                </a:lnTo>
                <a:lnTo>
                  <a:pt x="46" y="175"/>
                </a:lnTo>
                <a:lnTo>
                  <a:pt x="44" y="174"/>
                </a:lnTo>
                <a:lnTo>
                  <a:pt x="44" y="174"/>
                </a:lnTo>
                <a:lnTo>
                  <a:pt x="43" y="175"/>
                </a:lnTo>
                <a:lnTo>
                  <a:pt x="43" y="175"/>
                </a:lnTo>
                <a:lnTo>
                  <a:pt x="41" y="175"/>
                </a:lnTo>
                <a:lnTo>
                  <a:pt x="41" y="175"/>
                </a:lnTo>
                <a:lnTo>
                  <a:pt x="41" y="175"/>
                </a:lnTo>
                <a:lnTo>
                  <a:pt x="41" y="175"/>
                </a:lnTo>
                <a:lnTo>
                  <a:pt x="40" y="175"/>
                </a:lnTo>
                <a:lnTo>
                  <a:pt x="40" y="177"/>
                </a:lnTo>
                <a:lnTo>
                  <a:pt x="38" y="178"/>
                </a:lnTo>
                <a:lnTo>
                  <a:pt x="38" y="178"/>
                </a:lnTo>
                <a:lnTo>
                  <a:pt x="38" y="178"/>
                </a:lnTo>
                <a:lnTo>
                  <a:pt x="37" y="178"/>
                </a:lnTo>
                <a:lnTo>
                  <a:pt x="37" y="178"/>
                </a:lnTo>
                <a:lnTo>
                  <a:pt x="36" y="178"/>
                </a:lnTo>
                <a:lnTo>
                  <a:pt x="36" y="178"/>
                </a:lnTo>
                <a:lnTo>
                  <a:pt x="36" y="178"/>
                </a:lnTo>
                <a:lnTo>
                  <a:pt x="36" y="178"/>
                </a:lnTo>
                <a:lnTo>
                  <a:pt x="36" y="178"/>
                </a:lnTo>
                <a:lnTo>
                  <a:pt x="34" y="178"/>
                </a:lnTo>
                <a:lnTo>
                  <a:pt x="34" y="177"/>
                </a:lnTo>
                <a:lnTo>
                  <a:pt x="31" y="177"/>
                </a:lnTo>
                <a:lnTo>
                  <a:pt x="31" y="177"/>
                </a:lnTo>
                <a:lnTo>
                  <a:pt x="31" y="177"/>
                </a:lnTo>
                <a:lnTo>
                  <a:pt x="31" y="177"/>
                </a:lnTo>
                <a:lnTo>
                  <a:pt x="30" y="177"/>
                </a:lnTo>
                <a:lnTo>
                  <a:pt x="30" y="177"/>
                </a:lnTo>
                <a:lnTo>
                  <a:pt x="28" y="175"/>
                </a:lnTo>
                <a:lnTo>
                  <a:pt x="28" y="175"/>
                </a:lnTo>
                <a:lnTo>
                  <a:pt x="28" y="175"/>
                </a:lnTo>
                <a:lnTo>
                  <a:pt x="28" y="175"/>
                </a:lnTo>
                <a:lnTo>
                  <a:pt x="27" y="175"/>
                </a:lnTo>
                <a:lnTo>
                  <a:pt x="26" y="175"/>
                </a:lnTo>
                <a:lnTo>
                  <a:pt x="26" y="175"/>
                </a:lnTo>
                <a:lnTo>
                  <a:pt x="26" y="175"/>
                </a:lnTo>
                <a:lnTo>
                  <a:pt x="26" y="174"/>
                </a:lnTo>
                <a:lnTo>
                  <a:pt x="26" y="174"/>
                </a:lnTo>
                <a:lnTo>
                  <a:pt x="24" y="174"/>
                </a:lnTo>
                <a:lnTo>
                  <a:pt x="26" y="174"/>
                </a:lnTo>
                <a:lnTo>
                  <a:pt x="26" y="174"/>
                </a:lnTo>
                <a:lnTo>
                  <a:pt x="26" y="174"/>
                </a:lnTo>
                <a:lnTo>
                  <a:pt x="26" y="174"/>
                </a:lnTo>
                <a:lnTo>
                  <a:pt x="26" y="172"/>
                </a:lnTo>
                <a:lnTo>
                  <a:pt x="26" y="172"/>
                </a:lnTo>
                <a:lnTo>
                  <a:pt x="26" y="172"/>
                </a:lnTo>
                <a:lnTo>
                  <a:pt x="26" y="172"/>
                </a:lnTo>
                <a:lnTo>
                  <a:pt x="24" y="171"/>
                </a:lnTo>
                <a:lnTo>
                  <a:pt x="23" y="171"/>
                </a:lnTo>
                <a:lnTo>
                  <a:pt x="23" y="171"/>
                </a:lnTo>
                <a:lnTo>
                  <a:pt x="23" y="171"/>
                </a:lnTo>
                <a:lnTo>
                  <a:pt x="23" y="171"/>
                </a:lnTo>
                <a:lnTo>
                  <a:pt x="23" y="171"/>
                </a:lnTo>
                <a:lnTo>
                  <a:pt x="23" y="171"/>
                </a:lnTo>
                <a:lnTo>
                  <a:pt x="23" y="171"/>
                </a:lnTo>
                <a:lnTo>
                  <a:pt x="23" y="171"/>
                </a:lnTo>
                <a:lnTo>
                  <a:pt x="23" y="171"/>
                </a:lnTo>
                <a:lnTo>
                  <a:pt x="23" y="170"/>
                </a:lnTo>
                <a:lnTo>
                  <a:pt x="23" y="170"/>
                </a:lnTo>
                <a:lnTo>
                  <a:pt x="23" y="170"/>
                </a:lnTo>
                <a:lnTo>
                  <a:pt x="23" y="171"/>
                </a:lnTo>
                <a:lnTo>
                  <a:pt x="24" y="171"/>
                </a:lnTo>
                <a:lnTo>
                  <a:pt x="24" y="171"/>
                </a:lnTo>
                <a:lnTo>
                  <a:pt x="24" y="171"/>
                </a:lnTo>
                <a:lnTo>
                  <a:pt x="24" y="171"/>
                </a:lnTo>
                <a:lnTo>
                  <a:pt x="24" y="170"/>
                </a:lnTo>
                <a:lnTo>
                  <a:pt x="24" y="170"/>
                </a:lnTo>
                <a:lnTo>
                  <a:pt x="26" y="170"/>
                </a:lnTo>
                <a:lnTo>
                  <a:pt x="24" y="168"/>
                </a:lnTo>
                <a:lnTo>
                  <a:pt x="24" y="168"/>
                </a:lnTo>
                <a:lnTo>
                  <a:pt x="24" y="168"/>
                </a:lnTo>
                <a:lnTo>
                  <a:pt x="23" y="168"/>
                </a:lnTo>
                <a:lnTo>
                  <a:pt x="23" y="168"/>
                </a:lnTo>
                <a:lnTo>
                  <a:pt x="23" y="168"/>
                </a:lnTo>
                <a:lnTo>
                  <a:pt x="23" y="168"/>
                </a:lnTo>
                <a:lnTo>
                  <a:pt x="23" y="168"/>
                </a:lnTo>
                <a:lnTo>
                  <a:pt x="23" y="168"/>
                </a:lnTo>
                <a:lnTo>
                  <a:pt x="23" y="167"/>
                </a:lnTo>
                <a:lnTo>
                  <a:pt x="24" y="168"/>
                </a:lnTo>
                <a:lnTo>
                  <a:pt x="24" y="168"/>
                </a:lnTo>
                <a:lnTo>
                  <a:pt x="24" y="168"/>
                </a:lnTo>
                <a:lnTo>
                  <a:pt x="24" y="167"/>
                </a:lnTo>
                <a:lnTo>
                  <a:pt x="26" y="167"/>
                </a:lnTo>
                <a:lnTo>
                  <a:pt x="26" y="167"/>
                </a:lnTo>
                <a:lnTo>
                  <a:pt x="26" y="168"/>
                </a:lnTo>
                <a:lnTo>
                  <a:pt x="27" y="170"/>
                </a:lnTo>
                <a:lnTo>
                  <a:pt x="27" y="170"/>
                </a:lnTo>
                <a:lnTo>
                  <a:pt x="28" y="170"/>
                </a:lnTo>
                <a:lnTo>
                  <a:pt x="28" y="170"/>
                </a:lnTo>
                <a:lnTo>
                  <a:pt x="30" y="170"/>
                </a:lnTo>
                <a:lnTo>
                  <a:pt x="30" y="170"/>
                </a:lnTo>
                <a:lnTo>
                  <a:pt x="30" y="170"/>
                </a:lnTo>
                <a:lnTo>
                  <a:pt x="31" y="170"/>
                </a:lnTo>
                <a:lnTo>
                  <a:pt x="31" y="168"/>
                </a:lnTo>
                <a:lnTo>
                  <a:pt x="28" y="167"/>
                </a:lnTo>
                <a:lnTo>
                  <a:pt x="28" y="167"/>
                </a:lnTo>
                <a:lnTo>
                  <a:pt x="30" y="167"/>
                </a:lnTo>
                <a:lnTo>
                  <a:pt x="30" y="167"/>
                </a:lnTo>
                <a:lnTo>
                  <a:pt x="30" y="167"/>
                </a:lnTo>
                <a:lnTo>
                  <a:pt x="31" y="167"/>
                </a:lnTo>
                <a:lnTo>
                  <a:pt x="31" y="167"/>
                </a:lnTo>
                <a:lnTo>
                  <a:pt x="31" y="167"/>
                </a:lnTo>
                <a:lnTo>
                  <a:pt x="33" y="167"/>
                </a:lnTo>
                <a:lnTo>
                  <a:pt x="33" y="167"/>
                </a:lnTo>
                <a:lnTo>
                  <a:pt x="33" y="167"/>
                </a:lnTo>
                <a:lnTo>
                  <a:pt x="33" y="167"/>
                </a:lnTo>
                <a:lnTo>
                  <a:pt x="33" y="167"/>
                </a:lnTo>
                <a:lnTo>
                  <a:pt x="34" y="168"/>
                </a:lnTo>
                <a:lnTo>
                  <a:pt x="34" y="168"/>
                </a:lnTo>
                <a:lnTo>
                  <a:pt x="36" y="168"/>
                </a:lnTo>
                <a:lnTo>
                  <a:pt x="36" y="168"/>
                </a:lnTo>
                <a:lnTo>
                  <a:pt x="37" y="168"/>
                </a:lnTo>
                <a:lnTo>
                  <a:pt x="37" y="168"/>
                </a:lnTo>
                <a:lnTo>
                  <a:pt x="37" y="168"/>
                </a:lnTo>
                <a:lnTo>
                  <a:pt x="37" y="168"/>
                </a:lnTo>
                <a:lnTo>
                  <a:pt x="38" y="168"/>
                </a:lnTo>
                <a:lnTo>
                  <a:pt x="38" y="168"/>
                </a:lnTo>
                <a:lnTo>
                  <a:pt x="38" y="168"/>
                </a:lnTo>
                <a:lnTo>
                  <a:pt x="38" y="170"/>
                </a:lnTo>
                <a:lnTo>
                  <a:pt x="38" y="170"/>
                </a:lnTo>
                <a:lnTo>
                  <a:pt x="40" y="170"/>
                </a:lnTo>
                <a:lnTo>
                  <a:pt x="40" y="170"/>
                </a:lnTo>
                <a:lnTo>
                  <a:pt x="41" y="170"/>
                </a:lnTo>
                <a:lnTo>
                  <a:pt x="41" y="170"/>
                </a:lnTo>
                <a:lnTo>
                  <a:pt x="40" y="168"/>
                </a:lnTo>
                <a:lnTo>
                  <a:pt x="40" y="168"/>
                </a:lnTo>
                <a:lnTo>
                  <a:pt x="40" y="168"/>
                </a:lnTo>
                <a:lnTo>
                  <a:pt x="41" y="168"/>
                </a:lnTo>
                <a:lnTo>
                  <a:pt x="41" y="168"/>
                </a:lnTo>
                <a:lnTo>
                  <a:pt x="41" y="167"/>
                </a:lnTo>
                <a:lnTo>
                  <a:pt x="41" y="167"/>
                </a:lnTo>
                <a:lnTo>
                  <a:pt x="41" y="167"/>
                </a:lnTo>
                <a:lnTo>
                  <a:pt x="41" y="167"/>
                </a:lnTo>
                <a:lnTo>
                  <a:pt x="41" y="167"/>
                </a:lnTo>
                <a:lnTo>
                  <a:pt x="41" y="167"/>
                </a:lnTo>
                <a:lnTo>
                  <a:pt x="43" y="167"/>
                </a:lnTo>
                <a:lnTo>
                  <a:pt x="43" y="167"/>
                </a:lnTo>
                <a:lnTo>
                  <a:pt x="43" y="167"/>
                </a:lnTo>
                <a:lnTo>
                  <a:pt x="44" y="168"/>
                </a:lnTo>
                <a:lnTo>
                  <a:pt x="44" y="168"/>
                </a:lnTo>
                <a:lnTo>
                  <a:pt x="44" y="167"/>
                </a:lnTo>
                <a:lnTo>
                  <a:pt x="46" y="167"/>
                </a:lnTo>
                <a:lnTo>
                  <a:pt x="47" y="167"/>
                </a:lnTo>
                <a:lnTo>
                  <a:pt x="47" y="167"/>
                </a:lnTo>
                <a:lnTo>
                  <a:pt x="47" y="167"/>
                </a:lnTo>
                <a:lnTo>
                  <a:pt x="47" y="165"/>
                </a:lnTo>
                <a:lnTo>
                  <a:pt x="47" y="165"/>
                </a:lnTo>
                <a:lnTo>
                  <a:pt x="47" y="165"/>
                </a:lnTo>
                <a:lnTo>
                  <a:pt x="47" y="165"/>
                </a:lnTo>
                <a:lnTo>
                  <a:pt x="48" y="164"/>
                </a:lnTo>
                <a:lnTo>
                  <a:pt x="50" y="164"/>
                </a:lnTo>
                <a:lnTo>
                  <a:pt x="51" y="164"/>
                </a:lnTo>
                <a:lnTo>
                  <a:pt x="53" y="164"/>
                </a:lnTo>
                <a:lnTo>
                  <a:pt x="53" y="164"/>
                </a:lnTo>
                <a:lnTo>
                  <a:pt x="54" y="164"/>
                </a:lnTo>
                <a:lnTo>
                  <a:pt x="54" y="164"/>
                </a:lnTo>
                <a:lnTo>
                  <a:pt x="54" y="164"/>
                </a:lnTo>
                <a:lnTo>
                  <a:pt x="56" y="163"/>
                </a:lnTo>
                <a:lnTo>
                  <a:pt x="56" y="163"/>
                </a:lnTo>
                <a:lnTo>
                  <a:pt x="56" y="163"/>
                </a:lnTo>
                <a:lnTo>
                  <a:pt x="56" y="163"/>
                </a:lnTo>
                <a:lnTo>
                  <a:pt x="56" y="163"/>
                </a:lnTo>
                <a:lnTo>
                  <a:pt x="54" y="163"/>
                </a:lnTo>
                <a:lnTo>
                  <a:pt x="54" y="163"/>
                </a:lnTo>
                <a:lnTo>
                  <a:pt x="53" y="163"/>
                </a:lnTo>
                <a:lnTo>
                  <a:pt x="53" y="163"/>
                </a:lnTo>
                <a:lnTo>
                  <a:pt x="53" y="163"/>
                </a:lnTo>
                <a:lnTo>
                  <a:pt x="51" y="163"/>
                </a:lnTo>
                <a:lnTo>
                  <a:pt x="48" y="163"/>
                </a:lnTo>
                <a:lnTo>
                  <a:pt x="47" y="161"/>
                </a:lnTo>
                <a:lnTo>
                  <a:pt x="46" y="161"/>
                </a:lnTo>
                <a:lnTo>
                  <a:pt x="46" y="161"/>
                </a:lnTo>
                <a:lnTo>
                  <a:pt x="46" y="161"/>
                </a:lnTo>
                <a:lnTo>
                  <a:pt x="44" y="161"/>
                </a:lnTo>
                <a:lnTo>
                  <a:pt x="44" y="161"/>
                </a:lnTo>
                <a:lnTo>
                  <a:pt x="43" y="161"/>
                </a:lnTo>
                <a:lnTo>
                  <a:pt x="43" y="161"/>
                </a:lnTo>
                <a:lnTo>
                  <a:pt x="43" y="163"/>
                </a:lnTo>
                <a:lnTo>
                  <a:pt x="43" y="163"/>
                </a:lnTo>
                <a:lnTo>
                  <a:pt x="41" y="163"/>
                </a:lnTo>
                <a:lnTo>
                  <a:pt x="40" y="163"/>
                </a:lnTo>
                <a:lnTo>
                  <a:pt x="38" y="163"/>
                </a:lnTo>
                <a:lnTo>
                  <a:pt x="38" y="163"/>
                </a:lnTo>
                <a:lnTo>
                  <a:pt x="38" y="161"/>
                </a:lnTo>
                <a:lnTo>
                  <a:pt x="38" y="161"/>
                </a:lnTo>
                <a:lnTo>
                  <a:pt x="38" y="161"/>
                </a:lnTo>
                <a:lnTo>
                  <a:pt x="38" y="160"/>
                </a:lnTo>
                <a:lnTo>
                  <a:pt x="38" y="160"/>
                </a:lnTo>
                <a:lnTo>
                  <a:pt x="38" y="160"/>
                </a:lnTo>
                <a:lnTo>
                  <a:pt x="38" y="160"/>
                </a:lnTo>
                <a:lnTo>
                  <a:pt x="37" y="161"/>
                </a:lnTo>
                <a:lnTo>
                  <a:pt x="37" y="161"/>
                </a:lnTo>
                <a:lnTo>
                  <a:pt x="36" y="161"/>
                </a:lnTo>
                <a:lnTo>
                  <a:pt x="34" y="161"/>
                </a:lnTo>
                <a:lnTo>
                  <a:pt x="34" y="161"/>
                </a:lnTo>
                <a:lnTo>
                  <a:pt x="34" y="161"/>
                </a:lnTo>
                <a:lnTo>
                  <a:pt x="34" y="161"/>
                </a:lnTo>
                <a:lnTo>
                  <a:pt x="34" y="161"/>
                </a:lnTo>
                <a:lnTo>
                  <a:pt x="34" y="160"/>
                </a:lnTo>
                <a:lnTo>
                  <a:pt x="34" y="160"/>
                </a:lnTo>
                <a:lnTo>
                  <a:pt x="34" y="160"/>
                </a:lnTo>
                <a:lnTo>
                  <a:pt x="33" y="161"/>
                </a:lnTo>
                <a:lnTo>
                  <a:pt x="33" y="161"/>
                </a:lnTo>
                <a:lnTo>
                  <a:pt x="33" y="161"/>
                </a:lnTo>
                <a:lnTo>
                  <a:pt x="33" y="161"/>
                </a:lnTo>
                <a:lnTo>
                  <a:pt x="33" y="161"/>
                </a:lnTo>
                <a:lnTo>
                  <a:pt x="33" y="160"/>
                </a:lnTo>
                <a:lnTo>
                  <a:pt x="33" y="160"/>
                </a:lnTo>
                <a:lnTo>
                  <a:pt x="33" y="160"/>
                </a:lnTo>
                <a:lnTo>
                  <a:pt x="31" y="160"/>
                </a:lnTo>
                <a:lnTo>
                  <a:pt x="31" y="160"/>
                </a:lnTo>
                <a:lnTo>
                  <a:pt x="31" y="161"/>
                </a:lnTo>
                <a:lnTo>
                  <a:pt x="31" y="161"/>
                </a:lnTo>
                <a:lnTo>
                  <a:pt x="31" y="163"/>
                </a:lnTo>
                <a:lnTo>
                  <a:pt x="31" y="163"/>
                </a:lnTo>
                <a:lnTo>
                  <a:pt x="31" y="163"/>
                </a:lnTo>
                <a:lnTo>
                  <a:pt x="30" y="163"/>
                </a:lnTo>
                <a:lnTo>
                  <a:pt x="28" y="163"/>
                </a:lnTo>
                <a:lnTo>
                  <a:pt x="28" y="163"/>
                </a:lnTo>
                <a:lnTo>
                  <a:pt x="28" y="163"/>
                </a:lnTo>
                <a:lnTo>
                  <a:pt x="28" y="163"/>
                </a:lnTo>
                <a:lnTo>
                  <a:pt x="27" y="163"/>
                </a:lnTo>
                <a:lnTo>
                  <a:pt x="26" y="163"/>
                </a:lnTo>
                <a:lnTo>
                  <a:pt x="26" y="163"/>
                </a:lnTo>
                <a:lnTo>
                  <a:pt x="24" y="163"/>
                </a:lnTo>
                <a:lnTo>
                  <a:pt x="24" y="163"/>
                </a:lnTo>
                <a:lnTo>
                  <a:pt x="24" y="163"/>
                </a:lnTo>
                <a:lnTo>
                  <a:pt x="24" y="163"/>
                </a:lnTo>
                <a:lnTo>
                  <a:pt x="24" y="163"/>
                </a:lnTo>
                <a:lnTo>
                  <a:pt x="23" y="163"/>
                </a:lnTo>
                <a:lnTo>
                  <a:pt x="21" y="161"/>
                </a:lnTo>
                <a:lnTo>
                  <a:pt x="21" y="161"/>
                </a:lnTo>
                <a:lnTo>
                  <a:pt x="18" y="161"/>
                </a:lnTo>
                <a:lnTo>
                  <a:pt x="18" y="161"/>
                </a:lnTo>
                <a:lnTo>
                  <a:pt x="18" y="160"/>
                </a:lnTo>
                <a:lnTo>
                  <a:pt x="18" y="160"/>
                </a:lnTo>
                <a:lnTo>
                  <a:pt x="18" y="160"/>
                </a:lnTo>
                <a:lnTo>
                  <a:pt x="18" y="160"/>
                </a:lnTo>
                <a:lnTo>
                  <a:pt x="18" y="160"/>
                </a:lnTo>
                <a:lnTo>
                  <a:pt x="18" y="160"/>
                </a:lnTo>
                <a:lnTo>
                  <a:pt x="18" y="160"/>
                </a:lnTo>
                <a:lnTo>
                  <a:pt x="17" y="160"/>
                </a:lnTo>
                <a:lnTo>
                  <a:pt x="17" y="161"/>
                </a:lnTo>
                <a:lnTo>
                  <a:pt x="16" y="161"/>
                </a:lnTo>
                <a:lnTo>
                  <a:pt x="16" y="161"/>
                </a:lnTo>
                <a:lnTo>
                  <a:pt x="13" y="160"/>
                </a:lnTo>
                <a:lnTo>
                  <a:pt x="13" y="160"/>
                </a:lnTo>
                <a:lnTo>
                  <a:pt x="13" y="160"/>
                </a:lnTo>
                <a:lnTo>
                  <a:pt x="13" y="158"/>
                </a:lnTo>
                <a:lnTo>
                  <a:pt x="13" y="158"/>
                </a:lnTo>
                <a:lnTo>
                  <a:pt x="14" y="158"/>
                </a:lnTo>
                <a:lnTo>
                  <a:pt x="14" y="158"/>
                </a:lnTo>
                <a:lnTo>
                  <a:pt x="14" y="158"/>
                </a:lnTo>
                <a:lnTo>
                  <a:pt x="16" y="158"/>
                </a:lnTo>
                <a:lnTo>
                  <a:pt x="16" y="158"/>
                </a:lnTo>
                <a:lnTo>
                  <a:pt x="16" y="157"/>
                </a:lnTo>
                <a:lnTo>
                  <a:pt x="16" y="158"/>
                </a:lnTo>
                <a:lnTo>
                  <a:pt x="16" y="158"/>
                </a:lnTo>
                <a:lnTo>
                  <a:pt x="17" y="158"/>
                </a:lnTo>
                <a:lnTo>
                  <a:pt x="17" y="158"/>
                </a:lnTo>
                <a:lnTo>
                  <a:pt x="17" y="158"/>
                </a:lnTo>
                <a:lnTo>
                  <a:pt x="17" y="157"/>
                </a:lnTo>
                <a:lnTo>
                  <a:pt x="20" y="157"/>
                </a:lnTo>
                <a:lnTo>
                  <a:pt x="20" y="157"/>
                </a:lnTo>
                <a:lnTo>
                  <a:pt x="20" y="158"/>
                </a:lnTo>
                <a:lnTo>
                  <a:pt x="20" y="158"/>
                </a:lnTo>
                <a:lnTo>
                  <a:pt x="20" y="158"/>
                </a:lnTo>
                <a:lnTo>
                  <a:pt x="20" y="160"/>
                </a:lnTo>
                <a:lnTo>
                  <a:pt x="20" y="160"/>
                </a:lnTo>
                <a:lnTo>
                  <a:pt x="20" y="160"/>
                </a:lnTo>
                <a:lnTo>
                  <a:pt x="20" y="160"/>
                </a:lnTo>
                <a:lnTo>
                  <a:pt x="20" y="160"/>
                </a:lnTo>
                <a:lnTo>
                  <a:pt x="20" y="158"/>
                </a:lnTo>
                <a:lnTo>
                  <a:pt x="21" y="158"/>
                </a:lnTo>
                <a:lnTo>
                  <a:pt x="21" y="158"/>
                </a:lnTo>
                <a:lnTo>
                  <a:pt x="23" y="158"/>
                </a:lnTo>
                <a:lnTo>
                  <a:pt x="23" y="158"/>
                </a:lnTo>
                <a:lnTo>
                  <a:pt x="23" y="158"/>
                </a:lnTo>
                <a:lnTo>
                  <a:pt x="23" y="160"/>
                </a:lnTo>
                <a:lnTo>
                  <a:pt x="23" y="160"/>
                </a:lnTo>
                <a:lnTo>
                  <a:pt x="24" y="160"/>
                </a:lnTo>
                <a:lnTo>
                  <a:pt x="24" y="160"/>
                </a:lnTo>
                <a:lnTo>
                  <a:pt x="24" y="160"/>
                </a:lnTo>
                <a:lnTo>
                  <a:pt x="24" y="160"/>
                </a:lnTo>
                <a:lnTo>
                  <a:pt x="26" y="158"/>
                </a:lnTo>
                <a:lnTo>
                  <a:pt x="26" y="158"/>
                </a:lnTo>
                <a:lnTo>
                  <a:pt x="26" y="157"/>
                </a:lnTo>
                <a:lnTo>
                  <a:pt x="26" y="157"/>
                </a:lnTo>
                <a:lnTo>
                  <a:pt x="27" y="157"/>
                </a:lnTo>
                <a:lnTo>
                  <a:pt x="27" y="157"/>
                </a:lnTo>
                <a:lnTo>
                  <a:pt x="28" y="157"/>
                </a:lnTo>
                <a:lnTo>
                  <a:pt x="30" y="157"/>
                </a:lnTo>
                <a:lnTo>
                  <a:pt x="30" y="157"/>
                </a:lnTo>
                <a:lnTo>
                  <a:pt x="31" y="157"/>
                </a:lnTo>
                <a:lnTo>
                  <a:pt x="31" y="157"/>
                </a:lnTo>
                <a:lnTo>
                  <a:pt x="31" y="157"/>
                </a:lnTo>
                <a:lnTo>
                  <a:pt x="31" y="157"/>
                </a:lnTo>
                <a:lnTo>
                  <a:pt x="33" y="158"/>
                </a:lnTo>
                <a:lnTo>
                  <a:pt x="34" y="158"/>
                </a:lnTo>
                <a:lnTo>
                  <a:pt x="36" y="158"/>
                </a:lnTo>
                <a:lnTo>
                  <a:pt x="36" y="158"/>
                </a:lnTo>
                <a:lnTo>
                  <a:pt x="37" y="158"/>
                </a:lnTo>
                <a:lnTo>
                  <a:pt x="37" y="158"/>
                </a:lnTo>
                <a:lnTo>
                  <a:pt x="43" y="157"/>
                </a:lnTo>
                <a:lnTo>
                  <a:pt x="47" y="157"/>
                </a:lnTo>
                <a:lnTo>
                  <a:pt x="50" y="157"/>
                </a:lnTo>
                <a:lnTo>
                  <a:pt x="51" y="155"/>
                </a:lnTo>
                <a:lnTo>
                  <a:pt x="50" y="155"/>
                </a:lnTo>
                <a:lnTo>
                  <a:pt x="50" y="155"/>
                </a:lnTo>
                <a:lnTo>
                  <a:pt x="51" y="155"/>
                </a:lnTo>
                <a:lnTo>
                  <a:pt x="51" y="154"/>
                </a:lnTo>
                <a:lnTo>
                  <a:pt x="51" y="154"/>
                </a:lnTo>
                <a:lnTo>
                  <a:pt x="51" y="154"/>
                </a:lnTo>
                <a:lnTo>
                  <a:pt x="51" y="154"/>
                </a:lnTo>
                <a:lnTo>
                  <a:pt x="50" y="153"/>
                </a:lnTo>
                <a:lnTo>
                  <a:pt x="48" y="154"/>
                </a:lnTo>
                <a:lnTo>
                  <a:pt x="50" y="154"/>
                </a:lnTo>
                <a:lnTo>
                  <a:pt x="50" y="154"/>
                </a:lnTo>
                <a:lnTo>
                  <a:pt x="48" y="154"/>
                </a:lnTo>
                <a:lnTo>
                  <a:pt x="47" y="155"/>
                </a:lnTo>
                <a:lnTo>
                  <a:pt x="47" y="155"/>
                </a:lnTo>
                <a:lnTo>
                  <a:pt x="47" y="155"/>
                </a:lnTo>
                <a:lnTo>
                  <a:pt x="47" y="155"/>
                </a:lnTo>
                <a:lnTo>
                  <a:pt x="47" y="155"/>
                </a:lnTo>
                <a:lnTo>
                  <a:pt x="47" y="155"/>
                </a:lnTo>
                <a:lnTo>
                  <a:pt x="47" y="155"/>
                </a:lnTo>
                <a:lnTo>
                  <a:pt x="47" y="155"/>
                </a:lnTo>
                <a:lnTo>
                  <a:pt x="47" y="155"/>
                </a:lnTo>
                <a:lnTo>
                  <a:pt x="46" y="155"/>
                </a:lnTo>
                <a:lnTo>
                  <a:pt x="46" y="154"/>
                </a:lnTo>
                <a:lnTo>
                  <a:pt x="44" y="154"/>
                </a:lnTo>
                <a:lnTo>
                  <a:pt x="44" y="154"/>
                </a:lnTo>
                <a:lnTo>
                  <a:pt x="44" y="154"/>
                </a:lnTo>
                <a:lnTo>
                  <a:pt x="43" y="154"/>
                </a:lnTo>
                <a:lnTo>
                  <a:pt x="41" y="154"/>
                </a:lnTo>
                <a:lnTo>
                  <a:pt x="41" y="154"/>
                </a:lnTo>
                <a:lnTo>
                  <a:pt x="40" y="154"/>
                </a:lnTo>
                <a:lnTo>
                  <a:pt x="40" y="154"/>
                </a:lnTo>
                <a:lnTo>
                  <a:pt x="40" y="154"/>
                </a:lnTo>
                <a:lnTo>
                  <a:pt x="38" y="154"/>
                </a:lnTo>
                <a:lnTo>
                  <a:pt x="38" y="154"/>
                </a:lnTo>
                <a:lnTo>
                  <a:pt x="38" y="154"/>
                </a:lnTo>
                <a:lnTo>
                  <a:pt x="38" y="154"/>
                </a:lnTo>
                <a:lnTo>
                  <a:pt x="37" y="154"/>
                </a:lnTo>
                <a:lnTo>
                  <a:pt x="37" y="154"/>
                </a:lnTo>
                <a:lnTo>
                  <a:pt x="37" y="154"/>
                </a:lnTo>
                <a:lnTo>
                  <a:pt x="36" y="154"/>
                </a:lnTo>
                <a:lnTo>
                  <a:pt x="36" y="155"/>
                </a:lnTo>
                <a:lnTo>
                  <a:pt x="36" y="155"/>
                </a:lnTo>
                <a:lnTo>
                  <a:pt x="36" y="155"/>
                </a:lnTo>
                <a:lnTo>
                  <a:pt x="34" y="155"/>
                </a:lnTo>
                <a:lnTo>
                  <a:pt x="33" y="155"/>
                </a:lnTo>
                <a:lnTo>
                  <a:pt x="33" y="155"/>
                </a:lnTo>
                <a:lnTo>
                  <a:pt x="31" y="155"/>
                </a:lnTo>
                <a:lnTo>
                  <a:pt x="31" y="155"/>
                </a:lnTo>
                <a:lnTo>
                  <a:pt x="30" y="155"/>
                </a:lnTo>
                <a:lnTo>
                  <a:pt x="28" y="154"/>
                </a:lnTo>
                <a:lnTo>
                  <a:pt x="28" y="154"/>
                </a:lnTo>
                <a:lnTo>
                  <a:pt x="28" y="154"/>
                </a:lnTo>
                <a:lnTo>
                  <a:pt x="28" y="154"/>
                </a:lnTo>
                <a:lnTo>
                  <a:pt x="28" y="154"/>
                </a:lnTo>
                <a:lnTo>
                  <a:pt x="27" y="154"/>
                </a:lnTo>
                <a:lnTo>
                  <a:pt x="27" y="154"/>
                </a:lnTo>
                <a:lnTo>
                  <a:pt x="26" y="154"/>
                </a:lnTo>
                <a:lnTo>
                  <a:pt x="26" y="154"/>
                </a:lnTo>
                <a:lnTo>
                  <a:pt x="27" y="155"/>
                </a:lnTo>
                <a:lnTo>
                  <a:pt x="27" y="155"/>
                </a:lnTo>
                <a:lnTo>
                  <a:pt x="26" y="155"/>
                </a:lnTo>
                <a:lnTo>
                  <a:pt x="26" y="155"/>
                </a:lnTo>
                <a:lnTo>
                  <a:pt x="24" y="154"/>
                </a:lnTo>
                <a:lnTo>
                  <a:pt x="24" y="154"/>
                </a:lnTo>
                <a:lnTo>
                  <a:pt x="23" y="154"/>
                </a:lnTo>
                <a:lnTo>
                  <a:pt x="23" y="154"/>
                </a:lnTo>
                <a:lnTo>
                  <a:pt x="23" y="155"/>
                </a:lnTo>
                <a:lnTo>
                  <a:pt x="23" y="155"/>
                </a:lnTo>
                <a:lnTo>
                  <a:pt x="23" y="155"/>
                </a:lnTo>
                <a:lnTo>
                  <a:pt x="23" y="155"/>
                </a:lnTo>
                <a:lnTo>
                  <a:pt x="23" y="155"/>
                </a:lnTo>
                <a:lnTo>
                  <a:pt x="23" y="155"/>
                </a:lnTo>
                <a:lnTo>
                  <a:pt x="21" y="155"/>
                </a:lnTo>
                <a:lnTo>
                  <a:pt x="21" y="154"/>
                </a:lnTo>
                <a:lnTo>
                  <a:pt x="23" y="154"/>
                </a:lnTo>
                <a:lnTo>
                  <a:pt x="23" y="153"/>
                </a:lnTo>
                <a:lnTo>
                  <a:pt x="21" y="153"/>
                </a:lnTo>
                <a:lnTo>
                  <a:pt x="21" y="153"/>
                </a:lnTo>
                <a:lnTo>
                  <a:pt x="21" y="153"/>
                </a:lnTo>
                <a:lnTo>
                  <a:pt x="21" y="153"/>
                </a:lnTo>
                <a:lnTo>
                  <a:pt x="20" y="153"/>
                </a:lnTo>
                <a:lnTo>
                  <a:pt x="20" y="153"/>
                </a:lnTo>
                <a:lnTo>
                  <a:pt x="20" y="153"/>
                </a:lnTo>
                <a:lnTo>
                  <a:pt x="18" y="153"/>
                </a:lnTo>
                <a:lnTo>
                  <a:pt x="18" y="153"/>
                </a:lnTo>
                <a:lnTo>
                  <a:pt x="18" y="153"/>
                </a:lnTo>
                <a:lnTo>
                  <a:pt x="18" y="153"/>
                </a:lnTo>
                <a:lnTo>
                  <a:pt x="18" y="153"/>
                </a:lnTo>
                <a:lnTo>
                  <a:pt x="18" y="154"/>
                </a:lnTo>
                <a:lnTo>
                  <a:pt x="18" y="154"/>
                </a:lnTo>
                <a:lnTo>
                  <a:pt x="17" y="154"/>
                </a:lnTo>
                <a:lnTo>
                  <a:pt x="17" y="154"/>
                </a:lnTo>
                <a:lnTo>
                  <a:pt x="17" y="154"/>
                </a:lnTo>
                <a:lnTo>
                  <a:pt x="17" y="154"/>
                </a:lnTo>
                <a:lnTo>
                  <a:pt x="17" y="153"/>
                </a:lnTo>
                <a:lnTo>
                  <a:pt x="17" y="153"/>
                </a:lnTo>
                <a:lnTo>
                  <a:pt x="17" y="153"/>
                </a:lnTo>
                <a:lnTo>
                  <a:pt x="17" y="153"/>
                </a:lnTo>
                <a:lnTo>
                  <a:pt x="17" y="153"/>
                </a:lnTo>
                <a:lnTo>
                  <a:pt x="17" y="153"/>
                </a:lnTo>
                <a:lnTo>
                  <a:pt x="16" y="154"/>
                </a:lnTo>
                <a:lnTo>
                  <a:pt x="17" y="154"/>
                </a:lnTo>
                <a:lnTo>
                  <a:pt x="17" y="154"/>
                </a:lnTo>
                <a:lnTo>
                  <a:pt x="16" y="154"/>
                </a:lnTo>
                <a:lnTo>
                  <a:pt x="16" y="154"/>
                </a:lnTo>
                <a:lnTo>
                  <a:pt x="16" y="154"/>
                </a:lnTo>
                <a:lnTo>
                  <a:pt x="16" y="153"/>
                </a:lnTo>
                <a:lnTo>
                  <a:pt x="14" y="153"/>
                </a:lnTo>
                <a:lnTo>
                  <a:pt x="13" y="151"/>
                </a:lnTo>
                <a:lnTo>
                  <a:pt x="13" y="151"/>
                </a:lnTo>
                <a:lnTo>
                  <a:pt x="14" y="151"/>
                </a:lnTo>
                <a:lnTo>
                  <a:pt x="14" y="150"/>
                </a:lnTo>
                <a:lnTo>
                  <a:pt x="14" y="150"/>
                </a:lnTo>
                <a:lnTo>
                  <a:pt x="14" y="150"/>
                </a:lnTo>
                <a:lnTo>
                  <a:pt x="14" y="150"/>
                </a:lnTo>
                <a:lnTo>
                  <a:pt x="14" y="150"/>
                </a:lnTo>
                <a:lnTo>
                  <a:pt x="13" y="150"/>
                </a:lnTo>
                <a:lnTo>
                  <a:pt x="13" y="150"/>
                </a:lnTo>
                <a:lnTo>
                  <a:pt x="13" y="148"/>
                </a:lnTo>
                <a:lnTo>
                  <a:pt x="13" y="148"/>
                </a:lnTo>
                <a:lnTo>
                  <a:pt x="13" y="148"/>
                </a:lnTo>
                <a:lnTo>
                  <a:pt x="13" y="148"/>
                </a:lnTo>
                <a:lnTo>
                  <a:pt x="13" y="148"/>
                </a:lnTo>
                <a:lnTo>
                  <a:pt x="14" y="148"/>
                </a:lnTo>
                <a:lnTo>
                  <a:pt x="14" y="148"/>
                </a:lnTo>
                <a:lnTo>
                  <a:pt x="16" y="148"/>
                </a:lnTo>
                <a:lnTo>
                  <a:pt x="16" y="148"/>
                </a:lnTo>
                <a:lnTo>
                  <a:pt x="16" y="148"/>
                </a:lnTo>
                <a:lnTo>
                  <a:pt x="16" y="148"/>
                </a:lnTo>
                <a:lnTo>
                  <a:pt x="16" y="148"/>
                </a:lnTo>
                <a:lnTo>
                  <a:pt x="16" y="148"/>
                </a:lnTo>
                <a:lnTo>
                  <a:pt x="16" y="150"/>
                </a:lnTo>
                <a:lnTo>
                  <a:pt x="17" y="150"/>
                </a:lnTo>
                <a:lnTo>
                  <a:pt x="17" y="150"/>
                </a:lnTo>
                <a:lnTo>
                  <a:pt x="18" y="150"/>
                </a:lnTo>
                <a:lnTo>
                  <a:pt x="18" y="150"/>
                </a:lnTo>
                <a:lnTo>
                  <a:pt x="18" y="148"/>
                </a:lnTo>
                <a:lnTo>
                  <a:pt x="18" y="148"/>
                </a:lnTo>
                <a:lnTo>
                  <a:pt x="18" y="150"/>
                </a:lnTo>
                <a:lnTo>
                  <a:pt x="20" y="150"/>
                </a:lnTo>
                <a:lnTo>
                  <a:pt x="20" y="150"/>
                </a:lnTo>
                <a:lnTo>
                  <a:pt x="20" y="148"/>
                </a:lnTo>
                <a:lnTo>
                  <a:pt x="20" y="148"/>
                </a:lnTo>
                <a:lnTo>
                  <a:pt x="20" y="148"/>
                </a:lnTo>
                <a:lnTo>
                  <a:pt x="20" y="147"/>
                </a:lnTo>
                <a:lnTo>
                  <a:pt x="20" y="147"/>
                </a:lnTo>
                <a:lnTo>
                  <a:pt x="20" y="147"/>
                </a:lnTo>
                <a:lnTo>
                  <a:pt x="20" y="145"/>
                </a:lnTo>
                <a:lnTo>
                  <a:pt x="18" y="145"/>
                </a:lnTo>
                <a:lnTo>
                  <a:pt x="18" y="147"/>
                </a:lnTo>
                <a:lnTo>
                  <a:pt x="18" y="147"/>
                </a:lnTo>
                <a:lnTo>
                  <a:pt x="18" y="147"/>
                </a:lnTo>
                <a:lnTo>
                  <a:pt x="18" y="147"/>
                </a:lnTo>
                <a:lnTo>
                  <a:pt x="18" y="147"/>
                </a:lnTo>
                <a:lnTo>
                  <a:pt x="18" y="147"/>
                </a:lnTo>
                <a:lnTo>
                  <a:pt x="18" y="147"/>
                </a:lnTo>
                <a:lnTo>
                  <a:pt x="17" y="147"/>
                </a:lnTo>
                <a:lnTo>
                  <a:pt x="17" y="147"/>
                </a:lnTo>
                <a:lnTo>
                  <a:pt x="16" y="147"/>
                </a:lnTo>
                <a:lnTo>
                  <a:pt x="16" y="145"/>
                </a:lnTo>
                <a:lnTo>
                  <a:pt x="16" y="147"/>
                </a:lnTo>
                <a:lnTo>
                  <a:pt x="14" y="147"/>
                </a:lnTo>
                <a:lnTo>
                  <a:pt x="14" y="147"/>
                </a:lnTo>
                <a:lnTo>
                  <a:pt x="14" y="145"/>
                </a:lnTo>
                <a:lnTo>
                  <a:pt x="14" y="145"/>
                </a:lnTo>
                <a:lnTo>
                  <a:pt x="14" y="145"/>
                </a:lnTo>
                <a:lnTo>
                  <a:pt x="13" y="145"/>
                </a:lnTo>
                <a:lnTo>
                  <a:pt x="11" y="145"/>
                </a:lnTo>
                <a:lnTo>
                  <a:pt x="10" y="145"/>
                </a:lnTo>
                <a:lnTo>
                  <a:pt x="8" y="145"/>
                </a:lnTo>
                <a:lnTo>
                  <a:pt x="10" y="144"/>
                </a:lnTo>
                <a:lnTo>
                  <a:pt x="10" y="144"/>
                </a:lnTo>
                <a:lnTo>
                  <a:pt x="8" y="144"/>
                </a:lnTo>
                <a:lnTo>
                  <a:pt x="8" y="144"/>
                </a:lnTo>
                <a:lnTo>
                  <a:pt x="8" y="144"/>
                </a:lnTo>
                <a:lnTo>
                  <a:pt x="10" y="144"/>
                </a:lnTo>
                <a:lnTo>
                  <a:pt x="10" y="144"/>
                </a:lnTo>
                <a:lnTo>
                  <a:pt x="10" y="144"/>
                </a:lnTo>
                <a:lnTo>
                  <a:pt x="10" y="144"/>
                </a:lnTo>
                <a:lnTo>
                  <a:pt x="10" y="144"/>
                </a:lnTo>
                <a:lnTo>
                  <a:pt x="10" y="144"/>
                </a:lnTo>
                <a:lnTo>
                  <a:pt x="10" y="144"/>
                </a:lnTo>
                <a:lnTo>
                  <a:pt x="11" y="144"/>
                </a:lnTo>
                <a:lnTo>
                  <a:pt x="11" y="144"/>
                </a:lnTo>
                <a:lnTo>
                  <a:pt x="13" y="144"/>
                </a:lnTo>
                <a:lnTo>
                  <a:pt x="13" y="144"/>
                </a:lnTo>
                <a:lnTo>
                  <a:pt x="13" y="144"/>
                </a:lnTo>
                <a:lnTo>
                  <a:pt x="13" y="145"/>
                </a:lnTo>
                <a:lnTo>
                  <a:pt x="13" y="145"/>
                </a:lnTo>
                <a:lnTo>
                  <a:pt x="13" y="144"/>
                </a:lnTo>
                <a:lnTo>
                  <a:pt x="13" y="144"/>
                </a:lnTo>
                <a:lnTo>
                  <a:pt x="13" y="144"/>
                </a:lnTo>
                <a:lnTo>
                  <a:pt x="14" y="144"/>
                </a:lnTo>
                <a:lnTo>
                  <a:pt x="14" y="144"/>
                </a:lnTo>
                <a:lnTo>
                  <a:pt x="13" y="143"/>
                </a:lnTo>
                <a:lnTo>
                  <a:pt x="13" y="143"/>
                </a:lnTo>
                <a:lnTo>
                  <a:pt x="13" y="141"/>
                </a:lnTo>
                <a:lnTo>
                  <a:pt x="11" y="141"/>
                </a:lnTo>
                <a:lnTo>
                  <a:pt x="11" y="141"/>
                </a:lnTo>
                <a:lnTo>
                  <a:pt x="11" y="141"/>
                </a:lnTo>
                <a:lnTo>
                  <a:pt x="11" y="143"/>
                </a:lnTo>
                <a:lnTo>
                  <a:pt x="11" y="143"/>
                </a:lnTo>
                <a:lnTo>
                  <a:pt x="11" y="143"/>
                </a:lnTo>
                <a:lnTo>
                  <a:pt x="11" y="143"/>
                </a:lnTo>
                <a:lnTo>
                  <a:pt x="10" y="143"/>
                </a:lnTo>
                <a:lnTo>
                  <a:pt x="10" y="143"/>
                </a:lnTo>
                <a:lnTo>
                  <a:pt x="8" y="143"/>
                </a:lnTo>
                <a:lnTo>
                  <a:pt x="8" y="143"/>
                </a:lnTo>
                <a:lnTo>
                  <a:pt x="7" y="143"/>
                </a:lnTo>
                <a:lnTo>
                  <a:pt x="7" y="141"/>
                </a:lnTo>
                <a:lnTo>
                  <a:pt x="7" y="141"/>
                </a:lnTo>
                <a:lnTo>
                  <a:pt x="7" y="141"/>
                </a:lnTo>
                <a:lnTo>
                  <a:pt x="7" y="141"/>
                </a:lnTo>
                <a:lnTo>
                  <a:pt x="7" y="141"/>
                </a:lnTo>
                <a:lnTo>
                  <a:pt x="7" y="141"/>
                </a:lnTo>
                <a:lnTo>
                  <a:pt x="6" y="141"/>
                </a:lnTo>
                <a:lnTo>
                  <a:pt x="6" y="141"/>
                </a:lnTo>
                <a:lnTo>
                  <a:pt x="7" y="140"/>
                </a:lnTo>
                <a:lnTo>
                  <a:pt x="7" y="140"/>
                </a:lnTo>
                <a:lnTo>
                  <a:pt x="6" y="140"/>
                </a:lnTo>
                <a:lnTo>
                  <a:pt x="6" y="140"/>
                </a:lnTo>
                <a:lnTo>
                  <a:pt x="6" y="140"/>
                </a:lnTo>
                <a:lnTo>
                  <a:pt x="3" y="140"/>
                </a:lnTo>
                <a:lnTo>
                  <a:pt x="3" y="140"/>
                </a:lnTo>
                <a:lnTo>
                  <a:pt x="3" y="140"/>
                </a:lnTo>
                <a:lnTo>
                  <a:pt x="3" y="140"/>
                </a:lnTo>
                <a:lnTo>
                  <a:pt x="1" y="138"/>
                </a:lnTo>
                <a:lnTo>
                  <a:pt x="0" y="137"/>
                </a:lnTo>
                <a:lnTo>
                  <a:pt x="0" y="137"/>
                </a:lnTo>
                <a:lnTo>
                  <a:pt x="1" y="137"/>
                </a:lnTo>
                <a:lnTo>
                  <a:pt x="1" y="137"/>
                </a:lnTo>
                <a:lnTo>
                  <a:pt x="1" y="137"/>
                </a:lnTo>
                <a:lnTo>
                  <a:pt x="1" y="137"/>
                </a:lnTo>
                <a:lnTo>
                  <a:pt x="1" y="137"/>
                </a:lnTo>
                <a:lnTo>
                  <a:pt x="1" y="137"/>
                </a:lnTo>
                <a:lnTo>
                  <a:pt x="0" y="135"/>
                </a:lnTo>
                <a:lnTo>
                  <a:pt x="0" y="135"/>
                </a:lnTo>
                <a:lnTo>
                  <a:pt x="1" y="135"/>
                </a:lnTo>
                <a:lnTo>
                  <a:pt x="1" y="135"/>
                </a:lnTo>
                <a:lnTo>
                  <a:pt x="1" y="135"/>
                </a:lnTo>
                <a:lnTo>
                  <a:pt x="1" y="135"/>
                </a:lnTo>
                <a:lnTo>
                  <a:pt x="1" y="135"/>
                </a:lnTo>
                <a:lnTo>
                  <a:pt x="1" y="135"/>
                </a:lnTo>
                <a:lnTo>
                  <a:pt x="1" y="135"/>
                </a:lnTo>
                <a:lnTo>
                  <a:pt x="3" y="135"/>
                </a:lnTo>
                <a:lnTo>
                  <a:pt x="4" y="135"/>
                </a:lnTo>
                <a:lnTo>
                  <a:pt x="6" y="134"/>
                </a:lnTo>
                <a:lnTo>
                  <a:pt x="6" y="134"/>
                </a:lnTo>
                <a:lnTo>
                  <a:pt x="7" y="134"/>
                </a:lnTo>
                <a:lnTo>
                  <a:pt x="7" y="134"/>
                </a:lnTo>
                <a:lnTo>
                  <a:pt x="7" y="133"/>
                </a:lnTo>
                <a:lnTo>
                  <a:pt x="7" y="133"/>
                </a:lnTo>
                <a:lnTo>
                  <a:pt x="8" y="134"/>
                </a:lnTo>
                <a:lnTo>
                  <a:pt x="8" y="134"/>
                </a:lnTo>
                <a:lnTo>
                  <a:pt x="8" y="134"/>
                </a:lnTo>
                <a:lnTo>
                  <a:pt x="8" y="134"/>
                </a:lnTo>
                <a:lnTo>
                  <a:pt x="8" y="133"/>
                </a:lnTo>
                <a:lnTo>
                  <a:pt x="8" y="133"/>
                </a:lnTo>
                <a:lnTo>
                  <a:pt x="8" y="133"/>
                </a:lnTo>
                <a:lnTo>
                  <a:pt x="8" y="131"/>
                </a:lnTo>
                <a:lnTo>
                  <a:pt x="8" y="131"/>
                </a:lnTo>
                <a:lnTo>
                  <a:pt x="8" y="131"/>
                </a:lnTo>
                <a:lnTo>
                  <a:pt x="10" y="131"/>
                </a:lnTo>
                <a:lnTo>
                  <a:pt x="11" y="131"/>
                </a:lnTo>
                <a:lnTo>
                  <a:pt x="11" y="131"/>
                </a:lnTo>
                <a:lnTo>
                  <a:pt x="11" y="131"/>
                </a:lnTo>
                <a:lnTo>
                  <a:pt x="11" y="131"/>
                </a:lnTo>
                <a:lnTo>
                  <a:pt x="13" y="131"/>
                </a:lnTo>
                <a:lnTo>
                  <a:pt x="13" y="133"/>
                </a:lnTo>
                <a:lnTo>
                  <a:pt x="14" y="133"/>
                </a:lnTo>
                <a:lnTo>
                  <a:pt x="14" y="133"/>
                </a:lnTo>
                <a:lnTo>
                  <a:pt x="14" y="133"/>
                </a:lnTo>
                <a:lnTo>
                  <a:pt x="16" y="133"/>
                </a:lnTo>
                <a:lnTo>
                  <a:pt x="16" y="133"/>
                </a:lnTo>
                <a:lnTo>
                  <a:pt x="16" y="133"/>
                </a:lnTo>
                <a:lnTo>
                  <a:pt x="16" y="133"/>
                </a:lnTo>
                <a:lnTo>
                  <a:pt x="16" y="133"/>
                </a:lnTo>
                <a:lnTo>
                  <a:pt x="16" y="133"/>
                </a:lnTo>
                <a:lnTo>
                  <a:pt x="16" y="133"/>
                </a:lnTo>
                <a:lnTo>
                  <a:pt x="16" y="133"/>
                </a:lnTo>
                <a:lnTo>
                  <a:pt x="16" y="133"/>
                </a:lnTo>
                <a:lnTo>
                  <a:pt x="17" y="133"/>
                </a:lnTo>
                <a:lnTo>
                  <a:pt x="17" y="131"/>
                </a:lnTo>
                <a:lnTo>
                  <a:pt x="18" y="131"/>
                </a:lnTo>
                <a:lnTo>
                  <a:pt x="18" y="131"/>
                </a:lnTo>
                <a:lnTo>
                  <a:pt x="20" y="133"/>
                </a:lnTo>
                <a:lnTo>
                  <a:pt x="20" y="133"/>
                </a:lnTo>
                <a:lnTo>
                  <a:pt x="20" y="133"/>
                </a:lnTo>
                <a:lnTo>
                  <a:pt x="20" y="133"/>
                </a:lnTo>
                <a:lnTo>
                  <a:pt x="21" y="131"/>
                </a:lnTo>
                <a:lnTo>
                  <a:pt x="23" y="131"/>
                </a:lnTo>
                <a:lnTo>
                  <a:pt x="23" y="131"/>
                </a:lnTo>
                <a:lnTo>
                  <a:pt x="23" y="133"/>
                </a:lnTo>
                <a:lnTo>
                  <a:pt x="23" y="133"/>
                </a:lnTo>
                <a:lnTo>
                  <a:pt x="23" y="134"/>
                </a:lnTo>
                <a:lnTo>
                  <a:pt x="23" y="134"/>
                </a:lnTo>
                <a:lnTo>
                  <a:pt x="23" y="134"/>
                </a:lnTo>
                <a:lnTo>
                  <a:pt x="23" y="134"/>
                </a:lnTo>
                <a:lnTo>
                  <a:pt x="21" y="134"/>
                </a:lnTo>
                <a:lnTo>
                  <a:pt x="21" y="135"/>
                </a:lnTo>
                <a:lnTo>
                  <a:pt x="21" y="135"/>
                </a:lnTo>
                <a:lnTo>
                  <a:pt x="20" y="134"/>
                </a:lnTo>
                <a:lnTo>
                  <a:pt x="18" y="134"/>
                </a:lnTo>
                <a:lnTo>
                  <a:pt x="18" y="134"/>
                </a:lnTo>
                <a:lnTo>
                  <a:pt x="18" y="134"/>
                </a:lnTo>
                <a:lnTo>
                  <a:pt x="17" y="134"/>
                </a:lnTo>
                <a:lnTo>
                  <a:pt x="16" y="134"/>
                </a:lnTo>
                <a:lnTo>
                  <a:pt x="16" y="133"/>
                </a:lnTo>
                <a:lnTo>
                  <a:pt x="16" y="133"/>
                </a:lnTo>
                <a:lnTo>
                  <a:pt x="16" y="133"/>
                </a:lnTo>
                <a:lnTo>
                  <a:pt x="16" y="133"/>
                </a:lnTo>
                <a:lnTo>
                  <a:pt x="16" y="134"/>
                </a:lnTo>
                <a:lnTo>
                  <a:pt x="16" y="134"/>
                </a:lnTo>
                <a:lnTo>
                  <a:pt x="16" y="133"/>
                </a:lnTo>
                <a:lnTo>
                  <a:pt x="14" y="133"/>
                </a:lnTo>
                <a:lnTo>
                  <a:pt x="14" y="133"/>
                </a:lnTo>
                <a:lnTo>
                  <a:pt x="11" y="133"/>
                </a:lnTo>
                <a:lnTo>
                  <a:pt x="11" y="134"/>
                </a:lnTo>
                <a:lnTo>
                  <a:pt x="11" y="134"/>
                </a:lnTo>
                <a:lnTo>
                  <a:pt x="11" y="134"/>
                </a:lnTo>
                <a:lnTo>
                  <a:pt x="10" y="134"/>
                </a:lnTo>
                <a:lnTo>
                  <a:pt x="10" y="134"/>
                </a:lnTo>
                <a:lnTo>
                  <a:pt x="8" y="134"/>
                </a:lnTo>
                <a:lnTo>
                  <a:pt x="7" y="134"/>
                </a:lnTo>
                <a:lnTo>
                  <a:pt x="6" y="135"/>
                </a:lnTo>
                <a:lnTo>
                  <a:pt x="6" y="135"/>
                </a:lnTo>
                <a:lnTo>
                  <a:pt x="7" y="135"/>
                </a:lnTo>
                <a:lnTo>
                  <a:pt x="7" y="137"/>
                </a:lnTo>
                <a:lnTo>
                  <a:pt x="8" y="137"/>
                </a:lnTo>
                <a:lnTo>
                  <a:pt x="10" y="137"/>
                </a:lnTo>
                <a:lnTo>
                  <a:pt x="10" y="137"/>
                </a:lnTo>
                <a:lnTo>
                  <a:pt x="10" y="137"/>
                </a:lnTo>
                <a:lnTo>
                  <a:pt x="10" y="137"/>
                </a:lnTo>
                <a:lnTo>
                  <a:pt x="11" y="137"/>
                </a:lnTo>
                <a:lnTo>
                  <a:pt x="11" y="137"/>
                </a:lnTo>
                <a:lnTo>
                  <a:pt x="13" y="137"/>
                </a:lnTo>
                <a:lnTo>
                  <a:pt x="14" y="137"/>
                </a:lnTo>
                <a:lnTo>
                  <a:pt x="14" y="137"/>
                </a:lnTo>
                <a:lnTo>
                  <a:pt x="14" y="137"/>
                </a:lnTo>
                <a:lnTo>
                  <a:pt x="14" y="137"/>
                </a:lnTo>
                <a:lnTo>
                  <a:pt x="16" y="137"/>
                </a:lnTo>
                <a:lnTo>
                  <a:pt x="17" y="137"/>
                </a:lnTo>
                <a:lnTo>
                  <a:pt x="17" y="137"/>
                </a:lnTo>
                <a:lnTo>
                  <a:pt x="17" y="137"/>
                </a:lnTo>
                <a:lnTo>
                  <a:pt x="17" y="137"/>
                </a:lnTo>
                <a:lnTo>
                  <a:pt x="17" y="137"/>
                </a:lnTo>
                <a:lnTo>
                  <a:pt x="17" y="137"/>
                </a:lnTo>
                <a:lnTo>
                  <a:pt x="17" y="138"/>
                </a:lnTo>
                <a:lnTo>
                  <a:pt x="18" y="138"/>
                </a:lnTo>
                <a:lnTo>
                  <a:pt x="18" y="138"/>
                </a:lnTo>
                <a:lnTo>
                  <a:pt x="18" y="138"/>
                </a:lnTo>
                <a:lnTo>
                  <a:pt x="18" y="137"/>
                </a:lnTo>
                <a:lnTo>
                  <a:pt x="18" y="137"/>
                </a:lnTo>
                <a:lnTo>
                  <a:pt x="18" y="137"/>
                </a:lnTo>
                <a:lnTo>
                  <a:pt x="18" y="137"/>
                </a:lnTo>
                <a:lnTo>
                  <a:pt x="20" y="137"/>
                </a:lnTo>
                <a:lnTo>
                  <a:pt x="20" y="137"/>
                </a:lnTo>
                <a:lnTo>
                  <a:pt x="20" y="137"/>
                </a:lnTo>
                <a:lnTo>
                  <a:pt x="21" y="137"/>
                </a:lnTo>
                <a:lnTo>
                  <a:pt x="23" y="137"/>
                </a:lnTo>
                <a:lnTo>
                  <a:pt x="23" y="135"/>
                </a:lnTo>
                <a:lnTo>
                  <a:pt x="23" y="135"/>
                </a:lnTo>
                <a:lnTo>
                  <a:pt x="23" y="135"/>
                </a:lnTo>
                <a:lnTo>
                  <a:pt x="24" y="135"/>
                </a:lnTo>
                <a:lnTo>
                  <a:pt x="26" y="135"/>
                </a:lnTo>
                <a:lnTo>
                  <a:pt x="28" y="135"/>
                </a:lnTo>
                <a:lnTo>
                  <a:pt x="31" y="135"/>
                </a:lnTo>
                <a:lnTo>
                  <a:pt x="33" y="134"/>
                </a:lnTo>
                <a:lnTo>
                  <a:pt x="33" y="134"/>
                </a:lnTo>
                <a:lnTo>
                  <a:pt x="34" y="134"/>
                </a:lnTo>
                <a:lnTo>
                  <a:pt x="33" y="134"/>
                </a:lnTo>
                <a:lnTo>
                  <a:pt x="33" y="134"/>
                </a:lnTo>
                <a:lnTo>
                  <a:pt x="33" y="134"/>
                </a:lnTo>
                <a:lnTo>
                  <a:pt x="34" y="134"/>
                </a:lnTo>
                <a:lnTo>
                  <a:pt x="34" y="133"/>
                </a:lnTo>
                <a:lnTo>
                  <a:pt x="36" y="134"/>
                </a:lnTo>
                <a:lnTo>
                  <a:pt x="34" y="134"/>
                </a:lnTo>
                <a:lnTo>
                  <a:pt x="34" y="134"/>
                </a:lnTo>
                <a:lnTo>
                  <a:pt x="36" y="134"/>
                </a:lnTo>
                <a:lnTo>
                  <a:pt x="36" y="135"/>
                </a:lnTo>
                <a:lnTo>
                  <a:pt x="36" y="135"/>
                </a:lnTo>
                <a:lnTo>
                  <a:pt x="36" y="134"/>
                </a:lnTo>
                <a:lnTo>
                  <a:pt x="36" y="134"/>
                </a:lnTo>
                <a:lnTo>
                  <a:pt x="37" y="134"/>
                </a:lnTo>
                <a:lnTo>
                  <a:pt x="37" y="134"/>
                </a:lnTo>
                <a:lnTo>
                  <a:pt x="38" y="134"/>
                </a:lnTo>
                <a:lnTo>
                  <a:pt x="38" y="134"/>
                </a:lnTo>
                <a:lnTo>
                  <a:pt x="38" y="134"/>
                </a:lnTo>
                <a:lnTo>
                  <a:pt x="38" y="133"/>
                </a:lnTo>
                <a:lnTo>
                  <a:pt x="38" y="133"/>
                </a:lnTo>
                <a:lnTo>
                  <a:pt x="38" y="133"/>
                </a:lnTo>
                <a:lnTo>
                  <a:pt x="40" y="134"/>
                </a:lnTo>
                <a:lnTo>
                  <a:pt x="40" y="134"/>
                </a:lnTo>
                <a:lnTo>
                  <a:pt x="40" y="134"/>
                </a:lnTo>
                <a:lnTo>
                  <a:pt x="41" y="134"/>
                </a:lnTo>
                <a:lnTo>
                  <a:pt x="41" y="133"/>
                </a:lnTo>
                <a:lnTo>
                  <a:pt x="41" y="133"/>
                </a:lnTo>
                <a:lnTo>
                  <a:pt x="41" y="133"/>
                </a:lnTo>
                <a:lnTo>
                  <a:pt x="43" y="131"/>
                </a:lnTo>
                <a:lnTo>
                  <a:pt x="44" y="131"/>
                </a:lnTo>
                <a:lnTo>
                  <a:pt x="44" y="131"/>
                </a:lnTo>
                <a:lnTo>
                  <a:pt x="44" y="131"/>
                </a:lnTo>
                <a:lnTo>
                  <a:pt x="43" y="131"/>
                </a:lnTo>
                <a:lnTo>
                  <a:pt x="43" y="131"/>
                </a:lnTo>
                <a:lnTo>
                  <a:pt x="41" y="131"/>
                </a:lnTo>
                <a:lnTo>
                  <a:pt x="41" y="131"/>
                </a:lnTo>
                <a:lnTo>
                  <a:pt x="40" y="131"/>
                </a:lnTo>
                <a:lnTo>
                  <a:pt x="40" y="131"/>
                </a:lnTo>
                <a:lnTo>
                  <a:pt x="40" y="130"/>
                </a:lnTo>
                <a:lnTo>
                  <a:pt x="40" y="130"/>
                </a:lnTo>
                <a:lnTo>
                  <a:pt x="38" y="130"/>
                </a:lnTo>
                <a:lnTo>
                  <a:pt x="38" y="130"/>
                </a:lnTo>
                <a:lnTo>
                  <a:pt x="38" y="131"/>
                </a:lnTo>
                <a:lnTo>
                  <a:pt x="38" y="131"/>
                </a:lnTo>
                <a:lnTo>
                  <a:pt x="38" y="131"/>
                </a:lnTo>
                <a:lnTo>
                  <a:pt x="37" y="131"/>
                </a:lnTo>
                <a:lnTo>
                  <a:pt x="37" y="131"/>
                </a:lnTo>
                <a:lnTo>
                  <a:pt x="37" y="131"/>
                </a:lnTo>
                <a:lnTo>
                  <a:pt x="36" y="131"/>
                </a:lnTo>
                <a:lnTo>
                  <a:pt x="36" y="133"/>
                </a:lnTo>
                <a:lnTo>
                  <a:pt x="36" y="133"/>
                </a:lnTo>
                <a:lnTo>
                  <a:pt x="34" y="133"/>
                </a:lnTo>
                <a:lnTo>
                  <a:pt x="33" y="131"/>
                </a:lnTo>
                <a:lnTo>
                  <a:pt x="33" y="131"/>
                </a:lnTo>
                <a:lnTo>
                  <a:pt x="33" y="131"/>
                </a:lnTo>
                <a:lnTo>
                  <a:pt x="33" y="131"/>
                </a:lnTo>
                <a:lnTo>
                  <a:pt x="31" y="133"/>
                </a:lnTo>
                <a:lnTo>
                  <a:pt x="31" y="131"/>
                </a:lnTo>
                <a:lnTo>
                  <a:pt x="31" y="131"/>
                </a:lnTo>
                <a:lnTo>
                  <a:pt x="30" y="133"/>
                </a:lnTo>
                <a:lnTo>
                  <a:pt x="30" y="133"/>
                </a:lnTo>
                <a:lnTo>
                  <a:pt x="28" y="133"/>
                </a:lnTo>
                <a:lnTo>
                  <a:pt x="28" y="133"/>
                </a:lnTo>
                <a:lnTo>
                  <a:pt x="28" y="133"/>
                </a:lnTo>
                <a:lnTo>
                  <a:pt x="27" y="134"/>
                </a:lnTo>
                <a:lnTo>
                  <a:pt x="26" y="134"/>
                </a:lnTo>
                <a:lnTo>
                  <a:pt x="26" y="134"/>
                </a:lnTo>
                <a:lnTo>
                  <a:pt x="26" y="134"/>
                </a:lnTo>
                <a:lnTo>
                  <a:pt x="24" y="134"/>
                </a:lnTo>
                <a:lnTo>
                  <a:pt x="24" y="133"/>
                </a:lnTo>
                <a:lnTo>
                  <a:pt x="24" y="133"/>
                </a:lnTo>
                <a:lnTo>
                  <a:pt x="24" y="133"/>
                </a:lnTo>
                <a:lnTo>
                  <a:pt x="24" y="133"/>
                </a:lnTo>
                <a:lnTo>
                  <a:pt x="24" y="131"/>
                </a:lnTo>
                <a:lnTo>
                  <a:pt x="24" y="131"/>
                </a:lnTo>
                <a:lnTo>
                  <a:pt x="24" y="131"/>
                </a:lnTo>
                <a:lnTo>
                  <a:pt x="26" y="131"/>
                </a:lnTo>
                <a:lnTo>
                  <a:pt x="26" y="131"/>
                </a:lnTo>
                <a:lnTo>
                  <a:pt x="26" y="131"/>
                </a:lnTo>
                <a:lnTo>
                  <a:pt x="26" y="131"/>
                </a:lnTo>
                <a:lnTo>
                  <a:pt x="26" y="133"/>
                </a:lnTo>
                <a:lnTo>
                  <a:pt x="26" y="133"/>
                </a:lnTo>
                <a:lnTo>
                  <a:pt x="26" y="133"/>
                </a:lnTo>
                <a:lnTo>
                  <a:pt x="27" y="131"/>
                </a:lnTo>
                <a:lnTo>
                  <a:pt x="27" y="131"/>
                </a:lnTo>
                <a:lnTo>
                  <a:pt x="27" y="131"/>
                </a:lnTo>
                <a:lnTo>
                  <a:pt x="28" y="131"/>
                </a:lnTo>
                <a:lnTo>
                  <a:pt x="31" y="131"/>
                </a:lnTo>
                <a:lnTo>
                  <a:pt x="33" y="131"/>
                </a:lnTo>
                <a:lnTo>
                  <a:pt x="34" y="131"/>
                </a:lnTo>
                <a:lnTo>
                  <a:pt x="34" y="130"/>
                </a:lnTo>
                <a:lnTo>
                  <a:pt x="36" y="130"/>
                </a:lnTo>
                <a:lnTo>
                  <a:pt x="36" y="128"/>
                </a:lnTo>
                <a:lnTo>
                  <a:pt x="36" y="128"/>
                </a:lnTo>
                <a:lnTo>
                  <a:pt x="34" y="128"/>
                </a:lnTo>
                <a:lnTo>
                  <a:pt x="34" y="130"/>
                </a:lnTo>
                <a:lnTo>
                  <a:pt x="33" y="130"/>
                </a:lnTo>
                <a:lnTo>
                  <a:pt x="33" y="130"/>
                </a:lnTo>
                <a:lnTo>
                  <a:pt x="31" y="128"/>
                </a:lnTo>
                <a:lnTo>
                  <a:pt x="31" y="128"/>
                </a:lnTo>
                <a:lnTo>
                  <a:pt x="31" y="130"/>
                </a:lnTo>
                <a:lnTo>
                  <a:pt x="31" y="130"/>
                </a:lnTo>
                <a:lnTo>
                  <a:pt x="31" y="130"/>
                </a:lnTo>
                <a:lnTo>
                  <a:pt x="31" y="130"/>
                </a:lnTo>
                <a:lnTo>
                  <a:pt x="31" y="130"/>
                </a:lnTo>
                <a:lnTo>
                  <a:pt x="31" y="130"/>
                </a:lnTo>
                <a:lnTo>
                  <a:pt x="31" y="130"/>
                </a:lnTo>
                <a:lnTo>
                  <a:pt x="31" y="130"/>
                </a:lnTo>
                <a:lnTo>
                  <a:pt x="30" y="130"/>
                </a:lnTo>
                <a:lnTo>
                  <a:pt x="28" y="130"/>
                </a:lnTo>
                <a:lnTo>
                  <a:pt x="27" y="130"/>
                </a:lnTo>
                <a:lnTo>
                  <a:pt x="26" y="130"/>
                </a:lnTo>
                <a:lnTo>
                  <a:pt x="24" y="130"/>
                </a:lnTo>
                <a:lnTo>
                  <a:pt x="23" y="130"/>
                </a:lnTo>
                <a:lnTo>
                  <a:pt x="23" y="130"/>
                </a:lnTo>
                <a:lnTo>
                  <a:pt x="23" y="128"/>
                </a:lnTo>
                <a:lnTo>
                  <a:pt x="23" y="128"/>
                </a:lnTo>
                <a:lnTo>
                  <a:pt x="21" y="128"/>
                </a:lnTo>
                <a:lnTo>
                  <a:pt x="21" y="128"/>
                </a:lnTo>
                <a:lnTo>
                  <a:pt x="21" y="130"/>
                </a:lnTo>
                <a:lnTo>
                  <a:pt x="21" y="130"/>
                </a:lnTo>
                <a:lnTo>
                  <a:pt x="21" y="130"/>
                </a:lnTo>
                <a:lnTo>
                  <a:pt x="21" y="130"/>
                </a:lnTo>
                <a:lnTo>
                  <a:pt x="21" y="130"/>
                </a:lnTo>
                <a:lnTo>
                  <a:pt x="20" y="128"/>
                </a:lnTo>
                <a:lnTo>
                  <a:pt x="20" y="128"/>
                </a:lnTo>
                <a:lnTo>
                  <a:pt x="20" y="128"/>
                </a:lnTo>
                <a:lnTo>
                  <a:pt x="20" y="128"/>
                </a:lnTo>
                <a:lnTo>
                  <a:pt x="18" y="128"/>
                </a:lnTo>
                <a:lnTo>
                  <a:pt x="17" y="128"/>
                </a:lnTo>
                <a:lnTo>
                  <a:pt x="16" y="128"/>
                </a:lnTo>
                <a:lnTo>
                  <a:pt x="16" y="130"/>
                </a:lnTo>
                <a:lnTo>
                  <a:pt x="16" y="130"/>
                </a:lnTo>
                <a:lnTo>
                  <a:pt x="16" y="128"/>
                </a:lnTo>
                <a:lnTo>
                  <a:pt x="14" y="128"/>
                </a:lnTo>
                <a:lnTo>
                  <a:pt x="14" y="128"/>
                </a:lnTo>
                <a:lnTo>
                  <a:pt x="14" y="128"/>
                </a:lnTo>
                <a:lnTo>
                  <a:pt x="14" y="128"/>
                </a:lnTo>
                <a:lnTo>
                  <a:pt x="14" y="128"/>
                </a:lnTo>
                <a:lnTo>
                  <a:pt x="14" y="130"/>
                </a:lnTo>
                <a:lnTo>
                  <a:pt x="14" y="130"/>
                </a:lnTo>
                <a:lnTo>
                  <a:pt x="14" y="130"/>
                </a:lnTo>
                <a:lnTo>
                  <a:pt x="13" y="128"/>
                </a:lnTo>
                <a:lnTo>
                  <a:pt x="11" y="128"/>
                </a:lnTo>
                <a:lnTo>
                  <a:pt x="10" y="128"/>
                </a:lnTo>
                <a:lnTo>
                  <a:pt x="10" y="127"/>
                </a:lnTo>
                <a:lnTo>
                  <a:pt x="10" y="127"/>
                </a:lnTo>
                <a:lnTo>
                  <a:pt x="13" y="127"/>
                </a:lnTo>
                <a:lnTo>
                  <a:pt x="14" y="125"/>
                </a:lnTo>
                <a:lnTo>
                  <a:pt x="14" y="125"/>
                </a:lnTo>
                <a:lnTo>
                  <a:pt x="16" y="125"/>
                </a:lnTo>
                <a:lnTo>
                  <a:pt x="16" y="127"/>
                </a:lnTo>
                <a:lnTo>
                  <a:pt x="17" y="127"/>
                </a:lnTo>
                <a:lnTo>
                  <a:pt x="17" y="127"/>
                </a:lnTo>
                <a:lnTo>
                  <a:pt x="17" y="127"/>
                </a:lnTo>
                <a:lnTo>
                  <a:pt x="18" y="127"/>
                </a:lnTo>
                <a:lnTo>
                  <a:pt x="20" y="128"/>
                </a:lnTo>
                <a:lnTo>
                  <a:pt x="20" y="128"/>
                </a:lnTo>
                <a:lnTo>
                  <a:pt x="20" y="128"/>
                </a:lnTo>
                <a:lnTo>
                  <a:pt x="20" y="128"/>
                </a:lnTo>
                <a:lnTo>
                  <a:pt x="21" y="127"/>
                </a:lnTo>
                <a:lnTo>
                  <a:pt x="21" y="127"/>
                </a:lnTo>
                <a:lnTo>
                  <a:pt x="21" y="127"/>
                </a:lnTo>
                <a:lnTo>
                  <a:pt x="23" y="127"/>
                </a:lnTo>
                <a:lnTo>
                  <a:pt x="23" y="127"/>
                </a:lnTo>
                <a:lnTo>
                  <a:pt x="23" y="127"/>
                </a:lnTo>
                <a:lnTo>
                  <a:pt x="21" y="127"/>
                </a:lnTo>
                <a:lnTo>
                  <a:pt x="21" y="127"/>
                </a:lnTo>
                <a:lnTo>
                  <a:pt x="20" y="127"/>
                </a:lnTo>
                <a:lnTo>
                  <a:pt x="20" y="125"/>
                </a:lnTo>
                <a:lnTo>
                  <a:pt x="20" y="125"/>
                </a:lnTo>
                <a:lnTo>
                  <a:pt x="20" y="125"/>
                </a:lnTo>
                <a:lnTo>
                  <a:pt x="20" y="125"/>
                </a:lnTo>
                <a:lnTo>
                  <a:pt x="21" y="125"/>
                </a:lnTo>
                <a:lnTo>
                  <a:pt x="21" y="125"/>
                </a:lnTo>
                <a:lnTo>
                  <a:pt x="21" y="125"/>
                </a:lnTo>
                <a:lnTo>
                  <a:pt x="23" y="125"/>
                </a:lnTo>
                <a:lnTo>
                  <a:pt x="23" y="125"/>
                </a:lnTo>
                <a:lnTo>
                  <a:pt x="24" y="125"/>
                </a:lnTo>
                <a:lnTo>
                  <a:pt x="24" y="125"/>
                </a:lnTo>
                <a:lnTo>
                  <a:pt x="24" y="125"/>
                </a:lnTo>
                <a:lnTo>
                  <a:pt x="23" y="125"/>
                </a:lnTo>
                <a:lnTo>
                  <a:pt x="23" y="125"/>
                </a:lnTo>
                <a:lnTo>
                  <a:pt x="23" y="125"/>
                </a:lnTo>
                <a:lnTo>
                  <a:pt x="21" y="125"/>
                </a:lnTo>
                <a:lnTo>
                  <a:pt x="21" y="125"/>
                </a:lnTo>
                <a:lnTo>
                  <a:pt x="21" y="125"/>
                </a:lnTo>
                <a:lnTo>
                  <a:pt x="21" y="125"/>
                </a:lnTo>
                <a:lnTo>
                  <a:pt x="23" y="127"/>
                </a:lnTo>
                <a:lnTo>
                  <a:pt x="23" y="127"/>
                </a:lnTo>
                <a:lnTo>
                  <a:pt x="23" y="127"/>
                </a:lnTo>
                <a:lnTo>
                  <a:pt x="23" y="127"/>
                </a:lnTo>
                <a:lnTo>
                  <a:pt x="24" y="127"/>
                </a:lnTo>
                <a:lnTo>
                  <a:pt x="24" y="127"/>
                </a:lnTo>
                <a:lnTo>
                  <a:pt x="26" y="125"/>
                </a:lnTo>
                <a:lnTo>
                  <a:pt x="27" y="125"/>
                </a:lnTo>
                <a:lnTo>
                  <a:pt x="27" y="125"/>
                </a:lnTo>
                <a:lnTo>
                  <a:pt x="27" y="125"/>
                </a:lnTo>
                <a:lnTo>
                  <a:pt x="27" y="125"/>
                </a:lnTo>
                <a:lnTo>
                  <a:pt x="28" y="125"/>
                </a:lnTo>
                <a:lnTo>
                  <a:pt x="28" y="127"/>
                </a:lnTo>
                <a:lnTo>
                  <a:pt x="30" y="127"/>
                </a:lnTo>
                <a:lnTo>
                  <a:pt x="30" y="127"/>
                </a:lnTo>
                <a:lnTo>
                  <a:pt x="31" y="127"/>
                </a:lnTo>
                <a:lnTo>
                  <a:pt x="31" y="128"/>
                </a:lnTo>
                <a:lnTo>
                  <a:pt x="33" y="128"/>
                </a:lnTo>
                <a:lnTo>
                  <a:pt x="33" y="128"/>
                </a:lnTo>
                <a:lnTo>
                  <a:pt x="33" y="128"/>
                </a:lnTo>
                <a:lnTo>
                  <a:pt x="33" y="128"/>
                </a:lnTo>
                <a:lnTo>
                  <a:pt x="33" y="127"/>
                </a:lnTo>
                <a:lnTo>
                  <a:pt x="33" y="127"/>
                </a:lnTo>
                <a:lnTo>
                  <a:pt x="33" y="125"/>
                </a:lnTo>
                <a:lnTo>
                  <a:pt x="33" y="125"/>
                </a:lnTo>
                <a:lnTo>
                  <a:pt x="33" y="125"/>
                </a:lnTo>
                <a:lnTo>
                  <a:pt x="33" y="125"/>
                </a:lnTo>
                <a:lnTo>
                  <a:pt x="33" y="125"/>
                </a:lnTo>
                <a:lnTo>
                  <a:pt x="33" y="125"/>
                </a:lnTo>
                <a:lnTo>
                  <a:pt x="34" y="125"/>
                </a:lnTo>
                <a:lnTo>
                  <a:pt x="34" y="125"/>
                </a:lnTo>
                <a:lnTo>
                  <a:pt x="34" y="125"/>
                </a:lnTo>
                <a:lnTo>
                  <a:pt x="34" y="125"/>
                </a:lnTo>
                <a:lnTo>
                  <a:pt x="34" y="127"/>
                </a:lnTo>
                <a:lnTo>
                  <a:pt x="36" y="127"/>
                </a:lnTo>
                <a:lnTo>
                  <a:pt x="36" y="127"/>
                </a:lnTo>
                <a:lnTo>
                  <a:pt x="36" y="125"/>
                </a:lnTo>
                <a:lnTo>
                  <a:pt x="36" y="125"/>
                </a:lnTo>
                <a:lnTo>
                  <a:pt x="37" y="125"/>
                </a:lnTo>
                <a:lnTo>
                  <a:pt x="37" y="125"/>
                </a:lnTo>
                <a:lnTo>
                  <a:pt x="38" y="125"/>
                </a:lnTo>
                <a:lnTo>
                  <a:pt x="40" y="125"/>
                </a:lnTo>
                <a:lnTo>
                  <a:pt x="40" y="125"/>
                </a:lnTo>
                <a:lnTo>
                  <a:pt x="41" y="125"/>
                </a:lnTo>
                <a:lnTo>
                  <a:pt x="41" y="125"/>
                </a:lnTo>
                <a:lnTo>
                  <a:pt x="41" y="125"/>
                </a:lnTo>
                <a:lnTo>
                  <a:pt x="41" y="125"/>
                </a:lnTo>
                <a:lnTo>
                  <a:pt x="41" y="125"/>
                </a:lnTo>
                <a:lnTo>
                  <a:pt x="41" y="124"/>
                </a:lnTo>
                <a:lnTo>
                  <a:pt x="41" y="124"/>
                </a:lnTo>
                <a:lnTo>
                  <a:pt x="43" y="124"/>
                </a:lnTo>
                <a:lnTo>
                  <a:pt x="43" y="124"/>
                </a:lnTo>
                <a:lnTo>
                  <a:pt x="43" y="124"/>
                </a:lnTo>
                <a:lnTo>
                  <a:pt x="43" y="124"/>
                </a:lnTo>
                <a:lnTo>
                  <a:pt x="43" y="124"/>
                </a:lnTo>
                <a:lnTo>
                  <a:pt x="43" y="125"/>
                </a:lnTo>
                <a:lnTo>
                  <a:pt x="43" y="125"/>
                </a:lnTo>
                <a:lnTo>
                  <a:pt x="43" y="125"/>
                </a:lnTo>
                <a:lnTo>
                  <a:pt x="43" y="125"/>
                </a:lnTo>
                <a:lnTo>
                  <a:pt x="44" y="125"/>
                </a:lnTo>
                <a:lnTo>
                  <a:pt x="44" y="124"/>
                </a:lnTo>
                <a:lnTo>
                  <a:pt x="46" y="124"/>
                </a:lnTo>
                <a:lnTo>
                  <a:pt x="47" y="124"/>
                </a:lnTo>
                <a:lnTo>
                  <a:pt x="48" y="124"/>
                </a:lnTo>
                <a:lnTo>
                  <a:pt x="48" y="124"/>
                </a:lnTo>
                <a:lnTo>
                  <a:pt x="50" y="123"/>
                </a:lnTo>
                <a:lnTo>
                  <a:pt x="50" y="123"/>
                </a:lnTo>
                <a:lnTo>
                  <a:pt x="48" y="123"/>
                </a:lnTo>
                <a:lnTo>
                  <a:pt x="48" y="123"/>
                </a:lnTo>
                <a:lnTo>
                  <a:pt x="48" y="121"/>
                </a:lnTo>
                <a:lnTo>
                  <a:pt x="47" y="120"/>
                </a:lnTo>
                <a:lnTo>
                  <a:pt x="47" y="120"/>
                </a:lnTo>
                <a:lnTo>
                  <a:pt x="47" y="120"/>
                </a:lnTo>
                <a:lnTo>
                  <a:pt x="47" y="120"/>
                </a:lnTo>
                <a:lnTo>
                  <a:pt x="47" y="120"/>
                </a:lnTo>
                <a:lnTo>
                  <a:pt x="46" y="120"/>
                </a:lnTo>
                <a:lnTo>
                  <a:pt x="46" y="120"/>
                </a:lnTo>
                <a:lnTo>
                  <a:pt x="44" y="120"/>
                </a:lnTo>
                <a:lnTo>
                  <a:pt x="44" y="120"/>
                </a:lnTo>
                <a:lnTo>
                  <a:pt x="44" y="120"/>
                </a:lnTo>
                <a:lnTo>
                  <a:pt x="43" y="120"/>
                </a:lnTo>
                <a:lnTo>
                  <a:pt x="43" y="120"/>
                </a:lnTo>
                <a:lnTo>
                  <a:pt x="43" y="120"/>
                </a:lnTo>
                <a:lnTo>
                  <a:pt x="43" y="120"/>
                </a:lnTo>
                <a:lnTo>
                  <a:pt x="43" y="120"/>
                </a:lnTo>
                <a:lnTo>
                  <a:pt x="43" y="120"/>
                </a:lnTo>
                <a:lnTo>
                  <a:pt x="41" y="118"/>
                </a:lnTo>
                <a:lnTo>
                  <a:pt x="41" y="118"/>
                </a:lnTo>
                <a:lnTo>
                  <a:pt x="41" y="118"/>
                </a:lnTo>
                <a:lnTo>
                  <a:pt x="41" y="118"/>
                </a:lnTo>
                <a:lnTo>
                  <a:pt x="41" y="120"/>
                </a:lnTo>
                <a:lnTo>
                  <a:pt x="41" y="120"/>
                </a:lnTo>
                <a:lnTo>
                  <a:pt x="41" y="118"/>
                </a:lnTo>
                <a:lnTo>
                  <a:pt x="40" y="120"/>
                </a:lnTo>
                <a:lnTo>
                  <a:pt x="40" y="120"/>
                </a:lnTo>
                <a:lnTo>
                  <a:pt x="38" y="120"/>
                </a:lnTo>
                <a:lnTo>
                  <a:pt x="38" y="120"/>
                </a:lnTo>
                <a:lnTo>
                  <a:pt x="38" y="118"/>
                </a:lnTo>
                <a:lnTo>
                  <a:pt x="38" y="118"/>
                </a:lnTo>
                <a:lnTo>
                  <a:pt x="38" y="118"/>
                </a:lnTo>
                <a:lnTo>
                  <a:pt x="38" y="118"/>
                </a:lnTo>
                <a:lnTo>
                  <a:pt x="37" y="117"/>
                </a:lnTo>
                <a:lnTo>
                  <a:pt x="36" y="117"/>
                </a:lnTo>
                <a:lnTo>
                  <a:pt x="36" y="116"/>
                </a:lnTo>
                <a:lnTo>
                  <a:pt x="36" y="116"/>
                </a:lnTo>
                <a:lnTo>
                  <a:pt x="36" y="116"/>
                </a:lnTo>
                <a:lnTo>
                  <a:pt x="36" y="116"/>
                </a:lnTo>
                <a:lnTo>
                  <a:pt x="37" y="116"/>
                </a:lnTo>
                <a:lnTo>
                  <a:pt x="36" y="114"/>
                </a:lnTo>
                <a:lnTo>
                  <a:pt x="36" y="114"/>
                </a:lnTo>
                <a:lnTo>
                  <a:pt x="36" y="116"/>
                </a:lnTo>
                <a:lnTo>
                  <a:pt x="34" y="116"/>
                </a:lnTo>
                <a:lnTo>
                  <a:pt x="34" y="114"/>
                </a:lnTo>
                <a:lnTo>
                  <a:pt x="34" y="114"/>
                </a:lnTo>
                <a:lnTo>
                  <a:pt x="34" y="114"/>
                </a:lnTo>
                <a:lnTo>
                  <a:pt x="33" y="114"/>
                </a:lnTo>
                <a:lnTo>
                  <a:pt x="33" y="114"/>
                </a:lnTo>
                <a:lnTo>
                  <a:pt x="33" y="114"/>
                </a:lnTo>
                <a:lnTo>
                  <a:pt x="33" y="114"/>
                </a:lnTo>
                <a:lnTo>
                  <a:pt x="33" y="113"/>
                </a:lnTo>
                <a:lnTo>
                  <a:pt x="33" y="113"/>
                </a:lnTo>
                <a:lnTo>
                  <a:pt x="31" y="113"/>
                </a:lnTo>
                <a:lnTo>
                  <a:pt x="31" y="113"/>
                </a:lnTo>
                <a:lnTo>
                  <a:pt x="30" y="113"/>
                </a:lnTo>
                <a:lnTo>
                  <a:pt x="30" y="113"/>
                </a:lnTo>
                <a:lnTo>
                  <a:pt x="30" y="114"/>
                </a:lnTo>
                <a:lnTo>
                  <a:pt x="30" y="116"/>
                </a:lnTo>
                <a:lnTo>
                  <a:pt x="30" y="116"/>
                </a:lnTo>
                <a:lnTo>
                  <a:pt x="28" y="117"/>
                </a:lnTo>
                <a:lnTo>
                  <a:pt x="28" y="117"/>
                </a:lnTo>
                <a:lnTo>
                  <a:pt x="28" y="117"/>
                </a:lnTo>
                <a:lnTo>
                  <a:pt x="28" y="117"/>
                </a:lnTo>
                <a:lnTo>
                  <a:pt x="28" y="117"/>
                </a:lnTo>
                <a:lnTo>
                  <a:pt x="28" y="117"/>
                </a:lnTo>
                <a:lnTo>
                  <a:pt x="27" y="118"/>
                </a:lnTo>
                <a:lnTo>
                  <a:pt x="27" y="118"/>
                </a:lnTo>
                <a:lnTo>
                  <a:pt x="24" y="118"/>
                </a:lnTo>
                <a:lnTo>
                  <a:pt x="24" y="118"/>
                </a:lnTo>
                <a:lnTo>
                  <a:pt x="26" y="118"/>
                </a:lnTo>
                <a:lnTo>
                  <a:pt x="26" y="117"/>
                </a:lnTo>
                <a:lnTo>
                  <a:pt x="26" y="117"/>
                </a:lnTo>
                <a:lnTo>
                  <a:pt x="26" y="117"/>
                </a:lnTo>
                <a:lnTo>
                  <a:pt x="26" y="116"/>
                </a:lnTo>
                <a:lnTo>
                  <a:pt x="26" y="116"/>
                </a:lnTo>
                <a:lnTo>
                  <a:pt x="27" y="116"/>
                </a:lnTo>
                <a:lnTo>
                  <a:pt x="27" y="114"/>
                </a:lnTo>
                <a:lnTo>
                  <a:pt x="27" y="114"/>
                </a:lnTo>
                <a:lnTo>
                  <a:pt x="27" y="114"/>
                </a:lnTo>
                <a:lnTo>
                  <a:pt x="26" y="114"/>
                </a:lnTo>
                <a:lnTo>
                  <a:pt x="26" y="114"/>
                </a:lnTo>
                <a:lnTo>
                  <a:pt x="26" y="114"/>
                </a:lnTo>
                <a:lnTo>
                  <a:pt x="24" y="114"/>
                </a:lnTo>
                <a:lnTo>
                  <a:pt x="24" y="116"/>
                </a:lnTo>
                <a:lnTo>
                  <a:pt x="24" y="116"/>
                </a:lnTo>
                <a:lnTo>
                  <a:pt x="24" y="116"/>
                </a:lnTo>
                <a:lnTo>
                  <a:pt x="24" y="116"/>
                </a:lnTo>
                <a:lnTo>
                  <a:pt x="24" y="117"/>
                </a:lnTo>
                <a:lnTo>
                  <a:pt x="24" y="117"/>
                </a:lnTo>
                <a:lnTo>
                  <a:pt x="23" y="117"/>
                </a:lnTo>
                <a:lnTo>
                  <a:pt x="23" y="117"/>
                </a:lnTo>
                <a:lnTo>
                  <a:pt x="23" y="118"/>
                </a:lnTo>
                <a:lnTo>
                  <a:pt x="23" y="118"/>
                </a:lnTo>
                <a:lnTo>
                  <a:pt x="24" y="118"/>
                </a:lnTo>
                <a:lnTo>
                  <a:pt x="24" y="118"/>
                </a:lnTo>
                <a:lnTo>
                  <a:pt x="23" y="118"/>
                </a:lnTo>
                <a:lnTo>
                  <a:pt x="23" y="118"/>
                </a:lnTo>
                <a:lnTo>
                  <a:pt x="23" y="118"/>
                </a:lnTo>
                <a:lnTo>
                  <a:pt x="23" y="118"/>
                </a:lnTo>
                <a:lnTo>
                  <a:pt x="23" y="117"/>
                </a:lnTo>
                <a:lnTo>
                  <a:pt x="23" y="117"/>
                </a:lnTo>
                <a:lnTo>
                  <a:pt x="21" y="117"/>
                </a:lnTo>
                <a:lnTo>
                  <a:pt x="21" y="118"/>
                </a:lnTo>
                <a:lnTo>
                  <a:pt x="21" y="118"/>
                </a:lnTo>
                <a:lnTo>
                  <a:pt x="21" y="118"/>
                </a:lnTo>
                <a:lnTo>
                  <a:pt x="21" y="118"/>
                </a:lnTo>
                <a:lnTo>
                  <a:pt x="20" y="118"/>
                </a:lnTo>
                <a:lnTo>
                  <a:pt x="20" y="118"/>
                </a:lnTo>
                <a:lnTo>
                  <a:pt x="18" y="118"/>
                </a:lnTo>
                <a:lnTo>
                  <a:pt x="18" y="118"/>
                </a:lnTo>
                <a:lnTo>
                  <a:pt x="18" y="118"/>
                </a:lnTo>
                <a:lnTo>
                  <a:pt x="18" y="118"/>
                </a:lnTo>
                <a:lnTo>
                  <a:pt x="18" y="120"/>
                </a:lnTo>
                <a:lnTo>
                  <a:pt x="18" y="120"/>
                </a:lnTo>
                <a:lnTo>
                  <a:pt x="18" y="120"/>
                </a:lnTo>
                <a:lnTo>
                  <a:pt x="18" y="120"/>
                </a:lnTo>
                <a:lnTo>
                  <a:pt x="18" y="120"/>
                </a:lnTo>
                <a:lnTo>
                  <a:pt x="17" y="120"/>
                </a:lnTo>
                <a:lnTo>
                  <a:pt x="17" y="118"/>
                </a:lnTo>
                <a:lnTo>
                  <a:pt x="17" y="118"/>
                </a:lnTo>
                <a:lnTo>
                  <a:pt x="16" y="118"/>
                </a:lnTo>
                <a:lnTo>
                  <a:pt x="16" y="118"/>
                </a:lnTo>
                <a:lnTo>
                  <a:pt x="16" y="118"/>
                </a:lnTo>
                <a:lnTo>
                  <a:pt x="16" y="118"/>
                </a:lnTo>
                <a:lnTo>
                  <a:pt x="16" y="117"/>
                </a:lnTo>
                <a:lnTo>
                  <a:pt x="16" y="117"/>
                </a:lnTo>
                <a:lnTo>
                  <a:pt x="16" y="116"/>
                </a:lnTo>
                <a:lnTo>
                  <a:pt x="16" y="116"/>
                </a:lnTo>
                <a:lnTo>
                  <a:pt x="16" y="116"/>
                </a:lnTo>
                <a:lnTo>
                  <a:pt x="16" y="116"/>
                </a:lnTo>
                <a:lnTo>
                  <a:pt x="14" y="116"/>
                </a:lnTo>
                <a:lnTo>
                  <a:pt x="14" y="116"/>
                </a:lnTo>
                <a:lnTo>
                  <a:pt x="14" y="117"/>
                </a:lnTo>
                <a:lnTo>
                  <a:pt x="13" y="117"/>
                </a:lnTo>
                <a:lnTo>
                  <a:pt x="13" y="117"/>
                </a:lnTo>
                <a:lnTo>
                  <a:pt x="13" y="117"/>
                </a:lnTo>
                <a:lnTo>
                  <a:pt x="13" y="117"/>
                </a:lnTo>
                <a:lnTo>
                  <a:pt x="13" y="117"/>
                </a:lnTo>
                <a:lnTo>
                  <a:pt x="11" y="117"/>
                </a:lnTo>
                <a:lnTo>
                  <a:pt x="10" y="116"/>
                </a:lnTo>
                <a:lnTo>
                  <a:pt x="10" y="116"/>
                </a:lnTo>
                <a:lnTo>
                  <a:pt x="10" y="116"/>
                </a:lnTo>
                <a:lnTo>
                  <a:pt x="8" y="117"/>
                </a:lnTo>
                <a:lnTo>
                  <a:pt x="8" y="117"/>
                </a:lnTo>
                <a:lnTo>
                  <a:pt x="8" y="117"/>
                </a:lnTo>
                <a:lnTo>
                  <a:pt x="10" y="117"/>
                </a:lnTo>
                <a:lnTo>
                  <a:pt x="10" y="117"/>
                </a:lnTo>
                <a:lnTo>
                  <a:pt x="10" y="118"/>
                </a:lnTo>
                <a:lnTo>
                  <a:pt x="8" y="118"/>
                </a:lnTo>
                <a:lnTo>
                  <a:pt x="8" y="118"/>
                </a:lnTo>
                <a:lnTo>
                  <a:pt x="8" y="117"/>
                </a:lnTo>
                <a:lnTo>
                  <a:pt x="8" y="117"/>
                </a:lnTo>
                <a:lnTo>
                  <a:pt x="8" y="117"/>
                </a:lnTo>
                <a:lnTo>
                  <a:pt x="8" y="117"/>
                </a:lnTo>
                <a:lnTo>
                  <a:pt x="7" y="117"/>
                </a:lnTo>
                <a:lnTo>
                  <a:pt x="7" y="116"/>
                </a:lnTo>
                <a:lnTo>
                  <a:pt x="6" y="116"/>
                </a:lnTo>
                <a:lnTo>
                  <a:pt x="6" y="114"/>
                </a:lnTo>
                <a:lnTo>
                  <a:pt x="6" y="114"/>
                </a:lnTo>
                <a:lnTo>
                  <a:pt x="6" y="114"/>
                </a:lnTo>
                <a:lnTo>
                  <a:pt x="7" y="114"/>
                </a:lnTo>
                <a:lnTo>
                  <a:pt x="7" y="114"/>
                </a:lnTo>
                <a:lnTo>
                  <a:pt x="7" y="114"/>
                </a:lnTo>
                <a:lnTo>
                  <a:pt x="7" y="114"/>
                </a:lnTo>
                <a:lnTo>
                  <a:pt x="7" y="114"/>
                </a:lnTo>
                <a:lnTo>
                  <a:pt x="7" y="114"/>
                </a:lnTo>
                <a:lnTo>
                  <a:pt x="7" y="111"/>
                </a:lnTo>
                <a:lnTo>
                  <a:pt x="6" y="111"/>
                </a:lnTo>
                <a:lnTo>
                  <a:pt x="6" y="111"/>
                </a:lnTo>
                <a:lnTo>
                  <a:pt x="6" y="110"/>
                </a:lnTo>
                <a:lnTo>
                  <a:pt x="6" y="108"/>
                </a:lnTo>
                <a:lnTo>
                  <a:pt x="8" y="110"/>
                </a:lnTo>
                <a:lnTo>
                  <a:pt x="8" y="110"/>
                </a:lnTo>
                <a:lnTo>
                  <a:pt x="8" y="108"/>
                </a:lnTo>
                <a:lnTo>
                  <a:pt x="8" y="108"/>
                </a:lnTo>
                <a:lnTo>
                  <a:pt x="8" y="108"/>
                </a:lnTo>
                <a:lnTo>
                  <a:pt x="8" y="108"/>
                </a:lnTo>
                <a:lnTo>
                  <a:pt x="8" y="107"/>
                </a:lnTo>
                <a:lnTo>
                  <a:pt x="8" y="107"/>
                </a:lnTo>
                <a:lnTo>
                  <a:pt x="8" y="107"/>
                </a:lnTo>
                <a:lnTo>
                  <a:pt x="10" y="108"/>
                </a:lnTo>
                <a:lnTo>
                  <a:pt x="10" y="108"/>
                </a:lnTo>
                <a:lnTo>
                  <a:pt x="11" y="108"/>
                </a:lnTo>
                <a:lnTo>
                  <a:pt x="13" y="110"/>
                </a:lnTo>
                <a:lnTo>
                  <a:pt x="13" y="110"/>
                </a:lnTo>
                <a:lnTo>
                  <a:pt x="13" y="110"/>
                </a:lnTo>
                <a:lnTo>
                  <a:pt x="13" y="110"/>
                </a:lnTo>
                <a:lnTo>
                  <a:pt x="14" y="110"/>
                </a:lnTo>
                <a:lnTo>
                  <a:pt x="14" y="110"/>
                </a:lnTo>
                <a:lnTo>
                  <a:pt x="17" y="110"/>
                </a:lnTo>
                <a:lnTo>
                  <a:pt x="18" y="110"/>
                </a:lnTo>
                <a:lnTo>
                  <a:pt x="18" y="110"/>
                </a:lnTo>
                <a:lnTo>
                  <a:pt x="20" y="110"/>
                </a:lnTo>
                <a:lnTo>
                  <a:pt x="20" y="110"/>
                </a:lnTo>
                <a:lnTo>
                  <a:pt x="20" y="108"/>
                </a:lnTo>
                <a:lnTo>
                  <a:pt x="20" y="108"/>
                </a:lnTo>
                <a:lnTo>
                  <a:pt x="21" y="108"/>
                </a:lnTo>
                <a:lnTo>
                  <a:pt x="21" y="108"/>
                </a:lnTo>
                <a:lnTo>
                  <a:pt x="21" y="108"/>
                </a:lnTo>
                <a:lnTo>
                  <a:pt x="21" y="108"/>
                </a:lnTo>
                <a:lnTo>
                  <a:pt x="21" y="108"/>
                </a:lnTo>
                <a:lnTo>
                  <a:pt x="21" y="108"/>
                </a:lnTo>
                <a:lnTo>
                  <a:pt x="21" y="110"/>
                </a:lnTo>
                <a:lnTo>
                  <a:pt x="23" y="110"/>
                </a:lnTo>
                <a:lnTo>
                  <a:pt x="23" y="110"/>
                </a:lnTo>
                <a:lnTo>
                  <a:pt x="24" y="108"/>
                </a:lnTo>
                <a:lnTo>
                  <a:pt x="24" y="108"/>
                </a:lnTo>
                <a:lnTo>
                  <a:pt x="26" y="108"/>
                </a:lnTo>
                <a:lnTo>
                  <a:pt x="26" y="108"/>
                </a:lnTo>
                <a:lnTo>
                  <a:pt x="26" y="108"/>
                </a:lnTo>
                <a:lnTo>
                  <a:pt x="27" y="108"/>
                </a:lnTo>
                <a:lnTo>
                  <a:pt x="27" y="108"/>
                </a:lnTo>
                <a:lnTo>
                  <a:pt x="27" y="108"/>
                </a:lnTo>
                <a:lnTo>
                  <a:pt x="27" y="108"/>
                </a:lnTo>
                <a:lnTo>
                  <a:pt x="28" y="108"/>
                </a:lnTo>
                <a:lnTo>
                  <a:pt x="28" y="108"/>
                </a:lnTo>
                <a:lnTo>
                  <a:pt x="28" y="108"/>
                </a:lnTo>
                <a:lnTo>
                  <a:pt x="28" y="108"/>
                </a:lnTo>
                <a:lnTo>
                  <a:pt x="28" y="108"/>
                </a:lnTo>
                <a:lnTo>
                  <a:pt x="28" y="107"/>
                </a:lnTo>
                <a:lnTo>
                  <a:pt x="30" y="108"/>
                </a:lnTo>
                <a:lnTo>
                  <a:pt x="30" y="108"/>
                </a:lnTo>
                <a:lnTo>
                  <a:pt x="30" y="107"/>
                </a:lnTo>
                <a:lnTo>
                  <a:pt x="30" y="107"/>
                </a:lnTo>
                <a:lnTo>
                  <a:pt x="30" y="107"/>
                </a:lnTo>
                <a:lnTo>
                  <a:pt x="31" y="107"/>
                </a:lnTo>
                <a:lnTo>
                  <a:pt x="31" y="107"/>
                </a:lnTo>
                <a:lnTo>
                  <a:pt x="31" y="107"/>
                </a:lnTo>
                <a:lnTo>
                  <a:pt x="31" y="107"/>
                </a:lnTo>
                <a:lnTo>
                  <a:pt x="31" y="107"/>
                </a:lnTo>
                <a:lnTo>
                  <a:pt x="31" y="107"/>
                </a:lnTo>
                <a:lnTo>
                  <a:pt x="31" y="107"/>
                </a:lnTo>
                <a:lnTo>
                  <a:pt x="33" y="107"/>
                </a:lnTo>
                <a:lnTo>
                  <a:pt x="33" y="106"/>
                </a:lnTo>
                <a:lnTo>
                  <a:pt x="33" y="106"/>
                </a:lnTo>
                <a:lnTo>
                  <a:pt x="33" y="106"/>
                </a:lnTo>
                <a:lnTo>
                  <a:pt x="34" y="106"/>
                </a:lnTo>
                <a:lnTo>
                  <a:pt x="34" y="107"/>
                </a:lnTo>
                <a:lnTo>
                  <a:pt x="34" y="107"/>
                </a:lnTo>
                <a:lnTo>
                  <a:pt x="36" y="106"/>
                </a:lnTo>
                <a:lnTo>
                  <a:pt x="36" y="106"/>
                </a:lnTo>
                <a:lnTo>
                  <a:pt x="37" y="106"/>
                </a:lnTo>
                <a:lnTo>
                  <a:pt x="37" y="106"/>
                </a:lnTo>
                <a:lnTo>
                  <a:pt x="37" y="107"/>
                </a:lnTo>
                <a:lnTo>
                  <a:pt x="37" y="107"/>
                </a:lnTo>
                <a:lnTo>
                  <a:pt x="37" y="107"/>
                </a:lnTo>
                <a:lnTo>
                  <a:pt x="37" y="107"/>
                </a:lnTo>
                <a:lnTo>
                  <a:pt x="37" y="108"/>
                </a:lnTo>
                <a:lnTo>
                  <a:pt x="36" y="108"/>
                </a:lnTo>
                <a:lnTo>
                  <a:pt x="34" y="108"/>
                </a:lnTo>
                <a:lnTo>
                  <a:pt x="34" y="107"/>
                </a:lnTo>
                <a:lnTo>
                  <a:pt x="34" y="107"/>
                </a:lnTo>
                <a:lnTo>
                  <a:pt x="33" y="108"/>
                </a:lnTo>
                <a:lnTo>
                  <a:pt x="33" y="108"/>
                </a:lnTo>
                <a:lnTo>
                  <a:pt x="33" y="108"/>
                </a:lnTo>
                <a:lnTo>
                  <a:pt x="33" y="108"/>
                </a:lnTo>
                <a:lnTo>
                  <a:pt x="33" y="108"/>
                </a:lnTo>
                <a:lnTo>
                  <a:pt x="31" y="108"/>
                </a:lnTo>
                <a:lnTo>
                  <a:pt x="31" y="108"/>
                </a:lnTo>
                <a:lnTo>
                  <a:pt x="31" y="108"/>
                </a:lnTo>
                <a:lnTo>
                  <a:pt x="31" y="108"/>
                </a:lnTo>
                <a:lnTo>
                  <a:pt x="31" y="110"/>
                </a:lnTo>
                <a:lnTo>
                  <a:pt x="31" y="110"/>
                </a:lnTo>
                <a:lnTo>
                  <a:pt x="31" y="110"/>
                </a:lnTo>
                <a:lnTo>
                  <a:pt x="31" y="110"/>
                </a:lnTo>
                <a:lnTo>
                  <a:pt x="31" y="110"/>
                </a:lnTo>
                <a:lnTo>
                  <a:pt x="30" y="111"/>
                </a:lnTo>
                <a:lnTo>
                  <a:pt x="30" y="111"/>
                </a:lnTo>
                <a:lnTo>
                  <a:pt x="30" y="111"/>
                </a:lnTo>
                <a:lnTo>
                  <a:pt x="30" y="111"/>
                </a:lnTo>
                <a:lnTo>
                  <a:pt x="28" y="110"/>
                </a:lnTo>
                <a:lnTo>
                  <a:pt x="28" y="110"/>
                </a:lnTo>
                <a:lnTo>
                  <a:pt x="28" y="111"/>
                </a:lnTo>
                <a:lnTo>
                  <a:pt x="28" y="111"/>
                </a:lnTo>
                <a:lnTo>
                  <a:pt x="27" y="111"/>
                </a:lnTo>
                <a:lnTo>
                  <a:pt x="27" y="111"/>
                </a:lnTo>
                <a:lnTo>
                  <a:pt x="27" y="111"/>
                </a:lnTo>
                <a:lnTo>
                  <a:pt x="27" y="113"/>
                </a:lnTo>
                <a:lnTo>
                  <a:pt x="28" y="113"/>
                </a:lnTo>
                <a:lnTo>
                  <a:pt x="28" y="113"/>
                </a:lnTo>
                <a:lnTo>
                  <a:pt x="30" y="113"/>
                </a:lnTo>
                <a:lnTo>
                  <a:pt x="30" y="113"/>
                </a:lnTo>
                <a:lnTo>
                  <a:pt x="31" y="113"/>
                </a:lnTo>
                <a:lnTo>
                  <a:pt x="31" y="113"/>
                </a:lnTo>
                <a:lnTo>
                  <a:pt x="31" y="113"/>
                </a:lnTo>
                <a:lnTo>
                  <a:pt x="33" y="113"/>
                </a:lnTo>
                <a:lnTo>
                  <a:pt x="33" y="113"/>
                </a:lnTo>
                <a:lnTo>
                  <a:pt x="33" y="113"/>
                </a:lnTo>
                <a:lnTo>
                  <a:pt x="33" y="113"/>
                </a:lnTo>
                <a:lnTo>
                  <a:pt x="34" y="113"/>
                </a:lnTo>
                <a:lnTo>
                  <a:pt x="34" y="113"/>
                </a:lnTo>
                <a:lnTo>
                  <a:pt x="36" y="113"/>
                </a:lnTo>
                <a:lnTo>
                  <a:pt x="36" y="111"/>
                </a:lnTo>
                <a:lnTo>
                  <a:pt x="37" y="111"/>
                </a:lnTo>
                <a:lnTo>
                  <a:pt x="38" y="111"/>
                </a:lnTo>
                <a:lnTo>
                  <a:pt x="38" y="113"/>
                </a:lnTo>
                <a:lnTo>
                  <a:pt x="40" y="111"/>
                </a:lnTo>
                <a:lnTo>
                  <a:pt x="40" y="110"/>
                </a:lnTo>
                <a:lnTo>
                  <a:pt x="40" y="110"/>
                </a:lnTo>
                <a:lnTo>
                  <a:pt x="40" y="110"/>
                </a:lnTo>
                <a:lnTo>
                  <a:pt x="41" y="111"/>
                </a:lnTo>
                <a:lnTo>
                  <a:pt x="41" y="111"/>
                </a:lnTo>
                <a:lnTo>
                  <a:pt x="41" y="111"/>
                </a:lnTo>
                <a:lnTo>
                  <a:pt x="41" y="113"/>
                </a:lnTo>
                <a:lnTo>
                  <a:pt x="41" y="113"/>
                </a:lnTo>
                <a:lnTo>
                  <a:pt x="41" y="113"/>
                </a:lnTo>
                <a:lnTo>
                  <a:pt x="43" y="113"/>
                </a:lnTo>
                <a:lnTo>
                  <a:pt x="43" y="113"/>
                </a:lnTo>
                <a:lnTo>
                  <a:pt x="43" y="113"/>
                </a:lnTo>
                <a:lnTo>
                  <a:pt x="43" y="111"/>
                </a:lnTo>
                <a:lnTo>
                  <a:pt x="43" y="111"/>
                </a:lnTo>
                <a:lnTo>
                  <a:pt x="43" y="110"/>
                </a:lnTo>
                <a:lnTo>
                  <a:pt x="43" y="110"/>
                </a:lnTo>
                <a:lnTo>
                  <a:pt x="43" y="110"/>
                </a:lnTo>
                <a:lnTo>
                  <a:pt x="43" y="110"/>
                </a:lnTo>
                <a:lnTo>
                  <a:pt x="43" y="110"/>
                </a:lnTo>
                <a:lnTo>
                  <a:pt x="43" y="108"/>
                </a:lnTo>
                <a:lnTo>
                  <a:pt x="43" y="108"/>
                </a:lnTo>
                <a:lnTo>
                  <a:pt x="44" y="110"/>
                </a:lnTo>
                <a:lnTo>
                  <a:pt x="46" y="110"/>
                </a:lnTo>
                <a:lnTo>
                  <a:pt x="46" y="110"/>
                </a:lnTo>
                <a:lnTo>
                  <a:pt x="44" y="110"/>
                </a:lnTo>
                <a:lnTo>
                  <a:pt x="44" y="110"/>
                </a:lnTo>
                <a:lnTo>
                  <a:pt x="44" y="111"/>
                </a:lnTo>
                <a:lnTo>
                  <a:pt x="44" y="111"/>
                </a:lnTo>
                <a:lnTo>
                  <a:pt x="44" y="111"/>
                </a:lnTo>
                <a:lnTo>
                  <a:pt x="44" y="111"/>
                </a:lnTo>
                <a:lnTo>
                  <a:pt x="44" y="113"/>
                </a:lnTo>
                <a:lnTo>
                  <a:pt x="44" y="113"/>
                </a:lnTo>
                <a:lnTo>
                  <a:pt x="46" y="113"/>
                </a:lnTo>
                <a:lnTo>
                  <a:pt x="47" y="113"/>
                </a:lnTo>
                <a:lnTo>
                  <a:pt x="47" y="113"/>
                </a:lnTo>
                <a:lnTo>
                  <a:pt x="47" y="113"/>
                </a:lnTo>
                <a:lnTo>
                  <a:pt x="47" y="111"/>
                </a:lnTo>
                <a:lnTo>
                  <a:pt x="47" y="111"/>
                </a:lnTo>
                <a:lnTo>
                  <a:pt x="48" y="111"/>
                </a:lnTo>
                <a:lnTo>
                  <a:pt x="48" y="111"/>
                </a:lnTo>
                <a:lnTo>
                  <a:pt x="48" y="111"/>
                </a:lnTo>
                <a:lnTo>
                  <a:pt x="50" y="111"/>
                </a:lnTo>
                <a:lnTo>
                  <a:pt x="50" y="110"/>
                </a:lnTo>
                <a:lnTo>
                  <a:pt x="50" y="110"/>
                </a:lnTo>
                <a:lnTo>
                  <a:pt x="48" y="110"/>
                </a:lnTo>
                <a:lnTo>
                  <a:pt x="48" y="110"/>
                </a:lnTo>
                <a:lnTo>
                  <a:pt x="48" y="107"/>
                </a:lnTo>
                <a:lnTo>
                  <a:pt x="48" y="107"/>
                </a:lnTo>
                <a:lnTo>
                  <a:pt x="47" y="108"/>
                </a:lnTo>
                <a:lnTo>
                  <a:pt x="47" y="108"/>
                </a:lnTo>
                <a:lnTo>
                  <a:pt x="47" y="108"/>
                </a:lnTo>
                <a:lnTo>
                  <a:pt x="47" y="108"/>
                </a:lnTo>
                <a:lnTo>
                  <a:pt x="47" y="107"/>
                </a:lnTo>
                <a:lnTo>
                  <a:pt x="47" y="107"/>
                </a:lnTo>
                <a:lnTo>
                  <a:pt x="47" y="107"/>
                </a:lnTo>
                <a:lnTo>
                  <a:pt x="47" y="107"/>
                </a:lnTo>
                <a:lnTo>
                  <a:pt x="46" y="107"/>
                </a:lnTo>
                <a:lnTo>
                  <a:pt x="44" y="107"/>
                </a:lnTo>
                <a:lnTo>
                  <a:pt x="43" y="108"/>
                </a:lnTo>
                <a:lnTo>
                  <a:pt x="43" y="108"/>
                </a:lnTo>
                <a:lnTo>
                  <a:pt x="41" y="108"/>
                </a:lnTo>
                <a:lnTo>
                  <a:pt x="41" y="108"/>
                </a:lnTo>
                <a:lnTo>
                  <a:pt x="40" y="108"/>
                </a:lnTo>
                <a:lnTo>
                  <a:pt x="38" y="107"/>
                </a:lnTo>
                <a:lnTo>
                  <a:pt x="38" y="107"/>
                </a:lnTo>
                <a:lnTo>
                  <a:pt x="38" y="107"/>
                </a:lnTo>
                <a:lnTo>
                  <a:pt x="38" y="107"/>
                </a:lnTo>
                <a:lnTo>
                  <a:pt x="38" y="106"/>
                </a:lnTo>
                <a:lnTo>
                  <a:pt x="40" y="106"/>
                </a:lnTo>
                <a:lnTo>
                  <a:pt x="40" y="107"/>
                </a:lnTo>
                <a:lnTo>
                  <a:pt x="40" y="107"/>
                </a:lnTo>
                <a:lnTo>
                  <a:pt x="40" y="107"/>
                </a:lnTo>
                <a:lnTo>
                  <a:pt x="41" y="106"/>
                </a:lnTo>
                <a:lnTo>
                  <a:pt x="41" y="106"/>
                </a:lnTo>
                <a:lnTo>
                  <a:pt x="41" y="106"/>
                </a:lnTo>
                <a:lnTo>
                  <a:pt x="41" y="106"/>
                </a:lnTo>
                <a:lnTo>
                  <a:pt x="41" y="107"/>
                </a:lnTo>
                <a:lnTo>
                  <a:pt x="43" y="107"/>
                </a:lnTo>
                <a:lnTo>
                  <a:pt x="43" y="107"/>
                </a:lnTo>
                <a:lnTo>
                  <a:pt x="43" y="107"/>
                </a:lnTo>
                <a:lnTo>
                  <a:pt x="43" y="104"/>
                </a:lnTo>
                <a:lnTo>
                  <a:pt x="43" y="104"/>
                </a:lnTo>
                <a:lnTo>
                  <a:pt x="43" y="104"/>
                </a:lnTo>
                <a:lnTo>
                  <a:pt x="41" y="104"/>
                </a:lnTo>
                <a:lnTo>
                  <a:pt x="41" y="104"/>
                </a:lnTo>
                <a:lnTo>
                  <a:pt x="41" y="104"/>
                </a:lnTo>
                <a:lnTo>
                  <a:pt x="38" y="104"/>
                </a:lnTo>
                <a:lnTo>
                  <a:pt x="37" y="104"/>
                </a:lnTo>
                <a:lnTo>
                  <a:pt x="36" y="104"/>
                </a:lnTo>
                <a:lnTo>
                  <a:pt x="34" y="104"/>
                </a:lnTo>
                <a:lnTo>
                  <a:pt x="33" y="104"/>
                </a:lnTo>
                <a:lnTo>
                  <a:pt x="30" y="104"/>
                </a:lnTo>
                <a:lnTo>
                  <a:pt x="30" y="103"/>
                </a:lnTo>
                <a:lnTo>
                  <a:pt x="30" y="103"/>
                </a:lnTo>
                <a:lnTo>
                  <a:pt x="31" y="103"/>
                </a:lnTo>
                <a:lnTo>
                  <a:pt x="31" y="103"/>
                </a:lnTo>
                <a:lnTo>
                  <a:pt x="31" y="103"/>
                </a:lnTo>
                <a:lnTo>
                  <a:pt x="33" y="101"/>
                </a:lnTo>
                <a:lnTo>
                  <a:pt x="33" y="101"/>
                </a:lnTo>
                <a:lnTo>
                  <a:pt x="33" y="103"/>
                </a:lnTo>
                <a:lnTo>
                  <a:pt x="33" y="103"/>
                </a:lnTo>
                <a:lnTo>
                  <a:pt x="33" y="103"/>
                </a:lnTo>
                <a:lnTo>
                  <a:pt x="33" y="103"/>
                </a:lnTo>
                <a:lnTo>
                  <a:pt x="33" y="103"/>
                </a:lnTo>
                <a:lnTo>
                  <a:pt x="34" y="103"/>
                </a:lnTo>
                <a:lnTo>
                  <a:pt x="34" y="103"/>
                </a:lnTo>
                <a:lnTo>
                  <a:pt x="34" y="103"/>
                </a:lnTo>
                <a:lnTo>
                  <a:pt x="34" y="103"/>
                </a:lnTo>
                <a:lnTo>
                  <a:pt x="33" y="101"/>
                </a:lnTo>
                <a:lnTo>
                  <a:pt x="33" y="101"/>
                </a:lnTo>
                <a:lnTo>
                  <a:pt x="33" y="101"/>
                </a:lnTo>
                <a:lnTo>
                  <a:pt x="31" y="100"/>
                </a:lnTo>
                <a:lnTo>
                  <a:pt x="31" y="100"/>
                </a:lnTo>
                <a:lnTo>
                  <a:pt x="31" y="101"/>
                </a:lnTo>
                <a:lnTo>
                  <a:pt x="30" y="103"/>
                </a:lnTo>
                <a:lnTo>
                  <a:pt x="28" y="101"/>
                </a:lnTo>
                <a:lnTo>
                  <a:pt x="28" y="101"/>
                </a:lnTo>
                <a:lnTo>
                  <a:pt x="28" y="103"/>
                </a:lnTo>
                <a:lnTo>
                  <a:pt x="28" y="103"/>
                </a:lnTo>
                <a:lnTo>
                  <a:pt x="27" y="103"/>
                </a:lnTo>
                <a:lnTo>
                  <a:pt x="27" y="104"/>
                </a:lnTo>
                <a:lnTo>
                  <a:pt x="27" y="104"/>
                </a:lnTo>
                <a:lnTo>
                  <a:pt x="27" y="104"/>
                </a:lnTo>
                <a:lnTo>
                  <a:pt x="26" y="104"/>
                </a:lnTo>
                <a:lnTo>
                  <a:pt x="26" y="104"/>
                </a:lnTo>
                <a:lnTo>
                  <a:pt x="26" y="104"/>
                </a:lnTo>
                <a:lnTo>
                  <a:pt x="26" y="104"/>
                </a:lnTo>
                <a:lnTo>
                  <a:pt x="26" y="103"/>
                </a:lnTo>
                <a:lnTo>
                  <a:pt x="24" y="103"/>
                </a:lnTo>
                <a:lnTo>
                  <a:pt x="24" y="103"/>
                </a:lnTo>
                <a:lnTo>
                  <a:pt x="24" y="103"/>
                </a:lnTo>
                <a:lnTo>
                  <a:pt x="23" y="103"/>
                </a:lnTo>
                <a:lnTo>
                  <a:pt x="23" y="103"/>
                </a:lnTo>
                <a:lnTo>
                  <a:pt x="21" y="103"/>
                </a:lnTo>
                <a:lnTo>
                  <a:pt x="21" y="103"/>
                </a:lnTo>
                <a:lnTo>
                  <a:pt x="20" y="103"/>
                </a:lnTo>
                <a:lnTo>
                  <a:pt x="20" y="104"/>
                </a:lnTo>
                <a:lnTo>
                  <a:pt x="20" y="104"/>
                </a:lnTo>
                <a:lnTo>
                  <a:pt x="20" y="104"/>
                </a:lnTo>
                <a:lnTo>
                  <a:pt x="20" y="104"/>
                </a:lnTo>
                <a:lnTo>
                  <a:pt x="20" y="104"/>
                </a:lnTo>
                <a:lnTo>
                  <a:pt x="20" y="103"/>
                </a:lnTo>
                <a:lnTo>
                  <a:pt x="20" y="103"/>
                </a:lnTo>
                <a:lnTo>
                  <a:pt x="20" y="103"/>
                </a:lnTo>
                <a:lnTo>
                  <a:pt x="18" y="103"/>
                </a:lnTo>
                <a:lnTo>
                  <a:pt x="18" y="104"/>
                </a:lnTo>
                <a:lnTo>
                  <a:pt x="17" y="104"/>
                </a:lnTo>
                <a:lnTo>
                  <a:pt x="17" y="103"/>
                </a:lnTo>
                <a:lnTo>
                  <a:pt x="16" y="104"/>
                </a:lnTo>
                <a:lnTo>
                  <a:pt x="16" y="104"/>
                </a:lnTo>
                <a:lnTo>
                  <a:pt x="16" y="104"/>
                </a:lnTo>
                <a:lnTo>
                  <a:pt x="16" y="104"/>
                </a:lnTo>
                <a:lnTo>
                  <a:pt x="16" y="104"/>
                </a:lnTo>
                <a:lnTo>
                  <a:pt x="16" y="104"/>
                </a:lnTo>
                <a:lnTo>
                  <a:pt x="16" y="104"/>
                </a:lnTo>
                <a:lnTo>
                  <a:pt x="14" y="104"/>
                </a:lnTo>
                <a:lnTo>
                  <a:pt x="14" y="104"/>
                </a:lnTo>
                <a:lnTo>
                  <a:pt x="13" y="104"/>
                </a:lnTo>
                <a:lnTo>
                  <a:pt x="13" y="104"/>
                </a:lnTo>
                <a:lnTo>
                  <a:pt x="13" y="104"/>
                </a:lnTo>
                <a:lnTo>
                  <a:pt x="13" y="104"/>
                </a:lnTo>
                <a:lnTo>
                  <a:pt x="13" y="106"/>
                </a:lnTo>
                <a:lnTo>
                  <a:pt x="13" y="106"/>
                </a:lnTo>
                <a:lnTo>
                  <a:pt x="13" y="106"/>
                </a:lnTo>
                <a:lnTo>
                  <a:pt x="10" y="106"/>
                </a:lnTo>
                <a:lnTo>
                  <a:pt x="8" y="104"/>
                </a:lnTo>
                <a:lnTo>
                  <a:pt x="7" y="104"/>
                </a:lnTo>
                <a:lnTo>
                  <a:pt x="7" y="104"/>
                </a:lnTo>
                <a:lnTo>
                  <a:pt x="6" y="104"/>
                </a:lnTo>
                <a:lnTo>
                  <a:pt x="6" y="104"/>
                </a:lnTo>
                <a:lnTo>
                  <a:pt x="6" y="106"/>
                </a:lnTo>
                <a:lnTo>
                  <a:pt x="6" y="106"/>
                </a:lnTo>
                <a:lnTo>
                  <a:pt x="6" y="107"/>
                </a:lnTo>
                <a:lnTo>
                  <a:pt x="6" y="107"/>
                </a:lnTo>
                <a:lnTo>
                  <a:pt x="6" y="106"/>
                </a:lnTo>
                <a:lnTo>
                  <a:pt x="4" y="106"/>
                </a:lnTo>
                <a:lnTo>
                  <a:pt x="4" y="106"/>
                </a:lnTo>
                <a:lnTo>
                  <a:pt x="3" y="106"/>
                </a:lnTo>
                <a:lnTo>
                  <a:pt x="3" y="106"/>
                </a:lnTo>
                <a:lnTo>
                  <a:pt x="3" y="104"/>
                </a:lnTo>
                <a:lnTo>
                  <a:pt x="1" y="104"/>
                </a:lnTo>
                <a:lnTo>
                  <a:pt x="1" y="104"/>
                </a:lnTo>
                <a:lnTo>
                  <a:pt x="1" y="104"/>
                </a:lnTo>
                <a:lnTo>
                  <a:pt x="3" y="104"/>
                </a:lnTo>
                <a:lnTo>
                  <a:pt x="3" y="104"/>
                </a:lnTo>
                <a:lnTo>
                  <a:pt x="3" y="103"/>
                </a:lnTo>
                <a:lnTo>
                  <a:pt x="3" y="103"/>
                </a:lnTo>
                <a:lnTo>
                  <a:pt x="3" y="103"/>
                </a:lnTo>
                <a:lnTo>
                  <a:pt x="3" y="103"/>
                </a:lnTo>
                <a:lnTo>
                  <a:pt x="3" y="103"/>
                </a:lnTo>
                <a:lnTo>
                  <a:pt x="4" y="103"/>
                </a:lnTo>
                <a:lnTo>
                  <a:pt x="4" y="103"/>
                </a:lnTo>
                <a:lnTo>
                  <a:pt x="6" y="103"/>
                </a:lnTo>
                <a:lnTo>
                  <a:pt x="6" y="103"/>
                </a:lnTo>
                <a:lnTo>
                  <a:pt x="6" y="103"/>
                </a:lnTo>
                <a:lnTo>
                  <a:pt x="4" y="103"/>
                </a:lnTo>
                <a:lnTo>
                  <a:pt x="4" y="104"/>
                </a:lnTo>
                <a:lnTo>
                  <a:pt x="6" y="104"/>
                </a:lnTo>
                <a:lnTo>
                  <a:pt x="6" y="104"/>
                </a:lnTo>
                <a:lnTo>
                  <a:pt x="6" y="103"/>
                </a:lnTo>
                <a:lnTo>
                  <a:pt x="7" y="103"/>
                </a:lnTo>
                <a:lnTo>
                  <a:pt x="7" y="101"/>
                </a:lnTo>
                <a:lnTo>
                  <a:pt x="7" y="101"/>
                </a:lnTo>
                <a:lnTo>
                  <a:pt x="7" y="101"/>
                </a:lnTo>
                <a:lnTo>
                  <a:pt x="6" y="101"/>
                </a:lnTo>
                <a:lnTo>
                  <a:pt x="4" y="101"/>
                </a:lnTo>
                <a:lnTo>
                  <a:pt x="3" y="101"/>
                </a:lnTo>
                <a:lnTo>
                  <a:pt x="1" y="101"/>
                </a:lnTo>
                <a:lnTo>
                  <a:pt x="1" y="101"/>
                </a:lnTo>
                <a:lnTo>
                  <a:pt x="1" y="103"/>
                </a:lnTo>
                <a:lnTo>
                  <a:pt x="0" y="103"/>
                </a:lnTo>
                <a:lnTo>
                  <a:pt x="0" y="103"/>
                </a:lnTo>
                <a:lnTo>
                  <a:pt x="1" y="101"/>
                </a:lnTo>
                <a:lnTo>
                  <a:pt x="1" y="100"/>
                </a:lnTo>
                <a:lnTo>
                  <a:pt x="1" y="100"/>
                </a:lnTo>
                <a:lnTo>
                  <a:pt x="1" y="100"/>
                </a:lnTo>
                <a:lnTo>
                  <a:pt x="1" y="100"/>
                </a:lnTo>
                <a:lnTo>
                  <a:pt x="3" y="100"/>
                </a:lnTo>
                <a:lnTo>
                  <a:pt x="3" y="100"/>
                </a:lnTo>
                <a:lnTo>
                  <a:pt x="3" y="98"/>
                </a:lnTo>
                <a:lnTo>
                  <a:pt x="3" y="98"/>
                </a:lnTo>
                <a:lnTo>
                  <a:pt x="3" y="98"/>
                </a:lnTo>
                <a:lnTo>
                  <a:pt x="3" y="100"/>
                </a:lnTo>
                <a:lnTo>
                  <a:pt x="3" y="100"/>
                </a:lnTo>
                <a:lnTo>
                  <a:pt x="3" y="100"/>
                </a:lnTo>
                <a:lnTo>
                  <a:pt x="4" y="100"/>
                </a:lnTo>
                <a:lnTo>
                  <a:pt x="4" y="101"/>
                </a:lnTo>
                <a:lnTo>
                  <a:pt x="6" y="100"/>
                </a:lnTo>
                <a:lnTo>
                  <a:pt x="6" y="100"/>
                </a:lnTo>
                <a:lnTo>
                  <a:pt x="6" y="100"/>
                </a:lnTo>
                <a:lnTo>
                  <a:pt x="6" y="100"/>
                </a:lnTo>
                <a:lnTo>
                  <a:pt x="6" y="100"/>
                </a:lnTo>
                <a:lnTo>
                  <a:pt x="6" y="98"/>
                </a:lnTo>
                <a:lnTo>
                  <a:pt x="6" y="98"/>
                </a:lnTo>
                <a:lnTo>
                  <a:pt x="6" y="98"/>
                </a:lnTo>
                <a:lnTo>
                  <a:pt x="6" y="98"/>
                </a:lnTo>
                <a:lnTo>
                  <a:pt x="4" y="98"/>
                </a:lnTo>
                <a:lnTo>
                  <a:pt x="4" y="98"/>
                </a:lnTo>
                <a:lnTo>
                  <a:pt x="6" y="98"/>
                </a:lnTo>
                <a:lnTo>
                  <a:pt x="7" y="97"/>
                </a:lnTo>
                <a:lnTo>
                  <a:pt x="7" y="97"/>
                </a:lnTo>
                <a:lnTo>
                  <a:pt x="8" y="97"/>
                </a:lnTo>
                <a:lnTo>
                  <a:pt x="8" y="97"/>
                </a:lnTo>
                <a:lnTo>
                  <a:pt x="10" y="97"/>
                </a:lnTo>
                <a:lnTo>
                  <a:pt x="10" y="97"/>
                </a:lnTo>
                <a:lnTo>
                  <a:pt x="10" y="97"/>
                </a:lnTo>
                <a:lnTo>
                  <a:pt x="10" y="97"/>
                </a:lnTo>
                <a:lnTo>
                  <a:pt x="10" y="97"/>
                </a:lnTo>
                <a:lnTo>
                  <a:pt x="10" y="97"/>
                </a:lnTo>
                <a:lnTo>
                  <a:pt x="10" y="97"/>
                </a:lnTo>
                <a:lnTo>
                  <a:pt x="10" y="97"/>
                </a:lnTo>
                <a:lnTo>
                  <a:pt x="11" y="97"/>
                </a:lnTo>
                <a:lnTo>
                  <a:pt x="11" y="97"/>
                </a:lnTo>
                <a:lnTo>
                  <a:pt x="13" y="97"/>
                </a:lnTo>
                <a:lnTo>
                  <a:pt x="13" y="97"/>
                </a:lnTo>
                <a:lnTo>
                  <a:pt x="13" y="97"/>
                </a:lnTo>
                <a:lnTo>
                  <a:pt x="13" y="97"/>
                </a:lnTo>
                <a:lnTo>
                  <a:pt x="13" y="97"/>
                </a:lnTo>
                <a:lnTo>
                  <a:pt x="14" y="96"/>
                </a:lnTo>
                <a:lnTo>
                  <a:pt x="14" y="96"/>
                </a:lnTo>
                <a:lnTo>
                  <a:pt x="14" y="97"/>
                </a:lnTo>
                <a:lnTo>
                  <a:pt x="14" y="97"/>
                </a:lnTo>
                <a:lnTo>
                  <a:pt x="16" y="98"/>
                </a:lnTo>
                <a:lnTo>
                  <a:pt x="16" y="98"/>
                </a:lnTo>
                <a:lnTo>
                  <a:pt x="16" y="100"/>
                </a:lnTo>
                <a:lnTo>
                  <a:pt x="16" y="100"/>
                </a:lnTo>
                <a:lnTo>
                  <a:pt x="17" y="100"/>
                </a:lnTo>
                <a:lnTo>
                  <a:pt x="17" y="100"/>
                </a:lnTo>
                <a:lnTo>
                  <a:pt x="17" y="100"/>
                </a:lnTo>
                <a:lnTo>
                  <a:pt x="17" y="98"/>
                </a:lnTo>
                <a:lnTo>
                  <a:pt x="17" y="98"/>
                </a:lnTo>
                <a:lnTo>
                  <a:pt x="17" y="98"/>
                </a:lnTo>
                <a:lnTo>
                  <a:pt x="17" y="98"/>
                </a:lnTo>
                <a:lnTo>
                  <a:pt x="18" y="98"/>
                </a:lnTo>
                <a:lnTo>
                  <a:pt x="18" y="98"/>
                </a:lnTo>
                <a:lnTo>
                  <a:pt x="20" y="98"/>
                </a:lnTo>
                <a:lnTo>
                  <a:pt x="20" y="98"/>
                </a:lnTo>
                <a:lnTo>
                  <a:pt x="20" y="98"/>
                </a:lnTo>
                <a:lnTo>
                  <a:pt x="20" y="98"/>
                </a:lnTo>
                <a:lnTo>
                  <a:pt x="21" y="98"/>
                </a:lnTo>
                <a:lnTo>
                  <a:pt x="21" y="97"/>
                </a:lnTo>
                <a:lnTo>
                  <a:pt x="21" y="97"/>
                </a:lnTo>
                <a:lnTo>
                  <a:pt x="21" y="97"/>
                </a:lnTo>
                <a:lnTo>
                  <a:pt x="20" y="97"/>
                </a:lnTo>
                <a:lnTo>
                  <a:pt x="20" y="97"/>
                </a:lnTo>
                <a:lnTo>
                  <a:pt x="20" y="97"/>
                </a:lnTo>
                <a:lnTo>
                  <a:pt x="18" y="97"/>
                </a:lnTo>
                <a:lnTo>
                  <a:pt x="18" y="97"/>
                </a:lnTo>
                <a:lnTo>
                  <a:pt x="18" y="97"/>
                </a:lnTo>
                <a:lnTo>
                  <a:pt x="18" y="96"/>
                </a:lnTo>
                <a:lnTo>
                  <a:pt x="20" y="96"/>
                </a:lnTo>
                <a:lnTo>
                  <a:pt x="20" y="94"/>
                </a:lnTo>
                <a:lnTo>
                  <a:pt x="20" y="94"/>
                </a:lnTo>
                <a:lnTo>
                  <a:pt x="20" y="94"/>
                </a:lnTo>
                <a:lnTo>
                  <a:pt x="21" y="94"/>
                </a:lnTo>
                <a:lnTo>
                  <a:pt x="21" y="94"/>
                </a:lnTo>
                <a:lnTo>
                  <a:pt x="21" y="96"/>
                </a:lnTo>
                <a:lnTo>
                  <a:pt x="21" y="96"/>
                </a:lnTo>
                <a:lnTo>
                  <a:pt x="23" y="96"/>
                </a:lnTo>
                <a:lnTo>
                  <a:pt x="23" y="96"/>
                </a:lnTo>
                <a:lnTo>
                  <a:pt x="23" y="94"/>
                </a:lnTo>
                <a:lnTo>
                  <a:pt x="23" y="94"/>
                </a:lnTo>
                <a:lnTo>
                  <a:pt x="24" y="94"/>
                </a:lnTo>
                <a:lnTo>
                  <a:pt x="26" y="94"/>
                </a:lnTo>
                <a:lnTo>
                  <a:pt x="26" y="94"/>
                </a:lnTo>
                <a:lnTo>
                  <a:pt x="26" y="93"/>
                </a:lnTo>
                <a:lnTo>
                  <a:pt x="26" y="93"/>
                </a:lnTo>
                <a:lnTo>
                  <a:pt x="27" y="94"/>
                </a:lnTo>
                <a:lnTo>
                  <a:pt x="28" y="94"/>
                </a:lnTo>
                <a:lnTo>
                  <a:pt x="28" y="94"/>
                </a:lnTo>
                <a:lnTo>
                  <a:pt x="28" y="94"/>
                </a:lnTo>
                <a:lnTo>
                  <a:pt x="28" y="94"/>
                </a:lnTo>
                <a:lnTo>
                  <a:pt x="28" y="93"/>
                </a:lnTo>
                <a:lnTo>
                  <a:pt x="28" y="93"/>
                </a:lnTo>
                <a:lnTo>
                  <a:pt x="30" y="91"/>
                </a:lnTo>
                <a:lnTo>
                  <a:pt x="30" y="91"/>
                </a:lnTo>
                <a:lnTo>
                  <a:pt x="30" y="93"/>
                </a:lnTo>
                <a:lnTo>
                  <a:pt x="30" y="93"/>
                </a:lnTo>
                <a:lnTo>
                  <a:pt x="31" y="93"/>
                </a:lnTo>
                <a:lnTo>
                  <a:pt x="31" y="93"/>
                </a:lnTo>
                <a:lnTo>
                  <a:pt x="33" y="93"/>
                </a:lnTo>
                <a:lnTo>
                  <a:pt x="33" y="93"/>
                </a:lnTo>
                <a:lnTo>
                  <a:pt x="33" y="93"/>
                </a:lnTo>
                <a:lnTo>
                  <a:pt x="34" y="93"/>
                </a:lnTo>
                <a:lnTo>
                  <a:pt x="36" y="93"/>
                </a:lnTo>
                <a:lnTo>
                  <a:pt x="36" y="93"/>
                </a:lnTo>
                <a:lnTo>
                  <a:pt x="36" y="93"/>
                </a:lnTo>
                <a:lnTo>
                  <a:pt x="36" y="94"/>
                </a:lnTo>
                <a:lnTo>
                  <a:pt x="36" y="94"/>
                </a:lnTo>
                <a:lnTo>
                  <a:pt x="37" y="94"/>
                </a:lnTo>
                <a:lnTo>
                  <a:pt x="37" y="94"/>
                </a:lnTo>
                <a:lnTo>
                  <a:pt x="38" y="94"/>
                </a:lnTo>
                <a:lnTo>
                  <a:pt x="38" y="93"/>
                </a:lnTo>
                <a:lnTo>
                  <a:pt x="40" y="93"/>
                </a:lnTo>
                <a:lnTo>
                  <a:pt x="40" y="93"/>
                </a:lnTo>
                <a:lnTo>
                  <a:pt x="38" y="93"/>
                </a:lnTo>
                <a:lnTo>
                  <a:pt x="38" y="93"/>
                </a:lnTo>
                <a:lnTo>
                  <a:pt x="38" y="93"/>
                </a:lnTo>
                <a:lnTo>
                  <a:pt x="37" y="91"/>
                </a:lnTo>
                <a:lnTo>
                  <a:pt x="37" y="91"/>
                </a:lnTo>
                <a:lnTo>
                  <a:pt x="37" y="91"/>
                </a:lnTo>
                <a:lnTo>
                  <a:pt x="37" y="91"/>
                </a:lnTo>
                <a:lnTo>
                  <a:pt x="37" y="91"/>
                </a:lnTo>
                <a:lnTo>
                  <a:pt x="38" y="91"/>
                </a:lnTo>
                <a:lnTo>
                  <a:pt x="40" y="91"/>
                </a:lnTo>
                <a:lnTo>
                  <a:pt x="41" y="91"/>
                </a:lnTo>
                <a:lnTo>
                  <a:pt x="41" y="90"/>
                </a:lnTo>
                <a:lnTo>
                  <a:pt x="43" y="90"/>
                </a:lnTo>
                <a:lnTo>
                  <a:pt x="43" y="88"/>
                </a:lnTo>
                <a:lnTo>
                  <a:pt x="41" y="88"/>
                </a:lnTo>
                <a:lnTo>
                  <a:pt x="41" y="87"/>
                </a:lnTo>
                <a:lnTo>
                  <a:pt x="41" y="87"/>
                </a:lnTo>
                <a:lnTo>
                  <a:pt x="41" y="87"/>
                </a:lnTo>
                <a:lnTo>
                  <a:pt x="40" y="87"/>
                </a:lnTo>
                <a:lnTo>
                  <a:pt x="40" y="87"/>
                </a:lnTo>
                <a:lnTo>
                  <a:pt x="40" y="87"/>
                </a:lnTo>
                <a:lnTo>
                  <a:pt x="40" y="87"/>
                </a:lnTo>
                <a:lnTo>
                  <a:pt x="40" y="87"/>
                </a:lnTo>
                <a:lnTo>
                  <a:pt x="40" y="87"/>
                </a:lnTo>
                <a:lnTo>
                  <a:pt x="38" y="87"/>
                </a:lnTo>
                <a:lnTo>
                  <a:pt x="38" y="87"/>
                </a:lnTo>
                <a:lnTo>
                  <a:pt x="38" y="87"/>
                </a:lnTo>
                <a:lnTo>
                  <a:pt x="38" y="87"/>
                </a:lnTo>
                <a:lnTo>
                  <a:pt x="38" y="87"/>
                </a:lnTo>
                <a:lnTo>
                  <a:pt x="38" y="87"/>
                </a:lnTo>
                <a:lnTo>
                  <a:pt x="37" y="87"/>
                </a:lnTo>
                <a:lnTo>
                  <a:pt x="37" y="88"/>
                </a:lnTo>
                <a:lnTo>
                  <a:pt x="36" y="88"/>
                </a:lnTo>
                <a:lnTo>
                  <a:pt x="36" y="88"/>
                </a:lnTo>
                <a:lnTo>
                  <a:pt x="34" y="88"/>
                </a:lnTo>
                <a:lnTo>
                  <a:pt x="34" y="88"/>
                </a:lnTo>
                <a:lnTo>
                  <a:pt x="34" y="88"/>
                </a:lnTo>
                <a:lnTo>
                  <a:pt x="34" y="88"/>
                </a:lnTo>
                <a:lnTo>
                  <a:pt x="34" y="87"/>
                </a:lnTo>
                <a:lnTo>
                  <a:pt x="34" y="87"/>
                </a:lnTo>
                <a:lnTo>
                  <a:pt x="33" y="87"/>
                </a:lnTo>
                <a:lnTo>
                  <a:pt x="33" y="87"/>
                </a:lnTo>
                <a:lnTo>
                  <a:pt x="33" y="88"/>
                </a:lnTo>
                <a:lnTo>
                  <a:pt x="33" y="88"/>
                </a:lnTo>
                <a:lnTo>
                  <a:pt x="33" y="88"/>
                </a:lnTo>
                <a:lnTo>
                  <a:pt x="31" y="88"/>
                </a:lnTo>
                <a:lnTo>
                  <a:pt x="31" y="87"/>
                </a:lnTo>
                <a:lnTo>
                  <a:pt x="31" y="88"/>
                </a:lnTo>
                <a:lnTo>
                  <a:pt x="30" y="88"/>
                </a:lnTo>
                <a:lnTo>
                  <a:pt x="30" y="88"/>
                </a:lnTo>
                <a:lnTo>
                  <a:pt x="28" y="88"/>
                </a:lnTo>
                <a:lnTo>
                  <a:pt x="28" y="88"/>
                </a:lnTo>
                <a:lnTo>
                  <a:pt x="28" y="88"/>
                </a:lnTo>
                <a:lnTo>
                  <a:pt x="28" y="88"/>
                </a:lnTo>
                <a:lnTo>
                  <a:pt x="28" y="88"/>
                </a:lnTo>
                <a:lnTo>
                  <a:pt x="27" y="88"/>
                </a:lnTo>
                <a:lnTo>
                  <a:pt x="27" y="88"/>
                </a:lnTo>
                <a:lnTo>
                  <a:pt x="26" y="88"/>
                </a:lnTo>
                <a:lnTo>
                  <a:pt x="26" y="88"/>
                </a:lnTo>
                <a:lnTo>
                  <a:pt x="26" y="88"/>
                </a:lnTo>
                <a:lnTo>
                  <a:pt x="26" y="88"/>
                </a:lnTo>
                <a:lnTo>
                  <a:pt x="24" y="88"/>
                </a:lnTo>
                <a:lnTo>
                  <a:pt x="24" y="88"/>
                </a:lnTo>
                <a:lnTo>
                  <a:pt x="24" y="88"/>
                </a:lnTo>
                <a:lnTo>
                  <a:pt x="24" y="88"/>
                </a:lnTo>
                <a:lnTo>
                  <a:pt x="24" y="88"/>
                </a:lnTo>
                <a:lnTo>
                  <a:pt x="24" y="88"/>
                </a:lnTo>
                <a:lnTo>
                  <a:pt x="24" y="88"/>
                </a:lnTo>
                <a:lnTo>
                  <a:pt x="23" y="90"/>
                </a:lnTo>
                <a:lnTo>
                  <a:pt x="21" y="90"/>
                </a:lnTo>
                <a:lnTo>
                  <a:pt x="21" y="91"/>
                </a:lnTo>
                <a:lnTo>
                  <a:pt x="20" y="91"/>
                </a:lnTo>
                <a:lnTo>
                  <a:pt x="20" y="91"/>
                </a:lnTo>
                <a:lnTo>
                  <a:pt x="18" y="91"/>
                </a:lnTo>
                <a:lnTo>
                  <a:pt x="18" y="91"/>
                </a:lnTo>
                <a:lnTo>
                  <a:pt x="18" y="91"/>
                </a:lnTo>
                <a:lnTo>
                  <a:pt x="20" y="90"/>
                </a:lnTo>
                <a:lnTo>
                  <a:pt x="20" y="90"/>
                </a:lnTo>
                <a:lnTo>
                  <a:pt x="21" y="90"/>
                </a:lnTo>
                <a:lnTo>
                  <a:pt x="21" y="90"/>
                </a:lnTo>
                <a:lnTo>
                  <a:pt x="21" y="90"/>
                </a:lnTo>
                <a:lnTo>
                  <a:pt x="21" y="88"/>
                </a:lnTo>
                <a:lnTo>
                  <a:pt x="21" y="88"/>
                </a:lnTo>
                <a:lnTo>
                  <a:pt x="20" y="88"/>
                </a:lnTo>
                <a:lnTo>
                  <a:pt x="20" y="88"/>
                </a:lnTo>
                <a:lnTo>
                  <a:pt x="20" y="88"/>
                </a:lnTo>
                <a:lnTo>
                  <a:pt x="18" y="88"/>
                </a:lnTo>
                <a:lnTo>
                  <a:pt x="18" y="90"/>
                </a:lnTo>
                <a:lnTo>
                  <a:pt x="18" y="90"/>
                </a:lnTo>
                <a:lnTo>
                  <a:pt x="18" y="90"/>
                </a:lnTo>
                <a:lnTo>
                  <a:pt x="18" y="90"/>
                </a:lnTo>
                <a:lnTo>
                  <a:pt x="17" y="90"/>
                </a:lnTo>
                <a:lnTo>
                  <a:pt x="17" y="90"/>
                </a:lnTo>
                <a:lnTo>
                  <a:pt x="17" y="88"/>
                </a:lnTo>
                <a:lnTo>
                  <a:pt x="16" y="88"/>
                </a:lnTo>
                <a:lnTo>
                  <a:pt x="16" y="88"/>
                </a:lnTo>
                <a:lnTo>
                  <a:pt x="16" y="90"/>
                </a:lnTo>
                <a:lnTo>
                  <a:pt x="16" y="90"/>
                </a:lnTo>
                <a:lnTo>
                  <a:pt x="16" y="90"/>
                </a:lnTo>
                <a:lnTo>
                  <a:pt x="14" y="90"/>
                </a:lnTo>
                <a:lnTo>
                  <a:pt x="13" y="90"/>
                </a:lnTo>
                <a:lnTo>
                  <a:pt x="13" y="90"/>
                </a:lnTo>
                <a:lnTo>
                  <a:pt x="11" y="90"/>
                </a:lnTo>
                <a:lnTo>
                  <a:pt x="11" y="90"/>
                </a:lnTo>
                <a:lnTo>
                  <a:pt x="11" y="90"/>
                </a:lnTo>
                <a:lnTo>
                  <a:pt x="11" y="90"/>
                </a:lnTo>
                <a:lnTo>
                  <a:pt x="10" y="90"/>
                </a:lnTo>
                <a:lnTo>
                  <a:pt x="10" y="90"/>
                </a:lnTo>
                <a:lnTo>
                  <a:pt x="10" y="90"/>
                </a:lnTo>
                <a:lnTo>
                  <a:pt x="10" y="90"/>
                </a:lnTo>
                <a:lnTo>
                  <a:pt x="8" y="90"/>
                </a:lnTo>
                <a:lnTo>
                  <a:pt x="8" y="88"/>
                </a:lnTo>
                <a:lnTo>
                  <a:pt x="8" y="88"/>
                </a:lnTo>
                <a:lnTo>
                  <a:pt x="10" y="88"/>
                </a:lnTo>
                <a:lnTo>
                  <a:pt x="10" y="88"/>
                </a:lnTo>
                <a:lnTo>
                  <a:pt x="11" y="88"/>
                </a:lnTo>
                <a:lnTo>
                  <a:pt x="11" y="88"/>
                </a:lnTo>
                <a:lnTo>
                  <a:pt x="13" y="88"/>
                </a:lnTo>
                <a:lnTo>
                  <a:pt x="13" y="88"/>
                </a:lnTo>
                <a:lnTo>
                  <a:pt x="13" y="88"/>
                </a:lnTo>
                <a:lnTo>
                  <a:pt x="13" y="88"/>
                </a:lnTo>
                <a:lnTo>
                  <a:pt x="14" y="88"/>
                </a:lnTo>
                <a:lnTo>
                  <a:pt x="14" y="88"/>
                </a:lnTo>
                <a:lnTo>
                  <a:pt x="14" y="88"/>
                </a:lnTo>
                <a:lnTo>
                  <a:pt x="16" y="88"/>
                </a:lnTo>
                <a:lnTo>
                  <a:pt x="16" y="88"/>
                </a:lnTo>
                <a:lnTo>
                  <a:pt x="16" y="88"/>
                </a:lnTo>
                <a:lnTo>
                  <a:pt x="16" y="88"/>
                </a:lnTo>
                <a:lnTo>
                  <a:pt x="17" y="88"/>
                </a:lnTo>
                <a:lnTo>
                  <a:pt x="18" y="88"/>
                </a:lnTo>
                <a:lnTo>
                  <a:pt x="18" y="87"/>
                </a:lnTo>
                <a:lnTo>
                  <a:pt x="20" y="86"/>
                </a:lnTo>
                <a:lnTo>
                  <a:pt x="20" y="86"/>
                </a:lnTo>
                <a:lnTo>
                  <a:pt x="18" y="86"/>
                </a:lnTo>
                <a:lnTo>
                  <a:pt x="18" y="86"/>
                </a:lnTo>
                <a:lnTo>
                  <a:pt x="18" y="86"/>
                </a:lnTo>
                <a:lnTo>
                  <a:pt x="17" y="86"/>
                </a:lnTo>
                <a:lnTo>
                  <a:pt x="17" y="86"/>
                </a:lnTo>
                <a:lnTo>
                  <a:pt x="16" y="87"/>
                </a:lnTo>
                <a:lnTo>
                  <a:pt x="14" y="87"/>
                </a:lnTo>
                <a:lnTo>
                  <a:pt x="14" y="87"/>
                </a:lnTo>
                <a:lnTo>
                  <a:pt x="14" y="87"/>
                </a:lnTo>
                <a:lnTo>
                  <a:pt x="14" y="86"/>
                </a:lnTo>
                <a:lnTo>
                  <a:pt x="13" y="86"/>
                </a:lnTo>
                <a:lnTo>
                  <a:pt x="13" y="86"/>
                </a:lnTo>
                <a:lnTo>
                  <a:pt x="13" y="86"/>
                </a:lnTo>
                <a:lnTo>
                  <a:pt x="13" y="87"/>
                </a:lnTo>
                <a:lnTo>
                  <a:pt x="11" y="87"/>
                </a:lnTo>
                <a:lnTo>
                  <a:pt x="11" y="87"/>
                </a:lnTo>
                <a:lnTo>
                  <a:pt x="13" y="86"/>
                </a:lnTo>
                <a:lnTo>
                  <a:pt x="13" y="86"/>
                </a:lnTo>
                <a:lnTo>
                  <a:pt x="14" y="86"/>
                </a:lnTo>
                <a:lnTo>
                  <a:pt x="16" y="84"/>
                </a:lnTo>
                <a:lnTo>
                  <a:pt x="16" y="84"/>
                </a:lnTo>
                <a:lnTo>
                  <a:pt x="16" y="84"/>
                </a:lnTo>
                <a:lnTo>
                  <a:pt x="17" y="84"/>
                </a:lnTo>
                <a:lnTo>
                  <a:pt x="17" y="86"/>
                </a:lnTo>
                <a:lnTo>
                  <a:pt x="18" y="86"/>
                </a:lnTo>
                <a:lnTo>
                  <a:pt x="18" y="86"/>
                </a:lnTo>
                <a:lnTo>
                  <a:pt x="18" y="84"/>
                </a:lnTo>
                <a:lnTo>
                  <a:pt x="18" y="84"/>
                </a:lnTo>
                <a:lnTo>
                  <a:pt x="18" y="84"/>
                </a:lnTo>
                <a:lnTo>
                  <a:pt x="18" y="84"/>
                </a:lnTo>
                <a:lnTo>
                  <a:pt x="18" y="84"/>
                </a:lnTo>
                <a:lnTo>
                  <a:pt x="18" y="84"/>
                </a:lnTo>
                <a:lnTo>
                  <a:pt x="20" y="86"/>
                </a:lnTo>
                <a:lnTo>
                  <a:pt x="20" y="86"/>
                </a:lnTo>
                <a:lnTo>
                  <a:pt x="20" y="84"/>
                </a:lnTo>
                <a:lnTo>
                  <a:pt x="20" y="84"/>
                </a:lnTo>
                <a:lnTo>
                  <a:pt x="20" y="84"/>
                </a:lnTo>
                <a:lnTo>
                  <a:pt x="21" y="84"/>
                </a:lnTo>
                <a:lnTo>
                  <a:pt x="21" y="84"/>
                </a:lnTo>
                <a:lnTo>
                  <a:pt x="21" y="84"/>
                </a:lnTo>
                <a:lnTo>
                  <a:pt x="21" y="84"/>
                </a:lnTo>
                <a:lnTo>
                  <a:pt x="21" y="83"/>
                </a:lnTo>
                <a:lnTo>
                  <a:pt x="21" y="83"/>
                </a:lnTo>
                <a:lnTo>
                  <a:pt x="23" y="83"/>
                </a:lnTo>
                <a:lnTo>
                  <a:pt x="24" y="83"/>
                </a:lnTo>
                <a:lnTo>
                  <a:pt x="24" y="81"/>
                </a:lnTo>
                <a:lnTo>
                  <a:pt x="26" y="81"/>
                </a:lnTo>
                <a:lnTo>
                  <a:pt x="26" y="81"/>
                </a:lnTo>
                <a:lnTo>
                  <a:pt x="26" y="81"/>
                </a:lnTo>
                <a:lnTo>
                  <a:pt x="27" y="83"/>
                </a:lnTo>
                <a:lnTo>
                  <a:pt x="27" y="83"/>
                </a:lnTo>
                <a:lnTo>
                  <a:pt x="27" y="84"/>
                </a:lnTo>
                <a:lnTo>
                  <a:pt x="27" y="84"/>
                </a:lnTo>
                <a:lnTo>
                  <a:pt x="28" y="83"/>
                </a:lnTo>
                <a:lnTo>
                  <a:pt x="28" y="83"/>
                </a:lnTo>
                <a:lnTo>
                  <a:pt x="28" y="84"/>
                </a:lnTo>
                <a:lnTo>
                  <a:pt x="30" y="84"/>
                </a:lnTo>
                <a:lnTo>
                  <a:pt x="30" y="83"/>
                </a:lnTo>
                <a:lnTo>
                  <a:pt x="31" y="83"/>
                </a:lnTo>
                <a:lnTo>
                  <a:pt x="31" y="83"/>
                </a:lnTo>
                <a:lnTo>
                  <a:pt x="31" y="83"/>
                </a:lnTo>
                <a:lnTo>
                  <a:pt x="30" y="83"/>
                </a:lnTo>
                <a:lnTo>
                  <a:pt x="30" y="83"/>
                </a:lnTo>
                <a:lnTo>
                  <a:pt x="30" y="83"/>
                </a:lnTo>
                <a:lnTo>
                  <a:pt x="31" y="81"/>
                </a:lnTo>
                <a:lnTo>
                  <a:pt x="31" y="81"/>
                </a:lnTo>
                <a:lnTo>
                  <a:pt x="31" y="81"/>
                </a:lnTo>
                <a:lnTo>
                  <a:pt x="31" y="81"/>
                </a:lnTo>
                <a:lnTo>
                  <a:pt x="31" y="81"/>
                </a:lnTo>
                <a:lnTo>
                  <a:pt x="31" y="81"/>
                </a:lnTo>
                <a:lnTo>
                  <a:pt x="31" y="81"/>
                </a:lnTo>
                <a:lnTo>
                  <a:pt x="30" y="80"/>
                </a:lnTo>
                <a:lnTo>
                  <a:pt x="30" y="78"/>
                </a:lnTo>
                <a:lnTo>
                  <a:pt x="30" y="78"/>
                </a:lnTo>
                <a:lnTo>
                  <a:pt x="31" y="78"/>
                </a:lnTo>
                <a:lnTo>
                  <a:pt x="31" y="78"/>
                </a:lnTo>
                <a:lnTo>
                  <a:pt x="33" y="78"/>
                </a:lnTo>
                <a:lnTo>
                  <a:pt x="33" y="78"/>
                </a:lnTo>
                <a:lnTo>
                  <a:pt x="33" y="80"/>
                </a:lnTo>
                <a:lnTo>
                  <a:pt x="33" y="80"/>
                </a:lnTo>
                <a:lnTo>
                  <a:pt x="31" y="80"/>
                </a:lnTo>
                <a:lnTo>
                  <a:pt x="31" y="80"/>
                </a:lnTo>
                <a:lnTo>
                  <a:pt x="31" y="80"/>
                </a:lnTo>
                <a:lnTo>
                  <a:pt x="31" y="80"/>
                </a:lnTo>
                <a:lnTo>
                  <a:pt x="31" y="81"/>
                </a:lnTo>
                <a:lnTo>
                  <a:pt x="31" y="81"/>
                </a:lnTo>
                <a:lnTo>
                  <a:pt x="31" y="81"/>
                </a:lnTo>
                <a:lnTo>
                  <a:pt x="31" y="81"/>
                </a:lnTo>
                <a:lnTo>
                  <a:pt x="33" y="83"/>
                </a:lnTo>
                <a:lnTo>
                  <a:pt x="33" y="83"/>
                </a:lnTo>
                <a:lnTo>
                  <a:pt x="33" y="83"/>
                </a:lnTo>
                <a:lnTo>
                  <a:pt x="34" y="83"/>
                </a:lnTo>
                <a:lnTo>
                  <a:pt x="34" y="83"/>
                </a:lnTo>
                <a:lnTo>
                  <a:pt x="34" y="83"/>
                </a:lnTo>
                <a:lnTo>
                  <a:pt x="34" y="83"/>
                </a:lnTo>
                <a:lnTo>
                  <a:pt x="36" y="81"/>
                </a:lnTo>
                <a:lnTo>
                  <a:pt x="36" y="81"/>
                </a:lnTo>
                <a:lnTo>
                  <a:pt x="37" y="83"/>
                </a:lnTo>
                <a:lnTo>
                  <a:pt x="37" y="83"/>
                </a:lnTo>
                <a:lnTo>
                  <a:pt x="38" y="83"/>
                </a:lnTo>
                <a:lnTo>
                  <a:pt x="38" y="81"/>
                </a:lnTo>
                <a:lnTo>
                  <a:pt x="40" y="81"/>
                </a:lnTo>
                <a:lnTo>
                  <a:pt x="41" y="81"/>
                </a:lnTo>
                <a:lnTo>
                  <a:pt x="41" y="81"/>
                </a:lnTo>
                <a:lnTo>
                  <a:pt x="41" y="80"/>
                </a:lnTo>
                <a:lnTo>
                  <a:pt x="41" y="80"/>
                </a:lnTo>
                <a:lnTo>
                  <a:pt x="41" y="80"/>
                </a:lnTo>
                <a:lnTo>
                  <a:pt x="41" y="80"/>
                </a:lnTo>
                <a:lnTo>
                  <a:pt x="41" y="80"/>
                </a:lnTo>
                <a:lnTo>
                  <a:pt x="43" y="81"/>
                </a:lnTo>
                <a:lnTo>
                  <a:pt x="43" y="81"/>
                </a:lnTo>
                <a:lnTo>
                  <a:pt x="43" y="81"/>
                </a:lnTo>
                <a:lnTo>
                  <a:pt x="44" y="80"/>
                </a:lnTo>
                <a:lnTo>
                  <a:pt x="44" y="80"/>
                </a:lnTo>
                <a:lnTo>
                  <a:pt x="44" y="80"/>
                </a:lnTo>
                <a:lnTo>
                  <a:pt x="44" y="80"/>
                </a:lnTo>
                <a:lnTo>
                  <a:pt x="44" y="80"/>
                </a:lnTo>
                <a:lnTo>
                  <a:pt x="44" y="78"/>
                </a:lnTo>
                <a:lnTo>
                  <a:pt x="44" y="78"/>
                </a:lnTo>
                <a:lnTo>
                  <a:pt x="44" y="78"/>
                </a:lnTo>
                <a:lnTo>
                  <a:pt x="46" y="77"/>
                </a:lnTo>
                <a:lnTo>
                  <a:pt x="46" y="77"/>
                </a:lnTo>
                <a:lnTo>
                  <a:pt x="44" y="77"/>
                </a:lnTo>
                <a:lnTo>
                  <a:pt x="44" y="77"/>
                </a:lnTo>
                <a:lnTo>
                  <a:pt x="44" y="77"/>
                </a:lnTo>
                <a:lnTo>
                  <a:pt x="44" y="77"/>
                </a:lnTo>
                <a:lnTo>
                  <a:pt x="44" y="77"/>
                </a:lnTo>
                <a:lnTo>
                  <a:pt x="44" y="77"/>
                </a:lnTo>
                <a:lnTo>
                  <a:pt x="44" y="77"/>
                </a:lnTo>
                <a:lnTo>
                  <a:pt x="44" y="78"/>
                </a:lnTo>
                <a:lnTo>
                  <a:pt x="43" y="77"/>
                </a:lnTo>
                <a:lnTo>
                  <a:pt x="43" y="77"/>
                </a:lnTo>
                <a:lnTo>
                  <a:pt x="44" y="77"/>
                </a:lnTo>
                <a:lnTo>
                  <a:pt x="44" y="76"/>
                </a:lnTo>
                <a:lnTo>
                  <a:pt x="44" y="76"/>
                </a:lnTo>
                <a:lnTo>
                  <a:pt x="44" y="76"/>
                </a:lnTo>
                <a:lnTo>
                  <a:pt x="43" y="76"/>
                </a:lnTo>
                <a:lnTo>
                  <a:pt x="41" y="76"/>
                </a:lnTo>
                <a:lnTo>
                  <a:pt x="41" y="76"/>
                </a:lnTo>
                <a:lnTo>
                  <a:pt x="41" y="76"/>
                </a:lnTo>
                <a:lnTo>
                  <a:pt x="41" y="76"/>
                </a:lnTo>
                <a:lnTo>
                  <a:pt x="40" y="76"/>
                </a:lnTo>
                <a:lnTo>
                  <a:pt x="40" y="76"/>
                </a:lnTo>
                <a:lnTo>
                  <a:pt x="40" y="76"/>
                </a:lnTo>
                <a:lnTo>
                  <a:pt x="38" y="76"/>
                </a:lnTo>
                <a:lnTo>
                  <a:pt x="38" y="76"/>
                </a:lnTo>
                <a:lnTo>
                  <a:pt x="37" y="78"/>
                </a:lnTo>
                <a:lnTo>
                  <a:pt x="37" y="78"/>
                </a:lnTo>
                <a:lnTo>
                  <a:pt x="37" y="78"/>
                </a:lnTo>
                <a:lnTo>
                  <a:pt x="37" y="78"/>
                </a:lnTo>
                <a:lnTo>
                  <a:pt x="37" y="78"/>
                </a:lnTo>
                <a:lnTo>
                  <a:pt x="36" y="78"/>
                </a:lnTo>
                <a:lnTo>
                  <a:pt x="36" y="78"/>
                </a:lnTo>
                <a:lnTo>
                  <a:pt x="37" y="78"/>
                </a:lnTo>
                <a:lnTo>
                  <a:pt x="37" y="78"/>
                </a:lnTo>
                <a:lnTo>
                  <a:pt x="37" y="77"/>
                </a:lnTo>
                <a:lnTo>
                  <a:pt x="36" y="77"/>
                </a:lnTo>
                <a:lnTo>
                  <a:pt x="36" y="77"/>
                </a:lnTo>
                <a:lnTo>
                  <a:pt x="37" y="77"/>
                </a:lnTo>
                <a:lnTo>
                  <a:pt x="37" y="77"/>
                </a:lnTo>
                <a:lnTo>
                  <a:pt x="37" y="77"/>
                </a:lnTo>
                <a:lnTo>
                  <a:pt x="37" y="76"/>
                </a:lnTo>
                <a:lnTo>
                  <a:pt x="37" y="76"/>
                </a:lnTo>
                <a:lnTo>
                  <a:pt x="36" y="76"/>
                </a:lnTo>
                <a:lnTo>
                  <a:pt x="36" y="76"/>
                </a:lnTo>
                <a:lnTo>
                  <a:pt x="36" y="76"/>
                </a:lnTo>
                <a:lnTo>
                  <a:pt x="34" y="76"/>
                </a:lnTo>
                <a:lnTo>
                  <a:pt x="33" y="76"/>
                </a:lnTo>
                <a:lnTo>
                  <a:pt x="33" y="76"/>
                </a:lnTo>
                <a:lnTo>
                  <a:pt x="34" y="76"/>
                </a:lnTo>
                <a:lnTo>
                  <a:pt x="33" y="76"/>
                </a:lnTo>
                <a:lnTo>
                  <a:pt x="33" y="76"/>
                </a:lnTo>
                <a:lnTo>
                  <a:pt x="33" y="76"/>
                </a:lnTo>
                <a:lnTo>
                  <a:pt x="33" y="76"/>
                </a:lnTo>
                <a:lnTo>
                  <a:pt x="33" y="76"/>
                </a:lnTo>
                <a:lnTo>
                  <a:pt x="31" y="77"/>
                </a:lnTo>
                <a:lnTo>
                  <a:pt x="31" y="77"/>
                </a:lnTo>
                <a:lnTo>
                  <a:pt x="31" y="77"/>
                </a:lnTo>
                <a:lnTo>
                  <a:pt x="31" y="76"/>
                </a:lnTo>
                <a:lnTo>
                  <a:pt x="31" y="74"/>
                </a:lnTo>
                <a:lnTo>
                  <a:pt x="31" y="74"/>
                </a:lnTo>
                <a:lnTo>
                  <a:pt x="30" y="73"/>
                </a:lnTo>
                <a:lnTo>
                  <a:pt x="30" y="74"/>
                </a:lnTo>
                <a:lnTo>
                  <a:pt x="30" y="74"/>
                </a:lnTo>
                <a:lnTo>
                  <a:pt x="30" y="73"/>
                </a:lnTo>
                <a:lnTo>
                  <a:pt x="30" y="73"/>
                </a:lnTo>
                <a:lnTo>
                  <a:pt x="30" y="73"/>
                </a:lnTo>
                <a:lnTo>
                  <a:pt x="30" y="73"/>
                </a:lnTo>
                <a:lnTo>
                  <a:pt x="30" y="73"/>
                </a:lnTo>
                <a:lnTo>
                  <a:pt x="28" y="71"/>
                </a:lnTo>
                <a:lnTo>
                  <a:pt x="28" y="71"/>
                </a:lnTo>
                <a:lnTo>
                  <a:pt x="28" y="71"/>
                </a:lnTo>
                <a:lnTo>
                  <a:pt x="30" y="71"/>
                </a:lnTo>
                <a:lnTo>
                  <a:pt x="30" y="73"/>
                </a:lnTo>
                <a:lnTo>
                  <a:pt x="30" y="71"/>
                </a:lnTo>
                <a:lnTo>
                  <a:pt x="30" y="71"/>
                </a:lnTo>
                <a:lnTo>
                  <a:pt x="30" y="71"/>
                </a:lnTo>
                <a:lnTo>
                  <a:pt x="30" y="71"/>
                </a:lnTo>
                <a:lnTo>
                  <a:pt x="28" y="70"/>
                </a:lnTo>
                <a:lnTo>
                  <a:pt x="30" y="70"/>
                </a:lnTo>
                <a:lnTo>
                  <a:pt x="30" y="70"/>
                </a:lnTo>
                <a:lnTo>
                  <a:pt x="30" y="70"/>
                </a:lnTo>
                <a:lnTo>
                  <a:pt x="28" y="70"/>
                </a:lnTo>
                <a:lnTo>
                  <a:pt x="28" y="70"/>
                </a:lnTo>
                <a:lnTo>
                  <a:pt x="28" y="70"/>
                </a:lnTo>
                <a:lnTo>
                  <a:pt x="28" y="70"/>
                </a:lnTo>
                <a:lnTo>
                  <a:pt x="28" y="70"/>
                </a:lnTo>
                <a:lnTo>
                  <a:pt x="28" y="70"/>
                </a:lnTo>
                <a:lnTo>
                  <a:pt x="27" y="70"/>
                </a:lnTo>
                <a:lnTo>
                  <a:pt x="27" y="70"/>
                </a:lnTo>
                <a:lnTo>
                  <a:pt x="26" y="70"/>
                </a:lnTo>
                <a:lnTo>
                  <a:pt x="26" y="70"/>
                </a:lnTo>
                <a:lnTo>
                  <a:pt x="26" y="70"/>
                </a:lnTo>
                <a:lnTo>
                  <a:pt x="26" y="70"/>
                </a:lnTo>
                <a:lnTo>
                  <a:pt x="26" y="70"/>
                </a:lnTo>
                <a:lnTo>
                  <a:pt x="26" y="71"/>
                </a:lnTo>
                <a:lnTo>
                  <a:pt x="26" y="73"/>
                </a:lnTo>
                <a:lnTo>
                  <a:pt x="26" y="73"/>
                </a:lnTo>
                <a:lnTo>
                  <a:pt x="26" y="73"/>
                </a:lnTo>
                <a:lnTo>
                  <a:pt x="26" y="71"/>
                </a:lnTo>
                <a:lnTo>
                  <a:pt x="26" y="71"/>
                </a:lnTo>
                <a:lnTo>
                  <a:pt x="26" y="73"/>
                </a:lnTo>
                <a:lnTo>
                  <a:pt x="24" y="73"/>
                </a:lnTo>
                <a:lnTo>
                  <a:pt x="23" y="70"/>
                </a:lnTo>
                <a:lnTo>
                  <a:pt x="23" y="70"/>
                </a:lnTo>
                <a:lnTo>
                  <a:pt x="23" y="71"/>
                </a:lnTo>
                <a:lnTo>
                  <a:pt x="23" y="71"/>
                </a:lnTo>
                <a:lnTo>
                  <a:pt x="23" y="73"/>
                </a:lnTo>
                <a:lnTo>
                  <a:pt x="23" y="73"/>
                </a:lnTo>
                <a:lnTo>
                  <a:pt x="23" y="71"/>
                </a:lnTo>
                <a:lnTo>
                  <a:pt x="21" y="71"/>
                </a:lnTo>
                <a:lnTo>
                  <a:pt x="21" y="71"/>
                </a:lnTo>
                <a:lnTo>
                  <a:pt x="20" y="71"/>
                </a:lnTo>
                <a:lnTo>
                  <a:pt x="20" y="71"/>
                </a:lnTo>
                <a:lnTo>
                  <a:pt x="20" y="71"/>
                </a:lnTo>
                <a:lnTo>
                  <a:pt x="20" y="71"/>
                </a:lnTo>
                <a:lnTo>
                  <a:pt x="20" y="71"/>
                </a:lnTo>
                <a:lnTo>
                  <a:pt x="18" y="71"/>
                </a:lnTo>
                <a:lnTo>
                  <a:pt x="18" y="71"/>
                </a:lnTo>
                <a:lnTo>
                  <a:pt x="17" y="73"/>
                </a:lnTo>
                <a:lnTo>
                  <a:pt x="17" y="73"/>
                </a:lnTo>
                <a:lnTo>
                  <a:pt x="17" y="73"/>
                </a:lnTo>
                <a:lnTo>
                  <a:pt x="16" y="73"/>
                </a:lnTo>
                <a:lnTo>
                  <a:pt x="16" y="73"/>
                </a:lnTo>
                <a:lnTo>
                  <a:pt x="14" y="73"/>
                </a:lnTo>
                <a:lnTo>
                  <a:pt x="14" y="73"/>
                </a:lnTo>
                <a:lnTo>
                  <a:pt x="14" y="73"/>
                </a:lnTo>
                <a:lnTo>
                  <a:pt x="13" y="74"/>
                </a:lnTo>
                <a:lnTo>
                  <a:pt x="13" y="74"/>
                </a:lnTo>
                <a:lnTo>
                  <a:pt x="13" y="74"/>
                </a:lnTo>
                <a:lnTo>
                  <a:pt x="11" y="74"/>
                </a:lnTo>
                <a:lnTo>
                  <a:pt x="11" y="76"/>
                </a:lnTo>
                <a:lnTo>
                  <a:pt x="11" y="76"/>
                </a:lnTo>
                <a:lnTo>
                  <a:pt x="11" y="76"/>
                </a:lnTo>
                <a:lnTo>
                  <a:pt x="10" y="76"/>
                </a:lnTo>
                <a:lnTo>
                  <a:pt x="10" y="76"/>
                </a:lnTo>
                <a:lnTo>
                  <a:pt x="8" y="76"/>
                </a:lnTo>
                <a:lnTo>
                  <a:pt x="8" y="76"/>
                </a:lnTo>
                <a:lnTo>
                  <a:pt x="10" y="76"/>
                </a:lnTo>
                <a:lnTo>
                  <a:pt x="10" y="74"/>
                </a:lnTo>
                <a:lnTo>
                  <a:pt x="10" y="74"/>
                </a:lnTo>
                <a:lnTo>
                  <a:pt x="8" y="73"/>
                </a:lnTo>
                <a:lnTo>
                  <a:pt x="10" y="73"/>
                </a:lnTo>
                <a:lnTo>
                  <a:pt x="10" y="73"/>
                </a:lnTo>
                <a:lnTo>
                  <a:pt x="10" y="73"/>
                </a:lnTo>
                <a:lnTo>
                  <a:pt x="10" y="71"/>
                </a:lnTo>
                <a:lnTo>
                  <a:pt x="10" y="71"/>
                </a:lnTo>
                <a:lnTo>
                  <a:pt x="10" y="71"/>
                </a:lnTo>
                <a:lnTo>
                  <a:pt x="10" y="71"/>
                </a:lnTo>
                <a:lnTo>
                  <a:pt x="10" y="71"/>
                </a:lnTo>
                <a:lnTo>
                  <a:pt x="10" y="70"/>
                </a:lnTo>
                <a:lnTo>
                  <a:pt x="13" y="70"/>
                </a:lnTo>
                <a:lnTo>
                  <a:pt x="13" y="69"/>
                </a:lnTo>
                <a:lnTo>
                  <a:pt x="13" y="69"/>
                </a:lnTo>
                <a:lnTo>
                  <a:pt x="13" y="69"/>
                </a:lnTo>
                <a:lnTo>
                  <a:pt x="13" y="67"/>
                </a:lnTo>
                <a:lnTo>
                  <a:pt x="13" y="67"/>
                </a:lnTo>
                <a:lnTo>
                  <a:pt x="13" y="67"/>
                </a:lnTo>
                <a:lnTo>
                  <a:pt x="14" y="69"/>
                </a:lnTo>
                <a:lnTo>
                  <a:pt x="14" y="69"/>
                </a:lnTo>
                <a:lnTo>
                  <a:pt x="16" y="69"/>
                </a:lnTo>
                <a:lnTo>
                  <a:pt x="16" y="69"/>
                </a:lnTo>
                <a:lnTo>
                  <a:pt x="17" y="69"/>
                </a:lnTo>
                <a:lnTo>
                  <a:pt x="18" y="69"/>
                </a:lnTo>
                <a:lnTo>
                  <a:pt x="20" y="67"/>
                </a:lnTo>
                <a:lnTo>
                  <a:pt x="20" y="67"/>
                </a:lnTo>
                <a:lnTo>
                  <a:pt x="21" y="67"/>
                </a:lnTo>
                <a:lnTo>
                  <a:pt x="21" y="67"/>
                </a:lnTo>
                <a:lnTo>
                  <a:pt x="21" y="67"/>
                </a:lnTo>
                <a:lnTo>
                  <a:pt x="23" y="67"/>
                </a:lnTo>
                <a:lnTo>
                  <a:pt x="24" y="67"/>
                </a:lnTo>
                <a:lnTo>
                  <a:pt x="24" y="67"/>
                </a:lnTo>
                <a:lnTo>
                  <a:pt x="24" y="67"/>
                </a:lnTo>
                <a:lnTo>
                  <a:pt x="24" y="67"/>
                </a:lnTo>
                <a:lnTo>
                  <a:pt x="24" y="66"/>
                </a:lnTo>
                <a:lnTo>
                  <a:pt x="24" y="66"/>
                </a:lnTo>
                <a:lnTo>
                  <a:pt x="24" y="66"/>
                </a:lnTo>
                <a:lnTo>
                  <a:pt x="26" y="66"/>
                </a:lnTo>
                <a:lnTo>
                  <a:pt x="26" y="66"/>
                </a:lnTo>
                <a:lnTo>
                  <a:pt x="27" y="66"/>
                </a:lnTo>
                <a:lnTo>
                  <a:pt x="27" y="64"/>
                </a:lnTo>
                <a:lnTo>
                  <a:pt x="27" y="66"/>
                </a:lnTo>
                <a:lnTo>
                  <a:pt x="27" y="66"/>
                </a:lnTo>
                <a:lnTo>
                  <a:pt x="28" y="66"/>
                </a:lnTo>
                <a:lnTo>
                  <a:pt x="28" y="66"/>
                </a:lnTo>
                <a:lnTo>
                  <a:pt x="30" y="66"/>
                </a:lnTo>
                <a:lnTo>
                  <a:pt x="31" y="66"/>
                </a:lnTo>
                <a:lnTo>
                  <a:pt x="33" y="64"/>
                </a:lnTo>
                <a:lnTo>
                  <a:pt x="33" y="64"/>
                </a:lnTo>
                <a:lnTo>
                  <a:pt x="33" y="64"/>
                </a:lnTo>
                <a:lnTo>
                  <a:pt x="33" y="64"/>
                </a:lnTo>
                <a:lnTo>
                  <a:pt x="34" y="64"/>
                </a:lnTo>
                <a:lnTo>
                  <a:pt x="36" y="64"/>
                </a:lnTo>
                <a:lnTo>
                  <a:pt x="36" y="64"/>
                </a:lnTo>
                <a:lnTo>
                  <a:pt x="37" y="63"/>
                </a:lnTo>
                <a:lnTo>
                  <a:pt x="37" y="63"/>
                </a:lnTo>
                <a:lnTo>
                  <a:pt x="37" y="63"/>
                </a:lnTo>
                <a:lnTo>
                  <a:pt x="37" y="63"/>
                </a:lnTo>
                <a:lnTo>
                  <a:pt x="37" y="63"/>
                </a:lnTo>
                <a:lnTo>
                  <a:pt x="37" y="61"/>
                </a:lnTo>
                <a:lnTo>
                  <a:pt x="38" y="61"/>
                </a:lnTo>
                <a:lnTo>
                  <a:pt x="38" y="61"/>
                </a:lnTo>
                <a:lnTo>
                  <a:pt x="38" y="61"/>
                </a:lnTo>
                <a:lnTo>
                  <a:pt x="38" y="61"/>
                </a:lnTo>
                <a:lnTo>
                  <a:pt x="40" y="61"/>
                </a:lnTo>
                <a:lnTo>
                  <a:pt x="40" y="61"/>
                </a:lnTo>
                <a:lnTo>
                  <a:pt x="40" y="60"/>
                </a:lnTo>
                <a:lnTo>
                  <a:pt x="40" y="60"/>
                </a:lnTo>
                <a:lnTo>
                  <a:pt x="40" y="60"/>
                </a:lnTo>
                <a:lnTo>
                  <a:pt x="40" y="59"/>
                </a:lnTo>
                <a:lnTo>
                  <a:pt x="40" y="59"/>
                </a:lnTo>
                <a:lnTo>
                  <a:pt x="40" y="59"/>
                </a:lnTo>
                <a:lnTo>
                  <a:pt x="40" y="56"/>
                </a:lnTo>
                <a:lnTo>
                  <a:pt x="40" y="56"/>
                </a:lnTo>
                <a:lnTo>
                  <a:pt x="38" y="56"/>
                </a:lnTo>
                <a:lnTo>
                  <a:pt x="38" y="57"/>
                </a:lnTo>
                <a:lnTo>
                  <a:pt x="38" y="57"/>
                </a:lnTo>
                <a:lnTo>
                  <a:pt x="38" y="57"/>
                </a:lnTo>
                <a:lnTo>
                  <a:pt x="37" y="57"/>
                </a:lnTo>
                <a:lnTo>
                  <a:pt x="37" y="57"/>
                </a:lnTo>
                <a:lnTo>
                  <a:pt x="37" y="57"/>
                </a:lnTo>
                <a:lnTo>
                  <a:pt x="37" y="56"/>
                </a:lnTo>
                <a:lnTo>
                  <a:pt x="37" y="54"/>
                </a:lnTo>
                <a:lnTo>
                  <a:pt x="37" y="54"/>
                </a:lnTo>
                <a:lnTo>
                  <a:pt x="38" y="54"/>
                </a:lnTo>
                <a:lnTo>
                  <a:pt x="38" y="54"/>
                </a:lnTo>
                <a:lnTo>
                  <a:pt x="38" y="54"/>
                </a:lnTo>
                <a:lnTo>
                  <a:pt x="38" y="53"/>
                </a:lnTo>
                <a:lnTo>
                  <a:pt x="38" y="53"/>
                </a:lnTo>
                <a:lnTo>
                  <a:pt x="38" y="53"/>
                </a:lnTo>
                <a:lnTo>
                  <a:pt x="40" y="54"/>
                </a:lnTo>
                <a:lnTo>
                  <a:pt x="40" y="54"/>
                </a:lnTo>
                <a:lnTo>
                  <a:pt x="40" y="54"/>
                </a:lnTo>
                <a:lnTo>
                  <a:pt x="40" y="54"/>
                </a:lnTo>
                <a:lnTo>
                  <a:pt x="40" y="56"/>
                </a:lnTo>
                <a:lnTo>
                  <a:pt x="41" y="56"/>
                </a:lnTo>
                <a:lnTo>
                  <a:pt x="41" y="56"/>
                </a:lnTo>
                <a:lnTo>
                  <a:pt x="41" y="56"/>
                </a:lnTo>
                <a:lnTo>
                  <a:pt x="41" y="56"/>
                </a:lnTo>
                <a:lnTo>
                  <a:pt x="43" y="56"/>
                </a:lnTo>
                <a:lnTo>
                  <a:pt x="43" y="56"/>
                </a:lnTo>
                <a:lnTo>
                  <a:pt x="43" y="57"/>
                </a:lnTo>
                <a:lnTo>
                  <a:pt x="43" y="56"/>
                </a:lnTo>
                <a:lnTo>
                  <a:pt x="43" y="56"/>
                </a:lnTo>
                <a:lnTo>
                  <a:pt x="44" y="56"/>
                </a:lnTo>
                <a:lnTo>
                  <a:pt x="44" y="57"/>
                </a:lnTo>
                <a:lnTo>
                  <a:pt x="43" y="57"/>
                </a:lnTo>
                <a:lnTo>
                  <a:pt x="43" y="57"/>
                </a:lnTo>
                <a:lnTo>
                  <a:pt x="43" y="57"/>
                </a:lnTo>
                <a:lnTo>
                  <a:pt x="43" y="59"/>
                </a:lnTo>
                <a:lnTo>
                  <a:pt x="43" y="59"/>
                </a:lnTo>
                <a:lnTo>
                  <a:pt x="41" y="60"/>
                </a:lnTo>
                <a:lnTo>
                  <a:pt x="41" y="60"/>
                </a:lnTo>
                <a:lnTo>
                  <a:pt x="41" y="60"/>
                </a:lnTo>
                <a:lnTo>
                  <a:pt x="41" y="60"/>
                </a:lnTo>
                <a:lnTo>
                  <a:pt x="41" y="60"/>
                </a:lnTo>
                <a:lnTo>
                  <a:pt x="43" y="61"/>
                </a:lnTo>
                <a:lnTo>
                  <a:pt x="44" y="61"/>
                </a:lnTo>
                <a:lnTo>
                  <a:pt x="44" y="61"/>
                </a:lnTo>
                <a:lnTo>
                  <a:pt x="44" y="61"/>
                </a:lnTo>
                <a:lnTo>
                  <a:pt x="44" y="61"/>
                </a:lnTo>
                <a:lnTo>
                  <a:pt x="46" y="61"/>
                </a:lnTo>
                <a:lnTo>
                  <a:pt x="46" y="61"/>
                </a:lnTo>
                <a:lnTo>
                  <a:pt x="46" y="60"/>
                </a:lnTo>
                <a:lnTo>
                  <a:pt x="46" y="61"/>
                </a:lnTo>
                <a:lnTo>
                  <a:pt x="47" y="60"/>
                </a:lnTo>
                <a:lnTo>
                  <a:pt x="47" y="60"/>
                </a:lnTo>
                <a:lnTo>
                  <a:pt x="46" y="60"/>
                </a:lnTo>
                <a:lnTo>
                  <a:pt x="46" y="59"/>
                </a:lnTo>
                <a:lnTo>
                  <a:pt x="46" y="59"/>
                </a:lnTo>
                <a:lnTo>
                  <a:pt x="46" y="57"/>
                </a:lnTo>
                <a:lnTo>
                  <a:pt x="46" y="57"/>
                </a:lnTo>
                <a:lnTo>
                  <a:pt x="46" y="57"/>
                </a:lnTo>
                <a:lnTo>
                  <a:pt x="47" y="57"/>
                </a:lnTo>
                <a:lnTo>
                  <a:pt x="47" y="57"/>
                </a:lnTo>
                <a:lnTo>
                  <a:pt x="46" y="57"/>
                </a:lnTo>
                <a:lnTo>
                  <a:pt x="46" y="59"/>
                </a:lnTo>
                <a:lnTo>
                  <a:pt x="46" y="60"/>
                </a:lnTo>
                <a:lnTo>
                  <a:pt x="46" y="60"/>
                </a:lnTo>
                <a:lnTo>
                  <a:pt x="47" y="60"/>
                </a:lnTo>
                <a:lnTo>
                  <a:pt x="48" y="59"/>
                </a:lnTo>
                <a:lnTo>
                  <a:pt x="48" y="59"/>
                </a:lnTo>
                <a:lnTo>
                  <a:pt x="48" y="59"/>
                </a:lnTo>
                <a:lnTo>
                  <a:pt x="48" y="57"/>
                </a:lnTo>
                <a:lnTo>
                  <a:pt x="48" y="57"/>
                </a:lnTo>
                <a:lnTo>
                  <a:pt x="48" y="56"/>
                </a:lnTo>
                <a:lnTo>
                  <a:pt x="48" y="56"/>
                </a:lnTo>
                <a:lnTo>
                  <a:pt x="48" y="56"/>
                </a:lnTo>
                <a:lnTo>
                  <a:pt x="48" y="54"/>
                </a:lnTo>
                <a:lnTo>
                  <a:pt x="48" y="54"/>
                </a:lnTo>
                <a:lnTo>
                  <a:pt x="48" y="54"/>
                </a:lnTo>
                <a:lnTo>
                  <a:pt x="48" y="54"/>
                </a:lnTo>
                <a:lnTo>
                  <a:pt x="48" y="54"/>
                </a:lnTo>
                <a:lnTo>
                  <a:pt x="48" y="53"/>
                </a:lnTo>
                <a:lnTo>
                  <a:pt x="48" y="53"/>
                </a:lnTo>
                <a:lnTo>
                  <a:pt x="50" y="51"/>
                </a:lnTo>
                <a:lnTo>
                  <a:pt x="50" y="51"/>
                </a:lnTo>
                <a:lnTo>
                  <a:pt x="51" y="51"/>
                </a:lnTo>
                <a:lnTo>
                  <a:pt x="51" y="50"/>
                </a:lnTo>
                <a:lnTo>
                  <a:pt x="51" y="50"/>
                </a:lnTo>
                <a:lnTo>
                  <a:pt x="50" y="50"/>
                </a:lnTo>
                <a:lnTo>
                  <a:pt x="50" y="50"/>
                </a:lnTo>
                <a:lnTo>
                  <a:pt x="50" y="49"/>
                </a:lnTo>
                <a:lnTo>
                  <a:pt x="50" y="49"/>
                </a:lnTo>
                <a:lnTo>
                  <a:pt x="50" y="49"/>
                </a:lnTo>
                <a:lnTo>
                  <a:pt x="48" y="49"/>
                </a:lnTo>
                <a:lnTo>
                  <a:pt x="48" y="49"/>
                </a:lnTo>
                <a:lnTo>
                  <a:pt x="48" y="50"/>
                </a:lnTo>
                <a:lnTo>
                  <a:pt x="48" y="50"/>
                </a:lnTo>
                <a:lnTo>
                  <a:pt x="48" y="50"/>
                </a:lnTo>
                <a:lnTo>
                  <a:pt x="47" y="50"/>
                </a:lnTo>
                <a:lnTo>
                  <a:pt x="47" y="50"/>
                </a:lnTo>
                <a:lnTo>
                  <a:pt x="47" y="50"/>
                </a:lnTo>
                <a:lnTo>
                  <a:pt x="47" y="50"/>
                </a:lnTo>
                <a:lnTo>
                  <a:pt x="47" y="50"/>
                </a:lnTo>
                <a:lnTo>
                  <a:pt x="47" y="50"/>
                </a:lnTo>
                <a:lnTo>
                  <a:pt x="47" y="49"/>
                </a:lnTo>
                <a:lnTo>
                  <a:pt x="47" y="47"/>
                </a:lnTo>
                <a:lnTo>
                  <a:pt x="47" y="47"/>
                </a:lnTo>
                <a:lnTo>
                  <a:pt x="47" y="47"/>
                </a:lnTo>
                <a:lnTo>
                  <a:pt x="47" y="47"/>
                </a:lnTo>
                <a:lnTo>
                  <a:pt x="48" y="47"/>
                </a:lnTo>
                <a:lnTo>
                  <a:pt x="51" y="47"/>
                </a:lnTo>
                <a:lnTo>
                  <a:pt x="51" y="47"/>
                </a:lnTo>
                <a:lnTo>
                  <a:pt x="50" y="47"/>
                </a:lnTo>
                <a:lnTo>
                  <a:pt x="50" y="47"/>
                </a:lnTo>
                <a:lnTo>
                  <a:pt x="50" y="47"/>
                </a:lnTo>
                <a:lnTo>
                  <a:pt x="51" y="49"/>
                </a:lnTo>
                <a:lnTo>
                  <a:pt x="51" y="49"/>
                </a:lnTo>
                <a:lnTo>
                  <a:pt x="53" y="49"/>
                </a:lnTo>
                <a:lnTo>
                  <a:pt x="53" y="50"/>
                </a:lnTo>
                <a:lnTo>
                  <a:pt x="53" y="50"/>
                </a:lnTo>
                <a:lnTo>
                  <a:pt x="53" y="50"/>
                </a:lnTo>
                <a:lnTo>
                  <a:pt x="53" y="50"/>
                </a:lnTo>
                <a:lnTo>
                  <a:pt x="53" y="50"/>
                </a:lnTo>
                <a:lnTo>
                  <a:pt x="53" y="50"/>
                </a:lnTo>
                <a:lnTo>
                  <a:pt x="53" y="50"/>
                </a:lnTo>
                <a:lnTo>
                  <a:pt x="53" y="50"/>
                </a:lnTo>
                <a:lnTo>
                  <a:pt x="53" y="50"/>
                </a:lnTo>
                <a:lnTo>
                  <a:pt x="53" y="50"/>
                </a:lnTo>
                <a:lnTo>
                  <a:pt x="51" y="50"/>
                </a:lnTo>
                <a:lnTo>
                  <a:pt x="51" y="51"/>
                </a:lnTo>
                <a:lnTo>
                  <a:pt x="51" y="51"/>
                </a:lnTo>
                <a:lnTo>
                  <a:pt x="53" y="51"/>
                </a:lnTo>
                <a:lnTo>
                  <a:pt x="54" y="51"/>
                </a:lnTo>
                <a:lnTo>
                  <a:pt x="54" y="50"/>
                </a:lnTo>
                <a:lnTo>
                  <a:pt x="54" y="50"/>
                </a:lnTo>
                <a:lnTo>
                  <a:pt x="54" y="50"/>
                </a:lnTo>
                <a:lnTo>
                  <a:pt x="54" y="49"/>
                </a:lnTo>
                <a:lnTo>
                  <a:pt x="54" y="47"/>
                </a:lnTo>
                <a:lnTo>
                  <a:pt x="54" y="47"/>
                </a:lnTo>
                <a:lnTo>
                  <a:pt x="54" y="46"/>
                </a:lnTo>
                <a:lnTo>
                  <a:pt x="54" y="46"/>
                </a:lnTo>
                <a:lnTo>
                  <a:pt x="56" y="46"/>
                </a:lnTo>
                <a:lnTo>
                  <a:pt x="56" y="46"/>
                </a:lnTo>
                <a:lnTo>
                  <a:pt x="56" y="46"/>
                </a:lnTo>
                <a:lnTo>
                  <a:pt x="56" y="44"/>
                </a:lnTo>
                <a:lnTo>
                  <a:pt x="57" y="44"/>
                </a:lnTo>
                <a:lnTo>
                  <a:pt x="57" y="43"/>
                </a:lnTo>
                <a:lnTo>
                  <a:pt x="57" y="43"/>
                </a:lnTo>
                <a:lnTo>
                  <a:pt x="57" y="43"/>
                </a:lnTo>
                <a:lnTo>
                  <a:pt x="56" y="43"/>
                </a:lnTo>
                <a:lnTo>
                  <a:pt x="56" y="41"/>
                </a:lnTo>
                <a:lnTo>
                  <a:pt x="56" y="43"/>
                </a:lnTo>
                <a:lnTo>
                  <a:pt x="54" y="43"/>
                </a:lnTo>
                <a:lnTo>
                  <a:pt x="54" y="43"/>
                </a:lnTo>
                <a:lnTo>
                  <a:pt x="54" y="43"/>
                </a:lnTo>
                <a:lnTo>
                  <a:pt x="54" y="43"/>
                </a:lnTo>
                <a:lnTo>
                  <a:pt x="54" y="43"/>
                </a:lnTo>
                <a:lnTo>
                  <a:pt x="54" y="41"/>
                </a:lnTo>
                <a:lnTo>
                  <a:pt x="54" y="41"/>
                </a:lnTo>
                <a:lnTo>
                  <a:pt x="54" y="41"/>
                </a:lnTo>
                <a:lnTo>
                  <a:pt x="54" y="40"/>
                </a:lnTo>
                <a:lnTo>
                  <a:pt x="54" y="40"/>
                </a:lnTo>
                <a:lnTo>
                  <a:pt x="54" y="40"/>
                </a:lnTo>
                <a:lnTo>
                  <a:pt x="54" y="40"/>
                </a:lnTo>
                <a:lnTo>
                  <a:pt x="54" y="39"/>
                </a:lnTo>
                <a:lnTo>
                  <a:pt x="54" y="39"/>
                </a:lnTo>
                <a:lnTo>
                  <a:pt x="54" y="39"/>
                </a:lnTo>
                <a:lnTo>
                  <a:pt x="54" y="37"/>
                </a:lnTo>
                <a:lnTo>
                  <a:pt x="56" y="39"/>
                </a:lnTo>
                <a:lnTo>
                  <a:pt x="56" y="39"/>
                </a:lnTo>
                <a:lnTo>
                  <a:pt x="56" y="39"/>
                </a:lnTo>
                <a:lnTo>
                  <a:pt x="56" y="37"/>
                </a:lnTo>
                <a:lnTo>
                  <a:pt x="56" y="37"/>
                </a:lnTo>
                <a:lnTo>
                  <a:pt x="57" y="37"/>
                </a:lnTo>
                <a:lnTo>
                  <a:pt x="57" y="37"/>
                </a:lnTo>
                <a:lnTo>
                  <a:pt x="57" y="37"/>
                </a:lnTo>
                <a:lnTo>
                  <a:pt x="58" y="37"/>
                </a:lnTo>
                <a:lnTo>
                  <a:pt x="60" y="36"/>
                </a:lnTo>
                <a:lnTo>
                  <a:pt x="60" y="36"/>
                </a:lnTo>
                <a:lnTo>
                  <a:pt x="61" y="36"/>
                </a:lnTo>
                <a:lnTo>
                  <a:pt x="61" y="36"/>
                </a:lnTo>
                <a:lnTo>
                  <a:pt x="61" y="34"/>
                </a:lnTo>
                <a:lnTo>
                  <a:pt x="61" y="34"/>
                </a:lnTo>
                <a:lnTo>
                  <a:pt x="63" y="34"/>
                </a:lnTo>
                <a:lnTo>
                  <a:pt x="63" y="34"/>
                </a:lnTo>
                <a:lnTo>
                  <a:pt x="64" y="34"/>
                </a:lnTo>
                <a:lnTo>
                  <a:pt x="64" y="33"/>
                </a:lnTo>
                <a:lnTo>
                  <a:pt x="65" y="33"/>
                </a:lnTo>
                <a:lnTo>
                  <a:pt x="67" y="31"/>
                </a:lnTo>
                <a:lnTo>
                  <a:pt x="67" y="31"/>
                </a:lnTo>
                <a:lnTo>
                  <a:pt x="67" y="31"/>
                </a:lnTo>
                <a:lnTo>
                  <a:pt x="65" y="30"/>
                </a:lnTo>
                <a:lnTo>
                  <a:pt x="65" y="30"/>
                </a:lnTo>
                <a:lnTo>
                  <a:pt x="65" y="31"/>
                </a:lnTo>
                <a:lnTo>
                  <a:pt x="64" y="31"/>
                </a:lnTo>
                <a:lnTo>
                  <a:pt x="64" y="31"/>
                </a:lnTo>
                <a:lnTo>
                  <a:pt x="64" y="30"/>
                </a:lnTo>
                <a:lnTo>
                  <a:pt x="64" y="30"/>
                </a:lnTo>
                <a:lnTo>
                  <a:pt x="64" y="30"/>
                </a:lnTo>
                <a:lnTo>
                  <a:pt x="64" y="30"/>
                </a:lnTo>
                <a:lnTo>
                  <a:pt x="65" y="30"/>
                </a:lnTo>
                <a:lnTo>
                  <a:pt x="65" y="30"/>
                </a:lnTo>
                <a:lnTo>
                  <a:pt x="67" y="30"/>
                </a:lnTo>
                <a:lnTo>
                  <a:pt x="67" y="29"/>
                </a:lnTo>
                <a:lnTo>
                  <a:pt x="67" y="29"/>
                </a:lnTo>
                <a:lnTo>
                  <a:pt x="67" y="29"/>
                </a:lnTo>
                <a:lnTo>
                  <a:pt x="67" y="29"/>
                </a:lnTo>
                <a:lnTo>
                  <a:pt x="68" y="27"/>
                </a:lnTo>
                <a:lnTo>
                  <a:pt x="68" y="27"/>
                </a:lnTo>
                <a:lnTo>
                  <a:pt x="70" y="26"/>
                </a:lnTo>
                <a:lnTo>
                  <a:pt x="70" y="26"/>
                </a:lnTo>
                <a:lnTo>
                  <a:pt x="70" y="26"/>
                </a:lnTo>
                <a:lnTo>
                  <a:pt x="70" y="24"/>
                </a:lnTo>
                <a:lnTo>
                  <a:pt x="70" y="24"/>
                </a:lnTo>
                <a:lnTo>
                  <a:pt x="70" y="23"/>
                </a:lnTo>
                <a:lnTo>
                  <a:pt x="71" y="23"/>
                </a:lnTo>
                <a:lnTo>
                  <a:pt x="71" y="24"/>
                </a:lnTo>
                <a:lnTo>
                  <a:pt x="71" y="24"/>
                </a:lnTo>
                <a:lnTo>
                  <a:pt x="71" y="24"/>
                </a:lnTo>
                <a:lnTo>
                  <a:pt x="71" y="24"/>
                </a:lnTo>
                <a:lnTo>
                  <a:pt x="73" y="23"/>
                </a:lnTo>
                <a:lnTo>
                  <a:pt x="73" y="23"/>
                </a:lnTo>
                <a:lnTo>
                  <a:pt x="73" y="23"/>
                </a:lnTo>
                <a:lnTo>
                  <a:pt x="74" y="23"/>
                </a:lnTo>
                <a:lnTo>
                  <a:pt x="74" y="23"/>
                </a:lnTo>
                <a:lnTo>
                  <a:pt x="74" y="23"/>
                </a:lnTo>
                <a:lnTo>
                  <a:pt x="74" y="23"/>
                </a:lnTo>
                <a:lnTo>
                  <a:pt x="75" y="22"/>
                </a:lnTo>
                <a:lnTo>
                  <a:pt x="75" y="22"/>
                </a:lnTo>
                <a:lnTo>
                  <a:pt x="77" y="22"/>
                </a:lnTo>
                <a:lnTo>
                  <a:pt x="78" y="22"/>
                </a:lnTo>
                <a:lnTo>
                  <a:pt x="78" y="22"/>
                </a:lnTo>
                <a:lnTo>
                  <a:pt x="80" y="20"/>
                </a:lnTo>
                <a:lnTo>
                  <a:pt x="80" y="20"/>
                </a:lnTo>
                <a:lnTo>
                  <a:pt x="80" y="22"/>
                </a:lnTo>
                <a:lnTo>
                  <a:pt x="80" y="22"/>
                </a:lnTo>
                <a:lnTo>
                  <a:pt x="81" y="22"/>
                </a:lnTo>
                <a:lnTo>
                  <a:pt x="81" y="22"/>
                </a:lnTo>
                <a:lnTo>
                  <a:pt x="81" y="20"/>
                </a:lnTo>
                <a:lnTo>
                  <a:pt x="83" y="20"/>
                </a:lnTo>
                <a:lnTo>
                  <a:pt x="83" y="20"/>
                </a:lnTo>
                <a:lnTo>
                  <a:pt x="84" y="20"/>
                </a:lnTo>
                <a:lnTo>
                  <a:pt x="84" y="20"/>
                </a:lnTo>
                <a:lnTo>
                  <a:pt x="84" y="20"/>
                </a:lnTo>
                <a:lnTo>
                  <a:pt x="85" y="20"/>
                </a:lnTo>
                <a:lnTo>
                  <a:pt x="85" y="19"/>
                </a:lnTo>
                <a:lnTo>
                  <a:pt x="85" y="19"/>
                </a:lnTo>
                <a:lnTo>
                  <a:pt x="85" y="20"/>
                </a:lnTo>
                <a:lnTo>
                  <a:pt x="87" y="20"/>
                </a:lnTo>
                <a:lnTo>
                  <a:pt x="87" y="19"/>
                </a:lnTo>
                <a:lnTo>
                  <a:pt x="88" y="19"/>
                </a:lnTo>
                <a:lnTo>
                  <a:pt x="88" y="19"/>
                </a:lnTo>
                <a:lnTo>
                  <a:pt x="88" y="19"/>
                </a:lnTo>
                <a:lnTo>
                  <a:pt x="88" y="19"/>
                </a:lnTo>
                <a:lnTo>
                  <a:pt x="88" y="19"/>
                </a:lnTo>
                <a:lnTo>
                  <a:pt x="88" y="19"/>
                </a:lnTo>
                <a:lnTo>
                  <a:pt x="88" y="19"/>
                </a:lnTo>
                <a:lnTo>
                  <a:pt x="88" y="19"/>
                </a:lnTo>
                <a:lnTo>
                  <a:pt x="90" y="19"/>
                </a:lnTo>
                <a:lnTo>
                  <a:pt x="90" y="19"/>
                </a:lnTo>
                <a:lnTo>
                  <a:pt x="90" y="19"/>
                </a:lnTo>
                <a:lnTo>
                  <a:pt x="91" y="19"/>
                </a:lnTo>
                <a:lnTo>
                  <a:pt x="91" y="19"/>
                </a:lnTo>
                <a:lnTo>
                  <a:pt x="91" y="19"/>
                </a:lnTo>
                <a:lnTo>
                  <a:pt x="91" y="19"/>
                </a:lnTo>
                <a:lnTo>
                  <a:pt x="91" y="17"/>
                </a:lnTo>
                <a:lnTo>
                  <a:pt x="91" y="17"/>
                </a:lnTo>
                <a:lnTo>
                  <a:pt x="91" y="17"/>
                </a:lnTo>
                <a:lnTo>
                  <a:pt x="93" y="17"/>
                </a:lnTo>
                <a:lnTo>
                  <a:pt x="93" y="17"/>
                </a:lnTo>
                <a:lnTo>
                  <a:pt x="93" y="17"/>
                </a:lnTo>
                <a:lnTo>
                  <a:pt x="93" y="17"/>
                </a:lnTo>
                <a:lnTo>
                  <a:pt x="94" y="19"/>
                </a:lnTo>
                <a:lnTo>
                  <a:pt x="94" y="19"/>
                </a:lnTo>
                <a:lnTo>
                  <a:pt x="94" y="17"/>
                </a:lnTo>
                <a:lnTo>
                  <a:pt x="94" y="17"/>
                </a:lnTo>
                <a:lnTo>
                  <a:pt x="94" y="19"/>
                </a:lnTo>
                <a:lnTo>
                  <a:pt x="95" y="19"/>
                </a:lnTo>
                <a:lnTo>
                  <a:pt x="95" y="19"/>
                </a:lnTo>
                <a:lnTo>
                  <a:pt x="97" y="17"/>
                </a:lnTo>
                <a:lnTo>
                  <a:pt x="98" y="17"/>
                </a:lnTo>
                <a:lnTo>
                  <a:pt x="98" y="17"/>
                </a:lnTo>
                <a:lnTo>
                  <a:pt x="98" y="17"/>
                </a:lnTo>
                <a:lnTo>
                  <a:pt x="98" y="17"/>
                </a:lnTo>
                <a:lnTo>
                  <a:pt x="98" y="17"/>
                </a:lnTo>
                <a:lnTo>
                  <a:pt x="98" y="17"/>
                </a:lnTo>
                <a:lnTo>
                  <a:pt x="100" y="17"/>
                </a:lnTo>
                <a:lnTo>
                  <a:pt x="101" y="17"/>
                </a:lnTo>
                <a:lnTo>
                  <a:pt x="101" y="17"/>
                </a:lnTo>
                <a:lnTo>
                  <a:pt x="103" y="17"/>
                </a:lnTo>
                <a:lnTo>
                  <a:pt x="103" y="17"/>
                </a:lnTo>
                <a:lnTo>
                  <a:pt x="103" y="17"/>
                </a:lnTo>
                <a:lnTo>
                  <a:pt x="103" y="17"/>
                </a:lnTo>
                <a:lnTo>
                  <a:pt x="104" y="17"/>
                </a:lnTo>
                <a:lnTo>
                  <a:pt x="104" y="17"/>
                </a:lnTo>
                <a:lnTo>
                  <a:pt x="104" y="17"/>
                </a:lnTo>
                <a:lnTo>
                  <a:pt x="104" y="17"/>
                </a:lnTo>
                <a:lnTo>
                  <a:pt x="104" y="17"/>
                </a:lnTo>
                <a:lnTo>
                  <a:pt x="104" y="17"/>
                </a:lnTo>
                <a:lnTo>
                  <a:pt x="104" y="17"/>
                </a:lnTo>
                <a:lnTo>
                  <a:pt x="105" y="17"/>
                </a:lnTo>
                <a:lnTo>
                  <a:pt x="105" y="17"/>
                </a:lnTo>
                <a:lnTo>
                  <a:pt x="105" y="17"/>
                </a:lnTo>
                <a:lnTo>
                  <a:pt x="105" y="17"/>
                </a:lnTo>
                <a:lnTo>
                  <a:pt x="105" y="17"/>
                </a:lnTo>
                <a:lnTo>
                  <a:pt x="105" y="16"/>
                </a:lnTo>
                <a:lnTo>
                  <a:pt x="105" y="16"/>
                </a:lnTo>
                <a:lnTo>
                  <a:pt x="105" y="14"/>
                </a:lnTo>
                <a:lnTo>
                  <a:pt x="105" y="14"/>
                </a:lnTo>
                <a:lnTo>
                  <a:pt x="107" y="14"/>
                </a:lnTo>
                <a:lnTo>
                  <a:pt x="107" y="14"/>
                </a:lnTo>
                <a:lnTo>
                  <a:pt x="107" y="14"/>
                </a:lnTo>
                <a:lnTo>
                  <a:pt x="108" y="14"/>
                </a:lnTo>
                <a:lnTo>
                  <a:pt x="108" y="14"/>
                </a:lnTo>
                <a:lnTo>
                  <a:pt x="108" y="14"/>
                </a:lnTo>
                <a:lnTo>
                  <a:pt x="110" y="14"/>
                </a:lnTo>
                <a:lnTo>
                  <a:pt x="110" y="14"/>
                </a:lnTo>
                <a:lnTo>
                  <a:pt x="110" y="14"/>
                </a:lnTo>
                <a:lnTo>
                  <a:pt x="110" y="16"/>
                </a:lnTo>
                <a:lnTo>
                  <a:pt x="110" y="17"/>
                </a:lnTo>
                <a:lnTo>
                  <a:pt x="110" y="17"/>
                </a:lnTo>
                <a:lnTo>
                  <a:pt x="110" y="17"/>
                </a:lnTo>
                <a:lnTo>
                  <a:pt x="110" y="17"/>
                </a:lnTo>
                <a:lnTo>
                  <a:pt x="110" y="16"/>
                </a:lnTo>
                <a:lnTo>
                  <a:pt x="111" y="14"/>
                </a:lnTo>
                <a:lnTo>
                  <a:pt x="111" y="14"/>
                </a:lnTo>
                <a:lnTo>
                  <a:pt x="111" y="14"/>
                </a:lnTo>
                <a:lnTo>
                  <a:pt x="111" y="13"/>
                </a:lnTo>
                <a:lnTo>
                  <a:pt x="112" y="14"/>
                </a:lnTo>
                <a:lnTo>
                  <a:pt x="112" y="16"/>
                </a:lnTo>
                <a:lnTo>
                  <a:pt x="112" y="16"/>
                </a:lnTo>
                <a:lnTo>
                  <a:pt x="114" y="16"/>
                </a:lnTo>
                <a:lnTo>
                  <a:pt x="114" y="14"/>
                </a:lnTo>
                <a:lnTo>
                  <a:pt x="114" y="14"/>
                </a:lnTo>
                <a:lnTo>
                  <a:pt x="115" y="13"/>
                </a:lnTo>
                <a:lnTo>
                  <a:pt x="115" y="13"/>
                </a:lnTo>
                <a:lnTo>
                  <a:pt x="115" y="13"/>
                </a:lnTo>
                <a:lnTo>
                  <a:pt x="115" y="13"/>
                </a:lnTo>
                <a:lnTo>
                  <a:pt x="118" y="13"/>
                </a:lnTo>
                <a:lnTo>
                  <a:pt x="120" y="13"/>
                </a:lnTo>
                <a:lnTo>
                  <a:pt x="121" y="13"/>
                </a:lnTo>
                <a:lnTo>
                  <a:pt x="121" y="13"/>
                </a:lnTo>
                <a:lnTo>
                  <a:pt x="122" y="13"/>
                </a:lnTo>
                <a:lnTo>
                  <a:pt x="122" y="14"/>
                </a:lnTo>
                <a:lnTo>
                  <a:pt x="122" y="14"/>
                </a:lnTo>
                <a:lnTo>
                  <a:pt x="122" y="14"/>
                </a:lnTo>
                <a:lnTo>
                  <a:pt x="124" y="13"/>
                </a:lnTo>
                <a:lnTo>
                  <a:pt x="124" y="13"/>
                </a:lnTo>
                <a:lnTo>
                  <a:pt x="124" y="13"/>
                </a:lnTo>
                <a:lnTo>
                  <a:pt x="124" y="13"/>
                </a:lnTo>
                <a:lnTo>
                  <a:pt x="124" y="13"/>
                </a:lnTo>
                <a:lnTo>
                  <a:pt x="125" y="13"/>
                </a:lnTo>
                <a:lnTo>
                  <a:pt x="125" y="13"/>
                </a:lnTo>
                <a:lnTo>
                  <a:pt x="125" y="14"/>
                </a:lnTo>
                <a:lnTo>
                  <a:pt x="125" y="14"/>
                </a:lnTo>
                <a:lnTo>
                  <a:pt x="125" y="13"/>
                </a:lnTo>
                <a:lnTo>
                  <a:pt x="127" y="13"/>
                </a:lnTo>
                <a:lnTo>
                  <a:pt x="128" y="13"/>
                </a:lnTo>
                <a:lnTo>
                  <a:pt x="128" y="13"/>
                </a:lnTo>
                <a:lnTo>
                  <a:pt x="130" y="13"/>
                </a:lnTo>
                <a:lnTo>
                  <a:pt x="130" y="13"/>
                </a:lnTo>
                <a:lnTo>
                  <a:pt x="130" y="13"/>
                </a:lnTo>
                <a:lnTo>
                  <a:pt x="130" y="13"/>
                </a:lnTo>
                <a:lnTo>
                  <a:pt x="130" y="12"/>
                </a:lnTo>
                <a:lnTo>
                  <a:pt x="130" y="12"/>
                </a:lnTo>
                <a:lnTo>
                  <a:pt x="131" y="12"/>
                </a:lnTo>
                <a:lnTo>
                  <a:pt x="131" y="12"/>
                </a:lnTo>
                <a:lnTo>
                  <a:pt x="131" y="12"/>
                </a:lnTo>
                <a:lnTo>
                  <a:pt x="131" y="12"/>
                </a:lnTo>
                <a:lnTo>
                  <a:pt x="131" y="13"/>
                </a:lnTo>
                <a:lnTo>
                  <a:pt x="131" y="13"/>
                </a:lnTo>
                <a:lnTo>
                  <a:pt x="131" y="12"/>
                </a:lnTo>
                <a:lnTo>
                  <a:pt x="131" y="12"/>
                </a:lnTo>
                <a:lnTo>
                  <a:pt x="131" y="12"/>
                </a:lnTo>
                <a:lnTo>
                  <a:pt x="131" y="13"/>
                </a:lnTo>
                <a:lnTo>
                  <a:pt x="131" y="13"/>
                </a:lnTo>
                <a:lnTo>
                  <a:pt x="132" y="13"/>
                </a:lnTo>
                <a:lnTo>
                  <a:pt x="134" y="13"/>
                </a:lnTo>
                <a:lnTo>
                  <a:pt x="135" y="13"/>
                </a:lnTo>
                <a:lnTo>
                  <a:pt x="135" y="13"/>
                </a:lnTo>
                <a:lnTo>
                  <a:pt x="135" y="13"/>
                </a:lnTo>
                <a:lnTo>
                  <a:pt x="135" y="13"/>
                </a:lnTo>
                <a:lnTo>
                  <a:pt x="135" y="13"/>
                </a:lnTo>
                <a:lnTo>
                  <a:pt x="135" y="14"/>
                </a:lnTo>
                <a:lnTo>
                  <a:pt x="135" y="14"/>
                </a:lnTo>
                <a:lnTo>
                  <a:pt x="135" y="14"/>
                </a:lnTo>
                <a:lnTo>
                  <a:pt x="135" y="14"/>
                </a:lnTo>
                <a:lnTo>
                  <a:pt x="135" y="13"/>
                </a:lnTo>
                <a:lnTo>
                  <a:pt x="137" y="13"/>
                </a:lnTo>
                <a:lnTo>
                  <a:pt x="137" y="13"/>
                </a:lnTo>
                <a:lnTo>
                  <a:pt x="137" y="14"/>
                </a:lnTo>
                <a:lnTo>
                  <a:pt x="138" y="14"/>
                </a:lnTo>
                <a:lnTo>
                  <a:pt x="138" y="14"/>
                </a:lnTo>
                <a:lnTo>
                  <a:pt x="140" y="14"/>
                </a:lnTo>
                <a:lnTo>
                  <a:pt x="140" y="14"/>
                </a:lnTo>
                <a:lnTo>
                  <a:pt x="141" y="14"/>
                </a:lnTo>
                <a:lnTo>
                  <a:pt x="142" y="14"/>
                </a:lnTo>
                <a:lnTo>
                  <a:pt x="142" y="13"/>
                </a:lnTo>
                <a:lnTo>
                  <a:pt x="144" y="13"/>
                </a:lnTo>
                <a:lnTo>
                  <a:pt x="144" y="13"/>
                </a:lnTo>
                <a:lnTo>
                  <a:pt x="144" y="13"/>
                </a:lnTo>
                <a:lnTo>
                  <a:pt x="145" y="13"/>
                </a:lnTo>
                <a:lnTo>
                  <a:pt x="145" y="13"/>
                </a:lnTo>
                <a:lnTo>
                  <a:pt x="144" y="14"/>
                </a:lnTo>
                <a:lnTo>
                  <a:pt x="144" y="14"/>
                </a:lnTo>
                <a:lnTo>
                  <a:pt x="145" y="14"/>
                </a:lnTo>
                <a:lnTo>
                  <a:pt x="145" y="14"/>
                </a:lnTo>
                <a:lnTo>
                  <a:pt x="145" y="14"/>
                </a:lnTo>
                <a:lnTo>
                  <a:pt x="145" y="14"/>
                </a:lnTo>
                <a:lnTo>
                  <a:pt x="147" y="14"/>
                </a:lnTo>
                <a:lnTo>
                  <a:pt x="147" y="14"/>
                </a:lnTo>
                <a:lnTo>
                  <a:pt x="147" y="13"/>
                </a:lnTo>
                <a:lnTo>
                  <a:pt x="147" y="13"/>
                </a:lnTo>
                <a:lnTo>
                  <a:pt x="147" y="14"/>
                </a:lnTo>
                <a:lnTo>
                  <a:pt x="148" y="14"/>
                </a:lnTo>
                <a:lnTo>
                  <a:pt x="150" y="13"/>
                </a:lnTo>
                <a:lnTo>
                  <a:pt x="150" y="13"/>
                </a:lnTo>
                <a:lnTo>
                  <a:pt x="150" y="13"/>
                </a:lnTo>
                <a:lnTo>
                  <a:pt x="150" y="13"/>
                </a:lnTo>
                <a:lnTo>
                  <a:pt x="150" y="13"/>
                </a:lnTo>
                <a:lnTo>
                  <a:pt x="150" y="14"/>
                </a:lnTo>
                <a:lnTo>
                  <a:pt x="150" y="14"/>
                </a:lnTo>
                <a:lnTo>
                  <a:pt x="151" y="13"/>
                </a:lnTo>
                <a:lnTo>
                  <a:pt x="151" y="13"/>
                </a:lnTo>
                <a:lnTo>
                  <a:pt x="151" y="13"/>
                </a:lnTo>
                <a:lnTo>
                  <a:pt x="151" y="13"/>
                </a:lnTo>
                <a:lnTo>
                  <a:pt x="151" y="13"/>
                </a:lnTo>
                <a:lnTo>
                  <a:pt x="152" y="14"/>
                </a:lnTo>
                <a:lnTo>
                  <a:pt x="152" y="14"/>
                </a:lnTo>
                <a:lnTo>
                  <a:pt x="152" y="14"/>
                </a:lnTo>
                <a:lnTo>
                  <a:pt x="154" y="14"/>
                </a:lnTo>
                <a:lnTo>
                  <a:pt x="154" y="14"/>
                </a:lnTo>
                <a:lnTo>
                  <a:pt x="154" y="14"/>
                </a:lnTo>
                <a:lnTo>
                  <a:pt x="154" y="13"/>
                </a:lnTo>
                <a:lnTo>
                  <a:pt x="154" y="13"/>
                </a:lnTo>
                <a:lnTo>
                  <a:pt x="155" y="14"/>
                </a:lnTo>
                <a:lnTo>
                  <a:pt x="155" y="14"/>
                </a:lnTo>
                <a:lnTo>
                  <a:pt x="155" y="14"/>
                </a:lnTo>
                <a:lnTo>
                  <a:pt x="155" y="14"/>
                </a:lnTo>
                <a:lnTo>
                  <a:pt x="155" y="13"/>
                </a:lnTo>
                <a:lnTo>
                  <a:pt x="158" y="14"/>
                </a:lnTo>
                <a:lnTo>
                  <a:pt x="157" y="14"/>
                </a:lnTo>
                <a:lnTo>
                  <a:pt x="157" y="14"/>
                </a:lnTo>
                <a:lnTo>
                  <a:pt x="157" y="14"/>
                </a:lnTo>
                <a:lnTo>
                  <a:pt x="157" y="16"/>
                </a:lnTo>
                <a:lnTo>
                  <a:pt x="155" y="16"/>
                </a:lnTo>
                <a:lnTo>
                  <a:pt x="155" y="16"/>
                </a:lnTo>
                <a:lnTo>
                  <a:pt x="155" y="16"/>
                </a:lnTo>
                <a:lnTo>
                  <a:pt x="155" y="17"/>
                </a:lnTo>
                <a:lnTo>
                  <a:pt x="155" y="17"/>
                </a:lnTo>
                <a:lnTo>
                  <a:pt x="155" y="17"/>
                </a:lnTo>
                <a:lnTo>
                  <a:pt x="157" y="17"/>
                </a:lnTo>
                <a:lnTo>
                  <a:pt x="157" y="17"/>
                </a:lnTo>
                <a:lnTo>
                  <a:pt x="158" y="19"/>
                </a:lnTo>
                <a:lnTo>
                  <a:pt x="158" y="19"/>
                </a:lnTo>
                <a:lnTo>
                  <a:pt x="158" y="19"/>
                </a:lnTo>
                <a:lnTo>
                  <a:pt x="158" y="19"/>
                </a:lnTo>
                <a:lnTo>
                  <a:pt x="160" y="19"/>
                </a:lnTo>
                <a:lnTo>
                  <a:pt x="160" y="19"/>
                </a:lnTo>
                <a:lnTo>
                  <a:pt x="161" y="20"/>
                </a:lnTo>
                <a:lnTo>
                  <a:pt x="161" y="20"/>
                </a:lnTo>
                <a:lnTo>
                  <a:pt x="162" y="19"/>
                </a:lnTo>
                <a:lnTo>
                  <a:pt x="162" y="19"/>
                </a:lnTo>
                <a:lnTo>
                  <a:pt x="162" y="19"/>
                </a:lnTo>
                <a:lnTo>
                  <a:pt x="162" y="17"/>
                </a:lnTo>
                <a:lnTo>
                  <a:pt x="162" y="17"/>
                </a:lnTo>
                <a:lnTo>
                  <a:pt x="162" y="16"/>
                </a:lnTo>
                <a:lnTo>
                  <a:pt x="162" y="16"/>
                </a:lnTo>
                <a:lnTo>
                  <a:pt x="162" y="14"/>
                </a:lnTo>
                <a:lnTo>
                  <a:pt x="162" y="14"/>
                </a:lnTo>
                <a:lnTo>
                  <a:pt x="162" y="14"/>
                </a:lnTo>
                <a:lnTo>
                  <a:pt x="162" y="14"/>
                </a:lnTo>
                <a:lnTo>
                  <a:pt x="162" y="13"/>
                </a:lnTo>
                <a:lnTo>
                  <a:pt x="164" y="13"/>
                </a:lnTo>
                <a:lnTo>
                  <a:pt x="164" y="13"/>
                </a:lnTo>
                <a:lnTo>
                  <a:pt x="164" y="13"/>
                </a:lnTo>
                <a:lnTo>
                  <a:pt x="165" y="14"/>
                </a:lnTo>
                <a:lnTo>
                  <a:pt x="165" y="14"/>
                </a:lnTo>
                <a:lnTo>
                  <a:pt x="167" y="14"/>
                </a:lnTo>
                <a:lnTo>
                  <a:pt x="167" y="14"/>
                </a:lnTo>
                <a:lnTo>
                  <a:pt x="167" y="16"/>
                </a:lnTo>
                <a:lnTo>
                  <a:pt x="167" y="16"/>
                </a:lnTo>
                <a:lnTo>
                  <a:pt x="165" y="16"/>
                </a:lnTo>
                <a:lnTo>
                  <a:pt x="165" y="16"/>
                </a:lnTo>
                <a:lnTo>
                  <a:pt x="165" y="16"/>
                </a:lnTo>
                <a:lnTo>
                  <a:pt x="167" y="16"/>
                </a:lnTo>
                <a:lnTo>
                  <a:pt x="168" y="17"/>
                </a:lnTo>
                <a:lnTo>
                  <a:pt x="168" y="17"/>
                </a:lnTo>
                <a:lnTo>
                  <a:pt x="169" y="17"/>
                </a:lnTo>
                <a:lnTo>
                  <a:pt x="169" y="17"/>
                </a:lnTo>
                <a:lnTo>
                  <a:pt x="169" y="17"/>
                </a:lnTo>
                <a:lnTo>
                  <a:pt x="171" y="17"/>
                </a:lnTo>
                <a:lnTo>
                  <a:pt x="171" y="17"/>
                </a:lnTo>
                <a:lnTo>
                  <a:pt x="172" y="17"/>
                </a:lnTo>
                <a:lnTo>
                  <a:pt x="174" y="17"/>
                </a:lnTo>
                <a:lnTo>
                  <a:pt x="174" y="17"/>
                </a:lnTo>
                <a:lnTo>
                  <a:pt x="174" y="17"/>
                </a:lnTo>
                <a:lnTo>
                  <a:pt x="174" y="17"/>
                </a:lnTo>
                <a:lnTo>
                  <a:pt x="174" y="17"/>
                </a:lnTo>
                <a:lnTo>
                  <a:pt x="174" y="17"/>
                </a:lnTo>
                <a:lnTo>
                  <a:pt x="174" y="16"/>
                </a:lnTo>
                <a:lnTo>
                  <a:pt x="174" y="16"/>
                </a:lnTo>
                <a:lnTo>
                  <a:pt x="174" y="16"/>
                </a:lnTo>
                <a:lnTo>
                  <a:pt x="175" y="17"/>
                </a:lnTo>
                <a:lnTo>
                  <a:pt x="175" y="17"/>
                </a:lnTo>
                <a:lnTo>
                  <a:pt x="175" y="16"/>
                </a:lnTo>
                <a:lnTo>
                  <a:pt x="175" y="16"/>
                </a:lnTo>
                <a:lnTo>
                  <a:pt x="175" y="16"/>
                </a:lnTo>
                <a:lnTo>
                  <a:pt x="175" y="16"/>
                </a:lnTo>
                <a:lnTo>
                  <a:pt x="175" y="14"/>
                </a:lnTo>
                <a:lnTo>
                  <a:pt x="174" y="14"/>
                </a:lnTo>
                <a:lnTo>
                  <a:pt x="174" y="14"/>
                </a:lnTo>
                <a:lnTo>
                  <a:pt x="174" y="14"/>
                </a:lnTo>
                <a:lnTo>
                  <a:pt x="174" y="14"/>
                </a:lnTo>
                <a:lnTo>
                  <a:pt x="175" y="14"/>
                </a:lnTo>
                <a:lnTo>
                  <a:pt x="175" y="14"/>
                </a:lnTo>
                <a:lnTo>
                  <a:pt x="175" y="14"/>
                </a:lnTo>
                <a:lnTo>
                  <a:pt x="175" y="14"/>
                </a:lnTo>
                <a:lnTo>
                  <a:pt x="177" y="16"/>
                </a:lnTo>
                <a:lnTo>
                  <a:pt x="177" y="16"/>
                </a:lnTo>
                <a:lnTo>
                  <a:pt x="175" y="16"/>
                </a:lnTo>
                <a:lnTo>
                  <a:pt x="175" y="17"/>
                </a:lnTo>
                <a:lnTo>
                  <a:pt x="175" y="17"/>
                </a:lnTo>
                <a:lnTo>
                  <a:pt x="177" y="17"/>
                </a:lnTo>
                <a:lnTo>
                  <a:pt x="177" y="17"/>
                </a:lnTo>
                <a:lnTo>
                  <a:pt x="177" y="17"/>
                </a:lnTo>
                <a:lnTo>
                  <a:pt x="177" y="17"/>
                </a:lnTo>
                <a:lnTo>
                  <a:pt x="177" y="17"/>
                </a:lnTo>
                <a:lnTo>
                  <a:pt x="177" y="17"/>
                </a:lnTo>
                <a:lnTo>
                  <a:pt x="178" y="16"/>
                </a:lnTo>
                <a:lnTo>
                  <a:pt x="178" y="16"/>
                </a:lnTo>
                <a:lnTo>
                  <a:pt x="178" y="17"/>
                </a:lnTo>
                <a:lnTo>
                  <a:pt x="179" y="17"/>
                </a:lnTo>
                <a:lnTo>
                  <a:pt x="179" y="17"/>
                </a:lnTo>
                <a:lnTo>
                  <a:pt x="179" y="16"/>
                </a:lnTo>
                <a:lnTo>
                  <a:pt x="179" y="16"/>
                </a:lnTo>
                <a:lnTo>
                  <a:pt x="181" y="17"/>
                </a:lnTo>
                <a:lnTo>
                  <a:pt x="181" y="17"/>
                </a:lnTo>
                <a:lnTo>
                  <a:pt x="182" y="17"/>
                </a:lnTo>
                <a:lnTo>
                  <a:pt x="184" y="17"/>
                </a:lnTo>
                <a:lnTo>
                  <a:pt x="184" y="17"/>
                </a:lnTo>
                <a:lnTo>
                  <a:pt x="184" y="16"/>
                </a:lnTo>
                <a:lnTo>
                  <a:pt x="185" y="16"/>
                </a:lnTo>
                <a:lnTo>
                  <a:pt x="185" y="16"/>
                </a:lnTo>
                <a:lnTo>
                  <a:pt x="187" y="16"/>
                </a:lnTo>
                <a:lnTo>
                  <a:pt x="188" y="16"/>
                </a:lnTo>
                <a:lnTo>
                  <a:pt x="188" y="16"/>
                </a:lnTo>
                <a:lnTo>
                  <a:pt x="188" y="14"/>
                </a:lnTo>
                <a:lnTo>
                  <a:pt x="188" y="14"/>
                </a:lnTo>
                <a:lnTo>
                  <a:pt x="188" y="13"/>
                </a:lnTo>
                <a:lnTo>
                  <a:pt x="188" y="13"/>
                </a:lnTo>
                <a:lnTo>
                  <a:pt x="188" y="13"/>
                </a:lnTo>
                <a:lnTo>
                  <a:pt x="189" y="13"/>
                </a:lnTo>
                <a:lnTo>
                  <a:pt x="189" y="13"/>
                </a:lnTo>
                <a:lnTo>
                  <a:pt x="191" y="13"/>
                </a:lnTo>
                <a:lnTo>
                  <a:pt x="191" y="13"/>
                </a:lnTo>
                <a:lnTo>
                  <a:pt x="191" y="13"/>
                </a:lnTo>
                <a:lnTo>
                  <a:pt x="191" y="13"/>
                </a:lnTo>
                <a:lnTo>
                  <a:pt x="189" y="13"/>
                </a:lnTo>
                <a:lnTo>
                  <a:pt x="188" y="13"/>
                </a:lnTo>
                <a:lnTo>
                  <a:pt x="188" y="14"/>
                </a:lnTo>
                <a:lnTo>
                  <a:pt x="188" y="14"/>
                </a:lnTo>
                <a:lnTo>
                  <a:pt x="188" y="14"/>
                </a:lnTo>
                <a:lnTo>
                  <a:pt x="188" y="14"/>
                </a:lnTo>
                <a:lnTo>
                  <a:pt x="189" y="16"/>
                </a:lnTo>
                <a:lnTo>
                  <a:pt x="189" y="16"/>
                </a:lnTo>
                <a:lnTo>
                  <a:pt x="191" y="16"/>
                </a:lnTo>
                <a:lnTo>
                  <a:pt x="192" y="16"/>
                </a:lnTo>
                <a:lnTo>
                  <a:pt x="195" y="16"/>
                </a:lnTo>
                <a:lnTo>
                  <a:pt x="195" y="16"/>
                </a:lnTo>
                <a:lnTo>
                  <a:pt x="195" y="14"/>
                </a:lnTo>
                <a:lnTo>
                  <a:pt x="195" y="14"/>
                </a:lnTo>
                <a:lnTo>
                  <a:pt x="197" y="14"/>
                </a:lnTo>
                <a:lnTo>
                  <a:pt x="197" y="14"/>
                </a:lnTo>
                <a:lnTo>
                  <a:pt x="198" y="14"/>
                </a:lnTo>
                <a:lnTo>
                  <a:pt x="198" y="14"/>
                </a:lnTo>
                <a:lnTo>
                  <a:pt x="198" y="14"/>
                </a:lnTo>
                <a:lnTo>
                  <a:pt x="198" y="14"/>
                </a:lnTo>
                <a:lnTo>
                  <a:pt x="199" y="14"/>
                </a:lnTo>
                <a:lnTo>
                  <a:pt x="199" y="14"/>
                </a:lnTo>
                <a:lnTo>
                  <a:pt x="201" y="14"/>
                </a:lnTo>
                <a:lnTo>
                  <a:pt x="202" y="14"/>
                </a:lnTo>
                <a:lnTo>
                  <a:pt x="202" y="14"/>
                </a:lnTo>
                <a:lnTo>
                  <a:pt x="204" y="14"/>
                </a:lnTo>
                <a:lnTo>
                  <a:pt x="205" y="13"/>
                </a:lnTo>
                <a:lnTo>
                  <a:pt x="205" y="13"/>
                </a:lnTo>
                <a:lnTo>
                  <a:pt x="205" y="13"/>
                </a:lnTo>
                <a:lnTo>
                  <a:pt x="205" y="13"/>
                </a:lnTo>
                <a:lnTo>
                  <a:pt x="205" y="13"/>
                </a:lnTo>
                <a:lnTo>
                  <a:pt x="207" y="13"/>
                </a:lnTo>
                <a:lnTo>
                  <a:pt x="207" y="13"/>
                </a:lnTo>
                <a:lnTo>
                  <a:pt x="207" y="13"/>
                </a:lnTo>
                <a:lnTo>
                  <a:pt x="208" y="13"/>
                </a:lnTo>
                <a:lnTo>
                  <a:pt x="208" y="13"/>
                </a:lnTo>
                <a:lnTo>
                  <a:pt x="208" y="13"/>
                </a:lnTo>
                <a:lnTo>
                  <a:pt x="208" y="13"/>
                </a:lnTo>
                <a:lnTo>
                  <a:pt x="209" y="13"/>
                </a:lnTo>
                <a:lnTo>
                  <a:pt x="209" y="13"/>
                </a:lnTo>
                <a:lnTo>
                  <a:pt x="209" y="13"/>
                </a:lnTo>
                <a:lnTo>
                  <a:pt x="211" y="13"/>
                </a:lnTo>
                <a:lnTo>
                  <a:pt x="212" y="13"/>
                </a:lnTo>
                <a:lnTo>
                  <a:pt x="214" y="13"/>
                </a:lnTo>
                <a:lnTo>
                  <a:pt x="215" y="12"/>
                </a:lnTo>
                <a:lnTo>
                  <a:pt x="215" y="12"/>
                </a:lnTo>
                <a:lnTo>
                  <a:pt x="215" y="12"/>
                </a:lnTo>
                <a:lnTo>
                  <a:pt x="215" y="12"/>
                </a:lnTo>
                <a:lnTo>
                  <a:pt x="215" y="12"/>
                </a:lnTo>
                <a:lnTo>
                  <a:pt x="215" y="12"/>
                </a:lnTo>
                <a:lnTo>
                  <a:pt x="216" y="12"/>
                </a:lnTo>
                <a:lnTo>
                  <a:pt x="216" y="12"/>
                </a:lnTo>
                <a:lnTo>
                  <a:pt x="216" y="12"/>
                </a:lnTo>
                <a:lnTo>
                  <a:pt x="216" y="13"/>
                </a:lnTo>
                <a:lnTo>
                  <a:pt x="216" y="13"/>
                </a:lnTo>
                <a:lnTo>
                  <a:pt x="216" y="13"/>
                </a:lnTo>
                <a:lnTo>
                  <a:pt x="218" y="14"/>
                </a:lnTo>
                <a:lnTo>
                  <a:pt x="218" y="14"/>
                </a:lnTo>
                <a:lnTo>
                  <a:pt x="218" y="13"/>
                </a:lnTo>
                <a:lnTo>
                  <a:pt x="219" y="13"/>
                </a:lnTo>
                <a:lnTo>
                  <a:pt x="221" y="13"/>
                </a:lnTo>
                <a:lnTo>
                  <a:pt x="221" y="13"/>
                </a:lnTo>
                <a:lnTo>
                  <a:pt x="221" y="13"/>
                </a:lnTo>
                <a:lnTo>
                  <a:pt x="222" y="13"/>
                </a:lnTo>
                <a:lnTo>
                  <a:pt x="222" y="13"/>
                </a:lnTo>
                <a:lnTo>
                  <a:pt x="222" y="13"/>
                </a:lnTo>
                <a:lnTo>
                  <a:pt x="224" y="13"/>
                </a:lnTo>
                <a:lnTo>
                  <a:pt x="224" y="13"/>
                </a:lnTo>
                <a:lnTo>
                  <a:pt x="224" y="13"/>
                </a:lnTo>
                <a:lnTo>
                  <a:pt x="224" y="13"/>
                </a:lnTo>
                <a:lnTo>
                  <a:pt x="224" y="13"/>
                </a:lnTo>
                <a:lnTo>
                  <a:pt x="225" y="12"/>
                </a:lnTo>
                <a:lnTo>
                  <a:pt x="225" y="12"/>
                </a:lnTo>
                <a:lnTo>
                  <a:pt x="225" y="12"/>
                </a:lnTo>
                <a:lnTo>
                  <a:pt x="225" y="12"/>
                </a:lnTo>
                <a:lnTo>
                  <a:pt x="225" y="12"/>
                </a:lnTo>
                <a:lnTo>
                  <a:pt x="226" y="12"/>
                </a:lnTo>
                <a:lnTo>
                  <a:pt x="226" y="12"/>
                </a:lnTo>
                <a:lnTo>
                  <a:pt x="226" y="12"/>
                </a:lnTo>
                <a:lnTo>
                  <a:pt x="226" y="12"/>
                </a:lnTo>
                <a:lnTo>
                  <a:pt x="228" y="12"/>
                </a:lnTo>
                <a:lnTo>
                  <a:pt x="228" y="12"/>
                </a:lnTo>
                <a:lnTo>
                  <a:pt x="228" y="12"/>
                </a:lnTo>
                <a:lnTo>
                  <a:pt x="228" y="10"/>
                </a:lnTo>
                <a:lnTo>
                  <a:pt x="228" y="10"/>
                </a:lnTo>
                <a:lnTo>
                  <a:pt x="228" y="10"/>
                </a:lnTo>
                <a:lnTo>
                  <a:pt x="228" y="10"/>
                </a:lnTo>
                <a:lnTo>
                  <a:pt x="228" y="10"/>
                </a:lnTo>
                <a:lnTo>
                  <a:pt x="229" y="10"/>
                </a:lnTo>
                <a:lnTo>
                  <a:pt x="229" y="10"/>
                </a:lnTo>
                <a:lnTo>
                  <a:pt x="228" y="10"/>
                </a:lnTo>
                <a:lnTo>
                  <a:pt x="228" y="10"/>
                </a:lnTo>
                <a:lnTo>
                  <a:pt x="226" y="10"/>
                </a:lnTo>
                <a:lnTo>
                  <a:pt x="226" y="10"/>
                </a:lnTo>
                <a:lnTo>
                  <a:pt x="228" y="10"/>
                </a:lnTo>
                <a:lnTo>
                  <a:pt x="228" y="9"/>
                </a:lnTo>
                <a:lnTo>
                  <a:pt x="229" y="9"/>
                </a:lnTo>
                <a:lnTo>
                  <a:pt x="229" y="10"/>
                </a:lnTo>
                <a:lnTo>
                  <a:pt x="229" y="10"/>
                </a:lnTo>
                <a:lnTo>
                  <a:pt x="231" y="10"/>
                </a:lnTo>
                <a:lnTo>
                  <a:pt x="231" y="10"/>
                </a:lnTo>
                <a:lnTo>
                  <a:pt x="232" y="10"/>
                </a:lnTo>
                <a:lnTo>
                  <a:pt x="232" y="10"/>
                </a:lnTo>
                <a:lnTo>
                  <a:pt x="234" y="9"/>
                </a:lnTo>
                <a:lnTo>
                  <a:pt x="234" y="9"/>
                </a:lnTo>
                <a:lnTo>
                  <a:pt x="234" y="9"/>
                </a:lnTo>
                <a:lnTo>
                  <a:pt x="234" y="9"/>
                </a:lnTo>
                <a:lnTo>
                  <a:pt x="234" y="9"/>
                </a:lnTo>
                <a:lnTo>
                  <a:pt x="232" y="9"/>
                </a:lnTo>
                <a:lnTo>
                  <a:pt x="232" y="9"/>
                </a:lnTo>
                <a:lnTo>
                  <a:pt x="232" y="7"/>
                </a:lnTo>
                <a:lnTo>
                  <a:pt x="232" y="7"/>
                </a:lnTo>
                <a:lnTo>
                  <a:pt x="234" y="7"/>
                </a:lnTo>
                <a:lnTo>
                  <a:pt x="234" y="7"/>
                </a:lnTo>
                <a:lnTo>
                  <a:pt x="234" y="9"/>
                </a:lnTo>
                <a:lnTo>
                  <a:pt x="234" y="9"/>
                </a:lnTo>
                <a:lnTo>
                  <a:pt x="235" y="9"/>
                </a:lnTo>
                <a:lnTo>
                  <a:pt x="235" y="9"/>
                </a:lnTo>
                <a:lnTo>
                  <a:pt x="236" y="9"/>
                </a:lnTo>
                <a:lnTo>
                  <a:pt x="238" y="9"/>
                </a:lnTo>
                <a:lnTo>
                  <a:pt x="238" y="9"/>
                </a:lnTo>
                <a:lnTo>
                  <a:pt x="238" y="7"/>
                </a:lnTo>
                <a:lnTo>
                  <a:pt x="238" y="7"/>
                </a:lnTo>
                <a:lnTo>
                  <a:pt x="238" y="6"/>
                </a:lnTo>
                <a:lnTo>
                  <a:pt x="238" y="6"/>
                </a:lnTo>
                <a:lnTo>
                  <a:pt x="238" y="6"/>
                </a:lnTo>
                <a:lnTo>
                  <a:pt x="238" y="7"/>
                </a:lnTo>
                <a:lnTo>
                  <a:pt x="238" y="7"/>
                </a:lnTo>
                <a:lnTo>
                  <a:pt x="238" y="7"/>
                </a:lnTo>
                <a:lnTo>
                  <a:pt x="238" y="7"/>
                </a:lnTo>
                <a:lnTo>
                  <a:pt x="239" y="7"/>
                </a:lnTo>
                <a:lnTo>
                  <a:pt x="239" y="9"/>
                </a:lnTo>
                <a:lnTo>
                  <a:pt x="239" y="9"/>
                </a:lnTo>
                <a:lnTo>
                  <a:pt x="241" y="9"/>
                </a:lnTo>
                <a:lnTo>
                  <a:pt x="242" y="9"/>
                </a:lnTo>
                <a:lnTo>
                  <a:pt x="244" y="7"/>
                </a:lnTo>
                <a:lnTo>
                  <a:pt x="244" y="7"/>
                </a:lnTo>
                <a:lnTo>
                  <a:pt x="244" y="7"/>
                </a:lnTo>
                <a:lnTo>
                  <a:pt x="244" y="7"/>
                </a:lnTo>
                <a:lnTo>
                  <a:pt x="244" y="7"/>
                </a:lnTo>
                <a:lnTo>
                  <a:pt x="244" y="7"/>
                </a:lnTo>
                <a:lnTo>
                  <a:pt x="245" y="6"/>
                </a:lnTo>
                <a:lnTo>
                  <a:pt x="246" y="6"/>
                </a:lnTo>
                <a:lnTo>
                  <a:pt x="246" y="6"/>
                </a:lnTo>
                <a:lnTo>
                  <a:pt x="246" y="7"/>
                </a:lnTo>
                <a:lnTo>
                  <a:pt x="246" y="7"/>
                </a:lnTo>
                <a:lnTo>
                  <a:pt x="246" y="7"/>
                </a:lnTo>
                <a:lnTo>
                  <a:pt x="246" y="7"/>
                </a:lnTo>
                <a:lnTo>
                  <a:pt x="246" y="7"/>
                </a:lnTo>
                <a:lnTo>
                  <a:pt x="248" y="7"/>
                </a:lnTo>
                <a:lnTo>
                  <a:pt x="248" y="6"/>
                </a:lnTo>
                <a:lnTo>
                  <a:pt x="248" y="6"/>
                </a:lnTo>
                <a:lnTo>
                  <a:pt x="248" y="6"/>
                </a:lnTo>
                <a:lnTo>
                  <a:pt x="248" y="4"/>
                </a:lnTo>
                <a:lnTo>
                  <a:pt x="248" y="4"/>
                </a:lnTo>
                <a:lnTo>
                  <a:pt x="248" y="4"/>
                </a:lnTo>
                <a:lnTo>
                  <a:pt x="248" y="4"/>
                </a:lnTo>
                <a:lnTo>
                  <a:pt x="248" y="4"/>
                </a:lnTo>
                <a:lnTo>
                  <a:pt x="248" y="4"/>
                </a:lnTo>
                <a:lnTo>
                  <a:pt x="248" y="4"/>
                </a:lnTo>
                <a:lnTo>
                  <a:pt x="248" y="3"/>
                </a:lnTo>
                <a:lnTo>
                  <a:pt x="248" y="3"/>
                </a:lnTo>
                <a:lnTo>
                  <a:pt x="248" y="4"/>
                </a:lnTo>
                <a:lnTo>
                  <a:pt x="248" y="4"/>
                </a:lnTo>
                <a:lnTo>
                  <a:pt x="249" y="3"/>
                </a:lnTo>
                <a:lnTo>
                  <a:pt x="249" y="3"/>
                </a:lnTo>
                <a:lnTo>
                  <a:pt x="251" y="3"/>
                </a:lnTo>
                <a:lnTo>
                  <a:pt x="251" y="3"/>
                </a:lnTo>
                <a:lnTo>
                  <a:pt x="252" y="4"/>
                </a:lnTo>
                <a:lnTo>
                  <a:pt x="249" y="6"/>
                </a:lnTo>
                <a:lnTo>
                  <a:pt x="249" y="6"/>
                </a:lnTo>
                <a:lnTo>
                  <a:pt x="251" y="6"/>
                </a:lnTo>
                <a:lnTo>
                  <a:pt x="251" y="6"/>
                </a:lnTo>
                <a:lnTo>
                  <a:pt x="252" y="6"/>
                </a:lnTo>
                <a:lnTo>
                  <a:pt x="252" y="6"/>
                </a:lnTo>
                <a:lnTo>
                  <a:pt x="252" y="6"/>
                </a:lnTo>
                <a:lnTo>
                  <a:pt x="254" y="6"/>
                </a:lnTo>
                <a:lnTo>
                  <a:pt x="255" y="6"/>
                </a:lnTo>
                <a:lnTo>
                  <a:pt x="256" y="4"/>
                </a:lnTo>
                <a:lnTo>
                  <a:pt x="258" y="4"/>
                </a:lnTo>
                <a:lnTo>
                  <a:pt x="258" y="4"/>
                </a:lnTo>
                <a:lnTo>
                  <a:pt x="259" y="4"/>
                </a:lnTo>
                <a:lnTo>
                  <a:pt x="259" y="4"/>
                </a:lnTo>
                <a:lnTo>
                  <a:pt x="259" y="4"/>
                </a:lnTo>
                <a:lnTo>
                  <a:pt x="259" y="4"/>
                </a:lnTo>
                <a:lnTo>
                  <a:pt x="261" y="4"/>
                </a:lnTo>
                <a:lnTo>
                  <a:pt x="262" y="4"/>
                </a:lnTo>
                <a:lnTo>
                  <a:pt x="264" y="4"/>
                </a:lnTo>
                <a:lnTo>
                  <a:pt x="265" y="3"/>
                </a:lnTo>
                <a:lnTo>
                  <a:pt x="265" y="3"/>
                </a:lnTo>
                <a:lnTo>
                  <a:pt x="265" y="4"/>
                </a:lnTo>
                <a:lnTo>
                  <a:pt x="264" y="4"/>
                </a:lnTo>
                <a:lnTo>
                  <a:pt x="262" y="4"/>
                </a:lnTo>
                <a:lnTo>
                  <a:pt x="261" y="6"/>
                </a:lnTo>
                <a:lnTo>
                  <a:pt x="261" y="6"/>
                </a:lnTo>
                <a:lnTo>
                  <a:pt x="261" y="6"/>
                </a:lnTo>
                <a:lnTo>
                  <a:pt x="259" y="6"/>
                </a:lnTo>
                <a:lnTo>
                  <a:pt x="258" y="6"/>
                </a:lnTo>
                <a:lnTo>
                  <a:pt x="258" y="6"/>
                </a:lnTo>
                <a:lnTo>
                  <a:pt x="256" y="6"/>
                </a:lnTo>
                <a:lnTo>
                  <a:pt x="256" y="7"/>
                </a:lnTo>
                <a:lnTo>
                  <a:pt x="256" y="7"/>
                </a:lnTo>
                <a:lnTo>
                  <a:pt x="258" y="7"/>
                </a:lnTo>
                <a:lnTo>
                  <a:pt x="258" y="7"/>
                </a:lnTo>
                <a:lnTo>
                  <a:pt x="259" y="7"/>
                </a:lnTo>
                <a:lnTo>
                  <a:pt x="261" y="7"/>
                </a:lnTo>
                <a:lnTo>
                  <a:pt x="262" y="9"/>
                </a:lnTo>
                <a:lnTo>
                  <a:pt x="262" y="9"/>
                </a:lnTo>
                <a:lnTo>
                  <a:pt x="264" y="9"/>
                </a:lnTo>
                <a:lnTo>
                  <a:pt x="264" y="9"/>
                </a:lnTo>
                <a:lnTo>
                  <a:pt x="264" y="9"/>
                </a:lnTo>
                <a:lnTo>
                  <a:pt x="264" y="9"/>
                </a:lnTo>
                <a:lnTo>
                  <a:pt x="264" y="9"/>
                </a:lnTo>
                <a:lnTo>
                  <a:pt x="264" y="7"/>
                </a:lnTo>
                <a:lnTo>
                  <a:pt x="264" y="7"/>
                </a:lnTo>
                <a:lnTo>
                  <a:pt x="264" y="7"/>
                </a:lnTo>
                <a:lnTo>
                  <a:pt x="264" y="6"/>
                </a:lnTo>
                <a:lnTo>
                  <a:pt x="265" y="6"/>
                </a:lnTo>
                <a:lnTo>
                  <a:pt x="265" y="6"/>
                </a:lnTo>
                <a:lnTo>
                  <a:pt x="266" y="6"/>
                </a:lnTo>
                <a:lnTo>
                  <a:pt x="266" y="6"/>
                </a:lnTo>
                <a:lnTo>
                  <a:pt x="266" y="6"/>
                </a:lnTo>
                <a:lnTo>
                  <a:pt x="266" y="6"/>
                </a:lnTo>
                <a:lnTo>
                  <a:pt x="268" y="6"/>
                </a:lnTo>
                <a:lnTo>
                  <a:pt x="268" y="6"/>
                </a:lnTo>
                <a:lnTo>
                  <a:pt x="269" y="6"/>
                </a:lnTo>
                <a:lnTo>
                  <a:pt x="271" y="6"/>
                </a:lnTo>
                <a:lnTo>
                  <a:pt x="271" y="6"/>
                </a:lnTo>
                <a:lnTo>
                  <a:pt x="271" y="6"/>
                </a:lnTo>
                <a:lnTo>
                  <a:pt x="271" y="6"/>
                </a:lnTo>
                <a:lnTo>
                  <a:pt x="272" y="6"/>
                </a:lnTo>
                <a:lnTo>
                  <a:pt x="272" y="6"/>
                </a:lnTo>
                <a:lnTo>
                  <a:pt x="273" y="6"/>
                </a:lnTo>
                <a:lnTo>
                  <a:pt x="273" y="6"/>
                </a:lnTo>
                <a:lnTo>
                  <a:pt x="273" y="7"/>
                </a:lnTo>
                <a:lnTo>
                  <a:pt x="273" y="9"/>
                </a:lnTo>
                <a:lnTo>
                  <a:pt x="273" y="9"/>
                </a:lnTo>
                <a:lnTo>
                  <a:pt x="275" y="7"/>
                </a:lnTo>
                <a:lnTo>
                  <a:pt x="275" y="7"/>
                </a:lnTo>
                <a:lnTo>
                  <a:pt x="275" y="9"/>
                </a:lnTo>
                <a:lnTo>
                  <a:pt x="276" y="10"/>
                </a:lnTo>
                <a:lnTo>
                  <a:pt x="276" y="10"/>
                </a:lnTo>
                <a:lnTo>
                  <a:pt x="276" y="10"/>
                </a:lnTo>
                <a:lnTo>
                  <a:pt x="278" y="10"/>
                </a:lnTo>
                <a:lnTo>
                  <a:pt x="278" y="10"/>
                </a:lnTo>
                <a:lnTo>
                  <a:pt x="278" y="10"/>
                </a:lnTo>
                <a:lnTo>
                  <a:pt x="278" y="10"/>
                </a:lnTo>
                <a:lnTo>
                  <a:pt x="279" y="9"/>
                </a:lnTo>
                <a:lnTo>
                  <a:pt x="279" y="7"/>
                </a:lnTo>
                <a:lnTo>
                  <a:pt x="279" y="7"/>
                </a:lnTo>
                <a:lnTo>
                  <a:pt x="279" y="7"/>
                </a:lnTo>
                <a:lnTo>
                  <a:pt x="281" y="7"/>
                </a:lnTo>
                <a:lnTo>
                  <a:pt x="281" y="7"/>
                </a:lnTo>
                <a:lnTo>
                  <a:pt x="281" y="7"/>
                </a:lnTo>
                <a:lnTo>
                  <a:pt x="282" y="7"/>
                </a:lnTo>
                <a:lnTo>
                  <a:pt x="282" y="7"/>
                </a:lnTo>
                <a:lnTo>
                  <a:pt x="283" y="6"/>
                </a:lnTo>
                <a:lnTo>
                  <a:pt x="283" y="6"/>
                </a:lnTo>
                <a:lnTo>
                  <a:pt x="282" y="6"/>
                </a:lnTo>
                <a:lnTo>
                  <a:pt x="281" y="6"/>
                </a:lnTo>
                <a:lnTo>
                  <a:pt x="281" y="6"/>
                </a:lnTo>
                <a:lnTo>
                  <a:pt x="279" y="6"/>
                </a:lnTo>
                <a:lnTo>
                  <a:pt x="279" y="6"/>
                </a:lnTo>
                <a:lnTo>
                  <a:pt x="279" y="6"/>
                </a:lnTo>
                <a:lnTo>
                  <a:pt x="279" y="6"/>
                </a:lnTo>
                <a:lnTo>
                  <a:pt x="279" y="7"/>
                </a:lnTo>
                <a:lnTo>
                  <a:pt x="278" y="7"/>
                </a:lnTo>
                <a:lnTo>
                  <a:pt x="278" y="7"/>
                </a:lnTo>
                <a:lnTo>
                  <a:pt x="279" y="7"/>
                </a:lnTo>
                <a:lnTo>
                  <a:pt x="279" y="6"/>
                </a:lnTo>
                <a:lnTo>
                  <a:pt x="279" y="6"/>
                </a:lnTo>
                <a:lnTo>
                  <a:pt x="278" y="6"/>
                </a:lnTo>
                <a:lnTo>
                  <a:pt x="278" y="6"/>
                </a:lnTo>
                <a:lnTo>
                  <a:pt x="276" y="6"/>
                </a:lnTo>
                <a:lnTo>
                  <a:pt x="276" y="6"/>
                </a:lnTo>
                <a:lnTo>
                  <a:pt x="275" y="6"/>
                </a:lnTo>
                <a:lnTo>
                  <a:pt x="275" y="4"/>
                </a:lnTo>
                <a:lnTo>
                  <a:pt x="278" y="4"/>
                </a:lnTo>
                <a:lnTo>
                  <a:pt x="278" y="4"/>
                </a:lnTo>
                <a:lnTo>
                  <a:pt x="278" y="4"/>
                </a:lnTo>
                <a:lnTo>
                  <a:pt x="278" y="4"/>
                </a:lnTo>
                <a:lnTo>
                  <a:pt x="279" y="4"/>
                </a:lnTo>
                <a:lnTo>
                  <a:pt x="279" y="4"/>
                </a:lnTo>
                <a:lnTo>
                  <a:pt x="279" y="4"/>
                </a:lnTo>
                <a:lnTo>
                  <a:pt x="279" y="4"/>
                </a:lnTo>
                <a:lnTo>
                  <a:pt x="279" y="4"/>
                </a:lnTo>
                <a:lnTo>
                  <a:pt x="281" y="6"/>
                </a:lnTo>
                <a:lnTo>
                  <a:pt x="281" y="6"/>
                </a:lnTo>
                <a:lnTo>
                  <a:pt x="281" y="6"/>
                </a:lnTo>
                <a:lnTo>
                  <a:pt x="281" y="6"/>
                </a:lnTo>
                <a:lnTo>
                  <a:pt x="281" y="4"/>
                </a:lnTo>
                <a:lnTo>
                  <a:pt x="282" y="4"/>
                </a:lnTo>
                <a:lnTo>
                  <a:pt x="283" y="4"/>
                </a:lnTo>
                <a:lnTo>
                  <a:pt x="283" y="4"/>
                </a:lnTo>
                <a:lnTo>
                  <a:pt x="283" y="4"/>
                </a:lnTo>
                <a:lnTo>
                  <a:pt x="283" y="4"/>
                </a:lnTo>
                <a:lnTo>
                  <a:pt x="283" y="3"/>
                </a:lnTo>
                <a:lnTo>
                  <a:pt x="282" y="3"/>
                </a:lnTo>
                <a:lnTo>
                  <a:pt x="282" y="3"/>
                </a:lnTo>
                <a:lnTo>
                  <a:pt x="283" y="3"/>
                </a:lnTo>
                <a:lnTo>
                  <a:pt x="285" y="3"/>
                </a:lnTo>
                <a:lnTo>
                  <a:pt x="286" y="2"/>
                </a:lnTo>
                <a:lnTo>
                  <a:pt x="289" y="2"/>
                </a:lnTo>
                <a:lnTo>
                  <a:pt x="291" y="2"/>
                </a:lnTo>
                <a:lnTo>
                  <a:pt x="292" y="0"/>
                </a:lnTo>
                <a:lnTo>
                  <a:pt x="293" y="0"/>
                </a:lnTo>
                <a:lnTo>
                  <a:pt x="293" y="0"/>
                </a:lnTo>
                <a:close/>
              </a:path>
            </a:pathLst>
          </a:custGeom>
          <a:blipFill dpi="0" rotWithShape="1">
            <a:blip r:embed="rId4"/>
            <a:srcRect/>
            <a:stretch>
              <a:fillRect/>
            </a:stretch>
          </a:blipFill>
          <a:ln>
            <a:noFill/>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chenying0907 1961"/>
          <p:cNvSpPr/>
          <p:nvPr/>
        </p:nvSpPr>
        <p:spPr bwMode="auto">
          <a:xfrm>
            <a:off x="6219166" y="1855574"/>
            <a:ext cx="2023499" cy="1227393"/>
          </a:xfrm>
          <a:custGeom>
            <a:avLst/>
            <a:gdLst>
              <a:gd name="T0" fmla="*/ 299 w 376"/>
              <a:gd name="T1" fmla="*/ 23 h 228"/>
              <a:gd name="T2" fmla="*/ 295 w 376"/>
              <a:gd name="T3" fmla="*/ 33 h 228"/>
              <a:gd name="T4" fmla="*/ 312 w 376"/>
              <a:gd name="T5" fmla="*/ 16 h 228"/>
              <a:gd name="T6" fmla="*/ 333 w 376"/>
              <a:gd name="T7" fmla="*/ 24 h 228"/>
              <a:gd name="T8" fmla="*/ 340 w 376"/>
              <a:gd name="T9" fmla="*/ 22 h 228"/>
              <a:gd name="T10" fmla="*/ 350 w 376"/>
              <a:gd name="T11" fmla="*/ 17 h 228"/>
              <a:gd name="T12" fmla="*/ 369 w 376"/>
              <a:gd name="T13" fmla="*/ 23 h 228"/>
              <a:gd name="T14" fmla="*/ 345 w 376"/>
              <a:gd name="T15" fmla="*/ 40 h 228"/>
              <a:gd name="T16" fmla="*/ 308 w 376"/>
              <a:gd name="T17" fmla="*/ 56 h 228"/>
              <a:gd name="T18" fmla="*/ 299 w 376"/>
              <a:gd name="T19" fmla="*/ 59 h 228"/>
              <a:gd name="T20" fmla="*/ 264 w 376"/>
              <a:gd name="T21" fmla="*/ 74 h 228"/>
              <a:gd name="T22" fmla="*/ 348 w 376"/>
              <a:gd name="T23" fmla="*/ 51 h 228"/>
              <a:gd name="T24" fmla="*/ 328 w 376"/>
              <a:gd name="T25" fmla="*/ 67 h 228"/>
              <a:gd name="T26" fmla="*/ 303 w 376"/>
              <a:gd name="T27" fmla="*/ 83 h 228"/>
              <a:gd name="T28" fmla="*/ 316 w 376"/>
              <a:gd name="T29" fmla="*/ 101 h 228"/>
              <a:gd name="T30" fmla="*/ 349 w 376"/>
              <a:gd name="T31" fmla="*/ 98 h 228"/>
              <a:gd name="T32" fmla="*/ 301 w 376"/>
              <a:gd name="T33" fmla="*/ 123 h 228"/>
              <a:gd name="T34" fmla="*/ 346 w 376"/>
              <a:gd name="T35" fmla="*/ 108 h 228"/>
              <a:gd name="T36" fmla="*/ 358 w 376"/>
              <a:gd name="T37" fmla="*/ 113 h 228"/>
              <a:gd name="T38" fmla="*/ 342 w 376"/>
              <a:gd name="T39" fmla="*/ 121 h 228"/>
              <a:gd name="T40" fmla="*/ 336 w 376"/>
              <a:gd name="T41" fmla="*/ 125 h 228"/>
              <a:gd name="T42" fmla="*/ 319 w 376"/>
              <a:gd name="T43" fmla="*/ 127 h 228"/>
              <a:gd name="T44" fmla="*/ 272 w 376"/>
              <a:gd name="T45" fmla="*/ 140 h 228"/>
              <a:gd name="T46" fmla="*/ 255 w 376"/>
              <a:gd name="T47" fmla="*/ 157 h 228"/>
              <a:gd name="T48" fmla="*/ 322 w 376"/>
              <a:gd name="T49" fmla="*/ 135 h 228"/>
              <a:gd name="T50" fmla="*/ 345 w 376"/>
              <a:gd name="T51" fmla="*/ 135 h 228"/>
              <a:gd name="T52" fmla="*/ 316 w 376"/>
              <a:gd name="T53" fmla="*/ 153 h 228"/>
              <a:gd name="T54" fmla="*/ 343 w 376"/>
              <a:gd name="T55" fmla="*/ 145 h 228"/>
              <a:gd name="T56" fmla="*/ 336 w 376"/>
              <a:gd name="T57" fmla="*/ 154 h 228"/>
              <a:gd name="T58" fmla="*/ 299 w 376"/>
              <a:gd name="T59" fmla="*/ 164 h 228"/>
              <a:gd name="T60" fmla="*/ 245 w 376"/>
              <a:gd name="T61" fmla="*/ 190 h 228"/>
              <a:gd name="T62" fmla="*/ 219 w 376"/>
              <a:gd name="T63" fmla="*/ 207 h 228"/>
              <a:gd name="T64" fmla="*/ 195 w 376"/>
              <a:gd name="T65" fmla="*/ 212 h 228"/>
              <a:gd name="T66" fmla="*/ 154 w 376"/>
              <a:gd name="T67" fmla="*/ 222 h 228"/>
              <a:gd name="T68" fmla="*/ 104 w 376"/>
              <a:gd name="T69" fmla="*/ 227 h 228"/>
              <a:gd name="T70" fmla="*/ 85 w 376"/>
              <a:gd name="T71" fmla="*/ 221 h 228"/>
              <a:gd name="T72" fmla="*/ 70 w 376"/>
              <a:gd name="T73" fmla="*/ 211 h 228"/>
              <a:gd name="T74" fmla="*/ 40 w 376"/>
              <a:gd name="T75" fmla="*/ 207 h 228"/>
              <a:gd name="T76" fmla="*/ 46 w 376"/>
              <a:gd name="T77" fmla="*/ 200 h 228"/>
              <a:gd name="T78" fmla="*/ 65 w 376"/>
              <a:gd name="T79" fmla="*/ 192 h 228"/>
              <a:gd name="T80" fmla="*/ 84 w 376"/>
              <a:gd name="T81" fmla="*/ 178 h 228"/>
              <a:gd name="T82" fmla="*/ 37 w 376"/>
              <a:gd name="T83" fmla="*/ 178 h 228"/>
              <a:gd name="T84" fmla="*/ 47 w 376"/>
              <a:gd name="T85" fmla="*/ 165 h 228"/>
              <a:gd name="T86" fmla="*/ 23 w 376"/>
              <a:gd name="T87" fmla="*/ 160 h 228"/>
              <a:gd name="T88" fmla="*/ 16 w 376"/>
              <a:gd name="T89" fmla="*/ 154 h 228"/>
              <a:gd name="T90" fmla="*/ 1 w 376"/>
              <a:gd name="T91" fmla="*/ 135 h 228"/>
              <a:gd name="T92" fmla="*/ 33 w 376"/>
              <a:gd name="T93" fmla="*/ 134 h 228"/>
              <a:gd name="T94" fmla="*/ 14 w 376"/>
              <a:gd name="T95" fmla="*/ 128 h 228"/>
              <a:gd name="T96" fmla="*/ 44 w 376"/>
              <a:gd name="T97" fmla="*/ 120 h 228"/>
              <a:gd name="T98" fmla="*/ 8 w 376"/>
              <a:gd name="T99" fmla="*/ 117 h 228"/>
              <a:gd name="T100" fmla="*/ 27 w 376"/>
              <a:gd name="T101" fmla="*/ 111 h 228"/>
              <a:gd name="T102" fmla="*/ 31 w 376"/>
              <a:gd name="T103" fmla="*/ 100 h 228"/>
              <a:gd name="T104" fmla="*/ 10 w 376"/>
              <a:gd name="T105" fmla="*/ 97 h 228"/>
              <a:gd name="T106" fmla="*/ 33 w 376"/>
              <a:gd name="T107" fmla="*/ 88 h 228"/>
              <a:gd name="T108" fmla="*/ 23 w 376"/>
              <a:gd name="T109" fmla="*/ 83 h 228"/>
              <a:gd name="T110" fmla="*/ 31 w 376"/>
              <a:gd name="T111" fmla="*/ 77 h 228"/>
              <a:gd name="T112" fmla="*/ 33 w 376"/>
              <a:gd name="T113" fmla="*/ 64 h 228"/>
              <a:gd name="T114" fmla="*/ 51 w 376"/>
              <a:gd name="T115" fmla="*/ 47 h 228"/>
              <a:gd name="T116" fmla="*/ 84 w 376"/>
              <a:gd name="T117" fmla="*/ 20 h 228"/>
              <a:gd name="T118" fmla="*/ 132 w 376"/>
              <a:gd name="T119" fmla="*/ 13 h 228"/>
              <a:gd name="T120" fmla="*/ 175 w 376"/>
              <a:gd name="T121" fmla="*/ 14 h 228"/>
              <a:gd name="T122" fmla="*/ 228 w 376"/>
              <a:gd name="T123" fmla="*/ 10 h 228"/>
              <a:gd name="T124" fmla="*/ 265 w 376"/>
              <a:gd name="T125"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6" h="228">
                <a:moveTo>
                  <a:pt x="293" y="0"/>
                </a:moveTo>
                <a:lnTo>
                  <a:pt x="293" y="0"/>
                </a:lnTo>
                <a:lnTo>
                  <a:pt x="292" y="2"/>
                </a:lnTo>
                <a:lnTo>
                  <a:pt x="292" y="2"/>
                </a:lnTo>
                <a:lnTo>
                  <a:pt x="292" y="2"/>
                </a:lnTo>
                <a:lnTo>
                  <a:pt x="292" y="2"/>
                </a:lnTo>
                <a:lnTo>
                  <a:pt x="295" y="3"/>
                </a:lnTo>
                <a:lnTo>
                  <a:pt x="295" y="3"/>
                </a:lnTo>
                <a:lnTo>
                  <a:pt x="296" y="3"/>
                </a:lnTo>
                <a:lnTo>
                  <a:pt x="296" y="2"/>
                </a:lnTo>
                <a:lnTo>
                  <a:pt x="296" y="2"/>
                </a:lnTo>
                <a:lnTo>
                  <a:pt x="296" y="2"/>
                </a:lnTo>
                <a:lnTo>
                  <a:pt x="296" y="3"/>
                </a:lnTo>
                <a:lnTo>
                  <a:pt x="298" y="3"/>
                </a:lnTo>
                <a:lnTo>
                  <a:pt x="298" y="3"/>
                </a:lnTo>
                <a:lnTo>
                  <a:pt x="298" y="3"/>
                </a:lnTo>
                <a:lnTo>
                  <a:pt x="296" y="3"/>
                </a:lnTo>
                <a:lnTo>
                  <a:pt x="296" y="4"/>
                </a:lnTo>
                <a:lnTo>
                  <a:pt x="296" y="4"/>
                </a:lnTo>
                <a:lnTo>
                  <a:pt x="296" y="4"/>
                </a:lnTo>
                <a:lnTo>
                  <a:pt x="296" y="4"/>
                </a:lnTo>
                <a:lnTo>
                  <a:pt x="296" y="6"/>
                </a:lnTo>
                <a:lnTo>
                  <a:pt x="296" y="6"/>
                </a:lnTo>
                <a:lnTo>
                  <a:pt x="296" y="6"/>
                </a:lnTo>
                <a:lnTo>
                  <a:pt x="296" y="6"/>
                </a:lnTo>
                <a:lnTo>
                  <a:pt x="296" y="6"/>
                </a:lnTo>
                <a:lnTo>
                  <a:pt x="296" y="7"/>
                </a:lnTo>
                <a:lnTo>
                  <a:pt x="296" y="7"/>
                </a:lnTo>
                <a:lnTo>
                  <a:pt x="296" y="7"/>
                </a:lnTo>
                <a:lnTo>
                  <a:pt x="296" y="7"/>
                </a:lnTo>
                <a:lnTo>
                  <a:pt x="296" y="7"/>
                </a:lnTo>
                <a:lnTo>
                  <a:pt x="296" y="7"/>
                </a:lnTo>
                <a:lnTo>
                  <a:pt x="296" y="7"/>
                </a:lnTo>
                <a:lnTo>
                  <a:pt x="296" y="7"/>
                </a:lnTo>
                <a:lnTo>
                  <a:pt x="295" y="7"/>
                </a:lnTo>
                <a:lnTo>
                  <a:pt x="292" y="9"/>
                </a:lnTo>
                <a:lnTo>
                  <a:pt x="295" y="12"/>
                </a:lnTo>
                <a:lnTo>
                  <a:pt x="295" y="12"/>
                </a:lnTo>
                <a:lnTo>
                  <a:pt x="296" y="10"/>
                </a:lnTo>
                <a:lnTo>
                  <a:pt x="298" y="10"/>
                </a:lnTo>
                <a:lnTo>
                  <a:pt x="301" y="10"/>
                </a:lnTo>
                <a:lnTo>
                  <a:pt x="301" y="10"/>
                </a:lnTo>
                <a:lnTo>
                  <a:pt x="299" y="10"/>
                </a:lnTo>
                <a:lnTo>
                  <a:pt x="299" y="10"/>
                </a:lnTo>
                <a:lnTo>
                  <a:pt x="298" y="12"/>
                </a:lnTo>
                <a:lnTo>
                  <a:pt x="298" y="12"/>
                </a:lnTo>
                <a:lnTo>
                  <a:pt x="298" y="12"/>
                </a:lnTo>
                <a:lnTo>
                  <a:pt x="296" y="12"/>
                </a:lnTo>
                <a:lnTo>
                  <a:pt x="295" y="13"/>
                </a:lnTo>
                <a:lnTo>
                  <a:pt x="295" y="13"/>
                </a:lnTo>
                <a:lnTo>
                  <a:pt x="295" y="13"/>
                </a:lnTo>
                <a:lnTo>
                  <a:pt x="295" y="13"/>
                </a:lnTo>
                <a:lnTo>
                  <a:pt x="295" y="13"/>
                </a:lnTo>
                <a:lnTo>
                  <a:pt x="295" y="13"/>
                </a:lnTo>
                <a:lnTo>
                  <a:pt x="296" y="13"/>
                </a:lnTo>
                <a:lnTo>
                  <a:pt x="296" y="13"/>
                </a:lnTo>
                <a:lnTo>
                  <a:pt x="296" y="13"/>
                </a:lnTo>
                <a:lnTo>
                  <a:pt x="298" y="13"/>
                </a:lnTo>
                <a:lnTo>
                  <a:pt x="298" y="13"/>
                </a:lnTo>
                <a:lnTo>
                  <a:pt x="298" y="13"/>
                </a:lnTo>
                <a:lnTo>
                  <a:pt x="298" y="13"/>
                </a:lnTo>
                <a:lnTo>
                  <a:pt x="299" y="13"/>
                </a:lnTo>
                <a:lnTo>
                  <a:pt x="299" y="14"/>
                </a:lnTo>
                <a:lnTo>
                  <a:pt x="299" y="14"/>
                </a:lnTo>
                <a:lnTo>
                  <a:pt x="298" y="16"/>
                </a:lnTo>
                <a:lnTo>
                  <a:pt x="298" y="16"/>
                </a:lnTo>
                <a:lnTo>
                  <a:pt x="298" y="16"/>
                </a:lnTo>
                <a:lnTo>
                  <a:pt x="298" y="16"/>
                </a:lnTo>
                <a:lnTo>
                  <a:pt x="298" y="16"/>
                </a:lnTo>
                <a:lnTo>
                  <a:pt x="298" y="16"/>
                </a:lnTo>
                <a:lnTo>
                  <a:pt x="296" y="14"/>
                </a:lnTo>
                <a:lnTo>
                  <a:pt x="296" y="14"/>
                </a:lnTo>
                <a:lnTo>
                  <a:pt x="296" y="14"/>
                </a:lnTo>
                <a:lnTo>
                  <a:pt x="296" y="14"/>
                </a:lnTo>
                <a:lnTo>
                  <a:pt x="295" y="14"/>
                </a:lnTo>
                <a:lnTo>
                  <a:pt x="295" y="14"/>
                </a:lnTo>
                <a:lnTo>
                  <a:pt x="295" y="14"/>
                </a:lnTo>
                <a:lnTo>
                  <a:pt x="295" y="14"/>
                </a:lnTo>
                <a:lnTo>
                  <a:pt x="295" y="16"/>
                </a:lnTo>
                <a:lnTo>
                  <a:pt x="295" y="16"/>
                </a:lnTo>
                <a:lnTo>
                  <a:pt x="295" y="17"/>
                </a:lnTo>
                <a:lnTo>
                  <a:pt x="296" y="17"/>
                </a:lnTo>
                <a:lnTo>
                  <a:pt x="296" y="17"/>
                </a:lnTo>
                <a:lnTo>
                  <a:pt x="296" y="17"/>
                </a:lnTo>
                <a:lnTo>
                  <a:pt x="295" y="17"/>
                </a:lnTo>
                <a:lnTo>
                  <a:pt x="295" y="17"/>
                </a:lnTo>
                <a:lnTo>
                  <a:pt x="293" y="19"/>
                </a:lnTo>
                <a:lnTo>
                  <a:pt x="293" y="19"/>
                </a:lnTo>
                <a:lnTo>
                  <a:pt x="292" y="19"/>
                </a:lnTo>
                <a:lnTo>
                  <a:pt x="292" y="19"/>
                </a:lnTo>
                <a:lnTo>
                  <a:pt x="292" y="17"/>
                </a:lnTo>
                <a:lnTo>
                  <a:pt x="292" y="17"/>
                </a:lnTo>
                <a:lnTo>
                  <a:pt x="292" y="16"/>
                </a:lnTo>
                <a:lnTo>
                  <a:pt x="291" y="16"/>
                </a:lnTo>
                <a:lnTo>
                  <a:pt x="291" y="16"/>
                </a:lnTo>
                <a:lnTo>
                  <a:pt x="291" y="16"/>
                </a:lnTo>
                <a:lnTo>
                  <a:pt x="289" y="17"/>
                </a:lnTo>
                <a:lnTo>
                  <a:pt x="289" y="17"/>
                </a:lnTo>
                <a:lnTo>
                  <a:pt x="288" y="17"/>
                </a:lnTo>
                <a:lnTo>
                  <a:pt x="286" y="19"/>
                </a:lnTo>
                <a:lnTo>
                  <a:pt x="285" y="19"/>
                </a:lnTo>
                <a:lnTo>
                  <a:pt x="285" y="19"/>
                </a:lnTo>
                <a:lnTo>
                  <a:pt x="285" y="20"/>
                </a:lnTo>
                <a:lnTo>
                  <a:pt x="285" y="20"/>
                </a:lnTo>
                <a:lnTo>
                  <a:pt x="285" y="22"/>
                </a:lnTo>
                <a:lnTo>
                  <a:pt x="286" y="22"/>
                </a:lnTo>
                <a:lnTo>
                  <a:pt x="286" y="22"/>
                </a:lnTo>
                <a:lnTo>
                  <a:pt x="286" y="20"/>
                </a:lnTo>
                <a:lnTo>
                  <a:pt x="288" y="20"/>
                </a:lnTo>
                <a:lnTo>
                  <a:pt x="288" y="20"/>
                </a:lnTo>
                <a:lnTo>
                  <a:pt x="289" y="20"/>
                </a:lnTo>
                <a:lnTo>
                  <a:pt x="289" y="22"/>
                </a:lnTo>
                <a:lnTo>
                  <a:pt x="289" y="22"/>
                </a:lnTo>
                <a:lnTo>
                  <a:pt x="289" y="22"/>
                </a:lnTo>
                <a:lnTo>
                  <a:pt x="289" y="22"/>
                </a:lnTo>
                <a:lnTo>
                  <a:pt x="289" y="22"/>
                </a:lnTo>
                <a:lnTo>
                  <a:pt x="291" y="22"/>
                </a:lnTo>
                <a:lnTo>
                  <a:pt x="291" y="22"/>
                </a:lnTo>
                <a:lnTo>
                  <a:pt x="291" y="22"/>
                </a:lnTo>
                <a:lnTo>
                  <a:pt x="292" y="22"/>
                </a:lnTo>
                <a:lnTo>
                  <a:pt x="293" y="20"/>
                </a:lnTo>
                <a:lnTo>
                  <a:pt x="295" y="20"/>
                </a:lnTo>
                <a:lnTo>
                  <a:pt x="296" y="20"/>
                </a:lnTo>
                <a:lnTo>
                  <a:pt x="296" y="19"/>
                </a:lnTo>
                <a:lnTo>
                  <a:pt x="296" y="19"/>
                </a:lnTo>
                <a:lnTo>
                  <a:pt x="298" y="20"/>
                </a:lnTo>
                <a:lnTo>
                  <a:pt x="298" y="20"/>
                </a:lnTo>
                <a:lnTo>
                  <a:pt x="298" y="20"/>
                </a:lnTo>
                <a:lnTo>
                  <a:pt x="298" y="20"/>
                </a:lnTo>
                <a:lnTo>
                  <a:pt x="298" y="20"/>
                </a:lnTo>
                <a:lnTo>
                  <a:pt x="299" y="22"/>
                </a:lnTo>
                <a:lnTo>
                  <a:pt x="299" y="23"/>
                </a:lnTo>
                <a:lnTo>
                  <a:pt x="299" y="23"/>
                </a:lnTo>
                <a:lnTo>
                  <a:pt x="301" y="23"/>
                </a:lnTo>
                <a:lnTo>
                  <a:pt x="301" y="23"/>
                </a:lnTo>
                <a:lnTo>
                  <a:pt x="302" y="23"/>
                </a:lnTo>
                <a:lnTo>
                  <a:pt x="302" y="23"/>
                </a:lnTo>
                <a:lnTo>
                  <a:pt x="303" y="22"/>
                </a:lnTo>
                <a:lnTo>
                  <a:pt x="303" y="22"/>
                </a:lnTo>
                <a:lnTo>
                  <a:pt x="303" y="22"/>
                </a:lnTo>
                <a:lnTo>
                  <a:pt x="303" y="22"/>
                </a:lnTo>
                <a:lnTo>
                  <a:pt x="302" y="20"/>
                </a:lnTo>
                <a:lnTo>
                  <a:pt x="302" y="20"/>
                </a:lnTo>
                <a:lnTo>
                  <a:pt x="302" y="20"/>
                </a:lnTo>
                <a:lnTo>
                  <a:pt x="302" y="20"/>
                </a:lnTo>
                <a:lnTo>
                  <a:pt x="302" y="20"/>
                </a:lnTo>
                <a:lnTo>
                  <a:pt x="303" y="20"/>
                </a:lnTo>
                <a:lnTo>
                  <a:pt x="303" y="20"/>
                </a:lnTo>
                <a:lnTo>
                  <a:pt x="303" y="19"/>
                </a:lnTo>
                <a:lnTo>
                  <a:pt x="303" y="19"/>
                </a:lnTo>
                <a:lnTo>
                  <a:pt x="303" y="20"/>
                </a:lnTo>
                <a:lnTo>
                  <a:pt x="305" y="22"/>
                </a:lnTo>
                <a:lnTo>
                  <a:pt x="305" y="23"/>
                </a:lnTo>
                <a:lnTo>
                  <a:pt x="305" y="23"/>
                </a:lnTo>
                <a:lnTo>
                  <a:pt x="303" y="23"/>
                </a:lnTo>
                <a:lnTo>
                  <a:pt x="303" y="23"/>
                </a:lnTo>
                <a:lnTo>
                  <a:pt x="303" y="23"/>
                </a:lnTo>
                <a:lnTo>
                  <a:pt x="302" y="23"/>
                </a:lnTo>
                <a:lnTo>
                  <a:pt x="302" y="23"/>
                </a:lnTo>
                <a:lnTo>
                  <a:pt x="302" y="23"/>
                </a:lnTo>
                <a:lnTo>
                  <a:pt x="302" y="23"/>
                </a:lnTo>
                <a:lnTo>
                  <a:pt x="301" y="23"/>
                </a:lnTo>
                <a:lnTo>
                  <a:pt x="299" y="24"/>
                </a:lnTo>
                <a:lnTo>
                  <a:pt x="299" y="24"/>
                </a:lnTo>
                <a:lnTo>
                  <a:pt x="299" y="24"/>
                </a:lnTo>
                <a:lnTo>
                  <a:pt x="299" y="24"/>
                </a:lnTo>
                <a:lnTo>
                  <a:pt x="299" y="26"/>
                </a:lnTo>
                <a:lnTo>
                  <a:pt x="299" y="26"/>
                </a:lnTo>
                <a:lnTo>
                  <a:pt x="299" y="26"/>
                </a:lnTo>
                <a:lnTo>
                  <a:pt x="299" y="26"/>
                </a:lnTo>
                <a:lnTo>
                  <a:pt x="301" y="27"/>
                </a:lnTo>
                <a:lnTo>
                  <a:pt x="301" y="26"/>
                </a:lnTo>
                <a:lnTo>
                  <a:pt x="301" y="26"/>
                </a:lnTo>
                <a:lnTo>
                  <a:pt x="301" y="27"/>
                </a:lnTo>
                <a:lnTo>
                  <a:pt x="301" y="27"/>
                </a:lnTo>
                <a:lnTo>
                  <a:pt x="302" y="27"/>
                </a:lnTo>
                <a:lnTo>
                  <a:pt x="302" y="27"/>
                </a:lnTo>
                <a:lnTo>
                  <a:pt x="302" y="26"/>
                </a:lnTo>
                <a:lnTo>
                  <a:pt x="302" y="26"/>
                </a:lnTo>
                <a:lnTo>
                  <a:pt x="302" y="24"/>
                </a:lnTo>
                <a:lnTo>
                  <a:pt x="302" y="24"/>
                </a:lnTo>
                <a:lnTo>
                  <a:pt x="302" y="24"/>
                </a:lnTo>
                <a:lnTo>
                  <a:pt x="302" y="24"/>
                </a:lnTo>
                <a:lnTo>
                  <a:pt x="302" y="24"/>
                </a:lnTo>
                <a:lnTo>
                  <a:pt x="303" y="24"/>
                </a:lnTo>
                <a:lnTo>
                  <a:pt x="303" y="26"/>
                </a:lnTo>
                <a:lnTo>
                  <a:pt x="303" y="26"/>
                </a:lnTo>
                <a:lnTo>
                  <a:pt x="303" y="26"/>
                </a:lnTo>
                <a:lnTo>
                  <a:pt x="305" y="26"/>
                </a:lnTo>
                <a:lnTo>
                  <a:pt x="305" y="26"/>
                </a:lnTo>
                <a:lnTo>
                  <a:pt x="305" y="26"/>
                </a:lnTo>
                <a:lnTo>
                  <a:pt x="305" y="27"/>
                </a:lnTo>
                <a:lnTo>
                  <a:pt x="305" y="27"/>
                </a:lnTo>
                <a:lnTo>
                  <a:pt x="305" y="29"/>
                </a:lnTo>
                <a:lnTo>
                  <a:pt x="305" y="29"/>
                </a:lnTo>
                <a:lnTo>
                  <a:pt x="303" y="30"/>
                </a:lnTo>
                <a:lnTo>
                  <a:pt x="303" y="30"/>
                </a:lnTo>
                <a:lnTo>
                  <a:pt x="305" y="30"/>
                </a:lnTo>
                <a:lnTo>
                  <a:pt x="305" y="30"/>
                </a:lnTo>
                <a:lnTo>
                  <a:pt x="305" y="30"/>
                </a:lnTo>
                <a:lnTo>
                  <a:pt x="305" y="31"/>
                </a:lnTo>
                <a:lnTo>
                  <a:pt x="305" y="31"/>
                </a:lnTo>
                <a:lnTo>
                  <a:pt x="305" y="31"/>
                </a:lnTo>
                <a:lnTo>
                  <a:pt x="305" y="33"/>
                </a:lnTo>
                <a:lnTo>
                  <a:pt x="303" y="31"/>
                </a:lnTo>
                <a:lnTo>
                  <a:pt x="303" y="31"/>
                </a:lnTo>
                <a:lnTo>
                  <a:pt x="303" y="31"/>
                </a:lnTo>
                <a:lnTo>
                  <a:pt x="305" y="31"/>
                </a:lnTo>
                <a:lnTo>
                  <a:pt x="303" y="31"/>
                </a:lnTo>
                <a:lnTo>
                  <a:pt x="303" y="31"/>
                </a:lnTo>
                <a:lnTo>
                  <a:pt x="303" y="30"/>
                </a:lnTo>
                <a:lnTo>
                  <a:pt x="303" y="30"/>
                </a:lnTo>
                <a:lnTo>
                  <a:pt x="303" y="30"/>
                </a:lnTo>
                <a:lnTo>
                  <a:pt x="303" y="30"/>
                </a:lnTo>
                <a:lnTo>
                  <a:pt x="302" y="29"/>
                </a:lnTo>
                <a:lnTo>
                  <a:pt x="301" y="29"/>
                </a:lnTo>
                <a:lnTo>
                  <a:pt x="301" y="29"/>
                </a:lnTo>
                <a:lnTo>
                  <a:pt x="301" y="29"/>
                </a:lnTo>
                <a:lnTo>
                  <a:pt x="301" y="29"/>
                </a:lnTo>
                <a:lnTo>
                  <a:pt x="301" y="30"/>
                </a:lnTo>
                <a:lnTo>
                  <a:pt x="301" y="30"/>
                </a:lnTo>
                <a:lnTo>
                  <a:pt x="301" y="30"/>
                </a:lnTo>
                <a:lnTo>
                  <a:pt x="301" y="30"/>
                </a:lnTo>
                <a:lnTo>
                  <a:pt x="301" y="30"/>
                </a:lnTo>
                <a:lnTo>
                  <a:pt x="299" y="31"/>
                </a:lnTo>
                <a:lnTo>
                  <a:pt x="299" y="31"/>
                </a:lnTo>
                <a:lnTo>
                  <a:pt x="299" y="31"/>
                </a:lnTo>
                <a:lnTo>
                  <a:pt x="299" y="31"/>
                </a:lnTo>
                <a:lnTo>
                  <a:pt x="299" y="33"/>
                </a:lnTo>
                <a:lnTo>
                  <a:pt x="299" y="33"/>
                </a:lnTo>
                <a:lnTo>
                  <a:pt x="299" y="33"/>
                </a:lnTo>
                <a:lnTo>
                  <a:pt x="299" y="33"/>
                </a:lnTo>
                <a:lnTo>
                  <a:pt x="301" y="33"/>
                </a:lnTo>
                <a:lnTo>
                  <a:pt x="301" y="33"/>
                </a:lnTo>
                <a:lnTo>
                  <a:pt x="301" y="33"/>
                </a:lnTo>
                <a:lnTo>
                  <a:pt x="302" y="33"/>
                </a:lnTo>
                <a:lnTo>
                  <a:pt x="302" y="33"/>
                </a:lnTo>
                <a:lnTo>
                  <a:pt x="299" y="34"/>
                </a:lnTo>
                <a:lnTo>
                  <a:pt x="298" y="34"/>
                </a:lnTo>
                <a:lnTo>
                  <a:pt x="298" y="33"/>
                </a:lnTo>
                <a:lnTo>
                  <a:pt x="298" y="33"/>
                </a:lnTo>
                <a:lnTo>
                  <a:pt x="298" y="33"/>
                </a:lnTo>
                <a:lnTo>
                  <a:pt x="298" y="33"/>
                </a:lnTo>
                <a:lnTo>
                  <a:pt x="298" y="31"/>
                </a:lnTo>
                <a:lnTo>
                  <a:pt x="298" y="31"/>
                </a:lnTo>
                <a:lnTo>
                  <a:pt x="298" y="31"/>
                </a:lnTo>
                <a:lnTo>
                  <a:pt x="298" y="30"/>
                </a:lnTo>
                <a:lnTo>
                  <a:pt x="296" y="30"/>
                </a:lnTo>
                <a:lnTo>
                  <a:pt x="296" y="30"/>
                </a:lnTo>
                <a:lnTo>
                  <a:pt x="296" y="30"/>
                </a:lnTo>
                <a:lnTo>
                  <a:pt x="296" y="30"/>
                </a:lnTo>
                <a:lnTo>
                  <a:pt x="296" y="30"/>
                </a:lnTo>
                <a:lnTo>
                  <a:pt x="296" y="30"/>
                </a:lnTo>
                <a:lnTo>
                  <a:pt x="296" y="31"/>
                </a:lnTo>
                <a:lnTo>
                  <a:pt x="296" y="31"/>
                </a:lnTo>
                <a:lnTo>
                  <a:pt x="296" y="33"/>
                </a:lnTo>
                <a:lnTo>
                  <a:pt x="295" y="34"/>
                </a:lnTo>
                <a:lnTo>
                  <a:pt x="295" y="34"/>
                </a:lnTo>
                <a:lnTo>
                  <a:pt x="296" y="34"/>
                </a:lnTo>
                <a:lnTo>
                  <a:pt x="296" y="34"/>
                </a:lnTo>
                <a:lnTo>
                  <a:pt x="296" y="34"/>
                </a:lnTo>
                <a:lnTo>
                  <a:pt x="296" y="34"/>
                </a:lnTo>
                <a:lnTo>
                  <a:pt x="295" y="34"/>
                </a:lnTo>
                <a:lnTo>
                  <a:pt x="295" y="33"/>
                </a:lnTo>
                <a:lnTo>
                  <a:pt x="295" y="33"/>
                </a:lnTo>
                <a:lnTo>
                  <a:pt x="295" y="33"/>
                </a:lnTo>
                <a:lnTo>
                  <a:pt x="295" y="33"/>
                </a:lnTo>
                <a:lnTo>
                  <a:pt x="295" y="31"/>
                </a:lnTo>
                <a:lnTo>
                  <a:pt x="295" y="31"/>
                </a:lnTo>
                <a:lnTo>
                  <a:pt x="295" y="31"/>
                </a:lnTo>
                <a:lnTo>
                  <a:pt x="293" y="31"/>
                </a:lnTo>
                <a:lnTo>
                  <a:pt x="292" y="31"/>
                </a:lnTo>
                <a:lnTo>
                  <a:pt x="292" y="31"/>
                </a:lnTo>
                <a:lnTo>
                  <a:pt x="292" y="31"/>
                </a:lnTo>
                <a:lnTo>
                  <a:pt x="291" y="33"/>
                </a:lnTo>
                <a:lnTo>
                  <a:pt x="291" y="33"/>
                </a:lnTo>
                <a:lnTo>
                  <a:pt x="291" y="33"/>
                </a:lnTo>
                <a:lnTo>
                  <a:pt x="291" y="33"/>
                </a:lnTo>
                <a:lnTo>
                  <a:pt x="289" y="33"/>
                </a:lnTo>
                <a:lnTo>
                  <a:pt x="289" y="33"/>
                </a:lnTo>
                <a:lnTo>
                  <a:pt x="289" y="33"/>
                </a:lnTo>
                <a:lnTo>
                  <a:pt x="289" y="33"/>
                </a:lnTo>
                <a:lnTo>
                  <a:pt x="289" y="33"/>
                </a:lnTo>
                <a:lnTo>
                  <a:pt x="291" y="33"/>
                </a:lnTo>
                <a:lnTo>
                  <a:pt x="291" y="34"/>
                </a:lnTo>
                <a:lnTo>
                  <a:pt x="291" y="34"/>
                </a:lnTo>
                <a:lnTo>
                  <a:pt x="291" y="36"/>
                </a:lnTo>
                <a:lnTo>
                  <a:pt x="291" y="36"/>
                </a:lnTo>
                <a:lnTo>
                  <a:pt x="292" y="36"/>
                </a:lnTo>
                <a:lnTo>
                  <a:pt x="292" y="36"/>
                </a:lnTo>
                <a:lnTo>
                  <a:pt x="291" y="36"/>
                </a:lnTo>
                <a:lnTo>
                  <a:pt x="289" y="36"/>
                </a:lnTo>
                <a:lnTo>
                  <a:pt x="289" y="37"/>
                </a:lnTo>
                <a:lnTo>
                  <a:pt x="288" y="37"/>
                </a:lnTo>
                <a:lnTo>
                  <a:pt x="288" y="37"/>
                </a:lnTo>
                <a:lnTo>
                  <a:pt x="286" y="37"/>
                </a:lnTo>
                <a:lnTo>
                  <a:pt x="286" y="37"/>
                </a:lnTo>
                <a:lnTo>
                  <a:pt x="285" y="37"/>
                </a:lnTo>
                <a:lnTo>
                  <a:pt x="285" y="37"/>
                </a:lnTo>
                <a:lnTo>
                  <a:pt x="285" y="39"/>
                </a:lnTo>
                <a:lnTo>
                  <a:pt x="285" y="39"/>
                </a:lnTo>
                <a:lnTo>
                  <a:pt x="285" y="39"/>
                </a:lnTo>
                <a:lnTo>
                  <a:pt x="285" y="39"/>
                </a:lnTo>
                <a:lnTo>
                  <a:pt x="286" y="39"/>
                </a:lnTo>
                <a:lnTo>
                  <a:pt x="288" y="39"/>
                </a:lnTo>
                <a:lnTo>
                  <a:pt x="289" y="39"/>
                </a:lnTo>
                <a:lnTo>
                  <a:pt x="289" y="39"/>
                </a:lnTo>
                <a:lnTo>
                  <a:pt x="289" y="39"/>
                </a:lnTo>
                <a:lnTo>
                  <a:pt x="289" y="39"/>
                </a:lnTo>
                <a:lnTo>
                  <a:pt x="289" y="39"/>
                </a:lnTo>
                <a:lnTo>
                  <a:pt x="289" y="37"/>
                </a:lnTo>
                <a:lnTo>
                  <a:pt x="291" y="37"/>
                </a:lnTo>
                <a:lnTo>
                  <a:pt x="292" y="37"/>
                </a:lnTo>
                <a:lnTo>
                  <a:pt x="292" y="37"/>
                </a:lnTo>
                <a:lnTo>
                  <a:pt x="292" y="37"/>
                </a:lnTo>
                <a:lnTo>
                  <a:pt x="292" y="37"/>
                </a:lnTo>
                <a:lnTo>
                  <a:pt x="292" y="37"/>
                </a:lnTo>
                <a:lnTo>
                  <a:pt x="292" y="37"/>
                </a:lnTo>
                <a:lnTo>
                  <a:pt x="292" y="37"/>
                </a:lnTo>
                <a:lnTo>
                  <a:pt x="292" y="37"/>
                </a:lnTo>
                <a:lnTo>
                  <a:pt x="292" y="37"/>
                </a:lnTo>
                <a:lnTo>
                  <a:pt x="293" y="37"/>
                </a:lnTo>
                <a:lnTo>
                  <a:pt x="293" y="37"/>
                </a:lnTo>
                <a:lnTo>
                  <a:pt x="295" y="37"/>
                </a:lnTo>
                <a:lnTo>
                  <a:pt x="296" y="36"/>
                </a:lnTo>
                <a:lnTo>
                  <a:pt x="296" y="36"/>
                </a:lnTo>
                <a:lnTo>
                  <a:pt x="298" y="36"/>
                </a:lnTo>
                <a:lnTo>
                  <a:pt x="298" y="36"/>
                </a:lnTo>
                <a:lnTo>
                  <a:pt x="298" y="36"/>
                </a:lnTo>
                <a:lnTo>
                  <a:pt x="298" y="36"/>
                </a:lnTo>
                <a:lnTo>
                  <a:pt x="299" y="36"/>
                </a:lnTo>
                <a:lnTo>
                  <a:pt x="301" y="36"/>
                </a:lnTo>
                <a:lnTo>
                  <a:pt x="302" y="34"/>
                </a:lnTo>
                <a:lnTo>
                  <a:pt x="302" y="34"/>
                </a:lnTo>
                <a:lnTo>
                  <a:pt x="303" y="34"/>
                </a:lnTo>
                <a:lnTo>
                  <a:pt x="305" y="34"/>
                </a:lnTo>
                <a:lnTo>
                  <a:pt x="306" y="33"/>
                </a:lnTo>
                <a:lnTo>
                  <a:pt x="306" y="33"/>
                </a:lnTo>
                <a:lnTo>
                  <a:pt x="308" y="33"/>
                </a:lnTo>
                <a:lnTo>
                  <a:pt x="308" y="33"/>
                </a:lnTo>
                <a:lnTo>
                  <a:pt x="309" y="33"/>
                </a:lnTo>
                <a:lnTo>
                  <a:pt x="309" y="31"/>
                </a:lnTo>
                <a:lnTo>
                  <a:pt x="311" y="31"/>
                </a:lnTo>
                <a:lnTo>
                  <a:pt x="311" y="31"/>
                </a:lnTo>
                <a:lnTo>
                  <a:pt x="311" y="31"/>
                </a:lnTo>
                <a:lnTo>
                  <a:pt x="309" y="31"/>
                </a:lnTo>
                <a:lnTo>
                  <a:pt x="309" y="31"/>
                </a:lnTo>
                <a:lnTo>
                  <a:pt x="309" y="30"/>
                </a:lnTo>
                <a:lnTo>
                  <a:pt x="309" y="30"/>
                </a:lnTo>
                <a:lnTo>
                  <a:pt x="309" y="30"/>
                </a:lnTo>
                <a:lnTo>
                  <a:pt x="309" y="30"/>
                </a:lnTo>
                <a:lnTo>
                  <a:pt x="309" y="29"/>
                </a:lnTo>
                <a:lnTo>
                  <a:pt x="309" y="29"/>
                </a:lnTo>
                <a:lnTo>
                  <a:pt x="306" y="26"/>
                </a:lnTo>
                <a:lnTo>
                  <a:pt x="308" y="26"/>
                </a:lnTo>
                <a:lnTo>
                  <a:pt x="308" y="26"/>
                </a:lnTo>
                <a:lnTo>
                  <a:pt x="308" y="26"/>
                </a:lnTo>
                <a:lnTo>
                  <a:pt x="308" y="26"/>
                </a:lnTo>
                <a:lnTo>
                  <a:pt x="308" y="26"/>
                </a:lnTo>
                <a:lnTo>
                  <a:pt x="308" y="26"/>
                </a:lnTo>
                <a:lnTo>
                  <a:pt x="308" y="24"/>
                </a:lnTo>
                <a:lnTo>
                  <a:pt x="305" y="24"/>
                </a:lnTo>
                <a:lnTo>
                  <a:pt x="305" y="24"/>
                </a:lnTo>
                <a:lnTo>
                  <a:pt x="305" y="24"/>
                </a:lnTo>
                <a:lnTo>
                  <a:pt x="306" y="24"/>
                </a:lnTo>
                <a:lnTo>
                  <a:pt x="306" y="23"/>
                </a:lnTo>
                <a:lnTo>
                  <a:pt x="308" y="23"/>
                </a:lnTo>
                <a:lnTo>
                  <a:pt x="308" y="23"/>
                </a:lnTo>
                <a:lnTo>
                  <a:pt x="308" y="23"/>
                </a:lnTo>
                <a:lnTo>
                  <a:pt x="308" y="23"/>
                </a:lnTo>
                <a:lnTo>
                  <a:pt x="308" y="22"/>
                </a:lnTo>
                <a:lnTo>
                  <a:pt x="308" y="22"/>
                </a:lnTo>
                <a:lnTo>
                  <a:pt x="308" y="22"/>
                </a:lnTo>
                <a:lnTo>
                  <a:pt x="308" y="22"/>
                </a:lnTo>
                <a:lnTo>
                  <a:pt x="308" y="20"/>
                </a:lnTo>
                <a:lnTo>
                  <a:pt x="305" y="23"/>
                </a:lnTo>
                <a:lnTo>
                  <a:pt x="305" y="23"/>
                </a:lnTo>
                <a:lnTo>
                  <a:pt x="305" y="23"/>
                </a:lnTo>
                <a:lnTo>
                  <a:pt x="306" y="22"/>
                </a:lnTo>
                <a:lnTo>
                  <a:pt x="306" y="22"/>
                </a:lnTo>
                <a:lnTo>
                  <a:pt x="306" y="22"/>
                </a:lnTo>
                <a:lnTo>
                  <a:pt x="306" y="22"/>
                </a:lnTo>
                <a:lnTo>
                  <a:pt x="306" y="20"/>
                </a:lnTo>
                <a:lnTo>
                  <a:pt x="306" y="20"/>
                </a:lnTo>
                <a:lnTo>
                  <a:pt x="308" y="20"/>
                </a:lnTo>
                <a:lnTo>
                  <a:pt x="308" y="20"/>
                </a:lnTo>
                <a:lnTo>
                  <a:pt x="308" y="20"/>
                </a:lnTo>
                <a:lnTo>
                  <a:pt x="308" y="19"/>
                </a:lnTo>
                <a:lnTo>
                  <a:pt x="308" y="19"/>
                </a:lnTo>
                <a:lnTo>
                  <a:pt x="308" y="19"/>
                </a:lnTo>
                <a:lnTo>
                  <a:pt x="308" y="19"/>
                </a:lnTo>
                <a:lnTo>
                  <a:pt x="309" y="17"/>
                </a:lnTo>
                <a:lnTo>
                  <a:pt x="309" y="17"/>
                </a:lnTo>
                <a:lnTo>
                  <a:pt x="309" y="16"/>
                </a:lnTo>
                <a:lnTo>
                  <a:pt x="309" y="16"/>
                </a:lnTo>
                <a:lnTo>
                  <a:pt x="311" y="16"/>
                </a:lnTo>
                <a:lnTo>
                  <a:pt x="312" y="16"/>
                </a:lnTo>
                <a:lnTo>
                  <a:pt x="312" y="16"/>
                </a:lnTo>
                <a:lnTo>
                  <a:pt x="312" y="16"/>
                </a:lnTo>
                <a:lnTo>
                  <a:pt x="312" y="17"/>
                </a:lnTo>
                <a:lnTo>
                  <a:pt x="312" y="17"/>
                </a:lnTo>
                <a:lnTo>
                  <a:pt x="312" y="17"/>
                </a:lnTo>
                <a:lnTo>
                  <a:pt x="312" y="17"/>
                </a:lnTo>
                <a:lnTo>
                  <a:pt x="313" y="17"/>
                </a:lnTo>
                <a:lnTo>
                  <a:pt x="313" y="17"/>
                </a:lnTo>
                <a:lnTo>
                  <a:pt x="313" y="17"/>
                </a:lnTo>
                <a:lnTo>
                  <a:pt x="313" y="16"/>
                </a:lnTo>
                <a:lnTo>
                  <a:pt x="313" y="16"/>
                </a:lnTo>
                <a:lnTo>
                  <a:pt x="313" y="17"/>
                </a:lnTo>
                <a:lnTo>
                  <a:pt x="315" y="17"/>
                </a:lnTo>
                <a:lnTo>
                  <a:pt x="315" y="17"/>
                </a:lnTo>
                <a:lnTo>
                  <a:pt x="315" y="19"/>
                </a:lnTo>
                <a:lnTo>
                  <a:pt x="315" y="19"/>
                </a:lnTo>
                <a:lnTo>
                  <a:pt x="315" y="19"/>
                </a:lnTo>
                <a:lnTo>
                  <a:pt x="316" y="19"/>
                </a:lnTo>
                <a:lnTo>
                  <a:pt x="316" y="17"/>
                </a:lnTo>
                <a:lnTo>
                  <a:pt x="316" y="17"/>
                </a:lnTo>
                <a:lnTo>
                  <a:pt x="316" y="17"/>
                </a:lnTo>
                <a:lnTo>
                  <a:pt x="316" y="17"/>
                </a:lnTo>
                <a:lnTo>
                  <a:pt x="316" y="17"/>
                </a:lnTo>
                <a:lnTo>
                  <a:pt x="315" y="17"/>
                </a:lnTo>
                <a:lnTo>
                  <a:pt x="315" y="17"/>
                </a:lnTo>
                <a:lnTo>
                  <a:pt x="316" y="17"/>
                </a:lnTo>
                <a:lnTo>
                  <a:pt x="316" y="16"/>
                </a:lnTo>
                <a:lnTo>
                  <a:pt x="316" y="16"/>
                </a:lnTo>
                <a:lnTo>
                  <a:pt x="318" y="16"/>
                </a:lnTo>
                <a:lnTo>
                  <a:pt x="318" y="16"/>
                </a:lnTo>
                <a:lnTo>
                  <a:pt x="318" y="16"/>
                </a:lnTo>
                <a:lnTo>
                  <a:pt x="318" y="16"/>
                </a:lnTo>
                <a:lnTo>
                  <a:pt x="318" y="17"/>
                </a:lnTo>
                <a:lnTo>
                  <a:pt x="319" y="17"/>
                </a:lnTo>
                <a:lnTo>
                  <a:pt x="319" y="17"/>
                </a:lnTo>
                <a:lnTo>
                  <a:pt x="319" y="16"/>
                </a:lnTo>
                <a:lnTo>
                  <a:pt x="320" y="17"/>
                </a:lnTo>
                <a:lnTo>
                  <a:pt x="320" y="17"/>
                </a:lnTo>
                <a:lnTo>
                  <a:pt x="319" y="17"/>
                </a:lnTo>
                <a:lnTo>
                  <a:pt x="319" y="17"/>
                </a:lnTo>
                <a:lnTo>
                  <a:pt x="319" y="19"/>
                </a:lnTo>
                <a:lnTo>
                  <a:pt x="318" y="19"/>
                </a:lnTo>
                <a:lnTo>
                  <a:pt x="318" y="19"/>
                </a:lnTo>
                <a:lnTo>
                  <a:pt x="318" y="19"/>
                </a:lnTo>
                <a:lnTo>
                  <a:pt x="318" y="19"/>
                </a:lnTo>
                <a:lnTo>
                  <a:pt x="318" y="19"/>
                </a:lnTo>
                <a:lnTo>
                  <a:pt x="316" y="19"/>
                </a:lnTo>
                <a:lnTo>
                  <a:pt x="316" y="19"/>
                </a:lnTo>
                <a:lnTo>
                  <a:pt x="316" y="19"/>
                </a:lnTo>
                <a:lnTo>
                  <a:pt x="316" y="19"/>
                </a:lnTo>
                <a:lnTo>
                  <a:pt x="315" y="19"/>
                </a:lnTo>
                <a:lnTo>
                  <a:pt x="313" y="20"/>
                </a:lnTo>
                <a:lnTo>
                  <a:pt x="313" y="20"/>
                </a:lnTo>
                <a:lnTo>
                  <a:pt x="312" y="20"/>
                </a:lnTo>
                <a:lnTo>
                  <a:pt x="311" y="22"/>
                </a:lnTo>
                <a:lnTo>
                  <a:pt x="311" y="22"/>
                </a:lnTo>
                <a:lnTo>
                  <a:pt x="312" y="22"/>
                </a:lnTo>
                <a:lnTo>
                  <a:pt x="312" y="23"/>
                </a:lnTo>
                <a:lnTo>
                  <a:pt x="312" y="23"/>
                </a:lnTo>
                <a:lnTo>
                  <a:pt x="312" y="23"/>
                </a:lnTo>
                <a:lnTo>
                  <a:pt x="312" y="23"/>
                </a:lnTo>
                <a:lnTo>
                  <a:pt x="312" y="23"/>
                </a:lnTo>
                <a:lnTo>
                  <a:pt x="312" y="23"/>
                </a:lnTo>
                <a:lnTo>
                  <a:pt x="312" y="23"/>
                </a:lnTo>
                <a:lnTo>
                  <a:pt x="312" y="24"/>
                </a:lnTo>
                <a:lnTo>
                  <a:pt x="313" y="24"/>
                </a:lnTo>
                <a:lnTo>
                  <a:pt x="313" y="26"/>
                </a:lnTo>
                <a:lnTo>
                  <a:pt x="313" y="24"/>
                </a:lnTo>
                <a:lnTo>
                  <a:pt x="313" y="24"/>
                </a:lnTo>
                <a:lnTo>
                  <a:pt x="313" y="24"/>
                </a:lnTo>
                <a:lnTo>
                  <a:pt x="313" y="24"/>
                </a:lnTo>
                <a:lnTo>
                  <a:pt x="313" y="24"/>
                </a:lnTo>
                <a:lnTo>
                  <a:pt x="313" y="24"/>
                </a:lnTo>
                <a:lnTo>
                  <a:pt x="313" y="24"/>
                </a:lnTo>
                <a:lnTo>
                  <a:pt x="315" y="24"/>
                </a:lnTo>
                <a:lnTo>
                  <a:pt x="315" y="24"/>
                </a:lnTo>
                <a:lnTo>
                  <a:pt x="315" y="24"/>
                </a:lnTo>
                <a:lnTo>
                  <a:pt x="315" y="24"/>
                </a:lnTo>
                <a:lnTo>
                  <a:pt x="315" y="24"/>
                </a:lnTo>
                <a:lnTo>
                  <a:pt x="316" y="23"/>
                </a:lnTo>
                <a:lnTo>
                  <a:pt x="316" y="23"/>
                </a:lnTo>
                <a:lnTo>
                  <a:pt x="316" y="24"/>
                </a:lnTo>
                <a:lnTo>
                  <a:pt x="318" y="24"/>
                </a:lnTo>
                <a:lnTo>
                  <a:pt x="318" y="24"/>
                </a:lnTo>
                <a:lnTo>
                  <a:pt x="319" y="24"/>
                </a:lnTo>
                <a:lnTo>
                  <a:pt x="319" y="23"/>
                </a:lnTo>
                <a:lnTo>
                  <a:pt x="319" y="23"/>
                </a:lnTo>
                <a:lnTo>
                  <a:pt x="319" y="23"/>
                </a:lnTo>
                <a:lnTo>
                  <a:pt x="320" y="23"/>
                </a:lnTo>
                <a:lnTo>
                  <a:pt x="322" y="23"/>
                </a:lnTo>
                <a:lnTo>
                  <a:pt x="322" y="23"/>
                </a:lnTo>
                <a:lnTo>
                  <a:pt x="322" y="23"/>
                </a:lnTo>
                <a:lnTo>
                  <a:pt x="322" y="23"/>
                </a:lnTo>
                <a:lnTo>
                  <a:pt x="322" y="23"/>
                </a:lnTo>
                <a:lnTo>
                  <a:pt x="323" y="23"/>
                </a:lnTo>
                <a:lnTo>
                  <a:pt x="323" y="22"/>
                </a:lnTo>
                <a:lnTo>
                  <a:pt x="323" y="22"/>
                </a:lnTo>
                <a:lnTo>
                  <a:pt x="325" y="22"/>
                </a:lnTo>
                <a:lnTo>
                  <a:pt x="325" y="22"/>
                </a:lnTo>
                <a:lnTo>
                  <a:pt x="325" y="22"/>
                </a:lnTo>
                <a:lnTo>
                  <a:pt x="325" y="22"/>
                </a:lnTo>
                <a:lnTo>
                  <a:pt x="325" y="22"/>
                </a:lnTo>
                <a:lnTo>
                  <a:pt x="325" y="20"/>
                </a:lnTo>
                <a:lnTo>
                  <a:pt x="325" y="20"/>
                </a:lnTo>
                <a:lnTo>
                  <a:pt x="325" y="20"/>
                </a:lnTo>
                <a:lnTo>
                  <a:pt x="325" y="20"/>
                </a:lnTo>
                <a:lnTo>
                  <a:pt x="326" y="20"/>
                </a:lnTo>
                <a:lnTo>
                  <a:pt x="326" y="20"/>
                </a:lnTo>
                <a:lnTo>
                  <a:pt x="326" y="20"/>
                </a:lnTo>
                <a:lnTo>
                  <a:pt x="326" y="20"/>
                </a:lnTo>
                <a:lnTo>
                  <a:pt x="325" y="19"/>
                </a:lnTo>
                <a:lnTo>
                  <a:pt x="325" y="19"/>
                </a:lnTo>
                <a:lnTo>
                  <a:pt x="325" y="19"/>
                </a:lnTo>
                <a:lnTo>
                  <a:pt x="323" y="20"/>
                </a:lnTo>
                <a:lnTo>
                  <a:pt x="323" y="20"/>
                </a:lnTo>
                <a:lnTo>
                  <a:pt x="323" y="20"/>
                </a:lnTo>
                <a:lnTo>
                  <a:pt x="323" y="20"/>
                </a:lnTo>
                <a:lnTo>
                  <a:pt x="323" y="20"/>
                </a:lnTo>
                <a:lnTo>
                  <a:pt x="323" y="20"/>
                </a:lnTo>
                <a:lnTo>
                  <a:pt x="323" y="20"/>
                </a:lnTo>
                <a:lnTo>
                  <a:pt x="323" y="20"/>
                </a:lnTo>
                <a:lnTo>
                  <a:pt x="325" y="19"/>
                </a:lnTo>
                <a:lnTo>
                  <a:pt x="328" y="19"/>
                </a:lnTo>
                <a:lnTo>
                  <a:pt x="330" y="19"/>
                </a:lnTo>
                <a:lnTo>
                  <a:pt x="330" y="19"/>
                </a:lnTo>
                <a:lnTo>
                  <a:pt x="330" y="19"/>
                </a:lnTo>
                <a:lnTo>
                  <a:pt x="332" y="19"/>
                </a:lnTo>
                <a:lnTo>
                  <a:pt x="332" y="19"/>
                </a:lnTo>
                <a:lnTo>
                  <a:pt x="332" y="19"/>
                </a:lnTo>
                <a:lnTo>
                  <a:pt x="332" y="20"/>
                </a:lnTo>
                <a:lnTo>
                  <a:pt x="332" y="22"/>
                </a:lnTo>
                <a:lnTo>
                  <a:pt x="332" y="23"/>
                </a:lnTo>
                <a:lnTo>
                  <a:pt x="333" y="23"/>
                </a:lnTo>
                <a:lnTo>
                  <a:pt x="333" y="24"/>
                </a:lnTo>
                <a:lnTo>
                  <a:pt x="333" y="24"/>
                </a:lnTo>
                <a:lnTo>
                  <a:pt x="333" y="24"/>
                </a:lnTo>
                <a:lnTo>
                  <a:pt x="333" y="24"/>
                </a:lnTo>
                <a:lnTo>
                  <a:pt x="333" y="24"/>
                </a:lnTo>
                <a:lnTo>
                  <a:pt x="333" y="24"/>
                </a:lnTo>
                <a:lnTo>
                  <a:pt x="332" y="23"/>
                </a:lnTo>
                <a:lnTo>
                  <a:pt x="332" y="23"/>
                </a:lnTo>
                <a:lnTo>
                  <a:pt x="332" y="24"/>
                </a:lnTo>
                <a:lnTo>
                  <a:pt x="332" y="24"/>
                </a:lnTo>
                <a:lnTo>
                  <a:pt x="332" y="24"/>
                </a:lnTo>
                <a:lnTo>
                  <a:pt x="330" y="26"/>
                </a:lnTo>
                <a:lnTo>
                  <a:pt x="330" y="26"/>
                </a:lnTo>
                <a:lnTo>
                  <a:pt x="330" y="24"/>
                </a:lnTo>
                <a:lnTo>
                  <a:pt x="330" y="24"/>
                </a:lnTo>
                <a:lnTo>
                  <a:pt x="329" y="26"/>
                </a:lnTo>
                <a:lnTo>
                  <a:pt x="329" y="26"/>
                </a:lnTo>
                <a:lnTo>
                  <a:pt x="329" y="26"/>
                </a:lnTo>
                <a:lnTo>
                  <a:pt x="329" y="26"/>
                </a:lnTo>
                <a:lnTo>
                  <a:pt x="329" y="26"/>
                </a:lnTo>
                <a:lnTo>
                  <a:pt x="328" y="24"/>
                </a:lnTo>
                <a:lnTo>
                  <a:pt x="328" y="24"/>
                </a:lnTo>
                <a:lnTo>
                  <a:pt x="328" y="26"/>
                </a:lnTo>
                <a:lnTo>
                  <a:pt x="328" y="26"/>
                </a:lnTo>
                <a:lnTo>
                  <a:pt x="326" y="27"/>
                </a:lnTo>
                <a:lnTo>
                  <a:pt x="326" y="26"/>
                </a:lnTo>
                <a:lnTo>
                  <a:pt x="325" y="26"/>
                </a:lnTo>
                <a:lnTo>
                  <a:pt x="325" y="26"/>
                </a:lnTo>
                <a:lnTo>
                  <a:pt x="325" y="26"/>
                </a:lnTo>
                <a:lnTo>
                  <a:pt x="325" y="26"/>
                </a:lnTo>
                <a:lnTo>
                  <a:pt x="325" y="26"/>
                </a:lnTo>
                <a:lnTo>
                  <a:pt x="325" y="26"/>
                </a:lnTo>
                <a:lnTo>
                  <a:pt x="325" y="26"/>
                </a:lnTo>
                <a:lnTo>
                  <a:pt x="325" y="26"/>
                </a:lnTo>
                <a:lnTo>
                  <a:pt x="325" y="26"/>
                </a:lnTo>
                <a:lnTo>
                  <a:pt x="325" y="26"/>
                </a:lnTo>
                <a:lnTo>
                  <a:pt x="325" y="27"/>
                </a:lnTo>
                <a:lnTo>
                  <a:pt x="323" y="27"/>
                </a:lnTo>
                <a:lnTo>
                  <a:pt x="323" y="27"/>
                </a:lnTo>
                <a:lnTo>
                  <a:pt x="323" y="27"/>
                </a:lnTo>
                <a:lnTo>
                  <a:pt x="320" y="27"/>
                </a:lnTo>
                <a:lnTo>
                  <a:pt x="320" y="27"/>
                </a:lnTo>
                <a:lnTo>
                  <a:pt x="320" y="27"/>
                </a:lnTo>
                <a:lnTo>
                  <a:pt x="322" y="27"/>
                </a:lnTo>
                <a:lnTo>
                  <a:pt x="322" y="26"/>
                </a:lnTo>
                <a:lnTo>
                  <a:pt x="323" y="26"/>
                </a:lnTo>
                <a:lnTo>
                  <a:pt x="323" y="26"/>
                </a:lnTo>
                <a:lnTo>
                  <a:pt x="323" y="26"/>
                </a:lnTo>
                <a:lnTo>
                  <a:pt x="323" y="26"/>
                </a:lnTo>
                <a:lnTo>
                  <a:pt x="323" y="26"/>
                </a:lnTo>
                <a:lnTo>
                  <a:pt x="322" y="24"/>
                </a:lnTo>
                <a:lnTo>
                  <a:pt x="322" y="24"/>
                </a:lnTo>
                <a:lnTo>
                  <a:pt x="322" y="23"/>
                </a:lnTo>
                <a:lnTo>
                  <a:pt x="320" y="23"/>
                </a:lnTo>
                <a:lnTo>
                  <a:pt x="320" y="24"/>
                </a:lnTo>
                <a:lnTo>
                  <a:pt x="320" y="24"/>
                </a:lnTo>
                <a:lnTo>
                  <a:pt x="320" y="24"/>
                </a:lnTo>
                <a:lnTo>
                  <a:pt x="319" y="24"/>
                </a:lnTo>
                <a:lnTo>
                  <a:pt x="319" y="24"/>
                </a:lnTo>
                <a:lnTo>
                  <a:pt x="319" y="24"/>
                </a:lnTo>
                <a:lnTo>
                  <a:pt x="319" y="24"/>
                </a:lnTo>
                <a:lnTo>
                  <a:pt x="319" y="26"/>
                </a:lnTo>
                <a:lnTo>
                  <a:pt x="319" y="26"/>
                </a:lnTo>
                <a:lnTo>
                  <a:pt x="319" y="26"/>
                </a:lnTo>
                <a:lnTo>
                  <a:pt x="319" y="27"/>
                </a:lnTo>
                <a:lnTo>
                  <a:pt x="320" y="27"/>
                </a:lnTo>
                <a:lnTo>
                  <a:pt x="320" y="29"/>
                </a:lnTo>
                <a:lnTo>
                  <a:pt x="322" y="29"/>
                </a:lnTo>
                <a:lnTo>
                  <a:pt x="322" y="29"/>
                </a:lnTo>
                <a:lnTo>
                  <a:pt x="320" y="29"/>
                </a:lnTo>
                <a:lnTo>
                  <a:pt x="319" y="29"/>
                </a:lnTo>
                <a:lnTo>
                  <a:pt x="319" y="29"/>
                </a:lnTo>
                <a:lnTo>
                  <a:pt x="318" y="29"/>
                </a:lnTo>
                <a:lnTo>
                  <a:pt x="318" y="29"/>
                </a:lnTo>
                <a:lnTo>
                  <a:pt x="319" y="30"/>
                </a:lnTo>
                <a:lnTo>
                  <a:pt x="319" y="30"/>
                </a:lnTo>
                <a:lnTo>
                  <a:pt x="320" y="30"/>
                </a:lnTo>
                <a:lnTo>
                  <a:pt x="320" y="30"/>
                </a:lnTo>
                <a:lnTo>
                  <a:pt x="320" y="30"/>
                </a:lnTo>
                <a:lnTo>
                  <a:pt x="322" y="29"/>
                </a:lnTo>
                <a:lnTo>
                  <a:pt x="322" y="29"/>
                </a:lnTo>
                <a:lnTo>
                  <a:pt x="323" y="29"/>
                </a:lnTo>
                <a:lnTo>
                  <a:pt x="323" y="29"/>
                </a:lnTo>
                <a:lnTo>
                  <a:pt x="323" y="29"/>
                </a:lnTo>
                <a:lnTo>
                  <a:pt x="325" y="29"/>
                </a:lnTo>
                <a:lnTo>
                  <a:pt x="325" y="29"/>
                </a:lnTo>
                <a:lnTo>
                  <a:pt x="325" y="29"/>
                </a:lnTo>
                <a:lnTo>
                  <a:pt x="326" y="29"/>
                </a:lnTo>
                <a:lnTo>
                  <a:pt x="326" y="27"/>
                </a:lnTo>
                <a:lnTo>
                  <a:pt x="328" y="27"/>
                </a:lnTo>
                <a:lnTo>
                  <a:pt x="328" y="27"/>
                </a:lnTo>
                <a:lnTo>
                  <a:pt x="329" y="27"/>
                </a:lnTo>
                <a:lnTo>
                  <a:pt x="329" y="27"/>
                </a:lnTo>
                <a:lnTo>
                  <a:pt x="329" y="27"/>
                </a:lnTo>
                <a:lnTo>
                  <a:pt x="330" y="26"/>
                </a:lnTo>
                <a:lnTo>
                  <a:pt x="330" y="26"/>
                </a:lnTo>
                <a:lnTo>
                  <a:pt x="332" y="26"/>
                </a:lnTo>
                <a:lnTo>
                  <a:pt x="335" y="26"/>
                </a:lnTo>
                <a:lnTo>
                  <a:pt x="335" y="26"/>
                </a:lnTo>
                <a:lnTo>
                  <a:pt x="335" y="26"/>
                </a:lnTo>
                <a:lnTo>
                  <a:pt x="335" y="26"/>
                </a:lnTo>
                <a:lnTo>
                  <a:pt x="335" y="26"/>
                </a:lnTo>
                <a:lnTo>
                  <a:pt x="336" y="26"/>
                </a:lnTo>
                <a:lnTo>
                  <a:pt x="336" y="26"/>
                </a:lnTo>
                <a:lnTo>
                  <a:pt x="336" y="26"/>
                </a:lnTo>
                <a:lnTo>
                  <a:pt x="336" y="24"/>
                </a:lnTo>
                <a:lnTo>
                  <a:pt x="336" y="24"/>
                </a:lnTo>
                <a:lnTo>
                  <a:pt x="336" y="24"/>
                </a:lnTo>
                <a:lnTo>
                  <a:pt x="336" y="24"/>
                </a:lnTo>
                <a:lnTo>
                  <a:pt x="338" y="24"/>
                </a:lnTo>
                <a:lnTo>
                  <a:pt x="338" y="24"/>
                </a:lnTo>
                <a:lnTo>
                  <a:pt x="339" y="24"/>
                </a:lnTo>
                <a:lnTo>
                  <a:pt x="340" y="23"/>
                </a:lnTo>
                <a:lnTo>
                  <a:pt x="340" y="23"/>
                </a:lnTo>
                <a:lnTo>
                  <a:pt x="342" y="23"/>
                </a:lnTo>
                <a:lnTo>
                  <a:pt x="342" y="23"/>
                </a:lnTo>
                <a:lnTo>
                  <a:pt x="342" y="23"/>
                </a:lnTo>
                <a:lnTo>
                  <a:pt x="343" y="23"/>
                </a:lnTo>
                <a:lnTo>
                  <a:pt x="345" y="22"/>
                </a:lnTo>
                <a:lnTo>
                  <a:pt x="345" y="22"/>
                </a:lnTo>
                <a:lnTo>
                  <a:pt x="345" y="22"/>
                </a:lnTo>
                <a:lnTo>
                  <a:pt x="345" y="22"/>
                </a:lnTo>
                <a:lnTo>
                  <a:pt x="345" y="22"/>
                </a:lnTo>
                <a:lnTo>
                  <a:pt x="345" y="20"/>
                </a:lnTo>
                <a:lnTo>
                  <a:pt x="343" y="20"/>
                </a:lnTo>
                <a:lnTo>
                  <a:pt x="343" y="20"/>
                </a:lnTo>
                <a:lnTo>
                  <a:pt x="343" y="22"/>
                </a:lnTo>
                <a:lnTo>
                  <a:pt x="343" y="22"/>
                </a:lnTo>
                <a:lnTo>
                  <a:pt x="342" y="22"/>
                </a:lnTo>
                <a:lnTo>
                  <a:pt x="342" y="22"/>
                </a:lnTo>
                <a:lnTo>
                  <a:pt x="342" y="20"/>
                </a:lnTo>
                <a:lnTo>
                  <a:pt x="342" y="20"/>
                </a:lnTo>
                <a:lnTo>
                  <a:pt x="342" y="20"/>
                </a:lnTo>
                <a:lnTo>
                  <a:pt x="340" y="20"/>
                </a:lnTo>
                <a:lnTo>
                  <a:pt x="340" y="22"/>
                </a:lnTo>
                <a:lnTo>
                  <a:pt x="340" y="22"/>
                </a:lnTo>
                <a:lnTo>
                  <a:pt x="340" y="22"/>
                </a:lnTo>
                <a:lnTo>
                  <a:pt x="340" y="20"/>
                </a:lnTo>
                <a:lnTo>
                  <a:pt x="340" y="20"/>
                </a:lnTo>
                <a:lnTo>
                  <a:pt x="340" y="19"/>
                </a:lnTo>
                <a:lnTo>
                  <a:pt x="340" y="19"/>
                </a:lnTo>
                <a:lnTo>
                  <a:pt x="342" y="19"/>
                </a:lnTo>
                <a:lnTo>
                  <a:pt x="342" y="19"/>
                </a:lnTo>
                <a:lnTo>
                  <a:pt x="342" y="19"/>
                </a:lnTo>
                <a:lnTo>
                  <a:pt x="342" y="19"/>
                </a:lnTo>
                <a:lnTo>
                  <a:pt x="342" y="19"/>
                </a:lnTo>
                <a:lnTo>
                  <a:pt x="342" y="19"/>
                </a:lnTo>
                <a:lnTo>
                  <a:pt x="343" y="19"/>
                </a:lnTo>
                <a:lnTo>
                  <a:pt x="345" y="17"/>
                </a:lnTo>
                <a:lnTo>
                  <a:pt x="345" y="17"/>
                </a:lnTo>
                <a:lnTo>
                  <a:pt x="343" y="17"/>
                </a:lnTo>
                <a:lnTo>
                  <a:pt x="342" y="16"/>
                </a:lnTo>
                <a:lnTo>
                  <a:pt x="340" y="16"/>
                </a:lnTo>
                <a:lnTo>
                  <a:pt x="340" y="17"/>
                </a:lnTo>
                <a:lnTo>
                  <a:pt x="340" y="17"/>
                </a:lnTo>
                <a:lnTo>
                  <a:pt x="338" y="19"/>
                </a:lnTo>
                <a:lnTo>
                  <a:pt x="338" y="20"/>
                </a:lnTo>
                <a:lnTo>
                  <a:pt x="338" y="20"/>
                </a:lnTo>
                <a:lnTo>
                  <a:pt x="338" y="19"/>
                </a:lnTo>
                <a:lnTo>
                  <a:pt x="338" y="19"/>
                </a:lnTo>
                <a:lnTo>
                  <a:pt x="336" y="20"/>
                </a:lnTo>
                <a:lnTo>
                  <a:pt x="335" y="20"/>
                </a:lnTo>
                <a:lnTo>
                  <a:pt x="335" y="20"/>
                </a:lnTo>
                <a:lnTo>
                  <a:pt x="335" y="20"/>
                </a:lnTo>
                <a:lnTo>
                  <a:pt x="335" y="20"/>
                </a:lnTo>
                <a:lnTo>
                  <a:pt x="335" y="19"/>
                </a:lnTo>
                <a:lnTo>
                  <a:pt x="335" y="19"/>
                </a:lnTo>
                <a:lnTo>
                  <a:pt x="333" y="19"/>
                </a:lnTo>
                <a:lnTo>
                  <a:pt x="335" y="17"/>
                </a:lnTo>
                <a:lnTo>
                  <a:pt x="335" y="17"/>
                </a:lnTo>
                <a:lnTo>
                  <a:pt x="335" y="17"/>
                </a:lnTo>
                <a:lnTo>
                  <a:pt x="335" y="17"/>
                </a:lnTo>
                <a:lnTo>
                  <a:pt x="335" y="17"/>
                </a:lnTo>
                <a:lnTo>
                  <a:pt x="335" y="17"/>
                </a:lnTo>
                <a:lnTo>
                  <a:pt x="335" y="17"/>
                </a:lnTo>
                <a:lnTo>
                  <a:pt x="335" y="17"/>
                </a:lnTo>
                <a:lnTo>
                  <a:pt x="335" y="17"/>
                </a:lnTo>
                <a:lnTo>
                  <a:pt x="336" y="17"/>
                </a:lnTo>
                <a:lnTo>
                  <a:pt x="336" y="17"/>
                </a:lnTo>
                <a:lnTo>
                  <a:pt x="336" y="17"/>
                </a:lnTo>
                <a:lnTo>
                  <a:pt x="336" y="16"/>
                </a:lnTo>
                <a:lnTo>
                  <a:pt x="336" y="16"/>
                </a:lnTo>
                <a:lnTo>
                  <a:pt x="336" y="17"/>
                </a:lnTo>
                <a:lnTo>
                  <a:pt x="336" y="17"/>
                </a:lnTo>
                <a:lnTo>
                  <a:pt x="336" y="16"/>
                </a:lnTo>
                <a:lnTo>
                  <a:pt x="338" y="16"/>
                </a:lnTo>
                <a:lnTo>
                  <a:pt x="338" y="16"/>
                </a:lnTo>
                <a:lnTo>
                  <a:pt x="338" y="16"/>
                </a:lnTo>
                <a:lnTo>
                  <a:pt x="338" y="14"/>
                </a:lnTo>
                <a:lnTo>
                  <a:pt x="338" y="14"/>
                </a:lnTo>
                <a:lnTo>
                  <a:pt x="339" y="14"/>
                </a:lnTo>
                <a:lnTo>
                  <a:pt x="340" y="14"/>
                </a:lnTo>
                <a:lnTo>
                  <a:pt x="340" y="16"/>
                </a:lnTo>
                <a:lnTo>
                  <a:pt x="340" y="16"/>
                </a:lnTo>
                <a:lnTo>
                  <a:pt x="342" y="16"/>
                </a:lnTo>
                <a:lnTo>
                  <a:pt x="342" y="16"/>
                </a:lnTo>
                <a:lnTo>
                  <a:pt x="342" y="16"/>
                </a:lnTo>
                <a:lnTo>
                  <a:pt x="342" y="16"/>
                </a:lnTo>
                <a:lnTo>
                  <a:pt x="342" y="14"/>
                </a:lnTo>
                <a:lnTo>
                  <a:pt x="342" y="14"/>
                </a:lnTo>
                <a:lnTo>
                  <a:pt x="342" y="14"/>
                </a:lnTo>
                <a:lnTo>
                  <a:pt x="343" y="14"/>
                </a:lnTo>
                <a:lnTo>
                  <a:pt x="345" y="14"/>
                </a:lnTo>
                <a:lnTo>
                  <a:pt x="345" y="14"/>
                </a:lnTo>
                <a:lnTo>
                  <a:pt x="346" y="16"/>
                </a:lnTo>
                <a:lnTo>
                  <a:pt x="348" y="16"/>
                </a:lnTo>
                <a:lnTo>
                  <a:pt x="348" y="16"/>
                </a:lnTo>
                <a:lnTo>
                  <a:pt x="348" y="16"/>
                </a:lnTo>
                <a:lnTo>
                  <a:pt x="348" y="14"/>
                </a:lnTo>
                <a:lnTo>
                  <a:pt x="349" y="14"/>
                </a:lnTo>
                <a:lnTo>
                  <a:pt x="350" y="14"/>
                </a:lnTo>
                <a:lnTo>
                  <a:pt x="350" y="13"/>
                </a:lnTo>
                <a:lnTo>
                  <a:pt x="350" y="13"/>
                </a:lnTo>
                <a:lnTo>
                  <a:pt x="350" y="13"/>
                </a:lnTo>
                <a:lnTo>
                  <a:pt x="350" y="13"/>
                </a:lnTo>
                <a:lnTo>
                  <a:pt x="350" y="13"/>
                </a:lnTo>
                <a:lnTo>
                  <a:pt x="350" y="12"/>
                </a:lnTo>
                <a:lnTo>
                  <a:pt x="352" y="12"/>
                </a:lnTo>
                <a:lnTo>
                  <a:pt x="352" y="12"/>
                </a:lnTo>
                <a:lnTo>
                  <a:pt x="353" y="12"/>
                </a:lnTo>
                <a:lnTo>
                  <a:pt x="353" y="12"/>
                </a:lnTo>
                <a:lnTo>
                  <a:pt x="355" y="12"/>
                </a:lnTo>
                <a:lnTo>
                  <a:pt x="355" y="12"/>
                </a:lnTo>
                <a:lnTo>
                  <a:pt x="355" y="12"/>
                </a:lnTo>
                <a:lnTo>
                  <a:pt x="355" y="12"/>
                </a:lnTo>
                <a:lnTo>
                  <a:pt x="355" y="10"/>
                </a:lnTo>
                <a:lnTo>
                  <a:pt x="355" y="10"/>
                </a:lnTo>
                <a:lnTo>
                  <a:pt x="355" y="10"/>
                </a:lnTo>
                <a:lnTo>
                  <a:pt x="353" y="10"/>
                </a:lnTo>
                <a:lnTo>
                  <a:pt x="353" y="10"/>
                </a:lnTo>
                <a:lnTo>
                  <a:pt x="353" y="10"/>
                </a:lnTo>
                <a:lnTo>
                  <a:pt x="353" y="10"/>
                </a:lnTo>
                <a:lnTo>
                  <a:pt x="353" y="10"/>
                </a:lnTo>
                <a:lnTo>
                  <a:pt x="355" y="10"/>
                </a:lnTo>
                <a:lnTo>
                  <a:pt x="355" y="10"/>
                </a:lnTo>
                <a:lnTo>
                  <a:pt x="355" y="10"/>
                </a:lnTo>
                <a:lnTo>
                  <a:pt x="355" y="10"/>
                </a:lnTo>
                <a:lnTo>
                  <a:pt x="355" y="10"/>
                </a:lnTo>
                <a:lnTo>
                  <a:pt x="355" y="12"/>
                </a:lnTo>
                <a:lnTo>
                  <a:pt x="356" y="12"/>
                </a:lnTo>
                <a:lnTo>
                  <a:pt x="356" y="12"/>
                </a:lnTo>
                <a:lnTo>
                  <a:pt x="356" y="12"/>
                </a:lnTo>
                <a:lnTo>
                  <a:pt x="356" y="12"/>
                </a:lnTo>
                <a:lnTo>
                  <a:pt x="356" y="13"/>
                </a:lnTo>
                <a:lnTo>
                  <a:pt x="358" y="13"/>
                </a:lnTo>
                <a:lnTo>
                  <a:pt x="358" y="13"/>
                </a:lnTo>
                <a:lnTo>
                  <a:pt x="355" y="13"/>
                </a:lnTo>
                <a:lnTo>
                  <a:pt x="355" y="14"/>
                </a:lnTo>
                <a:lnTo>
                  <a:pt x="353" y="14"/>
                </a:lnTo>
                <a:lnTo>
                  <a:pt x="353" y="14"/>
                </a:lnTo>
                <a:lnTo>
                  <a:pt x="353" y="14"/>
                </a:lnTo>
                <a:lnTo>
                  <a:pt x="353" y="14"/>
                </a:lnTo>
                <a:lnTo>
                  <a:pt x="352" y="14"/>
                </a:lnTo>
                <a:lnTo>
                  <a:pt x="352" y="16"/>
                </a:lnTo>
                <a:lnTo>
                  <a:pt x="352" y="16"/>
                </a:lnTo>
                <a:lnTo>
                  <a:pt x="352" y="17"/>
                </a:lnTo>
                <a:lnTo>
                  <a:pt x="352" y="17"/>
                </a:lnTo>
                <a:lnTo>
                  <a:pt x="352" y="17"/>
                </a:lnTo>
                <a:lnTo>
                  <a:pt x="352" y="17"/>
                </a:lnTo>
                <a:lnTo>
                  <a:pt x="352" y="16"/>
                </a:lnTo>
                <a:lnTo>
                  <a:pt x="352" y="16"/>
                </a:lnTo>
                <a:lnTo>
                  <a:pt x="352" y="16"/>
                </a:lnTo>
                <a:lnTo>
                  <a:pt x="352" y="16"/>
                </a:lnTo>
                <a:lnTo>
                  <a:pt x="352" y="16"/>
                </a:lnTo>
                <a:lnTo>
                  <a:pt x="352" y="16"/>
                </a:lnTo>
                <a:lnTo>
                  <a:pt x="350" y="16"/>
                </a:lnTo>
                <a:lnTo>
                  <a:pt x="350" y="17"/>
                </a:lnTo>
                <a:lnTo>
                  <a:pt x="350" y="17"/>
                </a:lnTo>
                <a:lnTo>
                  <a:pt x="350" y="17"/>
                </a:lnTo>
                <a:lnTo>
                  <a:pt x="350" y="17"/>
                </a:lnTo>
                <a:lnTo>
                  <a:pt x="350" y="16"/>
                </a:lnTo>
                <a:lnTo>
                  <a:pt x="349" y="16"/>
                </a:lnTo>
                <a:lnTo>
                  <a:pt x="349" y="16"/>
                </a:lnTo>
                <a:lnTo>
                  <a:pt x="345" y="17"/>
                </a:lnTo>
                <a:lnTo>
                  <a:pt x="345" y="17"/>
                </a:lnTo>
                <a:lnTo>
                  <a:pt x="345" y="17"/>
                </a:lnTo>
                <a:lnTo>
                  <a:pt x="345" y="17"/>
                </a:lnTo>
                <a:lnTo>
                  <a:pt x="345" y="17"/>
                </a:lnTo>
                <a:lnTo>
                  <a:pt x="345" y="19"/>
                </a:lnTo>
                <a:lnTo>
                  <a:pt x="345" y="19"/>
                </a:lnTo>
                <a:lnTo>
                  <a:pt x="345" y="17"/>
                </a:lnTo>
                <a:lnTo>
                  <a:pt x="345" y="17"/>
                </a:lnTo>
                <a:lnTo>
                  <a:pt x="343" y="19"/>
                </a:lnTo>
                <a:lnTo>
                  <a:pt x="343" y="19"/>
                </a:lnTo>
                <a:lnTo>
                  <a:pt x="342" y="20"/>
                </a:lnTo>
                <a:lnTo>
                  <a:pt x="342" y="20"/>
                </a:lnTo>
                <a:lnTo>
                  <a:pt x="342" y="20"/>
                </a:lnTo>
                <a:lnTo>
                  <a:pt x="342" y="20"/>
                </a:lnTo>
                <a:lnTo>
                  <a:pt x="343" y="20"/>
                </a:lnTo>
                <a:lnTo>
                  <a:pt x="345" y="20"/>
                </a:lnTo>
                <a:lnTo>
                  <a:pt x="346" y="20"/>
                </a:lnTo>
                <a:lnTo>
                  <a:pt x="348" y="20"/>
                </a:lnTo>
                <a:lnTo>
                  <a:pt x="346" y="20"/>
                </a:lnTo>
                <a:lnTo>
                  <a:pt x="346" y="20"/>
                </a:lnTo>
                <a:lnTo>
                  <a:pt x="348" y="22"/>
                </a:lnTo>
                <a:lnTo>
                  <a:pt x="348" y="22"/>
                </a:lnTo>
                <a:lnTo>
                  <a:pt x="348" y="22"/>
                </a:lnTo>
                <a:lnTo>
                  <a:pt x="349" y="22"/>
                </a:lnTo>
                <a:lnTo>
                  <a:pt x="350" y="20"/>
                </a:lnTo>
                <a:lnTo>
                  <a:pt x="350" y="20"/>
                </a:lnTo>
                <a:lnTo>
                  <a:pt x="350" y="20"/>
                </a:lnTo>
                <a:lnTo>
                  <a:pt x="350" y="20"/>
                </a:lnTo>
                <a:lnTo>
                  <a:pt x="350" y="19"/>
                </a:lnTo>
                <a:lnTo>
                  <a:pt x="350" y="19"/>
                </a:lnTo>
                <a:lnTo>
                  <a:pt x="350" y="19"/>
                </a:lnTo>
                <a:lnTo>
                  <a:pt x="350" y="19"/>
                </a:lnTo>
                <a:lnTo>
                  <a:pt x="350" y="19"/>
                </a:lnTo>
                <a:lnTo>
                  <a:pt x="350" y="19"/>
                </a:lnTo>
                <a:lnTo>
                  <a:pt x="350" y="19"/>
                </a:lnTo>
                <a:lnTo>
                  <a:pt x="350" y="19"/>
                </a:lnTo>
                <a:lnTo>
                  <a:pt x="352" y="19"/>
                </a:lnTo>
                <a:lnTo>
                  <a:pt x="352" y="19"/>
                </a:lnTo>
                <a:lnTo>
                  <a:pt x="352" y="17"/>
                </a:lnTo>
                <a:lnTo>
                  <a:pt x="352" y="17"/>
                </a:lnTo>
                <a:lnTo>
                  <a:pt x="352" y="19"/>
                </a:lnTo>
                <a:lnTo>
                  <a:pt x="352" y="20"/>
                </a:lnTo>
                <a:lnTo>
                  <a:pt x="352" y="20"/>
                </a:lnTo>
                <a:lnTo>
                  <a:pt x="352" y="20"/>
                </a:lnTo>
                <a:lnTo>
                  <a:pt x="352" y="20"/>
                </a:lnTo>
                <a:lnTo>
                  <a:pt x="353" y="20"/>
                </a:lnTo>
                <a:lnTo>
                  <a:pt x="353" y="19"/>
                </a:lnTo>
                <a:lnTo>
                  <a:pt x="353" y="19"/>
                </a:lnTo>
                <a:lnTo>
                  <a:pt x="353" y="20"/>
                </a:lnTo>
                <a:lnTo>
                  <a:pt x="353" y="20"/>
                </a:lnTo>
                <a:lnTo>
                  <a:pt x="353" y="20"/>
                </a:lnTo>
                <a:lnTo>
                  <a:pt x="355" y="19"/>
                </a:lnTo>
                <a:lnTo>
                  <a:pt x="355" y="19"/>
                </a:lnTo>
                <a:lnTo>
                  <a:pt x="355" y="19"/>
                </a:lnTo>
                <a:lnTo>
                  <a:pt x="355" y="19"/>
                </a:lnTo>
                <a:lnTo>
                  <a:pt x="353" y="17"/>
                </a:lnTo>
                <a:lnTo>
                  <a:pt x="353" y="17"/>
                </a:lnTo>
                <a:lnTo>
                  <a:pt x="353" y="17"/>
                </a:lnTo>
                <a:lnTo>
                  <a:pt x="353" y="17"/>
                </a:lnTo>
                <a:lnTo>
                  <a:pt x="353" y="16"/>
                </a:lnTo>
                <a:lnTo>
                  <a:pt x="353" y="16"/>
                </a:lnTo>
                <a:lnTo>
                  <a:pt x="353" y="16"/>
                </a:lnTo>
                <a:lnTo>
                  <a:pt x="353" y="17"/>
                </a:lnTo>
                <a:lnTo>
                  <a:pt x="355" y="17"/>
                </a:lnTo>
                <a:lnTo>
                  <a:pt x="355" y="17"/>
                </a:lnTo>
                <a:lnTo>
                  <a:pt x="355" y="17"/>
                </a:lnTo>
                <a:lnTo>
                  <a:pt x="356" y="17"/>
                </a:lnTo>
                <a:lnTo>
                  <a:pt x="358" y="19"/>
                </a:lnTo>
                <a:lnTo>
                  <a:pt x="358" y="17"/>
                </a:lnTo>
                <a:lnTo>
                  <a:pt x="360" y="17"/>
                </a:lnTo>
                <a:lnTo>
                  <a:pt x="362" y="16"/>
                </a:lnTo>
                <a:lnTo>
                  <a:pt x="363" y="16"/>
                </a:lnTo>
                <a:lnTo>
                  <a:pt x="363" y="16"/>
                </a:lnTo>
                <a:lnTo>
                  <a:pt x="363" y="17"/>
                </a:lnTo>
                <a:lnTo>
                  <a:pt x="362" y="17"/>
                </a:lnTo>
                <a:lnTo>
                  <a:pt x="362" y="17"/>
                </a:lnTo>
                <a:lnTo>
                  <a:pt x="362" y="19"/>
                </a:lnTo>
                <a:lnTo>
                  <a:pt x="362" y="19"/>
                </a:lnTo>
                <a:lnTo>
                  <a:pt x="362" y="19"/>
                </a:lnTo>
                <a:lnTo>
                  <a:pt x="363" y="19"/>
                </a:lnTo>
                <a:lnTo>
                  <a:pt x="363" y="19"/>
                </a:lnTo>
                <a:lnTo>
                  <a:pt x="363" y="20"/>
                </a:lnTo>
                <a:lnTo>
                  <a:pt x="363" y="20"/>
                </a:lnTo>
                <a:lnTo>
                  <a:pt x="363" y="20"/>
                </a:lnTo>
                <a:lnTo>
                  <a:pt x="363" y="20"/>
                </a:lnTo>
                <a:lnTo>
                  <a:pt x="363" y="20"/>
                </a:lnTo>
                <a:lnTo>
                  <a:pt x="362" y="20"/>
                </a:lnTo>
                <a:lnTo>
                  <a:pt x="362" y="20"/>
                </a:lnTo>
                <a:lnTo>
                  <a:pt x="362" y="20"/>
                </a:lnTo>
                <a:lnTo>
                  <a:pt x="360" y="20"/>
                </a:lnTo>
                <a:lnTo>
                  <a:pt x="360" y="20"/>
                </a:lnTo>
                <a:lnTo>
                  <a:pt x="360" y="22"/>
                </a:lnTo>
                <a:lnTo>
                  <a:pt x="360" y="22"/>
                </a:lnTo>
                <a:lnTo>
                  <a:pt x="360" y="22"/>
                </a:lnTo>
                <a:lnTo>
                  <a:pt x="360" y="22"/>
                </a:lnTo>
                <a:lnTo>
                  <a:pt x="362" y="22"/>
                </a:lnTo>
                <a:lnTo>
                  <a:pt x="362" y="22"/>
                </a:lnTo>
                <a:lnTo>
                  <a:pt x="362" y="22"/>
                </a:lnTo>
                <a:lnTo>
                  <a:pt x="362" y="23"/>
                </a:lnTo>
                <a:lnTo>
                  <a:pt x="360" y="23"/>
                </a:lnTo>
                <a:lnTo>
                  <a:pt x="360" y="23"/>
                </a:lnTo>
                <a:lnTo>
                  <a:pt x="359" y="23"/>
                </a:lnTo>
                <a:lnTo>
                  <a:pt x="359" y="24"/>
                </a:lnTo>
                <a:lnTo>
                  <a:pt x="359" y="24"/>
                </a:lnTo>
                <a:lnTo>
                  <a:pt x="360" y="24"/>
                </a:lnTo>
                <a:lnTo>
                  <a:pt x="360" y="24"/>
                </a:lnTo>
                <a:lnTo>
                  <a:pt x="360" y="24"/>
                </a:lnTo>
                <a:lnTo>
                  <a:pt x="360" y="24"/>
                </a:lnTo>
                <a:lnTo>
                  <a:pt x="360" y="24"/>
                </a:lnTo>
                <a:lnTo>
                  <a:pt x="362" y="24"/>
                </a:lnTo>
                <a:lnTo>
                  <a:pt x="362" y="24"/>
                </a:lnTo>
                <a:lnTo>
                  <a:pt x="362" y="24"/>
                </a:lnTo>
                <a:lnTo>
                  <a:pt x="363" y="24"/>
                </a:lnTo>
                <a:lnTo>
                  <a:pt x="363" y="24"/>
                </a:lnTo>
                <a:lnTo>
                  <a:pt x="365" y="23"/>
                </a:lnTo>
                <a:lnTo>
                  <a:pt x="365" y="23"/>
                </a:lnTo>
                <a:lnTo>
                  <a:pt x="365" y="24"/>
                </a:lnTo>
                <a:lnTo>
                  <a:pt x="365" y="24"/>
                </a:lnTo>
                <a:lnTo>
                  <a:pt x="365" y="24"/>
                </a:lnTo>
                <a:lnTo>
                  <a:pt x="365" y="24"/>
                </a:lnTo>
                <a:lnTo>
                  <a:pt x="365" y="23"/>
                </a:lnTo>
                <a:lnTo>
                  <a:pt x="366" y="23"/>
                </a:lnTo>
                <a:lnTo>
                  <a:pt x="366" y="23"/>
                </a:lnTo>
                <a:lnTo>
                  <a:pt x="366" y="23"/>
                </a:lnTo>
                <a:lnTo>
                  <a:pt x="367" y="23"/>
                </a:lnTo>
                <a:lnTo>
                  <a:pt x="367" y="23"/>
                </a:lnTo>
                <a:lnTo>
                  <a:pt x="369" y="23"/>
                </a:lnTo>
                <a:lnTo>
                  <a:pt x="369" y="23"/>
                </a:lnTo>
                <a:lnTo>
                  <a:pt x="369" y="23"/>
                </a:lnTo>
                <a:lnTo>
                  <a:pt x="369" y="23"/>
                </a:lnTo>
                <a:lnTo>
                  <a:pt x="369" y="23"/>
                </a:lnTo>
                <a:lnTo>
                  <a:pt x="370" y="23"/>
                </a:lnTo>
                <a:lnTo>
                  <a:pt x="370" y="23"/>
                </a:lnTo>
                <a:lnTo>
                  <a:pt x="370" y="23"/>
                </a:lnTo>
                <a:lnTo>
                  <a:pt x="370" y="23"/>
                </a:lnTo>
                <a:lnTo>
                  <a:pt x="370" y="23"/>
                </a:lnTo>
                <a:lnTo>
                  <a:pt x="369" y="23"/>
                </a:lnTo>
                <a:lnTo>
                  <a:pt x="367" y="24"/>
                </a:lnTo>
                <a:lnTo>
                  <a:pt x="367" y="24"/>
                </a:lnTo>
                <a:lnTo>
                  <a:pt x="366" y="26"/>
                </a:lnTo>
                <a:lnTo>
                  <a:pt x="365" y="26"/>
                </a:lnTo>
                <a:lnTo>
                  <a:pt x="365" y="26"/>
                </a:lnTo>
                <a:lnTo>
                  <a:pt x="365" y="26"/>
                </a:lnTo>
                <a:lnTo>
                  <a:pt x="365" y="26"/>
                </a:lnTo>
                <a:lnTo>
                  <a:pt x="365" y="26"/>
                </a:lnTo>
                <a:lnTo>
                  <a:pt x="365" y="26"/>
                </a:lnTo>
                <a:lnTo>
                  <a:pt x="363" y="26"/>
                </a:lnTo>
                <a:lnTo>
                  <a:pt x="363" y="26"/>
                </a:lnTo>
                <a:lnTo>
                  <a:pt x="363" y="26"/>
                </a:lnTo>
                <a:lnTo>
                  <a:pt x="363" y="26"/>
                </a:lnTo>
                <a:lnTo>
                  <a:pt x="363" y="26"/>
                </a:lnTo>
                <a:lnTo>
                  <a:pt x="363" y="26"/>
                </a:lnTo>
                <a:lnTo>
                  <a:pt x="363" y="27"/>
                </a:lnTo>
                <a:lnTo>
                  <a:pt x="363" y="27"/>
                </a:lnTo>
                <a:lnTo>
                  <a:pt x="363" y="27"/>
                </a:lnTo>
                <a:lnTo>
                  <a:pt x="363" y="27"/>
                </a:lnTo>
                <a:lnTo>
                  <a:pt x="363" y="29"/>
                </a:lnTo>
                <a:lnTo>
                  <a:pt x="363" y="29"/>
                </a:lnTo>
                <a:lnTo>
                  <a:pt x="362" y="29"/>
                </a:lnTo>
                <a:lnTo>
                  <a:pt x="362" y="29"/>
                </a:lnTo>
                <a:lnTo>
                  <a:pt x="362" y="29"/>
                </a:lnTo>
                <a:lnTo>
                  <a:pt x="362" y="29"/>
                </a:lnTo>
                <a:lnTo>
                  <a:pt x="362" y="27"/>
                </a:lnTo>
                <a:lnTo>
                  <a:pt x="362" y="27"/>
                </a:lnTo>
                <a:lnTo>
                  <a:pt x="362" y="27"/>
                </a:lnTo>
                <a:lnTo>
                  <a:pt x="360" y="27"/>
                </a:lnTo>
                <a:lnTo>
                  <a:pt x="360" y="27"/>
                </a:lnTo>
                <a:lnTo>
                  <a:pt x="360" y="27"/>
                </a:lnTo>
                <a:lnTo>
                  <a:pt x="360" y="27"/>
                </a:lnTo>
                <a:lnTo>
                  <a:pt x="360" y="27"/>
                </a:lnTo>
                <a:lnTo>
                  <a:pt x="360" y="27"/>
                </a:lnTo>
                <a:lnTo>
                  <a:pt x="360" y="27"/>
                </a:lnTo>
                <a:lnTo>
                  <a:pt x="360" y="27"/>
                </a:lnTo>
                <a:lnTo>
                  <a:pt x="359" y="27"/>
                </a:lnTo>
                <a:lnTo>
                  <a:pt x="359" y="29"/>
                </a:lnTo>
                <a:lnTo>
                  <a:pt x="359" y="29"/>
                </a:lnTo>
                <a:lnTo>
                  <a:pt x="359" y="30"/>
                </a:lnTo>
                <a:lnTo>
                  <a:pt x="359" y="30"/>
                </a:lnTo>
                <a:lnTo>
                  <a:pt x="359" y="30"/>
                </a:lnTo>
                <a:lnTo>
                  <a:pt x="359" y="30"/>
                </a:lnTo>
                <a:lnTo>
                  <a:pt x="358" y="30"/>
                </a:lnTo>
                <a:lnTo>
                  <a:pt x="358" y="30"/>
                </a:lnTo>
                <a:lnTo>
                  <a:pt x="358" y="31"/>
                </a:lnTo>
                <a:lnTo>
                  <a:pt x="358" y="31"/>
                </a:lnTo>
                <a:lnTo>
                  <a:pt x="356" y="30"/>
                </a:lnTo>
                <a:lnTo>
                  <a:pt x="356" y="30"/>
                </a:lnTo>
                <a:lnTo>
                  <a:pt x="356" y="30"/>
                </a:lnTo>
                <a:lnTo>
                  <a:pt x="355" y="30"/>
                </a:lnTo>
                <a:lnTo>
                  <a:pt x="355" y="30"/>
                </a:lnTo>
                <a:lnTo>
                  <a:pt x="355" y="30"/>
                </a:lnTo>
                <a:lnTo>
                  <a:pt x="355" y="30"/>
                </a:lnTo>
                <a:lnTo>
                  <a:pt x="355" y="31"/>
                </a:lnTo>
                <a:lnTo>
                  <a:pt x="355" y="31"/>
                </a:lnTo>
                <a:lnTo>
                  <a:pt x="355" y="31"/>
                </a:lnTo>
                <a:lnTo>
                  <a:pt x="356" y="31"/>
                </a:lnTo>
                <a:lnTo>
                  <a:pt x="355" y="31"/>
                </a:lnTo>
                <a:lnTo>
                  <a:pt x="355" y="31"/>
                </a:lnTo>
                <a:lnTo>
                  <a:pt x="355" y="31"/>
                </a:lnTo>
                <a:lnTo>
                  <a:pt x="353" y="30"/>
                </a:lnTo>
                <a:lnTo>
                  <a:pt x="353" y="30"/>
                </a:lnTo>
                <a:lnTo>
                  <a:pt x="353" y="30"/>
                </a:lnTo>
                <a:lnTo>
                  <a:pt x="352" y="30"/>
                </a:lnTo>
                <a:lnTo>
                  <a:pt x="352" y="31"/>
                </a:lnTo>
                <a:lnTo>
                  <a:pt x="352" y="31"/>
                </a:lnTo>
                <a:lnTo>
                  <a:pt x="352" y="31"/>
                </a:lnTo>
                <a:lnTo>
                  <a:pt x="352" y="31"/>
                </a:lnTo>
                <a:lnTo>
                  <a:pt x="352" y="33"/>
                </a:lnTo>
                <a:lnTo>
                  <a:pt x="352" y="33"/>
                </a:lnTo>
                <a:lnTo>
                  <a:pt x="352" y="34"/>
                </a:lnTo>
                <a:lnTo>
                  <a:pt x="353" y="34"/>
                </a:lnTo>
                <a:lnTo>
                  <a:pt x="353" y="33"/>
                </a:lnTo>
                <a:lnTo>
                  <a:pt x="353" y="34"/>
                </a:lnTo>
                <a:lnTo>
                  <a:pt x="353" y="34"/>
                </a:lnTo>
                <a:lnTo>
                  <a:pt x="352" y="34"/>
                </a:lnTo>
                <a:lnTo>
                  <a:pt x="352" y="34"/>
                </a:lnTo>
                <a:lnTo>
                  <a:pt x="350" y="34"/>
                </a:lnTo>
                <a:lnTo>
                  <a:pt x="350" y="34"/>
                </a:lnTo>
                <a:lnTo>
                  <a:pt x="350" y="34"/>
                </a:lnTo>
                <a:lnTo>
                  <a:pt x="350" y="34"/>
                </a:lnTo>
                <a:lnTo>
                  <a:pt x="350" y="34"/>
                </a:lnTo>
                <a:lnTo>
                  <a:pt x="350" y="36"/>
                </a:lnTo>
                <a:lnTo>
                  <a:pt x="352" y="36"/>
                </a:lnTo>
                <a:lnTo>
                  <a:pt x="352" y="36"/>
                </a:lnTo>
                <a:lnTo>
                  <a:pt x="352" y="36"/>
                </a:lnTo>
                <a:lnTo>
                  <a:pt x="352" y="36"/>
                </a:lnTo>
                <a:lnTo>
                  <a:pt x="353" y="36"/>
                </a:lnTo>
                <a:lnTo>
                  <a:pt x="353" y="36"/>
                </a:lnTo>
                <a:lnTo>
                  <a:pt x="352" y="36"/>
                </a:lnTo>
                <a:lnTo>
                  <a:pt x="352" y="36"/>
                </a:lnTo>
                <a:lnTo>
                  <a:pt x="353" y="37"/>
                </a:lnTo>
                <a:lnTo>
                  <a:pt x="353" y="37"/>
                </a:lnTo>
                <a:lnTo>
                  <a:pt x="353" y="37"/>
                </a:lnTo>
                <a:lnTo>
                  <a:pt x="353" y="39"/>
                </a:lnTo>
                <a:lnTo>
                  <a:pt x="355" y="39"/>
                </a:lnTo>
                <a:lnTo>
                  <a:pt x="355" y="39"/>
                </a:lnTo>
                <a:lnTo>
                  <a:pt x="353" y="39"/>
                </a:lnTo>
                <a:lnTo>
                  <a:pt x="353" y="39"/>
                </a:lnTo>
                <a:lnTo>
                  <a:pt x="352" y="40"/>
                </a:lnTo>
                <a:lnTo>
                  <a:pt x="352" y="41"/>
                </a:lnTo>
                <a:lnTo>
                  <a:pt x="352" y="41"/>
                </a:lnTo>
                <a:lnTo>
                  <a:pt x="350" y="41"/>
                </a:lnTo>
                <a:lnTo>
                  <a:pt x="350" y="41"/>
                </a:lnTo>
                <a:lnTo>
                  <a:pt x="350" y="41"/>
                </a:lnTo>
                <a:lnTo>
                  <a:pt x="350" y="41"/>
                </a:lnTo>
                <a:lnTo>
                  <a:pt x="349" y="41"/>
                </a:lnTo>
                <a:lnTo>
                  <a:pt x="349" y="41"/>
                </a:lnTo>
                <a:lnTo>
                  <a:pt x="349" y="41"/>
                </a:lnTo>
                <a:lnTo>
                  <a:pt x="349" y="41"/>
                </a:lnTo>
                <a:lnTo>
                  <a:pt x="348" y="41"/>
                </a:lnTo>
                <a:lnTo>
                  <a:pt x="348" y="41"/>
                </a:lnTo>
                <a:lnTo>
                  <a:pt x="348" y="40"/>
                </a:lnTo>
                <a:lnTo>
                  <a:pt x="348" y="40"/>
                </a:lnTo>
                <a:lnTo>
                  <a:pt x="348" y="39"/>
                </a:lnTo>
                <a:lnTo>
                  <a:pt x="346" y="39"/>
                </a:lnTo>
                <a:lnTo>
                  <a:pt x="346" y="40"/>
                </a:lnTo>
                <a:lnTo>
                  <a:pt x="346" y="40"/>
                </a:lnTo>
                <a:lnTo>
                  <a:pt x="346" y="40"/>
                </a:lnTo>
                <a:lnTo>
                  <a:pt x="345" y="40"/>
                </a:lnTo>
                <a:lnTo>
                  <a:pt x="345" y="40"/>
                </a:lnTo>
                <a:lnTo>
                  <a:pt x="345" y="40"/>
                </a:lnTo>
                <a:lnTo>
                  <a:pt x="345" y="41"/>
                </a:lnTo>
                <a:lnTo>
                  <a:pt x="345" y="41"/>
                </a:lnTo>
                <a:lnTo>
                  <a:pt x="345" y="41"/>
                </a:lnTo>
                <a:lnTo>
                  <a:pt x="345" y="41"/>
                </a:lnTo>
                <a:lnTo>
                  <a:pt x="345" y="41"/>
                </a:lnTo>
                <a:lnTo>
                  <a:pt x="343" y="43"/>
                </a:lnTo>
                <a:lnTo>
                  <a:pt x="345" y="43"/>
                </a:lnTo>
                <a:lnTo>
                  <a:pt x="345" y="43"/>
                </a:lnTo>
                <a:lnTo>
                  <a:pt x="345" y="43"/>
                </a:lnTo>
                <a:lnTo>
                  <a:pt x="345" y="43"/>
                </a:lnTo>
                <a:lnTo>
                  <a:pt x="343" y="43"/>
                </a:lnTo>
                <a:lnTo>
                  <a:pt x="342" y="43"/>
                </a:lnTo>
                <a:lnTo>
                  <a:pt x="342" y="43"/>
                </a:lnTo>
                <a:lnTo>
                  <a:pt x="342" y="43"/>
                </a:lnTo>
                <a:lnTo>
                  <a:pt x="342" y="44"/>
                </a:lnTo>
                <a:lnTo>
                  <a:pt x="342" y="44"/>
                </a:lnTo>
                <a:lnTo>
                  <a:pt x="342" y="44"/>
                </a:lnTo>
                <a:lnTo>
                  <a:pt x="342" y="44"/>
                </a:lnTo>
                <a:lnTo>
                  <a:pt x="340" y="44"/>
                </a:lnTo>
                <a:lnTo>
                  <a:pt x="340" y="44"/>
                </a:lnTo>
                <a:lnTo>
                  <a:pt x="340" y="44"/>
                </a:lnTo>
                <a:lnTo>
                  <a:pt x="340" y="44"/>
                </a:lnTo>
                <a:lnTo>
                  <a:pt x="340" y="43"/>
                </a:lnTo>
                <a:lnTo>
                  <a:pt x="340" y="43"/>
                </a:lnTo>
                <a:lnTo>
                  <a:pt x="340" y="43"/>
                </a:lnTo>
                <a:lnTo>
                  <a:pt x="339" y="46"/>
                </a:lnTo>
                <a:lnTo>
                  <a:pt x="339" y="46"/>
                </a:lnTo>
                <a:lnTo>
                  <a:pt x="339" y="44"/>
                </a:lnTo>
                <a:lnTo>
                  <a:pt x="338" y="44"/>
                </a:lnTo>
                <a:lnTo>
                  <a:pt x="338" y="44"/>
                </a:lnTo>
                <a:lnTo>
                  <a:pt x="338" y="44"/>
                </a:lnTo>
                <a:lnTo>
                  <a:pt x="338" y="44"/>
                </a:lnTo>
                <a:lnTo>
                  <a:pt x="338" y="44"/>
                </a:lnTo>
                <a:lnTo>
                  <a:pt x="338" y="44"/>
                </a:lnTo>
                <a:lnTo>
                  <a:pt x="338" y="46"/>
                </a:lnTo>
                <a:lnTo>
                  <a:pt x="338" y="46"/>
                </a:lnTo>
                <a:lnTo>
                  <a:pt x="338" y="44"/>
                </a:lnTo>
                <a:lnTo>
                  <a:pt x="336" y="44"/>
                </a:lnTo>
                <a:lnTo>
                  <a:pt x="336" y="46"/>
                </a:lnTo>
                <a:lnTo>
                  <a:pt x="335" y="46"/>
                </a:lnTo>
                <a:lnTo>
                  <a:pt x="335" y="46"/>
                </a:lnTo>
                <a:lnTo>
                  <a:pt x="333" y="46"/>
                </a:lnTo>
                <a:lnTo>
                  <a:pt x="333" y="46"/>
                </a:lnTo>
                <a:lnTo>
                  <a:pt x="333" y="46"/>
                </a:lnTo>
                <a:lnTo>
                  <a:pt x="333" y="46"/>
                </a:lnTo>
                <a:lnTo>
                  <a:pt x="332" y="46"/>
                </a:lnTo>
                <a:lnTo>
                  <a:pt x="332" y="46"/>
                </a:lnTo>
                <a:lnTo>
                  <a:pt x="332" y="46"/>
                </a:lnTo>
                <a:lnTo>
                  <a:pt x="332" y="46"/>
                </a:lnTo>
                <a:lnTo>
                  <a:pt x="332" y="47"/>
                </a:lnTo>
                <a:lnTo>
                  <a:pt x="330" y="47"/>
                </a:lnTo>
                <a:lnTo>
                  <a:pt x="330" y="49"/>
                </a:lnTo>
                <a:lnTo>
                  <a:pt x="330" y="49"/>
                </a:lnTo>
                <a:lnTo>
                  <a:pt x="330" y="49"/>
                </a:lnTo>
                <a:lnTo>
                  <a:pt x="330" y="49"/>
                </a:lnTo>
                <a:lnTo>
                  <a:pt x="329" y="47"/>
                </a:lnTo>
                <a:lnTo>
                  <a:pt x="329" y="47"/>
                </a:lnTo>
                <a:lnTo>
                  <a:pt x="329" y="47"/>
                </a:lnTo>
                <a:lnTo>
                  <a:pt x="328" y="47"/>
                </a:lnTo>
                <a:lnTo>
                  <a:pt x="328" y="47"/>
                </a:lnTo>
                <a:lnTo>
                  <a:pt x="328" y="47"/>
                </a:lnTo>
                <a:lnTo>
                  <a:pt x="328" y="47"/>
                </a:lnTo>
                <a:lnTo>
                  <a:pt x="328" y="47"/>
                </a:lnTo>
                <a:lnTo>
                  <a:pt x="326" y="49"/>
                </a:lnTo>
                <a:lnTo>
                  <a:pt x="326" y="49"/>
                </a:lnTo>
                <a:lnTo>
                  <a:pt x="326" y="49"/>
                </a:lnTo>
                <a:lnTo>
                  <a:pt x="326" y="49"/>
                </a:lnTo>
                <a:lnTo>
                  <a:pt x="325" y="49"/>
                </a:lnTo>
                <a:lnTo>
                  <a:pt x="325" y="47"/>
                </a:lnTo>
                <a:lnTo>
                  <a:pt x="325" y="47"/>
                </a:lnTo>
                <a:lnTo>
                  <a:pt x="325" y="47"/>
                </a:lnTo>
                <a:lnTo>
                  <a:pt x="323" y="49"/>
                </a:lnTo>
                <a:lnTo>
                  <a:pt x="323" y="49"/>
                </a:lnTo>
                <a:lnTo>
                  <a:pt x="323" y="49"/>
                </a:lnTo>
                <a:lnTo>
                  <a:pt x="323" y="49"/>
                </a:lnTo>
                <a:lnTo>
                  <a:pt x="323" y="50"/>
                </a:lnTo>
                <a:lnTo>
                  <a:pt x="323" y="50"/>
                </a:lnTo>
                <a:lnTo>
                  <a:pt x="323" y="49"/>
                </a:lnTo>
                <a:lnTo>
                  <a:pt x="323" y="49"/>
                </a:lnTo>
                <a:lnTo>
                  <a:pt x="320" y="50"/>
                </a:lnTo>
                <a:lnTo>
                  <a:pt x="320" y="51"/>
                </a:lnTo>
                <a:lnTo>
                  <a:pt x="319" y="51"/>
                </a:lnTo>
                <a:lnTo>
                  <a:pt x="319" y="51"/>
                </a:lnTo>
                <a:lnTo>
                  <a:pt x="319" y="51"/>
                </a:lnTo>
                <a:lnTo>
                  <a:pt x="319" y="51"/>
                </a:lnTo>
                <a:lnTo>
                  <a:pt x="319" y="51"/>
                </a:lnTo>
                <a:lnTo>
                  <a:pt x="319" y="53"/>
                </a:lnTo>
                <a:lnTo>
                  <a:pt x="319" y="53"/>
                </a:lnTo>
                <a:lnTo>
                  <a:pt x="319" y="53"/>
                </a:lnTo>
                <a:lnTo>
                  <a:pt x="318" y="53"/>
                </a:lnTo>
                <a:lnTo>
                  <a:pt x="318" y="54"/>
                </a:lnTo>
                <a:lnTo>
                  <a:pt x="318" y="54"/>
                </a:lnTo>
                <a:lnTo>
                  <a:pt x="316" y="54"/>
                </a:lnTo>
                <a:lnTo>
                  <a:pt x="316" y="54"/>
                </a:lnTo>
                <a:lnTo>
                  <a:pt x="318" y="54"/>
                </a:lnTo>
                <a:lnTo>
                  <a:pt x="318" y="54"/>
                </a:lnTo>
                <a:lnTo>
                  <a:pt x="316" y="56"/>
                </a:lnTo>
                <a:lnTo>
                  <a:pt x="316" y="56"/>
                </a:lnTo>
                <a:lnTo>
                  <a:pt x="318" y="54"/>
                </a:lnTo>
                <a:lnTo>
                  <a:pt x="316" y="54"/>
                </a:lnTo>
                <a:lnTo>
                  <a:pt x="316" y="53"/>
                </a:lnTo>
                <a:lnTo>
                  <a:pt x="316" y="53"/>
                </a:lnTo>
                <a:lnTo>
                  <a:pt x="318" y="53"/>
                </a:lnTo>
                <a:lnTo>
                  <a:pt x="318" y="53"/>
                </a:lnTo>
                <a:lnTo>
                  <a:pt x="316" y="53"/>
                </a:lnTo>
                <a:lnTo>
                  <a:pt x="316" y="53"/>
                </a:lnTo>
                <a:lnTo>
                  <a:pt x="315" y="51"/>
                </a:lnTo>
                <a:lnTo>
                  <a:pt x="315" y="51"/>
                </a:lnTo>
                <a:lnTo>
                  <a:pt x="315" y="53"/>
                </a:lnTo>
                <a:lnTo>
                  <a:pt x="315" y="53"/>
                </a:lnTo>
                <a:lnTo>
                  <a:pt x="313" y="53"/>
                </a:lnTo>
                <a:lnTo>
                  <a:pt x="313" y="53"/>
                </a:lnTo>
                <a:lnTo>
                  <a:pt x="313" y="53"/>
                </a:lnTo>
                <a:lnTo>
                  <a:pt x="312" y="53"/>
                </a:lnTo>
                <a:lnTo>
                  <a:pt x="312" y="53"/>
                </a:lnTo>
                <a:lnTo>
                  <a:pt x="312" y="54"/>
                </a:lnTo>
                <a:lnTo>
                  <a:pt x="312" y="54"/>
                </a:lnTo>
                <a:lnTo>
                  <a:pt x="311" y="53"/>
                </a:lnTo>
                <a:lnTo>
                  <a:pt x="311" y="53"/>
                </a:lnTo>
                <a:lnTo>
                  <a:pt x="309" y="53"/>
                </a:lnTo>
                <a:lnTo>
                  <a:pt x="309" y="54"/>
                </a:lnTo>
                <a:lnTo>
                  <a:pt x="309" y="54"/>
                </a:lnTo>
                <a:lnTo>
                  <a:pt x="308" y="54"/>
                </a:lnTo>
                <a:lnTo>
                  <a:pt x="308" y="54"/>
                </a:lnTo>
                <a:lnTo>
                  <a:pt x="308" y="54"/>
                </a:lnTo>
                <a:lnTo>
                  <a:pt x="308" y="54"/>
                </a:lnTo>
                <a:lnTo>
                  <a:pt x="308" y="56"/>
                </a:lnTo>
                <a:lnTo>
                  <a:pt x="308" y="56"/>
                </a:lnTo>
                <a:lnTo>
                  <a:pt x="308" y="56"/>
                </a:lnTo>
                <a:lnTo>
                  <a:pt x="308" y="56"/>
                </a:lnTo>
                <a:lnTo>
                  <a:pt x="308" y="56"/>
                </a:lnTo>
                <a:lnTo>
                  <a:pt x="308" y="56"/>
                </a:lnTo>
                <a:lnTo>
                  <a:pt x="308" y="56"/>
                </a:lnTo>
                <a:lnTo>
                  <a:pt x="308" y="56"/>
                </a:lnTo>
                <a:lnTo>
                  <a:pt x="306" y="56"/>
                </a:lnTo>
                <a:lnTo>
                  <a:pt x="306" y="56"/>
                </a:lnTo>
                <a:lnTo>
                  <a:pt x="306" y="54"/>
                </a:lnTo>
                <a:lnTo>
                  <a:pt x="306" y="54"/>
                </a:lnTo>
                <a:lnTo>
                  <a:pt x="305" y="56"/>
                </a:lnTo>
                <a:lnTo>
                  <a:pt x="305" y="56"/>
                </a:lnTo>
                <a:lnTo>
                  <a:pt x="305" y="56"/>
                </a:lnTo>
                <a:lnTo>
                  <a:pt x="305" y="57"/>
                </a:lnTo>
                <a:lnTo>
                  <a:pt x="305" y="57"/>
                </a:lnTo>
                <a:lnTo>
                  <a:pt x="305" y="57"/>
                </a:lnTo>
                <a:lnTo>
                  <a:pt x="305" y="57"/>
                </a:lnTo>
                <a:lnTo>
                  <a:pt x="306" y="57"/>
                </a:lnTo>
                <a:lnTo>
                  <a:pt x="306" y="57"/>
                </a:lnTo>
                <a:lnTo>
                  <a:pt x="306" y="57"/>
                </a:lnTo>
                <a:lnTo>
                  <a:pt x="306" y="57"/>
                </a:lnTo>
                <a:lnTo>
                  <a:pt x="306" y="59"/>
                </a:lnTo>
                <a:lnTo>
                  <a:pt x="306" y="59"/>
                </a:lnTo>
                <a:lnTo>
                  <a:pt x="308" y="59"/>
                </a:lnTo>
                <a:lnTo>
                  <a:pt x="308" y="59"/>
                </a:lnTo>
                <a:lnTo>
                  <a:pt x="308" y="57"/>
                </a:lnTo>
                <a:lnTo>
                  <a:pt x="308" y="57"/>
                </a:lnTo>
                <a:lnTo>
                  <a:pt x="309" y="57"/>
                </a:lnTo>
                <a:lnTo>
                  <a:pt x="311" y="57"/>
                </a:lnTo>
                <a:lnTo>
                  <a:pt x="312" y="56"/>
                </a:lnTo>
                <a:lnTo>
                  <a:pt x="312" y="54"/>
                </a:lnTo>
                <a:lnTo>
                  <a:pt x="312" y="54"/>
                </a:lnTo>
                <a:lnTo>
                  <a:pt x="312" y="54"/>
                </a:lnTo>
                <a:lnTo>
                  <a:pt x="313" y="54"/>
                </a:lnTo>
                <a:lnTo>
                  <a:pt x="313" y="56"/>
                </a:lnTo>
                <a:lnTo>
                  <a:pt x="313" y="56"/>
                </a:lnTo>
                <a:lnTo>
                  <a:pt x="313" y="56"/>
                </a:lnTo>
                <a:lnTo>
                  <a:pt x="313" y="56"/>
                </a:lnTo>
                <a:lnTo>
                  <a:pt x="315" y="56"/>
                </a:lnTo>
                <a:lnTo>
                  <a:pt x="315" y="56"/>
                </a:lnTo>
                <a:lnTo>
                  <a:pt x="315" y="56"/>
                </a:lnTo>
                <a:lnTo>
                  <a:pt x="315" y="54"/>
                </a:lnTo>
                <a:lnTo>
                  <a:pt x="315" y="54"/>
                </a:lnTo>
                <a:lnTo>
                  <a:pt x="315" y="54"/>
                </a:lnTo>
                <a:lnTo>
                  <a:pt x="315" y="54"/>
                </a:lnTo>
                <a:lnTo>
                  <a:pt x="315" y="54"/>
                </a:lnTo>
                <a:lnTo>
                  <a:pt x="315" y="56"/>
                </a:lnTo>
                <a:lnTo>
                  <a:pt x="315" y="56"/>
                </a:lnTo>
                <a:lnTo>
                  <a:pt x="316" y="56"/>
                </a:lnTo>
                <a:lnTo>
                  <a:pt x="316" y="56"/>
                </a:lnTo>
                <a:lnTo>
                  <a:pt x="315" y="57"/>
                </a:lnTo>
                <a:lnTo>
                  <a:pt x="315" y="57"/>
                </a:lnTo>
                <a:lnTo>
                  <a:pt x="315" y="56"/>
                </a:lnTo>
                <a:lnTo>
                  <a:pt x="313" y="56"/>
                </a:lnTo>
                <a:lnTo>
                  <a:pt x="313" y="56"/>
                </a:lnTo>
                <a:lnTo>
                  <a:pt x="313" y="57"/>
                </a:lnTo>
                <a:lnTo>
                  <a:pt x="313" y="57"/>
                </a:lnTo>
                <a:lnTo>
                  <a:pt x="313" y="57"/>
                </a:lnTo>
                <a:lnTo>
                  <a:pt x="313" y="57"/>
                </a:lnTo>
                <a:lnTo>
                  <a:pt x="312" y="57"/>
                </a:lnTo>
                <a:lnTo>
                  <a:pt x="311" y="57"/>
                </a:lnTo>
                <a:lnTo>
                  <a:pt x="311" y="57"/>
                </a:lnTo>
                <a:lnTo>
                  <a:pt x="309" y="57"/>
                </a:lnTo>
                <a:lnTo>
                  <a:pt x="309" y="57"/>
                </a:lnTo>
                <a:lnTo>
                  <a:pt x="309" y="59"/>
                </a:lnTo>
                <a:lnTo>
                  <a:pt x="309" y="59"/>
                </a:lnTo>
                <a:lnTo>
                  <a:pt x="309" y="59"/>
                </a:lnTo>
                <a:lnTo>
                  <a:pt x="308" y="59"/>
                </a:lnTo>
                <a:lnTo>
                  <a:pt x="308" y="59"/>
                </a:lnTo>
                <a:lnTo>
                  <a:pt x="308" y="60"/>
                </a:lnTo>
                <a:lnTo>
                  <a:pt x="308" y="60"/>
                </a:lnTo>
                <a:lnTo>
                  <a:pt x="309" y="60"/>
                </a:lnTo>
                <a:lnTo>
                  <a:pt x="309" y="60"/>
                </a:lnTo>
                <a:lnTo>
                  <a:pt x="311" y="60"/>
                </a:lnTo>
                <a:lnTo>
                  <a:pt x="309" y="61"/>
                </a:lnTo>
                <a:lnTo>
                  <a:pt x="309" y="61"/>
                </a:lnTo>
                <a:lnTo>
                  <a:pt x="309" y="61"/>
                </a:lnTo>
                <a:lnTo>
                  <a:pt x="309" y="61"/>
                </a:lnTo>
                <a:lnTo>
                  <a:pt x="309" y="61"/>
                </a:lnTo>
                <a:lnTo>
                  <a:pt x="308" y="61"/>
                </a:lnTo>
                <a:lnTo>
                  <a:pt x="308" y="61"/>
                </a:lnTo>
                <a:lnTo>
                  <a:pt x="305" y="61"/>
                </a:lnTo>
                <a:lnTo>
                  <a:pt x="305" y="61"/>
                </a:lnTo>
                <a:lnTo>
                  <a:pt x="306" y="60"/>
                </a:lnTo>
                <a:lnTo>
                  <a:pt x="308" y="60"/>
                </a:lnTo>
                <a:lnTo>
                  <a:pt x="308" y="60"/>
                </a:lnTo>
                <a:lnTo>
                  <a:pt x="306" y="59"/>
                </a:lnTo>
                <a:lnTo>
                  <a:pt x="306" y="59"/>
                </a:lnTo>
                <a:lnTo>
                  <a:pt x="306" y="59"/>
                </a:lnTo>
                <a:lnTo>
                  <a:pt x="306" y="59"/>
                </a:lnTo>
                <a:lnTo>
                  <a:pt x="306" y="60"/>
                </a:lnTo>
                <a:lnTo>
                  <a:pt x="306" y="60"/>
                </a:lnTo>
                <a:lnTo>
                  <a:pt x="305" y="60"/>
                </a:lnTo>
                <a:lnTo>
                  <a:pt x="303" y="60"/>
                </a:lnTo>
                <a:lnTo>
                  <a:pt x="302" y="60"/>
                </a:lnTo>
                <a:lnTo>
                  <a:pt x="302" y="60"/>
                </a:lnTo>
                <a:lnTo>
                  <a:pt x="302" y="60"/>
                </a:lnTo>
                <a:lnTo>
                  <a:pt x="302" y="61"/>
                </a:lnTo>
                <a:lnTo>
                  <a:pt x="302" y="61"/>
                </a:lnTo>
                <a:lnTo>
                  <a:pt x="302" y="61"/>
                </a:lnTo>
                <a:lnTo>
                  <a:pt x="302" y="61"/>
                </a:lnTo>
                <a:lnTo>
                  <a:pt x="302" y="61"/>
                </a:lnTo>
                <a:lnTo>
                  <a:pt x="303" y="61"/>
                </a:lnTo>
                <a:lnTo>
                  <a:pt x="303" y="61"/>
                </a:lnTo>
                <a:lnTo>
                  <a:pt x="305" y="61"/>
                </a:lnTo>
                <a:lnTo>
                  <a:pt x="305" y="61"/>
                </a:lnTo>
                <a:lnTo>
                  <a:pt x="303" y="61"/>
                </a:lnTo>
                <a:lnTo>
                  <a:pt x="302" y="61"/>
                </a:lnTo>
                <a:lnTo>
                  <a:pt x="302" y="61"/>
                </a:lnTo>
                <a:lnTo>
                  <a:pt x="302" y="61"/>
                </a:lnTo>
                <a:lnTo>
                  <a:pt x="302" y="61"/>
                </a:lnTo>
                <a:lnTo>
                  <a:pt x="302" y="61"/>
                </a:lnTo>
                <a:lnTo>
                  <a:pt x="302" y="61"/>
                </a:lnTo>
                <a:lnTo>
                  <a:pt x="301" y="60"/>
                </a:lnTo>
                <a:lnTo>
                  <a:pt x="301" y="60"/>
                </a:lnTo>
                <a:lnTo>
                  <a:pt x="299" y="60"/>
                </a:lnTo>
                <a:lnTo>
                  <a:pt x="299" y="61"/>
                </a:lnTo>
                <a:lnTo>
                  <a:pt x="299" y="61"/>
                </a:lnTo>
                <a:lnTo>
                  <a:pt x="299" y="61"/>
                </a:lnTo>
                <a:lnTo>
                  <a:pt x="298" y="61"/>
                </a:lnTo>
                <a:lnTo>
                  <a:pt x="298" y="61"/>
                </a:lnTo>
                <a:lnTo>
                  <a:pt x="298" y="61"/>
                </a:lnTo>
                <a:lnTo>
                  <a:pt x="298" y="60"/>
                </a:lnTo>
                <a:lnTo>
                  <a:pt x="298" y="60"/>
                </a:lnTo>
                <a:lnTo>
                  <a:pt x="299" y="60"/>
                </a:lnTo>
                <a:lnTo>
                  <a:pt x="299" y="60"/>
                </a:lnTo>
                <a:lnTo>
                  <a:pt x="299" y="60"/>
                </a:lnTo>
                <a:lnTo>
                  <a:pt x="299" y="60"/>
                </a:lnTo>
                <a:lnTo>
                  <a:pt x="299" y="60"/>
                </a:lnTo>
                <a:lnTo>
                  <a:pt x="299" y="60"/>
                </a:lnTo>
                <a:lnTo>
                  <a:pt x="301" y="60"/>
                </a:lnTo>
                <a:lnTo>
                  <a:pt x="301" y="59"/>
                </a:lnTo>
                <a:lnTo>
                  <a:pt x="301" y="59"/>
                </a:lnTo>
                <a:lnTo>
                  <a:pt x="301" y="57"/>
                </a:lnTo>
                <a:lnTo>
                  <a:pt x="301" y="57"/>
                </a:lnTo>
                <a:lnTo>
                  <a:pt x="301" y="57"/>
                </a:lnTo>
                <a:lnTo>
                  <a:pt x="299" y="57"/>
                </a:lnTo>
                <a:lnTo>
                  <a:pt x="299" y="59"/>
                </a:lnTo>
                <a:lnTo>
                  <a:pt x="298" y="59"/>
                </a:lnTo>
                <a:lnTo>
                  <a:pt x="298" y="59"/>
                </a:lnTo>
                <a:lnTo>
                  <a:pt x="298" y="59"/>
                </a:lnTo>
                <a:lnTo>
                  <a:pt x="298" y="57"/>
                </a:lnTo>
                <a:lnTo>
                  <a:pt x="298" y="57"/>
                </a:lnTo>
                <a:lnTo>
                  <a:pt x="295" y="57"/>
                </a:lnTo>
                <a:lnTo>
                  <a:pt x="295" y="57"/>
                </a:lnTo>
                <a:lnTo>
                  <a:pt x="295" y="57"/>
                </a:lnTo>
                <a:lnTo>
                  <a:pt x="295" y="57"/>
                </a:lnTo>
                <a:lnTo>
                  <a:pt x="295" y="59"/>
                </a:lnTo>
                <a:lnTo>
                  <a:pt x="295" y="59"/>
                </a:lnTo>
                <a:lnTo>
                  <a:pt x="296" y="59"/>
                </a:lnTo>
                <a:lnTo>
                  <a:pt x="296" y="59"/>
                </a:lnTo>
                <a:lnTo>
                  <a:pt x="296" y="59"/>
                </a:lnTo>
                <a:lnTo>
                  <a:pt x="296" y="60"/>
                </a:lnTo>
                <a:lnTo>
                  <a:pt x="295" y="60"/>
                </a:lnTo>
                <a:lnTo>
                  <a:pt x="295" y="60"/>
                </a:lnTo>
                <a:lnTo>
                  <a:pt x="295" y="60"/>
                </a:lnTo>
                <a:lnTo>
                  <a:pt x="295" y="60"/>
                </a:lnTo>
                <a:lnTo>
                  <a:pt x="295" y="60"/>
                </a:lnTo>
                <a:lnTo>
                  <a:pt x="293" y="60"/>
                </a:lnTo>
                <a:lnTo>
                  <a:pt x="293" y="61"/>
                </a:lnTo>
                <a:lnTo>
                  <a:pt x="293" y="61"/>
                </a:lnTo>
                <a:lnTo>
                  <a:pt x="293" y="61"/>
                </a:lnTo>
                <a:lnTo>
                  <a:pt x="293" y="61"/>
                </a:lnTo>
                <a:lnTo>
                  <a:pt x="293" y="61"/>
                </a:lnTo>
                <a:lnTo>
                  <a:pt x="293" y="61"/>
                </a:lnTo>
                <a:lnTo>
                  <a:pt x="295" y="61"/>
                </a:lnTo>
                <a:lnTo>
                  <a:pt x="296" y="61"/>
                </a:lnTo>
                <a:lnTo>
                  <a:pt x="296" y="61"/>
                </a:lnTo>
                <a:lnTo>
                  <a:pt x="295" y="61"/>
                </a:lnTo>
                <a:lnTo>
                  <a:pt x="295" y="61"/>
                </a:lnTo>
                <a:lnTo>
                  <a:pt x="295" y="63"/>
                </a:lnTo>
                <a:lnTo>
                  <a:pt x="293" y="63"/>
                </a:lnTo>
                <a:lnTo>
                  <a:pt x="293" y="63"/>
                </a:lnTo>
                <a:lnTo>
                  <a:pt x="292" y="63"/>
                </a:lnTo>
                <a:lnTo>
                  <a:pt x="292" y="63"/>
                </a:lnTo>
                <a:lnTo>
                  <a:pt x="292" y="63"/>
                </a:lnTo>
                <a:lnTo>
                  <a:pt x="292" y="63"/>
                </a:lnTo>
                <a:lnTo>
                  <a:pt x="291" y="64"/>
                </a:lnTo>
                <a:lnTo>
                  <a:pt x="291" y="64"/>
                </a:lnTo>
                <a:lnTo>
                  <a:pt x="289" y="64"/>
                </a:lnTo>
                <a:lnTo>
                  <a:pt x="289" y="64"/>
                </a:lnTo>
                <a:lnTo>
                  <a:pt x="288" y="64"/>
                </a:lnTo>
                <a:lnTo>
                  <a:pt x="288" y="64"/>
                </a:lnTo>
                <a:lnTo>
                  <a:pt x="286" y="64"/>
                </a:lnTo>
                <a:lnTo>
                  <a:pt x="286" y="64"/>
                </a:lnTo>
                <a:lnTo>
                  <a:pt x="286" y="64"/>
                </a:lnTo>
                <a:lnTo>
                  <a:pt x="286" y="64"/>
                </a:lnTo>
                <a:lnTo>
                  <a:pt x="286" y="63"/>
                </a:lnTo>
                <a:lnTo>
                  <a:pt x="286" y="63"/>
                </a:lnTo>
                <a:lnTo>
                  <a:pt x="286" y="63"/>
                </a:lnTo>
                <a:lnTo>
                  <a:pt x="286" y="63"/>
                </a:lnTo>
                <a:lnTo>
                  <a:pt x="285" y="63"/>
                </a:lnTo>
                <a:lnTo>
                  <a:pt x="285" y="63"/>
                </a:lnTo>
                <a:lnTo>
                  <a:pt x="283" y="64"/>
                </a:lnTo>
                <a:lnTo>
                  <a:pt x="282" y="64"/>
                </a:lnTo>
                <a:lnTo>
                  <a:pt x="282" y="64"/>
                </a:lnTo>
                <a:lnTo>
                  <a:pt x="283" y="64"/>
                </a:lnTo>
                <a:lnTo>
                  <a:pt x="285" y="64"/>
                </a:lnTo>
                <a:lnTo>
                  <a:pt x="285" y="64"/>
                </a:lnTo>
                <a:lnTo>
                  <a:pt x="285" y="64"/>
                </a:lnTo>
                <a:lnTo>
                  <a:pt x="285" y="66"/>
                </a:lnTo>
                <a:lnTo>
                  <a:pt x="283" y="66"/>
                </a:lnTo>
                <a:lnTo>
                  <a:pt x="285" y="66"/>
                </a:lnTo>
                <a:lnTo>
                  <a:pt x="285" y="66"/>
                </a:lnTo>
                <a:lnTo>
                  <a:pt x="285" y="66"/>
                </a:lnTo>
                <a:lnTo>
                  <a:pt x="285" y="66"/>
                </a:lnTo>
                <a:lnTo>
                  <a:pt x="283" y="66"/>
                </a:lnTo>
                <a:lnTo>
                  <a:pt x="283" y="66"/>
                </a:lnTo>
                <a:lnTo>
                  <a:pt x="282" y="66"/>
                </a:lnTo>
                <a:lnTo>
                  <a:pt x="282" y="67"/>
                </a:lnTo>
                <a:lnTo>
                  <a:pt x="282" y="67"/>
                </a:lnTo>
                <a:lnTo>
                  <a:pt x="282" y="67"/>
                </a:lnTo>
                <a:lnTo>
                  <a:pt x="281" y="67"/>
                </a:lnTo>
                <a:lnTo>
                  <a:pt x="279" y="69"/>
                </a:lnTo>
                <a:lnTo>
                  <a:pt x="279" y="69"/>
                </a:lnTo>
                <a:lnTo>
                  <a:pt x="279" y="69"/>
                </a:lnTo>
                <a:lnTo>
                  <a:pt x="278" y="69"/>
                </a:lnTo>
                <a:lnTo>
                  <a:pt x="278" y="67"/>
                </a:lnTo>
                <a:lnTo>
                  <a:pt x="276" y="67"/>
                </a:lnTo>
                <a:lnTo>
                  <a:pt x="275" y="67"/>
                </a:lnTo>
                <a:lnTo>
                  <a:pt x="275" y="69"/>
                </a:lnTo>
                <a:lnTo>
                  <a:pt x="275" y="69"/>
                </a:lnTo>
                <a:lnTo>
                  <a:pt x="275" y="69"/>
                </a:lnTo>
                <a:lnTo>
                  <a:pt x="275" y="69"/>
                </a:lnTo>
                <a:lnTo>
                  <a:pt x="275" y="69"/>
                </a:lnTo>
                <a:lnTo>
                  <a:pt x="275" y="69"/>
                </a:lnTo>
                <a:lnTo>
                  <a:pt x="273" y="69"/>
                </a:lnTo>
                <a:lnTo>
                  <a:pt x="273" y="69"/>
                </a:lnTo>
                <a:lnTo>
                  <a:pt x="273" y="69"/>
                </a:lnTo>
                <a:lnTo>
                  <a:pt x="272" y="69"/>
                </a:lnTo>
                <a:lnTo>
                  <a:pt x="272" y="69"/>
                </a:lnTo>
                <a:lnTo>
                  <a:pt x="271" y="69"/>
                </a:lnTo>
                <a:lnTo>
                  <a:pt x="271" y="70"/>
                </a:lnTo>
                <a:lnTo>
                  <a:pt x="271" y="70"/>
                </a:lnTo>
                <a:lnTo>
                  <a:pt x="271" y="69"/>
                </a:lnTo>
                <a:lnTo>
                  <a:pt x="271" y="69"/>
                </a:lnTo>
                <a:lnTo>
                  <a:pt x="269" y="70"/>
                </a:lnTo>
                <a:lnTo>
                  <a:pt x="269" y="70"/>
                </a:lnTo>
                <a:lnTo>
                  <a:pt x="269" y="70"/>
                </a:lnTo>
                <a:lnTo>
                  <a:pt x="268" y="70"/>
                </a:lnTo>
                <a:lnTo>
                  <a:pt x="268" y="70"/>
                </a:lnTo>
                <a:lnTo>
                  <a:pt x="268" y="70"/>
                </a:lnTo>
                <a:lnTo>
                  <a:pt x="268" y="71"/>
                </a:lnTo>
                <a:lnTo>
                  <a:pt x="266" y="71"/>
                </a:lnTo>
                <a:lnTo>
                  <a:pt x="265" y="71"/>
                </a:lnTo>
                <a:lnTo>
                  <a:pt x="265" y="71"/>
                </a:lnTo>
                <a:lnTo>
                  <a:pt x="264" y="73"/>
                </a:lnTo>
                <a:lnTo>
                  <a:pt x="264" y="73"/>
                </a:lnTo>
                <a:lnTo>
                  <a:pt x="264" y="73"/>
                </a:lnTo>
                <a:lnTo>
                  <a:pt x="264" y="73"/>
                </a:lnTo>
                <a:lnTo>
                  <a:pt x="264" y="74"/>
                </a:lnTo>
                <a:lnTo>
                  <a:pt x="264" y="74"/>
                </a:lnTo>
                <a:lnTo>
                  <a:pt x="264" y="74"/>
                </a:lnTo>
                <a:lnTo>
                  <a:pt x="264" y="74"/>
                </a:lnTo>
                <a:lnTo>
                  <a:pt x="265" y="74"/>
                </a:lnTo>
                <a:lnTo>
                  <a:pt x="265" y="73"/>
                </a:lnTo>
                <a:lnTo>
                  <a:pt x="266" y="73"/>
                </a:lnTo>
                <a:lnTo>
                  <a:pt x="266" y="73"/>
                </a:lnTo>
                <a:lnTo>
                  <a:pt x="268" y="71"/>
                </a:lnTo>
                <a:lnTo>
                  <a:pt x="268" y="73"/>
                </a:lnTo>
                <a:lnTo>
                  <a:pt x="268" y="73"/>
                </a:lnTo>
                <a:lnTo>
                  <a:pt x="266" y="73"/>
                </a:lnTo>
                <a:lnTo>
                  <a:pt x="266" y="73"/>
                </a:lnTo>
                <a:lnTo>
                  <a:pt x="265" y="73"/>
                </a:lnTo>
                <a:lnTo>
                  <a:pt x="264" y="76"/>
                </a:lnTo>
                <a:lnTo>
                  <a:pt x="265" y="74"/>
                </a:lnTo>
                <a:lnTo>
                  <a:pt x="265" y="74"/>
                </a:lnTo>
                <a:lnTo>
                  <a:pt x="264" y="74"/>
                </a:lnTo>
                <a:lnTo>
                  <a:pt x="264" y="74"/>
                </a:lnTo>
                <a:lnTo>
                  <a:pt x="264" y="74"/>
                </a:lnTo>
                <a:lnTo>
                  <a:pt x="264" y="74"/>
                </a:lnTo>
                <a:lnTo>
                  <a:pt x="262" y="74"/>
                </a:lnTo>
                <a:lnTo>
                  <a:pt x="262" y="76"/>
                </a:lnTo>
                <a:lnTo>
                  <a:pt x="262" y="76"/>
                </a:lnTo>
                <a:lnTo>
                  <a:pt x="262" y="76"/>
                </a:lnTo>
                <a:lnTo>
                  <a:pt x="262" y="76"/>
                </a:lnTo>
                <a:lnTo>
                  <a:pt x="261" y="74"/>
                </a:lnTo>
                <a:lnTo>
                  <a:pt x="261" y="74"/>
                </a:lnTo>
                <a:lnTo>
                  <a:pt x="261" y="74"/>
                </a:lnTo>
                <a:lnTo>
                  <a:pt x="261" y="74"/>
                </a:lnTo>
                <a:lnTo>
                  <a:pt x="261" y="74"/>
                </a:lnTo>
                <a:lnTo>
                  <a:pt x="261" y="74"/>
                </a:lnTo>
                <a:lnTo>
                  <a:pt x="259" y="74"/>
                </a:lnTo>
                <a:lnTo>
                  <a:pt x="259" y="74"/>
                </a:lnTo>
                <a:lnTo>
                  <a:pt x="259" y="74"/>
                </a:lnTo>
                <a:lnTo>
                  <a:pt x="259" y="74"/>
                </a:lnTo>
                <a:lnTo>
                  <a:pt x="259" y="76"/>
                </a:lnTo>
                <a:lnTo>
                  <a:pt x="259" y="77"/>
                </a:lnTo>
                <a:lnTo>
                  <a:pt x="258" y="77"/>
                </a:lnTo>
                <a:lnTo>
                  <a:pt x="258" y="77"/>
                </a:lnTo>
                <a:lnTo>
                  <a:pt x="258" y="77"/>
                </a:lnTo>
                <a:lnTo>
                  <a:pt x="258" y="78"/>
                </a:lnTo>
                <a:lnTo>
                  <a:pt x="259" y="78"/>
                </a:lnTo>
                <a:lnTo>
                  <a:pt x="259" y="78"/>
                </a:lnTo>
                <a:lnTo>
                  <a:pt x="259" y="80"/>
                </a:lnTo>
                <a:lnTo>
                  <a:pt x="259" y="80"/>
                </a:lnTo>
                <a:lnTo>
                  <a:pt x="261" y="80"/>
                </a:lnTo>
                <a:lnTo>
                  <a:pt x="261" y="80"/>
                </a:lnTo>
                <a:lnTo>
                  <a:pt x="262" y="78"/>
                </a:lnTo>
                <a:lnTo>
                  <a:pt x="264" y="78"/>
                </a:lnTo>
                <a:lnTo>
                  <a:pt x="265" y="78"/>
                </a:lnTo>
                <a:lnTo>
                  <a:pt x="265" y="78"/>
                </a:lnTo>
                <a:lnTo>
                  <a:pt x="265" y="78"/>
                </a:lnTo>
                <a:lnTo>
                  <a:pt x="266" y="77"/>
                </a:lnTo>
                <a:lnTo>
                  <a:pt x="266" y="77"/>
                </a:lnTo>
                <a:lnTo>
                  <a:pt x="266" y="77"/>
                </a:lnTo>
                <a:lnTo>
                  <a:pt x="266" y="77"/>
                </a:lnTo>
                <a:lnTo>
                  <a:pt x="269" y="77"/>
                </a:lnTo>
                <a:lnTo>
                  <a:pt x="272" y="76"/>
                </a:lnTo>
                <a:lnTo>
                  <a:pt x="276" y="74"/>
                </a:lnTo>
                <a:lnTo>
                  <a:pt x="276" y="74"/>
                </a:lnTo>
                <a:lnTo>
                  <a:pt x="279" y="73"/>
                </a:lnTo>
                <a:lnTo>
                  <a:pt x="283" y="73"/>
                </a:lnTo>
                <a:lnTo>
                  <a:pt x="289" y="70"/>
                </a:lnTo>
                <a:lnTo>
                  <a:pt x="296" y="67"/>
                </a:lnTo>
                <a:lnTo>
                  <a:pt x="299" y="67"/>
                </a:lnTo>
                <a:lnTo>
                  <a:pt x="303" y="66"/>
                </a:lnTo>
                <a:lnTo>
                  <a:pt x="303" y="66"/>
                </a:lnTo>
                <a:lnTo>
                  <a:pt x="306" y="64"/>
                </a:lnTo>
                <a:lnTo>
                  <a:pt x="308" y="64"/>
                </a:lnTo>
                <a:lnTo>
                  <a:pt x="311" y="63"/>
                </a:lnTo>
                <a:lnTo>
                  <a:pt x="312" y="63"/>
                </a:lnTo>
                <a:lnTo>
                  <a:pt x="313" y="61"/>
                </a:lnTo>
                <a:lnTo>
                  <a:pt x="313" y="61"/>
                </a:lnTo>
                <a:lnTo>
                  <a:pt x="318" y="61"/>
                </a:lnTo>
                <a:lnTo>
                  <a:pt x="320" y="60"/>
                </a:lnTo>
                <a:lnTo>
                  <a:pt x="322" y="59"/>
                </a:lnTo>
                <a:lnTo>
                  <a:pt x="322" y="59"/>
                </a:lnTo>
                <a:lnTo>
                  <a:pt x="323" y="59"/>
                </a:lnTo>
                <a:lnTo>
                  <a:pt x="325" y="59"/>
                </a:lnTo>
                <a:lnTo>
                  <a:pt x="326" y="57"/>
                </a:lnTo>
                <a:lnTo>
                  <a:pt x="328" y="57"/>
                </a:lnTo>
                <a:lnTo>
                  <a:pt x="328" y="57"/>
                </a:lnTo>
                <a:lnTo>
                  <a:pt x="330" y="57"/>
                </a:lnTo>
                <a:lnTo>
                  <a:pt x="332" y="56"/>
                </a:lnTo>
                <a:lnTo>
                  <a:pt x="333" y="56"/>
                </a:lnTo>
                <a:lnTo>
                  <a:pt x="336" y="54"/>
                </a:lnTo>
                <a:lnTo>
                  <a:pt x="336" y="54"/>
                </a:lnTo>
                <a:lnTo>
                  <a:pt x="336" y="54"/>
                </a:lnTo>
                <a:lnTo>
                  <a:pt x="338" y="54"/>
                </a:lnTo>
                <a:lnTo>
                  <a:pt x="339" y="54"/>
                </a:lnTo>
                <a:lnTo>
                  <a:pt x="340" y="53"/>
                </a:lnTo>
                <a:lnTo>
                  <a:pt x="340" y="53"/>
                </a:lnTo>
                <a:lnTo>
                  <a:pt x="340" y="53"/>
                </a:lnTo>
                <a:lnTo>
                  <a:pt x="340" y="53"/>
                </a:lnTo>
                <a:lnTo>
                  <a:pt x="342" y="53"/>
                </a:lnTo>
                <a:lnTo>
                  <a:pt x="343" y="51"/>
                </a:lnTo>
                <a:lnTo>
                  <a:pt x="345" y="51"/>
                </a:lnTo>
                <a:lnTo>
                  <a:pt x="345" y="51"/>
                </a:lnTo>
                <a:lnTo>
                  <a:pt x="345" y="51"/>
                </a:lnTo>
                <a:lnTo>
                  <a:pt x="346" y="51"/>
                </a:lnTo>
                <a:lnTo>
                  <a:pt x="346" y="51"/>
                </a:lnTo>
                <a:lnTo>
                  <a:pt x="349" y="50"/>
                </a:lnTo>
                <a:lnTo>
                  <a:pt x="350" y="50"/>
                </a:lnTo>
                <a:lnTo>
                  <a:pt x="352" y="50"/>
                </a:lnTo>
                <a:lnTo>
                  <a:pt x="352" y="49"/>
                </a:lnTo>
                <a:lnTo>
                  <a:pt x="352" y="49"/>
                </a:lnTo>
                <a:lnTo>
                  <a:pt x="353" y="49"/>
                </a:lnTo>
                <a:lnTo>
                  <a:pt x="355" y="49"/>
                </a:lnTo>
                <a:lnTo>
                  <a:pt x="353" y="49"/>
                </a:lnTo>
                <a:lnTo>
                  <a:pt x="353" y="49"/>
                </a:lnTo>
                <a:lnTo>
                  <a:pt x="355" y="50"/>
                </a:lnTo>
                <a:lnTo>
                  <a:pt x="355" y="50"/>
                </a:lnTo>
                <a:lnTo>
                  <a:pt x="355" y="49"/>
                </a:lnTo>
                <a:lnTo>
                  <a:pt x="356" y="49"/>
                </a:lnTo>
                <a:lnTo>
                  <a:pt x="358" y="47"/>
                </a:lnTo>
                <a:lnTo>
                  <a:pt x="358" y="47"/>
                </a:lnTo>
                <a:lnTo>
                  <a:pt x="359" y="47"/>
                </a:lnTo>
                <a:lnTo>
                  <a:pt x="359" y="47"/>
                </a:lnTo>
                <a:lnTo>
                  <a:pt x="359" y="47"/>
                </a:lnTo>
                <a:lnTo>
                  <a:pt x="360" y="47"/>
                </a:lnTo>
                <a:lnTo>
                  <a:pt x="360" y="47"/>
                </a:lnTo>
                <a:lnTo>
                  <a:pt x="360" y="47"/>
                </a:lnTo>
                <a:lnTo>
                  <a:pt x="360" y="47"/>
                </a:lnTo>
                <a:lnTo>
                  <a:pt x="360" y="47"/>
                </a:lnTo>
                <a:lnTo>
                  <a:pt x="359" y="47"/>
                </a:lnTo>
                <a:lnTo>
                  <a:pt x="358" y="49"/>
                </a:lnTo>
                <a:lnTo>
                  <a:pt x="358" y="49"/>
                </a:lnTo>
                <a:lnTo>
                  <a:pt x="358" y="49"/>
                </a:lnTo>
                <a:lnTo>
                  <a:pt x="356" y="49"/>
                </a:lnTo>
                <a:lnTo>
                  <a:pt x="356" y="49"/>
                </a:lnTo>
                <a:lnTo>
                  <a:pt x="355" y="50"/>
                </a:lnTo>
                <a:lnTo>
                  <a:pt x="355" y="50"/>
                </a:lnTo>
                <a:lnTo>
                  <a:pt x="355" y="50"/>
                </a:lnTo>
                <a:lnTo>
                  <a:pt x="353" y="50"/>
                </a:lnTo>
                <a:lnTo>
                  <a:pt x="353" y="50"/>
                </a:lnTo>
                <a:lnTo>
                  <a:pt x="352" y="50"/>
                </a:lnTo>
                <a:lnTo>
                  <a:pt x="352" y="51"/>
                </a:lnTo>
                <a:lnTo>
                  <a:pt x="352" y="51"/>
                </a:lnTo>
                <a:lnTo>
                  <a:pt x="352" y="51"/>
                </a:lnTo>
                <a:lnTo>
                  <a:pt x="350" y="51"/>
                </a:lnTo>
                <a:lnTo>
                  <a:pt x="350" y="51"/>
                </a:lnTo>
                <a:lnTo>
                  <a:pt x="350" y="51"/>
                </a:lnTo>
                <a:lnTo>
                  <a:pt x="350" y="51"/>
                </a:lnTo>
                <a:lnTo>
                  <a:pt x="350" y="50"/>
                </a:lnTo>
                <a:lnTo>
                  <a:pt x="350" y="50"/>
                </a:lnTo>
                <a:lnTo>
                  <a:pt x="350" y="50"/>
                </a:lnTo>
                <a:lnTo>
                  <a:pt x="349" y="50"/>
                </a:lnTo>
                <a:lnTo>
                  <a:pt x="349" y="50"/>
                </a:lnTo>
                <a:lnTo>
                  <a:pt x="349" y="51"/>
                </a:lnTo>
                <a:lnTo>
                  <a:pt x="349" y="51"/>
                </a:lnTo>
                <a:lnTo>
                  <a:pt x="349" y="51"/>
                </a:lnTo>
                <a:lnTo>
                  <a:pt x="348" y="51"/>
                </a:lnTo>
                <a:lnTo>
                  <a:pt x="348" y="51"/>
                </a:lnTo>
                <a:lnTo>
                  <a:pt x="348" y="51"/>
                </a:lnTo>
                <a:lnTo>
                  <a:pt x="348" y="51"/>
                </a:lnTo>
                <a:lnTo>
                  <a:pt x="346" y="53"/>
                </a:lnTo>
                <a:lnTo>
                  <a:pt x="345" y="53"/>
                </a:lnTo>
                <a:lnTo>
                  <a:pt x="345" y="53"/>
                </a:lnTo>
                <a:lnTo>
                  <a:pt x="345" y="53"/>
                </a:lnTo>
                <a:lnTo>
                  <a:pt x="343" y="53"/>
                </a:lnTo>
                <a:lnTo>
                  <a:pt x="343" y="53"/>
                </a:lnTo>
                <a:lnTo>
                  <a:pt x="342" y="53"/>
                </a:lnTo>
                <a:lnTo>
                  <a:pt x="342" y="53"/>
                </a:lnTo>
                <a:lnTo>
                  <a:pt x="342" y="54"/>
                </a:lnTo>
                <a:lnTo>
                  <a:pt x="340" y="54"/>
                </a:lnTo>
                <a:lnTo>
                  <a:pt x="340" y="54"/>
                </a:lnTo>
                <a:lnTo>
                  <a:pt x="339" y="54"/>
                </a:lnTo>
                <a:lnTo>
                  <a:pt x="339" y="54"/>
                </a:lnTo>
                <a:lnTo>
                  <a:pt x="338" y="56"/>
                </a:lnTo>
                <a:lnTo>
                  <a:pt x="336" y="57"/>
                </a:lnTo>
                <a:lnTo>
                  <a:pt x="336" y="56"/>
                </a:lnTo>
                <a:lnTo>
                  <a:pt x="336" y="56"/>
                </a:lnTo>
                <a:lnTo>
                  <a:pt x="336" y="56"/>
                </a:lnTo>
                <a:lnTo>
                  <a:pt x="335" y="56"/>
                </a:lnTo>
                <a:lnTo>
                  <a:pt x="335" y="57"/>
                </a:lnTo>
                <a:lnTo>
                  <a:pt x="335" y="57"/>
                </a:lnTo>
                <a:lnTo>
                  <a:pt x="335" y="57"/>
                </a:lnTo>
                <a:lnTo>
                  <a:pt x="335" y="57"/>
                </a:lnTo>
                <a:lnTo>
                  <a:pt x="335" y="57"/>
                </a:lnTo>
                <a:lnTo>
                  <a:pt x="336" y="57"/>
                </a:lnTo>
                <a:lnTo>
                  <a:pt x="338" y="57"/>
                </a:lnTo>
                <a:lnTo>
                  <a:pt x="339" y="57"/>
                </a:lnTo>
                <a:lnTo>
                  <a:pt x="339" y="57"/>
                </a:lnTo>
                <a:lnTo>
                  <a:pt x="338" y="57"/>
                </a:lnTo>
                <a:lnTo>
                  <a:pt x="336" y="59"/>
                </a:lnTo>
                <a:lnTo>
                  <a:pt x="335" y="60"/>
                </a:lnTo>
                <a:lnTo>
                  <a:pt x="333" y="60"/>
                </a:lnTo>
                <a:lnTo>
                  <a:pt x="332" y="60"/>
                </a:lnTo>
                <a:lnTo>
                  <a:pt x="332" y="60"/>
                </a:lnTo>
                <a:lnTo>
                  <a:pt x="332" y="60"/>
                </a:lnTo>
                <a:lnTo>
                  <a:pt x="330" y="60"/>
                </a:lnTo>
                <a:lnTo>
                  <a:pt x="329" y="61"/>
                </a:lnTo>
                <a:lnTo>
                  <a:pt x="328" y="61"/>
                </a:lnTo>
                <a:lnTo>
                  <a:pt x="328" y="61"/>
                </a:lnTo>
                <a:lnTo>
                  <a:pt x="326" y="61"/>
                </a:lnTo>
                <a:lnTo>
                  <a:pt x="326" y="61"/>
                </a:lnTo>
                <a:lnTo>
                  <a:pt x="326" y="61"/>
                </a:lnTo>
                <a:lnTo>
                  <a:pt x="326" y="63"/>
                </a:lnTo>
                <a:lnTo>
                  <a:pt x="325" y="63"/>
                </a:lnTo>
                <a:lnTo>
                  <a:pt x="325" y="63"/>
                </a:lnTo>
                <a:lnTo>
                  <a:pt x="323" y="63"/>
                </a:lnTo>
                <a:lnTo>
                  <a:pt x="323" y="63"/>
                </a:lnTo>
                <a:lnTo>
                  <a:pt x="323" y="64"/>
                </a:lnTo>
                <a:lnTo>
                  <a:pt x="322" y="64"/>
                </a:lnTo>
                <a:lnTo>
                  <a:pt x="320" y="64"/>
                </a:lnTo>
                <a:lnTo>
                  <a:pt x="319" y="64"/>
                </a:lnTo>
                <a:lnTo>
                  <a:pt x="319" y="64"/>
                </a:lnTo>
                <a:lnTo>
                  <a:pt x="318" y="66"/>
                </a:lnTo>
                <a:lnTo>
                  <a:pt x="318" y="66"/>
                </a:lnTo>
                <a:lnTo>
                  <a:pt x="318" y="66"/>
                </a:lnTo>
                <a:lnTo>
                  <a:pt x="319" y="67"/>
                </a:lnTo>
                <a:lnTo>
                  <a:pt x="319" y="69"/>
                </a:lnTo>
                <a:lnTo>
                  <a:pt x="320" y="70"/>
                </a:lnTo>
                <a:lnTo>
                  <a:pt x="320" y="70"/>
                </a:lnTo>
                <a:lnTo>
                  <a:pt x="320" y="70"/>
                </a:lnTo>
                <a:lnTo>
                  <a:pt x="320" y="70"/>
                </a:lnTo>
                <a:lnTo>
                  <a:pt x="320" y="70"/>
                </a:lnTo>
                <a:lnTo>
                  <a:pt x="320" y="70"/>
                </a:lnTo>
                <a:lnTo>
                  <a:pt x="319" y="71"/>
                </a:lnTo>
                <a:lnTo>
                  <a:pt x="319" y="71"/>
                </a:lnTo>
                <a:lnTo>
                  <a:pt x="319" y="71"/>
                </a:lnTo>
                <a:lnTo>
                  <a:pt x="319" y="71"/>
                </a:lnTo>
                <a:lnTo>
                  <a:pt x="319" y="71"/>
                </a:lnTo>
                <a:lnTo>
                  <a:pt x="319" y="71"/>
                </a:lnTo>
                <a:lnTo>
                  <a:pt x="319" y="71"/>
                </a:lnTo>
                <a:lnTo>
                  <a:pt x="320" y="71"/>
                </a:lnTo>
                <a:lnTo>
                  <a:pt x="320" y="71"/>
                </a:lnTo>
                <a:lnTo>
                  <a:pt x="320" y="71"/>
                </a:lnTo>
                <a:lnTo>
                  <a:pt x="320" y="71"/>
                </a:lnTo>
                <a:lnTo>
                  <a:pt x="320" y="70"/>
                </a:lnTo>
                <a:lnTo>
                  <a:pt x="320" y="70"/>
                </a:lnTo>
                <a:lnTo>
                  <a:pt x="320" y="69"/>
                </a:lnTo>
                <a:lnTo>
                  <a:pt x="320" y="69"/>
                </a:lnTo>
                <a:lnTo>
                  <a:pt x="320" y="67"/>
                </a:lnTo>
                <a:lnTo>
                  <a:pt x="320" y="67"/>
                </a:lnTo>
                <a:lnTo>
                  <a:pt x="320" y="67"/>
                </a:lnTo>
                <a:lnTo>
                  <a:pt x="320" y="67"/>
                </a:lnTo>
                <a:lnTo>
                  <a:pt x="320" y="66"/>
                </a:lnTo>
                <a:lnTo>
                  <a:pt x="322" y="66"/>
                </a:lnTo>
                <a:lnTo>
                  <a:pt x="322" y="66"/>
                </a:lnTo>
                <a:lnTo>
                  <a:pt x="322" y="66"/>
                </a:lnTo>
                <a:lnTo>
                  <a:pt x="322" y="66"/>
                </a:lnTo>
                <a:lnTo>
                  <a:pt x="323" y="66"/>
                </a:lnTo>
                <a:lnTo>
                  <a:pt x="323" y="66"/>
                </a:lnTo>
                <a:lnTo>
                  <a:pt x="323" y="66"/>
                </a:lnTo>
                <a:lnTo>
                  <a:pt x="323" y="66"/>
                </a:lnTo>
                <a:lnTo>
                  <a:pt x="323" y="66"/>
                </a:lnTo>
                <a:lnTo>
                  <a:pt x="325" y="66"/>
                </a:lnTo>
                <a:lnTo>
                  <a:pt x="325" y="66"/>
                </a:lnTo>
                <a:lnTo>
                  <a:pt x="325" y="66"/>
                </a:lnTo>
                <a:lnTo>
                  <a:pt x="325" y="66"/>
                </a:lnTo>
                <a:lnTo>
                  <a:pt x="325" y="66"/>
                </a:lnTo>
                <a:lnTo>
                  <a:pt x="325" y="64"/>
                </a:lnTo>
                <a:lnTo>
                  <a:pt x="325" y="64"/>
                </a:lnTo>
                <a:lnTo>
                  <a:pt x="326" y="64"/>
                </a:lnTo>
                <a:lnTo>
                  <a:pt x="328" y="64"/>
                </a:lnTo>
                <a:lnTo>
                  <a:pt x="328" y="64"/>
                </a:lnTo>
                <a:lnTo>
                  <a:pt x="328" y="64"/>
                </a:lnTo>
                <a:lnTo>
                  <a:pt x="328" y="64"/>
                </a:lnTo>
                <a:lnTo>
                  <a:pt x="328" y="64"/>
                </a:lnTo>
                <a:lnTo>
                  <a:pt x="328" y="64"/>
                </a:lnTo>
                <a:lnTo>
                  <a:pt x="328" y="64"/>
                </a:lnTo>
                <a:lnTo>
                  <a:pt x="329" y="64"/>
                </a:lnTo>
                <a:lnTo>
                  <a:pt x="329" y="63"/>
                </a:lnTo>
                <a:lnTo>
                  <a:pt x="329" y="63"/>
                </a:lnTo>
                <a:lnTo>
                  <a:pt x="329" y="63"/>
                </a:lnTo>
                <a:lnTo>
                  <a:pt x="329" y="63"/>
                </a:lnTo>
                <a:lnTo>
                  <a:pt x="330" y="63"/>
                </a:lnTo>
                <a:lnTo>
                  <a:pt x="330" y="63"/>
                </a:lnTo>
                <a:lnTo>
                  <a:pt x="332" y="63"/>
                </a:lnTo>
                <a:lnTo>
                  <a:pt x="332" y="63"/>
                </a:lnTo>
                <a:lnTo>
                  <a:pt x="333" y="63"/>
                </a:lnTo>
                <a:lnTo>
                  <a:pt x="333" y="63"/>
                </a:lnTo>
                <a:lnTo>
                  <a:pt x="333" y="63"/>
                </a:lnTo>
                <a:lnTo>
                  <a:pt x="330" y="64"/>
                </a:lnTo>
                <a:lnTo>
                  <a:pt x="329" y="66"/>
                </a:lnTo>
                <a:lnTo>
                  <a:pt x="328" y="66"/>
                </a:lnTo>
                <a:lnTo>
                  <a:pt x="328" y="66"/>
                </a:lnTo>
                <a:lnTo>
                  <a:pt x="328" y="66"/>
                </a:lnTo>
                <a:lnTo>
                  <a:pt x="326" y="66"/>
                </a:lnTo>
                <a:lnTo>
                  <a:pt x="326" y="66"/>
                </a:lnTo>
                <a:lnTo>
                  <a:pt x="326" y="66"/>
                </a:lnTo>
                <a:lnTo>
                  <a:pt x="326" y="66"/>
                </a:lnTo>
                <a:lnTo>
                  <a:pt x="326" y="66"/>
                </a:lnTo>
                <a:lnTo>
                  <a:pt x="326" y="66"/>
                </a:lnTo>
                <a:lnTo>
                  <a:pt x="328" y="67"/>
                </a:lnTo>
                <a:lnTo>
                  <a:pt x="328" y="67"/>
                </a:lnTo>
                <a:lnTo>
                  <a:pt x="328" y="69"/>
                </a:lnTo>
                <a:lnTo>
                  <a:pt x="328" y="69"/>
                </a:lnTo>
                <a:lnTo>
                  <a:pt x="329" y="69"/>
                </a:lnTo>
                <a:lnTo>
                  <a:pt x="329" y="67"/>
                </a:lnTo>
                <a:lnTo>
                  <a:pt x="329" y="67"/>
                </a:lnTo>
                <a:lnTo>
                  <a:pt x="329" y="67"/>
                </a:lnTo>
                <a:lnTo>
                  <a:pt x="329" y="67"/>
                </a:lnTo>
                <a:lnTo>
                  <a:pt x="329" y="66"/>
                </a:lnTo>
                <a:lnTo>
                  <a:pt x="330" y="66"/>
                </a:lnTo>
                <a:lnTo>
                  <a:pt x="330" y="66"/>
                </a:lnTo>
                <a:lnTo>
                  <a:pt x="330" y="66"/>
                </a:lnTo>
                <a:lnTo>
                  <a:pt x="330" y="66"/>
                </a:lnTo>
                <a:lnTo>
                  <a:pt x="332" y="66"/>
                </a:lnTo>
                <a:lnTo>
                  <a:pt x="332" y="66"/>
                </a:lnTo>
                <a:lnTo>
                  <a:pt x="332" y="66"/>
                </a:lnTo>
                <a:lnTo>
                  <a:pt x="332" y="66"/>
                </a:lnTo>
                <a:lnTo>
                  <a:pt x="332" y="66"/>
                </a:lnTo>
                <a:lnTo>
                  <a:pt x="332" y="67"/>
                </a:lnTo>
                <a:lnTo>
                  <a:pt x="333" y="67"/>
                </a:lnTo>
                <a:lnTo>
                  <a:pt x="333" y="67"/>
                </a:lnTo>
                <a:lnTo>
                  <a:pt x="333" y="67"/>
                </a:lnTo>
                <a:lnTo>
                  <a:pt x="333" y="67"/>
                </a:lnTo>
                <a:lnTo>
                  <a:pt x="333" y="67"/>
                </a:lnTo>
                <a:lnTo>
                  <a:pt x="335" y="67"/>
                </a:lnTo>
                <a:lnTo>
                  <a:pt x="335" y="67"/>
                </a:lnTo>
                <a:lnTo>
                  <a:pt x="336" y="67"/>
                </a:lnTo>
                <a:lnTo>
                  <a:pt x="338" y="66"/>
                </a:lnTo>
                <a:lnTo>
                  <a:pt x="339" y="66"/>
                </a:lnTo>
                <a:lnTo>
                  <a:pt x="339" y="66"/>
                </a:lnTo>
                <a:lnTo>
                  <a:pt x="339" y="64"/>
                </a:lnTo>
                <a:lnTo>
                  <a:pt x="339" y="64"/>
                </a:lnTo>
                <a:lnTo>
                  <a:pt x="340" y="64"/>
                </a:lnTo>
                <a:lnTo>
                  <a:pt x="340" y="66"/>
                </a:lnTo>
                <a:lnTo>
                  <a:pt x="340" y="66"/>
                </a:lnTo>
                <a:lnTo>
                  <a:pt x="339" y="66"/>
                </a:lnTo>
                <a:lnTo>
                  <a:pt x="339" y="66"/>
                </a:lnTo>
                <a:lnTo>
                  <a:pt x="339" y="66"/>
                </a:lnTo>
                <a:lnTo>
                  <a:pt x="339" y="66"/>
                </a:lnTo>
                <a:lnTo>
                  <a:pt x="340" y="66"/>
                </a:lnTo>
                <a:lnTo>
                  <a:pt x="340" y="67"/>
                </a:lnTo>
                <a:lnTo>
                  <a:pt x="340" y="67"/>
                </a:lnTo>
                <a:lnTo>
                  <a:pt x="338" y="69"/>
                </a:lnTo>
                <a:lnTo>
                  <a:pt x="338" y="69"/>
                </a:lnTo>
                <a:lnTo>
                  <a:pt x="338" y="69"/>
                </a:lnTo>
                <a:lnTo>
                  <a:pt x="338" y="69"/>
                </a:lnTo>
                <a:lnTo>
                  <a:pt x="336" y="69"/>
                </a:lnTo>
                <a:lnTo>
                  <a:pt x="336" y="69"/>
                </a:lnTo>
                <a:lnTo>
                  <a:pt x="336" y="69"/>
                </a:lnTo>
                <a:lnTo>
                  <a:pt x="336" y="70"/>
                </a:lnTo>
                <a:lnTo>
                  <a:pt x="336" y="70"/>
                </a:lnTo>
                <a:lnTo>
                  <a:pt x="335" y="70"/>
                </a:lnTo>
                <a:lnTo>
                  <a:pt x="335" y="70"/>
                </a:lnTo>
                <a:lnTo>
                  <a:pt x="335" y="70"/>
                </a:lnTo>
                <a:lnTo>
                  <a:pt x="335" y="69"/>
                </a:lnTo>
                <a:lnTo>
                  <a:pt x="335" y="69"/>
                </a:lnTo>
                <a:lnTo>
                  <a:pt x="335" y="69"/>
                </a:lnTo>
                <a:lnTo>
                  <a:pt x="335" y="70"/>
                </a:lnTo>
                <a:lnTo>
                  <a:pt x="333" y="70"/>
                </a:lnTo>
                <a:lnTo>
                  <a:pt x="333" y="70"/>
                </a:lnTo>
                <a:lnTo>
                  <a:pt x="333" y="70"/>
                </a:lnTo>
                <a:lnTo>
                  <a:pt x="333" y="70"/>
                </a:lnTo>
                <a:lnTo>
                  <a:pt x="333" y="71"/>
                </a:lnTo>
                <a:lnTo>
                  <a:pt x="333" y="71"/>
                </a:lnTo>
                <a:lnTo>
                  <a:pt x="333" y="71"/>
                </a:lnTo>
                <a:lnTo>
                  <a:pt x="333" y="73"/>
                </a:lnTo>
                <a:lnTo>
                  <a:pt x="333" y="73"/>
                </a:lnTo>
                <a:lnTo>
                  <a:pt x="333" y="73"/>
                </a:lnTo>
                <a:lnTo>
                  <a:pt x="333" y="73"/>
                </a:lnTo>
                <a:lnTo>
                  <a:pt x="335" y="73"/>
                </a:lnTo>
                <a:lnTo>
                  <a:pt x="335" y="73"/>
                </a:lnTo>
                <a:lnTo>
                  <a:pt x="333" y="73"/>
                </a:lnTo>
                <a:lnTo>
                  <a:pt x="333" y="73"/>
                </a:lnTo>
                <a:lnTo>
                  <a:pt x="333" y="74"/>
                </a:lnTo>
                <a:lnTo>
                  <a:pt x="333" y="74"/>
                </a:lnTo>
                <a:lnTo>
                  <a:pt x="333" y="74"/>
                </a:lnTo>
                <a:lnTo>
                  <a:pt x="332" y="74"/>
                </a:lnTo>
                <a:lnTo>
                  <a:pt x="332" y="74"/>
                </a:lnTo>
                <a:lnTo>
                  <a:pt x="330" y="74"/>
                </a:lnTo>
                <a:lnTo>
                  <a:pt x="329" y="76"/>
                </a:lnTo>
                <a:lnTo>
                  <a:pt x="328" y="77"/>
                </a:lnTo>
                <a:lnTo>
                  <a:pt x="328" y="77"/>
                </a:lnTo>
                <a:lnTo>
                  <a:pt x="328" y="76"/>
                </a:lnTo>
                <a:lnTo>
                  <a:pt x="328" y="76"/>
                </a:lnTo>
                <a:lnTo>
                  <a:pt x="326" y="76"/>
                </a:lnTo>
                <a:lnTo>
                  <a:pt x="325" y="76"/>
                </a:lnTo>
                <a:lnTo>
                  <a:pt x="325" y="76"/>
                </a:lnTo>
                <a:lnTo>
                  <a:pt x="325" y="76"/>
                </a:lnTo>
                <a:lnTo>
                  <a:pt x="323" y="77"/>
                </a:lnTo>
                <a:lnTo>
                  <a:pt x="323" y="77"/>
                </a:lnTo>
                <a:lnTo>
                  <a:pt x="323" y="77"/>
                </a:lnTo>
                <a:lnTo>
                  <a:pt x="323" y="77"/>
                </a:lnTo>
                <a:lnTo>
                  <a:pt x="323" y="77"/>
                </a:lnTo>
                <a:lnTo>
                  <a:pt x="322" y="77"/>
                </a:lnTo>
                <a:lnTo>
                  <a:pt x="320" y="78"/>
                </a:lnTo>
                <a:lnTo>
                  <a:pt x="318" y="78"/>
                </a:lnTo>
                <a:lnTo>
                  <a:pt x="318" y="78"/>
                </a:lnTo>
                <a:lnTo>
                  <a:pt x="316" y="80"/>
                </a:lnTo>
                <a:lnTo>
                  <a:pt x="316" y="80"/>
                </a:lnTo>
                <a:lnTo>
                  <a:pt x="316" y="78"/>
                </a:lnTo>
                <a:lnTo>
                  <a:pt x="316" y="78"/>
                </a:lnTo>
                <a:lnTo>
                  <a:pt x="316" y="78"/>
                </a:lnTo>
                <a:lnTo>
                  <a:pt x="316" y="78"/>
                </a:lnTo>
                <a:lnTo>
                  <a:pt x="316" y="78"/>
                </a:lnTo>
                <a:lnTo>
                  <a:pt x="316" y="78"/>
                </a:lnTo>
                <a:lnTo>
                  <a:pt x="316" y="78"/>
                </a:lnTo>
                <a:lnTo>
                  <a:pt x="315" y="78"/>
                </a:lnTo>
                <a:lnTo>
                  <a:pt x="315" y="78"/>
                </a:lnTo>
                <a:lnTo>
                  <a:pt x="315" y="78"/>
                </a:lnTo>
                <a:lnTo>
                  <a:pt x="315" y="78"/>
                </a:lnTo>
                <a:lnTo>
                  <a:pt x="315" y="80"/>
                </a:lnTo>
                <a:lnTo>
                  <a:pt x="316" y="80"/>
                </a:lnTo>
                <a:lnTo>
                  <a:pt x="316" y="80"/>
                </a:lnTo>
                <a:lnTo>
                  <a:pt x="316" y="80"/>
                </a:lnTo>
                <a:lnTo>
                  <a:pt x="315" y="80"/>
                </a:lnTo>
                <a:lnTo>
                  <a:pt x="313" y="81"/>
                </a:lnTo>
                <a:lnTo>
                  <a:pt x="312" y="81"/>
                </a:lnTo>
                <a:lnTo>
                  <a:pt x="312" y="81"/>
                </a:lnTo>
                <a:lnTo>
                  <a:pt x="311" y="81"/>
                </a:lnTo>
                <a:lnTo>
                  <a:pt x="311" y="81"/>
                </a:lnTo>
                <a:lnTo>
                  <a:pt x="309" y="83"/>
                </a:lnTo>
                <a:lnTo>
                  <a:pt x="309" y="83"/>
                </a:lnTo>
                <a:lnTo>
                  <a:pt x="308" y="83"/>
                </a:lnTo>
                <a:lnTo>
                  <a:pt x="308" y="83"/>
                </a:lnTo>
                <a:lnTo>
                  <a:pt x="308" y="83"/>
                </a:lnTo>
                <a:lnTo>
                  <a:pt x="308" y="83"/>
                </a:lnTo>
                <a:lnTo>
                  <a:pt x="306" y="84"/>
                </a:lnTo>
                <a:lnTo>
                  <a:pt x="306" y="84"/>
                </a:lnTo>
                <a:lnTo>
                  <a:pt x="305" y="81"/>
                </a:lnTo>
                <a:lnTo>
                  <a:pt x="302" y="83"/>
                </a:lnTo>
                <a:lnTo>
                  <a:pt x="302" y="83"/>
                </a:lnTo>
                <a:lnTo>
                  <a:pt x="303" y="83"/>
                </a:lnTo>
                <a:lnTo>
                  <a:pt x="303" y="83"/>
                </a:lnTo>
                <a:lnTo>
                  <a:pt x="305" y="83"/>
                </a:lnTo>
                <a:lnTo>
                  <a:pt x="305" y="83"/>
                </a:lnTo>
                <a:lnTo>
                  <a:pt x="305" y="83"/>
                </a:lnTo>
                <a:lnTo>
                  <a:pt x="303" y="83"/>
                </a:lnTo>
                <a:lnTo>
                  <a:pt x="303" y="83"/>
                </a:lnTo>
                <a:lnTo>
                  <a:pt x="303" y="84"/>
                </a:lnTo>
                <a:lnTo>
                  <a:pt x="303" y="84"/>
                </a:lnTo>
                <a:lnTo>
                  <a:pt x="303" y="84"/>
                </a:lnTo>
                <a:lnTo>
                  <a:pt x="303" y="84"/>
                </a:lnTo>
                <a:lnTo>
                  <a:pt x="303" y="84"/>
                </a:lnTo>
                <a:lnTo>
                  <a:pt x="303" y="84"/>
                </a:lnTo>
                <a:lnTo>
                  <a:pt x="303" y="84"/>
                </a:lnTo>
                <a:lnTo>
                  <a:pt x="303" y="84"/>
                </a:lnTo>
                <a:lnTo>
                  <a:pt x="303" y="84"/>
                </a:lnTo>
                <a:lnTo>
                  <a:pt x="302" y="84"/>
                </a:lnTo>
                <a:lnTo>
                  <a:pt x="302" y="84"/>
                </a:lnTo>
                <a:lnTo>
                  <a:pt x="301" y="84"/>
                </a:lnTo>
                <a:lnTo>
                  <a:pt x="301" y="86"/>
                </a:lnTo>
                <a:lnTo>
                  <a:pt x="299" y="86"/>
                </a:lnTo>
                <a:lnTo>
                  <a:pt x="299" y="86"/>
                </a:lnTo>
                <a:lnTo>
                  <a:pt x="299" y="86"/>
                </a:lnTo>
                <a:lnTo>
                  <a:pt x="299" y="86"/>
                </a:lnTo>
                <a:lnTo>
                  <a:pt x="299" y="86"/>
                </a:lnTo>
                <a:lnTo>
                  <a:pt x="299" y="87"/>
                </a:lnTo>
                <a:lnTo>
                  <a:pt x="299" y="87"/>
                </a:lnTo>
                <a:lnTo>
                  <a:pt x="299" y="87"/>
                </a:lnTo>
                <a:lnTo>
                  <a:pt x="299" y="88"/>
                </a:lnTo>
                <a:lnTo>
                  <a:pt x="299" y="88"/>
                </a:lnTo>
                <a:lnTo>
                  <a:pt x="299" y="88"/>
                </a:lnTo>
                <a:lnTo>
                  <a:pt x="299" y="88"/>
                </a:lnTo>
                <a:lnTo>
                  <a:pt x="301" y="87"/>
                </a:lnTo>
                <a:lnTo>
                  <a:pt x="301" y="87"/>
                </a:lnTo>
                <a:lnTo>
                  <a:pt x="301" y="87"/>
                </a:lnTo>
                <a:lnTo>
                  <a:pt x="301" y="87"/>
                </a:lnTo>
                <a:lnTo>
                  <a:pt x="301" y="87"/>
                </a:lnTo>
                <a:lnTo>
                  <a:pt x="302" y="87"/>
                </a:lnTo>
                <a:lnTo>
                  <a:pt x="302" y="88"/>
                </a:lnTo>
                <a:lnTo>
                  <a:pt x="302" y="88"/>
                </a:lnTo>
                <a:lnTo>
                  <a:pt x="302" y="88"/>
                </a:lnTo>
                <a:lnTo>
                  <a:pt x="302" y="87"/>
                </a:lnTo>
                <a:lnTo>
                  <a:pt x="303" y="88"/>
                </a:lnTo>
                <a:lnTo>
                  <a:pt x="303" y="88"/>
                </a:lnTo>
                <a:lnTo>
                  <a:pt x="302" y="88"/>
                </a:lnTo>
                <a:lnTo>
                  <a:pt x="302" y="88"/>
                </a:lnTo>
                <a:lnTo>
                  <a:pt x="302" y="91"/>
                </a:lnTo>
                <a:lnTo>
                  <a:pt x="302" y="91"/>
                </a:lnTo>
                <a:lnTo>
                  <a:pt x="303" y="91"/>
                </a:lnTo>
                <a:lnTo>
                  <a:pt x="303" y="91"/>
                </a:lnTo>
                <a:lnTo>
                  <a:pt x="303" y="91"/>
                </a:lnTo>
                <a:lnTo>
                  <a:pt x="303" y="91"/>
                </a:lnTo>
                <a:lnTo>
                  <a:pt x="303" y="93"/>
                </a:lnTo>
                <a:lnTo>
                  <a:pt x="303" y="93"/>
                </a:lnTo>
                <a:lnTo>
                  <a:pt x="303" y="93"/>
                </a:lnTo>
                <a:lnTo>
                  <a:pt x="306" y="93"/>
                </a:lnTo>
                <a:lnTo>
                  <a:pt x="306" y="93"/>
                </a:lnTo>
                <a:lnTo>
                  <a:pt x="303" y="94"/>
                </a:lnTo>
                <a:lnTo>
                  <a:pt x="302" y="96"/>
                </a:lnTo>
                <a:lnTo>
                  <a:pt x="301" y="96"/>
                </a:lnTo>
                <a:lnTo>
                  <a:pt x="301" y="96"/>
                </a:lnTo>
                <a:lnTo>
                  <a:pt x="301" y="97"/>
                </a:lnTo>
                <a:lnTo>
                  <a:pt x="301" y="98"/>
                </a:lnTo>
                <a:lnTo>
                  <a:pt x="301" y="98"/>
                </a:lnTo>
                <a:lnTo>
                  <a:pt x="301" y="100"/>
                </a:lnTo>
                <a:lnTo>
                  <a:pt x="301" y="100"/>
                </a:lnTo>
                <a:lnTo>
                  <a:pt x="301" y="100"/>
                </a:lnTo>
                <a:lnTo>
                  <a:pt x="301" y="100"/>
                </a:lnTo>
                <a:lnTo>
                  <a:pt x="302" y="100"/>
                </a:lnTo>
                <a:lnTo>
                  <a:pt x="302" y="100"/>
                </a:lnTo>
                <a:lnTo>
                  <a:pt x="302" y="100"/>
                </a:lnTo>
                <a:lnTo>
                  <a:pt x="302" y="100"/>
                </a:lnTo>
                <a:lnTo>
                  <a:pt x="303" y="100"/>
                </a:lnTo>
                <a:lnTo>
                  <a:pt x="303" y="100"/>
                </a:lnTo>
                <a:lnTo>
                  <a:pt x="302" y="100"/>
                </a:lnTo>
                <a:lnTo>
                  <a:pt x="302" y="100"/>
                </a:lnTo>
                <a:lnTo>
                  <a:pt x="302" y="100"/>
                </a:lnTo>
                <a:lnTo>
                  <a:pt x="302" y="100"/>
                </a:lnTo>
                <a:lnTo>
                  <a:pt x="302" y="100"/>
                </a:lnTo>
                <a:lnTo>
                  <a:pt x="303" y="100"/>
                </a:lnTo>
                <a:lnTo>
                  <a:pt x="305" y="100"/>
                </a:lnTo>
                <a:lnTo>
                  <a:pt x="306" y="100"/>
                </a:lnTo>
                <a:lnTo>
                  <a:pt x="306" y="98"/>
                </a:lnTo>
                <a:lnTo>
                  <a:pt x="306" y="98"/>
                </a:lnTo>
                <a:lnTo>
                  <a:pt x="308" y="98"/>
                </a:lnTo>
                <a:lnTo>
                  <a:pt x="308" y="98"/>
                </a:lnTo>
                <a:lnTo>
                  <a:pt x="308" y="98"/>
                </a:lnTo>
                <a:lnTo>
                  <a:pt x="308" y="98"/>
                </a:lnTo>
                <a:lnTo>
                  <a:pt x="308" y="98"/>
                </a:lnTo>
                <a:lnTo>
                  <a:pt x="309" y="97"/>
                </a:lnTo>
                <a:lnTo>
                  <a:pt x="311" y="97"/>
                </a:lnTo>
                <a:lnTo>
                  <a:pt x="311" y="97"/>
                </a:lnTo>
                <a:lnTo>
                  <a:pt x="311" y="97"/>
                </a:lnTo>
                <a:lnTo>
                  <a:pt x="311" y="97"/>
                </a:lnTo>
                <a:lnTo>
                  <a:pt x="312" y="97"/>
                </a:lnTo>
                <a:lnTo>
                  <a:pt x="312" y="97"/>
                </a:lnTo>
                <a:lnTo>
                  <a:pt x="313" y="97"/>
                </a:lnTo>
                <a:lnTo>
                  <a:pt x="313" y="97"/>
                </a:lnTo>
                <a:lnTo>
                  <a:pt x="313" y="97"/>
                </a:lnTo>
                <a:lnTo>
                  <a:pt x="313" y="97"/>
                </a:lnTo>
                <a:lnTo>
                  <a:pt x="312" y="96"/>
                </a:lnTo>
                <a:lnTo>
                  <a:pt x="312" y="96"/>
                </a:lnTo>
                <a:lnTo>
                  <a:pt x="312" y="94"/>
                </a:lnTo>
                <a:lnTo>
                  <a:pt x="312" y="94"/>
                </a:lnTo>
                <a:lnTo>
                  <a:pt x="313" y="94"/>
                </a:lnTo>
                <a:lnTo>
                  <a:pt x="313" y="94"/>
                </a:lnTo>
                <a:lnTo>
                  <a:pt x="315" y="94"/>
                </a:lnTo>
                <a:lnTo>
                  <a:pt x="315" y="94"/>
                </a:lnTo>
                <a:lnTo>
                  <a:pt x="315" y="94"/>
                </a:lnTo>
                <a:lnTo>
                  <a:pt x="313" y="93"/>
                </a:lnTo>
                <a:lnTo>
                  <a:pt x="313" y="93"/>
                </a:lnTo>
                <a:lnTo>
                  <a:pt x="313" y="91"/>
                </a:lnTo>
                <a:lnTo>
                  <a:pt x="313" y="91"/>
                </a:lnTo>
                <a:lnTo>
                  <a:pt x="313" y="91"/>
                </a:lnTo>
                <a:lnTo>
                  <a:pt x="313" y="93"/>
                </a:lnTo>
                <a:lnTo>
                  <a:pt x="313" y="93"/>
                </a:lnTo>
                <a:lnTo>
                  <a:pt x="313" y="93"/>
                </a:lnTo>
                <a:lnTo>
                  <a:pt x="313" y="93"/>
                </a:lnTo>
                <a:lnTo>
                  <a:pt x="315" y="93"/>
                </a:lnTo>
                <a:lnTo>
                  <a:pt x="316" y="93"/>
                </a:lnTo>
                <a:lnTo>
                  <a:pt x="316" y="93"/>
                </a:lnTo>
                <a:lnTo>
                  <a:pt x="316" y="94"/>
                </a:lnTo>
                <a:lnTo>
                  <a:pt x="316" y="94"/>
                </a:lnTo>
                <a:lnTo>
                  <a:pt x="316" y="94"/>
                </a:lnTo>
                <a:lnTo>
                  <a:pt x="315" y="94"/>
                </a:lnTo>
                <a:lnTo>
                  <a:pt x="315" y="96"/>
                </a:lnTo>
                <a:lnTo>
                  <a:pt x="315" y="96"/>
                </a:lnTo>
                <a:lnTo>
                  <a:pt x="315" y="96"/>
                </a:lnTo>
                <a:lnTo>
                  <a:pt x="315" y="97"/>
                </a:lnTo>
                <a:lnTo>
                  <a:pt x="315" y="97"/>
                </a:lnTo>
                <a:lnTo>
                  <a:pt x="315" y="98"/>
                </a:lnTo>
                <a:lnTo>
                  <a:pt x="316" y="100"/>
                </a:lnTo>
                <a:lnTo>
                  <a:pt x="316" y="100"/>
                </a:lnTo>
                <a:lnTo>
                  <a:pt x="316" y="101"/>
                </a:lnTo>
                <a:lnTo>
                  <a:pt x="316" y="101"/>
                </a:lnTo>
                <a:lnTo>
                  <a:pt x="315" y="103"/>
                </a:lnTo>
                <a:lnTo>
                  <a:pt x="315" y="104"/>
                </a:lnTo>
                <a:lnTo>
                  <a:pt x="315" y="104"/>
                </a:lnTo>
                <a:lnTo>
                  <a:pt x="313" y="104"/>
                </a:lnTo>
                <a:lnTo>
                  <a:pt x="312" y="104"/>
                </a:lnTo>
                <a:lnTo>
                  <a:pt x="311" y="106"/>
                </a:lnTo>
                <a:lnTo>
                  <a:pt x="311" y="106"/>
                </a:lnTo>
                <a:lnTo>
                  <a:pt x="311" y="106"/>
                </a:lnTo>
                <a:lnTo>
                  <a:pt x="311" y="107"/>
                </a:lnTo>
                <a:lnTo>
                  <a:pt x="311" y="107"/>
                </a:lnTo>
                <a:lnTo>
                  <a:pt x="311" y="107"/>
                </a:lnTo>
                <a:lnTo>
                  <a:pt x="311" y="107"/>
                </a:lnTo>
                <a:lnTo>
                  <a:pt x="311" y="107"/>
                </a:lnTo>
                <a:lnTo>
                  <a:pt x="312" y="106"/>
                </a:lnTo>
                <a:lnTo>
                  <a:pt x="313" y="106"/>
                </a:lnTo>
                <a:lnTo>
                  <a:pt x="315" y="106"/>
                </a:lnTo>
                <a:lnTo>
                  <a:pt x="315" y="106"/>
                </a:lnTo>
                <a:lnTo>
                  <a:pt x="315" y="104"/>
                </a:lnTo>
                <a:lnTo>
                  <a:pt x="315" y="104"/>
                </a:lnTo>
                <a:lnTo>
                  <a:pt x="316" y="104"/>
                </a:lnTo>
                <a:lnTo>
                  <a:pt x="316" y="104"/>
                </a:lnTo>
                <a:lnTo>
                  <a:pt x="318" y="104"/>
                </a:lnTo>
                <a:lnTo>
                  <a:pt x="318" y="104"/>
                </a:lnTo>
                <a:lnTo>
                  <a:pt x="318" y="104"/>
                </a:lnTo>
                <a:lnTo>
                  <a:pt x="318" y="106"/>
                </a:lnTo>
                <a:lnTo>
                  <a:pt x="318" y="106"/>
                </a:lnTo>
                <a:lnTo>
                  <a:pt x="318" y="106"/>
                </a:lnTo>
                <a:lnTo>
                  <a:pt x="318" y="106"/>
                </a:lnTo>
                <a:lnTo>
                  <a:pt x="318" y="107"/>
                </a:lnTo>
                <a:lnTo>
                  <a:pt x="319" y="107"/>
                </a:lnTo>
                <a:lnTo>
                  <a:pt x="319" y="107"/>
                </a:lnTo>
                <a:lnTo>
                  <a:pt x="319" y="107"/>
                </a:lnTo>
                <a:lnTo>
                  <a:pt x="318" y="107"/>
                </a:lnTo>
                <a:lnTo>
                  <a:pt x="319" y="108"/>
                </a:lnTo>
                <a:lnTo>
                  <a:pt x="319" y="108"/>
                </a:lnTo>
                <a:lnTo>
                  <a:pt x="319" y="108"/>
                </a:lnTo>
                <a:lnTo>
                  <a:pt x="319" y="108"/>
                </a:lnTo>
                <a:lnTo>
                  <a:pt x="319" y="108"/>
                </a:lnTo>
                <a:lnTo>
                  <a:pt x="320" y="108"/>
                </a:lnTo>
                <a:lnTo>
                  <a:pt x="320" y="108"/>
                </a:lnTo>
                <a:lnTo>
                  <a:pt x="320" y="108"/>
                </a:lnTo>
                <a:lnTo>
                  <a:pt x="320" y="107"/>
                </a:lnTo>
                <a:lnTo>
                  <a:pt x="322" y="107"/>
                </a:lnTo>
                <a:lnTo>
                  <a:pt x="323" y="107"/>
                </a:lnTo>
                <a:lnTo>
                  <a:pt x="323" y="107"/>
                </a:lnTo>
                <a:lnTo>
                  <a:pt x="323" y="106"/>
                </a:lnTo>
                <a:lnTo>
                  <a:pt x="323" y="106"/>
                </a:lnTo>
                <a:lnTo>
                  <a:pt x="323" y="106"/>
                </a:lnTo>
                <a:lnTo>
                  <a:pt x="322" y="106"/>
                </a:lnTo>
                <a:lnTo>
                  <a:pt x="320" y="106"/>
                </a:lnTo>
                <a:lnTo>
                  <a:pt x="320" y="106"/>
                </a:lnTo>
                <a:lnTo>
                  <a:pt x="320" y="106"/>
                </a:lnTo>
                <a:lnTo>
                  <a:pt x="320" y="106"/>
                </a:lnTo>
                <a:lnTo>
                  <a:pt x="320" y="106"/>
                </a:lnTo>
                <a:lnTo>
                  <a:pt x="322" y="106"/>
                </a:lnTo>
                <a:lnTo>
                  <a:pt x="323" y="106"/>
                </a:lnTo>
                <a:lnTo>
                  <a:pt x="323" y="106"/>
                </a:lnTo>
                <a:lnTo>
                  <a:pt x="323" y="104"/>
                </a:lnTo>
                <a:lnTo>
                  <a:pt x="323" y="104"/>
                </a:lnTo>
                <a:lnTo>
                  <a:pt x="322" y="104"/>
                </a:lnTo>
                <a:lnTo>
                  <a:pt x="322" y="104"/>
                </a:lnTo>
                <a:lnTo>
                  <a:pt x="322" y="103"/>
                </a:lnTo>
                <a:lnTo>
                  <a:pt x="322" y="103"/>
                </a:lnTo>
                <a:lnTo>
                  <a:pt x="322" y="103"/>
                </a:lnTo>
                <a:lnTo>
                  <a:pt x="322" y="103"/>
                </a:lnTo>
                <a:lnTo>
                  <a:pt x="323" y="103"/>
                </a:lnTo>
                <a:lnTo>
                  <a:pt x="323" y="103"/>
                </a:lnTo>
                <a:lnTo>
                  <a:pt x="323" y="103"/>
                </a:lnTo>
                <a:lnTo>
                  <a:pt x="323" y="103"/>
                </a:lnTo>
                <a:lnTo>
                  <a:pt x="323" y="103"/>
                </a:lnTo>
                <a:lnTo>
                  <a:pt x="323" y="103"/>
                </a:lnTo>
                <a:lnTo>
                  <a:pt x="325" y="103"/>
                </a:lnTo>
                <a:lnTo>
                  <a:pt x="325" y="103"/>
                </a:lnTo>
                <a:lnTo>
                  <a:pt x="326" y="103"/>
                </a:lnTo>
                <a:lnTo>
                  <a:pt x="326" y="103"/>
                </a:lnTo>
                <a:lnTo>
                  <a:pt x="326" y="101"/>
                </a:lnTo>
                <a:lnTo>
                  <a:pt x="328" y="101"/>
                </a:lnTo>
                <a:lnTo>
                  <a:pt x="329" y="101"/>
                </a:lnTo>
                <a:lnTo>
                  <a:pt x="330" y="100"/>
                </a:lnTo>
                <a:lnTo>
                  <a:pt x="330" y="100"/>
                </a:lnTo>
                <a:lnTo>
                  <a:pt x="330" y="101"/>
                </a:lnTo>
                <a:lnTo>
                  <a:pt x="330" y="101"/>
                </a:lnTo>
                <a:lnTo>
                  <a:pt x="330" y="100"/>
                </a:lnTo>
                <a:lnTo>
                  <a:pt x="330" y="100"/>
                </a:lnTo>
                <a:lnTo>
                  <a:pt x="330" y="100"/>
                </a:lnTo>
                <a:lnTo>
                  <a:pt x="333" y="100"/>
                </a:lnTo>
                <a:lnTo>
                  <a:pt x="335" y="100"/>
                </a:lnTo>
                <a:lnTo>
                  <a:pt x="335" y="100"/>
                </a:lnTo>
                <a:lnTo>
                  <a:pt x="336" y="98"/>
                </a:lnTo>
                <a:lnTo>
                  <a:pt x="338" y="98"/>
                </a:lnTo>
                <a:lnTo>
                  <a:pt x="340" y="97"/>
                </a:lnTo>
                <a:lnTo>
                  <a:pt x="340" y="97"/>
                </a:lnTo>
                <a:lnTo>
                  <a:pt x="339" y="98"/>
                </a:lnTo>
                <a:lnTo>
                  <a:pt x="339" y="98"/>
                </a:lnTo>
                <a:lnTo>
                  <a:pt x="339" y="100"/>
                </a:lnTo>
                <a:lnTo>
                  <a:pt x="339" y="100"/>
                </a:lnTo>
                <a:lnTo>
                  <a:pt x="339" y="100"/>
                </a:lnTo>
                <a:lnTo>
                  <a:pt x="342" y="100"/>
                </a:lnTo>
                <a:lnTo>
                  <a:pt x="343" y="98"/>
                </a:lnTo>
                <a:lnTo>
                  <a:pt x="343" y="98"/>
                </a:lnTo>
                <a:lnTo>
                  <a:pt x="343" y="98"/>
                </a:lnTo>
                <a:lnTo>
                  <a:pt x="345" y="97"/>
                </a:lnTo>
                <a:lnTo>
                  <a:pt x="345" y="97"/>
                </a:lnTo>
                <a:lnTo>
                  <a:pt x="345" y="97"/>
                </a:lnTo>
                <a:lnTo>
                  <a:pt x="345" y="96"/>
                </a:lnTo>
                <a:lnTo>
                  <a:pt x="345" y="96"/>
                </a:lnTo>
                <a:lnTo>
                  <a:pt x="345" y="96"/>
                </a:lnTo>
                <a:lnTo>
                  <a:pt x="345" y="96"/>
                </a:lnTo>
                <a:lnTo>
                  <a:pt x="346" y="96"/>
                </a:lnTo>
                <a:lnTo>
                  <a:pt x="346" y="96"/>
                </a:lnTo>
                <a:lnTo>
                  <a:pt x="348" y="96"/>
                </a:lnTo>
                <a:lnTo>
                  <a:pt x="348" y="97"/>
                </a:lnTo>
                <a:lnTo>
                  <a:pt x="348" y="97"/>
                </a:lnTo>
                <a:lnTo>
                  <a:pt x="348" y="96"/>
                </a:lnTo>
                <a:lnTo>
                  <a:pt x="348" y="94"/>
                </a:lnTo>
                <a:lnTo>
                  <a:pt x="348" y="94"/>
                </a:lnTo>
                <a:lnTo>
                  <a:pt x="352" y="94"/>
                </a:lnTo>
                <a:lnTo>
                  <a:pt x="352" y="94"/>
                </a:lnTo>
                <a:lnTo>
                  <a:pt x="352" y="94"/>
                </a:lnTo>
                <a:lnTo>
                  <a:pt x="352" y="94"/>
                </a:lnTo>
                <a:lnTo>
                  <a:pt x="352" y="94"/>
                </a:lnTo>
                <a:lnTo>
                  <a:pt x="353" y="94"/>
                </a:lnTo>
                <a:lnTo>
                  <a:pt x="353" y="94"/>
                </a:lnTo>
                <a:lnTo>
                  <a:pt x="353" y="94"/>
                </a:lnTo>
                <a:lnTo>
                  <a:pt x="353" y="94"/>
                </a:lnTo>
                <a:lnTo>
                  <a:pt x="353" y="96"/>
                </a:lnTo>
                <a:lnTo>
                  <a:pt x="353" y="96"/>
                </a:lnTo>
                <a:lnTo>
                  <a:pt x="353" y="96"/>
                </a:lnTo>
                <a:lnTo>
                  <a:pt x="352" y="97"/>
                </a:lnTo>
                <a:lnTo>
                  <a:pt x="350" y="97"/>
                </a:lnTo>
                <a:lnTo>
                  <a:pt x="350" y="97"/>
                </a:lnTo>
                <a:lnTo>
                  <a:pt x="349" y="97"/>
                </a:lnTo>
                <a:lnTo>
                  <a:pt x="349" y="98"/>
                </a:lnTo>
                <a:lnTo>
                  <a:pt x="349" y="98"/>
                </a:lnTo>
                <a:lnTo>
                  <a:pt x="349" y="98"/>
                </a:lnTo>
                <a:lnTo>
                  <a:pt x="348" y="100"/>
                </a:lnTo>
                <a:lnTo>
                  <a:pt x="345" y="101"/>
                </a:lnTo>
                <a:lnTo>
                  <a:pt x="345" y="103"/>
                </a:lnTo>
                <a:lnTo>
                  <a:pt x="345" y="103"/>
                </a:lnTo>
                <a:lnTo>
                  <a:pt x="345" y="103"/>
                </a:lnTo>
                <a:lnTo>
                  <a:pt x="345" y="103"/>
                </a:lnTo>
                <a:lnTo>
                  <a:pt x="345" y="103"/>
                </a:lnTo>
                <a:lnTo>
                  <a:pt x="343" y="101"/>
                </a:lnTo>
                <a:lnTo>
                  <a:pt x="343" y="101"/>
                </a:lnTo>
                <a:lnTo>
                  <a:pt x="343" y="101"/>
                </a:lnTo>
                <a:lnTo>
                  <a:pt x="343" y="100"/>
                </a:lnTo>
                <a:lnTo>
                  <a:pt x="343" y="100"/>
                </a:lnTo>
                <a:lnTo>
                  <a:pt x="342" y="100"/>
                </a:lnTo>
                <a:lnTo>
                  <a:pt x="342" y="101"/>
                </a:lnTo>
                <a:lnTo>
                  <a:pt x="340" y="101"/>
                </a:lnTo>
                <a:lnTo>
                  <a:pt x="339" y="103"/>
                </a:lnTo>
                <a:lnTo>
                  <a:pt x="339" y="103"/>
                </a:lnTo>
                <a:lnTo>
                  <a:pt x="338" y="103"/>
                </a:lnTo>
                <a:lnTo>
                  <a:pt x="338" y="103"/>
                </a:lnTo>
                <a:lnTo>
                  <a:pt x="336" y="104"/>
                </a:lnTo>
                <a:lnTo>
                  <a:pt x="336" y="104"/>
                </a:lnTo>
                <a:lnTo>
                  <a:pt x="336" y="104"/>
                </a:lnTo>
                <a:lnTo>
                  <a:pt x="336" y="104"/>
                </a:lnTo>
                <a:lnTo>
                  <a:pt x="338" y="104"/>
                </a:lnTo>
                <a:lnTo>
                  <a:pt x="338" y="106"/>
                </a:lnTo>
                <a:lnTo>
                  <a:pt x="335" y="106"/>
                </a:lnTo>
                <a:lnTo>
                  <a:pt x="335" y="106"/>
                </a:lnTo>
                <a:lnTo>
                  <a:pt x="335" y="106"/>
                </a:lnTo>
                <a:lnTo>
                  <a:pt x="335" y="106"/>
                </a:lnTo>
                <a:lnTo>
                  <a:pt x="335" y="104"/>
                </a:lnTo>
                <a:lnTo>
                  <a:pt x="335" y="104"/>
                </a:lnTo>
                <a:lnTo>
                  <a:pt x="333" y="104"/>
                </a:lnTo>
                <a:lnTo>
                  <a:pt x="333" y="104"/>
                </a:lnTo>
                <a:lnTo>
                  <a:pt x="333" y="104"/>
                </a:lnTo>
                <a:lnTo>
                  <a:pt x="333" y="106"/>
                </a:lnTo>
                <a:lnTo>
                  <a:pt x="333" y="106"/>
                </a:lnTo>
                <a:lnTo>
                  <a:pt x="332" y="106"/>
                </a:lnTo>
                <a:lnTo>
                  <a:pt x="332" y="106"/>
                </a:lnTo>
                <a:lnTo>
                  <a:pt x="332" y="106"/>
                </a:lnTo>
                <a:lnTo>
                  <a:pt x="332" y="106"/>
                </a:lnTo>
                <a:lnTo>
                  <a:pt x="332" y="106"/>
                </a:lnTo>
                <a:lnTo>
                  <a:pt x="332" y="107"/>
                </a:lnTo>
                <a:lnTo>
                  <a:pt x="332" y="107"/>
                </a:lnTo>
                <a:lnTo>
                  <a:pt x="332" y="107"/>
                </a:lnTo>
                <a:lnTo>
                  <a:pt x="332" y="107"/>
                </a:lnTo>
                <a:lnTo>
                  <a:pt x="330" y="107"/>
                </a:lnTo>
                <a:lnTo>
                  <a:pt x="330" y="108"/>
                </a:lnTo>
                <a:lnTo>
                  <a:pt x="330" y="108"/>
                </a:lnTo>
                <a:lnTo>
                  <a:pt x="330" y="108"/>
                </a:lnTo>
                <a:lnTo>
                  <a:pt x="329" y="108"/>
                </a:lnTo>
                <a:lnTo>
                  <a:pt x="329" y="108"/>
                </a:lnTo>
                <a:lnTo>
                  <a:pt x="329" y="110"/>
                </a:lnTo>
                <a:lnTo>
                  <a:pt x="328" y="110"/>
                </a:lnTo>
                <a:lnTo>
                  <a:pt x="328" y="110"/>
                </a:lnTo>
                <a:lnTo>
                  <a:pt x="328" y="110"/>
                </a:lnTo>
                <a:lnTo>
                  <a:pt x="328" y="110"/>
                </a:lnTo>
                <a:lnTo>
                  <a:pt x="326" y="110"/>
                </a:lnTo>
                <a:lnTo>
                  <a:pt x="326" y="110"/>
                </a:lnTo>
                <a:lnTo>
                  <a:pt x="325" y="110"/>
                </a:lnTo>
                <a:lnTo>
                  <a:pt x="325" y="110"/>
                </a:lnTo>
                <a:lnTo>
                  <a:pt x="323" y="110"/>
                </a:lnTo>
                <a:lnTo>
                  <a:pt x="323" y="110"/>
                </a:lnTo>
                <a:lnTo>
                  <a:pt x="323" y="111"/>
                </a:lnTo>
                <a:lnTo>
                  <a:pt x="323" y="111"/>
                </a:lnTo>
                <a:lnTo>
                  <a:pt x="322" y="111"/>
                </a:lnTo>
                <a:lnTo>
                  <a:pt x="320" y="111"/>
                </a:lnTo>
                <a:lnTo>
                  <a:pt x="322" y="111"/>
                </a:lnTo>
                <a:lnTo>
                  <a:pt x="322" y="111"/>
                </a:lnTo>
                <a:lnTo>
                  <a:pt x="322" y="110"/>
                </a:lnTo>
                <a:lnTo>
                  <a:pt x="322" y="110"/>
                </a:lnTo>
                <a:lnTo>
                  <a:pt x="320" y="108"/>
                </a:lnTo>
                <a:lnTo>
                  <a:pt x="320" y="108"/>
                </a:lnTo>
                <a:lnTo>
                  <a:pt x="320" y="108"/>
                </a:lnTo>
                <a:lnTo>
                  <a:pt x="320" y="108"/>
                </a:lnTo>
                <a:lnTo>
                  <a:pt x="320" y="108"/>
                </a:lnTo>
                <a:lnTo>
                  <a:pt x="319" y="110"/>
                </a:lnTo>
                <a:lnTo>
                  <a:pt x="319" y="110"/>
                </a:lnTo>
                <a:lnTo>
                  <a:pt x="320" y="111"/>
                </a:lnTo>
                <a:lnTo>
                  <a:pt x="320" y="113"/>
                </a:lnTo>
                <a:lnTo>
                  <a:pt x="320" y="113"/>
                </a:lnTo>
                <a:lnTo>
                  <a:pt x="320" y="113"/>
                </a:lnTo>
                <a:lnTo>
                  <a:pt x="320" y="113"/>
                </a:lnTo>
                <a:lnTo>
                  <a:pt x="322" y="113"/>
                </a:lnTo>
                <a:lnTo>
                  <a:pt x="323" y="113"/>
                </a:lnTo>
                <a:lnTo>
                  <a:pt x="323" y="113"/>
                </a:lnTo>
                <a:lnTo>
                  <a:pt x="323" y="113"/>
                </a:lnTo>
                <a:lnTo>
                  <a:pt x="322" y="114"/>
                </a:lnTo>
                <a:lnTo>
                  <a:pt x="320" y="114"/>
                </a:lnTo>
                <a:lnTo>
                  <a:pt x="319" y="116"/>
                </a:lnTo>
                <a:lnTo>
                  <a:pt x="318" y="116"/>
                </a:lnTo>
                <a:lnTo>
                  <a:pt x="318" y="116"/>
                </a:lnTo>
                <a:lnTo>
                  <a:pt x="318" y="116"/>
                </a:lnTo>
                <a:lnTo>
                  <a:pt x="318" y="116"/>
                </a:lnTo>
                <a:lnTo>
                  <a:pt x="318" y="114"/>
                </a:lnTo>
                <a:lnTo>
                  <a:pt x="318" y="114"/>
                </a:lnTo>
                <a:lnTo>
                  <a:pt x="318" y="114"/>
                </a:lnTo>
                <a:lnTo>
                  <a:pt x="318" y="114"/>
                </a:lnTo>
                <a:lnTo>
                  <a:pt x="318" y="114"/>
                </a:lnTo>
                <a:lnTo>
                  <a:pt x="316" y="114"/>
                </a:lnTo>
                <a:lnTo>
                  <a:pt x="315" y="116"/>
                </a:lnTo>
                <a:lnTo>
                  <a:pt x="315" y="116"/>
                </a:lnTo>
                <a:lnTo>
                  <a:pt x="313" y="116"/>
                </a:lnTo>
                <a:lnTo>
                  <a:pt x="313" y="116"/>
                </a:lnTo>
                <a:lnTo>
                  <a:pt x="312" y="116"/>
                </a:lnTo>
                <a:lnTo>
                  <a:pt x="311" y="117"/>
                </a:lnTo>
                <a:lnTo>
                  <a:pt x="309" y="117"/>
                </a:lnTo>
                <a:lnTo>
                  <a:pt x="308" y="117"/>
                </a:lnTo>
                <a:lnTo>
                  <a:pt x="308" y="117"/>
                </a:lnTo>
                <a:lnTo>
                  <a:pt x="308" y="117"/>
                </a:lnTo>
                <a:lnTo>
                  <a:pt x="308" y="118"/>
                </a:lnTo>
                <a:lnTo>
                  <a:pt x="308" y="118"/>
                </a:lnTo>
                <a:lnTo>
                  <a:pt x="306" y="118"/>
                </a:lnTo>
                <a:lnTo>
                  <a:pt x="305" y="118"/>
                </a:lnTo>
                <a:lnTo>
                  <a:pt x="305" y="120"/>
                </a:lnTo>
                <a:lnTo>
                  <a:pt x="305" y="120"/>
                </a:lnTo>
                <a:lnTo>
                  <a:pt x="305" y="120"/>
                </a:lnTo>
                <a:lnTo>
                  <a:pt x="303" y="120"/>
                </a:lnTo>
                <a:lnTo>
                  <a:pt x="303" y="120"/>
                </a:lnTo>
                <a:lnTo>
                  <a:pt x="302" y="120"/>
                </a:lnTo>
                <a:lnTo>
                  <a:pt x="302" y="121"/>
                </a:lnTo>
                <a:lnTo>
                  <a:pt x="302" y="121"/>
                </a:lnTo>
                <a:lnTo>
                  <a:pt x="301" y="121"/>
                </a:lnTo>
                <a:lnTo>
                  <a:pt x="301" y="121"/>
                </a:lnTo>
                <a:lnTo>
                  <a:pt x="301" y="121"/>
                </a:lnTo>
                <a:lnTo>
                  <a:pt x="301" y="123"/>
                </a:lnTo>
                <a:lnTo>
                  <a:pt x="301" y="123"/>
                </a:lnTo>
                <a:lnTo>
                  <a:pt x="299" y="123"/>
                </a:lnTo>
                <a:lnTo>
                  <a:pt x="299" y="123"/>
                </a:lnTo>
                <a:lnTo>
                  <a:pt x="299" y="123"/>
                </a:lnTo>
                <a:lnTo>
                  <a:pt x="301" y="123"/>
                </a:lnTo>
                <a:lnTo>
                  <a:pt x="301" y="123"/>
                </a:lnTo>
                <a:lnTo>
                  <a:pt x="301" y="123"/>
                </a:lnTo>
                <a:lnTo>
                  <a:pt x="299" y="123"/>
                </a:lnTo>
                <a:lnTo>
                  <a:pt x="299" y="123"/>
                </a:lnTo>
                <a:lnTo>
                  <a:pt x="298" y="123"/>
                </a:lnTo>
                <a:lnTo>
                  <a:pt x="299" y="123"/>
                </a:lnTo>
                <a:lnTo>
                  <a:pt x="299" y="124"/>
                </a:lnTo>
                <a:lnTo>
                  <a:pt x="301" y="124"/>
                </a:lnTo>
                <a:lnTo>
                  <a:pt x="301" y="124"/>
                </a:lnTo>
                <a:lnTo>
                  <a:pt x="302" y="123"/>
                </a:lnTo>
                <a:lnTo>
                  <a:pt x="303" y="123"/>
                </a:lnTo>
                <a:lnTo>
                  <a:pt x="303" y="123"/>
                </a:lnTo>
                <a:lnTo>
                  <a:pt x="303" y="123"/>
                </a:lnTo>
                <a:lnTo>
                  <a:pt x="305" y="123"/>
                </a:lnTo>
                <a:lnTo>
                  <a:pt x="305" y="123"/>
                </a:lnTo>
                <a:lnTo>
                  <a:pt x="306" y="123"/>
                </a:lnTo>
                <a:lnTo>
                  <a:pt x="306" y="123"/>
                </a:lnTo>
                <a:lnTo>
                  <a:pt x="306" y="123"/>
                </a:lnTo>
                <a:lnTo>
                  <a:pt x="308" y="123"/>
                </a:lnTo>
                <a:lnTo>
                  <a:pt x="308" y="123"/>
                </a:lnTo>
                <a:lnTo>
                  <a:pt x="308" y="123"/>
                </a:lnTo>
                <a:lnTo>
                  <a:pt x="309" y="121"/>
                </a:lnTo>
                <a:lnTo>
                  <a:pt x="312" y="120"/>
                </a:lnTo>
                <a:lnTo>
                  <a:pt x="312" y="120"/>
                </a:lnTo>
                <a:lnTo>
                  <a:pt x="313" y="118"/>
                </a:lnTo>
                <a:lnTo>
                  <a:pt x="313" y="118"/>
                </a:lnTo>
                <a:lnTo>
                  <a:pt x="315" y="117"/>
                </a:lnTo>
                <a:lnTo>
                  <a:pt x="315" y="117"/>
                </a:lnTo>
                <a:lnTo>
                  <a:pt x="315" y="117"/>
                </a:lnTo>
                <a:lnTo>
                  <a:pt x="315" y="118"/>
                </a:lnTo>
                <a:lnTo>
                  <a:pt x="315" y="118"/>
                </a:lnTo>
                <a:lnTo>
                  <a:pt x="316" y="118"/>
                </a:lnTo>
                <a:lnTo>
                  <a:pt x="316" y="120"/>
                </a:lnTo>
                <a:lnTo>
                  <a:pt x="316" y="120"/>
                </a:lnTo>
                <a:lnTo>
                  <a:pt x="316" y="120"/>
                </a:lnTo>
                <a:lnTo>
                  <a:pt x="318" y="118"/>
                </a:lnTo>
                <a:lnTo>
                  <a:pt x="318" y="118"/>
                </a:lnTo>
                <a:lnTo>
                  <a:pt x="318" y="118"/>
                </a:lnTo>
                <a:lnTo>
                  <a:pt x="318" y="118"/>
                </a:lnTo>
                <a:lnTo>
                  <a:pt x="318" y="118"/>
                </a:lnTo>
                <a:lnTo>
                  <a:pt x="318" y="118"/>
                </a:lnTo>
                <a:lnTo>
                  <a:pt x="318" y="118"/>
                </a:lnTo>
                <a:lnTo>
                  <a:pt x="319" y="118"/>
                </a:lnTo>
                <a:lnTo>
                  <a:pt x="319" y="118"/>
                </a:lnTo>
                <a:lnTo>
                  <a:pt x="320" y="118"/>
                </a:lnTo>
                <a:lnTo>
                  <a:pt x="320" y="117"/>
                </a:lnTo>
                <a:lnTo>
                  <a:pt x="320" y="117"/>
                </a:lnTo>
                <a:lnTo>
                  <a:pt x="320" y="118"/>
                </a:lnTo>
                <a:lnTo>
                  <a:pt x="320" y="118"/>
                </a:lnTo>
                <a:lnTo>
                  <a:pt x="320" y="118"/>
                </a:lnTo>
                <a:lnTo>
                  <a:pt x="320" y="120"/>
                </a:lnTo>
                <a:lnTo>
                  <a:pt x="319" y="120"/>
                </a:lnTo>
                <a:lnTo>
                  <a:pt x="319" y="121"/>
                </a:lnTo>
                <a:lnTo>
                  <a:pt x="319" y="121"/>
                </a:lnTo>
                <a:lnTo>
                  <a:pt x="319" y="121"/>
                </a:lnTo>
                <a:lnTo>
                  <a:pt x="320" y="121"/>
                </a:lnTo>
                <a:lnTo>
                  <a:pt x="320" y="121"/>
                </a:lnTo>
                <a:lnTo>
                  <a:pt x="320" y="121"/>
                </a:lnTo>
                <a:lnTo>
                  <a:pt x="320" y="121"/>
                </a:lnTo>
                <a:lnTo>
                  <a:pt x="322" y="120"/>
                </a:lnTo>
                <a:lnTo>
                  <a:pt x="322" y="120"/>
                </a:lnTo>
                <a:lnTo>
                  <a:pt x="323" y="120"/>
                </a:lnTo>
                <a:lnTo>
                  <a:pt x="323" y="120"/>
                </a:lnTo>
                <a:lnTo>
                  <a:pt x="322" y="118"/>
                </a:lnTo>
                <a:lnTo>
                  <a:pt x="323" y="118"/>
                </a:lnTo>
                <a:lnTo>
                  <a:pt x="322" y="117"/>
                </a:lnTo>
                <a:lnTo>
                  <a:pt x="323" y="116"/>
                </a:lnTo>
                <a:lnTo>
                  <a:pt x="323" y="116"/>
                </a:lnTo>
                <a:lnTo>
                  <a:pt x="325" y="114"/>
                </a:lnTo>
                <a:lnTo>
                  <a:pt x="325" y="116"/>
                </a:lnTo>
                <a:lnTo>
                  <a:pt x="325" y="116"/>
                </a:lnTo>
                <a:lnTo>
                  <a:pt x="325" y="116"/>
                </a:lnTo>
                <a:lnTo>
                  <a:pt x="325" y="116"/>
                </a:lnTo>
                <a:lnTo>
                  <a:pt x="325" y="116"/>
                </a:lnTo>
                <a:lnTo>
                  <a:pt x="325" y="114"/>
                </a:lnTo>
                <a:lnTo>
                  <a:pt x="326" y="114"/>
                </a:lnTo>
                <a:lnTo>
                  <a:pt x="326" y="114"/>
                </a:lnTo>
                <a:lnTo>
                  <a:pt x="326" y="114"/>
                </a:lnTo>
                <a:lnTo>
                  <a:pt x="326" y="116"/>
                </a:lnTo>
                <a:lnTo>
                  <a:pt x="328" y="116"/>
                </a:lnTo>
                <a:lnTo>
                  <a:pt x="328" y="116"/>
                </a:lnTo>
                <a:lnTo>
                  <a:pt x="329" y="116"/>
                </a:lnTo>
                <a:lnTo>
                  <a:pt x="329" y="116"/>
                </a:lnTo>
                <a:lnTo>
                  <a:pt x="329" y="116"/>
                </a:lnTo>
                <a:lnTo>
                  <a:pt x="329" y="117"/>
                </a:lnTo>
                <a:lnTo>
                  <a:pt x="329" y="117"/>
                </a:lnTo>
                <a:lnTo>
                  <a:pt x="329" y="116"/>
                </a:lnTo>
                <a:lnTo>
                  <a:pt x="329" y="116"/>
                </a:lnTo>
                <a:lnTo>
                  <a:pt x="329" y="114"/>
                </a:lnTo>
                <a:lnTo>
                  <a:pt x="330" y="114"/>
                </a:lnTo>
                <a:lnTo>
                  <a:pt x="330" y="114"/>
                </a:lnTo>
                <a:lnTo>
                  <a:pt x="330" y="114"/>
                </a:lnTo>
                <a:lnTo>
                  <a:pt x="332" y="114"/>
                </a:lnTo>
                <a:lnTo>
                  <a:pt x="332" y="114"/>
                </a:lnTo>
                <a:lnTo>
                  <a:pt x="332" y="114"/>
                </a:lnTo>
                <a:lnTo>
                  <a:pt x="332" y="114"/>
                </a:lnTo>
                <a:lnTo>
                  <a:pt x="332" y="116"/>
                </a:lnTo>
                <a:lnTo>
                  <a:pt x="332" y="116"/>
                </a:lnTo>
                <a:lnTo>
                  <a:pt x="332" y="116"/>
                </a:lnTo>
                <a:lnTo>
                  <a:pt x="332" y="116"/>
                </a:lnTo>
                <a:lnTo>
                  <a:pt x="333" y="117"/>
                </a:lnTo>
                <a:lnTo>
                  <a:pt x="333" y="117"/>
                </a:lnTo>
                <a:lnTo>
                  <a:pt x="333" y="116"/>
                </a:lnTo>
                <a:lnTo>
                  <a:pt x="335" y="116"/>
                </a:lnTo>
                <a:lnTo>
                  <a:pt x="335" y="114"/>
                </a:lnTo>
                <a:lnTo>
                  <a:pt x="335" y="113"/>
                </a:lnTo>
                <a:lnTo>
                  <a:pt x="335" y="113"/>
                </a:lnTo>
                <a:lnTo>
                  <a:pt x="335" y="113"/>
                </a:lnTo>
                <a:lnTo>
                  <a:pt x="335" y="113"/>
                </a:lnTo>
                <a:lnTo>
                  <a:pt x="335" y="113"/>
                </a:lnTo>
                <a:lnTo>
                  <a:pt x="336" y="113"/>
                </a:lnTo>
                <a:lnTo>
                  <a:pt x="336" y="113"/>
                </a:lnTo>
                <a:lnTo>
                  <a:pt x="336" y="113"/>
                </a:lnTo>
                <a:lnTo>
                  <a:pt x="338" y="111"/>
                </a:lnTo>
                <a:lnTo>
                  <a:pt x="338" y="111"/>
                </a:lnTo>
                <a:lnTo>
                  <a:pt x="339" y="111"/>
                </a:lnTo>
                <a:lnTo>
                  <a:pt x="340" y="111"/>
                </a:lnTo>
                <a:lnTo>
                  <a:pt x="340" y="111"/>
                </a:lnTo>
                <a:lnTo>
                  <a:pt x="340" y="110"/>
                </a:lnTo>
                <a:lnTo>
                  <a:pt x="340" y="110"/>
                </a:lnTo>
                <a:lnTo>
                  <a:pt x="342" y="110"/>
                </a:lnTo>
                <a:lnTo>
                  <a:pt x="342" y="110"/>
                </a:lnTo>
                <a:lnTo>
                  <a:pt x="342" y="110"/>
                </a:lnTo>
                <a:lnTo>
                  <a:pt x="342" y="110"/>
                </a:lnTo>
                <a:lnTo>
                  <a:pt x="343" y="110"/>
                </a:lnTo>
                <a:lnTo>
                  <a:pt x="342" y="110"/>
                </a:lnTo>
                <a:lnTo>
                  <a:pt x="342" y="110"/>
                </a:lnTo>
                <a:lnTo>
                  <a:pt x="343" y="110"/>
                </a:lnTo>
                <a:lnTo>
                  <a:pt x="343" y="110"/>
                </a:lnTo>
                <a:lnTo>
                  <a:pt x="343" y="110"/>
                </a:lnTo>
                <a:lnTo>
                  <a:pt x="345" y="110"/>
                </a:lnTo>
                <a:lnTo>
                  <a:pt x="345" y="110"/>
                </a:lnTo>
                <a:lnTo>
                  <a:pt x="346" y="108"/>
                </a:lnTo>
                <a:lnTo>
                  <a:pt x="346" y="108"/>
                </a:lnTo>
                <a:lnTo>
                  <a:pt x="348" y="110"/>
                </a:lnTo>
                <a:lnTo>
                  <a:pt x="348" y="110"/>
                </a:lnTo>
                <a:lnTo>
                  <a:pt x="349" y="108"/>
                </a:lnTo>
                <a:lnTo>
                  <a:pt x="350" y="108"/>
                </a:lnTo>
                <a:lnTo>
                  <a:pt x="350" y="108"/>
                </a:lnTo>
                <a:lnTo>
                  <a:pt x="350" y="108"/>
                </a:lnTo>
                <a:lnTo>
                  <a:pt x="352" y="108"/>
                </a:lnTo>
                <a:lnTo>
                  <a:pt x="353" y="108"/>
                </a:lnTo>
                <a:lnTo>
                  <a:pt x="353" y="107"/>
                </a:lnTo>
                <a:lnTo>
                  <a:pt x="355" y="107"/>
                </a:lnTo>
                <a:lnTo>
                  <a:pt x="355" y="107"/>
                </a:lnTo>
                <a:lnTo>
                  <a:pt x="355" y="107"/>
                </a:lnTo>
                <a:lnTo>
                  <a:pt x="355" y="107"/>
                </a:lnTo>
                <a:lnTo>
                  <a:pt x="355" y="107"/>
                </a:lnTo>
                <a:lnTo>
                  <a:pt x="355" y="107"/>
                </a:lnTo>
                <a:lnTo>
                  <a:pt x="356" y="107"/>
                </a:lnTo>
                <a:lnTo>
                  <a:pt x="356" y="107"/>
                </a:lnTo>
                <a:lnTo>
                  <a:pt x="356" y="107"/>
                </a:lnTo>
                <a:lnTo>
                  <a:pt x="356" y="107"/>
                </a:lnTo>
                <a:lnTo>
                  <a:pt x="358" y="107"/>
                </a:lnTo>
                <a:lnTo>
                  <a:pt x="358" y="107"/>
                </a:lnTo>
                <a:lnTo>
                  <a:pt x="358" y="107"/>
                </a:lnTo>
                <a:lnTo>
                  <a:pt x="358" y="107"/>
                </a:lnTo>
                <a:lnTo>
                  <a:pt x="358" y="107"/>
                </a:lnTo>
                <a:lnTo>
                  <a:pt x="356" y="107"/>
                </a:lnTo>
                <a:lnTo>
                  <a:pt x="358" y="107"/>
                </a:lnTo>
                <a:lnTo>
                  <a:pt x="358" y="107"/>
                </a:lnTo>
                <a:lnTo>
                  <a:pt x="358" y="108"/>
                </a:lnTo>
                <a:lnTo>
                  <a:pt x="358" y="108"/>
                </a:lnTo>
                <a:lnTo>
                  <a:pt x="359" y="107"/>
                </a:lnTo>
                <a:lnTo>
                  <a:pt x="359" y="107"/>
                </a:lnTo>
                <a:lnTo>
                  <a:pt x="359" y="107"/>
                </a:lnTo>
                <a:lnTo>
                  <a:pt x="359" y="107"/>
                </a:lnTo>
                <a:lnTo>
                  <a:pt x="359" y="106"/>
                </a:lnTo>
                <a:lnTo>
                  <a:pt x="359" y="106"/>
                </a:lnTo>
                <a:lnTo>
                  <a:pt x="359" y="106"/>
                </a:lnTo>
                <a:lnTo>
                  <a:pt x="360" y="106"/>
                </a:lnTo>
                <a:lnTo>
                  <a:pt x="359" y="104"/>
                </a:lnTo>
                <a:lnTo>
                  <a:pt x="359" y="104"/>
                </a:lnTo>
                <a:lnTo>
                  <a:pt x="360" y="104"/>
                </a:lnTo>
                <a:lnTo>
                  <a:pt x="360" y="104"/>
                </a:lnTo>
                <a:lnTo>
                  <a:pt x="360" y="104"/>
                </a:lnTo>
                <a:lnTo>
                  <a:pt x="360" y="104"/>
                </a:lnTo>
                <a:lnTo>
                  <a:pt x="360" y="104"/>
                </a:lnTo>
                <a:lnTo>
                  <a:pt x="360" y="104"/>
                </a:lnTo>
                <a:lnTo>
                  <a:pt x="360" y="104"/>
                </a:lnTo>
                <a:lnTo>
                  <a:pt x="360" y="104"/>
                </a:lnTo>
                <a:lnTo>
                  <a:pt x="363" y="104"/>
                </a:lnTo>
                <a:lnTo>
                  <a:pt x="365" y="104"/>
                </a:lnTo>
                <a:lnTo>
                  <a:pt x="365" y="103"/>
                </a:lnTo>
                <a:lnTo>
                  <a:pt x="365" y="103"/>
                </a:lnTo>
                <a:lnTo>
                  <a:pt x="365" y="103"/>
                </a:lnTo>
                <a:lnTo>
                  <a:pt x="366" y="103"/>
                </a:lnTo>
                <a:lnTo>
                  <a:pt x="367" y="103"/>
                </a:lnTo>
                <a:lnTo>
                  <a:pt x="369" y="103"/>
                </a:lnTo>
                <a:lnTo>
                  <a:pt x="369" y="103"/>
                </a:lnTo>
                <a:lnTo>
                  <a:pt x="370" y="101"/>
                </a:lnTo>
                <a:lnTo>
                  <a:pt x="370" y="101"/>
                </a:lnTo>
                <a:lnTo>
                  <a:pt x="370" y="101"/>
                </a:lnTo>
                <a:lnTo>
                  <a:pt x="370" y="101"/>
                </a:lnTo>
                <a:lnTo>
                  <a:pt x="370" y="101"/>
                </a:lnTo>
                <a:lnTo>
                  <a:pt x="370" y="100"/>
                </a:lnTo>
                <a:lnTo>
                  <a:pt x="370" y="100"/>
                </a:lnTo>
                <a:lnTo>
                  <a:pt x="370" y="101"/>
                </a:lnTo>
                <a:lnTo>
                  <a:pt x="370" y="101"/>
                </a:lnTo>
                <a:lnTo>
                  <a:pt x="372" y="101"/>
                </a:lnTo>
                <a:lnTo>
                  <a:pt x="372" y="101"/>
                </a:lnTo>
                <a:lnTo>
                  <a:pt x="373" y="101"/>
                </a:lnTo>
                <a:lnTo>
                  <a:pt x="373" y="101"/>
                </a:lnTo>
                <a:lnTo>
                  <a:pt x="375" y="100"/>
                </a:lnTo>
                <a:lnTo>
                  <a:pt x="376" y="100"/>
                </a:lnTo>
                <a:lnTo>
                  <a:pt x="376" y="100"/>
                </a:lnTo>
                <a:lnTo>
                  <a:pt x="375" y="100"/>
                </a:lnTo>
                <a:lnTo>
                  <a:pt x="375" y="100"/>
                </a:lnTo>
                <a:lnTo>
                  <a:pt x="375" y="101"/>
                </a:lnTo>
                <a:lnTo>
                  <a:pt x="375" y="101"/>
                </a:lnTo>
                <a:lnTo>
                  <a:pt x="375" y="103"/>
                </a:lnTo>
                <a:lnTo>
                  <a:pt x="375" y="103"/>
                </a:lnTo>
                <a:lnTo>
                  <a:pt x="373" y="103"/>
                </a:lnTo>
                <a:lnTo>
                  <a:pt x="372" y="104"/>
                </a:lnTo>
                <a:lnTo>
                  <a:pt x="370" y="104"/>
                </a:lnTo>
                <a:lnTo>
                  <a:pt x="370" y="104"/>
                </a:lnTo>
                <a:lnTo>
                  <a:pt x="370" y="104"/>
                </a:lnTo>
                <a:lnTo>
                  <a:pt x="370" y="104"/>
                </a:lnTo>
                <a:lnTo>
                  <a:pt x="370" y="104"/>
                </a:lnTo>
                <a:lnTo>
                  <a:pt x="370" y="104"/>
                </a:lnTo>
                <a:lnTo>
                  <a:pt x="369" y="104"/>
                </a:lnTo>
                <a:lnTo>
                  <a:pt x="369" y="104"/>
                </a:lnTo>
                <a:lnTo>
                  <a:pt x="369" y="106"/>
                </a:lnTo>
                <a:lnTo>
                  <a:pt x="369" y="106"/>
                </a:lnTo>
                <a:lnTo>
                  <a:pt x="370" y="106"/>
                </a:lnTo>
                <a:lnTo>
                  <a:pt x="370" y="106"/>
                </a:lnTo>
                <a:lnTo>
                  <a:pt x="370" y="106"/>
                </a:lnTo>
                <a:lnTo>
                  <a:pt x="369" y="106"/>
                </a:lnTo>
                <a:lnTo>
                  <a:pt x="369" y="107"/>
                </a:lnTo>
                <a:lnTo>
                  <a:pt x="369" y="107"/>
                </a:lnTo>
                <a:lnTo>
                  <a:pt x="369" y="107"/>
                </a:lnTo>
                <a:lnTo>
                  <a:pt x="369" y="107"/>
                </a:lnTo>
                <a:lnTo>
                  <a:pt x="369" y="106"/>
                </a:lnTo>
                <a:lnTo>
                  <a:pt x="367" y="106"/>
                </a:lnTo>
                <a:lnTo>
                  <a:pt x="367" y="104"/>
                </a:lnTo>
                <a:lnTo>
                  <a:pt x="366" y="104"/>
                </a:lnTo>
                <a:lnTo>
                  <a:pt x="366" y="106"/>
                </a:lnTo>
                <a:lnTo>
                  <a:pt x="366" y="106"/>
                </a:lnTo>
                <a:lnTo>
                  <a:pt x="366" y="104"/>
                </a:lnTo>
                <a:lnTo>
                  <a:pt x="366" y="104"/>
                </a:lnTo>
                <a:lnTo>
                  <a:pt x="366" y="104"/>
                </a:lnTo>
                <a:lnTo>
                  <a:pt x="366" y="104"/>
                </a:lnTo>
                <a:lnTo>
                  <a:pt x="366" y="104"/>
                </a:lnTo>
                <a:lnTo>
                  <a:pt x="365" y="104"/>
                </a:lnTo>
                <a:lnTo>
                  <a:pt x="365" y="104"/>
                </a:lnTo>
                <a:lnTo>
                  <a:pt x="365" y="104"/>
                </a:lnTo>
                <a:lnTo>
                  <a:pt x="365" y="104"/>
                </a:lnTo>
                <a:lnTo>
                  <a:pt x="365" y="104"/>
                </a:lnTo>
                <a:lnTo>
                  <a:pt x="365" y="106"/>
                </a:lnTo>
                <a:lnTo>
                  <a:pt x="366" y="106"/>
                </a:lnTo>
                <a:lnTo>
                  <a:pt x="366" y="106"/>
                </a:lnTo>
                <a:lnTo>
                  <a:pt x="365" y="106"/>
                </a:lnTo>
                <a:lnTo>
                  <a:pt x="365" y="106"/>
                </a:lnTo>
                <a:lnTo>
                  <a:pt x="365" y="106"/>
                </a:lnTo>
                <a:lnTo>
                  <a:pt x="365" y="107"/>
                </a:lnTo>
                <a:lnTo>
                  <a:pt x="363" y="107"/>
                </a:lnTo>
                <a:lnTo>
                  <a:pt x="363" y="107"/>
                </a:lnTo>
                <a:lnTo>
                  <a:pt x="363" y="108"/>
                </a:lnTo>
                <a:lnTo>
                  <a:pt x="363" y="108"/>
                </a:lnTo>
                <a:lnTo>
                  <a:pt x="362" y="108"/>
                </a:lnTo>
                <a:lnTo>
                  <a:pt x="360" y="110"/>
                </a:lnTo>
                <a:lnTo>
                  <a:pt x="360" y="110"/>
                </a:lnTo>
                <a:lnTo>
                  <a:pt x="359" y="110"/>
                </a:lnTo>
                <a:lnTo>
                  <a:pt x="359" y="110"/>
                </a:lnTo>
                <a:lnTo>
                  <a:pt x="359" y="111"/>
                </a:lnTo>
                <a:lnTo>
                  <a:pt x="358" y="113"/>
                </a:lnTo>
                <a:lnTo>
                  <a:pt x="358" y="113"/>
                </a:lnTo>
                <a:lnTo>
                  <a:pt x="359" y="113"/>
                </a:lnTo>
                <a:lnTo>
                  <a:pt x="359" y="113"/>
                </a:lnTo>
                <a:lnTo>
                  <a:pt x="360" y="113"/>
                </a:lnTo>
                <a:lnTo>
                  <a:pt x="360" y="113"/>
                </a:lnTo>
                <a:lnTo>
                  <a:pt x="360" y="114"/>
                </a:lnTo>
                <a:lnTo>
                  <a:pt x="360" y="114"/>
                </a:lnTo>
                <a:lnTo>
                  <a:pt x="359" y="114"/>
                </a:lnTo>
                <a:lnTo>
                  <a:pt x="359" y="116"/>
                </a:lnTo>
                <a:lnTo>
                  <a:pt x="359" y="116"/>
                </a:lnTo>
                <a:lnTo>
                  <a:pt x="359" y="116"/>
                </a:lnTo>
                <a:lnTo>
                  <a:pt x="359" y="116"/>
                </a:lnTo>
                <a:lnTo>
                  <a:pt x="359" y="116"/>
                </a:lnTo>
                <a:lnTo>
                  <a:pt x="359" y="116"/>
                </a:lnTo>
                <a:lnTo>
                  <a:pt x="358" y="116"/>
                </a:lnTo>
                <a:lnTo>
                  <a:pt x="358" y="116"/>
                </a:lnTo>
                <a:lnTo>
                  <a:pt x="358" y="116"/>
                </a:lnTo>
                <a:lnTo>
                  <a:pt x="358" y="117"/>
                </a:lnTo>
                <a:lnTo>
                  <a:pt x="356" y="117"/>
                </a:lnTo>
                <a:lnTo>
                  <a:pt x="356" y="118"/>
                </a:lnTo>
                <a:lnTo>
                  <a:pt x="355" y="118"/>
                </a:lnTo>
                <a:lnTo>
                  <a:pt x="355" y="118"/>
                </a:lnTo>
                <a:lnTo>
                  <a:pt x="355" y="118"/>
                </a:lnTo>
                <a:lnTo>
                  <a:pt x="355" y="118"/>
                </a:lnTo>
                <a:lnTo>
                  <a:pt x="355" y="118"/>
                </a:lnTo>
                <a:lnTo>
                  <a:pt x="355" y="117"/>
                </a:lnTo>
                <a:lnTo>
                  <a:pt x="355" y="116"/>
                </a:lnTo>
                <a:lnTo>
                  <a:pt x="355" y="116"/>
                </a:lnTo>
                <a:lnTo>
                  <a:pt x="355" y="116"/>
                </a:lnTo>
                <a:lnTo>
                  <a:pt x="355" y="114"/>
                </a:lnTo>
                <a:lnTo>
                  <a:pt x="355" y="114"/>
                </a:lnTo>
                <a:lnTo>
                  <a:pt x="355" y="114"/>
                </a:lnTo>
                <a:lnTo>
                  <a:pt x="355" y="113"/>
                </a:lnTo>
                <a:lnTo>
                  <a:pt x="356" y="113"/>
                </a:lnTo>
                <a:lnTo>
                  <a:pt x="356" y="113"/>
                </a:lnTo>
                <a:lnTo>
                  <a:pt x="356" y="113"/>
                </a:lnTo>
                <a:lnTo>
                  <a:pt x="356" y="111"/>
                </a:lnTo>
                <a:lnTo>
                  <a:pt x="355" y="111"/>
                </a:lnTo>
                <a:lnTo>
                  <a:pt x="355" y="113"/>
                </a:lnTo>
                <a:lnTo>
                  <a:pt x="355" y="113"/>
                </a:lnTo>
                <a:lnTo>
                  <a:pt x="353" y="113"/>
                </a:lnTo>
                <a:lnTo>
                  <a:pt x="353" y="113"/>
                </a:lnTo>
                <a:lnTo>
                  <a:pt x="353" y="113"/>
                </a:lnTo>
                <a:lnTo>
                  <a:pt x="353" y="113"/>
                </a:lnTo>
                <a:lnTo>
                  <a:pt x="355" y="111"/>
                </a:lnTo>
                <a:lnTo>
                  <a:pt x="356" y="111"/>
                </a:lnTo>
                <a:lnTo>
                  <a:pt x="356" y="110"/>
                </a:lnTo>
                <a:lnTo>
                  <a:pt x="356" y="110"/>
                </a:lnTo>
                <a:lnTo>
                  <a:pt x="356" y="110"/>
                </a:lnTo>
                <a:lnTo>
                  <a:pt x="356" y="110"/>
                </a:lnTo>
                <a:lnTo>
                  <a:pt x="355" y="110"/>
                </a:lnTo>
                <a:lnTo>
                  <a:pt x="355" y="110"/>
                </a:lnTo>
                <a:lnTo>
                  <a:pt x="355" y="110"/>
                </a:lnTo>
                <a:lnTo>
                  <a:pt x="353" y="110"/>
                </a:lnTo>
                <a:lnTo>
                  <a:pt x="353" y="110"/>
                </a:lnTo>
                <a:lnTo>
                  <a:pt x="353" y="110"/>
                </a:lnTo>
                <a:lnTo>
                  <a:pt x="353" y="110"/>
                </a:lnTo>
                <a:lnTo>
                  <a:pt x="353" y="110"/>
                </a:lnTo>
                <a:lnTo>
                  <a:pt x="352" y="110"/>
                </a:lnTo>
                <a:lnTo>
                  <a:pt x="352" y="110"/>
                </a:lnTo>
                <a:lnTo>
                  <a:pt x="352" y="110"/>
                </a:lnTo>
                <a:lnTo>
                  <a:pt x="352" y="110"/>
                </a:lnTo>
                <a:lnTo>
                  <a:pt x="352" y="110"/>
                </a:lnTo>
                <a:lnTo>
                  <a:pt x="350" y="111"/>
                </a:lnTo>
                <a:lnTo>
                  <a:pt x="350" y="111"/>
                </a:lnTo>
                <a:lnTo>
                  <a:pt x="350" y="111"/>
                </a:lnTo>
                <a:lnTo>
                  <a:pt x="350" y="111"/>
                </a:lnTo>
                <a:lnTo>
                  <a:pt x="349" y="111"/>
                </a:lnTo>
                <a:lnTo>
                  <a:pt x="349" y="111"/>
                </a:lnTo>
                <a:lnTo>
                  <a:pt x="348" y="111"/>
                </a:lnTo>
                <a:lnTo>
                  <a:pt x="348" y="111"/>
                </a:lnTo>
                <a:lnTo>
                  <a:pt x="348" y="111"/>
                </a:lnTo>
                <a:lnTo>
                  <a:pt x="348" y="111"/>
                </a:lnTo>
                <a:lnTo>
                  <a:pt x="348" y="111"/>
                </a:lnTo>
                <a:lnTo>
                  <a:pt x="346" y="111"/>
                </a:lnTo>
                <a:lnTo>
                  <a:pt x="346" y="111"/>
                </a:lnTo>
                <a:lnTo>
                  <a:pt x="346" y="111"/>
                </a:lnTo>
                <a:lnTo>
                  <a:pt x="346" y="111"/>
                </a:lnTo>
                <a:lnTo>
                  <a:pt x="346" y="111"/>
                </a:lnTo>
                <a:lnTo>
                  <a:pt x="346" y="111"/>
                </a:lnTo>
                <a:lnTo>
                  <a:pt x="346" y="113"/>
                </a:lnTo>
                <a:lnTo>
                  <a:pt x="348" y="113"/>
                </a:lnTo>
                <a:lnTo>
                  <a:pt x="348" y="113"/>
                </a:lnTo>
                <a:lnTo>
                  <a:pt x="346" y="113"/>
                </a:lnTo>
                <a:lnTo>
                  <a:pt x="345" y="114"/>
                </a:lnTo>
                <a:lnTo>
                  <a:pt x="345" y="114"/>
                </a:lnTo>
                <a:lnTo>
                  <a:pt x="345" y="114"/>
                </a:lnTo>
                <a:lnTo>
                  <a:pt x="345" y="114"/>
                </a:lnTo>
                <a:lnTo>
                  <a:pt x="345" y="114"/>
                </a:lnTo>
                <a:lnTo>
                  <a:pt x="345" y="114"/>
                </a:lnTo>
                <a:lnTo>
                  <a:pt x="345" y="114"/>
                </a:lnTo>
                <a:lnTo>
                  <a:pt x="345" y="113"/>
                </a:lnTo>
                <a:lnTo>
                  <a:pt x="343" y="113"/>
                </a:lnTo>
                <a:lnTo>
                  <a:pt x="343" y="114"/>
                </a:lnTo>
                <a:lnTo>
                  <a:pt x="343" y="114"/>
                </a:lnTo>
                <a:lnTo>
                  <a:pt x="342" y="116"/>
                </a:lnTo>
                <a:lnTo>
                  <a:pt x="342" y="116"/>
                </a:lnTo>
                <a:lnTo>
                  <a:pt x="342" y="116"/>
                </a:lnTo>
                <a:lnTo>
                  <a:pt x="342" y="116"/>
                </a:lnTo>
                <a:lnTo>
                  <a:pt x="342" y="116"/>
                </a:lnTo>
                <a:lnTo>
                  <a:pt x="342" y="116"/>
                </a:lnTo>
                <a:lnTo>
                  <a:pt x="342" y="116"/>
                </a:lnTo>
                <a:lnTo>
                  <a:pt x="342" y="116"/>
                </a:lnTo>
                <a:lnTo>
                  <a:pt x="342" y="117"/>
                </a:lnTo>
                <a:lnTo>
                  <a:pt x="342" y="117"/>
                </a:lnTo>
                <a:lnTo>
                  <a:pt x="342" y="116"/>
                </a:lnTo>
                <a:lnTo>
                  <a:pt x="342" y="116"/>
                </a:lnTo>
                <a:lnTo>
                  <a:pt x="340" y="116"/>
                </a:lnTo>
                <a:lnTo>
                  <a:pt x="339" y="117"/>
                </a:lnTo>
                <a:lnTo>
                  <a:pt x="339" y="116"/>
                </a:lnTo>
                <a:lnTo>
                  <a:pt x="339" y="116"/>
                </a:lnTo>
                <a:lnTo>
                  <a:pt x="339" y="116"/>
                </a:lnTo>
                <a:lnTo>
                  <a:pt x="338" y="116"/>
                </a:lnTo>
                <a:lnTo>
                  <a:pt x="338" y="116"/>
                </a:lnTo>
                <a:lnTo>
                  <a:pt x="338" y="117"/>
                </a:lnTo>
                <a:lnTo>
                  <a:pt x="338" y="117"/>
                </a:lnTo>
                <a:lnTo>
                  <a:pt x="338" y="117"/>
                </a:lnTo>
                <a:lnTo>
                  <a:pt x="338" y="117"/>
                </a:lnTo>
                <a:lnTo>
                  <a:pt x="338" y="118"/>
                </a:lnTo>
                <a:lnTo>
                  <a:pt x="338" y="118"/>
                </a:lnTo>
                <a:lnTo>
                  <a:pt x="338" y="118"/>
                </a:lnTo>
                <a:lnTo>
                  <a:pt x="338" y="118"/>
                </a:lnTo>
                <a:lnTo>
                  <a:pt x="338" y="118"/>
                </a:lnTo>
                <a:lnTo>
                  <a:pt x="338" y="118"/>
                </a:lnTo>
                <a:lnTo>
                  <a:pt x="338" y="118"/>
                </a:lnTo>
                <a:lnTo>
                  <a:pt x="338" y="118"/>
                </a:lnTo>
                <a:lnTo>
                  <a:pt x="338" y="120"/>
                </a:lnTo>
                <a:lnTo>
                  <a:pt x="338" y="120"/>
                </a:lnTo>
                <a:lnTo>
                  <a:pt x="338" y="121"/>
                </a:lnTo>
                <a:lnTo>
                  <a:pt x="339" y="121"/>
                </a:lnTo>
                <a:lnTo>
                  <a:pt x="340" y="121"/>
                </a:lnTo>
                <a:lnTo>
                  <a:pt x="340" y="121"/>
                </a:lnTo>
                <a:lnTo>
                  <a:pt x="342" y="121"/>
                </a:lnTo>
                <a:lnTo>
                  <a:pt x="342" y="121"/>
                </a:lnTo>
                <a:lnTo>
                  <a:pt x="342" y="121"/>
                </a:lnTo>
                <a:lnTo>
                  <a:pt x="343" y="120"/>
                </a:lnTo>
                <a:lnTo>
                  <a:pt x="343" y="120"/>
                </a:lnTo>
                <a:lnTo>
                  <a:pt x="343" y="120"/>
                </a:lnTo>
                <a:lnTo>
                  <a:pt x="342" y="120"/>
                </a:lnTo>
                <a:lnTo>
                  <a:pt x="343" y="118"/>
                </a:lnTo>
                <a:lnTo>
                  <a:pt x="343" y="118"/>
                </a:lnTo>
                <a:lnTo>
                  <a:pt x="343" y="118"/>
                </a:lnTo>
                <a:lnTo>
                  <a:pt x="343" y="118"/>
                </a:lnTo>
                <a:lnTo>
                  <a:pt x="343" y="118"/>
                </a:lnTo>
                <a:lnTo>
                  <a:pt x="345" y="120"/>
                </a:lnTo>
                <a:lnTo>
                  <a:pt x="345" y="120"/>
                </a:lnTo>
                <a:lnTo>
                  <a:pt x="346" y="120"/>
                </a:lnTo>
                <a:lnTo>
                  <a:pt x="346" y="120"/>
                </a:lnTo>
                <a:lnTo>
                  <a:pt x="345" y="120"/>
                </a:lnTo>
                <a:lnTo>
                  <a:pt x="343" y="121"/>
                </a:lnTo>
                <a:lnTo>
                  <a:pt x="343" y="121"/>
                </a:lnTo>
                <a:lnTo>
                  <a:pt x="343" y="123"/>
                </a:lnTo>
                <a:lnTo>
                  <a:pt x="343" y="123"/>
                </a:lnTo>
                <a:lnTo>
                  <a:pt x="343" y="124"/>
                </a:lnTo>
                <a:lnTo>
                  <a:pt x="343" y="124"/>
                </a:lnTo>
                <a:lnTo>
                  <a:pt x="343" y="124"/>
                </a:lnTo>
                <a:lnTo>
                  <a:pt x="343" y="125"/>
                </a:lnTo>
                <a:lnTo>
                  <a:pt x="343" y="125"/>
                </a:lnTo>
                <a:lnTo>
                  <a:pt x="343" y="127"/>
                </a:lnTo>
                <a:lnTo>
                  <a:pt x="343" y="127"/>
                </a:lnTo>
                <a:lnTo>
                  <a:pt x="343" y="127"/>
                </a:lnTo>
                <a:lnTo>
                  <a:pt x="342" y="127"/>
                </a:lnTo>
                <a:lnTo>
                  <a:pt x="342" y="127"/>
                </a:lnTo>
                <a:lnTo>
                  <a:pt x="342" y="127"/>
                </a:lnTo>
                <a:lnTo>
                  <a:pt x="342" y="128"/>
                </a:lnTo>
                <a:lnTo>
                  <a:pt x="342" y="128"/>
                </a:lnTo>
                <a:lnTo>
                  <a:pt x="342" y="128"/>
                </a:lnTo>
                <a:lnTo>
                  <a:pt x="343" y="128"/>
                </a:lnTo>
                <a:lnTo>
                  <a:pt x="343" y="128"/>
                </a:lnTo>
                <a:lnTo>
                  <a:pt x="345" y="127"/>
                </a:lnTo>
                <a:lnTo>
                  <a:pt x="345" y="127"/>
                </a:lnTo>
                <a:lnTo>
                  <a:pt x="345" y="127"/>
                </a:lnTo>
                <a:lnTo>
                  <a:pt x="345" y="127"/>
                </a:lnTo>
                <a:lnTo>
                  <a:pt x="345" y="128"/>
                </a:lnTo>
                <a:lnTo>
                  <a:pt x="346" y="128"/>
                </a:lnTo>
                <a:lnTo>
                  <a:pt x="346" y="128"/>
                </a:lnTo>
                <a:lnTo>
                  <a:pt x="346" y="128"/>
                </a:lnTo>
                <a:lnTo>
                  <a:pt x="346" y="128"/>
                </a:lnTo>
                <a:lnTo>
                  <a:pt x="346" y="128"/>
                </a:lnTo>
                <a:lnTo>
                  <a:pt x="346" y="130"/>
                </a:lnTo>
                <a:lnTo>
                  <a:pt x="346" y="130"/>
                </a:lnTo>
                <a:lnTo>
                  <a:pt x="346" y="130"/>
                </a:lnTo>
                <a:lnTo>
                  <a:pt x="345" y="131"/>
                </a:lnTo>
                <a:lnTo>
                  <a:pt x="345" y="131"/>
                </a:lnTo>
                <a:lnTo>
                  <a:pt x="345" y="131"/>
                </a:lnTo>
                <a:lnTo>
                  <a:pt x="345" y="131"/>
                </a:lnTo>
                <a:lnTo>
                  <a:pt x="345" y="131"/>
                </a:lnTo>
                <a:lnTo>
                  <a:pt x="345" y="130"/>
                </a:lnTo>
                <a:lnTo>
                  <a:pt x="345" y="130"/>
                </a:lnTo>
                <a:lnTo>
                  <a:pt x="345" y="130"/>
                </a:lnTo>
                <a:lnTo>
                  <a:pt x="345" y="128"/>
                </a:lnTo>
                <a:lnTo>
                  <a:pt x="345" y="128"/>
                </a:lnTo>
                <a:lnTo>
                  <a:pt x="345" y="128"/>
                </a:lnTo>
                <a:lnTo>
                  <a:pt x="345" y="128"/>
                </a:lnTo>
                <a:lnTo>
                  <a:pt x="345" y="128"/>
                </a:lnTo>
                <a:lnTo>
                  <a:pt x="345" y="127"/>
                </a:lnTo>
                <a:lnTo>
                  <a:pt x="345" y="127"/>
                </a:lnTo>
                <a:lnTo>
                  <a:pt x="343" y="128"/>
                </a:lnTo>
                <a:lnTo>
                  <a:pt x="343" y="128"/>
                </a:lnTo>
                <a:lnTo>
                  <a:pt x="343" y="128"/>
                </a:lnTo>
                <a:lnTo>
                  <a:pt x="343" y="128"/>
                </a:lnTo>
                <a:lnTo>
                  <a:pt x="343" y="130"/>
                </a:lnTo>
                <a:lnTo>
                  <a:pt x="343" y="130"/>
                </a:lnTo>
                <a:lnTo>
                  <a:pt x="343" y="130"/>
                </a:lnTo>
                <a:lnTo>
                  <a:pt x="343" y="130"/>
                </a:lnTo>
                <a:lnTo>
                  <a:pt x="343" y="131"/>
                </a:lnTo>
                <a:lnTo>
                  <a:pt x="342" y="131"/>
                </a:lnTo>
                <a:lnTo>
                  <a:pt x="342" y="131"/>
                </a:lnTo>
                <a:lnTo>
                  <a:pt x="342" y="131"/>
                </a:lnTo>
                <a:lnTo>
                  <a:pt x="342" y="131"/>
                </a:lnTo>
                <a:lnTo>
                  <a:pt x="342" y="131"/>
                </a:lnTo>
                <a:lnTo>
                  <a:pt x="342" y="130"/>
                </a:lnTo>
                <a:lnTo>
                  <a:pt x="342" y="130"/>
                </a:lnTo>
                <a:lnTo>
                  <a:pt x="342" y="130"/>
                </a:lnTo>
                <a:lnTo>
                  <a:pt x="342" y="130"/>
                </a:lnTo>
                <a:lnTo>
                  <a:pt x="342" y="128"/>
                </a:lnTo>
                <a:lnTo>
                  <a:pt x="342" y="128"/>
                </a:lnTo>
                <a:lnTo>
                  <a:pt x="342" y="130"/>
                </a:lnTo>
                <a:lnTo>
                  <a:pt x="340" y="130"/>
                </a:lnTo>
                <a:lnTo>
                  <a:pt x="340" y="130"/>
                </a:lnTo>
                <a:lnTo>
                  <a:pt x="339" y="131"/>
                </a:lnTo>
                <a:lnTo>
                  <a:pt x="339" y="131"/>
                </a:lnTo>
                <a:lnTo>
                  <a:pt x="339" y="133"/>
                </a:lnTo>
                <a:lnTo>
                  <a:pt x="339" y="133"/>
                </a:lnTo>
                <a:lnTo>
                  <a:pt x="339" y="133"/>
                </a:lnTo>
                <a:lnTo>
                  <a:pt x="338" y="133"/>
                </a:lnTo>
                <a:lnTo>
                  <a:pt x="336" y="133"/>
                </a:lnTo>
                <a:lnTo>
                  <a:pt x="336" y="134"/>
                </a:lnTo>
                <a:lnTo>
                  <a:pt x="336" y="134"/>
                </a:lnTo>
                <a:lnTo>
                  <a:pt x="336" y="133"/>
                </a:lnTo>
                <a:lnTo>
                  <a:pt x="335" y="133"/>
                </a:lnTo>
                <a:lnTo>
                  <a:pt x="335" y="133"/>
                </a:lnTo>
                <a:lnTo>
                  <a:pt x="335" y="133"/>
                </a:lnTo>
                <a:lnTo>
                  <a:pt x="335" y="131"/>
                </a:lnTo>
                <a:lnTo>
                  <a:pt x="335" y="131"/>
                </a:lnTo>
                <a:lnTo>
                  <a:pt x="335" y="131"/>
                </a:lnTo>
                <a:lnTo>
                  <a:pt x="336" y="131"/>
                </a:lnTo>
                <a:lnTo>
                  <a:pt x="336" y="130"/>
                </a:lnTo>
                <a:lnTo>
                  <a:pt x="338" y="130"/>
                </a:lnTo>
                <a:lnTo>
                  <a:pt x="338" y="130"/>
                </a:lnTo>
                <a:lnTo>
                  <a:pt x="338" y="130"/>
                </a:lnTo>
                <a:lnTo>
                  <a:pt x="338" y="128"/>
                </a:lnTo>
                <a:lnTo>
                  <a:pt x="338" y="128"/>
                </a:lnTo>
                <a:lnTo>
                  <a:pt x="338" y="128"/>
                </a:lnTo>
                <a:lnTo>
                  <a:pt x="336" y="128"/>
                </a:lnTo>
                <a:lnTo>
                  <a:pt x="336" y="128"/>
                </a:lnTo>
                <a:lnTo>
                  <a:pt x="336" y="128"/>
                </a:lnTo>
                <a:lnTo>
                  <a:pt x="336" y="127"/>
                </a:lnTo>
                <a:lnTo>
                  <a:pt x="335" y="128"/>
                </a:lnTo>
                <a:lnTo>
                  <a:pt x="335" y="128"/>
                </a:lnTo>
                <a:lnTo>
                  <a:pt x="335" y="128"/>
                </a:lnTo>
                <a:lnTo>
                  <a:pt x="335" y="128"/>
                </a:lnTo>
                <a:lnTo>
                  <a:pt x="335" y="128"/>
                </a:lnTo>
                <a:lnTo>
                  <a:pt x="335" y="128"/>
                </a:lnTo>
                <a:lnTo>
                  <a:pt x="335" y="128"/>
                </a:lnTo>
                <a:lnTo>
                  <a:pt x="335" y="128"/>
                </a:lnTo>
                <a:lnTo>
                  <a:pt x="335" y="128"/>
                </a:lnTo>
                <a:lnTo>
                  <a:pt x="333" y="127"/>
                </a:lnTo>
                <a:lnTo>
                  <a:pt x="333" y="127"/>
                </a:lnTo>
                <a:lnTo>
                  <a:pt x="335" y="127"/>
                </a:lnTo>
                <a:lnTo>
                  <a:pt x="335" y="127"/>
                </a:lnTo>
                <a:lnTo>
                  <a:pt x="336" y="127"/>
                </a:lnTo>
                <a:lnTo>
                  <a:pt x="336" y="127"/>
                </a:lnTo>
                <a:lnTo>
                  <a:pt x="336" y="125"/>
                </a:lnTo>
                <a:lnTo>
                  <a:pt x="336" y="125"/>
                </a:lnTo>
                <a:lnTo>
                  <a:pt x="336" y="127"/>
                </a:lnTo>
                <a:lnTo>
                  <a:pt x="336" y="125"/>
                </a:lnTo>
                <a:lnTo>
                  <a:pt x="338" y="125"/>
                </a:lnTo>
                <a:lnTo>
                  <a:pt x="338" y="125"/>
                </a:lnTo>
                <a:lnTo>
                  <a:pt x="338" y="124"/>
                </a:lnTo>
                <a:lnTo>
                  <a:pt x="338" y="124"/>
                </a:lnTo>
                <a:lnTo>
                  <a:pt x="338" y="124"/>
                </a:lnTo>
                <a:lnTo>
                  <a:pt x="339" y="124"/>
                </a:lnTo>
                <a:lnTo>
                  <a:pt x="339" y="124"/>
                </a:lnTo>
                <a:lnTo>
                  <a:pt x="339" y="125"/>
                </a:lnTo>
                <a:lnTo>
                  <a:pt x="339" y="125"/>
                </a:lnTo>
                <a:lnTo>
                  <a:pt x="339" y="125"/>
                </a:lnTo>
                <a:lnTo>
                  <a:pt x="340" y="125"/>
                </a:lnTo>
                <a:lnTo>
                  <a:pt x="340" y="125"/>
                </a:lnTo>
                <a:lnTo>
                  <a:pt x="340" y="125"/>
                </a:lnTo>
                <a:lnTo>
                  <a:pt x="342" y="125"/>
                </a:lnTo>
                <a:lnTo>
                  <a:pt x="342" y="125"/>
                </a:lnTo>
                <a:lnTo>
                  <a:pt x="342" y="125"/>
                </a:lnTo>
                <a:lnTo>
                  <a:pt x="342" y="125"/>
                </a:lnTo>
                <a:lnTo>
                  <a:pt x="342" y="124"/>
                </a:lnTo>
                <a:lnTo>
                  <a:pt x="342" y="124"/>
                </a:lnTo>
                <a:lnTo>
                  <a:pt x="342" y="123"/>
                </a:lnTo>
                <a:lnTo>
                  <a:pt x="342" y="123"/>
                </a:lnTo>
                <a:lnTo>
                  <a:pt x="342" y="121"/>
                </a:lnTo>
                <a:lnTo>
                  <a:pt x="342" y="121"/>
                </a:lnTo>
                <a:lnTo>
                  <a:pt x="340" y="121"/>
                </a:lnTo>
                <a:lnTo>
                  <a:pt x="340" y="123"/>
                </a:lnTo>
                <a:lnTo>
                  <a:pt x="339" y="123"/>
                </a:lnTo>
                <a:lnTo>
                  <a:pt x="338" y="124"/>
                </a:lnTo>
                <a:lnTo>
                  <a:pt x="336" y="124"/>
                </a:lnTo>
                <a:lnTo>
                  <a:pt x="336" y="124"/>
                </a:lnTo>
                <a:lnTo>
                  <a:pt x="336" y="124"/>
                </a:lnTo>
                <a:lnTo>
                  <a:pt x="330" y="125"/>
                </a:lnTo>
                <a:lnTo>
                  <a:pt x="329" y="125"/>
                </a:lnTo>
                <a:lnTo>
                  <a:pt x="329" y="125"/>
                </a:lnTo>
                <a:lnTo>
                  <a:pt x="330" y="125"/>
                </a:lnTo>
                <a:lnTo>
                  <a:pt x="330" y="125"/>
                </a:lnTo>
                <a:lnTo>
                  <a:pt x="332" y="125"/>
                </a:lnTo>
                <a:lnTo>
                  <a:pt x="332" y="124"/>
                </a:lnTo>
                <a:lnTo>
                  <a:pt x="332" y="124"/>
                </a:lnTo>
                <a:lnTo>
                  <a:pt x="332" y="124"/>
                </a:lnTo>
                <a:lnTo>
                  <a:pt x="332" y="124"/>
                </a:lnTo>
                <a:lnTo>
                  <a:pt x="333" y="124"/>
                </a:lnTo>
                <a:lnTo>
                  <a:pt x="333" y="124"/>
                </a:lnTo>
                <a:lnTo>
                  <a:pt x="333" y="123"/>
                </a:lnTo>
                <a:lnTo>
                  <a:pt x="335" y="123"/>
                </a:lnTo>
                <a:lnTo>
                  <a:pt x="335" y="123"/>
                </a:lnTo>
                <a:lnTo>
                  <a:pt x="335" y="123"/>
                </a:lnTo>
                <a:lnTo>
                  <a:pt x="335" y="123"/>
                </a:lnTo>
                <a:lnTo>
                  <a:pt x="335" y="123"/>
                </a:lnTo>
                <a:lnTo>
                  <a:pt x="335" y="124"/>
                </a:lnTo>
                <a:lnTo>
                  <a:pt x="336" y="124"/>
                </a:lnTo>
                <a:lnTo>
                  <a:pt x="336" y="124"/>
                </a:lnTo>
                <a:lnTo>
                  <a:pt x="336" y="123"/>
                </a:lnTo>
                <a:lnTo>
                  <a:pt x="338" y="123"/>
                </a:lnTo>
                <a:lnTo>
                  <a:pt x="338" y="121"/>
                </a:lnTo>
                <a:lnTo>
                  <a:pt x="338" y="121"/>
                </a:lnTo>
                <a:lnTo>
                  <a:pt x="338" y="120"/>
                </a:lnTo>
                <a:lnTo>
                  <a:pt x="338" y="120"/>
                </a:lnTo>
                <a:lnTo>
                  <a:pt x="338" y="120"/>
                </a:lnTo>
                <a:lnTo>
                  <a:pt x="336" y="118"/>
                </a:lnTo>
                <a:lnTo>
                  <a:pt x="336" y="118"/>
                </a:lnTo>
                <a:lnTo>
                  <a:pt x="336" y="118"/>
                </a:lnTo>
                <a:lnTo>
                  <a:pt x="336" y="120"/>
                </a:lnTo>
                <a:lnTo>
                  <a:pt x="336" y="120"/>
                </a:lnTo>
                <a:lnTo>
                  <a:pt x="336" y="120"/>
                </a:lnTo>
                <a:lnTo>
                  <a:pt x="336" y="118"/>
                </a:lnTo>
                <a:lnTo>
                  <a:pt x="336" y="118"/>
                </a:lnTo>
                <a:lnTo>
                  <a:pt x="336" y="118"/>
                </a:lnTo>
                <a:lnTo>
                  <a:pt x="336" y="118"/>
                </a:lnTo>
                <a:lnTo>
                  <a:pt x="335" y="118"/>
                </a:lnTo>
                <a:lnTo>
                  <a:pt x="335" y="118"/>
                </a:lnTo>
                <a:lnTo>
                  <a:pt x="333" y="118"/>
                </a:lnTo>
                <a:lnTo>
                  <a:pt x="333" y="118"/>
                </a:lnTo>
                <a:lnTo>
                  <a:pt x="333" y="118"/>
                </a:lnTo>
                <a:lnTo>
                  <a:pt x="332" y="118"/>
                </a:lnTo>
                <a:lnTo>
                  <a:pt x="330" y="120"/>
                </a:lnTo>
                <a:lnTo>
                  <a:pt x="329" y="120"/>
                </a:lnTo>
                <a:lnTo>
                  <a:pt x="328" y="120"/>
                </a:lnTo>
                <a:lnTo>
                  <a:pt x="328" y="120"/>
                </a:lnTo>
                <a:lnTo>
                  <a:pt x="328" y="120"/>
                </a:lnTo>
                <a:lnTo>
                  <a:pt x="328" y="120"/>
                </a:lnTo>
                <a:lnTo>
                  <a:pt x="328" y="120"/>
                </a:lnTo>
                <a:lnTo>
                  <a:pt x="328" y="121"/>
                </a:lnTo>
                <a:lnTo>
                  <a:pt x="328" y="121"/>
                </a:lnTo>
                <a:lnTo>
                  <a:pt x="328" y="121"/>
                </a:lnTo>
                <a:lnTo>
                  <a:pt x="328" y="123"/>
                </a:lnTo>
                <a:lnTo>
                  <a:pt x="326" y="123"/>
                </a:lnTo>
                <a:lnTo>
                  <a:pt x="326" y="123"/>
                </a:lnTo>
                <a:lnTo>
                  <a:pt x="328" y="123"/>
                </a:lnTo>
                <a:lnTo>
                  <a:pt x="328" y="123"/>
                </a:lnTo>
                <a:lnTo>
                  <a:pt x="328" y="123"/>
                </a:lnTo>
                <a:lnTo>
                  <a:pt x="328" y="123"/>
                </a:lnTo>
                <a:lnTo>
                  <a:pt x="328" y="123"/>
                </a:lnTo>
                <a:lnTo>
                  <a:pt x="326" y="123"/>
                </a:lnTo>
                <a:lnTo>
                  <a:pt x="326" y="124"/>
                </a:lnTo>
                <a:lnTo>
                  <a:pt x="326" y="124"/>
                </a:lnTo>
                <a:lnTo>
                  <a:pt x="326" y="124"/>
                </a:lnTo>
                <a:lnTo>
                  <a:pt x="325" y="124"/>
                </a:lnTo>
                <a:lnTo>
                  <a:pt x="325" y="124"/>
                </a:lnTo>
                <a:lnTo>
                  <a:pt x="325" y="124"/>
                </a:lnTo>
                <a:lnTo>
                  <a:pt x="325" y="124"/>
                </a:lnTo>
                <a:lnTo>
                  <a:pt x="325" y="123"/>
                </a:lnTo>
                <a:lnTo>
                  <a:pt x="325" y="123"/>
                </a:lnTo>
                <a:lnTo>
                  <a:pt x="325" y="123"/>
                </a:lnTo>
                <a:lnTo>
                  <a:pt x="325" y="123"/>
                </a:lnTo>
                <a:lnTo>
                  <a:pt x="325" y="121"/>
                </a:lnTo>
                <a:lnTo>
                  <a:pt x="325" y="121"/>
                </a:lnTo>
                <a:lnTo>
                  <a:pt x="325" y="121"/>
                </a:lnTo>
                <a:lnTo>
                  <a:pt x="325" y="121"/>
                </a:lnTo>
                <a:lnTo>
                  <a:pt x="323" y="121"/>
                </a:lnTo>
                <a:lnTo>
                  <a:pt x="323" y="121"/>
                </a:lnTo>
                <a:lnTo>
                  <a:pt x="323" y="121"/>
                </a:lnTo>
                <a:lnTo>
                  <a:pt x="323" y="121"/>
                </a:lnTo>
                <a:lnTo>
                  <a:pt x="323" y="121"/>
                </a:lnTo>
                <a:lnTo>
                  <a:pt x="323" y="121"/>
                </a:lnTo>
                <a:lnTo>
                  <a:pt x="323" y="123"/>
                </a:lnTo>
                <a:lnTo>
                  <a:pt x="323" y="124"/>
                </a:lnTo>
                <a:lnTo>
                  <a:pt x="323" y="124"/>
                </a:lnTo>
                <a:lnTo>
                  <a:pt x="323" y="124"/>
                </a:lnTo>
                <a:lnTo>
                  <a:pt x="323" y="124"/>
                </a:lnTo>
                <a:lnTo>
                  <a:pt x="323" y="124"/>
                </a:lnTo>
                <a:lnTo>
                  <a:pt x="323" y="124"/>
                </a:lnTo>
                <a:lnTo>
                  <a:pt x="323" y="124"/>
                </a:lnTo>
                <a:lnTo>
                  <a:pt x="322" y="125"/>
                </a:lnTo>
                <a:lnTo>
                  <a:pt x="322" y="125"/>
                </a:lnTo>
                <a:lnTo>
                  <a:pt x="322" y="125"/>
                </a:lnTo>
                <a:lnTo>
                  <a:pt x="322" y="125"/>
                </a:lnTo>
                <a:lnTo>
                  <a:pt x="322" y="125"/>
                </a:lnTo>
                <a:lnTo>
                  <a:pt x="320" y="125"/>
                </a:lnTo>
                <a:lnTo>
                  <a:pt x="320" y="127"/>
                </a:lnTo>
                <a:lnTo>
                  <a:pt x="319" y="127"/>
                </a:lnTo>
                <a:lnTo>
                  <a:pt x="319" y="127"/>
                </a:lnTo>
                <a:lnTo>
                  <a:pt x="319" y="127"/>
                </a:lnTo>
                <a:lnTo>
                  <a:pt x="319" y="127"/>
                </a:lnTo>
                <a:lnTo>
                  <a:pt x="318" y="127"/>
                </a:lnTo>
                <a:lnTo>
                  <a:pt x="318" y="127"/>
                </a:lnTo>
                <a:lnTo>
                  <a:pt x="318" y="125"/>
                </a:lnTo>
                <a:lnTo>
                  <a:pt x="318" y="125"/>
                </a:lnTo>
                <a:lnTo>
                  <a:pt x="319" y="125"/>
                </a:lnTo>
                <a:lnTo>
                  <a:pt x="319" y="125"/>
                </a:lnTo>
                <a:lnTo>
                  <a:pt x="320" y="125"/>
                </a:lnTo>
                <a:lnTo>
                  <a:pt x="320" y="125"/>
                </a:lnTo>
                <a:lnTo>
                  <a:pt x="319" y="124"/>
                </a:lnTo>
                <a:lnTo>
                  <a:pt x="319" y="124"/>
                </a:lnTo>
                <a:lnTo>
                  <a:pt x="319" y="123"/>
                </a:lnTo>
                <a:lnTo>
                  <a:pt x="319" y="123"/>
                </a:lnTo>
                <a:lnTo>
                  <a:pt x="318" y="123"/>
                </a:lnTo>
                <a:lnTo>
                  <a:pt x="318" y="124"/>
                </a:lnTo>
                <a:lnTo>
                  <a:pt x="316" y="124"/>
                </a:lnTo>
                <a:lnTo>
                  <a:pt x="316" y="124"/>
                </a:lnTo>
                <a:lnTo>
                  <a:pt x="316" y="124"/>
                </a:lnTo>
                <a:lnTo>
                  <a:pt x="316" y="124"/>
                </a:lnTo>
                <a:lnTo>
                  <a:pt x="316" y="125"/>
                </a:lnTo>
                <a:lnTo>
                  <a:pt x="316" y="125"/>
                </a:lnTo>
                <a:lnTo>
                  <a:pt x="315" y="124"/>
                </a:lnTo>
                <a:lnTo>
                  <a:pt x="315" y="124"/>
                </a:lnTo>
                <a:lnTo>
                  <a:pt x="313" y="124"/>
                </a:lnTo>
                <a:lnTo>
                  <a:pt x="313" y="124"/>
                </a:lnTo>
                <a:lnTo>
                  <a:pt x="313" y="124"/>
                </a:lnTo>
                <a:lnTo>
                  <a:pt x="315" y="125"/>
                </a:lnTo>
                <a:lnTo>
                  <a:pt x="315" y="125"/>
                </a:lnTo>
                <a:lnTo>
                  <a:pt x="315" y="127"/>
                </a:lnTo>
                <a:lnTo>
                  <a:pt x="312" y="127"/>
                </a:lnTo>
                <a:lnTo>
                  <a:pt x="312" y="127"/>
                </a:lnTo>
                <a:lnTo>
                  <a:pt x="312" y="127"/>
                </a:lnTo>
                <a:lnTo>
                  <a:pt x="312" y="127"/>
                </a:lnTo>
                <a:lnTo>
                  <a:pt x="312" y="125"/>
                </a:lnTo>
                <a:lnTo>
                  <a:pt x="313" y="125"/>
                </a:lnTo>
                <a:lnTo>
                  <a:pt x="313" y="125"/>
                </a:lnTo>
                <a:lnTo>
                  <a:pt x="313" y="125"/>
                </a:lnTo>
                <a:lnTo>
                  <a:pt x="313" y="125"/>
                </a:lnTo>
                <a:lnTo>
                  <a:pt x="313" y="124"/>
                </a:lnTo>
                <a:lnTo>
                  <a:pt x="313" y="124"/>
                </a:lnTo>
                <a:lnTo>
                  <a:pt x="313" y="125"/>
                </a:lnTo>
                <a:lnTo>
                  <a:pt x="313" y="125"/>
                </a:lnTo>
                <a:lnTo>
                  <a:pt x="312" y="125"/>
                </a:lnTo>
                <a:lnTo>
                  <a:pt x="312" y="125"/>
                </a:lnTo>
                <a:lnTo>
                  <a:pt x="312" y="124"/>
                </a:lnTo>
                <a:lnTo>
                  <a:pt x="312" y="124"/>
                </a:lnTo>
                <a:lnTo>
                  <a:pt x="312" y="124"/>
                </a:lnTo>
                <a:lnTo>
                  <a:pt x="312" y="123"/>
                </a:lnTo>
                <a:lnTo>
                  <a:pt x="312" y="123"/>
                </a:lnTo>
                <a:lnTo>
                  <a:pt x="312" y="123"/>
                </a:lnTo>
                <a:lnTo>
                  <a:pt x="312" y="123"/>
                </a:lnTo>
                <a:lnTo>
                  <a:pt x="311" y="123"/>
                </a:lnTo>
                <a:lnTo>
                  <a:pt x="311" y="123"/>
                </a:lnTo>
                <a:lnTo>
                  <a:pt x="309" y="123"/>
                </a:lnTo>
                <a:lnTo>
                  <a:pt x="309" y="123"/>
                </a:lnTo>
                <a:lnTo>
                  <a:pt x="309" y="123"/>
                </a:lnTo>
                <a:lnTo>
                  <a:pt x="308" y="123"/>
                </a:lnTo>
                <a:lnTo>
                  <a:pt x="308" y="123"/>
                </a:lnTo>
                <a:lnTo>
                  <a:pt x="306" y="124"/>
                </a:lnTo>
                <a:lnTo>
                  <a:pt x="305" y="124"/>
                </a:lnTo>
                <a:lnTo>
                  <a:pt x="305" y="125"/>
                </a:lnTo>
                <a:lnTo>
                  <a:pt x="305" y="125"/>
                </a:lnTo>
                <a:lnTo>
                  <a:pt x="305" y="125"/>
                </a:lnTo>
                <a:lnTo>
                  <a:pt x="305" y="125"/>
                </a:lnTo>
                <a:lnTo>
                  <a:pt x="305" y="127"/>
                </a:lnTo>
                <a:lnTo>
                  <a:pt x="305" y="127"/>
                </a:lnTo>
                <a:lnTo>
                  <a:pt x="303" y="127"/>
                </a:lnTo>
                <a:lnTo>
                  <a:pt x="303" y="127"/>
                </a:lnTo>
                <a:lnTo>
                  <a:pt x="305" y="127"/>
                </a:lnTo>
                <a:lnTo>
                  <a:pt x="305" y="127"/>
                </a:lnTo>
                <a:lnTo>
                  <a:pt x="303" y="125"/>
                </a:lnTo>
                <a:lnTo>
                  <a:pt x="303" y="125"/>
                </a:lnTo>
                <a:lnTo>
                  <a:pt x="303" y="125"/>
                </a:lnTo>
                <a:lnTo>
                  <a:pt x="302" y="125"/>
                </a:lnTo>
                <a:lnTo>
                  <a:pt x="302" y="127"/>
                </a:lnTo>
                <a:lnTo>
                  <a:pt x="301" y="127"/>
                </a:lnTo>
                <a:lnTo>
                  <a:pt x="301" y="128"/>
                </a:lnTo>
                <a:lnTo>
                  <a:pt x="301" y="128"/>
                </a:lnTo>
                <a:lnTo>
                  <a:pt x="299" y="128"/>
                </a:lnTo>
                <a:lnTo>
                  <a:pt x="298" y="130"/>
                </a:lnTo>
                <a:lnTo>
                  <a:pt x="298" y="130"/>
                </a:lnTo>
                <a:lnTo>
                  <a:pt x="298" y="130"/>
                </a:lnTo>
                <a:lnTo>
                  <a:pt x="298" y="128"/>
                </a:lnTo>
                <a:lnTo>
                  <a:pt x="296" y="128"/>
                </a:lnTo>
                <a:lnTo>
                  <a:pt x="296" y="128"/>
                </a:lnTo>
                <a:lnTo>
                  <a:pt x="296" y="130"/>
                </a:lnTo>
                <a:lnTo>
                  <a:pt x="296" y="130"/>
                </a:lnTo>
                <a:lnTo>
                  <a:pt x="296" y="130"/>
                </a:lnTo>
                <a:lnTo>
                  <a:pt x="296" y="131"/>
                </a:lnTo>
                <a:lnTo>
                  <a:pt x="296" y="130"/>
                </a:lnTo>
                <a:lnTo>
                  <a:pt x="295" y="130"/>
                </a:lnTo>
                <a:lnTo>
                  <a:pt x="295" y="130"/>
                </a:lnTo>
                <a:lnTo>
                  <a:pt x="295" y="130"/>
                </a:lnTo>
                <a:lnTo>
                  <a:pt x="293" y="130"/>
                </a:lnTo>
                <a:lnTo>
                  <a:pt x="293" y="130"/>
                </a:lnTo>
                <a:lnTo>
                  <a:pt x="295" y="131"/>
                </a:lnTo>
                <a:lnTo>
                  <a:pt x="295" y="131"/>
                </a:lnTo>
                <a:lnTo>
                  <a:pt x="295" y="131"/>
                </a:lnTo>
                <a:lnTo>
                  <a:pt x="295" y="131"/>
                </a:lnTo>
                <a:lnTo>
                  <a:pt x="292" y="131"/>
                </a:lnTo>
                <a:lnTo>
                  <a:pt x="291" y="133"/>
                </a:lnTo>
                <a:lnTo>
                  <a:pt x="289" y="133"/>
                </a:lnTo>
                <a:lnTo>
                  <a:pt x="289" y="133"/>
                </a:lnTo>
                <a:lnTo>
                  <a:pt x="286" y="134"/>
                </a:lnTo>
                <a:lnTo>
                  <a:pt x="285" y="134"/>
                </a:lnTo>
                <a:lnTo>
                  <a:pt x="283" y="134"/>
                </a:lnTo>
                <a:lnTo>
                  <a:pt x="283" y="135"/>
                </a:lnTo>
                <a:lnTo>
                  <a:pt x="283" y="135"/>
                </a:lnTo>
                <a:lnTo>
                  <a:pt x="283" y="135"/>
                </a:lnTo>
                <a:lnTo>
                  <a:pt x="283" y="135"/>
                </a:lnTo>
                <a:lnTo>
                  <a:pt x="282" y="135"/>
                </a:lnTo>
                <a:lnTo>
                  <a:pt x="282" y="135"/>
                </a:lnTo>
                <a:lnTo>
                  <a:pt x="281" y="135"/>
                </a:lnTo>
                <a:lnTo>
                  <a:pt x="281" y="137"/>
                </a:lnTo>
                <a:lnTo>
                  <a:pt x="278" y="138"/>
                </a:lnTo>
                <a:lnTo>
                  <a:pt x="278" y="138"/>
                </a:lnTo>
                <a:lnTo>
                  <a:pt x="278" y="137"/>
                </a:lnTo>
                <a:lnTo>
                  <a:pt x="278" y="137"/>
                </a:lnTo>
                <a:lnTo>
                  <a:pt x="276" y="137"/>
                </a:lnTo>
                <a:lnTo>
                  <a:pt x="276" y="135"/>
                </a:lnTo>
                <a:lnTo>
                  <a:pt x="276" y="135"/>
                </a:lnTo>
                <a:lnTo>
                  <a:pt x="276" y="137"/>
                </a:lnTo>
                <a:lnTo>
                  <a:pt x="276" y="137"/>
                </a:lnTo>
                <a:lnTo>
                  <a:pt x="275" y="138"/>
                </a:lnTo>
                <a:lnTo>
                  <a:pt x="275" y="138"/>
                </a:lnTo>
                <a:lnTo>
                  <a:pt x="275" y="138"/>
                </a:lnTo>
                <a:lnTo>
                  <a:pt x="275" y="140"/>
                </a:lnTo>
                <a:lnTo>
                  <a:pt x="273" y="140"/>
                </a:lnTo>
                <a:lnTo>
                  <a:pt x="273" y="140"/>
                </a:lnTo>
                <a:lnTo>
                  <a:pt x="273" y="140"/>
                </a:lnTo>
                <a:lnTo>
                  <a:pt x="273" y="140"/>
                </a:lnTo>
                <a:lnTo>
                  <a:pt x="272" y="140"/>
                </a:lnTo>
                <a:lnTo>
                  <a:pt x="272" y="140"/>
                </a:lnTo>
                <a:lnTo>
                  <a:pt x="272" y="140"/>
                </a:lnTo>
                <a:lnTo>
                  <a:pt x="273" y="138"/>
                </a:lnTo>
                <a:lnTo>
                  <a:pt x="273" y="138"/>
                </a:lnTo>
                <a:lnTo>
                  <a:pt x="273" y="138"/>
                </a:lnTo>
                <a:lnTo>
                  <a:pt x="275" y="137"/>
                </a:lnTo>
                <a:lnTo>
                  <a:pt x="275" y="137"/>
                </a:lnTo>
                <a:lnTo>
                  <a:pt x="273" y="137"/>
                </a:lnTo>
                <a:lnTo>
                  <a:pt x="273" y="137"/>
                </a:lnTo>
                <a:lnTo>
                  <a:pt x="272" y="137"/>
                </a:lnTo>
                <a:lnTo>
                  <a:pt x="271" y="138"/>
                </a:lnTo>
                <a:lnTo>
                  <a:pt x="271" y="138"/>
                </a:lnTo>
                <a:lnTo>
                  <a:pt x="271" y="138"/>
                </a:lnTo>
                <a:lnTo>
                  <a:pt x="271" y="140"/>
                </a:lnTo>
                <a:lnTo>
                  <a:pt x="271" y="140"/>
                </a:lnTo>
                <a:lnTo>
                  <a:pt x="271" y="140"/>
                </a:lnTo>
                <a:lnTo>
                  <a:pt x="271" y="140"/>
                </a:lnTo>
                <a:lnTo>
                  <a:pt x="269" y="141"/>
                </a:lnTo>
                <a:lnTo>
                  <a:pt x="268" y="141"/>
                </a:lnTo>
                <a:lnTo>
                  <a:pt x="268" y="141"/>
                </a:lnTo>
                <a:lnTo>
                  <a:pt x="266" y="141"/>
                </a:lnTo>
                <a:lnTo>
                  <a:pt x="266" y="143"/>
                </a:lnTo>
                <a:lnTo>
                  <a:pt x="266" y="143"/>
                </a:lnTo>
                <a:lnTo>
                  <a:pt x="266" y="143"/>
                </a:lnTo>
                <a:lnTo>
                  <a:pt x="266" y="143"/>
                </a:lnTo>
                <a:lnTo>
                  <a:pt x="266" y="143"/>
                </a:lnTo>
                <a:lnTo>
                  <a:pt x="265" y="144"/>
                </a:lnTo>
                <a:lnTo>
                  <a:pt x="265" y="144"/>
                </a:lnTo>
                <a:lnTo>
                  <a:pt x="264" y="144"/>
                </a:lnTo>
                <a:lnTo>
                  <a:pt x="264" y="144"/>
                </a:lnTo>
                <a:lnTo>
                  <a:pt x="264" y="144"/>
                </a:lnTo>
                <a:lnTo>
                  <a:pt x="264" y="145"/>
                </a:lnTo>
                <a:lnTo>
                  <a:pt x="264" y="145"/>
                </a:lnTo>
                <a:lnTo>
                  <a:pt x="264" y="145"/>
                </a:lnTo>
                <a:lnTo>
                  <a:pt x="264" y="145"/>
                </a:lnTo>
                <a:lnTo>
                  <a:pt x="264" y="145"/>
                </a:lnTo>
                <a:lnTo>
                  <a:pt x="264" y="147"/>
                </a:lnTo>
                <a:lnTo>
                  <a:pt x="264" y="147"/>
                </a:lnTo>
                <a:lnTo>
                  <a:pt x="264" y="147"/>
                </a:lnTo>
                <a:lnTo>
                  <a:pt x="264" y="147"/>
                </a:lnTo>
                <a:lnTo>
                  <a:pt x="264" y="147"/>
                </a:lnTo>
                <a:lnTo>
                  <a:pt x="264" y="145"/>
                </a:lnTo>
                <a:lnTo>
                  <a:pt x="262" y="147"/>
                </a:lnTo>
                <a:lnTo>
                  <a:pt x="262" y="147"/>
                </a:lnTo>
                <a:lnTo>
                  <a:pt x="262" y="147"/>
                </a:lnTo>
                <a:lnTo>
                  <a:pt x="262" y="147"/>
                </a:lnTo>
                <a:lnTo>
                  <a:pt x="261" y="147"/>
                </a:lnTo>
                <a:lnTo>
                  <a:pt x="259" y="147"/>
                </a:lnTo>
                <a:lnTo>
                  <a:pt x="259" y="148"/>
                </a:lnTo>
                <a:lnTo>
                  <a:pt x="259" y="148"/>
                </a:lnTo>
                <a:lnTo>
                  <a:pt x="259" y="148"/>
                </a:lnTo>
                <a:lnTo>
                  <a:pt x="259" y="148"/>
                </a:lnTo>
                <a:lnTo>
                  <a:pt x="258" y="148"/>
                </a:lnTo>
                <a:lnTo>
                  <a:pt x="258" y="150"/>
                </a:lnTo>
                <a:lnTo>
                  <a:pt x="258" y="150"/>
                </a:lnTo>
                <a:lnTo>
                  <a:pt x="256" y="150"/>
                </a:lnTo>
                <a:lnTo>
                  <a:pt x="256" y="150"/>
                </a:lnTo>
                <a:lnTo>
                  <a:pt x="256" y="150"/>
                </a:lnTo>
                <a:lnTo>
                  <a:pt x="255" y="150"/>
                </a:lnTo>
                <a:lnTo>
                  <a:pt x="255" y="150"/>
                </a:lnTo>
                <a:lnTo>
                  <a:pt x="255" y="150"/>
                </a:lnTo>
                <a:lnTo>
                  <a:pt x="255" y="150"/>
                </a:lnTo>
                <a:lnTo>
                  <a:pt x="255" y="150"/>
                </a:lnTo>
                <a:lnTo>
                  <a:pt x="254" y="150"/>
                </a:lnTo>
                <a:lnTo>
                  <a:pt x="254" y="151"/>
                </a:lnTo>
                <a:lnTo>
                  <a:pt x="251" y="151"/>
                </a:lnTo>
                <a:lnTo>
                  <a:pt x="251" y="151"/>
                </a:lnTo>
                <a:lnTo>
                  <a:pt x="249" y="153"/>
                </a:lnTo>
                <a:lnTo>
                  <a:pt x="249" y="153"/>
                </a:lnTo>
                <a:lnTo>
                  <a:pt x="251" y="154"/>
                </a:lnTo>
                <a:lnTo>
                  <a:pt x="251" y="154"/>
                </a:lnTo>
                <a:lnTo>
                  <a:pt x="249" y="154"/>
                </a:lnTo>
                <a:lnTo>
                  <a:pt x="249" y="154"/>
                </a:lnTo>
                <a:lnTo>
                  <a:pt x="249" y="154"/>
                </a:lnTo>
                <a:lnTo>
                  <a:pt x="249" y="154"/>
                </a:lnTo>
                <a:lnTo>
                  <a:pt x="249" y="153"/>
                </a:lnTo>
                <a:lnTo>
                  <a:pt x="248" y="153"/>
                </a:lnTo>
                <a:lnTo>
                  <a:pt x="248" y="154"/>
                </a:lnTo>
                <a:lnTo>
                  <a:pt x="248" y="154"/>
                </a:lnTo>
                <a:lnTo>
                  <a:pt x="246" y="154"/>
                </a:lnTo>
                <a:lnTo>
                  <a:pt x="246" y="154"/>
                </a:lnTo>
                <a:lnTo>
                  <a:pt x="246" y="154"/>
                </a:lnTo>
                <a:lnTo>
                  <a:pt x="245" y="154"/>
                </a:lnTo>
                <a:lnTo>
                  <a:pt x="244" y="154"/>
                </a:lnTo>
                <a:lnTo>
                  <a:pt x="244" y="154"/>
                </a:lnTo>
                <a:lnTo>
                  <a:pt x="242" y="154"/>
                </a:lnTo>
                <a:lnTo>
                  <a:pt x="242" y="154"/>
                </a:lnTo>
                <a:lnTo>
                  <a:pt x="242" y="155"/>
                </a:lnTo>
                <a:lnTo>
                  <a:pt x="242" y="155"/>
                </a:lnTo>
                <a:lnTo>
                  <a:pt x="242" y="155"/>
                </a:lnTo>
                <a:lnTo>
                  <a:pt x="239" y="155"/>
                </a:lnTo>
                <a:lnTo>
                  <a:pt x="238" y="157"/>
                </a:lnTo>
                <a:lnTo>
                  <a:pt x="236" y="158"/>
                </a:lnTo>
                <a:lnTo>
                  <a:pt x="234" y="160"/>
                </a:lnTo>
                <a:lnTo>
                  <a:pt x="232" y="160"/>
                </a:lnTo>
                <a:lnTo>
                  <a:pt x="232" y="161"/>
                </a:lnTo>
                <a:lnTo>
                  <a:pt x="232" y="161"/>
                </a:lnTo>
                <a:lnTo>
                  <a:pt x="231" y="160"/>
                </a:lnTo>
                <a:lnTo>
                  <a:pt x="231" y="160"/>
                </a:lnTo>
                <a:lnTo>
                  <a:pt x="229" y="161"/>
                </a:lnTo>
                <a:lnTo>
                  <a:pt x="229" y="161"/>
                </a:lnTo>
                <a:lnTo>
                  <a:pt x="229" y="161"/>
                </a:lnTo>
                <a:lnTo>
                  <a:pt x="229" y="161"/>
                </a:lnTo>
                <a:lnTo>
                  <a:pt x="231" y="163"/>
                </a:lnTo>
                <a:lnTo>
                  <a:pt x="231" y="163"/>
                </a:lnTo>
                <a:lnTo>
                  <a:pt x="231" y="163"/>
                </a:lnTo>
                <a:lnTo>
                  <a:pt x="232" y="161"/>
                </a:lnTo>
                <a:lnTo>
                  <a:pt x="232" y="161"/>
                </a:lnTo>
                <a:lnTo>
                  <a:pt x="232" y="163"/>
                </a:lnTo>
                <a:lnTo>
                  <a:pt x="234" y="163"/>
                </a:lnTo>
                <a:lnTo>
                  <a:pt x="234" y="163"/>
                </a:lnTo>
                <a:lnTo>
                  <a:pt x="234" y="161"/>
                </a:lnTo>
                <a:lnTo>
                  <a:pt x="234" y="161"/>
                </a:lnTo>
                <a:lnTo>
                  <a:pt x="234" y="163"/>
                </a:lnTo>
                <a:lnTo>
                  <a:pt x="234" y="163"/>
                </a:lnTo>
                <a:lnTo>
                  <a:pt x="232" y="163"/>
                </a:lnTo>
                <a:lnTo>
                  <a:pt x="232" y="163"/>
                </a:lnTo>
                <a:lnTo>
                  <a:pt x="232" y="163"/>
                </a:lnTo>
                <a:lnTo>
                  <a:pt x="234" y="164"/>
                </a:lnTo>
                <a:lnTo>
                  <a:pt x="235" y="164"/>
                </a:lnTo>
                <a:lnTo>
                  <a:pt x="236" y="163"/>
                </a:lnTo>
                <a:lnTo>
                  <a:pt x="236" y="163"/>
                </a:lnTo>
                <a:lnTo>
                  <a:pt x="239" y="163"/>
                </a:lnTo>
                <a:lnTo>
                  <a:pt x="242" y="161"/>
                </a:lnTo>
                <a:lnTo>
                  <a:pt x="242" y="161"/>
                </a:lnTo>
                <a:lnTo>
                  <a:pt x="242" y="161"/>
                </a:lnTo>
                <a:lnTo>
                  <a:pt x="246" y="160"/>
                </a:lnTo>
                <a:lnTo>
                  <a:pt x="248" y="160"/>
                </a:lnTo>
                <a:lnTo>
                  <a:pt x="249" y="158"/>
                </a:lnTo>
                <a:lnTo>
                  <a:pt x="249" y="158"/>
                </a:lnTo>
                <a:lnTo>
                  <a:pt x="251" y="158"/>
                </a:lnTo>
                <a:lnTo>
                  <a:pt x="251" y="158"/>
                </a:lnTo>
                <a:lnTo>
                  <a:pt x="252" y="158"/>
                </a:lnTo>
                <a:lnTo>
                  <a:pt x="254" y="157"/>
                </a:lnTo>
                <a:lnTo>
                  <a:pt x="255" y="157"/>
                </a:lnTo>
                <a:lnTo>
                  <a:pt x="255" y="157"/>
                </a:lnTo>
                <a:lnTo>
                  <a:pt x="255" y="157"/>
                </a:lnTo>
                <a:lnTo>
                  <a:pt x="255" y="157"/>
                </a:lnTo>
                <a:lnTo>
                  <a:pt x="256" y="157"/>
                </a:lnTo>
                <a:lnTo>
                  <a:pt x="258" y="157"/>
                </a:lnTo>
                <a:lnTo>
                  <a:pt x="258" y="155"/>
                </a:lnTo>
                <a:lnTo>
                  <a:pt x="258" y="155"/>
                </a:lnTo>
                <a:lnTo>
                  <a:pt x="258" y="155"/>
                </a:lnTo>
                <a:lnTo>
                  <a:pt x="258" y="155"/>
                </a:lnTo>
                <a:lnTo>
                  <a:pt x="258" y="155"/>
                </a:lnTo>
                <a:lnTo>
                  <a:pt x="259" y="155"/>
                </a:lnTo>
                <a:lnTo>
                  <a:pt x="259" y="155"/>
                </a:lnTo>
                <a:lnTo>
                  <a:pt x="259" y="155"/>
                </a:lnTo>
                <a:lnTo>
                  <a:pt x="261" y="155"/>
                </a:lnTo>
                <a:lnTo>
                  <a:pt x="264" y="154"/>
                </a:lnTo>
                <a:lnTo>
                  <a:pt x="266" y="154"/>
                </a:lnTo>
                <a:lnTo>
                  <a:pt x="266" y="153"/>
                </a:lnTo>
                <a:lnTo>
                  <a:pt x="268" y="153"/>
                </a:lnTo>
                <a:lnTo>
                  <a:pt x="268" y="153"/>
                </a:lnTo>
                <a:lnTo>
                  <a:pt x="271" y="153"/>
                </a:lnTo>
                <a:lnTo>
                  <a:pt x="272" y="151"/>
                </a:lnTo>
                <a:lnTo>
                  <a:pt x="275" y="150"/>
                </a:lnTo>
                <a:lnTo>
                  <a:pt x="278" y="148"/>
                </a:lnTo>
                <a:lnTo>
                  <a:pt x="278" y="148"/>
                </a:lnTo>
                <a:lnTo>
                  <a:pt x="278" y="148"/>
                </a:lnTo>
                <a:lnTo>
                  <a:pt x="278" y="148"/>
                </a:lnTo>
                <a:lnTo>
                  <a:pt x="278" y="148"/>
                </a:lnTo>
                <a:lnTo>
                  <a:pt x="278" y="148"/>
                </a:lnTo>
                <a:lnTo>
                  <a:pt x="278" y="148"/>
                </a:lnTo>
                <a:lnTo>
                  <a:pt x="278" y="148"/>
                </a:lnTo>
                <a:lnTo>
                  <a:pt x="281" y="148"/>
                </a:lnTo>
                <a:lnTo>
                  <a:pt x="283" y="147"/>
                </a:lnTo>
                <a:lnTo>
                  <a:pt x="285" y="147"/>
                </a:lnTo>
                <a:lnTo>
                  <a:pt x="288" y="145"/>
                </a:lnTo>
                <a:lnTo>
                  <a:pt x="288" y="145"/>
                </a:lnTo>
                <a:lnTo>
                  <a:pt x="288" y="145"/>
                </a:lnTo>
                <a:lnTo>
                  <a:pt x="288" y="145"/>
                </a:lnTo>
                <a:lnTo>
                  <a:pt x="289" y="145"/>
                </a:lnTo>
                <a:lnTo>
                  <a:pt x="289" y="145"/>
                </a:lnTo>
                <a:lnTo>
                  <a:pt x="289" y="144"/>
                </a:lnTo>
                <a:lnTo>
                  <a:pt x="289" y="144"/>
                </a:lnTo>
                <a:lnTo>
                  <a:pt x="289" y="144"/>
                </a:lnTo>
                <a:lnTo>
                  <a:pt x="289" y="144"/>
                </a:lnTo>
                <a:lnTo>
                  <a:pt x="289" y="144"/>
                </a:lnTo>
                <a:lnTo>
                  <a:pt x="289" y="144"/>
                </a:lnTo>
                <a:lnTo>
                  <a:pt x="289" y="144"/>
                </a:lnTo>
                <a:lnTo>
                  <a:pt x="289" y="144"/>
                </a:lnTo>
                <a:lnTo>
                  <a:pt x="291" y="144"/>
                </a:lnTo>
                <a:lnTo>
                  <a:pt x="291" y="145"/>
                </a:lnTo>
                <a:lnTo>
                  <a:pt x="291" y="145"/>
                </a:lnTo>
                <a:lnTo>
                  <a:pt x="296" y="143"/>
                </a:lnTo>
                <a:lnTo>
                  <a:pt x="302" y="140"/>
                </a:lnTo>
                <a:lnTo>
                  <a:pt x="302" y="140"/>
                </a:lnTo>
                <a:lnTo>
                  <a:pt x="302" y="141"/>
                </a:lnTo>
                <a:lnTo>
                  <a:pt x="302" y="141"/>
                </a:lnTo>
                <a:lnTo>
                  <a:pt x="302" y="141"/>
                </a:lnTo>
                <a:lnTo>
                  <a:pt x="302" y="143"/>
                </a:lnTo>
                <a:lnTo>
                  <a:pt x="302" y="143"/>
                </a:lnTo>
                <a:lnTo>
                  <a:pt x="303" y="143"/>
                </a:lnTo>
                <a:lnTo>
                  <a:pt x="303" y="143"/>
                </a:lnTo>
                <a:lnTo>
                  <a:pt x="303" y="143"/>
                </a:lnTo>
                <a:lnTo>
                  <a:pt x="303" y="143"/>
                </a:lnTo>
                <a:lnTo>
                  <a:pt x="305" y="141"/>
                </a:lnTo>
                <a:lnTo>
                  <a:pt x="305" y="141"/>
                </a:lnTo>
                <a:lnTo>
                  <a:pt x="305" y="143"/>
                </a:lnTo>
                <a:lnTo>
                  <a:pt x="305" y="143"/>
                </a:lnTo>
                <a:lnTo>
                  <a:pt x="306" y="143"/>
                </a:lnTo>
                <a:lnTo>
                  <a:pt x="306" y="143"/>
                </a:lnTo>
                <a:lnTo>
                  <a:pt x="306" y="143"/>
                </a:lnTo>
                <a:lnTo>
                  <a:pt x="306" y="141"/>
                </a:lnTo>
                <a:lnTo>
                  <a:pt x="306" y="141"/>
                </a:lnTo>
                <a:lnTo>
                  <a:pt x="306" y="141"/>
                </a:lnTo>
                <a:lnTo>
                  <a:pt x="305" y="141"/>
                </a:lnTo>
                <a:lnTo>
                  <a:pt x="305" y="141"/>
                </a:lnTo>
                <a:lnTo>
                  <a:pt x="305" y="141"/>
                </a:lnTo>
                <a:lnTo>
                  <a:pt x="305" y="141"/>
                </a:lnTo>
                <a:lnTo>
                  <a:pt x="305" y="140"/>
                </a:lnTo>
                <a:lnTo>
                  <a:pt x="305" y="140"/>
                </a:lnTo>
                <a:lnTo>
                  <a:pt x="305" y="138"/>
                </a:lnTo>
                <a:lnTo>
                  <a:pt x="305" y="138"/>
                </a:lnTo>
                <a:lnTo>
                  <a:pt x="305" y="138"/>
                </a:lnTo>
                <a:lnTo>
                  <a:pt x="305" y="138"/>
                </a:lnTo>
                <a:lnTo>
                  <a:pt x="305" y="138"/>
                </a:lnTo>
                <a:lnTo>
                  <a:pt x="306" y="138"/>
                </a:lnTo>
                <a:lnTo>
                  <a:pt x="306" y="138"/>
                </a:lnTo>
                <a:lnTo>
                  <a:pt x="306" y="140"/>
                </a:lnTo>
                <a:lnTo>
                  <a:pt x="306" y="140"/>
                </a:lnTo>
                <a:lnTo>
                  <a:pt x="306" y="138"/>
                </a:lnTo>
                <a:lnTo>
                  <a:pt x="306" y="138"/>
                </a:lnTo>
                <a:lnTo>
                  <a:pt x="306" y="138"/>
                </a:lnTo>
                <a:lnTo>
                  <a:pt x="308" y="140"/>
                </a:lnTo>
                <a:lnTo>
                  <a:pt x="308" y="140"/>
                </a:lnTo>
                <a:lnTo>
                  <a:pt x="308" y="140"/>
                </a:lnTo>
                <a:lnTo>
                  <a:pt x="306" y="141"/>
                </a:lnTo>
                <a:lnTo>
                  <a:pt x="306" y="141"/>
                </a:lnTo>
                <a:lnTo>
                  <a:pt x="306" y="141"/>
                </a:lnTo>
                <a:lnTo>
                  <a:pt x="306" y="141"/>
                </a:lnTo>
                <a:lnTo>
                  <a:pt x="308" y="141"/>
                </a:lnTo>
                <a:lnTo>
                  <a:pt x="308" y="141"/>
                </a:lnTo>
                <a:lnTo>
                  <a:pt x="308" y="141"/>
                </a:lnTo>
                <a:lnTo>
                  <a:pt x="309" y="141"/>
                </a:lnTo>
                <a:lnTo>
                  <a:pt x="309" y="141"/>
                </a:lnTo>
                <a:lnTo>
                  <a:pt x="312" y="140"/>
                </a:lnTo>
                <a:lnTo>
                  <a:pt x="313" y="138"/>
                </a:lnTo>
                <a:lnTo>
                  <a:pt x="315" y="138"/>
                </a:lnTo>
                <a:lnTo>
                  <a:pt x="316" y="137"/>
                </a:lnTo>
                <a:lnTo>
                  <a:pt x="316" y="137"/>
                </a:lnTo>
                <a:lnTo>
                  <a:pt x="316" y="137"/>
                </a:lnTo>
                <a:lnTo>
                  <a:pt x="315" y="137"/>
                </a:lnTo>
                <a:lnTo>
                  <a:pt x="315" y="137"/>
                </a:lnTo>
                <a:lnTo>
                  <a:pt x="315" y="137"/>
                </a:lnTo>
                <a:lnTo>
                  <a:pt x="316" y="135"/>
                </a:lnTo>
                <a:lnTo>
                  <a:pt x="318" y="134"/>
                </a:lnTo>
                <a:lnTo>
                  <a:pt x="319" y="134"/>
                </a:lnTo>
                <a:lnTo>
                  <a:pt x="319" y="135"/>
                </a:lnTo>
                <a:lnTo>
                  <a:pt x="319" y="135"/>
                </a:lnTo>
                <a:lnTo>
                  <a:pt x="319" y="135"/>
                </a:lnTo>
                <a:lnTo>
                  <a:pt x="319" y="135"/>
                </a:lnTo>
                <a:lnTo>
                  <a:pt x="318" y="137"/>
                </a:lnTo>
                <a:lnTo>
                  <a:pt x="318" y="137"/>
                </a:lnTo>
                <a:lnTo>
                  <a:pt x="318" y="137"/>
                </a:lnTo>
                <a:lnTo>
                  <a:pt x="319" y="137"/>
                </a:lnTo>
                <a:lnTo>
                  <a:pt x="319" y="137"/>
                </a:lnTo>
                <a:lnTo>
                  <a:pt x="320" y="135"/>
                </a:lnTo>
                <a:lnTo>
                  <a:pt x="322" y="135"/>
                </a:lnTo>
                <a:lnTo>
                  <a:pt x="320" y="134"/>
                </a:lnTo>
                <a:lnTo>
                  <a:pt x="320" y="134"/>
                </a:lnTo>
                <a:lnTo>
                  <a:pt x="320" y="134"/>
                </a:lnTo>
                <a:lnTo>
                  <a:pt x="322" y="134"/>
                </a:lnTo>
                <a:lnTo>
                  <a:pt x="322" y="134"/>
                </a:lnTo>
                <a:lnTo>
                  <a:pt x="322" y="134"/>
                </a:lnTo>
                <a:lnTo>
                  <a:pt x="322" y="134"/>
                </a:lnTo>
                <a:lnTo>
                  <a:pt x="322" y="135"/>
                </a:lnTo>
                <a:lnTo>
                  <a:pt x="322" y="135"/>
                </a:lnTo>
                <a:lnTo>
                  <a:pt x="323" y="135"/>
                </a:lnTo>
                <a:lnTo>
                  <a:pt x="323" y="134"/>
                </a:lnTo>
                <a:lnTo>
                  <a:pt x="323" y="134"/>
                </a:lnTo>
                <a:lnTo>
                  <a:pt x="325" y="134"/>
                </a:lnTo>
                <a:lnTo>
                  <a:pt x="325" y="134"/>
                </a:lnTo>
                <a:lnTo>
                  <a:pt x="323" y="133"/>
                </a:lnTo>
                <a:lnTo>
                  <a:pt x="323" y="133"/>
                </a:lnTo>
                <a:lnTo>
                  <a:pt x="323" y="133"/>
                </a:lnTo>
                <a:lnTo>
                  <a:pt x="325" y="133"/>
                </a:lnTo>
                <a:lnTo>
                  <a:pt x="325" y="131"/>
                </a:lnTo>
                <a:lnTo>
                  <a:pt x="325" y="131"/>
                </a:lnTo>
                <a:lnTo>
                  <a:pt x="325" y="131"/>
                </a:lnTo>
                <a:lnTo>
                  <a:pt x="325" y="131"/>
                </a:lnTo>
                <a:lnTo>
                  <a:pt x="326" y="130"/>
                </a:lnTo>
                <a:lnTo>
                  <a:pt x="328" y="130"/>
                </a:lnTo>
                <a:lnTo>
                  <a:pt x="329" y="128"/>
                </a:lnTo>
                <a:lnTo>
                  <a:pt x="332" y="128"/>
                </a:lnTo>
                <a:lnTo>
                  <a:pt x="332" y="128"/>
                </a:lnTo>
                <a:lnTo>
                  <a:pt x="332" y="128"/>
                </a:lnTo>
                <a:lnTo>
                  <a:pt x="332" y="128"/>
                </a:lnTo>
                <a:lnTo>
                  <a:pt x="332" y="130"/>
                </a:lnTo>
                <a:lnTo>
                  <a:pt x="330" y="130"/>
                </a:lnTo>
                <a:lnTo>
                  <a:pt x="330" y="130"/>
                </a:lnTo>
                <a:lnTo>
                  <a:pt x="330" y="130"/>
                </a:lnTo>
                <a:lnTo>
                  <a:pt x="330" y="130"/>
                </a:lnTo>
                <a:lnTo>
                  <a:pt x="330" y="130"/>
                </a:lnTo>
                <a:lnTo>
                  <a:pt x="329" y="131"/>
                </a:lnTo>
                <a:lnTo>
                  <a:pt x="329" y="131"/>
                </a:lnTo>
                <a:lnTo>
                  <a:pt x="329" y="131"/>
                </a:lnTo>
                <a:lnTo>
                  <a:pt x="328" y="131"/>
                </a:lnTo>
                <a:lnTo>
                  <a:pt x="326" y="131"/>
                </a:lnTo>
                <a:lnTo>
                  <a:pt x="326" y="131"/>
                </a:lnTo>
                <a:lnTo>
                  <a:pt x="326" y="131"/>
                </a:lnTo>
                <a:lnTo>
                  <a:pt x="326" y="131"/>
                </a:lnTo>
                <a:lnTo>
                  <a:pt x="326" y="131"/>
                </a:lnTo>
                <a:lnTo>
                  <a:pt x="326" y="133"/>
                </a:lnTo>
                <a:lnTo>
                  <a:pt x="326" y="133"/>
                </a:lnTo>
                <a:lnTo>
                  <a:pt x="328" y="133"/>
                </a:lnTo>
                <a:lnTo>
                  <a:pt x="328" y="134"/>
                </a:lnTo>
                <a:lnTo>
                  <a:pt x="328" y="134"/>
                </a:lnTo>
                <a:lnTo>
                  <a:pt x="329" y="134"/>
                </a:lnTo>
                <a:lnTo>
                  <a:pt x="329" y="134"/>
                </a:lnTo>
                <a:lnTo>
                  <a:pt x="329" y="133"/>
                </a:lnTo>
                <a:lnTo>
                  <a:pt x="330" y="133"/>
                </a:lnTo>
                <a:lnTo>
                  <a:pt x="330" y="133"/>
                </a:lnTo>
                <a:lnTo>
                  <a:pt x="332" y="133"/>
                </a:lnTo>
                <a:lnTo>
                  <a:pt x="332" y="133"/>
                </a:lnTo>
                <a:lnTo>
                  <a:pt x="332" y="133"/>
                </a:lnTo>
                <a:lnTo>
                  <a:pt x="333" y="133"/>
                </a:lnTo>
                <a:lnTo>
                  <a:pt x="333" y="133"/>
                </a:lnTo>
                <a:lnTo>
                  <a:pt x="333" y="133"/>
                </a:lnTo>
                <a:lnTo>
                  <a:pt x="332" y="134"/>
                </a:lnTo>
                <a:lnTo>
                  <a:pt x="332" y="134"/>
                </a:lnTo>
                <a:lnTo>
                  <a:pt x="330" y="134"/>
                </a:lnTo>
                <a:lnTo>
                  <a:pt x="330" y="135"/>
                </a:lnTo>
                <a:lnTo>
                  <a:pt x="330" y="135"/>
                </a:lnTo>
                <a:lnTo>
                  <a:pt x="330" y="134"/>
                </a:lnTo>
                <a:lnTo>
                  <a:pt x="330" y="134"/>
                </a:lnTo>
                <a:lnTo>
                  <a:pt x="330" y="135"/>
                </a:lnTo>
                <a:lnTo>
                  <a:pt x="329" y="134"/>
                </a:lnTo>
                <a:lnTo>
                  <a:pt x="329" y="134"/>
                </a:lnTo>
                <a:lnTo>
                  <a:pt x="329" y="135"/>
                </a:lnTo>
                <a:lnTo>
                  <a:pt x="328" y="137"/>
                </a:lnTo>
                <a:lnTo>
                  <a:pt x="328" y="137"/>
                </a:lnTo>
                <a:lnTo>
                  <a:pt x="328" y="137"/>
                </a:lnTo>
                <a:lnTo>
                  <a:pt x="329" y="137"/>
                </a:lnTo>
                <a:lnTo>
                  <a:pt x="329" y="137"/>
                </a:lnTo>
                <a:lnTo>
                  <a:pt x="329" y="137"/>
                </a:lnTo>
                <a:lnTo>
                  <a:pt x="329" y="137"/>
                </a:lnTo>
                <a:lnTo>
                  <a:pt x="329" y="137"/>
                </a:lnTo>
                <a:lnTo>
                  <a:pt x="328" y="137"/>
                </a:lnTo>
                <a:lnTo>
                  <a:pt x="328" y="137"/>
                </a:lnTo>
                <a:lnTo>
                  <a:pt x="328" y="138"/>
                </a:lnTo>
                <a:lnTo>
                  <a:pt x="328" y="138"/>
                </a:lnTo>
                <a:lnTo>
                  <a:pt x="328" y="138"/>
                </a:lnTo>
                <a:lnTo>
                  <a:pt x="328" y="137"/>
                </a:lnTo>
                <a:lnTo>
                  <a:pt x="328" y="137"/>
                </a:lnTo>
                <a:lnTo>
                  <a:pt x="326" y="138"/>
                </a:lnTo>
                <a:lnTo>
                  <a:pt x="326" y="138"/>
                </a:lnTo>
                <a:lnTo>
                  <a:pt x="325" y="138"/>
                </a:lnTo>
                <a:lnTo>
                  <a:pt x="325" y="138"/>
                </a:lnTo>
                <a:lnTo>
                  <a:pt x="323" y="138"/>
                </a:lnTo>
                <a:lnTo>
                  <a:pt x="323" y="140"/>
                </a:lnTo>
                <a:lnTo>
                  <a:pt x="323" y="140"/>
                </a:lnTo>
                <a:lnTo>
                  <a:pt x="320" y="141"/>
                </a:lnTo>
                <a:lnTo>
                  <a:pt x="319" y="141"/>
                </a:lnTo>
                <a:lnTo>
                  <a:pt x="318" y="143"/>
                </a:lnTo>
                <a:lnTo>
                  <a:pt x="318" y="143"/>
                </a:lnTo>
                <a:lnTo>
                  <a:pt x="318" y="143"/>
                </a:lnTo>
                <a:lnTo>
                  <a:pt x="318" y="143"/>
                </a:lnTo>
                <a:lnTo>
                  <a:pt x="318" y="143"/>
                </a:lnTo>
                <a:lnTo>
                  <a:pt x="318" y="144"/>
                </a:lnTo>
                <a:lnTo>
                  <a:pt x="318" y="144"/>
                </a:lnTo>
                <a:lnTo>
                  <a:pt x="319" y="144"/>
                </a:lnTo>
                <a:lnTo>
                  <a:pt x="319" y="144"/>
                </a:lnTo>
                <a:lnTo>
                  <a:pt x="320" y="144"/>
                </a:lnTo>
                <a:lnTo>
                  <a:pt x="320" y="143"/>
                </a:lnTo>
                <a:lnTo>
                  <a:pt x="320" y="143"/>
                </a:lnTo>
                <a:lnTo>
                  <a:pt x="322" y="143"/>
                </a:lnTo>
                <a:lnTo>
                  <a:pt x="322" y="143"/>
                </a:lnTo>
                <a:lnTo>
                  <a:pt x="323" y="141"/>
                </a:lnTo>
                <a:lnTo>
                  <a:pt x="325" y="141"/>
                </a:lnTo>
                <a:lnTo>
                  <a:pt x="326" y="141"/>
                </a:lnTo>
                <a:lnTo>
                  <a:pt x="326" y="141"/>
                </a:lnTo>
                <a:lnTo>
                  <a:pt x="326" y="140"/>
                </a:lnTo>
                <a:lnTo>
                  <a:pt x="326" y="140"/>
                </a:lnTo>
                <a:lnTo>
                  <a:pt x="328" y="140"/>
                </a:lnTo>
                <a:lnTo>
                  <a:pt x="328" y="141"/>
                </a:lnTo>
                <a:lnTo>
                  <a:pt x="328" y="141"/>
                </a:lnTo>
                <a:lnTo>
                  <a:pt x="328" y="140"/>
                </a:lnTo>
                <a:lnTo>
                  <a:pt x="328" y="140"/>
                </a:lnTo>
                <a:lnTo>
                  <a:pt x="329" y="140"/>
                </a:lnTo>
                <a:lnTo>
                  <a:pt x="330" y="138"/>
                </a:lnTo>
                <a:lnTo>
                  <a:pt x="330" y="138"/>
                </a:lnTo>
                <a:lnTo>
                  <a:pt x="332" y="137"/>
                </a:lnTo>
                <a:lnTo>
                  <a:pt x="332" y="137"/>
                </a:lnTo>
                <a:lnTo>
                  <a:pt x="333" y="137"/>
                </a:lnTo>
                <a:lnTo>
                  <a:pt x="336" y="137"/>
                </a:lnTo>
                <a:lnTo>
                  <a:pt x="336" y="137"/>
                </a:lnTo>
                <a:lnTo>
                  <a:pt x="335" y="137"/>
                </a:lnTo>
                <a:lnTo>
                  <a:pt x="335" y="137"/>
                </a:lnTo>
                <a:lnTo>
                  <a:pt x="335" y="138"/>
                </a:lnTo>
                <a:lnTo>
                  <a:pt x="335" y="138"/>
                </a:lnTo>
                <a:lnTo>
                  <a:pt x="336" y="138"/>
                </a:lnTo>
                <a:lnTo>
                  <a:pt x="339" y="137"/>
                </a:lnTo>
                <a:lnTo>
                  <a:pt x="343" y="135"/>
                </a:lnTo>
                <a:lnTo>
                  <a:pt x="343" y="135"/>
                </a:lnTo>
                <a:lnTo>
                  <a:pt x="343" y="137"/>
                </a:lnTo>
                <a:lnTo>
                  <a:pt x="343" y="137"/>
                </a:lnTo>
                <a:lnTo>
                  <a:pt x="345" y="135"/>
                </a:lnTo>
                <a:lnTo>
                  <a:pt x="345" y="135"/>
                </a:lnTo>
                <a:lnTo>
                  <a:pt x="345" y="135"/>
                </a:lnTo>
                <a:lnTo>
                  <a:pt x="345" y="135"/>
                </a:lnTo>
                <a:lnTo>
                  <a:pt x="345" y="134"/>
                </a:lnTo>
                <a:lnTo>
                  <a:pt x="345" y="134"/>
                </a:lnTo>
                <a:lnTo>
                  <a:pt x="346" y="134"/>
                </a:lnTo>
                <a:lnTo>
                  <a:pt x="346" y="134"/>
                </a:lnTo>
                <a:lnTo>
                  <a:pt x="346" y="134"/>
                </a:lnTo>
                <a:lnTo>
                  <a:pt x="346" y="134"/>
                </a:lnTo>
                <a:lnTo>
                  <a:pt x="348" y="134"/>
                </a:lnTo>
                <a:lnTo>
                  <a:pt x="348" y="134"/>
                </a:lnTo>
                <a:lnTo>
                  <a:pt x="350" y="134"/>
                </a:lnTo>
                <a:lnTo>
                  <a:pt x="350" y="134"/>
                </a:lnTo>
                <a:lnTo>
                  <a:pt x="350" y="133"/>
                </a:lnTo>
                <a:lnTo>
                  <a:pt x="352" y="133"/>
                </a:lnTo>
                <a:lnTo>
                  <a:pt x="353" y="133"/>
                </a:lnTo>
                <a:lnTo>
                  <a:pt x="353" y="133"/>
                </a:lnTo>
                <a:lnTo>
                  <a:pt x="353" y="133"/>
                </a:lnTo>
                <a:lnTo>
                  <a:pt x="355" y="133"/>
                </a:lnTo>
                <a:lnTo>
                  <a:pt x="355" y="133"/>
                </a:lnTo>
                <a:lnTo>
                  <a:pt x="355" y="133"/>
                </a:lnTo>
                <a:lnTo>
                  <a:pt x="355" y="133"/>
                </a:lnTo>
                <a:lnTo>
                  <a:pt x="353" y="134"/>
                </a:lnTo>
                <a:lnTo>
                  <a:pt x="353" y="134"/>
                </a:lnTo>
                <a:lnTo>
                  <a:pt x="353" y="134"/>
                </a:lnTo>
                <a:lnTo>
                  <a:pt x="353" y="134"/>
                </a:lnTo>
                <a:lnTo>
                  <a:pt x="346" y="135"/>
                </a:lnTo>
                <a:lnTo>
                  <a:pt x="343" y="137"/>
                </a:lnTo>
                <a:lnTo>
                  <a:pt x="340" y="138"/>
                </a:lnTo>
                <a:lnTo>
                  <a:pt x="340" y="138"/>
                </a:lnTo>
                <a:lnTo>
                  <a:pt x="339" y="138"/>
                </a:lnTo>
                <a:lnTo>
                  <a:pt x="338" y="138"/>
                </a:lnTo>
                <a:lnTo>
                  <a:pt x="338" y="140"/>
                </a:lnTo>
                <a:lnTo>
                  <a:pt x="338" y="140"/>
                </a:lnTo>
                <a:lnTo>
                  <a:pt x="336" y="138"/>
                </a:lnTo>
                <a:lnTo>
                  <a:pt x="336" y="138"/>
                </a:lnTo>
                <a:lnTo>
                  <a:pt x="336" y="138"/>
                </a:lnTo>
                <a:lnTo>
                  <a:pt x="336" y="138"/>
                </a:lnTo>
                <a:lnTo>
                  <a:pt x="336" y="140"/>
                </a:lnTo>
                <a:lnTo>
                  <a:pt x="335" y="140"/>
                </a:lnTo>
                <a:lnTo>
                  <a:pt x="333" y="141"/>
                </a:lnTo>
                <a:lnTo>
                  <a:pt x="333" y="141"/>
                </a:lnTo>
                <a:lnTo>
                  <a:pt x="333" y="141"/>
                </a:lnTo>
                <a:lnTo>
                  <a:pt x="332" y="141"/>
                </a:lnTo>
                <a:lnTo>
                  <a:pt x="332" y="141"/>
                </a:lnTo>
                <a:lnTo>
                  <a:pt x="332" y="140"/>
                </a:lnTo>
                <a:lnTo>
                  <a:pt x="332" y="140"/>
                </a:lnTo>
                <a:lnTo>
                  <a:pt x="332" y="140"/>
                </a:lnTo>
                <a:lnTo>
                  <a:pt x="330" y="141"/>
                </a:lnTo>
                <a:lnTo>
                  <a:pt x="329" y="143"/>
                </a:lnTo>
                <a:lnTo>
                  <a:pt x="329" y="143"/>
                </a:lnTo>
                <a:lnTo>
                  <a:pt x="328" y="143"/>
                </a:lnTo>
                <a:lnTo>
                  <a:pt x="326" y="145"/>
                </a:lnTo>
                <a:lnTo>
                  <a:pt x="326" y="145"/>
                </a:lnTo>
                <a:lnTo>
                  <a:pt x="326" y="144"/>
                </a:lnTo>
                <a:lnTo>
                  <a:pt x="325" y="144"/>
                </a:lnTo>
                <a:lnTo>
                  <a:pt x="323" y="145"/>
                </a:lnTo>
                <a:lnTo>
                  <a:pt x="323" y="145"/>
                </a:lnTo>
                <a:lnTo>
                  <a:pt x="323" y="145"/>
                </a:lnTo>
                <a:lnTo>
                  <a:pt x="323" y="147"/>
                </a:lnTo>
                <a:lnTo>
                  <a:pt x="323" y="147"/>
                </a:lnTo>
                <a:lnTo>
                  <a:pt x="323" y="145"/>
                </a:lnTo>
                <a:lnTo>
                  <a:pt x="323" y="145"/>
                </a:lnTo>
                <a:lnTo>
                  <a:pt x="322" y="147"/>
                </a:lnTo>
                <a:lnTo>
                  <a:pt x="322" y="147"/>
                </a:lnTo>
                <a:lnTo>
                  <a:pt x="322" y="147"/>
                </a:lnTo>
                <a:lnTo>
                  <a:pt x="322" y="147"/>
                </a:lnTo>
                <a:lnTo>
                  <a:pt x="322" y="147"/>
                </a:lnTo>
                <a:lnTo>
                  <a:pt x="322" y="147"/>
                </a:lnTo>
                <a:lnTo>
                  <a:pt x="320" y="147"/>
                </a:lnTo>
                <a:lnTo>
                  <a:pt x="320" y="147"/>
                </a:lnTo>
                <a:lnTo>
                  <a:pt x="320" y="147"/>
                </a:lnTo>
                <a:lnTo>
                  <a:pt x="320" y="147"/>
                </a:lnTo>
                <a:lnTo>
                  <a:pt x="320" y="147"/>
                </a:lnTo>
                <a:lnTo>
                  <a:pt x="319" y="147"/>
                </a:lnTo>
                <a:lnTo>
                  <a:pt x="319" y="147"/>
                </a:lnTo>
                <a:lnTo>
                  <a:pt x="319" y="148"/>
                </a:lnTo>
                <a:lnTo>
                  <a:pt x="318" y="150"/>
                </a:lnTo>
                <a:lnTo>
                  <a:pt x="318" y="150"/>
                </a:lnTo>
                <a:lnTo>
                  <a:pt x="316" y="150"/>
                </a:lnTo>
                <a:lnTo>
                  <a:pt x="316" y="150"/>
                </a:lnTo>
                <a:lnTo>
                  <a:pt x="316" y="150"/>
                </a:lnTo>
                <a:lnTo>
                  <a:pt x="316" y="150"/>
                </a:lnTo>
                <a:lnTo>
                  <a:pt x="316" y="148"/>
                </a:lnTo>
                <a:lnTo>
                  <a:pt x="316" y="148"/>
                </a:lnTo>
                <a:lnTo>
                  <a:pt x="316" y="148"/>
                </a:lnTo>
                <a:lnTo>
                  <a:pt x="316" y="148"/>
                </a:lnTo>
                <a:lnTo>
                  <a:pt x="315" y="147"/>
                </a:lnTo>
                <a:lnTo>
                  <a:pt x="315" y="147"/>
                </a:lnTo>
                <a:lnTo>
                  <a:pt x="313" y="147"/>
                </a:lnTo>
                <a:lnTo>
                  <a:pt x="312" y="148"/>
                </a:lnTo>
                <a:lnTo>
                  <a:pt x="312" y="148"/>
                </a:lnTo>
                <a:lnTo>
                  <a:pt x="312" y="148"/>
                </a:lnTo>
                <a:lnTo>
                  <a:pt x="312" y="148"/>
                </a:lnTo>
                <a:lnTo>
                  <a:pt x="312" y="148"/>
                </a:lnTo>
                <a:lnTo>
                  <a:pt x="312" y="150"/>
                </a:lnTo>
                <a:lnTo>
                  <a:pt x="312" y="150"/>
                </a:lnTo>
                <a:lnTo>
                  <a:pt x="312" y="150"/>
                </a:lnTo>
                <a:lnTo>
                  <a:pt x="312" y="150"/>
                </a:lnTo>
                <a:lnTo>
                  <a:pt x="311" y="150"/>
                </a:lnTo>
                <a:lnTo>
                  <a:pt x="311" y="150"/>
                </a:lnTo>
                <a:lnTo>
                  <a:pt x="311" y="150"/>
                </a:lnTo>
                <a:lnTo>
                  <a:pt x="311" y="150"/>
                </a:lnTo>
                <a:lnTo>
                  <a:pt x="311" y="150"/>
                </a:lnTo>
                <a:lnTo>
                  <a:pt x="311" y="151"/>
                </a:lnTo>
                <a:lnTo>
                  <a:pt x="311" y="151"/>
                </a:lnTo>
                <a:lnTo>
                  <a:pt x="311" y="151"/>
                </a:lnTo>
                <a:lnTo>
                  <a:pt x="311" y="153"/>
                </a:lnTo>
                <a:lnTo>
                  <a:pt x="309" y="153"/>
                </a:lnTo>
                <a:lnTo>
                  <a:pt x="308" y="153"/>
                </a:lnTo>
                <a:lnTo>
                  <a:pt x="308" y="154"/>
                </a:lnTo>
                <a:lnTo>
                  <a:pt x="308" y="154"/>
                </a:lnTo>
                <a:lnTo>
                  <a:pt x="308" y="155"/>
                </a:lnTo>
                <a:lnTo>
                  <a:pt x="308" y="155"/>
                </a:lnTo>
                <a:lnTo>
                  <a:pt x="309" y="155"/>
                </a:lnTo>
                <a:lnTo>
                  <a:pt x="309" y="154"/>
                </a:lnTo>
                <a:lnTo>
                  <a:pt x="309" y="154"/>
                </a:lnTo>
                <a:lnTo>
                  <a:pt x="311" y="153"/>
                </a:lnTo>
                <a:lnTo>
                  <a:pt x="311" y="154"/>
                </a:lnTo>
                <a:lnTo>
                  <a:pt x="311" y="154"/>
                </a:lnTo>
                <a:lnTo>
                  <a:pt x="312" y="153"/>
                </a:lnTo>
                <a:lnTo>
                  <a:pt x="312" y="153"/>
                </a:lnTo>
                <a:lnTo>
                  <a:pt x="312" y="153"/>
                </a:lnTo>
                <a:lnTo>
                  <a:pt x="313" y="153"/>
                </a:lnTo>
                <a:lnTo>
                  <a:pt x="313" y="153"/>
                </a:lnTo>
                <a:lnTo>
                  <a:pt x="313" y="151"/>
                </a:lnTo>
                <a:lnTo>
                  <a:pt x="313" y="151"/>
                </a:lnTo>
                <a:lnTo>
                  <a:pt x="313" y="151"/>
                </a:lnTo>
                <a:lnTo>
                  <a:pt x="313" y="153"/>
                </a:lnTo>
                <a:lnTo>
                  <a:pt x="313" y="153"/>
                </a:lnTo>
                <a:lnTo>
                  <a:pt x="313" y="153"/>
                </a:lnTo>
                <a:lnTo>
                  <a:pt x="313" y="153"/>
                </a:lnTo>
                <a:lnTo>
                  <a:pt x="313" y="153"/>
                </a:lnTo>
                <a:lnTo>
                  <a:pt x="315" y="153"/>
                </a:lnTo>
                <a:lnTo>
                  <a:pt x="316" y="153"/>
                </a:lnTo>
                <a:lnTo>
                  <a:pt x="316" y="153"/>
                </a:lnTo>
                <a:lnTo>
                  <a:pt x="318" y="151"/>
                </a:lnTo>
                <a:lnTo>
                  <a:pt x="319" y="150"/>
                </a:lnTo>
                <a:lnTo>
                  <a:pt x="320" y="150"/>
                </a:lnTo>
                <a:lnTo>
                  <a:pt x="322" y="150"/>
                </a:lnTo>
                <a:lnTo>
                  <a:pt x="322" y="150"/>
                </a:lnTo>
                <a:lnTo>
                  <a:pt x="322" y="150"/>
                </a:lnTo>
                <a:lnTo>
                  <a:pt x="322" y="150"/>
                </a:lnTo>
                <a:lnTo>
                  <a:pt x="323" y="150"/>
                </a:lnTo>
                <a:lnTo>
                  <a:pt x="323" y="148"/>
                </a:lnTo>
                <a:lnTo>
                  <a:pt x="326" y="148"/>
                </a:lnTo>
                <a:lnTo>
                  <a:pt x="328" y="147"/>
                </a:lnTo>
                <a:lnTo>
                  <a:pt x="329" y="147"/>
                </a:lnTo>
                <a:lnTo>
                  <a:pt x="330" y="147"/>
                </a:lnTo>
                <a:lnTo>
                  <a:pt x="330" y="147"/>
                </a:lnTo>
                <a:lnTo>
                  <a:pt x="330" y="147"/>
                </a:lnTo>
                <a:lnTo>
                  <a:pt x="332" y="147"/>
                </a:lnTo>
                <a:lnTo>
                  <a:pt x="333" y="145"/>
                </a:lnTo>
                <a:lnTo>
                  <a:pt x="335" y="144"/>
                </a:lnTo>
                <a:lnTo>
                  <a:pt x="335" y="144"/>
                </a:lnTo>
                <a:lnTo>
                  <a:pt x="336" y="144"/>
                </a:lnTo>
                <a:lnTo>
                  <a:pt x="336" y="144"/>
                </a:lnTo>
                <a:lnTo>
                  <a:pt x="338" y="144"/>
                </a:lnTo>
                <a:lnTo>
                  <a:pt x="339" y="144"/>
                </a:lnTo>
                <a:lnTo>
                  <a:pt x="340" y="143"/>
                </a:lnTo>
                <a:lnTo>
                  <a:pt x="343" y="141"/>
                </a:lnTo>
                <a:lnTo>
                  <a:pt x="343" y="141"/>
                </a:lnTo>
                <a:lnTo>
                  <a:pt x="345" y="141"/>
                </a:lnTo>
                <a:lnTo>
                  <a:pt x="345" y="141"/>
                </a:lnTo>
                <a:lnTo>
                  <a:pt x="345" y="141"/>
                </a:lnTo>
                <a:lnTo>
                  <a:pt x="345" y="141"/>
                </a:lnTo>
                <a:lnTo>
                  <a:pt x="345" y="141"/>
                </a:lnTo>
                <a:lnTo>
                  <a:pt x="346" y="141"/>
                </a:lnTo>
                <a:lnTo>
                  <a:pt x="346" y="141"/>
                </a:lnTo>
                <a:lnTo>
                  <a:pt x="346" y="141"/>
                </a:lnTo>
                <a:lnTo>
                  <a:pt x="346" y="141"/>
                </a:lnTo>
                <a:lnTo>
                  <a:pt x="346" y="140"/>
                </a:lnTo>
                <a:lnTo>
                  <a:pt x="346" y="140"/>
                </a:lnTo>
                <a:lnTo>
                  <a:pt x="349" y="138"/>
                </a:lnTo>
                <a:lnTo>
                  <a:pt x="350" y="138"/>
                </a:lnTo>
                <a:lnTo>
                  <a:pt x="352" y="137"/>
                </a:lnTo>
                <a:lnTo>
                  <a:pt x="352" y="137"/>
                </a:lnTo>
                <a:lnTo>
                  <a:pt x="352" y="138"/>
                </a:lnTo>
                <a:lnTo>
                  <a:pt x="353" y="138"/>
                </a:lnTo>
                <a:lnTo>
                  <a:pt x="353" y="138"/>
                </a:lnTo>
                <a:lnTo>
                  <a:pt x="353" y="138"/>
                </a:lnTo>
                <a:lnTo>
                  <a:pt x="355" y="138"/>
                </a:lnTo>
                <a:lnTo>
                  <a:pt x="355" y="138"/>
                </a:lnTo>
                <a:lnTo>
                  <a:pt x="355" y="138"/>
                </a:lnTo>
                <a:lnTo>
                  <a:pt x="355" y="138"/>
                </a:lnTo>
                <a:lnTo>
                  <a:pt x="355" y="138"/>
                </a:lnTo>
                <a:lnTo>
                  <a:pt x="356" y="138"/>
                </a:lnTo>
                <a:lnTo>
                  <a:pt x="356" y="138"/>
                </a:lnTo>
                <a:lnTo>
                  <a:pt x="356" y="137"/>
                </a:lnTo>
                <a:lnTo>
                  <a:pt x="356" y="137"/>
                </a:lnTo>
                <a:lnTo>
                  <a:pt x="358" y="137"/>
                </a:lnTo>
                <a:lnTo>
                  <a:pt x="360" y="137"/>
                </a:lnTo>
                <a:lnTo>
                  <a:pt x="363" y="135"/>
                </a:lnTo>
                <a:lnTo>
                  <a:pt x="365" y="134"/>
                </a:lnTo>
                <a:lnTo>
                  <a:pt x="363" y="134"/>
                </a:lnTo>
                <a:lnTo>
                  <a:pt x="363" y="134"/>
                </a:lnTo>
                <a:lnTo>
                  <a:pt x="365" y="134"/>
                </a:lnTo>
                <a:lnTo>
                  <a:pt x="365" y="134"/>
                </a:lnTo>
                <a:lnTo>
                  <a:pt x="366" y="134"/>
                </a:lnTo>
                <a:lnTo>
                  <a:pt x="366" y="133"/>
                </a:lnTo>
                <a:lnTo>
                  <a:pt x="366" y="133"/>
                </a:lnTo>
                <a:lnTo>
                  <a:pt x="367" y="134"/>
                </a:lnTo>
                <a:lnTo>
                  <a:pt x="367" y="134"/>
                </a:lnTo>
                <a:lnTo>
                  <a:pt x="367" y="134"/>
                </a:lnTo>
                <a:lnTo>
                  <a:pt x="369" y="134"/>
                </a:lnTo>
                <a:lnTo>
                  <a:pt x="369" y="134"/>
                </a:lnTo>
                <a:lnTo>
                  <a:pt x="367" y="134"/>
                </a:lnTo>
                <a:lnTo>
                  <a:pt x="369" y="134"/>
                </a:lnTo>
                <a:lnTo>
                  <a:pt x="369" y="134"/>
                </a:lnTo>
                <a:lnTo>
                  <a:pt x="367" y="135"/>
                </a:lnTo>
                <a:lnTo>
                  <a:pt x="367" y="135"/>
                </a:lnTo>
                <a:lnTo>
                  <a:pt x="365" y="135"/>
                </a:lnTo>
                <a:lnTo>
                  <a:pt x="365" y="135"/>
                </a:lnTo>
                <a:lnTo>
                  <a:pt x="363" y="135"/>
                </a:lnTo>
                <a:lnTo>
                  <a:pt x="363" y="137"/>
                </a:lnTo>
                <a:lnTo>
                  <a:pt x="363" y="137"/>
                </a:lnTo>
                <a:lnTo>
                  <a:pt x="363" y="137"/>
                </a:lnTo>
                <a:lnTo>
                  <a:pt x="363" y="137"/>
                </a:lnTo>
                <a:lnTo>
                  <a:pt x="363" y="138"/>
                </a:lnTo>
                <a:lnTo>
                  <a:pt x="363" y="138"/>
                </a:lnTo>
                <a:lnTo>
                  <a:pt x="362" y="138"/>
                </a:lnTo>
                <a:lnTo>
                  <a:pt x="359" y="138"/>
                </a:lnTo>
                <a:lnTo>
                  <a:pt x="358" y="140"/>
                </a:lnTo>
                <a:lnTo>
                  <a:pt x="356" y="141"/>
                </a:lnTo>
                <a:lnTo>
                  <a:pt x="356" y="141"/>
                </a:lnTo>
                <a:lnTo>
                  <a:pt x="355" y="141"/>
                </a:lnTo>
                <a:lnTo>
                  <a:pt x="353" y="143"/>
                </a:lnTo>
                <a:lnTo>
                  <a:pt x="352" y="143"/>
                </a:lnTo>
                <a:lnTo>
                  <a:pt x="350" y="143"/>
                </a:lnTo>
                <a:lnTo>
                  <a:pt x="350" y="143"/>
                </a:lnTo>
                <a:lnTo>
                  <a:pt x="350" y="143"/>
                </a:lnTo>
                <a:lnTo>
                  <a:pt x="350" y="143"/>
                </a:lnTo>
                <a:lnTo>
                  <a:pt x="350" y="143"/>
                </a:lnTo>
                <a:lnTo>
                  <a:pt x="350" y="143"/>
                </a:lnTo>
                <a:lnTo>
                  <a:pt x="349" y="143"/>
                </a:lnTo>
                <a:lnTo>
                  <a:pt x="349" y="143"/>
                </a:lnTo>
                <a:lnTo>
                  <a:pt x="349" y="143"/>
                </a:lnTo>
                <a:lnTo>
                  <a:pt x="349" y="143"/>
                </a:lnTo>
                <a:lnTo>
                  <a:pt x="348" y="144"/>
                </a:lnTo>
                <a:lnTo>
                  <a:pt x="348" y="144"/>
                </a:lnTo>
                <a:lnTo>
                  <a:pt x="348" y="144"/>
                </a:lnTo>
                <a:lnTo>
                  <a:pt x="348" y="144"/>
                </a:lnTo>
                <a:lnTo>
                  <a:pt x="348" y="145"/>
                </a:lnTo>
                <a:lnTo>
                  <a:pt x="346" y="145"/>
                </a:lnTo>
                <a:lnTo>
                  <a:pt x="345" y="145"/>
                </a:lnTo>
                <a:lnTo>
                  <a:pt x="345" y="145"/>
                </a:lnTo>
                <a:lnTo>
                  <a:pt x="345" y="145"/>
                </a:lnTo>
                <a:lnTo>
                  <a:pt x="345" y="147"/>
                </a:lnTo>
                <a:lnTo>
                  <a:pt x="343" y="147"/>
                </a:lnTo>
                <a:lnTo>
                  <a:pt x="345" y="147"/>
                </a:lnTo>
                <a:lnTo>
                  <a:pt x="345" y="147"/>
                </a:lnTo>
                <a:lnTo>
                  <a:pt x="343" y="147"/>
                </a:lnTo>
                <a:lnTo>
                  <a:pt x="343" y="147"/>
                </a:lnTo>
                <a:lnTo>
                  <a:pt x="342" y="147"/>
                </a:lnTo>
                <a:lnTo>
                  <a:pt x="342" y="147"/>
                </a:lnTo>
                <a:lnTo>
                  <a:pt x="342" y="147"/>
                </a:lnTo>
                <a:lnTo>
                  <a:pt x="340" y="148"/>
                </a:lnTo>
                <a:lnTo>
                  <a:pt x="340" y="148"/>
                </a:lnTo>
                <a:lnTo>
                  <a:pt x="339" y="147"/>
                </a:lnTo>
                <a:lnTo>
                  <a:pt x="342" y="145"/>
                </a:lnTo>
                <a:lnTo>
                  <a:pt x="342" y="145"/>
                </a:lnTo>
                <a:lnTo>
                  <a:pt x="342" y="145"/>
                </a:lnTo>
                <a:lnTo>
                  <a:pt x="342" y="145"/>
                </a:lnTo>
                <a:lnTo>
                  <a:pt x="343" y="145"/>
                </a:lnTo>
                <a:lnTo>
                  <a:pt x="343" y="145"/>
                </a:lnTo>
                <a:lnTo>
                  <a:pt x="343" y="145"/>
                </a:lnTo>
                <a:lnTo>
                  <a:pt x="343" y="145"/>
                </a:lnTo>
                <a:lnTo>
                  <a:pt x="343" y="145"/>
                </a:lnTo>
                <a:lnTo>
                  <a:pt x="345" y="145"/>
                </a:lnTo>
                <a:lnTo>
                  <a:pt x="345" y="144"/>
                </a:lnTo>
                <a:lnTo>
                  <a:pt x="345" y="144"/>
                </a:lnTo>
                <a:lnTo>
                  <a:pt x="345" y="144"/>
                </a:lnTo>
                <a:lnTo>
                  <a:pt x="345" y="144"/>
                </a:lnTo>
                <a:lnTo>
                  <a:pt x="343" y="144"/>
                </a:lnTo>
                <a:lnTo>
                  <a:pt x="340" y="144"/>
                </a:lnTo>
                <a:lnTo>
                  <a:pt x="336" y="147"/>
                </a:lnTo>
                <a:lnTo>
                  <a:pt x="336" y="147"/>
                </a:lnTo>
                <a:lnTo>
                  <a:pt x="335" y="147"/>
                </a:lnTo>
                <a:lnTo>
                  <a:pt x="335" y="147"/>
                </a:lnTo>
                <a:lnTo>
                  <a:pt x="332" y="148"/>
                </a:lnTo>
                <a:lnTo>
                  <a:pt x="328" y="150"/>
                </a:lnTo>
                <a:lnTo>
                  <a:pt x="328" y="150"/>
                </a:lnTo>
                <a:lnTo>
                  <a:pt x="328" y="150"/>
                </a:lnTo>
                <a:lnTo>
                  <a:pt x="326" y="150"/>
                </a:lnTo>
                <a:lnTo>
                  <a:pt x="326" y="150"/>
                </a:lnTo>
                <a:lnTo>
                  <a:pt x="326" y="151"/>
                </a:lnTo>
                <a:lnTo>
                  <a:pt x="329" y="151"/>
                </a:lnTo>
                <a:lnTo>
                  <a:pt x="329" y="151"/>
                </a:lnTo>
                <a:lnTo>
                  <a:pt x="329" y="151"/>
                </a:lnTo>
                <a:lnTo>
                  <a:pt x="329" y="151"/>
                </a:lnTo>
                <a:lnTo>
                  <a:pt x="328" y="151"/>
                </a:lnTo>
                <a:lnTo>
                  <a:pt x="326" y="151"/>
                </a:lnTo>
                <a:lnTo>
                  <a:pt x="326" y="153"/>
                </a:lnTo>
                <a:lnTo>
                  <a:pt x="326" y="153"/>
                </a:lnTo>
                <a:lnTo>
                  <a:pt x="326" y="153"/>
                </a:lnTo>
                <a:lnTo>
                  <a:pt x="326" y="153"/>
                </a:lnTo>
                <a:lnTo>
                  <a:pt x="326" y="151"/>
                </a:lnTo>
                <a:lnTo>
                  <a:pt x="325" y="151"/>
                </a:lnTo>
                <a:lnTo>
                  <a:pt x="325" y="151"/>
                </a:lnTo>
                <a:lnTo>
                  <a:pt x="325" y="153"/>
                </a:lnTo>
                <a:lnTo>
                  <a:pt x="325" y="153"/>
                </a:lnTo>
                <a:lnTo>
                  <a:pt x="325" y="153"/>
                </a:lnTo>
                <a:lnTo>
                  <a:pt x="325" y="154"/>
                </a:lnTo>
                <a:lnTo>
                  <a:pt x="325" y="154"/>
                </a:lnTo>
                <a:lnTo>
                  <a:pt x="325" y="155"/>
                </a:lnTo>
                <a:lnTo>
                  <a:pt x="325" y="155"/>
                </a:lnTo>
                <a:lnTo>
                  <a:pt x="325" y="155"/>
                </a:lnTo>
                <a:lnTo>
                  <a:pt x="326" y="155"/>
                </a:lnTo>
                <a:lnTo>
                  <a:pt x="326" y="155"/>
                </a:lnTo>
                <a:lnTo>
                  <a:pt x="326" y="155"/>
                </a:lnTo>
                <a:lnTo>
                  <a:pt x="326" y="157"/>
                </a:lnTo>
                <a:lnTo>
                  <a:pt x="326" y="157"/>
                </a:lnTo>
                <a:lnTo>
                  <a:pt x="326" y="157"/>
                </a:lnTo>
                <a:lnTo>
                  <a:pt x="326" y="157"/>
                </a:lnTo>
                <a:lnTo>
                  <a:pt x="328" y="157"/>
                </a:lnTo>
                <a:lnTo>
                  <a:pt x="329" y="157"/>
                </a:lnTo>
                <a:lnTo>
                  <a:pt x="330" y="157"/>
                </a:lnTo>
                <a:lnTo>
                  <a:pt x="332" y="155"/>
                </a:lnTo>
                <a:lnTo>
                  <a:pt x="332" y="155"/>
                </a:lnTo>
                <a:lnTo>
                  <a:pt x="332" y="155"/>
                </a:lnTo>
                <a:lnTo>
                  <a:pt x="332" y="154"/>
                </a:lnTo>
                <a:lnTo>
                  <a:pt x="333" y="154"/>
                </a:lnTo>
                <a:lnTo>
                  <a:pt x="335" y="154"/>
                </a:lnTo>
                <a:lnTo>
                  <a:pt x="335" y="154"/>
                </a:lnTo>
                <a:lnTo>
                  <a:pt x="336" y="154"/>
                </a:lnTo>
                <a:lnTo>
                  <a:pt x="336" y="154"/>
                </a:lnTo>
                <a:lnTo>
                  <a:pt x="335" y="153"/>
                </a:lnTo>
                <a:lnTo>
                  <a:pt x="335" y="153"/>
                </a:lnTo>
                <a:lnTo>
                  <a:pt x="335" y="153"/>
                </a:lnTo>
                <a:lnTo>
                  <a:pt x="336" y="153"/>
                </a:lnTo>
                <a:lnTo>
                  <a:pt x="336" y="153"/>
                </a:lnTo>
                <a:lnTo>
                  <a:pt x="338" y="153"/>
                </a:lnTo>
                <a:lnTo>
                  <a:pt x="338" y="151"/>
                </a:lnTo>
                <a:lnTo>
                  <a:pt x="338" y="151"/>
                </a:lnTo>
                <a:lnTo>
                  <a:pt x="339" y="151"/>
                </a:lnTo>
                <a:lnTo>
                  <a:pt x="339" y="151"/>
                </a:lnTo>
                <a:lnTo>
                  <a:pt x="340" y="151"/>
                </a:lnTo>
                <a:lnTo>
                  <a:pt x="340" y="151"/>
                </a:lnTo>
                <a:lnTo>
                  <a:pt x="340" y="150"/>
                </a:lnTo>
                <a:lnTo>
                  <a:pt x="340" y="150"/>
                </a:lnTo>
                <a:lnTo>
                  <a:pt x="340" y="150"/>
                </a:lnTo>
                <a:lnTo>
                  <a:pt x="342" y="150"/>
                </a:lnTo>
                <a:lnTo>
                  <a:pt x="343" y="150"/>
                </a:lnTo>
                <a:lnTo>
                  <a:pt x="345" y="148"/>
                </a:lnTo>
                <a:lnTo>
                  <a:pt x="346" y="148"/>
                </a:lnTo>
                <a:lnTo>
                  <a:pt x="348" y="147"/>
                </a:lnTo>
                <a:lnTo>
                  <a:pt x="349" y="148"/>
                </a:lnTo>
                <a:lnTo>
                  <a:pt x="349" y="148"/>
                </a:lnTo>
                <a:lnTo>
                  <a:pt x="350" y="147"/>
                </a:lnTo>
                <a:lnTo>
                  <a:pt x="350" y="147"/>
                </a:lnTo>
                <a:lnTo>
                  <a:pt x="352" y="147"/>
                </a:lnTo>
                <a:lnTo>
                  <a:pt x="353" y="147"/>
                </a:lnTo>
                <a:lnTo>
                  <a:pt x="353" y="147"/>
                </a:lnTo>
                <a:lnTo>
                  <a:pt x="353" y="147"/>
                </a:lnTo>
                <a:lnTo>
                  <a:pt x="353" y="145"/>
                </a:lnTo>
                <a:lnTo>
                  <a:pt x="355" y="145"/>
                </a:lnTo>
                <a:lnTo>
                  <a:pt x="355" y="145"/>
                </a:lnTo>
                <a:lnTo>
                  <a:pt x="356" y="145"/>
                </a:lnTo>
                <a:lnTo>
                  <a:pt x="356" y="145"/>
                </a:lnTo>
                <a:lnTo>
                  <a:pt x="356" y="144"/>
                </a:lnTo>
                <a:lnTo>
                  <a:pt x="356" y="144"/>
                </a:lnTo>
                <a:lnTo>
                  <a:pt x="358" y="144"/>
                </a:lnTo>
                <a:lnTo>
                  <a:pt x="359" y="144"/>
                </a:lnTo>
                <a:lnTo>
                  <a:pt x="360" y="143"/>
                </a:lnTo>
                <a:lnTo>
                  <a:pt x="362" y="143"/>
                </a:lnTo>
                <a:lnTo>
                  <a:pt x="362" y="144"/>
                </a:lnTo>
                <a:lnTo>
                  <a:pt x="362" y="144"/>
                </a:lnTo>
                <a:lnTo>
                  <a:pt x="360" y="144"/>
                </a:lnTo>
                <a:lnTo>
                  <a:pt x="359" y="144"/>
                </a:lnTo>
                <a:lnTo>
                  <a:pt x="358" y="145"/>
                </a:lnTo>
                <a:lnTo>
                  <a:pt x="358" y="147"/>
                </a:lnTo>
                <a:lnTo>
                  <a:pt x="358" y="147"/>
                </a:lnTo>
                <a:lnTo>
                  <a:pt x="356" y="147"/>
                </a:lnTo>
                <a:lnTo>
                  <a:pt x="356" y="147"/>
                </a:lnTo>
                <a:lnTo>
                  <a:pt x="355" y="147"/>
                </a:lnTo>
                <a:lnTo>
                  <a:pt x="355" y="147"/>
                </a:lnTo>
                <a:lnTo>
                  <a:pt x="353" y="147"/>
                </a:lnTo>
                <a:lnTo>
                  <a:pt x="353" y="147"/>
                </a:lnTo>
                <a:lnTo>
                  <a:pt x="349" y="148"/>
                </a:lnTo>
                <a:lnTo>
                  <a:pt x="345" y="151"/>
                </a:lnTo>
                <a:lnTo>
                  <a:pt x="345" y="153"/>
                </a:lnTo>
                <a:lnTo>
                  <a:pt x="345" y="153"/>
                </a:lnTo>
                <a:lnTo>
                  <a:pt x="343" y="153"/>
                </a:lnTo>
                <a:lnTo>
                  <a:pt x="342" y="153"/>
                </a:lnTo>
                <a:lnTo>
                  <a:pt x="340" y="153"/>
                </a:lnTo>
                <a:lnTo>
                  <a:pt x="340" y="154"/>
                </a:lnTo>
                <a:lnTo>
                  <a:pt x="340" y="154"/>
                </a:lnTo>
                <a:lnTo>
                  <a:pt x="340" y="154"/>
                </a:lnTo>
                <a:lnTo>
                  <a:pt x="339" y="154"/>
                </a:lnTo>
                <a:lnTo>
                  <a:pt x="339" y="154"/>
                </a:lnTo>
                <a:lnTo>
                  <a:pt x="338" y="154"/>
                </a:lnTo>
                <a:lnTo>
                  <a:pt x="338" y="154"/>
                </a:lnTo>
                <a:lnTo>
                  <a:pt x="338" y="153"/>
                </a:lnTo>
                <a:lnTo>
                  <a:pt x="338" y="153"/>
                </a:lnTo>
                <a:lnTo>
                  <a:pt x="338" y="153"/>
                </a:lnTo>
                <a:lnTo>
                  <a:pt x="338" y="153"/>
                </a:lnTo>
                <a:lnTo>
                  <a:pt x="336" y="153"/>
                </a:lnTo>
                <a:lnTo>
                  <a:pt x="336" y="153"/>
                </a:lnTo>
                <a:lnTo>
                  <a:pt x="336" y="153"/>
                </a:lnTo>
                <a:lnTo>
                  <a:pt x="336" y="154"/>
                </a:lnTo>
                <a:lnTo>
                  <a:pt x="336" y="154"/>
                </a:lnTo>
                <a:lnTo>
                  <a:pt x="338" y="154"/>
                </a:lnTo>
                <a:lnTo>
                  <a:pt x="338" y="154"/>
                </a:lnTo>
                <a:lnTo>
                  <a:pt x="336" y="154"/>
                </a:lnTo>
                <a:lnTo>
                  <a:pt x="336" y="154"/>
                </a:lnTo>
                <a:lnTo>
                  <a:pt x="335" y="154"/>
                </a:lnTo>
                <a:lnTo>
                  <a:pt x="333" y="154"/>
                </a:lnTo>
                <a:lnTo>
                  <a:pt x="333" y="155"/>
                </a:lnTo>
                <a:lnTo>
                  <a:pt x="333" y="155"/>
                </a:lnTo>
                <a:lnTo>
                  <a:pt x="333" y="155"/>
                </a:lnTo>
                <a:lnTo>
                  <a:pt x="333" y="155"/>
                </a:lnTo>
                <a:lnTo>
                  <a:pt x="328" y="158"/>
                </a:lnTo>
                <a:lnTo>
                  <a:pt x="328" y="158"/>
                </a:lnTo>
                <a:lnTo>
                  <a:pt x="328" y="158"/>
                </a:lnTo>
                <a:lnTo>
                  <a:pt x="328" y="160"/>
                </a:lnTo>
                <a:lnTo>
                  <a:pt x="326" y="161"/>
                </a:lnTo>
                <a:lnTo>
                  <a:pt x="328" y="161"/>
                </a:lnTo>
                <a:lnTo>
                  <a:pt x="328" y="161"/>
                </a:lnTo>
                <a:lnTo>
                  <a:pt x="326" y="161"/>
                </a:lnTo>
                <a:lnTo>
                  <a:pt x="326" y="161"/>
                </a:lnTo>
                <a:lnTo>
                  <a:pt x="325" y="161"/>
                </a:lnTo>
                <a:lnTo>
                  <a:pt x="325" y="161"/>
                </a:lnTo>
                <a:lnTo>
                  <a:pt x="325" y="161"/>
                </a:lnTo>
                <a:lnTo>
                  <a:pt x="323" y="161"/>
                </a:lnTo>
                <a:lnTo>
                  <a:pt x="323" y="161"/>
                </a:lnTo>
                <a:lnTo>
                  <a:pt x="322" y="161"/>
                </a:lnTo>
                <a:lnTo>
                  <a:pt x="322" y="161"/>
                </a:lnTo>
                <a:lnTo>
                  <a:pt x="322" y="163"/>
                </a:lnTo>
                <a:lnTo>
                  <a:pt x="322" y="163"/>
                </a:lnTo>
                <a:lnTo>
                  <a:pt x="322" y="163"/>
                </a:lnTo>
                <a:lnTo>
                  <a:pt x="320" y="163"/>
                </a:lnTo>
                <a:lnTo>
                  <a:pt x="320" y="164"/>
                </a:lnTo>
                <a:lnTo>
                  <a:pt x="320" y="164"/>
                </a:lnTo>
                <a:lnTo>
                  <a:pt x="319" y="164"/>
                </a:lnTo>
                <a:lnTo>
                  <a:pt x="319" y="164"/>
                </a:lnTo>
                <a:lnTo>
                  <a:pt x="319" y="164"/>
                </a:lnTo>
                <a:lnTo>
                  <a:pt x="319" y="164"/>
                </a:lnTo>
                <a:lnTo>
                  <a:pt x="319" y="164"/>
                </a:lnTo>
                <a:lnTo>
                  <a:pt x="318" y="165"/>
                </a:lnTo>
                <a:lnTo>
                  <a:pt x="318" y="165"/>
                </a:lnTo>
                <a:lnTo>
                  <a:pt x="316" y="165"/>
                </a:lnTo>
                <a:lnTo>
                  <a:pt x="316" y="165"/>
                </a:lnTo>
                <a:lnTo>
                  <a:pt x="316" y="165"/>
                </a:lnTo>
                <a:lnTo>
                  <a:pt x="316" y="165"/>
                </a:lnTo>
                <a:lnTo>
                  <a:pt x="316" y="165"/>
                </a:lnTo>
                <a:lnTo>
                  <a:pt x="316" y="165"/>
                </a:lnTo>
                <a:lnTo>
                  <a:pt x="318" y="165"/>
                </a:lnTo>
                <a:lnTo>
                  <a:pt x="318" y="164"/>
                </a:lnTo>
                <a:lnTo>
                  <a:pt x="318" y="164"/>
                </a:lnTo>
                <a:lnTo>
                  <a:pt x="316" y="164"/>
                </a:lnTo>
                <a:lnTo>
                  <a:pt x="316" y="164"/>
                </a:lnTo>
                <a:lnTo>
                  <a:pt x="316" y="163"/>
                </a:lnTo>
                <a:lnTo>
                  <a:pt x="316" y="163"/>
                </a:lnTo>
                <a:lnTo>
                  <a:pt x="318" y="163"/>
                </a:lnTo>
                <a:lnTo>
                  <a:pt x="319" y="163"/>
                </a:lnTo>
                <a:lnTo>
                  <a:pt x="319" y="163"/>
                </a:lnTo>
                <a:lnTo>
                  <a:pt x="319" y="161"/>
                </a:lnTo>
                <a:lnTo>
                  <a:pt x="319" y="161"/>
                </a:lnTo>
                <a:lnTo>
                  <a:pt x="319" y="160"/>
                </a:lnTo>
                <a:lnTo>
                  <a:pt x="320" y="158"/>
                </a:lnTo>
                <a:lnTo>
                  <a:pt x="320" y="158"/>
                </a:lnTo>
                <a:lnTo>
                  <a:pt x="319" y="158"/>
                </a:lnTo>
                <a:lnTo>
                  <a:pt x="319" y="158"/>
                </a:lnTo>
                <a:lnTo>
                  <a:pt x="319" y="158"/>
                </a:lnTo>
                <a:lnTo>
                  <a:pt x="319" y="158"/>
                </a:lnTo>
                <a:lnTo>
                  <a:pt x="319" y="158"/>
                </a:lnTo>
                <a:lnTo>
                  <a:pt x="319" y="158"/>
                </a:lnTo>
                <a:lnTo>
                  <a:pt x="319" y="157"/>
                </a:lnTo>
                <a:lnTo>
                  <a:pt x="319" y="157"/>
                </a:lnTo>
                <a:lnTo>
                  <a:pt x="319" y="155"/>
                </a:lnTo>
                <a:lnTo>
                  <a:pt x="320" y="155"/>
                </a:lnTo>
                <a:lnTo>
                  <a:pt x="320" y="155"/>
                </a:lnTo>
                <a:lnTo>
                  <a:pt x="319" y="157"/>
                </a:lnTo>
                <a:lnTo>
                  <a:pt x="319" y="157"/>
                </a:lnTo>
                <a:lnTo>
                  <a:pt x="319" y="158"/>
                </a:lnTo>
                <a:lnTo>
                  <a:pt x="319" y="158"/>
                </a:lnTo>
                <a:lnTo>
                  <a:pt x="319" y="158"/>
                </a:lnTo>
                <a:lnTo>
                  <a:pt x="319" y="158"/>
                </a:lnTo>
                <a:lnTo>
                  <a:pt x="320" y="158"/>
                </a:lnTo>
                <a:lnTo>
                  <a:pt x="322" y="158"/>
                </a:lnTo>
                <a:lnTo>
                  <a:pt x="323" y="158"/>
                </a:lnTo>
                <a:lnTo>
                  <a:pt x="323" y="158"/>
                </a:lnTo>
                <a:lnTo>
                  <a:pt x="323" y="160"/>
                </a:lnTo>
                <a:lnTo>
                  <a:pt x="323" y="160"/>
                </a:lnTo>
                <a:lnTo>
                  <a:pt x="323" y="160"/>
                </a:lnTo>
                <a:lnTo>
                  <a:pt x="323" y="158"/>
                </a:lnTo>
                <a:lnTo>
                  <a:pt x="323" y="158"/>
                </a:lnTo>
                <a:lnTo>
                  <a:pt x="323" y="158"/>
                </a:lnTo>
                <a:lnTo>
                  <a:pt x="323" y="158"/>
                </a:lnTo>
                <a:lnTo>
                  <a:pt x="323" y="158"/>
                </a:lnTo>
                <a:lnTo>
                  <a:pt x="323" y="157"/>
                </a:lnTo>
                <a:lnTo>
                  <a:pt x="323" y="157"/>
                </a:lnTo>
                <a:lnTo>
                  <a:pt x="323" y="157"/>
                </a:lnTo>
                <a:lnTo>
                  <a:pt x="323" y="157"/>
                </a:lnTo>
                <a:lnTo>
                  <a:pt x="323" y="157"/>
                </a:lnTo>
                <a:lnTo>
                  <a:pt x="323" y="155"/>
                </a:lnTo>
                <a:lnTo>
                  <a:pt x="323" y="155"/>
                </a:lnTo>
                <a:lnTo>
                  <a:pt x="323" y="155"/>
                </a:lnTo>
                <a:lnTo>
                  <a:pt x="323" y="154"/>
                </a:lnTo>
                <a:lnTo>
                  <a:pt x="323" y="154"/>
                </a:lnTo>
                <a:lnTo>
                  <a:pt x="323" y="154"/>
                </a:lnTo>
                <a:lnTo>
                  <a:pt x="323" y="154"/>
                </a:lnTo>
                <a:lnTo>
                  <a:pt x="323" y="154"/>
                </a:lnTo>
                <a:lnTo>
                  <a:pt x="322" y="154"/>
                </a:lnTo>
                <a:lnTo>
                  <a:pt x="320" y="154"/>
                </a:lnTo>
                <a:lnTo>
                  <a:pt x="319" y="155"/>
                </a:lnTo>
                <a:lnTo>
                  <a:pt x="318" y="155"/>
                </a:lnTo>
                <a:lnTo>
                  <a:pt x="318" y="155"/>
                </a:lnTo>
                <a:lnTo>
                  <a:pt x="315" y="157"/>
                </a:lnTo>
                <a:lnTo>
                  <a:pt x="312" y="158"/>
                </a:lnTo>
                <a:lnTo>
                  <a:pt x="309" y="160"/>
                </a:lnTo>
                <a:lnTo>
                  <a:pt x="306" y="161"/>
                </a:lnTo>
                <a:lnTo>
                  <a:pt x="306" y="161"/>
                </a:lnTo>
                <a:lnTo>
                  <a:pt x="305" y="161"/>
                </a:lnTo>
                <a:lnTo>
                  <a:pt x="305" y="163"/>
                </a:lnTo>
                <a:lnTo>
                  <a:pt x="303" y="163"/>
                </a:lnTo>
                <a:lnTo>
                  <a:pt x="302" y="163"/>
                </a:lnTo>
                <a:lnTo>
                  <a:pt x="302" y="163"/>
                </a:lnTo>
                <a:lnTo>
                  <a:pt x="302" y="163"/>
                </a:lnTo>
                <a:lnTo>
                  <a:pt x="302" y="163"/>
                </a:lnTo>
                <a:lnTo>
                  <a:pt x="301" y="163"/>
                </a:lnTo>
                <a:lnTo>
                  <a:pt x="301" y="164"/>
                </a:lnTo>
                <a:lnTo>
                  <a:pt x="301" y="164"/>
                </a:lnTo>
                <a:lnTo>
                  <a:pt x="301" y="164"/>
                </a:lnTo>
                <a:lnTo>
                  <a:pt x="301" y="165"/>
                </a:lnTo>
                <a:lnTo>
                  <a:pt x="301" y="165"/>
                </a:lnTo>
                <a:lnTo>
                  <a:pt x="299" y="165"/>
                </a:lnTo>
                <a:lnTo>
                  <a:pt x="299" y="165"/>
                </a:lnTo>
                <a:lnTo>
                  <a:pt x="301" y="165"/>
                </a:lnTo>
                <a:lnTo>
                  <a:pt x="301" y="164"/>
                </a:lnTo>
                <a:lnTo>
                  <a:pt x="301" y="164"/>
                </a:lnTo>
                <a:lnTo>
                  <a:pt x="301" y="164"/>
                </a:lnTo>
                <a:lnTo>
                  <a:pt x="301" y="164"/>
                </a:lnTo>
                <a:lnTo>
                  <a:pt x="299" y="164"/>
                </a:lnTo>
                <a:lnTo>
                  <a:pt x="299" y="164"/>
                </a:lnTo>
                <a:lnTo>
                  <a:pt x="298" y="165"/>
                </a:lnTo>
                <a:lnTo>
                  <a:pt x="298" y="165"/>
                </a:lnTo>
                <a:lnTo>
                  <a:pt x="298" y="165"/>
                </a:lnTo>
                <a:lnTo>
                  <a:pt x="298" y="167"/>
                </a:lnTo>
                <a:lnTo>
                  <a:pt x="298" y="167"/>
                </a:lnTo>
                <a:lnTo>
                  <a:pt x="298" y="167"/>
                </a:lnTo>
                <a:lnTo>
                  <a:pt x="298" y="167"/>
                </a:lnTo>
                <a:lnTo>
                  <a:pt x="298" y="167"/>
                </a:lnTo>
                <a:lnTo>
                  <a:pt x="298" y="165"/>
                </a:lnTo>
                <a:lnTo>
                  <a:pt x="298" y="165"/>
                </a:lnTo>
                <a:lnTo>
                  <a:pt x="296" y="165"/>
                </a:lnTo>
                <a:lnTo>
                  <a:pt x="296" y="165"/>
                </a:lnTo>
                <a:lnTo>
                  <a:pt x="296" y="165"/>
                </a:lnTo>
                <a:lnTo>
                  <a:pt x="295" y="165"/>
                </a:lnTo>
                <a:lnTo>
                  <a:pt x="295" y="167"/>
                </a:lnTo>
                <a:lnTo>
                  <a:pt x="295" y="167"/>
                </a:lnTo>
                <a:lnTo>
                  <a:pt x="295" y="167"/>
                </a:lnTo>
                <a:lnTo>
                  <a:pt x="295" y="167"/>
                </a:lnTo>
                <a:lnTo>
                  <a:pt x="295" y="167"/>
                </a:lnTo>
                <a:lnTo>
                  <a:pt x="293" y="167"/>
                </a:lnTo>
                <a:lnTo>
                  <a:pt x="293" y="167"/>
                </a:lnTo>
                <a:lnTo>
                  <a:pt x="293" y="168"/>
                </a:lnTo>
                <a:lnTo>
                  <a:pt x="292" y="168"/>
                </a:lnTo>
                <a:lnTo>
                  <a:pt x="292" y="168"/>
                </a:lnTo>
                <a:lnTo>
                  <a:pt x="292" y="167"/>
                </a:lnTo>
                <a:lnTo>
                  <a:pt x="292" y="167"/>
                </a:lnTo>
                <a:lnTo>
                  <a:pt x="292" y="168"/>
                </a:lnTo>
                <a:lnTo>
                  <a:pt x="291" y="168"/>
                </a:lnTo>
                <a:lnTo>
                  <a:pt x="291" y="168"/>
                </a:lnTo>
                <a:lnTo>
                  <a:pt x="291" y="168"/>
                </a:lnTo>
                <a:lnTo>
                  <a:pt x="291" y="168"/>
                </a:lnTo>
                <a:lnTo>
                  <a:pt x="288" y="170"/>
                </a:lnTo>
                <a:lnTo>
                  <a:pt x="285" y="171"/>
                </a:lnTo>
                <a:lnTo>
                  <a:pt x="281" y="172"/>
                </a:lnTo>
                <a:lnTo>
                  <a:pt x="281" y="172"/>
                </a:lnTo>
                <a:lnTo>
                  <a:pt x="278" y="174"/>
                </a:lnTo>
                <a:lnTo>
                  <a:pt x="275" y="174"/>
                </a:lnTo>
                <a:lnTo>
                  <a:pt x="273" y="175"/>
                </a:lnTo>
                <a:lnTo>
                  <a:pt x="273" y="175"/>
                </a:lnTo>
                <a:lnTo>
                  <a:pt x="273" y="175"/>
                </a:lnTo>
                <a:lnTo>
                  <a:pt x="275" y="177"/>
                </a:lnTo>
                <a:lnTo>
                  <a:pt x="275" y="177"/>
                </a:lnTo>
                <a:lnTo>
                  <a:pt x="275" y="177"/>
                </a:lnTo>
                <a:lnTo>
                  <a:pt x="273" y="177"/>
                </a:lnTo>
                <a:lnTo>
                  <a:pt x="273" y="177"/>
                </a:lnTo>
                <a:lnTo>
                  <a:pt x="273" y="177"/>
                </a:lnTo>
                <a:lnTo>
                  <a:pt x="273" y="177"/>
                </a:lnTo>
                <a:lnTo>
                  <a:pt x="273" y="175"/>
                </a:lnTo>
                <a:lnTo>
                  <a:pt x="272" y="175"/>
                </a:lnTo>
                <a:lnTo>
                  <a:pt x="272" y="175"/>
                </a:lnTo>
                <a:lnTo>
                  <a:pt x="272" y="175"/>
                </a:lnTo>
                <a:lnTo>
                  <a:pt x="271" y="175"/>
                </a:lnTo>
                <a:lnTo>
                  <a:pt x="271" y="177"/>
                </a:lnTo>
                <a:lnTo>
                  <a:pt x="269" y="178"/>
                </a:lnTo>
                <a:lnTo>
                  <a:pt x="269" y="178"/>
                </a:lnTo>
                <a:lnTo>
                  <a:pt x="269" y="177"/>
                </a:lnTo>
                <a:lnTo>
                  <a:pt x="269" y="177"/>
                </a:lnTo>
                <a:lnTo>
                  <a:pt x="268" y="177"/>
                </a:lnTo>
                <a:lnTo>
                  <a:pt x="268" y="177"/>
                </a:lnTo>
                <a:lnTo>
                  <a:pt x="268" y="177"/>
                </a:lnTo>
                <a:lnTo>
                  <a:pt x="268" y="177"/>
                </a:lnTo>
                <a:lnTo>
                  <a:pt x="266" y="177"/>
                </a:lnTo>
                <a:lnTo>
                  <a:pt x="266" y="177"/>
                </a:lnTo>
                <a:lnTo>
                  <a:pt x="268" y="178"/>
                </a:lnTo>
                <a:lnTo>
                  <a:pt x="268" y="178"/>
                </a:lnTo>
                <a:lnTo>
                  <a:pt x="268" y="178"/>
                </a:lnTo>
                <a:lnTo>
                  <a:pt x="266" y="178"/>
                </a:lnTo>
                <a:lnTo>
                  <a:pt x="266" y="178"/>
                </a:lnTo>
                <a:lnTo>
                  <a:pt x="266" y="180"/>
                </a:lnTo>
                <a:lnTo>
                  <a:pt x="266" y="180"/>
                </a:lnTo>
                <a:lnTo>
                  <a:pt x="268" y="180"/>
                </a:lnTo>
                <a:lnTo>
                  <a:pt x="268" y="180"/>
                </a:lnTo>
                <a:lnTo>
                  <a:pt x="266" y="180"/>
                </a:lnTo>
                <a:lnTo>
                  <a:pt x="266" y="180"/>
                </a:lnTo>
                <a:lnTo>
                  <a:pt x="266" y="180"/>
                </a:lnTo>
                <a:lnTo>
                  <a:pt x="266" y="181"/>
                </a:lnTo>
                <a:lnTo>
                  <a:pt x="266" y="181"/>
                </a:lnTo>
                <a:lnTo>
                  <a:pt x="266" y="180"/>
                </a:lnTo>
                <a:lnTo>
                  <a:pt x="265" y="180"/>
                </a:lnTo>
                <a:lnTo>
                  <a:pt x="265" y="180"/>
                </a:lnTo>
                <a:lnTo>
                  <a:pt x="265" y="180"/>
                </a:lnTo>
                <a:lnTo>
                  <a:pt x="264" y="180"/>
                </a:lnTo>
                <a:lnTo>
                  <a:pt x="262" y="180"/>
                </a:lnTo>
                <a:lnTo>
                  <a:pt x="262" y="180"/>
                </a:lnTo>
                <a:lnTo>
                  <a:pt x="262" y="180"/>
                </a:lnTo>
                <a:lnTo>
                  <a:pt x="262" y="180"/>
                </a:lnTo>
                <a:lnTo>
                  <a:pt x="261" y="180"/>
                </a:lnTo>
                <a:lnTo>
                  <a:pt x="261" y="180"/>
                </a:lnTo>
                <a:lnTo>
                  <a:pt x="259" y="180"/>
                </a:lnTo>
                <a:lnTo>
                  <a:pt x="258" y="180"/>
                </a:lnTo>
                <a:lnTo>
                  <a:pt x="258" y="180"/>
                </a:lnTo>
                <a:lnTo>
                  <a:pt x="258" y="180"/>
                </a:lnTo>
                <a:lnTo>
                  <a:pt x="258" y="180"/>
                </a:lnTo>
                <a:lnTo>
                  <a:pt x="258" y="181"/>
                </a:lnTo>
                <a:lnTo>
                  <a:pt x="258" y="181"/>
                </a:lnTo>
                <a:lnTo>
                  <a:pt x="256" y="181"/>
                </a:lnTo>
                <a:lnTo>
                  <a:pt x="256" y="181"/>
                </a:lnTo>
                <a:lnTo>
                  <a:pt x="256" y="181"/>
                </a:lnTo>
                <a:lnTo>
                  <a:pt x="256" y="182"/>
                </a:lnTo>
                <a:lnTo>
                  <a:pt x="256" y="182"/>
                </a:lnTo>
                <a:lnTo>
                  <a:pt x="255" y="184"/>
                </a:lnTo>
                <a:lnTo>
                  <a:pt x="254" y="184"/>
                </a:lnTo>
                <a:lnTo>
                  <a:pt x="254" y="184"/>
                </a:lnTo>
                <a:lnTo>
                  <a:pt x="254" y="185"/>
                </a:lnTo>
                <a:lnTo>
                  <a:pt x="254" y="185"/>
                </a:lnTo>
                <a:lnTo>
                  <a:pt x="252" y="187"/>
                </a:lnTo>
                <a:lnTo>
                  <a:pt x="252" y="187"/>
                </a:lnTo>
                <a:lnTo>
                  <a:pt x="252" y="187"/>
                </a:lnTo>
                <a:lnTo>
                  <a:pt x="252" y="185"/>
                </a:lnTo>
                <a:lnTo>
                  <a:pt x="251" y="185"/>
                </a:lnTo>
                <a:lnTo>
                  <a:pt x="251" y="185"/>
                </a:lnTo>
                <a:lnTo>
                  <a:pt x="249" y="185"/>
                </a:lnTo>
                <a:lnTo>
                  <a:pt x="249" y="185"/>
                </a:lnTo>
                <a:lnTo>
                  <a:pt x="249" y="185"/>
                </a:lnTo>
                <a:lnTo>
                  <a:pt x="249" y="185"/>
                </a:lnTo>
                <a:lnTo>
                  <a:pt x="249" y="187"/>
                </a:lnTo>
                <a:lnTo>
                  <a:pt x="249" y="188"/>
                </a:lnTo>
                <a:lnTo>
                  <a:pt x="248" y="188"/>
                </a:lnTo>
                <a:lnTo>
                  <a:pt x="248" y="188"/>
                </a:lnTo>
                <a:lnTo>
                  <a:pt x="248" y="190"/>
                </a:lnTo>
                <a:lnTo>
                  <a:pt x="246" y="190"/>
                </a:lnTo>
                <a:lnTo>
                  <a:pt x="246" y="190"/>
                </a:lnTo>
                <a:lnTo>
                  <a:pt x="246" y="190"/>
                </a:lnTo>
                <a:lnTo>
                  <a:pt x="246" y="188"/>
                </a:lnTo>
                <a:lnTo>
                  <a:pt x="248" y="188"/>
                </a:lnTo>
                <a:lnTo>
                  <a:pt x="248" y="188"/>
                </a:lnTo>
                <a:lnTo>
                  <a:pt x="246" y="188"/>
                </a:lnTo>
                <a:lnTo>
                  <a:pt x="246" y="188"/>
                </a:lnTo>
                <a:lnTo>
                  <a:pt x="246" y="188"/>
                </a:lnTo>
                <a:lnTo>
                  <a:pt x="245" y="188"/>
                </a:lnTo>
                <a:lnTo>
                  <a:pt x="245" y="190"/>
                </a:lnTo>
                <a:lnTo>
                  <a:pt x="245" y="190"/>
                </a:lnTo>
                <a:lnTo>
                  <a:pt x="245" y="190"/>
                </a:lnTo>
                <a:lnTo>
                  <a:pt x="245" y="190"/>
                </a:lnTo>
                <a:lnTo>
                  <a:pt x="245" y="191"/>
                </a:lnTo>
                <a:lnTo>
                  <a:pt x="246" y="191"/>
                </a:lnTo>
                <a:lnTo>
                  <a:pt x="248" y="190"/>
                </a:lnTo>
                <a:lnTo>
                  <a:pt x="248" y="190"/>
                </a:lnTo>
                <a:lnTo>
                  <a:pt x="249" y="190"/>
                </a:lnTo>
                <a:lnTo>
                  <a:pt x="251" y="188"/>
                </a:lnTo>
                <a:lnTo>
                  <a:pt x="251" y="188"/>
                </a:lnTo>
                <a:lnTo>
                  <a:pt x="251" y="188"/>
                </a:lnTo>
                <a:lnTo>
                  <a:pt x="252" y="188"/>
                </a:lnTo>
                <a:lnTo>
                  <a:pt x="252" y="190"/>
                </a:lnTo>
                <a:lnTo>
                  <a:pt x="251" y="191"/>
                </a:lnTo>
                <a:lnTo>
                  <a:pt x="251" y="191"/>
                </a:lnTo>
                <a:lnTo>
                  <a:pt x="251" y="191"/>
                </a:lnTo>
                <a:lnTo>
                  <a:pt x="251" y="191"/>
                </a:lnTo>
                <a:lnTo>
                  <a:pt x="251" y="190"/>
                </a:lnTo>
                <a:lnTo>
                  <a:pt x="251" y="190"/>
                </a:lnTo>
                <a:lnTo>
                  <a:pt x="251" y="190"/>
                </a:lnTo>
                <a:lnTo>
                  <a:pt x="251" y="190"/>
                </a:lnTo>
                <a:lnTo>
                  <a:pt x="251" y="191"/>
                </a:lnTo>
                <a:lnTo>
                  <a:pt x="249" y="191"/>
                </a:lnTo>
                <a:lnTo>
                  <a:pt x="249" y="192"/>
                </a:lnTo>
                <a:lnTo>
                  <a:pt x="248" y="192"/>
                </a:lnTo>
                <a:lnTo>
                  <a:pt x="246" y="192"/>
                </a:lnTo>
                <a:lnTo>
                  <a:pt x="246" y="194"/>
                </a:lnTo>
                <a:lnTo>
                  <a:pt x="245" y="194"/>
                </a:lnTo>
                <a:lnTo>
                  <a:pt x="242" y="195"/>
                </a:lnTo>
                <a:lnTo>
                  <a:pt x="242" y="195"/>
                </a:lnTo>
                <a:lnTo>
                  <a:pt x="242" y="194"/>
                </a:lnTo>
                <a:lnTo>
                  <a:pt x="244" y="194"/>
                </a:lnTo>
                <a:lnTo>
                  <a:pt x="244" y="194"/>
                </a:lnTo>
                <a:lnTo>
                  <a:pt x="244" y="194"/>
                </a:lnTo>
                <a:lnTo>
                  <a:pt x="245" y="192"/>
                </a:lnTo>
                <a:lnTo>
                  <a:pt x="244" y="192"/>
                </a:lnTo>
                <a:lnTo>
                  <a:pt x="244" y="192"/>
                </a:lnTo>
                <a:lnTo>
                  <a:pt x="242" y="192"/>
                </a:lnTo>
                <a:lnTo>
                  <a:pt x="242" y="192"/>
                </a:lnTo>
                <a:lnTo>
                  <a:pt x="242" y="191"/>
                </a:lnTo>
                <a:lnTo>
                  <a:pt x="242" y="190"/>
                </a:lnTo>
                <a:lnTo>
                  <a:pt x="242" y="190"/>
                </a:lnTo>
                <a:lnTo>
                  <a:pt x="241" y="190"/>
                </a:lnTo>
                <a:lnTo>
                  <a:pt x="241" y="191"/>
                </a:lnTo>
                <a:lnTo>
                  <a:pt x="239" y="191"/>
                </a:lnTo>
                <a:lnTo>
                  <a:pt x="239" y="191"/>
                </a:lnTo>
                <a:lnTo>
                  <a:pt x="239" y="191"/>
                </a:lnTo>
                <a:lnTo>
                  <a:pt x="239" y="192"/>
                </a:lnTo>
                <a:lnTo>
                  <a:pt x="239" y="192"/>
                </a:lnTo>
                <a:lnTo>
                  <a:pt x="241" y="194"/>
                </a:lnTo>
                <a:lnTo>
                  <a:pt x="241" y="194"/>
                </a:lnTo>
                <a:lnTo>
                  <a:pt x="241" y="194"/>
                </a:lnTo>
                <a:lnTo>
                  <a:pt x="241" y="194"/>
                </a:lnTo>
                <a:lnTo>
                  <a:pt x="241" y="194"/>
                </a:lnTo>
                <a:lnTo>
                  <a:pt x="241" y="194"/>
                </a:lnTo>
                <a:lnTo>
                  <a:pt x="241" y="195"/>
                </a:lnTo>
                <a:lnTo>
                  <a:pt x="241" y="195"/>
                </a:lnTo>
                <a:lnTo>
                  <a:pt x="241" y="197"/>
                </a:lnTo>
                <a:lnTo>
                  <a:pt x="241" y="197"/>
                </a:lnTo>
                <a:lnTo>
                  <a:pt x="241" y="197"/>
                </a:lnTo>
                <a:lnTo>
                  <a:pt x="239" y="198"/>
                </a:lnTo>
                <a:lnTo>
                  <a:pt x="239" y="198"/>
                </a:lnTo>
                <a:lnTo>
                  <a:pt x="239" y="200"/>
                </a:lnTo>
                <a:lnTo>
                  <a:pt x="239" y="200"/>
                </a:lnTo>
                <a:lnTo>
                  <a:pt x="239" y="200"/>
                </a:lnTo>
                <a:lnTo>
                  <a:pt x="238" y="200"/>
                </a:lnTo>
                <a:lnTo>
                  <a:pt x="236" y="200"/>
                </a:lnTo>
                <a:lnTo>
                  <a:pt x="235" y="201"/>
                </a:lnTo>
                <a:lnTo>
                  <a:pt x="234" y="201"/>
                </a:lnTo>
                <a:lnTo>
                  <a:pt x="234" y="202"/>
                </a:lnTo>
                <a:lnTo>
                  <a:pt x="232" y="202"/>
                </a:lnTo>
                <a:lnTo>
                  <a:pt x="231" y="202"/>
                </a:lnTo>
                <a:lnTo>
                  <a:pt x="231" y="202"/>
                </a:lnTo>
                <a:lnTo>
                  <a:pt x="231" y="202"/>
                </a:lnTo>
                <a:lnTo>
                  <a:pt x="229" y="202"/>
                </a:lnTo>
                <a:lnTo>
                  <a:pt x="229" y="202"/>
                </a:lnTo>
                <a:lnTo>
                  <a:pt x="229" y="202"/>
                </a:lnTo>
                <a:lnTo>
                  <a:pt x="229" y="202"/>
                </a:lnTo>
                <a:lnTo>
                  <a:pt x="229" y="202"/>
                </a:lnTo>
                <a:lnTo>
                  <a:pt x="228" y="202"/>
                </a:lnTo>
                <a:lnTo>
                  <a:pt x="228" y="204"/>
                </a:lnTo>
                <a:lnTo>
                  <a:pt x="226" y="204"/>
                </a:lnTo>
                <a:lnTo>
                  <a:pt x="226" y="204"/>
                </a:lnTo>
                <a:lnTo>
                  <a:pt x="226" y="202"/>
                </a:lnTo>
                <a:lnTo>
                  <a:pt x="226" y="202"/>
                </a:lnTo>
                <a:lnTo>
                  <a:pt x="225" y="204"/>
                </a:lnTo>
                <a:lnTo>
                  <a:pt x="225" y="204"/>
                </a:lnTo>
                <a:lnTo>
                  <a:pt x="224" y="205"/>
                </a:lnTo>
                <a:lnTo>
                  <a:pt x="224" y="205"/>
                </a:lnTo>
                <a:lnTo>
                  <a:pt x="224" y="205"/>
                </a:lnTo>
                <a:lnTo>
                  <a:pt x="222" y="205"/>
                </a:lnTo>
                <a:lnTo>
                  <a:pt x="222" y="207"/>
                </a:lnTo>
                <a:lnTo>
                  <a:pt x="221" y="207"/>
                </a:lnTo>
                <a:lnTo>
                  <a:pt x="221" y="205"/>
                </a:lnTo>
                <a:lnTo>
                  <a:pt x="221" y="207"/>
                </a:lnTo>
                <a:lnTo>
                  <a:pt x="219" y="207"/>
                </a:lnTo>
                <a:lnTo>
                  <a:pt x="221" y="205"/>
                </a:lnTo>
                <a:lnTo>
                  <a:pt x="219" y="205"/>
                </a:lnTo>
                <a:lnTo>
                  <a:pt x="219" y="205"/>
                </a:lnTo>
                <a:lnTo>
                  <a:pt x="221" y="205"/>
                </a:lnTo>
                <a:lnTo>
                  <a:pt x="221" y="205"/>
                </a:lnTo>
                <a:lnTo>
                  <a:pt x="221" y="205"/>
                </a:lnTo>
                <a:lnTo>
                  <a:pt x="221" y="205"/>
                </a:lnTo>
                <a:lnTo>
                  <a:pt x="221" y="205"/>
                </a:lnTo>
                <a:lnTo>
                  <a:pt x="221" y="205"/>
                </a:lnTo>
                <a:lnTo>
                  <a:pt x="221" y="205"/>
                </a:lnTo>
                <a:lnTo>
                  <a:pt x="221" y="204"/>
                </a:lnTo>
                <a:lnTo>
                  <a:pt x="221" y="204"/>
                </a:lnTo>
                <a:lnTo>
                  <a:pt x="219" y="204"/>
                </a:lnTo>
                <a:lnTo>
                  <a:pt x="219" y="202"/>
                </a:lnTo>
                <a:lnTo>
                  <a:pt x="218" y="202"/>
                </a:lnTo>
                <a:lnTo>
                  <a:pt x="218" y="201"/>
                </a:lnTo>
                <a:lnTo>
                  <a:pt x="218" y="201"/>
                </a:lnTo>
                <a:lnTo>
                  <a:pt x="218" y="201"/>
                </a:lnTo>
                <a:lnTo>
                  <a:pt x="218" y="202"/>
                </a:lnTo>
                <a:lnTo>
                  <a:pt x="218" y="204"/>
                </a:lnTo>
                <a:lnTo>
                  <a:pt x="218" y="204"/>
                </a:lnTo>
                <a:lnTo>
                  <a:pt x="216" y="202"/>
                </a:lnTo>
                <a:lnTo>
                  <a:pt x="216" y="202"/>
                </a:lnTo>
                <a:lnTo>
                  <a:pt x="216" y="202"/>
                </a:lnTo>
                <a:lnTo>
                  <a:pt x="216" y="202"/>
                </a:lnTo>
                <a:lnTo>
                  <a:pt x="216" y="202"/>
                </a:lnTo>
                <a:lnTo>
                  <a:pt x="216" y="204"/>
                </a:lnTo>
                <a:lnTo>
                  <a:pt x="216" y="204"/>
                </a:lnTo>
                <a:lnTo>
                  <a:pt x="216" y="204"/>
                </a:lnTo>
                <a:lnTo>
                  <a:pt x="216" y="205"/>
                </a:lnTo>
                <a:lnTo>
                  <a:pt x="216" y="205"/>
                </a:lnTo>
                <a:lnTo>
                  <a:pt x="216" y="207"/>
                </a:lnTo>
                <a:lnTo>
                  <a:pt x="218" y="207"/>
                </a:lnTo>
                <a:lnTo>
                  <a:pt x="218" y="207"/>
                </a:lnTo>
                <a:lnTo>
                  <a:pt x="218" y="207"/>
                </a:lnTo>
                <a:lnTo>
                  <a:pt x="218" y="207"/>
                </a:lnTo>
                <a:lnTo>
                  <a:pt x="218" y="207"/>
                </a:lnTo>
                <a:lnTo>
                  <a:pt x="219" y="207"/>
                </a:lnTo>
                <a:lnTo>
                  <a:pt x="219" y="205"/>
                </a:lnTo>
                <a:lnTo>
                  <a:pt x="219" y="205"/>
                </a:lnTo>
                <a:lnTo>
                  <a:pt x="219" y="207"/>
                </a:lnTo>
                <a:lnTo>
                  <a:pt x="218" y="207"/>
                </a:lnTo>
                <a:lnTo>
                  <a:pt x="219" y="207"/>
                </a:lnTo>
                <a:lnTo>
                  <a:pt x="219" y="207"/>
                </a:lnTo>
                <a:lnTo>
                  <a:pt x="218" y="208"/>
                </a:lnTo>
                <a:lnTo>
                  <a:pt x="218" y="208"/>
                </a:lnTo>
                <a:lnTo>
                  <a:pt x="218" y="208"/>
                </a:lnTo>
                <a:lnTo>
                  <a:pt x="218" y="207"/>
                </a:lnTo>
                <a:lnTo>
                  <a:pt x="216" y="207"/>
                </a:lnTo>
                <a:lnTo>
                  <a:pt x="216" y="207"/>
                </a:lnTo>
                <a:lnTo>
                  <a:pt x="216" y="207"/>
                </a:lnTo>
                <a:lnTo>
                  <a:pt x="216" y="207"/>
                </a:lnTo>
                <a:lnTo>
                  <a:pt x="216" y="207"/>
                </a:lnTo>
                <a:lnTo>
                  <a:pt x="216" y="207"/>
                </a:lnTo>
                <a:lnTo>
                  <a:pt x="216" y="207"/>
                </a:lnTo>
                <a:lnTo>
                  <a:pt x="215" y="205"/>
                </a:lnTo>
                <a:lnTo>
                  <a:pt x="215" y="205"/>
                </a:lnTo>
                <a:lnTo>
                  <a:pt x="215" y="205"/>
                </a:lnTo>
                <a:lnTo>
                  <a:pt x="214" y="205"/>
                </a:lnTo>
                <a:lnTo>
                  <a:pt x="214" y="205"/>
                </a:lnTo>
                <a:lnTo>
                  <a:pt x="214" y="205"/>
                </a:lnTo>
                <a:lnTo>
                  <a:pt x="214" y="205"/>
                </a:lnTo>
                <a:lnTo>
                  <a:pt x="212" y="205"/>
                </a:lnTo>
                <a:lnTo>
                  <a:pt x="212" y="205"/>
                </a:lnTo>
                <a:lnTo>
                  <a:pt x="212" y="205"/>
                </a:lnTo>
                <a:lnTo>
                  <a:pt x="211" y="205"/>
                </a:lnTo>
                <a:lnTo>
                  <a:pt x="211" y="205"/>
                </a:lnTo>
                <a:lnTo>
                  <a:pt x="209" y="205"/>
                </a:lnTo>
                <a:lnTo>
                  <a:pt x="209" y="207"/>
                </a:lnTo>
                <a:lnTo>
                  <a:pt x="209" y="207"/>
                </a:lnTo>
                <a:lnTo>
                  <a:pt x="209" y="207"/>
                </a:lnTo>
                <a:lnTo>
                  <a:pt x="209" y="207"/>
                </a:lnTo>
                <a:lnTo>
                  <a:pt x="209" y="207"/>
                </a:lnTo>
                <a:lnTo>
                  <a:pt x="208" y="208"/>
                </a:lnTo>
                <a:lnTo>
                  <a:pt x="208" y="208"/>
                </a:lnTo>
                <a:lnTo>
                  <a:pt x="208" y="208"/>
                </a:lnTo>
                <a:lnTo>
                  <a:pt x="209" y="208"/>
                </a:lnTo>
                <a:lnTo>
                  <a:pt x="209" y="208"/>
                </a:lnTo>
                <a:lnTo>
                  <a:pt x="209" y="210"/>
                </a:lnTo>
                <a:lnTo>
                  <a:pt x="209" y="210"/>
                </a:lnTo>
                <a:lnTo>
                  <a:pt x="209" y="210"/>
                </a:lnTo>
                <a:lnTo>
                  <a:pt x="208" y="210"/>
                </a:lnTo>
                <a:lnTo>
                  <a:pt x="207" y="208"/>
                </a:lnTo>
                <a:lnTo>
                  <a:pt x="207" y="208"/>
                </a:lnTo>
                <a:lnTo>
                  <a:pt x="207" y="208"/>
                </a:lnTo>
                <a:lnTo>
                  <a:pt x="207" y="208"/>
                </a:lnTo>
                <a:lnTo>
                  <a:pt x="207" y="207"/>
                </a:lnTo>
                <a:lnTo>
                  <a:pt x="207" y="207"/>
                </a:lnTo>
                <a:lnTo>
                  <a:pt x="207" y="207"/>
                </a:lnTo>
                <a:lnTo>
                  <a:pt x="207" y="207"/>
                </a:lnTo>
                <a:lnTo>
                  <a:pt x="207" y="207"/>
                </a:lnTo>
                <a:lnTo>
                  <a:pt x="205" y="207"/>
                </a:lnTo>
                <a:lnTo>
                  <a:pt x="205" y="207"/>
                </a:lnTo>
                <a:lnTo>
                  <a:pt x="205" y="207"/>
                </a:lnTo>
                <a:lnTo>
                  <a:pt x="205" y="207"/>
                </a:lnTo>
                <a:lnTo>
                  <a:pt x="205" y="205"/>
                </a:lnTo>
                <a:lnTo>
                  <a:pt x="205" y="205"/>
                </a:lnTo>
                <a:lnTo>
                  <a:pt x="207" y="205"/>
                </a:lnTo>
                <a:lnTo>
                  <a:pt x="207" y="205"/>
                </a:lnTo>
                <a:lnTo>
                  <a:pt x="207" y="204"/>
                </a:lnTo>
                <a:lnTo>
                  <a:pt x="207" y="204"/>
                </a:lnTo>
                <a:lnTo>
                  <a:pt x="205" y="204"/>
                </a:lnTo>
                <a:lnTo>
                  <a:pt x="205" y="204"/>
                </a:lnTo>
                <a:lnTo>
                  <a:pt x="205" y="204"/>
                </a:lnTo>
                <a:lnTo>
                  <a:pt x="204" y="204"/>
                </a:lnTo>
                <a:lnTo>
                  <a:pt x="202" y="205"/>
                </a:lnTo>
                <a:lnTo>
                  <a:pt x="202" y="205"/>
                </a:lnTo>
                <a:lnTo>
                  <a:pt x="202" y="205"/>
                </a:lnTo>
                <a:lnTo>
                  <a:pt x="202" y="205"/>
                </a:lnTo>
                <a:lnTo>
                  <a:pt x="202" y="207"/>
                </a:lnTo>
                <a:lnTo>
                  <a:pt x="204" y="207"/>
                </a:lnTo>
                <a:lnTo>
                  <a:pt x="204" y="207"/>
                </a:lnTo>
                <a:lnTo>
                  <a:pt x="202" y="207"/>
                </a:lnTo>
                <a:lnTo>
                  <a:pt x="202" y="207"/>
                </a:lnTo>
                <a:lnTo>
                  <a:pt x="202" y="207"/>
                </a:lnTo>
                <a:lnTo>
                  <a:pt x="202" y="208"/>
                </a:lnTo>
                <a:lnTo>
                  <a:pt x="202" y="210"/>
                </a:lnTo>
                <a:lnTo>
                  <a:pt x="201" y="211"/>
                </a:lnTo>
                <a:lnTo>
                  <a:pt x="202" y="211"/>
                </a:lnTo>
                <a:lnTo>
                  <a:pt x="202" y="211"/>
                </a:lnTo>
                <a:lnTo>
                  <a:pt x="202" y="211"/>
                </a:lnTo>
                <a:lnTo>
                  <a:pt x="201" y="211"/>
                </a:lnTo>
                <a:lnTo>
                  <a:pt x="201" y="211"/>
                </a:lnTo>
                <a:lnTo>
                  <a:pt x="201" y="211"/>
                </a:lnTo>
                <a:lnTo>
                  <a:pt x="201" y="212"/>
                </a:lnTo>
                <a:lnTo>
                  <a:pt x="201" y="212"/>
                </a:lnTo>
                <a:lnTo>
                  <a:pt x="202" y="212"/>
                </a:lnTo>
                <a:lnTo>
                  <a:pt x="202" y="212"/>
                </a:lnTo>
                <a:lnTo>
                  <a:pt x="202" y="214"/>
                </a:lnTo>
                <a:lnTo>
                  <a:pt x="202" y="214"/>
                </a:lnTo>
                <a:lnTo>
                  <a:pt x="201" y="212"/>
                </a:lnTo>
                <a:lnTo>
                  <a:pt x="199" y="212"/>
                </a:lnTo>
                <a:lnTo>
                  <a:pt x="199" y="211"/>
                </a:lnTo>
                <a:lnTo>
                  <a:pt x="199" y="211"/>
                </a:lnTo>
                <a:lnTo>
                  <a:pt x="199" y="211"/>
                </a:lnTo>
                <a:lnTo>
                  <a:pt x="199" y="210"/>
                </a:lnTo>
                <a:lnTo>
                  <a:pt x="199" y="210"/>
                </a:lnTo>
                <a:lnTo>
                  <a:pt x="199" y="210"/>
                </a:lnTo>
                <a:lnTo>
                  <a:pt x="199" y="210"/>
                </a:lnTo>
                <a:lnTo>
                  <a:pt x="199" y="210"/>
                </a:lnTo>
                <a:lnTo>
                  <a:pt x="198" y="210"/>
                </a:lnTo>
                <a:lnTo>
                  <a:pt x="199" y="208"/>
                </a:lnTo>
                <a:lnTo>
                  <a:pt x="199" y="208"/>
                </a:lnTo>
                <a:lnTo>
                  <a:pt x="199" y="208"/>
                </a:lnTo>
                <a:lnTo>
                  <a:pt x="198" y="208"/>
                </a:lnTo>
                <a:lnTo>
                  <a:pt x="198" y="208"/>
                </a:lnTo>
                <a:lnTo>
                  <a:pt x="197" y="208"/>
                </a:lnTo>
                <a:lnTo>
                  <a:pt x="197" y="208"/>
                </a:lnTo>
                <a:lnTo>
                  <a:pt x="197" y="208"/>
                </a:lnTo>
                <a:lnTo>
                  <a:pt x="197" y="208"/>
                </a:lnTo>
                <a:lnTo>
                  <a:pt x="197" y="208"/>
                </a:lnTo>
                <a:lnTo>
                  <a:pt x="197" y="208"/>
                </a:lnTo>
                <a:lnTo>
                  <a:pt x="197" y="208"/>
                </a:lnTo>
                <a:lnTo>
                  <a:pt x="197" y="208"/>
                </a:lnTo>
                <a:lnTo>
                  <a:pt x="197" y="210"/>
                </a:lnTo>
                <a:lnTo>
                  <a:pt x="197" y="210"/>
                </a:lnTo>
                <a:lnTo>
                  <a:pt x="197" y="210"/>
                </a:lnTo>
                <a:lnTo>
                  <a:pt x="197" y="210"/>
                </a:lnTo>
                <a:lnTo>
                  <a:pt x="197" y="210"/>
                </a:lnTo>
                <a:lnTo>
                  <a:pt x="197" y="210"/>
                </a:lnTo>
                <a:lnTo>
                  <a:pt x="195" y="210"/>
                </a:lnTo>
                <a:lnTo>
                  <a:pt x="195" y="208"/>
                </a:lnTo>
                <a:lnTo>
                  <a:pt x="195" y="210"/>
                </a:lnTo>
                <a:lnTo>
                  <a:pt x="195" y="210"/>
                </a:lnTo>
                <a:lnTo>
                  <a:pt x="195" y="210"/>
                </a:lnTo>
                <a:lnTo>
                  <a:pt x="195" y="210"/>
                </a:lnTo>
                <a:lnTo>
                  <a:pt x="195" y="211"/>
                </a:lnTo>
                <a:lnTo>
                  <a:pt x="195" y="211"/>
                </a:lnTo>
                <a:lnTo>
                  <a:pt x="195" y="211"/>
                </a:lnTo>
                <a:lnTo>
                  <a:pt x="195" y="211"/>
                </a:lnTo>
                <a:lnTo>
                  <a:pt x="195" y="212"/>
                </a:lnTo>
                <a:lnTo>
                  <a:pt x="194" y="212"/>
                </a:lnTo>
                <a:lnTo>
                  <a:pt x="194" y="212"/>
                </a:lnTo>
                <a:lnTo>
                  <a:pt x="194" y="214"/>
                </a:lnTo>
                <a:lnTo>
                  <a:pt x="194" y="214"/>
                </a:lnTo>
                <a:lnTo>
                  <a:pt x="194" y="214"/>
                </a:lnTo>
                <a:lnTo>
                  <a:pt x="194" y="214"/>
                </a:lnTo>
                <a:lnTo>
                  <a:pt x="194" y="214"/>
                </a:lnTo>
                <a:lnTo>
                  <a:pt x="194" y="214"/>
                </a:lnTo>
                <a:lnTo>
                  <a:pt x="194" y="214"/>
                </a:lnTo>
                <a:lnTo>
                  <a:pt x="194" y="214"/>
                </a:lnTo>
                <a:lnTo>
                  <a:pt x="194" y="214"/>
                </a:lnTo>
                <a:lnTo>
                  <a:pt x="194" y="212"/>
                </a:lnTo>
                <a:lnTo>
                  <a:pt x="192" y="212"/>
                </a:lnTo>
                <a:lnTo>
                  <a:pt x="192" y="212"/>
                </a:lnTo>
                <a:lnTo>
                  <a:pt x="192" y="215"/>
                </a:lnTo>
                <a:lnTo>
                  <a:pt x="192" y="215"/>
                </a:lnTo>
                <a:lnTo>
                  <a:pt x="192" y="214"/>
                </a:lnTo>
                <a:lnTo>
                  <a:pt x="191" y="214"/>
                </a:lnTo>
                <a:lnTo>
                  <a:pt x="191" y="214"/>
                </a:lnTo>
                <a:lnTo>
                  <a:pt x="189" y="214"/>
                </a:lnTo>
                <a:lnTo>
                  <a:pt x="189" y="214"/>
                </a:lnTo>
                <a:lnTo>
                  <a:pt x="189" y="214"/>
                </a:lnTo>
                <a:lnTo>
                  <a:pt x="189" y="214"/>
                </a:lnTo>
                <a:lnTo>
                  <a:pt x="189" y="214"/>
                </a:lnTo>
                <a:lnTo>
                  <a:pt x="188" y="214"/>
                </a:lnTo>
                <a:lnTo>
                  <a:pt x="187" y="215"/>
                </a:lnTo>
                <a:lnTo>
                  <a:pt x="187" y="214"/>
                </a:lnTo>
                <a:lnTo>
                  <a:pt x="187" y="214"/>
                </a:lnTo>
                <a:lnTo>
                  <a:pt x="185" y="215"/>
                </a:lnTo>
                <a:lnTo>
                  <a:pt x="185" y="215"/>
                </a:lnTo>
                <a:lnTo>
                  <a:pt x="185" y="217"/>
                </a:lnTo>
                <a:lnTo>
                  <a:pt x="185" y="217"/>
                </a:lnTo>
                <a:lnTo>
                  <a:pt x="184" y="217"/>
                </a:lnTo>
                <a:lnTo>
                  <a:pt x="184" y="217"/>
                </a:lnTo>
                <a:lnTo>
                  <a:pt x="184" y="217"/>
                </a:lnTo>
                <a:lnTo>
                  <a:pt x="184" y="217"/>
                </a:lnTo>
                <a:lnTo>
                  <a:pt x="182" y="217"/>
                </a:lnTo>
                <a:lnTo>
                  <a:pt x="182" y="217"/>
                </a:lnTo>
                <a:lnTo>
                  <a:pt x="182" y="217"/>
                </a:lnTo>
                <a:lnTo>
                  <a:pt x="182" y="217"/>
                </a:lnTo>
                <a:lnTo>
                  <a:pt x="182" y="218"/>
                </a:lnTo>
                <a:lnTo>
                  <a:pt x="182" y="218"/>
                </a:lnTo>
                <a:lnTo>
                  <a:pt x="182" y="218"/>
                </a:lnTo>
                <a:lnTo>
                  <a:pt x="182" y="218"/>
                </a:lnTo>
                <a:lnTo>
                  <a:pt x="181" y="218"/>
                </a:lnTo>
                <a:lnTo>
                  <a:pt x="181" y="217"/>
                </a:lnTo>
                <a:lnTo>
                  <a:pt x="181" y="217"/>
                </a:lnTo>
                <a:lnTo>
                  <a:pt x="181" y="217"/>
                </a:lnTo>
                <a:lnTo>
                  <a:pt x="181" y="217"/>
                </a:lnTo>
                <a:lnTo>
                  <a:pt x="181" y="217"/>
                </a:lnTo>
                <a:lnTo>
                  <a:pt x="181" y="215"/>
                </a:lnTo>
                <a:lnTo>
                  <a:pt x="181" y="215"/>
                </a:lnTo>
                <a:lnTo>
                  <a:pt x="179" y="217"/>
                </a:lnTo>
                <a:lnTo>
                  <a:pt x="179" y="217"/>
                </a:lnTo>
                <a:lnTo>
                  <a:pt x="179" y="217"/>
                </a:lnTo>
                <a:lnTo>
                  <a:pt x="179" y="217"/>
                </a:lnTo>
                <a:lnTo>
                  <a:pt x="179" y="217"/>
                </a:lnTo>
                <a:lnTo>
                  <a:pt x="179" y="217"/>
                </a:lnTo>
                <a:lnTo>
                  <a:pt x="179" y="218"/>
                </a:lnTo>
                <a:lnTo>
                  <a:pt x="179" y="218"/>
                </a:lnTo>
                <a:lnTo>
                  <a:pt x="179" y="218"/>
                </a:lnTo>
                <a:lnTo>
                  <a:pt x="179" y="218"/>
                </a:lnTo>
                <a:lnTo>
                  <a:pt x="179" y="218"/>
                </a:lnTo>
                <a:lnTo>
                  <a:pt x="179" y="218"/>
                </a:lnTo>
                <a:lnTo>
                  <a:pt x="179" y="218"/>
                </a:lnTo>
                <a:lnTo>
                  <a:pt x="179" y="217"/>
                </a:lnTo>
                <a:lnTo>
                  <a:pt x="179" y="217"/>
                </a:lnTo>
                <a:lnTo>
                  <a:pt x="179" y="217"/>
                </a:lnTo>
                <a:lnTo>
                  <a:pt x="178" y="217"/>
                </a:lnTo>
                <a:lnTo>
                  <a:pt x="178" y="217"/>
                </a:lnTo>
                <a:lnTo>
                  <a:pt x="178" y="218"/>
                </a:lnTo>
                <a:lnTo>
                  <a:pt x="177" y="218"/>
                </a:lnTo>
                <a:lnTo>
                  <a:pt x="177" y="218"/>
                </a:lnTo>
                <a:lnTo>
                  <a:pt x="177" y="218"/>
                </a:lnTo>
                <a:lnTo>
                  <a:pt x="177" y="218"/>
                </a:lnTo>
                <a:lnTo>
                  <a:pt x="177" y="218"/>
                </a:lnTo>
                <a:lnTo>
                  <a:pt x="175" y="218"/>
                </a:lnTo>
                <a:lnTo>
                  <a:pt x="175" y="219"/>
                </a:lnTo>
                <a:lnTo>
                  <a:pt x="174" y="219"/>
                </a:lnTo>
                <a:lnTo>
                  <a:pt x="174" y="219"/>
                </a:lnTo>
                <a:lnTo>
                  <a:pt x="174" y="218"/>
                </a:lnTo>
                <a:lnTo>
                  <a:pt x="174" y="218"/>
                </a:lnTo>
                <a:lnTo>
                  <a:pt x="174" y="218"/>
                </a:lnTo>
                <a:lnTo>
                  <a:pt x="174" y="218"/>
                </a:lnTo>
                <a:lnTo>
                  <a:pt x="174" y="219"/>
                </a:lnTo>
                <a:lnTo>
                  <a:pt x="174" y="219"/>
                </a:lnTo>
                <a:lnTo>
                  <a:pt x="174" y="219"/>
                </a:lnTo>
                <a:lnTo>
                  <a:pt x="174" y="219"/>
                </a:lnTo>
                <a:lnTo>
                  <a:pt x="174" y="219"/>
                </a:lnTo>
                <a:lnTo>
                  <a:pt x="174" y="219"/>
                </a:lnTo>
                <a:lnTo>
                  <a:pt x="172" y="218"/>
                </a:lnTo>
                <a:lnTo>
                  <a:pt x="172" y="218"/>
                </a:lnTo>
                <a:lnTo>
                  <a:pt x="171" y="219"/>
                </a:lnTo>
                <a:lnTo>
                  <a:pt x="171" y="219"/>
                </a:lnTo>
                <a:lnTo>
                  <a:pt x="171" y="218"/>
                </a:lnTo>
                <a:lnTo>
                  <a:pt x="171" y="218"/>
                </a:lnTo>
                <a:lnTo>
                  <a:pt x="169" y="218"/>
                </a:lnTo>
                <a:lnTo>
                  <a:pt x="169" y="218"/>
                </a:lnTo>
                <a:lnTo>
                  <a:pt x="168" y="218"/>
                </a:lnTo>
                <a:lnTo>
                  <a:pt x="168" y="219"/>
                </a:lnTo>
                <a:lnTo>
                  <a:pt x="167" y="219"/>
                </a:lnTo>
                <a:lnTo>
                  <a:pt x="167" y="219"/>
                </a:lnTo>
                <a:lnTo>
                  <a:pt x="167" y="219"/>
                </a:lnTo>
                <a:lnTo>
                  <a:pt x="167" y="219"/>
                </a:lnTo>
                <a:lnTo>
                  <a:pt x="165" y="221"/>
                </a:lnTo>
                <a:lnTo>
                  <a:pt x="165" y="221"/>
                </a:lnTo>
                <a:lnTo>
                  <a:pt x="164" y="219"/>
                </a:lnTo>
                <a:lnTo>
                  <a:pt x="164" y="219"/>
                </a:lnTo>
                <a:lnTo>
                  <a:pt x="162" y="219"/>
                </a:lnTo>
                <a:lnTo>
                  <a:pt x="162" y="221"/>
                </a:lnTo>
                <a:lnTo>
                  <a:pt x="162" y="221"/>
                </a:lnTo>
                <a:lnTo>
                  <a:pt x="162" y="221"/>
                </a:lnTo>
                <a:lnTo>
                  <a:pt x="162" y="221"/>
                </a:lnTo>
                <a:lnTo>
                  <a:pt x="161" y="221"/>
                </a:lnTo>
                <a:lnTo>
                  <a:pt x="161" y="222"/>
                </a:lnTo>
                <a:lnTo>
                  <a:pt x="161" y="222"/>
                </a:lnTo>
                <a:lnTo>
                  <a:pt x="161" y="221"/>
                </a:lnTo>
                <a:lnTo>
                  <a:pt x="160" y="221"/>
                </a:lnTo>
                <a:lnTo>
                  <a:pt x="160" y="221"/>
                </a:lnTo>
                <a:lnTo>
                  <a:pt x="160" y="221"/>
                </a:lnTo>
                <a:lnTo>
                  <a:pt x="160" y="221"/>
                </a:lnTo>
                <a:lnTo>
                  <a:pt x="160" y="221"/>
                </a:lnTo>
                <a:lnTo>
                  <a:pt x="158" y="221"/>
                </a:lnTo>
                <a:lnTo>
                  <a:pt x="158" y="221"/>
                </a:lnTo>
                <a:lnTo>
                  <a:pt x="158" y="221"/>
                </a:lnTo>
                <a:lnTo>
                  <a:pt x="158" y="222"/>
                </a:lnTo>
                <a:lnTo>
                  <a:pt x="157" y="222"/>
                </a:lnTo>
                <a:lnTo>
                  <a:pt x="157" y="222"/>
                </a:lnTo>
                <a:lnTo>
                  <a:pt x="157" y="222"/>
                </a:lnTo>
                <a:lnTo>
                  <a:pt x="155" y="222"/>
                </a:lnTo>
                <a:lnTo>
                  <a:pt x="155" y="222"/>
                </a:lnTo>
                <a:lnTo>
                  <a:pt x="154" y="222"/>
                </a:lnTo>
                <a:lnTo>
                  <a:pt x="154" y="222"/>
                </a:lnTo>
                <a:lnTo>
                  <a:pt x="154" y="222"/>
                </a:lnTo>
                <a:lnTo>
                  <a:pt x="152" y="222"/>
                </a:lnTo>
                <a:lnTo>
                  <a:pt x="152" y="222"/>
                </a:lnTo>
                <a:lnTo>
                  <a:pt x="152" y="222"/>
                </a:lnTo>
                <a:lnTo>
                  <a:pt x="151" y="224"/>
                </a:lnTo>
                <a:lnTo>
                  <a:pt x="151" y="224"/>
                </a:lnTo>
                <a:lnTo>
                  <a:pt x="150" y="222"/>
                </a:lnTo>
                <a:lnTo>
                  <a:pt x="150" y="222"/>
                </a:lnTo>
                <a:lnTo>
                  <a:pt x="150" y="222"/>
                </a:lnTo>
                <a:lnTo>
                  <a:pt x="150" y="222"/>
                </a:lnTo>
                <a:lnTo>
                  <a:pt x="148" y="224"/>
                </a:lnTo>
                <a:lnTo>
                  <a:pt x="147" y="224"/>
                </a:lnTo>
                <a:lnTo>
                  <a:pt x="145" y="224"/>
                </a:lnTo>
                <a:lnTo>
                  <a:pt x="145" y="224"/>
                </a:lnTo>
                <a:lnTo>
                  <a:pt x="145" y="224"/>
                </a:lnTo>
                <a:lnTo>
                  <a:pt x="145" y="224"/>
                </a:lnTo>
                <a:lnTo>
                  <a:pt x="145" y="224"/>
                </a:lnTo>
                <a:lnTo>
                  <a:pt x="145" y="224"/>
                </a:lnTo>
                <a:lnTo>
                  <a:pt x="145" y="224"/>
                </a:lnTo>
                <a:lnTo>
                  <a:pt x="144" y="224"/>
                </a:lnTo>
                <a:lnTo>
                  <a:pt x="144" y="224"/>
                </a:lnTo>
                <a:lnTo>
                  <a:pt x="142" y="224"/>
                </a:lnTo>
                <a:lnTo>
                  <a:pt x="142" y="224"/>
                </a:lnTo>
                <a:lnTo>
                  <a:pt x="141" y="224"/>
                </a:lnTo>
                <a:lnTo>
                  <a:pt x="141" y="224"/>
                </a:lnTo>
                <a:lnTo>
                  <a:pt x="141" y="224"/>
                </a:lnTo>
                <a:lnTo>
                  <a:pt x="140" y="225"/>
                </a:lnTo>
                <a:lnTo>
                  <a:pt x="140" y="225"/>
                </a:lnTo>
                <a:lnTo>
                  <a:pt x="140" y="225"/>
                </a:lnTo>
                <a:lnTo>
                  <a:pt x="140" y="225"/>
                </a:lnTo>
                <a:lnTo>
                  <a:pt x="138" y="225"/>
                </a:lnTo>
                <a:lnTo>
                  <a:pt x="137" y="227"/>
                </a:lnTo>
                <a:lnTo>
                  <a:pt x="137" y="225"/>
                </a:lnTo>
                <a:lnTo>
                  <a:pt x="137" y="225"/>
                </a:lnTo>
                <a:lnTo>
                  <a:pt x="137" y="225"/>
                </a:lnTo>
                <a:lnTo>
                  <a:pt x="135" y="225"/>
                </a:lnTo>
                <a:lnTo>
                  <a:pt x="135" y="225"/>
                </a:lnTo>
                <a:lnTo>
                  <a:pt x="135" y="225"/>
                </a:lnTo>
                <a:lnTo>
                  <a:pt x="135" y="225"/>
                </a:lnTo>
                <a:lnTo>
                  <a:pt x="134" y="225"/>
                </a:lnTo>
                <a:lnTo>
                  <a:pt x="134" y="227"/>
                </a:lnTo>
                <a:lnTo>
                  <a:pt x="134" y="227"/>
                </a:lnTo>
                <a:lnTo>
                  <a:pt x="134" y="227"/>
                </a:lnTo>
                <a:lnTo>
                  <a:pt x="134" y="227"/>
                </a:lnTo>
                <a:lnTo>
                  <a:pt x="134" y="225"/>
                </a:lnTo>
                <a:lnTo>
                  <a:pt x="134" y="225"/>
                </a:lnTo>
                <a:lnTo>
                  <a:pt x="132" y="225"/>
                </a:lnTo>
                <a:lnTo>
                  <a:pt x="132" y="225"/>
                </a:lnTo>
                <a:lnTo>
                  <a:pt x="132" y="227"/>
                </a:lnTo>
                <a:lnTo>
                  <a:pt x="131" y="227"/>
                </a:lnTo>
                <a:lnTo>
                  <a:pt x="131" y="227"/>
                </a:lnTo>
                <a:lnTo>
                  <a:pt x="131" y="227"/>
                </a:lnTo>
                <a:lnTo>
                  <a:pt x="131" y="227"/>
                </a:lnTo>
                <a:lnTo>
                  <a:pt x="131" y="228"/>
                </a:lnTo>
                <a:lnTo>
                  <a:pt x="131" y="228"/>
                </a:lnTo>
                <a:lnTo>
                  <a:pt x="131" y="227"/>
                </a:lnTo>
                <a:lnTo>
                  <a:pt x="131" y="227"/>
                </a:lnTo>
                <a:lnTo>
                  <a:pt x="131" y="227"/>
                </a:lnTo>
                <a:lnTo>
                  <a:pt x="130" y="227"/>
                </a:lnTo>
                <a:lnTo>
                  <a:pt x="130" y="227"/>
                </a:lnTo>
                <a:lnTo>
                  <a:pt x="130" y="227"/>
                </a:lnTo>
                <a:lnTo>
                  <a:pt x="128" y="227"/>
                </a:lnTo>
                <a:lnTo>
                  <a:pt x="128" y="227"/>
                </a:lnTo>
                <a:lnTo>
                  <a:pt x="127" y="227"/>
                </a:lnTo>
                <a:lnTo>
                  <a:pt x="127" y="227"/>
                </a:lnTo>
                <a:lnTo>
                  <a:pt x="127" y="227"/>
                </a:lnTo>
                <a:lnTo>
                  <a:pt x="127" y="227"/>
                </a:lnTo>
                <a:lnTo>
                  <a:pt x="127" y="227"/>
                </a:lnTo>
                <a:lnTo>
                  <a:pt x="127" y="225"/>
                </a:lnTo>
                <a:lnTo>
                  <a:pt x="127" y="225"/>
                </a:lnTo>
                <a:lnTo>
                  <a:pt x="125" y="227"/>
                </a:lnTo>
                <a:lnTo>
                  <a:pt x="125" y="227"/>
                </a:lnTo>
                <a:lnTo>
                  <a:pt x="124" y="228"/>
                </a:lnTo>
                <a:lnTo>
                  <a:pt x="122" y="228"/>
                </a:lnTo>
                <a:lnTo>
                  <a:pt x="122" y="228"/>
                </a:lnTo>
                <a:lnTo>
                  <a:pt x="122" y="227"/>
                </a:lnTo>
                <a:lnTo>
                  <a:pt x="122" y="225"/>
                </a:lnTo>
                <a:lnTo>
                  <a:pt x="122" y="225"/>
                </a:lnTo>
                <a:lnTo>
                  <a:pt x="122" y="225"/>
                </a:lnTo>
                <a:lnTo>
                  <a:pt x="121" y="225"/>
                </a:lnTo>
                <a:lnTo>
                  <a:pt x="121" y="225"/>
                </a:lnTo>
                <a:lnTo>
                  <a:pt x="121" y="225"/>
                </a:lnTo>
                <a:lnTo>
                  <a:pt x="121" y="225"/>
                </a:lnTo>
                <a:lnTo>
                  <a:pt x="121" y="227"/>
                </a:lnTo>
                <a:lnTo>
                  <a:pt x="121" y="227"/>
                </a:lnTo>
                <a:lnTo>
                  <a:pt x="121" y="227"/>
                </a:lnTo>
                <a:lnTo>
                  <a:pt x="122" y="228"/>
                </a:lnTo>
                <a:lnTo>
                  <a:pt x="122" y="228"/>
                </a:lnTo>
                <a:lnTo>
                  <a:pt x="121" y="228"/>
                </a:lnTo>
                <a:lnTo>
                  <a:pt x="121" y="228"/>
                </a:lnTo>
                <a:lnTo>
                  <a:pt x="120" y="227"/>
                </a:lnTo>
                <a:lnTo>
                  <a:pt x="118" y="227"/>
                </a:lnTo>
                <a:lnTo>
                  <a:pt x="118" y="227"/>
                </a:lnTo>
                <a:lnTo>
                  <a:pt x="117" y="227"/>
                </a:lnTo>
                <a:lnTo>
                  <a:pt x="117" y="227"/>
                </a:lnTo>
                <a:lnTo>
                  <a:pt x="117" y="227"/>
                </a:lnTo>
                <a:lnTo>
                  <a:pt x="117" y="227"/>
                </a:lnTo>
                <a:lnTo>
                  <a:pt x="117" y="227"/>
                </a:lnTo>
                <a:lnTo>
                  <a:pt x="115" y="227"/>
                </a:lnTo>
                <a:lnTo>
                  <a:pt x="115" y="227"/>
                </a:lnTo>
                <a:lnTo>
                  <a:pt x="114" y="227"/>
                </a:lnTo>
                <a:lnTo>
                  <a:pt x="114" y="228"/>
                </a:lnTo>
                <a:lnTo>
                  <a:pt x="114" y="228"/>
                </a:lnTo>
                <a:lnTo>
                  <a:pt x="114" y="227"/>
                </a:lnTo>
                <a:lnTo>
                  <a:pt x="115" y="227"/>
                </a:lnTo>
                <a:lnTo>
                  <a:pt x="115" y="227"/>
                </a:lnTo>
                <a:lnTo>
                  <a:pt x="114" y="227"/>
                </a:lnTo>
                <a:lnTo>
                  <a:pt x="114" y="227"/>
                </a:lnTo>
                <a:lnTo>
                  <a:pt x="112" y="227"/>
                </a:lnTo>
                <a:lnTo>
                  <a:pt x="111" y="228"/>
                </a:lnTo>
                <a:lnTo>
                  <a:pt x="111" y="228"/>
                </a:lnTo>
                <a:lnTo>
                  <a:pt x="111" y="228"/>
                </a:lnTo>
                <a:lnTo>
                  <a:pt x="111" y="227"/>
                </a:lnTo>
                <a:lnTo>
                  <a:pt x="111" y="227"/>
                </a:lnTo>
                <a:lnTo>
                  <a:pt x="111" y="225"/>
                </a:lnTo>
                <a:lnTo>
                  <a:pt x="110" y="224"/>
                </a:lnTo>
                <a:lnTo>
                  <a:pt x="110" y="224"/>
                </a:lnTo>
                <a:lnTo>
                  <a:pt x="110" y="224"/>
                </a:lnTo>
                <a:lnTo>
                  <a:pt x="110" y="225"/>
                </a:lnTo>
                <a:lnTo>
                  <a:pt x="108" y="225"/>
                </a:lnTo>
                <a:lnTo>
                  <a:pt x="107" y="227"/>
                </a:lnTo>
                <a:lnTo>
                  <a:pt x="107" y="228"/>
                </a:lnTo>
                <a:lnTo>
                  <a:pt x="107" y="228"/>
                </a:lnTo>
                <a:lnTo>
                  <a:pt x="107" y="228"/>
                </a:lnTo>
                <a:lnTo>
                  <a:pt x="105" y="228"/>
                </a:lnTo>
                <a:lnTo>
                  <a:pt x="105" y="227"/>
                </a:lnTo>
                <a:lnTo>
                  <a:pt x="105" y="227"/>
                </a:lnTo>
                <a:lnTo>
                  <a:pt x="104" y="227"/>
                </a:lnTo>
                <a:lnTo>
                  <a:pt x="104" y="227"/>
                </a:lnTo>
                <a:lnTo>
                  <a:pt x="104" y="228"/>
                </a:lnTo>
                <a:lnTo>
                  <a:pt x="104" y="228"/>
                </a:lnTo>
                <a:lnTo>
                  <a:pt x="104" y="228"/>
                </a:lnTo>
                <a:lnTo>
                  <a:pt x="104" y="227"/>
                </a:lnTo>
                <a:lnTo>
                  <a:pt x="104" y="227"/>
                </a:lnTo>
                <a:lnTo>
                  <a:pt x="104" y="227"/>
                </a:lnTo>
                <a:lnTo>
                  <a:pt x="104" y="227"/>
                </a:lnTo>
                <a:lnTo>
                  <a:pt x="104" y="227"/>
                </a:lnTo>
                <a:lnTo>
                  <a:pt x="104" y="227"/>
                </a:lnTo>
                <a:lnTo>
                  <a:pt x="104" y="227"/>
                </a:lnTo>
                <a:lnTo>
                  <a:pt x="104" y="225"/>
                </a:lnTo>
                <a:lnTo>
                  <a:pt x="104" y="225"/>
                </a:lnTo>
                <a:lnTo>
                  <a:pt x="103" y="225"/>
                </a:lnTo>
                <a:lnTo>
                  <a:pt x="103" y="225"/>
                </a:lnTo>
                <a:lnTo>
                  <a:pt x="103" y="227"/>
                </a:lnTo>
                <a:lnTo>
                  <a:pt x="103" y="227"/>
                </a:lnTo>
                <a:lnTo>
                  <a:pt x="103" y="228"/>
                </a:lnTo>
                <a:lnTo>
                  <a:pt x="101" y="228"/>
                </a:lnTo>
                <a:lnTo>
                  <a:pt x="100" y="228"/>
                </a:lnTo>
                <a:lnTo>
                  <a:pt x="98" y="228"/>
                </a:lnTo>
                <a:lnTo>
                  <a:pt x="98" y="228"/>
                </a:lnTo>
                <a:lnTo>
                  <a:pt x="98" y="227"/>
                </a:lnTo>
                <a:lnTo>
                  <a:pt x="98" y="227"/>
                </a:lnTo>
                <a:lnTo>
                  <a:pt x="98" y="227"/>
                </a:lnTo>
                <a:lnTo>
                  <a:pt x="100" y="227"/>
                </a:lnTo>
                <a:lnTo>
                  <a:pt x="100" y="227"/>
                </a:lnTo>
                <a:lnTo>
                  <a:pt x="100" y="227"/>
                </a:lnTo>
                <a:lnTo>
                  <a:pt x="100" y="227"/>
                </a:lnTo>
                <a:lnTo>
                  <a:pt x="100" y="227"/>
                </a:lnTo>
                <a:lnTo>
                  <a:pt x="100" y="227"/>
                </a:lnTo>
                <a:lnTo>
                  <a:pt x="100" y="227"/>
                </a:lnTo>
                <a:lnTo>
                  <a:pt x="100" y="227"/>
                </a:lnTo>
                <a:lnTo>
                  <a:pt x="100" y="227"/>
                </a:lnTo>
                <a:lnTo>
                  <a:pt x="101" y="227"/>
                </a:lnTo>
                <a:lnTo>
                  <a:pt x="101" y="227"/>
                </a:lnTo>
                <a:lnTo>
                  <a:pt x="101" y="225"/>
                </a:lnTo>
                <a:lnTo>
                  <a:pt x="103" y="227"/>
                </a:lnTo>
                <a:lnTo>
                  <a:pt x="103" y="227"/>
                </a:lnTo>
                <a:lnTo>
                  <a:pt x="103" y="225"/>
                </a:lnTo>
                <a:lnTo>
                  <a:pt x="103" y="224"/>
                </a:lnTo>
                <a:lnTo>
                  <a:pt x="103" y="224"/>
                </a:lnTo>
                <a:lnTo>
                  <a:pt x="103" y="224"/>
                </a:lnTo>
                <a:lnTo>
                  <a:pt x="103" y="222"/>
                </a:lnTo>
                <a:lnTo>
                  <a:pt x="101" y="222"/>
                </a:lnTo>
                <a:lnTo>
                  <a:pt x="100" y="222"/>
                </a:lnTo>
                <a:lnTo>
                  <a:pt x="100" y="222"/>
                </a:lnTo>
                <a:lnTo>
                  <a:pt x="100" y="222"/>
                </a:lnTo>
                <a:lnTo>
                  <a:pt x="100" y="222"/>
                </a:lnTo>
                <a:lnTo>
                  <a:pt x="100" y="222"/>
                </a:lnTo>
                <a:lnTo>
                  <a:pt x="100" y="222"/>
                </a:lnTo>
                <a:lnTo>
                  <a:pt x="100" y="222"/>
                </a:lnTo>
                <a:lnTo>
                  <a:pt x="101" y="224"/>
                </a:lnTo>
                <a:lnTo>
                  <a:pt x="101" y="224"/>
                </a:lnTo>
                <a:lnTo>
                  <a:pt x="101" y="224"/>
                </a:lnTo>
                <a:lnTo>
                  <a:pt x="101" y="224"/>
                </a:lnTo>
                <a:lnTo>
                  <a:pt x="100" y="224"/>
                </a:lnTo>
                <a:lnTo>
                  <a:pt x="100" y="225"/>
                </a:lnTo>
                <a:lnTo>
                  <a:pt x="100" y="225"/>
                </a:lnTo>
                <a:lnTo>
                  <a:pt x="97" y="224"/>
                </a:lnTo>
                <a:lnTo>
                  <a:pt x="97" y="224"/>
                </a:lnTo>
                <a:lnTo>
                  <a:pt x="97" y="224"/>
                </a:lnTo>
                <a:lnTo>
                  <a:pt x="95" y="225"/>
                </a:lnTo>
                <a:lnTo>
                  <a:pt x="95" y="225"/>
                </a:lnTo>
                <a:lnTo>
                  <a:pt x="95" y="224"/>
                </a:lnTo>
                <a:lnTo>
                  <a:pt x="95" y="224"/>
                </a:lnTo>
                <a:lnTo>
                  <a:pt x="95" y="224"/>
                </a:lnTo>
                <a:lnTo>
                  <a:pt x="95" y="224"/>
                </a:lnTo>
                <a:lnTo>
                  <a:pt x="95" y="225"/>
                </a:lnTo>
                <a:lnTo>
                  <a:pt x="94" y="225"/>
                </a:lnTo>
                <a:lnTo>
                  <a:pt x="94" y="227"/>
                </a:lnTo>
                <a:lnTo>
                  <a:pt x="94" y="227"/>
                </a:lnTo>
                <a:lnTo>
                  <a:pt x="94" y="227"/>
                </a:lnTo>
                <a:lnTo>
                  <a:pt x="93" y="225"/>
                </a:lnTo>
                <a:lnTo>
                  <a:pt x="93" y="224"/>
                </a:lnTo>
                <a:lnTo>
                  <a:pt x="93" y="224"/>
                </a:lnTo>
                <a:lnTo>
                  <a:pt x="93" y="224"/>
                </a:lnTo>
                <a:lnTo>
                  <a:pt x="93" y="224"/>
                </a:lnTo>
                <a:lnTo>
                  <a:pt x="94" y="224"/>
                </a:lnTo>
                <a:lnTo>
                  <a:pt x="94" y="224"/>
                </a:lnTo>
                <a:lnTo>
                  <a:pt x="94" y="224"/>
                </a:lnTo>
                <a:lnTo>
                  <a:pt x="94" y="224"/>
                </a:lnTo>
                <a:lnTo>
                  <a:pt x="94" y="224"/>
                </a:lnTo>
                <a:lnTo>
                  <a:pt x="94" y="224"/>
                </a:lnTo>
                <a:lnTo>
                  <a:pt x="94" y="222"/>
                </a:lnTo>
                <a:lnTo>
                  <a:pt x="94" y="222"/>
                </a:lnTo>
                <a:lnTo>
                  <a:pt x="93" y="222"/>
                </a:lnTo>
                <a:lnTo>
                  <a:pt x="93" y="222"/>
                </a:lnTo>
                <a:lnTo>
                  <a:pt x="91" y="221"/>
                </a:lnTo>
                <a:lnTo>
                  <a:pt x="91" y="221"/>
                </a:lnTo>
                <a:lnTo>
                  <a:pt x="91" y="221"/>
                </a:lnTo>
                <a:lnTo>
                  <a:pt x="91" y="219"/>
                </a:lnTo>
                <a:lnTo>
                  <a:pt x="90" y="219"/>
                </a:lnTo>
                <a:lnTo>
                  <a:pt x="90" y="219"/>
                </a:lnTo>
                <a:lnTo>
                  <a:pt x="90" y="219"/>
                </a:lnTo>
                <a:lnTo>
                  <a:pt x="90" y="219"/>
                </a:lnTo>
                <a:lnTo>
                  <a:pt x="90" y="221"/>
                </a:lnTo>
                <a:lnTo>
                  <a:pt x="90" y="222"/>
                </a:lnTo>
                <a:lnTo>
                  <a:pt x="90" y="222"/>
                </a:lnTo>
                <a:lnTo>
                  <a:pt x="91" y="224"/>
                </a:lnTo>
                <a:lnTo>
                  <a:pt x="91" y="224"/>
                </a:lnTo>
                <a:lnTo>
                  <a:pt x="91" y="224"/>
                </a:lnTo>
                <a:lnTo>
                  <a:pt x="91" y="224"/>
                </a:lnTo>
                <a:lnTo>
                  <a:pt x="91" y="224"/>
                </a:lnTo>
                <a:lnTo>
                  <a:pt x="91" y="225"/>
                </a:lnTo>
                <a:lnTo>
                  <a:pt x="91" y="225"/>
                </a:lnTo>
                <a:lnTo>
                  <a:pt x="91" y="227"/>
                </a:lnTo>
                <a:lnTo>
                  <a:pt x="91" y="227"/>
                </a:lnTo>
                <a:lnTo>
                  <a:pt x="91" y="227"/>
                </a:lnTo>
                <a:lnTo>
                  <a:pt x="90" y="227"/>
                </a:lnTo>
                <a:lnTo>
                  <a:pt x="90" y="227"/>
                </a:lnTo>
                <a:lnTo>
                  <a:pt x="88" y="225"/>
                </a:lnTo>
                <a:lnTo>
                  <a:pt x="88" y="225"/>
                </a:lnTo>
                <a:lnTo>
                  <a:pt x="90" y="225"/>
                </a:lnTo>
                <a:lnTo>
                  <a:pt x="90" y="225"/>
                </a:lnTo>
                <a:lnTo>
                  <a:pt x="90" y="225"/>
                </a:lnTo>
                <a:lnTo>
                  <a:pt x="90" y="225"/>
                </a:lnTo>
                <a:lnTo>
                  <a:pt x="90" y="224"/>
                </a:lnTo>
                <a:lnTo>
                  <a:pt x="88" y="224"/>
                </a:lnTo>
                <a:lnTo>
                  <a:pt x="88" y="222"/>
                </a:lnTo>
                <a:lnTo>
                  <a:pt x="88" y="222"/>
                </a:lnTo>
                <a:lnTo>
                  <a:pt x="87" y="224"/>
                </a:lnTo>
                <a:lnTo>
                  <a:pt x="87" y="224"/>
                </a:lnTo>
                <a:lnTo>
                  <a:pt x="87" y="224"/>
                </a:lnTo>
                <a:lnTo>
                  <a:pt x="87" y="224"/>
                </a:lnTo>
                <a:lnTo>
                  <a:pt x="87" y="224"/>
                </a:lnTo>
                <a:lnTo>
                  <a:pt x="87" y="224"/>
                </a:lnTo>
                <a:lnTo>
                  <a:pt x="85" y="224"/>
                </a:lnTo>
                <a:lnTo>
                  <a:pt x="85" y="224"/>
                </a:lnTo>
                <a:lnTo>
                  <a:pt x="85" y="224"/>
                </a:lnTo>
                <a:lnTo>
                  <a:pt x="85" y="224"/>
                </a:lnTo>
                <a:lnTo>
                  <a:pt x="84" y="224"/>
                </a:lnTo>
                <a:lnTo>
                  <a:pt x="84" y="224"/>
                </a:lnTo>
                <a:lnTo>
                  <a:pt x="84" y="222"/>
                </a:lnTo>
                <a:lnTo>
                  <a:pt x="84" y="222"/>
                </a:lnTo>
                <a:lnTo>
                  <a:pt x="85" y="222"/>
                </a:lnTo>
                <a:lnTo>
                  <a:pt x="85" y="221"/>
                </a:lnTo>
                <a:lnTo>
                  <a:pt x="85" y="221"/>
                </a:lnTo>
                <a:lnTo>
                  <a:pt x="85" y="221"/>
                </a:lnTo>
                <a:lnTo>
                  <a:pt x="85" y="221"/>
                </a:lnTo>
                <a:lnTo>
                  <a:pt x="85" y="221"/>
                </a:lnTo>
                <a:lnTo>
                  <a:pt x="85" y="222"/>
                </a:lnTo>
                <a:lnTo>
                  <a:pt x="85" y="222"/>
                </a:lnTo>
                <a:lnTo>
                  <a:pt x="85" y="222"/>
                </a:lnTo>
                <a:lnTo>
                  <a:pt x="87" y="222"/>
                </a:lnTo>
                <a:lnTo>
                  <a:pt x="87" y="221"/>
                </a:lnTo>
                <a:lnTo>
                  <a:pt x="87" y="221"/>
                </a:lnTo>
                <a:lnTo>
                  <a:pt x="87" y="221"/>
                </a:lnTo>
                <a:lnTo>
                  <a:pt x="87" y="219"/>
                </a:lnTo>
                <a:lnTo>
                  <a:pt x="87" y="219"/>
                </a:lnTo>
                <a:lnTo>
                  <a:pt x="87" y="219"/>
                </a:lnTo>
                <a:lnTo>
                  <a:pt x="88" y="219"/>
                </a:lnTo>
                <a:lnTo>
                  <a:pt x="88" y="218"/>
                </a:lnTo>
                <a:lnTo>
                  <a:pt x="88" y="218"/>
                </a:lnTo>
                <a:lnTo>
                  <a:pt x="87" y="218"/>
                </a:lnTo>
                <a:lnTo>
                  <a:pt x="87" y="218"/>
                </a:lnTo>
                <a:lnTo>
                  <a:pt x="87" y="217"/>
                </a:lnTo>
                <a:lnTo>
                  <a:pt x="87" y="217"/>
                </a:lnTo>
                <a:lnTo>
                  <a:pt x="87" y="217"/>
                </a:lnTo>
                <a:lnTo>
                  <a:pt x="87" y="217"/>
                </a:lnTo>
                <a:lnTo>
                  <a:pt x="87" y="215"/>
                </a:lnTo>
                <a:lnTo>
                  <a:pt x="87" y="215"/>
                </a:lnTo>
                <a:lnTo>
                  <a:pt x="87" y="215"/>
                </a:lnTo>
                <a:lnTo>
                  <a:pt x="87" y="214"/>
                </a:lnTo>
                <a:lnTo>
                  <a:pt x="85" y="214"/>
                </a:lnTo>
                <a:lnTo>
                  <a:pt x="84" y="214"/>
                </a:lnTo>
                <a:lnTo>
                  <a:pt x="84" y="214"/>
                </a:lnTo>
                <a:lnTo>
                  <a:pt x="84" y="214"/>
                </a:lnTo>
                <a:lnTo>
                  <a:pt x="84" y="214"/>
                </a:lnTo>
                <a:lnTo>
                  <a:pt x="83" y="214"/>
                </a:lnTo>
                <a:lnTo>
                  <a:pt x="83" y="214"/>
                </a:lnTo>
                <a:lnTo>
                  <a:pt x="83" y="214"/>
                </a:lnTo>
                <a:lnTo>
                  <a:pt x="83" y="214"/>
                </a:lnTo>
                <a:lnTo>
                  <a:pt x="81" y="214"/>
                </a:lnTo>
                <a:lnTo>
                  <a:pt x="81" y="214"/>
                </a:lnTo>
                <a:lnTo>
                  <a:pt x="81" y="215"/>
                </a:lnTo>
                <a:lnTo>
                  <a:pt x="81" y="215"/>
                </a:lnTo>
                <a:lnTo>
                  <a:pt x="81" y="215"/>
                </a:lnTo>
                <a:lnTo>
                  <a:pt x="81" y="215"/>
                </a:lnTo>
                <a:lnTo>
                  <a:pt x="83" y="215"/>
                </a:lnTo>
                <a:lnTo>
                  <a:pt x="83" y="217"/>
                </a:lnTo>
                <a:lnTo>
                  <a:pt x="83" y="217"/>
                </a:lnTo>
                <a:lnTo>
                  <a:pt x="83" y="217"/>
                </a:lnTo>
                <a:lnTo>
                  <a:pt x="83" y="218"/>
                </a:lnTo>
                <a:lnTo>
                  <a:pt x="83" y="218"/>
                </a:lnTo>
                <a:lnTo>
                  <a:pt x="83" y="218"/>
                </a:lnTo>
                <a:lnTo>
                  <a:pt x="83" y="218"/>
                </a:lnTo>
                <a:lnTo>
                  <a:pt x="83" y="218"/>
                </a:lnTo>
                <a:lnTo>
                  <a:pt x="83" y="219"/>
                </a:lnTo>
                <a:lnTo>
                  <a:pt x="83" y="219"/>
                </a:lnTo>
                <a:lnTo>
                  <a:pt x="81" y="218"/>
                </a:lnTo>
                <a:lnTo>
                  <a:pt x="81" y="218"/>
                </a:lnTo>
                <a:lnTo>
                  <a:pt x="81" y="218"/>
                </a:lnTo>
                <a:lnTo>
                  <a:pt x="81" y="218"/>
                </a:lnTo>
                <a:lnTo>
                  <a:pt x="81" y="218"/>
                </a:lnTo>
                <a:lnTo>
                  <a:pt x="80" y="218"/>
                </a:lnTo>
                <a:lnTo>
                  <a:pt x="80" y="218"/>
                </a:lnTo>
                <a:lnTo>
                  <a:pt x="80" y="218"/>
                </a:lnTo>
                <a:lnTo>
                  <a:pt x="78" y="218"/>
                </a:lnTo>
                <a:lnTo>
                  <a:pt x="78" y="218"/>
                </a:lnTo>
                <a:lnTo>
                  <a:pt x="78" y="219"/>
                </a:lnTo>
                <a:lnTo>
                  <a:pt x="78" y="219"/>
                </a:lnTo>
                <a:lnTo>
                  <a:pt x="78" y="219"/>
                </a:lnTo>
                <a:lnTo>
                  <a:pt x="78" y="219"/>
                </a:lnTo>
                <a:lnTo>
                  <a:pt x="77" y="219"/>
                </a:lnTo>
                <a:lnTo>
                  <a:pt x="77" y="221"/>
                </a:lnTo>
                <a:lnTo>
                  <a:pt x="77" y="221"/>
                </a:lnTo>
                <a:lnTo>
                  <a:pt x="78" y="221"/>
                </a:lnTo>
                <a:lnTo>
                  <a:pt x="78" y="221"/>
                </a:lnTo>
                <a:lnTo>
                  <a:pt x="78" y="222"/>
                </a:lnTo>
                <a:lnTo>
                  <a:pt x="78" y="222"/>
                </a:lnTo>
                <a:lnTo>
                  <a:pt x="77" y="221"/>
                </a:lnTo>
                <a:lnTo>
                  <a:pt x="75" y="221"/>
                </a:lnTo>
                <a:lnTo>
                  <a:pt x="75" y="221"/>
                </a:lnTo>
                <a:lnTo>
                  <a:pt x="75" y="222"/>
                </a:lnTo>
                <a:lnTo>
                  <a:pt x="75" y="222"/>
                </a:lnTo>
                <a:lnTo>
                  <a:pt x="74" y="222"/>
                </a:lnTo>
                <a:lnTo>
                  <a:pt x="74" y="222"/>
                </a:lnTo>
                <a:lnTo>
                  <a:pt x="74" y="222"/>
                </a:lnTo>
                <a:lnTo>
                  <a:pt x="74" y="221"/>
                </a:lnTo>
                <a:lnTo>
                  <a:pt x="73" y="221"/>
                </a:lnTo>
                <a:lnTo>
                  <a:pt x="73" y="219"/>
                </a:lnTo>
                <a:lnTo>
                  <a:pt x="71" y="219"/>
                </a:lnTo>
                <a:lnTo>
                  <a:pt x="71" y="219"/>
                </a:lnTo>
                <a:lnTo>
                  <a:pt x="71" y="219"/>
                </a:lnTo>
                <a:lnTo>
                  <a:pt x="70" y="219"/>
                </a:lnTo>
                <a:lnTo>
                  <a:pt x="70" y="219"/>
                </a:lnTo>
                <a:lnTo>
                  <a:pt x="70" y="218"/>
                </a:lnTo>
                <a:lnTo>
                  <a:pt x="70" y="218"/>
                </a:lnTo>
                <a:lnTo>
                  <a:pt x="70" y="218"/>
                </a:lnTo>
                <a:lnTo>
                  <a:pt x="71" y="218"/>
                </a:lnTo>
                <a:lnTo>
                  <a:pt x="73" y="218"/>
                </a:lnTo>
                <a:lnTo>
                  <a:pt x="73" y="218"/>
                </a:lnTo>
                <a:lnTo>
                  <a:pt x="74" y="218"/>
                </a:lnTo>
                <a:lnTo>
                  <a:pt x="74" y="218"/>
                </a:lnTo>
                <a:lnTo>
                  <a:pt x="74" y="218"/>
                </a:lnTo>
                <a:lnTo>
                  <a:pt x="74" y="218"/>
                </a:lnTo>
                <a:lnTo>
                  <a:pt x="75" y="218"/>
                </a:lnTo>
                <a:lnTo>
                  <a:pt x="75" y="218"/>
                </a:lnTo>
                <a:lnTo>
                  <a:pt x="77" y="218"/>
                </a:lnTo>
                <a:lnTo>
                  <a:pt x="77" y="218"/>
                </a:lnTo>
                <a:lnTo>
                  <a:pt x="77" y="218"/>
                </a:lnTo>
                <a:lnTo>
                  <a:pt x="77" y="217"/>
                </a:lnTo>
                <a:lnTo>
                  <a:pt x="77" y="217"/>
                </a:lnTo>
                <a:lnTo>
                  <a:pt x="78" y="217"/>
                </a:lnTo>
                <a:lnTo>
                  <a:pt x="78" y="215"/>
                </a:lnTo>
                <a:lnTo>
                  <a:pt x="78" y="215"/>
                </a:lnTo>
                <a:lnTo>
                  <a:pt x="78" y="215"/>
                </a:lnTo>
                <a:lnTo>
                  <a:pt x="77" y="215"/>
                </a:lnTo>
                <a:lnTo>
                  <a:pt x="77" y="215"/>
                </a:lnTo>
                <a:lnTo>
                  <a:pt x="77" y="214"/>
                </a:lnTo>
                <a:lnTo>
                  <a:pt x="77" y="214"/>
                </a:lnTo>
                <a:lnTo>
                  <a:pt x="75" y="214"/>
                </a:lnTo>
                <a:lnTo>
                  <a:pt x="75" y="214"/>
                </a:lnTo>
                <a:lnTo>
                  <a:pt x="75" y="214"/>
                </a:lnTo>
                <a:lnTo>
                  <a:pt x="74" y="212"/>
                </a:lnTo>
                <a:lnTo>
                  <a:pt x="74" y="212"/>
                </a:lnTo>
                <a:lnTo>
                  <a:pt x="74" y="212"/>
                </a:lnTo>
                <a:lnTo>
                  <a:pt x="74" y="212"/>
                </a:lnTo>
                <a:lnTo>
                  <a:pt x="74" y="212"/>
                </a:lnTo>
                <a:lnTo>
                  <a:pt x="73" y="212"/>
                </a:lnTo>
                <a:lnTo>
                  <a:pt x="73" y="212"/>
                </a:lnTo>
                <a:lnTo>
                  <a:pt x="73" y="212"/>
                </a:lnTo>
                <a:lnTo>
                  <a:pt x="71" y="212"/>
                </a:lnTo>
                <a:lnTo>
                  <a:pt x="73" y="212"/>
                </a:lnTo>
                <a:lnTo>
                  <a:pt x="73" y="212"/>
                </a:lnTo>
                <a:lnTo>
                  <a:pt x="71" y="211"/>
                </a:lnTo>
                <a:lnTo>
                  <a:pt x="71" y="211"/>
                </a:lnTo>
                <a:lnTo>
                  <a:pt x="71" y="211"/>
                </a:lnTo>
                <a:lnTo>
                  <a:pt x="71" y="211"/>
                </a:lnTo>
                <a:lnTo>
                  <a:pt x="70" y="211"/>
                </a:lnTo>
                <a:lnTo>
                  <a:pt x="70" y="211"/>
                </a:lnTo>
                <a:lnTo>
                  <a:pt x="68" y="211"/>
                </a:lnTo>
                <a:lnTo>
                  <a:pt x="65" y="211"/>
                </a:lnTo>
                <a:lnTo>
                  <a:pt x="67" y="212"/>
                </a:lnTo>
                <a:lnTo>
                  <a:pt x="67" y="212"/>
                </a:lnTo>
                <a:lnTo>
                  <a:pt x="67" y="212"/>
                </a:lnTo>
                <a:lnTo>
                  <a:pt x="65" y="214"/>
                </a:lnTo>
                <a:lnTo>
                  <a:pt x="65" y="214"/>
                </a:lnTo>
                <a:lnTo>
                  <a:pt x="65" y="215"/>
                </a:lnTo>
                <a:lnTo>
                  <a:pt x="65" y="215"/>
                </a:lnTo>
                <a:lnTo>
                  <a:pt x="65" y="215"/>
                </a:lnTo>
                <a:lnTo>
                  <a:pt x="64" y="215"/>
                </a:lnTo>
                <a:lnTo>
                  <a:pt x="63" y="215"/>
                </a:lnTo>
                <a:lnTo>
                  <a:pt x="60" y="214"/>
                </a:lnTo>
                <a:lnTo>
                  <a:pt x="58" y="214"/>
                </a:lnTo>
                <a:lnTo>
                  <a:pt x="58" y="214"/>
                </a:lnTo>
                <a:lnTo>
                  <a:pt x="58" y="214"/>
                </a:lnTo>
                <a:lnTo>
                  <a:pt x="58" y="214"/>
                </a:lnTo>
                <a:lnTo>
                  <a:pt x="58" y="214"/>
                </a:lnTo>
                <a:lnTo>
                  <a:pt x="58" y="214"/>
                </a:lnTo>
                <a:lnTo>
                  <a:pt x="58" y="212"/>
                </a:lnTo>
                <a:lnTo>
                  <a:pt x="58" y="212"/>
                </a:lnTo>
                <a:lnTo>
                  <a:pt x="58" y="212"/>
                </a:lnTo>
                <a:lnTo>
                  <a:pt x="58" y="212"/>
                </a:lnTo>
                <a:lnTo>
                  <a:pt x="58" y="214"/>
                </a:lnTo>
                <a:lnTo>
                  <a:pt x="60" y="214"/>
                </a:lnTo>
                <a:lnTo>
                  <a:pt x="60" y="214"/>
                </a:lnTo>
                <a:lnTo>
                  <a:pt x="61" y="214"/>
                </a:lnTo>
                <a:lnTo>
                  <a:pt x="61" y="214"/>
                </a:lnTo>
                <a:lnTo>
                  <a:pt x="61" y="214"/>
                </a:lnTo>
                <a:lnTo>
                  <a:pt x="61" y="212"/>
                </a:lnTo>
                <a:lnTo>
                  <a:pt x="63" y="212"/>
                </a:lnTo>
                <a:lnTo>
                  <a:pt x="63" y="212"/>
                </a:lnTo>
                <a:lnTo>
                  <a:pt x="63" y="211"/>
                </a:lnTo>
                <a:lnTo>
                  <a:pt x="63" y="211"/>
                </a:lnTo>
                <a:lnTo>
                  <a:pt x="61" y="211"/>
                </a:lnTo>
                <a:lnTo>
                  <a:pt x="61" y="211"/>
                </a:lnTo>
                <a:lnTo>
                  <a:pt x="61" y="211"/>
                </a:lnTo>
                <a:lnTo>
                  <a:pt x="61" y="211"/>
                </a:lnTo>
                <a:lnTo>
                  <a:pt x="60" y="212"/>
                </a:lnTo>
                <a:lnTo>
                  <a:pt x="60" y="212"/>
                </a:lnTo>
                <a:lnTo>
                  <a:pt x="60" y="212"/>
                </a:lnTo>
                <a:lnTo>
                  <a:pt x="60" y="212"/>
                </a:lnTo>
                <a:lnTo>
                  <a:pt x="60" y="211"/>
                </a:lnTo>
                <a:lnTo>
                  <a:pt x="60" y="211"/>
                </a:lnTo>
                <a:lnTo>
                  <a:pt x="60" y="210"/>
                </a:lnTo>
                <a:lnTo>
                  <a:pt x="60" y="210"/>
                </a:lnTo>
                <a:lnTo>
                  <a:pt x="60" y="208"/>
                </a:lnTo>
                <a:lnTo>
                  <a:pt x="60" y="208"/>
                </a:lnTo>
                <a:lnTo>
                  <a:pt x="58" y="208"/>
                </a:lnTo>
                <a:lnTo>
                  <a:pt x="58" y="208"/>
                </a:lnTo>
                <a:lnTo>
                  <a:pt x="58" y="208"/>
                </a:lnTo>
                <a:lnTo>
                  <a:pt x="58" y="210"/>
                </a:lnTo>
                <a:lnTo>
                  <a:pt x="58" y="211"/>
                </a:lnTo>
                <a:lnTo>
                  <a:pt x="58" y="211"/>
                </a:lnTo>
                <a:lnTo>
                  <a:pt x="58" y="212"/>
                </a:lnTo>
                <a:lnTo>
                  <a:pt x="58" y="212"/>
                </a:lnTo>
                <a:lnTo>
                  <a:pt x="57" y="211"/>
                </a:lnTo>
                <a:lnTo>
                  <a:pt x="56" y="211"/>
                </a:lnTo>
                <a:lnTo>
                  <a:pt x="56" y="211"/>
                </a:lnTo>
                <a:lnTo>
                  <a:pt x="56" y="211"/>
                </a:lnTo>
                <a:lnTo>
                  <a:pt x="56" y="212"/>
                </a:lnTo>
                <a:lnTo>
                  <a:pt x="56" y="212"/>
                </a:lnTo>
                <a:lnTo>
                  <a:pt x="56" y="212"/>
                </a:lnTo>
                <a:lnTo>
                  <a:pt x="56" y="214"/>
                </a:lnTo>
                <a:lnTo>
                  <a:pt x="56" y="214"/>
                </a:lnTo>
                <a:lnTo>
                  <a:pt x="54" y="214"/>
                </a:lnTo>
                <a:lnTo>
                  <a:pt x="54" y="214"/>
                </a:lnTo>
                <a:lnTo>
                  <a:pt x="56" y="215"/>
                </a:lnTo>
                <a:lnTo>
                  <a:pt x="56" y="215"/>
                </a:lnTo>
                <a:lnTo>
                  <a:pt x="57" y="215"/>
                </a:lnTo>
                <a:lnTo>
                  <a:pt x="57" y="215"/>
                </a:lnTo>
                <a:lnTo>
                  <a:pt x="56" y="215"/>
                </a:lnTo>
                <a:lnTo>
                  <a:pt x="57" y="217"/>
                </a:lnTo>
                <a:lnTo>
                  <a:pt x="57" y="217"/>
                </a:lnTo>
                <a:lnTo>
                  <a:pt x="57" y="217"/>
                </a:lnTo>
                <a:lnTo>
                  <a:pt x="56" y="217"/>
                </a:lnTo>
                <a:lnTo>
                  <a:pt x="56" y="217"/>
                </a:lnTo>
                <a:lnTo>
                  <a:pt x="56" y="217"/>
                </a:lnTo>
                <a:lnTo>
                  <a:pt x="54" y="217"/>
                </a:lnTo>
                <a:lnTo>
                  <a:pt x="54" y="217"/>
                </a:lnTo>
                <a:lnTo>
                  <a:pt x="54" y="215"/>
                </a:lnTo>
                <a:lnTo>
                  <a:pt x="54" y="215"/>
                </a:lnTo>
                <a:lnTo>
                  <a:pt x="54" y="214"/>
                </a:lnTo>
                <a:lnTo>
                  <a:pt x="53" y="212"/>
                </a:lnTo>
                <a:lnTo>
                  <a:pt x="53" y="212"/>
                </a:lnTo>
                <a:lnTo>
                  <a:pt x="53" y="211"/>
                </a:lnTo>
                <a:lnTo>
                  <a:pt x="51" y="211"/>
                </a:lnTo>
                <a:lnTo>
                  <a:pt x="51" y="211"/>
                </a:lnTo>
                <a:lnTo>
                  <a:pt x="51" y="211"/>
                </a:lnTo>
                <a:lnTo>
                  <a:pt x="50" y="211"/>
                </a:lnTo>
                <a:lnTo>
                  <a:pt x="50" y="210"/>
                </a:lnTo>
                <a:lnTo>
                  <a:pt x="50" y="210"/>
                </a:lnTo>
                <a:lnTo>
                  <a:pt x="50" y="210"/>
                </a:lnTo>
                <a:lnTo>
                  <a:pt x="50" y="210"/>
                </a:lnTo>
                <a:lnTo>
                  <a:pt x="50" y="210"/>
                </a:lnTo>
                <a:lnTo>
                  <a:pt x="51" y="210"/>
                </a:lnTo>
                <a:lnTo>
                  <a:pt x="51" y="210"/>
                </a:lnTo>
                <a:lnTo>
                  <a:pt x="53" y="208"/>
                </a:lnTo>
                <a:lnTo>
                  <a:pt x="53" y="208"/>
                </a:lnTo>
                <a:lnTo>
                  <a:pt x="53" y="208"/>
                </a:lnTo>
                <a:lnTo>
                  <a:pt x="53" y="208"/>
                </a:lnTo>
                <a:lnTo>
                  <a:pt x="53" y="208"/>
                </a:lnTo>
                <a:lnTo>
                  <a:pt x="51" y="208"/>
                </a:lnTo>
                <a:lnTo>
                  <a:pt x="51" y="208"/>
                </a:lnTo>
                <a:lnTo>
                  <a:pt x="51" y="208"/>
                </a:lnTo>
                <a:lnTo>
                  <a:pt x="51" y="208"/>
                </a:lnTo>
                <a:lnTo>
                  <a:pt x="50" y="208"/>
                </a:lnTo>
                <a:lnTo>
                  <a:pt x="50" y="207"/>
                </a:lnTo>
                <a:lnTo>
                  <a:pt x="48" y="207"/>
                </a:lnTo>
                <a:lnTo>
                  <a:pt x="48" y="205"/>
                </a:lnTo>
                <a:lnTo>
                  <a:pt x="48" y="205"/>
                </a:lnTo>
                <a:lnTo>
                  <a:pt x="47" y="205"/>
                </a:lnTo>
                <a:lnTo>
                  <a:pt x="47" y="205"/>
                </a:lnTo>
                <a:lnTo>
                  <a:pt x="47" y="207"/>
                </a:lnTo>
                <a:lnTo>
                  <a:pt x="47" y="207"/>
                </a:lnTo>
                <a:lnTo>
                  <a:pt x="46" y="207"/>
                </a:lnTo>
                <a:lnTo>
                  <a:pt x="44" y="207"/>
                </a:lnTo>
                <a:lnTo>
                  <a:pt x="44" y="207"/>
                </a:lnTo>
                <a:lnTo>
                  <a:pt x="43" y="205"/>
                </a:lnTo>
                <a:lnTo>
                  <a:pt x="43" y="205"/>
                </a:lnTo>
                <a:lnTo>
                  <a:pt x="41" y="207"/>
                </a:lnTo>
                <a:lnTo>
                  <a:pt x="41" y="207"/>
                </a:lnTo>
                <a:lnTo>
                  <a:pt x="41" y="208"/>
                </a:lnTo>
                <a:lnTo>
                  <a:pt x="41" y="208"/>
                </a:lnTo>
                <a:lnTo>
                  <a:pt x="40" y="207"/>
                </a:lnTo>
                <a:lnTo>
                  <a:pt x="40" y="207"/>
                </a:lnTo>
                <a:lnTo>
                  <a:pt x="40" y="207"/>
                </a:lnTo>
                <a:lnTo>
                  <a:pt x="40" y="207"/>
                </a:lnTo>
                <a:lnTo>
                  <a:pt x="40" y="207"/>
                </a:lnTo>
                <a:lnTo>
                  <a:pt x="40" y="207"/>
                </a:lnTo>
                <a:lnTo>
                  <a:pt x="40" y="207"/>
                </a:lnTo>
                <a:lnTo>
                  <a:pt x="40" y="207"/>
                </a:lnTo>
                <a:lnTo>
                  <a:pt x="38" y="207"/>
                </a:lnTo>
                <a:lnTo>
                  <a:pt x="38" y="205"/>
                </a:lnTo>
                <a:lnTo>
                  <a:pt x="38" y="205"/>
                </a:lnTo>
                <a:lnTo>
                  <a:pt x="37" y="207"/>
                </a:lnTo>
                <a:lnTo>
                  <a:pt x="37" y="207"/>
                </a:lnTo>
                <a:lnTo>
                  <a:pt x="37" y="208"/>
                </a:lnTo>
                <a:lnTo>
                  <a:pt x="37" y="208"/>
                </a:lnTo>
                <a:lnTo>
                  <a:pt x="37" y="208"/>
                </a:lnTo>
                <a:lnTo>
                  <a:pt x="37" y="208"/>
                </a:lnTo>
                <a:lnTo>
                  <a:pt x="36" y="208"/>
                </a:lnTo>
                <a:lnTo>
                  <a:pt x="36" y="208"/>
                </a:lnTo>
                <a:lnTo>
                  <a:pt x="36" y="208"/>
                </a:lnTo>
                <a:lnTo>
                  <a:pt x="34" y="208"/>
                </a:lnTo>
                <a:lnTo>
                  <a:pt x="34" y="207"/>
                </a:lnTo>
                <a:lnTo>
                  <a:pt x="33" y="207"/>
                </a:lnTo>
                <a:lnTo>
                  <a:pt x="33" y="207"/>
                </a:lnTo>
                <a:lnTo>
                  <a:pt x="34" y="207"/>
                </a:lnTo>
                <a:lnTo>
                  <a:pt x="34" y="205"/>
                </a:lnTo>
                <a:lnTo>
                  <a:pt x="33" y="205"/>
                </a:lnTo>
                <a:lnTo>
                  <a:pt x="31" y="204"/>
                </a:lnTo>
                <a:lnTo>
                  <a:pt x="31" y="204"/>
                </a:lnTo>
                <a:lnTo>
                  <a:pt x="30" y="204"/>
                </a:lnTo>
                <a:lnTo>
                  <a:pt x="28" y="204"/>
                </a:lnTo>
                <a:lnTo>
                  <a:pt x="26" y="204"/>
                </a:lnTo>
                <a:lnTo>
                  <a:pt x="26" y="204"/>
                </a:lnTo>
                <a:lnTo>
                  <a:pt x="26" y="204"/>
                </a:lnTo>
                <a:lnTo>
                  <a:pt x="26" y="204"/>
                </a:lnTo>
                <a:lnTo>
                  <a:pt x="24" y="204"/>
                </a:lnTo>
                <a:lnTo>
                  <a:pt x="24" y="204"/>
                </a:lnTo>
                <a:lnTo>
                  <a:pt x="23" y="204"/>
                </a:lnTo>
                <a:lnTo>
                  <a:pt x="23" y="202"/>
                </a:lnTo>
                <a:lnTo>
                  <a:pt x="23" y="202"/>
                </a:lnTo>
                <a:lnTo>
                  <a:pt x="21" y="202"/>
                </a:lnTo>
                <a:lnTo>
                  <a:pt x="21" y="202"/>
                </a:lnTo>
                <a:lnTo>
                  <a:pt x="20" y="202"/>
                </a:lnTo>
                <a:lnTo>
                  <a:pt x="20" y="202"/>
                </a:lnTo>
                <a:lnTo>
                  <a:pt x="20" y="202"/>
                </a:lnTo>
                <a:lnTo>
                  <a:pt x="20" y="202"/>
                </a:lnTo>
                <a:lnTo>
                  <a:pt x="20" y="202"/>
                </a:lnTo>
                <a:lnTo>
                  <a:pt x="20" y="202"/>
                </a:lnTo>
                <a:lnTo>
                  <a:pt x="20" y="202"/>
                </a:lnTo>
                <a:lnTo>
                  <a:pt x="20" y="201"/>
                </a:lnTo>
                <a:lnTo>
                  <a:pt x="18" y="201"/>
                </a:lnTo>
                <a:lnTo>
                  <a:pt x="18" y="201"/>
                </a:lnTo>
                <a:lnTo>
                  <a:pt x="18" y="200"/>
                </a:lnTo>
                <a:lnTo>
                  <a:pt x="18" y="200"/>
                </a:lnTo>
                <a:lnTo>
                  <a:pt x="17" y="198"/>
                </a:lnTo>
                <a:lnTo>
                  <a:pt x="17" y="198"/>
                </a:lnTo>
                <a:lnTo>
                  <a:pt x="18" y="198"/>
                </a:lnTo>
                <a:lnTo>
                  <a:pt x="18" y="197"/>
                </a:lnTo>
                <a:lnTo>
                  <a:pt x="18" y="197"/>
                </a:lnTo>
                <a:lnTo>
                  <a:pt x="18" y="197"/>
                </a:lnTo>
                <a:lnTo>
                  <a:pt x="18" y="198"/>
                </a:lnTo>
                <a:lnTo>
                  <a:pt x="18" y="198"/>
                </a:lnTo>
                <a:lnTo>
                  <a:pt x="20" y="200"/>
                </a:lnTo>
                <a:lnTo>
                  <a:pt x="20" y="201"/>
                </a:lnTo>
                <a:lnTo>
                  <a:pt x="20" y="201"/>
                </a:lnTo>
                <a:lnTo>
                  <a:pt x="23" y="200"/>
                </a:lnTo>
                <a:lnTo>
                  <a:pt x="23" y="200"/>
                </a:lnTo>
                <a:lnTo>
                  <a:pt x="24" y="198"/>
                </a:lnTo>
                <a:lnTo>
                  <a:pt x="24" y="198"/>
                </a:lnTo>
                <a:lnTo>
                  <a:pt x="24" y="198"/>
                </a:lnTo>
                <a:lnTo>
                  <a:pt x="24" y="198"/>
                </a:lnTo>
                <a:lnTo>
                  <a:pt x="23" y="197"/>
                </a:lnTo>
                <a:lnTo>
                  <a:pt x="23" y="195"/>
                </a:lnTo>
                <a:lnTo>
                  <a:pt x="23" y="195"/>
                </a:lnTo>
                <a:lnTo>
                  <a:pt x="23" y="195"/>
                </a:lnTo>
                <a:lnTo>
                  <a:pt x="24" y="194"/>
                </a:lnTo>
                <a:lnTo>
                  <a:pt x="24" y="194"/>
                </a:lnTo>
                <a:lnTo>
                  <a:pt x="24" y="195"/>
                </a:lnTo>
                <a:lnTo>
                  <a:pt x="26" y="195"/>
                </a:lnTo>
                <a:lnTo>
                  <a:pt x="26" y="195"/>
                </a:lnTo>
                <a:lnTo>
                  <a:pt x="26" y="197"/>
                </a:lnTo>
                <a:lnTo>
                  <a:pt x="27" y="197"/>
                </a:lnTo>
                <a:lnTo>
                  <a:pt x="27" y="197"/>
                </a:lnTo>
                <a:lnTo>
                  <a:pt x="27" y="197"/>
                </a:lnTo>
                <a:lnTo>
                  <a:pt x="27" y="197"/>
                </a:lnTo>
                <a:lnTo>
                  <a:pt x="27" y="195"/>
                </a:lnTo>
                <a:lnTo>
                  <a:pt x="27" y="195"/>
                </a:lnTo>
                <a:lnTo>
                  <a:pt x="27" y="195"/>
                </a:lnTo>
                <a:lnTo>
                  <a:pt x="27" y="194"/>
                </a:lnTo>
                <a:lnTo>
                  <a:pt x="27" y="194"/>
                </a:lnTo>
                <a:lnTo>
                  <a:pt x="28" y="194"/>
                </a:lnTo>
                <a:lnTo>
                  <a:pt x="27" y="195"/>
                </a:lnTo>
                <a:lnTo>
                  <a:pt x="28" y="197"/>
                </a:lnTo>
                <a:lnTo>
                  <a:pt x="28" y="197"/>
                </a:lnTo>
                <a:lnTo>
                  <a:pt x="28" y="197"/>
                </a:lnTo>
                <a:lnTo>
                  <a:pt x="28" y="197"/>
                </a:lnTo>
                <a:lnTo>
                  <a:pt x="28" y="198"/>
                </a:lnTo>
                <a:lnTo>
                  <a:pt x="28" y="198"/>
                </a:lnTo>
                <a:lnTo>
                  <a:pt x="30" y="198"/>
                </a:lnTo>
                <a:lnTo>
                  <a:pt x="31" y="200"/>
                </a:lnTo>
                <a:lnTo>
                  <a:pt x="31" y="200"/>
                </a:lnTo>
                <a:lnTo>
                  <a:pt x="31" y="200"/>
                </a:lnTo>
                <a:lnTo>
                  <a:pt x="31" y="200"/>
                </a:lnTo>
                <a:lnTo>
                  <a:pt x="31" y="200"/>
                </a:lnTo>
                <a:lnTo>
                  <a:pt x="33" y="200"/>
                </a:lnTo>
                <a:lnTo>
                  <a:pt x="33" y="200"/>
                </a:lnTo>
                <a:lnTo>
                  <a:pt x="33" y="200"/>
                </a:lnTo>
                <a:lnTo>
                  <a:pt x="34" y="200"/>
                </a:lnTo>
                <a:lnTo>
                  <a:pt x="36" y="200"/>
                </a:lnTo>
                <a:lnTo>
                  <a:pt x="36" y="200"/>
                </a:lnTo>
                <a:lnTo>
                  <a:pt x="36" y="200"/>
                </a:lnTo>
                <a:lnTo>
                  <a:pt x="36" y="200"/>
                </a:lnTo>
                <a:lnTo>
                  <a:pt x="36" y="201"/>
                </a:lnTo>
                <a:lnTo>
                  <a:pt x="36" y="202"/>
                </a:lnTo>
                <a:lnTo>
                  <a:pt x="36" y="202"/>
                </a:lnTo>
                <a:lnTo>
                  <a:pt x="37" y="202"/>
                </a:lnTo>
                <a:lnTo>
                  <a:pt x="37" y="202"/>
                </a:lnTo>
                <a:lnTo>
                  <a:pt x="38" y="201"/>
                </a:lnTo>
                <a:lnTo>
                  <a:pt x="38" y="201"/>
                </a:lnTo>
                <a:lnTo>
                  <a:pt x="38" y="201"/>
                </a:lnTo>
                <a:lnTo>
                  <a:pt x="38" y="201"/>
                </a:lnTo>
                <a:lnTo>
                  <a:pt x="38" y="201"/>
                </a:lnTo>
                <a:lnTo>
                  <a:pt x="37" y="201"/>
                </a:lnTo>
                <a:lnTo>
                  <a:pt x="37" y="201"/>
                </a:lnTo>
                <a:lnTo>
                  <a:pt x="38" y="200"/>
                </a:lnTo>
                <a:lnTo>
                  <a:pt x="40" y="200"/>
                </a:lnTo>
                <a:lnTo>
                  <a:pt x="41" y="200"/>
                </a:lnTo>
                <a:lnTo>
                  <a:pt x="43" y="201"/>
                </a:lnTo>
                <a:lnTo>
                  <a:pt x="43" y="201"/>
                </a:lnTo>
                <a:lnTo>
                  <a:pt x="44" y="201"/>
                </a:lnTo>
                <a:lnTo>
                  <a:pt x="44" y="201"/>
                </a:lnTo>
                <a:lnTo>
                  <a:pt x="44" y="202"/>
                </a:lnTo>
                <a:lnTo>
                  <a:pt x="46" y="202"/>
                </a:lnTo>
                <a:lnTo>
                  <a:pt x="46" y="202"/>
                </a:lnTo>
                <a:lnTo>
                  <a:pt x="46" y="202"/>
                </a:lnTo>
                <a:lnTo>
                  <a:pt x="44" y="201"/>
                </a:lnTo>
                <a:lnTo>
                  <a:pt x="44" y="201"/>
                </a:lnTo>
                <a:lnTo>
                  <a:pt x="44" y="201"/>
                </a:lnTo>
                <a:lnTo>
                  <a:pt x="44" y="201"/>
                </a:lnTo>
                <a:lnTo>
                  <a:pt x="46" y="201"/>
                </a:lnTo>
                <a:lnTo>
                  <a:pt x="46" y="200"/>
                </a:lnTo>
                <a:lnTo>
                  <a:pt x="47" y="200"/>
                </a:lnTo>
                <a:lnTo>
                  <a:pt x="47" y="200"/>
                </a:lnTo>
                <a:lnTo>
                  <a:pt x="46" y="200"/>
                </a:lnTo>
                <a:lnTo>
                  <a:pt x="46" y="200"/>
                </a:lnTo>
                <a:lnTo>
                  <a:pt x="46" y="200"/>
                </a:lnTo>
                <a:lnTo>
                  <a:pt x="46" y="200"/>
                </a:lnTo>
                <a:lnTo>
                  <a:pt x="46" y="200"/>
                </a:lnTo>
                <a:lnTo>
                  <a:pt x="44" y="200"/>
                </a:lnTo>
                <a:lnTo>
                  <a:pt x="44" y="200"/>
                </a:lnTo>
                <a:lnTo>
                  <a:pt x="44" y="200"/>
                </a:lnTo>
                <a:lnTo>
                  <a:pt x="44" y="200"/>
                </a:lnTo>
                <a:lnTo>
                  <a:pt x="43" y="200"/>
                </a:lnTo>
                <a:lnTo>
                  <a:pt x="41" y="200"/>
                </a:lnTo>
                <a:lnTo>
                  <a:pt x="41" y="198"/>
                </a:lnTo>
                <a:lnTo>
                  <a:pt x="40" y="198"/>
                </a:lnTo>
                <a:lnTo>
                  <a:pt x="40" y="197"/>
                </a:lnTo>
                <a:lnTo>
                  <a:pt x="40" y="197"/>
                </a:lnTo>
                <a:lnTo>
                  <a:pt x="38" y="197"/>
                </a:lnTo>
                <a:lnTo>
                  <a:pt x="37" y="197"/>
                </a:lnTo>
                <a:lnTo>
                  <a:pt x="36" y="197"/>
                </a:lnTo>
                <a:lnTo>
                  <a:pt x="34" y="197"/>
                </a:lnTo>
                <a:lnTo>
                  <a:pt x="34" y="197"/>
                </a:lnTo>
                <a:lnTo>
                  <a:pt x="34" y="194"/>
                </a:lnTo>
                <a:lnTo>
                  <a:pt x="33" y="192"/>
                </a:lnTo>
                <a:lnTo>
                  <a:pt x="33" y="192"/>
                </a:lnTo>
                <a:lnTo>
                  <a:pt x="34" y="192"/>
                </a:lnTo>
                <a:lnTo>
                  <a:pt x="36" y="194"/>
                </a:lnTo>
                <a:lnTo>
                  <a:pt x="36" y="194"/>
                </a:lnTo>
                <a:lnTo>
                  <a:pt x="36" y="194"/>
                </a:lnTo>
                <a:lnTo>
                  <a:pt x="36" y="194"/>
                </a:lnTo>
                <a:lnTo>
                  <a:pt x="36" y="194"/>
                </a:lnTo>
                <a:lnTo>
                  <a:pt x="36" y="194"/>
                </a:lnTo>
                <a:lnTo>
                  <a:pt x="36" y="194"/>
                </a:lnTo>
                <a:lnTo>
                  <a:pt x="36" y="194"/>
                </a:lnTo>
                <a:lnTo>
                  <a:pt x="36" y="195"/>
                </a:lnTo>
                <a:lnTo>
                  <a:pt x="36" y="195"/>
                </a:lnTo>
                <a:lnTo>
                  <a:pt x="37" y="195"/>
                </a:lnTo>
                <a:lnTo>
                  <a:pt x="37" y="197"/>
                </a:lnTo>
                <a:lnTo>
                  <a:pt x="37" y="197"/>
                </a:lnTo>
                <a:lnTo>
                  <a:pt x="38" y="197"/>
                </a:lnTo>
                <a:lnTo>
                  <a:pt x="40" y="197"/>
                </a:lnTo>
                <a:lnTo>
                  <a:pt x="41" y="197"/>
                </a:lnTo>
                <a:lnTo>
                  <a:pt x="41" y="197"/>
                </a:lnTo>
                <a:lnTo>
                  <a:pt x="43" y="195"/>
                </a:lnTo>
                <a:lnTo>
                  <a:pt x="43" y="195"/>
                </a:lnTo>
                <a:lnTo>
                  <a:pt x="41" y="195"/>
                </a:lnTo>
                <a:lnTo>
                  <a:pt x="41" y="195"/>
                </a:lnTo>
                <a:lnTo>
                  <a:pt x="40" y="195"/>
                </a:lnTo>
                <a:lnTo>
                  <a:pt x="40" y="195"/>
                </a:lnTo>
                <a:lnTo>
                  <a:pt x="40" y="195"/>
                </a:lnTo>
                <a:lnTo>
                  <a:pt x="40" y="195"/>
                </a:lnTo>
                <a:lnTo>
                  <a:pt x="40" y="195"/>
                </a:lnTo>
                <a:lnTo>
                  <a:pt x="41" y="195"/>
                </a:lnTo>
                <a:lnTo>
                  <a:pt x="41" y="195"/>
                </a:lnTo>
                <a:lnTo>
                  <a:pt x="41" y="195"/>
                </a:lnTo>
                <a:lnTo>
                  <a:pt x="41" y="195"/>
                </a:lnTo>
                <a:lnTo>
                  <a:pt x="43" y="194"/>
                </a:lnTo>
                <a:lnTo>
                  <a:pt x="43" y="194"/>
                </a:lnTo>
                <a:lnTo>
                  <a:pt x="41" y="194"/>
                </a:lnTo>
                <a:lnTo>
                  <a:pt x="41" y="192"/>
                </a:lnTo>
                <a:lnTo>
                  <a:pt x="40" y="192"/>
                </a:lnTo>
                <a:lnTo>
                  <a:pt x="40" y="194"/>
                </a:lnTo>
                <a:lnTo>
                  <a:pt x="40" y="194"/>
                </a:lnTo>
                <a:lnTo>
                  <a:pt x="40" y="194"/>
                </a:lnTo>
                <a:lnTo>
                  <a:pt x="38" y="192"/>
                </a:lnTo>
                <a:lnTo>
                  <a:pt x="38" y="192"/>
                </a:lnTo>
                <a:lnTo>
                  <a:pt x="36" y="192"/>
                </a:lnTo>
                <a:lnTo>
                  <a:pt x="36" y="191"/>
                </a:lnTo>
                <a:lnTo>
                  <a:pt x="36" y="191"/>
                </a:lnTo>
                <a:lnTo>
                  <a:pt x="37" y="191"/>
                </a:lnTo>
                <a:lnTo>
                  <a:pt x="38" y="191"/>
                </a:lnTo>
                <a:lnTo>
                  <a:pt x="38" y="191"/>
                </a:lnTo>
                <a:lnTo>
                  <a:pt x="38" y="191"/>
                </a:lnTo>
                <a:lnTo>
                  <a:pt x="38" y="191"/>
                </a:lnTo>
                <a:lnTo>
                  <a:pt x="38" y="190"/>
                </a:lnTo>
                <a:lnTo>
                  <a:pt x="38" y="190"/>
                </a:lnTo>
                <a:lnTo>
                  <a:pt x="38" y="190"/>
                </a:lnTo>
                <a:lnTo>
                  <a:pt x="40" y="190"/>
                </a:lnTo>
                <a:lnTo>
                  <a:pt x="40" y="190"/>
                </a:lnTo>
                <a:lnTo>
                  <a:pt x="41" y="190"/>
                </a:lnTo>
                <a:lnTo>
                  <a:pt x="41" y="190"/>
                </a:lnTo>
                <a:lnTo>
                  <a:pt x="41" y="191"/>
                </a:lnTo>
                <a:lnTo>
                  <a:pt x="43" y="191"/>
                </a:lnTo>
                <a:lnTo>
                  <a:pt x="44" y="192"/>
                </a:lnTo>
                <a:lnTo>
                  <a:pt x="44" y="192"/>
                </a:lnTo>
                <a:lnTo>
                  <a:pt x="44" y="191"/>
                </a:lnTo>
                <a:lnTo>
                  <a:pt x="44" y="191"/>
                </a:lnTo>
                <a:lnTo>
                  <a:pt x="46" y="192"/>
                </a:lnTo>
                <a:lnTo>
                  <a:pt x="46" y="192"/>
                </a:lnTo>
                <a:lnTo>
                  <a:pt x="47" y="192"/>
                </a:lnTo>
                <a:lnTo>
                  <a:pt x="47" y="192"/>
                </a:lnTo>
                <a:lnTo>
                  <a:pt x="47" y="192"/>
                </a:lnTo>
                <a:lnTo>
                  <a:pt x="48" y="192"/>
                </a:lnTo>
                <a:lnTo>
                  <a:pt x="48" y="192"/>
                </a:lnTo>
                <a:lnTo>
                  <a:pt x="50" y="192"/>
                </a:lnTo>
                <a:lnTo>
                  <a:pt x="50" y="192"/>
                </a:lnTo>
                <a:lnTo>
                  <a:pt x="50" y="194"/>
                </a:lnTo>
                <a:lnTo>
                  <a:pt x="50" y="194"/>
                </a:lnTo>
                <a:lnTo>
                  <a:pt x="51" y="194"/>
                </a:lnTo>
                <a:lnTo>
                  <a:pt x="51" y="194"/>
                </a:lnTo>
                <a:lnTo>
                  <a:pt x="51" y="192"/>
                </a:lnTo>
                <a:lnTo>
                  <a:pt x="51" y="192"/>
                </a:lnTo>
                <a:lnTo>
                  <a:pt x="53" y="192"/>
                </a:lnTo>
                <a:lnTo>
                  <a:pt x="53" y="192"/>
                </a:lnTo>
                <a:lnTo>
                  <a:pt x="54" y="192"/>
                </a:lnTo>
                <a:lnTo>
                  <a:pt x="56" y="192"/>
                </a:lnTo>
                <a:lnTo>
                  <a:pt x="56" y="192"/>
                </a:lnTo>
                <a:lnTo>
                  <a:pt x="57" y="192"/>
                </a:lnTo>
                <a:lnTo>
                  <a:pt x="57" y="194"/>
                </a:lnTo>
                <a:lnTo>
                  <a:pt x="57" y="194"/>
                </a:lnTo>
                <a:lnTo>
                  <a:pt x="58" y="194"/>
                </a:lnTo>
                <a:lnTo>
                  <a:pt x="58" y="194"/>
                </a:lnTo>
                <a:lnTo>
                  <a:pt x="58" y="194"/>
                </a:lnTo>
                <a:lnTo>
                  <a:pt x="60" y="194"/>
                </a:lnTo>
                <a:lnTo>
                  <a:pt x="60" y="194"/>
                </a:lnTo>
                <a:lnTo>
                  <a:pt x="60" y="194"/>
                </a:lnTo>
                <a:lnTo>
                  <a:pt x="60" y="194"/>
                </a:lnTo>
                <a:lnTo>
                  <a:pt x="60" y="194"/>
                </a:lnTo>
                <a:lnTo>
                  <a:pt x="60" y="194"/>
                </a:lnTo>
                <a:lnTo>
                  <a:pt x="61" y="194"/>
                </a:lnTo>
                <a:lnTo>
                  <a:pt x="61" y="192"/>
                </a:lnTo>
                <a:lnTo>
                  <a:pt x="61" y="192"/>
                </a:lnTo>
                <a:lnTo>
                  <a:pt x="61" y="192"/>
                </a:lnTo>
                <a:lnTo>
                  <a:pt x="61" y="192"/>
                </a:lnTo>
                <a:lnTo>
                  <a:pt x="61" y="191"/>
                </a:lnTo>
                <a:lnTo>
                  <a:pt x="61" y="191"/>
                </a:lnTo>
                <a:lnTo>
                  <a:pt x="63" y="192"/>
                </a:lnTo>
                <a:lnTo>
                  <a:pt x="63" y="192"/>
                </a:lnTo>
                <a:lnTo>
                  <a:pt x="63" y="192"/>
                </a:lnTo>
                <a:lnTo>
                  <a:pt x="63" y="192"/>
                </a:lnTo>
                <a:lnTo>
                  <a:pt x="64" y="192"/>
                </a:lnTo>
                <a:lnTo>
                  <a:pt x="64" y="192"/>
                </a:lnTo>
                <a:lnTo>
                  <a:pt x="65" y="192"/>
                </a:lnTo>
                <a:lnTo>
                  <a:pt x="65" y="192"/>
                </a:lnTo>
                <a:lnTo>
                  <a:pt x="65" y="192"/>
                </a:lnTo>
                <a:lnTo>
                  <a:pt x="67" y="194"/>
                </a:lnTo>
                <a:lnTo>
                  <a:pt x="67" y="194"/>
                </a:lnTo>
                <a:lnTo>
                  <a:pt x="67" y="194"/>
                </a:lnTo>
                <a:lnTo>
                  <a:pt x="68" y="194"/>
                </a:lnTo>
                <a:lnTo>
                  <a:pt x="68" y="192"/>
                </a:lnTo>
                <a:lnTo>
                  <a:pt x="68" y="192"/>
                </a:lnTo>
                <a:lnTo>
                  <a:pt x="68" y="192"/>
                </a:lnTo>
                <a:lnTo>
                  <a:pt x="68" y="192"/>
                </a:lnTo>
                <a:lnTo>
                  <a:pt x="68" y="191"/>
                </a:lnTo>
                <a:lnTo>
                  <a:pt x="68" y="191"/>
                </a:lnTo>
                <a:lnTo>
                  <a:pt x="67" y="191"/>
                </a:lnTo>
                <a:lnTo>
                  <a:pt x="67" y="191"/>
                </a:lnTo>
                <a:lnTo>
                  <a:pt x="67" y="191"/>
                </a:lnTo>
                <a:lnTo>
                  <a:pt x="67" y="191"/>
                </a:lnTo>
                <a:lnTo>
                  <a:pt x="67" y="190"/>
                </a:lnTo>
                <a:lnTo>
                  <a:pt x="67" y="190"/>
                </a:lnTo>
                <a:lnTo>
                  <a:pt x="67" y="191"/>
                </a:lnTo>
                <a:lnTo>
                  <a:pt x="68" y="191"/>
                </a:lnTo>
                <a:lnTo>
                  <a:pt x="70" y="191"/>
                </a:lnTo>
                <a:lnTo>
                  <a:pt x="70" y="192"/>
                </a:lnTo>
                <a:lnTo>
                  <a:pt x="70" y="192"/>
                </a:lnTo>
                <a:lnTo>
                  <a:pt x="71" y="192"/>
                </a:lnTo>
                <a:lnTo>
                  <a:pt x="71" y="191"/>
                </a:lnTo>
                <a:lnTo>
                  <a:pt x="71" y="191"/>
                </a:lnTo>
                <a:lnTo>
                  <a:pt x="71" y="191"/>
                </a:lnTo>
                <a:lnTo>
                  <a:pt x="73" y="191"/>
                </a:lnTo>
                <a:lnTo>
                  <a:pt x="71" y="191"/>
                </a:lnTo>
                <a:lnTo>
                  <a:pt x="73" y="192"/>
                </a:lnTo>
                <a:lnTo>
                  <a:pt x="73" y="192"/>
                </a:lnTo>
                <a:lnTo>
                  <a:pt x="73" y="192"/>
                </a:lnTo>
                <a:lnTo>
                  <a:pt x="73" y="192"/>
                </a:lnTo>
                <a:lnTo>
                  <a:pt x="74" y="192"/>
                </a:lnTo>
                <a:lnTo>
                  <a:pt x="74" y="192"/>
                </a:lnTo>
                <a:lnTo>
                  <a:pt x="74" y="192"/>
                </a:lnTo>
                <a:lnTo>
                  <a:pt x="75" y="192"/>
                </a:lnTo>
                <a:lnTo>
                  <a:pt x="75" y="192"/>
                </a:lnTo>
                <a:lnTo>
                  <a:pt x="75" y="192"/>
                </a:lnTo>
                <a:lnTo>
                  <a:pt x="78" y="192"/>
                </a:lnTo>
                <a:lnTo>
                  <a:pt x="81" y="192"/>
                </a:lnTo>
                <a:lnTo>
                  <a:pt x="83" y="191"/>
                </a:lnTo>
                <a:lnTo>
                  <a:pt x="83" y="190"/>
                </a:lnTo>
                <a:lnTo>
                  <a:pt x="83" y="190"/>
                </a:lnTo>
                <a:lnTo>
                  <a:pt x="84" y="190"/>
                </a:lnTo>
                <a:lnTo>
                  <a:pt x="84" y="190"/>
                </a:lnTo>
                <a:lnTo>
                  <a:pt x="84" y="190"/>
                </a:lnTo>
                <a:lnTo>
                  <a:pt x="85" y="191"/>
                </a:lnTo>
                <a:lnTo>
                  <a:pt x="85" y="191"/>
                </a:lnTo>
                <a:lnTo>
                  <a:pt x="85" y="191"/>
                </a:lnTo>
                <a:lnTo>
                  <a:pt x="87" y="191"/>
                </a:lnTo>
                <a:lnTo>
                  <a:pt x="87" y="190"/>
                </a:lnTo>
                <a:lnTo>
                  <a:pt x="87" y="190"/>
                </a:lnTo>
                <a:lnTo>
                  <a:pt x="90" y="190"/>
                </a:lnTo>
                <a:lnTo>
                  <a:pt x="91" y="190"/>
                </a:lnTo>
                <a:lnTo>
                  <a:pt x="91" y="190"/>
                </a:lnTo>
                <a:lnTo>
                  <a:pt x="91" y="190"/>
                </a:lnTo>
                <a:lnTo>
                  <a:pt x="93" y="190"/>
                </a:lnTo>
                <a:lnTo>
                  <a:pt x="93" y="190"/>
                </a:lnTo>
                <a:lnTo>
                  <a:pt x="93" y="188"/>
                </a:lnTo>
                <a:lnTo>
                  <a:pt x="93" y="188"/>
                </a:lnTo>
                <a:lnTo>
                  <a:pt x="93" y="187"/>
                </a:lnTo>
                <a:lnTo>
                  <a:pt x="93" y="185"/>
                </a:lnTo>
                <a:lnTo>
                  <a:pt x="93" y="185"/>
                </a:lnTo>
                <a:lnTo>
                  <a:pt x="93" y="185"/>
                </a:lnTo>
                <a:lnTo>
                  <a:pt x="94" y="185"/>
                </a:lnTo>
                <a:lnTo>
                  <a:pt x="94" y="185"/>
                </a:lnTo>
                <a:lnTo>
                  <a:pt x="94" y="184"/>
                </a:lnTo>
                <a:lnTo>
                  <a:pt x="93" y="184"/>
                </a:lnTo>
                <a:lnTo>
                  <a:pt x="91" y="182"/>
                </a:lnTo>
                <a:lnTo>
                  <a:pt x="91" y="182"/>
                </a:lnTo>
                <a:lnTo>
                  <a:pt x="91" y="182"/>
                </a:lnTo>
                <a:lnTo>
                  <a:pt x="90" y="182"/>
                </a:lnTo>
                <a:lnTo>
                  <a:pt x="90" y="182"/>
                </a:lnTo>
                <a:lnTo>
                  <a:pt x="88" y="182"/>
                </a:lnTo>
                <a:lnTo>
                  <a:pt x="90" y="184"/>
                </a:lnTo>
                <a:lnTo>
                  <a:pt x="90" y="184"/>
                </a:lnTo>
                <a:lnTo>
                  <a:pt x="90" y="184"/>
                </a:lnTo>
                <a:lnTo>
                  <a:pt x="90" y="185"/>
                </a:lnTo>
                <a:lnTo>
                  <a:pt x="90" y="185"/>
                </a:lnTo>
                <a:lnTo>
                  <a:pt x="90" y="185"/>
                </a:lnTo>
                <a:lnTo>
                  <a:pt x="90" y="185"/>
                </a:lnTo>
                <a:lnTo>
                  <a:pt x="90" y="187"/>
                </a:lnTo>
                <a:lnTo>
                  <a:pt x="91" y="187"/>
                </a:lnTo>
                <a:lnTo>
                  <a:pt x="91" y="187"/>
                </a:lnTo>
                <a:lnTo>
                  <a:pt x="90" y="187"/>
                </a:lnTo>
                <a:lnTo>
                  <a:pt x="90" y="187"/>
                </a:lnTo>
                <a:lnTo>
                  <a:pt x="88" y="188"/>
                </a:lnTo>
                <a:lnTo>
                  <a:pt x="88" y="187"/>
                </a:lnTo>
                <a:lnTo>
                  <a:pt x="87" y="188"/>
                </a:lnTo>
                <a:lnTo>
                  <a:pt x="87" y="188"/>
                </a:lnTo>
                <a:lnTo>
                  <a:pt x="87" y="187"/>
                </a:lnTo>
                <a:lnTo>
                  <a:pt x="87" y="187"/>
                </a:lnTo>
                <a:lnTo>
                  <a:pt x="85" y="187"/>
                </a:lnTo>
                <a:lnTo>
                  <a:pt x="85" y="187"/>
                </a:lnTo>
                <a:lnTo>
                  <a:pt x="85" y="187"/>
                </a:lnTo>
                <a:lnTo>
                  <a:pt x="85" y="185"/>
                </a:lnTo>
                <a:lnTo>
                  <a:pt x="85" y="184"/>
                </a:lnTo>
                <a:lnTo>
                  <a:pt x="84" y="184"/>
                </a:lnTo>
                <a:lnTo>
                  <a:pt x="84" y="184"/>
                </a:lnTo>
                <a:lnTo>
                  <a:pt x="84" y="184"/>
                </a:lnTo>
                <a:lnTo>
                  <a:pt x="84" y="185"/>
                </a:lnTo>
                <a:lnTo>
                  <a:pt x="84" y="185"/>
                </a:lnTo>
                <a:lnTo>
                  <a:pt x="84" y="185"/>
                </a:lnTo>
                <a:lnTo>
                  <a:pt x="83" y="184"/>
                </a:lnTo>
                <a:lnTo>
                  <a:pt x="81" y="185"/>
                </a:lnTo>
                <a:lnTo>
                  <a:pt x="81" y="185"/>
                </a:lnTo>
                <a:lnTo>
                  <a:pt x="81" y="185"/>
                </a:lnTo>
                <a:lnTo>
                  <a:pt x="81" y="185"/>
                </a:lnTo>
                <a:lnTo>
                  <a:pt x="81" y="184"/>
                </a:lnTo>
                <a:lnTo>
                  <a:pt x="81" y="184"/>
                </a:lnTo>
                <a:lnTo>
                  <a:pt x="81" y="184"/>
                </a:lnTo>
                <a:lnTo>
                  <a:pt x="81" y="184"/>
                </a:lnTo>
                <a:lnTo>
                  <a:pt x="81" y="184"/>
                </a:lnTo>
                <a:lnTo>
                  <a:pt x="81" y="182"/>
                </a:lnTo>
                <a:lnTo>
                  <a:pt x="81" y="182"/>
                </a:lnTo>
                <a:lnTo>
                  <a:pt x="81" y="181"/>
                </a:lnTo>
                <a:lnTo>
                  <a:pt x="81" y="181"/>
                </a:lnTo>
                <a:lnTo>
                  <a:pt x="81" y="181"/>
                </a:lnTo>
                <a:lnTo>
                  <a:pt x="81" y="181"/>
                </a:lnTo>
                <a:lnTo>
                  <a:pt x="83" y="180"/>
                </a:lnTo>
                <a:lnTo>
                  <a:pt x="84" y="180"/>
                </a:lnTo>
                <a:lnTo>
                  <a:pt x="85" y="178"/>
                </a:lnTo>
                <a:lnTo>
                  <a:pt x="85" y="178"/>
                </a:lnTo>
                <a:lnTo>
                  <a:pt x="85" y="178"/>
                </a:lnTo>
                <a:lnTo>
                  <a:pt x="85" y="178"/>
                </a:lnTo>
                <a:lnTo>
                  <a:pt x="85" y="178"/>
                </a:lnTo>
                <a:lnTo>
                  <a:pt x="85" y="177"/>
                </a:lnTo>
                <a:lnTo>
                  <a:pt x="84" y="177"/>
                </a:lnTo>
                <a:lnTo>
                  <a:pt x="84" y="177"/>
                </a:lnTo>
                <a:lnTo>
                  <a:pt x="84" y="177"/>
                </a:lnTo>
                <a:lnTo>
                  <a:pt x="84" y="177"/>
                </a:lnTo>
                <a:lnTo>
                  <a:pt x="84" y="178"/>
                </a:lnTo>
                <a:lnTo>
                  <a:pt x="84" y="178"/>
                </a:lnTo>
                <a:lnTo>
                  <a:pt x="83" y="180"/>
                </a:lnTo>
                <a:lnTo>
                  <a:pt x="83" y="180"/>
                </a:lnTo>
                <a:lnTo>
                  <a:pt x="83" y="178"/>
                </a:lnTo>
                <a:lnTo>
                  <a:pt x="83" y="178"/>
                </a:lnTo>
                <a:lnTo>
                  <a:pt x="81" y="177"/>
                </a:lnTo>
                <a:lnTo>
                  <a:pt x="81" y="177"/>
                </a:lnTo>
                <a:lnTo>
                  <a:pt x="81" y="177"/>
                </a:lnTo>
                <a:lnTo>
                  <a:pt x="81" y="177"/>
                </a:lnTo>
                <a:lnTo>
                  <a:pt x="80" y="177"/>
                </a:lnTo>
                <a:lnTo>
                  <a:pt x="80" y="177"/>
                </a:lnTo>
                <a:lnTo>
                  <a:pt x="81" y="178"/>
                </a:lnTo>
                <a:lnTo>
                  <a:pt x="81" y="178"/>
                </a:lnTo>
                <a:lnTo>
                  <a:pt x="81" y="180"/>
                </a:lnTo>
                <a:lnTo>
                  <a:pt x="80" y="180"/>
                </a:lnTo>
                <a:lnTo>
                  <a:pt x="80" y="180"/>
                </a:lnTo>
                <a:lnTo>
                  <a:pt x="80" y="180"/>
                </a:lnTo>
                <a:lnTo>
                  <a:pt x="80" y="178"/>
                </a:lnTo>
                <a:lnTo>
                  <a:pt x="80" y="178"/>
                </a:lnTo>
                <a:lnTo>
                  <a:pt x="80" y="178"/>
                </a:lnTo>
                <a:lnTo>
                  <a:pt x="78" y="178"/>
                </a:lnTo>
                <a:lnTo>
                  <a:pt x="80" y="177"/>
                </a:lnTo>
                <a:lnTo>
                  <a:pt x="80" y="177"/>
                </a:lnTo>
                <a:lnTo>
                  <a:pt x="78" y="177"/>
                </a:lnTo>
                <a:lnTo>
                  <a:pt x="78" y="177"/>
                </a:lnTo>
                <a:lnTo>
                  <a:pt x="77" y="177"/>
                </a:lnTo>
                <a:lnTo>
                  <a:pt x="75" y="178"/>
                </a:lnTo>
                <a:lnTo>
                  <a:pt x="77" y="178"/>
                </a:lnTo>
                <a:lnTo>
                  <a:pt x="77" y="178"/>
                </a:lnTo>
                <a:lnTo>
                  <a:pt x="75" y="178"/>
                </a:lnTo>
                <a:lnTo>
                  <a:pt x="75" y="178"/>
                </a:lnTo>
                <a:lnTo>
                  <a:pt x="75" y="178"/>
                </a:lnTo>
                <a:lnTo>
                  <a:pt x="75" y="180"/>
                </a:lnTo>
                <a:lnTo>
                  <a:pt x="75" y="180"/>
                </a:lnTo>
                <a:lnTo>
                  <a:pt x="75" y="178"/>
                </a:lnTo>
                <a:lnTo>
                  <a:pt x="74" y="178"/>
                </a:lnTo>
                <a:lnTo>
                  <a:pt x="73" y="178"/>
                </a:lnTo>
                <a:lnTo>
                  <a:pt x="73" y="178"/>
                </a:lnTo>
                <a:lnTo>
                  <a:pt x="73" y="178"/>
                </a:lnTo>
                <a:lnTo>
                  <a:pt x="73" y="178"/>
                </a:lnTo>
                <a:lnTo>
                  <a:pt x="73" y="178"/>
                </a:lnTo>
                <a:lnTo>
                  <a:pt x="73" y="180"/>
                </a:lnTo>
                <a:lnTo>
                  <a:pt x="73" y="180"/>
                </a:lnTo>
                <a:lnTo>
                  <a:pt x="71" y="178"/>
                </a:lnTo>
                <a:lnTo>
                  <a:pt x="71" y="178"/>
                </a:lnTo>
                <a:lnTo>
                  <a:pt x="70" y="178"/>
                </a:lnTo>
                <a:lnTo>
                  <a:pt x="70" y="178"/>
                </a:lnTo>
                <a:lnTo>
                  <a:pt x="70" y="180"/>
                </a:lnTo>
                <a:lnTo>
                  <a:pt x="68" y="180"/>
                </a:lnTo>
                <a:lnTo>
                  <a:pt x="67" y="180"/>
                </a:lnTo>
                <a:lnTo>
                  <a:pt x="67" y="180"/>
                </a:lnTo>
                <a:lnTo>
                  <a:pt x="67" y="180"/>
                </a:lnTo>
                <a:lnTo>
                  <a:pt x="67" y="180"/>
                </a:lnTo>
                <a:lnTo>
                  <a:pt x="67" y="180"/>
                </a:lnTo>
                <a:lnTo>
                  <a:pt x="67" y="178"/>
                </a:lnTo>
                <a:lnTo>
                  <a:pt x="67" y="178"/>
                </a:lnTo>
                <a:lnTo>
                  <a:pt x="67" y="178"/>
                </a:lnTo>
                <a:lnTo>
                  <a:pt x="67" y="178"/>
                </a:lnTo>
                <a:lnTo>
                  <a:pt x="67" y="178"/>
                </a:lnTo>
                <a:lnTo>
                  <a:pt x="65" y="178"/>
                </a:lnTo>
                <a:lnTo>
                  <a:pt x="67" y="178"/>
                </a:lnTo>
                <a:lnTo>
                  <a:pt x="67" y="178"/>
                </a:lnTo>
                <a:lnTo>
                  <a:pt x="67" y="177"/>
                </a:lnTo>
                <a:lnTo>
                  <a:pt x="67" y="177"/>
                </a:lnTo>
                <a:lnTo>
                  <a:pt x="65" y="177"/>
                </a:lnTo>
                <a:lnTo>
                  <a:pt x="65" y="177"/>
                </a:lnTo>
                <a:lnTo>
                  <a:pt x="64" y="175"/>
                </a:lnTo>
                <a:lnTo>
                  <a:pt x="64" y="175"/>
                </a:lnTo>
                <a:lnTo>
                  <a:pt x="64" y="175"/>
                </a:lnTo>
                <a:lnTo>
                  <a:pt x="64" y="177"/>
                </a:lnTo>
                <a:lnTo>
                  <a:pt x="63" y="177"/>
                </a:lnTo>
                <a:lnTo>
                  <a:pt x="64" y="178"/>
                </a:lnTo>
                <a:lnTo>
                  <a:pt x="64" y="178"/>
                </a:lnTo>
                <a:lnTo>
                  <a:pt x="64" y="178"/>
                </a:lnTo>
                <a:lnTo>
                  <a:pt x="63" y="178"/>
                </a:lnTo>
                <a:lnTo>
                  <a:pt x="63" y="178"/>
                </a:lnTo>
                <a:lnTo>
                  <a:pt x="63" y="177"/>
                </a:lnTo>
                <a:lnTo>
                  <a:pt x="63" y="177"/>
                </a:lnTo>
                <a:lnTo>
                  <a:pt x="61" y="177"/>
                </a:lnTo>
                <a:lnTo>
                  <a:pt x="61" y="177"/>
                </a:lnTo>
                <a:lnTo>
                  <a:pt x="61" y="177"/>
                </a:lnTo>
                <a:lnTo>
                  <a:pt x="61" y="177"/>
                </a:lnTo>
                <a:lnTo>
                  <a:pt x="60" y="175"/>
                </a:lnTo>
                <a:lnTo>
                  <a:pt x="60" y="175"/>
                </a:lnTo>
                <a:lnTo>
                  <a:pt x="60" y="177"/>
                </a:lnTo>
                <a:lnTo>
                  <a:pt x="60" y="177"/>
                </a:lnTo>
                <a:lnTo>
                  <a:pt x="60" y="177"/>
                </a:lnTo>
                <a:lnTo>
                  <a:pt x="60" y="177"/>
                </a:lnTo>
                <a:lnTo>
                  <a:pt x="58" y="177"/>
                </a:lnTo>
                <a:lnTo>
                  <a:pt x="58" y="175"/>
                </a:lnTo>
                <a:lnTo>
                  <a:pt x="57" y="175"/>
                </a:lnTo>
                <a:lnTo>
                  <a:pt x="57" y="177"/>
                </a:lnTo>
                <a:lnTo>
                  <a:pt x="57" y="175"/>
                </a:lnTo>
                <a:lnTo>
                  <a:pt x="57" y="175"/>
                </a:lnTo>
                <a:lnTo>
                  <a:pt x="57" y="175"/>
                </a:lnTo>
                <a:lnTo>
                  <a:pt x="56" y="175"/>
                </a:lnTo>
                <a:lnTo>
                  <a:pt x="56" y="175"/>
                </a:lnTo>
                <a:lnTo>
                  <a:pt x="54" y="175"/>
                </a:lnTo>
                <a:lnTo>
                  <a:pt x="54" y="175"/>
                </a:lnTo>
                <a:lnTo>
                  <a:pt x="53" y="175"/>
                </a:lnTo>
                <a:lnTo>
                  <a:pt x="53" y="175"/>
                </a:lnTo>
                <a:lnTo>
                  <a:pt x="53" y="174"/>
                </a:lnTo>
                <a:lnTo>
                  <a:pt x="53" y="174"/>
                </a:lnTo>
                <a:lnTo>
                  <a:pt x="51" y="174"/>
                </a:lnTo>
                <a:lnTo>
                  <a:pt x="50" y="174"/>
                </a:lnTo>
                <a:lnTo>
                  <a:pt x="50" y="174"/>
                </a:lnTo>
                <a:lnTo>
                  <a:pt x="50" y="174"/>
                </a:lnTo>
                <a:lnTo>
                  <a:pt x="48" y="175"/>
                </a:lnTo>
                <a:lnTo>
                  <a:pt x="47" y="175"/>
                </a:lnTo>
                <a:lnTo>
                  <a:pt x="47" y="175"/>
                </a:lnTo>
                <a:lnTo>
                  <a:pt x="47" y="175"/>
                </a:lnTo>
                <a:lnTo>
                  <a:pt x="47" y="175"/>
                </a:lnTo>
                <a:lnTo>
                  <a:pt x="47" y="175"/>
                </a:lnTo>
                <a:lnTo>
                  <a:pt x="47" y="175"/>
                </a:lnTo>
                <a:lnTo>
                  <a:pt x="46" y="175"/>
                </a:lnTo>
                <a:lnTo>
                  <a:pt x="46" y="175"/>
                </a:lnTo>
                <a:lnTo>
                  <a:pt x="46" y="175"/>
                </a:lnTo>
                <a:lnTo>
                  <a:pt x="46" y="175"/>
                </a:lnTo>
                <a:lnTo>
                  <a:pt x="46" y="175"/>
                </a:lnTo>
                <a:lnTo>
                  <a:pt x="44" y="174"/>
                </a:lnTo>
                <a:lnTo>
                  <a:pt x="44" y="174"/>
                </a:lnTo>
                <a:lnTo>
                  <a:pt x="43" y="175"/>
                </a:lnTo>
                <a:lnTo>
                  <a:pt x="43" y="175"/>
                </a:lnTo>
                <a:lnTo>
                  <a:pt x="41" y="175"/>
                </a:lnTo>
                <a:lnTo>
                  <a:pt x="41" y="175"/>
                </a:lnTo>
                <a:lnTo>
                  <a:pt x="41" y="175"/>
                </a:lnTo>
                <a:lnTo>
                  <a:pt x="41" y="175"/>
                </a:lnTo>
                <a:lnTo>
                  <a:pt x="40" y="175"/>
                </a:lnTo>
                <a:lnTo>
                  <a:pt x="40" y="177"/>
                </a:lnTo>
                <a:lnTo>
                  <a:pt x="38" y="178"/>
                </a:lnTo>
                <a:lnTo>
                  <a:pt x="38" y="178"/>
                </a:lnTo>
                <a:lnTo>
                  <a:pt x="38" y="178"/>
                </a:lnTo>
                <a:lnTo>
                  <a:pt x="37" y="178"/>
                </a:lnTo>
                <a:lnTo>
                  <a:pt x="37" y="178"/>
                </a:lnTo>
                <a:lnTo>
                  <a:pt x="36" y="178"/>
                </a:lnTo>
                <a:lnTo>
                  <a:pt x="36" y="178"/>
                </a:lnTo>
                <a:lnTo>
                  <a:pt x="36" y="178"/>
                </a:lnTo>
                <a:lnTo>
                  <a:pt x="36" y="178"/>
                </a:lnTo>
                <a:lnTo>
                  <a:pt x="36" y="178"/>
                </a:lnTo>
                <a:lnTo>
                  <a:pt x="34" y="178"/>
                </a:lnTo>
                <a:lnTo>
                  <a:pt x="34" y="177"/>
                </a:lnTo>
                <a:lnTo>
                  <a:pt x="31" y="177"/>
                </a:lnTo>
                <a:lnTo>
                  <a:pt x="31" y="177"/>
                </a:lnTo>
                <a:lnTo>
                  <a:pt x="31" y="177"/>
                </a:lnTo>
                <a:lnTo>
                  <a:pt x="31" y="177"/>
                </a:lnTo>
                <a:lnTo>
                  <a:pt x="30" y="177"/>
                </a:lnTo>
                <a:lnTo>
                  <a:pt x="30" y="177"/>
                </a:lnTo>
                <a:lnTo>
                  <a:pt x="28" y="175"/>
                </a:lnTo>
                <a:lnTo>
                  <a:pt x="28" y="175"/>
                </a:lnTo>
                <a:lnTo>
                  <a:pt x="28" y="175"/>
                </a:lnTo>
                <a:lnTo>
                  <a:pt x="28" y="175"/>
                </a:lnTo>
                <a:lnTo>
                  <a:pt x="27" y="175"/>
                </a:lnTo>
                <a:lnTo>
                  <a:pt x="26" y="175"/>
                </a:lnTo>
                <a:lnTo>
                  <a:pt x="26" y="175"/>
                </a:lnTo>
                <a:lnTo>
                  <a:pt x="26" y="175"/>
                </a:lnTo>
                <a:lnTo>
                  <a:pt x="26" y="174"/>
                </a:lnTo>
                <a:lnTo>
                  <a:pt x="26" y="174"/>
                </a:lnTo>
                <a:lnTo>
                  <a:pt x="24" y="174"/>
                </a:lnTo>
                <a:lnTo>
                  <a:pt x="26" y="174"/>
                </a:lnTo>
                <a:lnTo>
                  <a:pt x="26" y="174"/>
                </a:lnTo>
                <a:lnTo>
                  <a:pt x="26" y="174"/>
                </a:lnTo>
                <a:lnTo>
                  <a:pt x="26" y="174"/>
                </a:lnTo>
                <a:lnTo>
                  <a:pt x="26" y="172"/>
                </a:lnTo>
                <a:lnTo>
                  <a:pt x="26" y="172"/>
                </a:lnTo>
                <a:lnTo>
                  <a:pt x="26" y="172"/>
                </a:lnTo>
                <a:lnTo>
                  <a:pt x="26" y="172"/>
                </a:lnTo>
                <a:lnTo>
                  <a:pt x="24" y="171"/>
                </a:lnTo>
                <a:lnTo>
                  <a:pt x="23" y="171"/>
                </a:lnTo>
                <a:lnTo>
                  <a:pt x="23" y="171"/>
                </a:lnTo>
                <a:lnTo>
                  <a:pt x="23" y="171"/>
                </a:lnTo>
                <a:lnTo>
                  <a:pt x="23" y="171"/>
                </a:lnTo>
                <a:lnTo>
                  <a:pt x="23" y="171"/>
                </a:lnTo>
                <a:lnTo>
                  <a:pt x="23" y="171"/>
                </a:lnTo>
                <a:lnTo>
                  <a:pt x="23" y="171"/>
                </a:lnTo>
                <a:lnTo>
                  <a:pt x="23" y="171"/>
                </a:lnTo>
                <a:lnTo>
                  <a:pt x="23" y="171"/>
                </a:lnTo>
                <a:lnTo>
                  <a:pt x="23" y="170"/>
                </a:lnTo>
                <a:lnTo>
                  <a:pt x="23" y="170"/>
                </a:lnTo>
                <a:lnTo>
                  <a:pt x="23" y="170"/>
                </a:lnTo>
                <a:lnTo>
                  <a:pt x="23" y="171"/>
                </a:lnTo>
                <a:lnTo>
                  <a:pt x="24" y="171"/>
                </a:lnTo>
                <a:lnTo>
                  <a:pt x="24" y="171"/>
                </a:lnTo>
                <a:lnTo>
                  <a:pt x="24" y="171"/>
                </a:lnTo>
                <a:lnTo>
                  <a:pt x="24" y="171"/>
                </a:lnTo>
                <a:lnTo>
                  <a:pt x="24" y="170"/>
                </a:lnTo>
                <a:lnTo>
                  <a:pt x="24" y="170"/>
                </a:lnTo>
                <a:lnTo>
                  <a:pt x="26" y="170"/>
                </a:lnTo>
                <a:lnTo>
                  <a:pt x="24" y="168"/>
                </a:lnTo>
                <a:lnTo>
                  <a:pt x="24" y="168"/>
                </a:lnTo>
                <a:lnTo>
                  <a:pt x="24" y="168"/>
                </a:lnTo>
                <a:lnTo>
                  <a:pt x="23" y="168"/>
                </a:lnTo>
                <a:lnTo>
                  <a:pt x="23" y="168"/>
                </a:lnTo>
                <a:lnTo>
                  <a:pt x="23" y="168"/>
                </a:lnTo>
                <a:lnTo>
                  <a:pt x="23" y="168"/>
                </a:lnTo>
                <a:lnTo>
                  <a:pt x="23" y="168"/>
                </a:lnTo>
                <a:lnTo>
                  <a:pt x="23" y="168"/>
                </a:lnTo>
                <a:lnTo>
                  <a:pt x="23" y="167"/>
                </a:lnTo>
                <a:lnTo>
                  <a:pt x="24" y="168"/>
                </a:lnTo>
                <a:lnTo>
                  <a:pt x="24" y="168"/>
                </a:lnTo>
                <a:lnTo>
                  <a:pt x="24" y="168"/>
                </a:lnTo>
                <a:lnTo>
                  <a:pt x="24" y="167"/>
                </a:lnTo>
                <a:lnTo>
                  <a:pt x="26" y="167"/>
                </a:lnTo>
                <a:lnTo>
                  <a:pt x="26" y="167"/>
                </a:lnTo>
                <a:lnTo>
                  <a:pt x="26" y="168"/>
                </a:lnTo>
                <a:lnTo>
                  <a:pt x="27" y="170"/>
                </a:lnTo>
                <a:lnTo>
                  <a:pt x="27" y="170"/>
                </a:lnTo>
                <a:lnTo>
                  <a:pt x="28" y="170"/>
                </a:lnTo>
                <a:lnTo>
                  <a:pt x="28" y="170"/>
                </a:lnTo>
                <a:lnTo>
                  <a:pt x="30" y="170"/>
                </a:lnTo>
                <a:lnTo>
                  <a:pt x="30" y="170"/>
                </a:lnTo>
                <a:lnTo>
                  <a:pt x="30" y="170"/>
                </a:lnTo>
                <a:lnTo>
                  <a:pt x="31" y="170"/>
                </a:lnTo>
                <a:lnTo>
                  <a:pt x="31" y="168"/>
                </a:lnTo>
                <a:lnTo>
                  <a:pt x="28" y="167"/>
                </a:lnTo>
                <a:lnTo>
                  <a:pt x="28" y="167"/>
                </a:lnTo>
                <a:lnTo>
                  <a:pt x="30" y="167"/>
                </a:lnTo>
                <a:lnTo>
                  <a:pt x="30" y="167"/>
                </a:lnTo>
                <a:lnTo>
                  <a:pt x="30" y="167"/>
                </a:lnTo>
                <a:lnTo>
                  <a:pt x="31" y="167"/>
                </a:lnTo>
                <a:lnTo>
                  <a:pt x="31" y="167"/>
                </a:lnTo>
                <a:lnTo>
                  <a:pt x="31" y="167"/>
                </a:lnTo>
                <a:lnTo>
                  <a:pt x="33" y="167"/>
                </a:lnTo>
                <a:lnTo>
                  <a:pt x="33" y="167"/>
                </a:lnTo>
                <a:lnTo>
                  <a:pt x="33" y="167"/>
                </a:lnTo>
                <a:lnTo>
                  <a:pt x="33" y="167"/>
                </a:lnTo>
                <a:lnTo>
                  <a:pt x="33" y="167"/>
                </a:lnTo>
                <a:lnTo>
                  <a:pt x="34" y="168"/>
                </a:lnTo>
                <a:lnTo>
                  <a:pt x="34" y="168"/>
                </a:lnTo>
                <a:lnTo>
                  <a:pt x="36" y="168"/>
                </a:lnTo>
                <a:lnTo>
                  <a:pt x="36" y="168"/>
                </a:lnTo>
                <a:lnTo>
                  <a:pt x="37" y="168"/>
                </a:lnTo>
                <a:lnTo>
                  <a:pt x="37" y="168"/>
                </a:lnTo>
                <a:lnTo>
                  <a:pt x="37" y="168"/>
                </a:lnTo>
                <a:lnTo>
                  <a:pt x="37" y="168"/>
                </a:lnTo>
                <a:lnTo>
                  <a:pt x="38" y="168"/>
                </a:lnTo>
                <a:lnTo>
                  <a:pt x="38" y="168"/>
                </a:lnTo>
                <a:lnTo>
                  <a:pt x="38" y="168"/>
                </a:lnTo>
                <a:lnTo>
                  <a:pt x="38" y="170"/>
                </a:lnTo>
                <a:lnTo>
                  <a:pt x="38" y="170"/>
                </a:lnTo>
                <a:lnTo>
                  <a:pt x="40" y="170"/>
                </a:lnTo>
                <a:lnTo>
                  <a:pt x="40" y="170"/>
                </a:lnTo>
                <a:lnTo>
                  <a:pt x="41" y="170"/>
                </a:lnTo>
                <a:lnTo>
                  <a:pt x="41" y="170"/>
                </a:lnTo>
                <a:lnTo>
                  <a:pt x="40" y="168"/>
                </a:lnTo>
                <a:lnTo>
                  <a:pt x="40" y="168"/>
                </a:lnTo>
                <a:lnTo>
                  <a:pt x="40" y="168"/>
                </a:lnTo>
                <a:lnTo>
                  <a:pt x="41" y="168"/>
                </a:lnTo>
                <a:lnTo>
                  <a:pt x="41" y="168"/>
                </a:lnTo>
                <a:lnTo>
                  <a:pt x="41" y="167"/>
                </a:lnTo>
                <a:lnTo>
                  <a:pt x="41" y="167"/>
                </a:lnTo>
                <a:lnTo>
                  <a:pt x="41" y="167"/>
                </a:lnTo>
                <a:lnTo>
                  <a:pt x="41" y="167"/>
                </a:lnTo>
                <a:lnTo>
                  <a:pt x="41" y="167"/>
                </a:lnTo>
                <a:lnTo>
                  <a:pt x="41" y="167"/>
                </a:lnTo>
                <a:lnTo>
                  <a:pt x="43" y="167"/>
                </a:lnTo>
                <a:lnTo>
                  <a:pt x="43" y="167"/>
                </a:lnTo>
                <a:lnTo>
                  <a:pt x="43" y="167"/>
                </a:lnTo>
                <a:lnTo>
                  <a:pt x="44" y="168"/>
                </a:lnTo>
                <a:lnTo>
                  <a:pt x="44" y="168"/>
                </a:lnTo>
                <a:lnTo>
                  <a:pt x="44" y="167"/>
                </a:lnTo>
                <a:lnTo>
                  <a:pt x="46" y="167"/>
                </a:lnTo>
                <a:lnTo>
                  <a:pt x="47" y="167"/>
                </a:lnTo>
                <a:lnTo>
                  <a:pt x="47" y="167"/>
                </a:lnTo>
                <a:lnTo>
                  <a:pt x="47" y="167"/>
                </a:lnTo>
                <a:lnTo>
                  <a:pt x="47" y="165"/>
                </a:lnTo>
                <a:lnTo>
                  <a:pt x="47" y="165"/>
                </a:lnTo>
                <a:lnTo>
                  <a:pt x="47" y="165"/>
                </a:lnTo>
                <a:lnTo>
                  <a:pt x="47" y="165"/>
                </a:lnTo>
                <a:lnTo>
                  <a:pt x="48" y="164"/>
                </a:lnTo>
                <a:lnTo>
                  <a:pt x="50" y="164"/>
                </a:lnTo>
                <a:lnTo>
                  <a:pt x="51" y="164"/>
                </a:lnTo>
                <a:lnTo>
                  <a:pt x="53" y="164"/>
                </a:lnTo>
                <a:lnTo>
                  <a:pt x="53" y="164"/>
                </a:lnTo>
                <a:lnTo>
                  <a:pt x="54" y="164"/>
                </a:lnTo>
                <a:lnTo>
                  <a:pt x="54" y="164"/>
                </a:lnTo>
                <a:lnTo>
                  <a:pt x="54" y="164"/>
                </a:lnTo>
                <a:lnTo>
                  <a:pt x="56" y="163"/>
                </a:lnTo>
                <a:lnTo>
                  <a:pt x="56" y="163"/>
                </a:lnTo>
                <a:lnTo>
                  <a:pt x="56" y="163"/>
                </a:lnTo>
                <a:lnTo>
                  <a:pt x="56" y="163"/>
                </a:lnTo>
                <a:lnTo>
                  <a:pt x="56" y="163"/>
                </a:lnTo>
                <a:lnTo>
                  <a:pt x="54" y="163"/>
                </a:lnTo>
                <a:lnTo>
                  <a:pt x="54" y="163"/>
                </a:lnTo>
                <a:lnTo>
                  <a:pt x="53" y="163"/>
                </a:lnTo>
                <a:lnTo>
                  <a:pt x="53" y="163"/>
                </a:lnTo>
                <a:lnTo>
                  <a:pt x="53" y="163"/>
                </a:lnTo>
                <a:lnTo>
                  <a:pt x="51" y="163"/>
                </a:lnTo>
                <a:lnTo>
                  <a:pt x="48" y="163"/>
                </a:lnTo>
                <a:lnTo>
                  <a:pt x="47" y="161"/>
                </a:lnTo>
                <a:lnTo>
                  <a:pt x="46" y="161"/>
                </a:lnTo>
                <a:lnTo>
                  <a:pt x="46" y="161"/>
                </a:lnTo>
                <a:lnTo>
                  <a:pt x="46" y="161"/>
                </a:lnTo>
                <a:lnTo>
                  <a:pt x="44" y="161"/>
                </a:lnTo>
                <a:lnTo>
                  <a:pt x="44" y="161"/>
                </a:lnTo>
                <a:lnTo>
                  <a:pt x="43" y="161"/>
                </a:lnTo>
                <a:lnTo>
                  <a:pt x="43" y="161"/>
                </a:lnTo>
                <a:lnTo>
                  <a:pt x="43" y="163"/>
                </a:lnTo>
                <a:lnTo>
                  <a:pt x="43" y="163"/>
                </a:lnTo>
                <a:lnTo>
                  <a:pt x="41" y="163"/>
                </a:lnTo>
                <a:lnTo>
                  <a:pt x="40" y="163"/>
                </a:lnTo>
                <a:lnTo>
                  <a:pt x="38" y="163"/>
                </a:lnTo>
                <a:lnTo>
                  <a:pt x="38" y="163"/>
                </a:lnTo>
                <a:lnTo>
                  <a:pt x="38" y="161"/>
                </a:lnTo>
                <a:lnTo>
                  <a:pt x="38" y="161"/>
                </a:lnTo>
                <a:lnTo>
                  <a:pt x="38" y="161"/>
                </a:lnTo>
                <a:lnTo>
                  <a:pt x="38" y="160"/>
                </a:lnTo>
                <a:lnTo>
                  <a:pt x="38" y="160"/>
                </a:lnTo>
                <a:lnTo>
                  <a:pt x="38" y="160"/>
                </a:lnTo>
                <a:lnTo>
                  <a:pt x="38" y="160"/>
                </a:lnTo>
                <a:lnTo>
                  <a:pt x="37" y="161"/>
                </a:lnTo>
                <a:lnTo>
                  <a:pt x="37" y="161"/>
                </a:lnTo>
                <a:lnTo>
                  <a:pt x="36" y="161"/>
                </a:lnTo>
                <a:lnTo>
                  <a:pt x="34" y="161"/>
                </a:lnTo>
                <a:lnTo>
                  <a:pt x="34" y="161"/>
                </a:lnTo>
                <a:lnTo>
                  <a:pt x="34" y="161"/>
                </a:lnTo>
                <a:lnTo>
                  <a:pt x="34" y="161"/>
                </a:lnTo>
                <a:lnTo>
                  <a:pt x="34" y="161"/>
                </a:lnTo>
                <a:lnTo>
                  <a:pt x="34" y="160"/>
                </a:lnTo>
                <a:lnTo>
                  <a:pt x="34" y="160"/>
                </a:lnTo>
                <a:lnTo>
                  <a:pt x="34" y="160"/>
                </a:lnTo>
                <a:lnTo>
                  <a:pt x="33" y="161"/>
                </a:lnTo>
                <a:lnTo>
                  <a:pt x="33" y="161"/>
                </a:lnTo>
                <a:lnTo>
                  <a:pt x="33" y="161"/>
                </a:lnTo>
                <a:lnTo>
                  <a:pt x="33" y="161"/>
                </a:lnTo>
                <a:lnTo>
                  <a:pt x="33" y="161"/>
                </a:lnTo>
                <a:lnTo>
                  <a:pt x="33" y="160"/>
                </a:lnTo>
                <a:lnTo>
                  <a:pt x="33" y="160"/>
                </a:lnTo>
                <a:lnTo>
                  <a:pt x="33" y="160"/>
                </a:lnTo>
                <a:lnTo>
                  <a:pt x="31" y="160"/>
                </a:lnTo>
                <a:lnTo>
                  <a:pt x="31" y="160"/>
                </a:lnTo>
                <a:lnTo>
                  <a:pt x="31" y="161"/>
                </a:lnTo>
                <a:lnTo>
                  <a:pt x="31" y="161"/>
                </a:lnTo>
                <a:lnTo>
                  <a:pt x="31" y="163"/>
                </a:lnTo>
                <a:lnTo>
                  <a:pt x="31" y="163"/>
                </a:lnTo>
                <a:lnTo>
                  <a:pt x="31" y="163"/>
                </a:lnTo>
                <a:lnTo>
                  <a:pt x="30" y="163"/>
                </a:lnTo>
                <a:lnTo>
                  <a:pt x="28" y="163"/>
                </a:lnTo>
                <a:lnTo>
                  <a:pt x="28" y="163"/>
                </a:lnTo>
                <a:lnTo>
                  <a:pt x="28" y="163"/>
                </a:lnTo>
                <a:lnTo>
                  <a:pt x="28" y="163"/>
                </a:lnTo>
                <a:lnTo>
                  <a:pt x="27" y="163"/>
                </a:lnTo>
                <a:lnTo>
                  <a:pt x="26" y="163"/>
                </a:lnTo>
                <a:lnTo>
                  <a:pt x="26" y="163"/>
                </a:lnTo>
                <a:lnTo>
                  <a:pt x="24" y="163"/>
                </a:lnTo>
                <a:lnTo>
                  <a:pt x="24" y="163"/>
                </a:lnTo>
                <a:lnTo>
                  <a:pt x="24" y="163"/>
                </a:lnTo>
                <a:lnTo>
                  <a:pt x="24" y="163"/>
                </a:lnTo>
                <a:lnTo>
                  <a:pt x="24" y="163"/>
                </a:lnTo>
                <a:lnTo>
                  <a:pt x="23" y="163"/>
                </a:lnTo>
                <a:lnTo>
                  <a:pt x="21" y="161"/>
                </a:lnTo>
                <a:lnTo>
                  <a:pt x="21" y="161"/>
                </a:lnTo>
                <a:lnTo>
                  <a:pt x="18" y="161"/>
                </a:lnTo>
                <a:lnTo>
                  <a:pt x="18" y="161"/>
                </a:lnTo>
                <a:lnTo>
                  <a:pt x="18" y="160"/>
                </a:lnTo>
                <a:lnTo>
                  <a:pt x="18" y="160"/>
                </a:lnTo>
                <a:lnTo>
                  <a:pt x="18" y="160"/>
                </a:lnTo>
                <a:lnTo>
                  <a:pt x="18" y="160"/>
                </a:lnTo>
                <a:lnTo>
                  <a:pt x="18" y="160"/>
                </a:lnTo>
                <a:lnTo>
                  <a:pt x="18" y="160"/>
                </a:lnTo>
                <a:lnTo>
                  <a:pt x="18" y="160"/>
                </a:lnTo>
                <a:lnTo>
                  <a:pt x="17" y="160"/>
                </a:lnTo>
                <a:lnTo>
                  <a:pt x="17" y="161"/>
                </a:lnTo>
                <a:lnTo>
                  <a:pt x="16" y="161"/>
                </a:lnTo>
                <a:lnTo>
                  <a:pt x="16" y="161"/>
                </a:lnTo>
                <a:lnTo>
                  <a:pt x="13" y="160"/>
                </a:lnTo>
                <a:lnTo>
                  <a:pt x="13" y="160"/>
                </a:lnTo>
                <a:lnTo>
                  <a:pt x="13" y="160"/>
                </a:lnTo>
                <a:lnTo>
                  <a:pt x="13" y="158"/>
                </a:lnTo>
                <a:lnTo>
                  <a:pt x="13" y="158"/>
                </a:lnTo>
                <a:lnTo>
                  <a:pt x="14" y="158"/>
                </a:lnTo>
                <a:lnTo>
                  <a:pt x="14" y="158"/>
                </a:lnTo>
                <a:lnTo>
                  <a:pt x="14" y="158"/>
                </a:lnTo>
                <a:lnTo>
                  <a:pt x="16" y="158"/>
                </a:lnTo>
                <a:lnTo>
                  <a:pt x="16" y="158"/>
                </a:lnTo>
                <a:lnTo>
                  <a:pt x="16" y="157"/>
                </a:lnTo>
                <a:lnTo>
                  <a:pt x="16" y="158"/>
                </a:lnTo>
                <a:lnTo>
                  <a:pt x="16" y="158"/>
                </a:lnTo>
                <a:lnTo>
                  <a:pt x="17" y="158"/>
                </a:lnTo>
                <a:lnTo>
                  <a:pt x="17" y="158"/>
                </a:lnTo>
                <a:lnTo>
                  <a:pt x="17" y="158"/>
                </a:lnTo>
                <a:lnTo>
                  <a:pt x="17" y="157"/>
                </a:lnTo>
                <a:lnTo>
                  <a:pt x="20" y="157"/>
                </a:lnTo>
                <a:lnTo>
                  <a:pt x="20" y="157"/>
                </a:lnTo>
                <a:lnTo>
                  <a:pt x="20" y="158"/>
                </a:lnTo>
                <a:lnTo>
                  <a:pt x="20" y="158"/>
                </a:lnTo>
                <a:lnTo>
                  <a:pt x="20" y="158"/>
                </a:lnTo>
                <a:lnTo>
                  <a:pt x="20" y="160"/>
                </a:lnTo>
                <a:lnTo>
                  <a:pt x="20" y="160"/>
                </a:lnTo>
                <a:lnTo>
                  <a:pt x="20" y="160"/>
                </a:lnTo>
                <a:lnTo>
                  <a:pt x="20" y="160"/>
                </a:lnTo>
                <a:lnTo>
                  <a:pt x="20" y="160"/>
                </a:lnTo>
                <a:lnTo>
                  <a:pt x="20" y="158"/>
                </a:lnTo>
                <a:lnTo>
                  <a:pt x="21" y="158"/>
                </a:lnTo>
                <a:lnTo>
                  <a:pt x="21" y="158"/>
                </a:lnTo>
                <a:lnTo>
                  <a:pt x="23" y="158"/>
                </a:lnTo>
                <a:lnTo>
                  <a:pt x="23" y="158"/>
                </a:lnTo>
                <a:lnTo>
                  <a:pt x="23" y="158"/>
                </a:lnTo>
                <a:lnTo>
                  <a:pt x="23" y="160"/>
                </a:lnTo>
                <a:lnTo>
                  <a:pt x="23" y="160"/>
                </a:lnTo>
                <a:lnTo>
                  <a:pt x="24" y="160"/>
                </a:lnTo>
                <a:lnTo>
                  <a:pt x="24" y="160"/>
                </a:lnTo>
                <a:lnTo>
                  <a:pt x="24" y="160"/>
                </a:lnTo>
                <a:lnTo>
                  <a:pt x="24" y="160"/>
                </a:lnTo>
                <a:lnTo>
                  <a:pt x="26" y="158"/>
                </a:lnTo>
                <a:lnTo>
                  <a:pt x="26" y="158"/>
                </a:lnTo>
                <a:lnTo>
                  <a:pt x="26" y="157"/>
                </a:lnTo>
                <a:lnTo>
                  <a:pt x="26" y="157"/>
                </a:lnTo>
                <a:lnTo>
                  <a:pt x="27" y="157"/>
                </a:lnTo>
                <a:lnTo>
                  <a:pt x="27" y="157"/>
                </a:lnTo>
                <a:lnTo>
                  <a:pt x="28" y="157"/>
                </a:lnTo>
                <a:lnTo>
                  <a:pt x="30" y="157"/>
                </a:lnTo>
                <a:lnTo>
                  <a:pt x="30" y="157"/>
                </a:lnTo>
                <a:lnTo>
                  <a:pt x="31" y="157"/>
                </a:lnTo>
                <a:lnTo>
                  <a:pt x="31" y="157"/>
                </a:lnTo>
                <a:lnTo>
                  <a:pt x="31" y="157"/>
                </a:lnTo>
                <a:lnTo>
                  <a:pt x="31" y="157"/>
                </a:lnTo>
                <a:lnTo>
                  <a:pt x="33" y="158"/>
                </a:lnTo>
                <a:lnTo>
                  <a:pt x="34" y="158"/>
                </a:lnTo>
                <a:lnTo>
                  <a:pt x="36" y="158"/>
                </a:lnTo>
                <a:lnTo>
                  <a:pt x="36" y="158"/>
                </a:lnTo>
                <a:lnTo>
                  <a:pt x="37" y="158"/>
                </a:lnTo>
                <a:lnTo>
                  <a:pt x="37" y="158"/>
                </a:lnTo>
                <a:lnTo>
                  <a:pt x="43" y="157"/>
                </a:lnTo>
                <a:lnTo>
                  <a:pt x="47" y="157"/>
                </a:lnTo>
                <a:lnTo>
                  <a:pt x="50" y="157"/>
                </a:lnTo>
                <a:lnTo>
                  <a:pt x="51" y="155"/>
                </a:lnTo>
                <a:lnTo>
                  <a:pt x="50" y="155"/>
                </a:lnTo>
                <a:lnTo>
                  <a:pt x="50" y="155"/>
                </a:lnTo>
                <a:lnTo>
                  <a:pt x="51" y="155"/>
                </a:lnTo>
                <a:lnTo>
                  <a:pt x="51" y="154"/>
                </a:lnTo>
                <a:lnTo>
                  <a:pt x="51" y="154"/>
                </a:lnTo>
                <a:lnTo>
                  <a:pt x="51" y="154"/>
                </a:lnTo>
                <a:lnTo>
                  <a:pt x="51" y="154"/>
                </a:lnTo>
                <a:lnTo>
                  <a:pt x="50" y="153"/>
                </a:lnTo>
                <a:lnTo>
                  <a:pt x="48" y="154"/>
                </a:lnTo>
                <a:lnTo>
                  <a:pt x="50" y="154"/>
                </a:lnTo>
                <a:lnTo>
                  <a:pt x="50" y="154"/>
                </a:lnTo>
                <a:lnTo>
                  <a:pt x="48" y="154"/>
                </a:lnTo>
                <a:lnTo>
                  <a:pt x="47" y="155"/>
                </a:lnTo>
                <a:lnTo>
                  <a:pt x="47" y="155"/>
                </a:lnTo>
                <a:lnTo>
                  <a:pt x="47" y="155"/>
                </a:lnTo>
                <a:lnTo>
                  <a:pt x="47" y="155"/>
                </a:lnTo>
                <a:lnTo>
                  <a:pt x="47" y="155"/>
                </a:lnTo>
                <a:lnTo>
                  <a:pt x="47" y="155"/>
                </a:lnTo>
                <a:lnTo>
                  <a:pt x="47" y="155"/>
                </a:lnTo>
                <a:lnTo>
                  <a:pt x="47" y="155"/>
                </a:lnTo>
                <a:lnTo>
                  <a:pt x="47" y="155"/>
                </a:lnTo>
                <a:lnTo>
                  <a:pt x="46" y="155"/>
                </a:lnTo>
                <a:lnTo>
                  <a:pt x="46" y="154"/>
                </a:lnTo>
                <a:lnTo>
                  <a:pt x="44" y="154"/>
                </a:lnTo>
                <a:lnTo>
                  <a:pt x="44" y="154"/>
                </a:lnTo>
                <a:lnTo>
                  <a:pt x="44" y="154"/>
                </a:lnTo>
                <a:lnTo>
                  <a:pt x="43" y="154"/>
                </a:lnTo>
                <a:lnTo>
                  <a:pt x="41" y="154"/>
                </a:lnTo>
                <a:lnTo>
                  <a:pt x="41" y="154"/>
                </a:lnTo>
                <a:lnTo>
                  <a:pt x="40" y="154"/>
                </a:lnTo>
                <a:lnTo>
                  <a:pt x="40" y="154"/>
                </a:lnTo>
                <a:lnTo>
                  <a:pt x="40" y="154"/>
                </a:lnTo>
                <a:lnTo>
                  <a:pt x="38" y="154"/>
                </a:lnTo>
                <a:lnTo>
                  <a:pt x="38" y="154"/>
                </a:lnTo>
                <a:lnTo>
                  <a:pt x="38" y="154"/>
                </a:lnTo>
                <a:lnTo>
                  <a:pt x="38" y="154"/>
                </a:lnTo>
                <a:lnTo>
                  <a:pt x="37" y="154"/>
                </a:lnTo>
                <a:lnTo>
                  <a:pt x="37" y="154"/>
                </a:lnTo>
                <a:lnTo>
                  <a:pt x="37" y="154"/>
                </a:lnTo>
                <a:lnTo>
                  <a:pt x="36" y="154"/>
                </a:lnTo>
                <a:lnTo>
                  <a:pt x="36" y="155"/>
                </a:lnTo>
                <a:lnTo>
                  <a:pt x="36" y="155"/>
                </a:lnTo>
                <a:lnTo>
                  <a:pt x="36" y="155"/>
                </a:lnTo>
                <a:lnTo>
                  <a:pt x="34" y="155"/>
                </a:lnTo>
                <a:lnTo>
                  <a:pt x="33" y="155"/>
                </a:lnTo>
                <a:lnTo>
                  <a:pt x="33" y="155"/>
                </a:lnTo>
                <a:lnTo>
                  <a:pt x="31" y="155"/>
                </a:lnTo>
                <a:lnTo>
                  <a:pt x="31" y="155"/>
                </a:lnTo>
                <a:lnTo>
                  <a:pt x="30" y="155"/>
                </a:lnTo>
                <a:lnTo>
                  <a:pt x="28" y="154"/>
                </a:lnTo>
                <a:lnTo>
                  <a:pt x="28" y="154"/>
                </a:lnTo>
                <a:lnTo>
                  <a:pt x="28" y="154"/>
                </a:lnTo>
                <a:lnTo>
                  <a:pt x="28" y="154"/>
                </a:lnTo>
                <a:lnTo>
                  <a:pt x="28" y="154"/>
                </a:lnTo>
                <a:lnTo>
                  <a:pt x="27" y="154"/>
                </a:lnTo>
                <a:lnTo>
                  <a:pt x="27" y="154"/>
                </a:lnTo>
                <a:lnTo>
                  <a:pt x="26" y="154"/>
                </a:lnTo>
                <a:lnTo>
                  <a:pt x="26" y="154"/>
                </a:lnTo>
                <a:lnTo>
                  <a:pt x="27" y="155"/>
                </a:lnTo>
                <a:lnTo>
                  <a:pt x="27" y="155"/>
                </a:lnTo>
                <a:lnTo>
                  <a:pt x="26" y="155"/>
                </a:lnTo>
                <a:lnTo>
                  <a:pt x="26" y="155"/>
                </a:lnTo>
                <a:lnTo>
                  <a:pt x="24" y="154"/>
                </a:lnTo>
                <a:lnTo>
                  <a:pt x="24" y="154"/>
                </a:lnTo>
                <a:lnTo>
                  <a:pt x="23" y="154"/>
                </a:lnTo>
                <a:lnTo>
                  <a:pt x="23" y="154"/>
                </a:lnTo>
                <a:lnTo>
                  <a:pt x="23" y="155"/>
                </a:lnTo>
                <a:lnTo>
                  <a:pt x="23" y="155"/>
                </a:lnTo>
                <a:lnTo>
                  <a:pt x="23" y="155"/>
                </a:lnTo>
                <a:lnTo>
                  <a:pt x="23" y="155"/>
                </a:lnTo>
                <a:lnTo>
                  <a:pt x="23" y="155"/>
                </a:lnTo>
                <a:lnTo>
                  <a:pt x="23" y="155"/>
                </a:lnTo>
                <a:lnTo>
                  <a:pt x="21" y="155"/>
                </a:lnTo>
                <a:lnTo>
                  <a:pt x="21" y="154"/>
                </a:lnTo>
                <a:lnTo>
                  <a:pt x="23" y="154"/>
                </a:lnTo>
                <a:lnTo>
                  <a:pt x="23" y="153"/>
                </a:lnTo>
                <a:lnTo>
                  <a:pt x="21" y="153"/>
                </a:lnTo>
                <a:lnTo>
                  <a:pt x="21" y="153"/>
                </a:lnTo>
                <a:lnTo>
                  <a:pt x="21" y="153"/>
                </a:lnTo>
                <a:lnTo>
                  <a:pt x="21" y="153"/>
                </a:lnTo>
                <a:lnTo>
                  <a:pt x="20" y="153"/>
                </a:lnTo>
                <a:lnTo>
                  <a:pt x="20" y="153"/>
                </a:lnTo>
                <a:lnTo>
                  <a:pt x="20" y="153"/>
                </a:lnTo>
                <a:lnTo>
                  <a:pt x="18" y="153"/>
                </a:lnTo>
                <a:lnTo>
                  <a:pt x="18" y="153"/>
                </a:lnTo>
                <a:lnTo>
                  <a:pt x="18" y="153"/>
                </a:lnTo>
                <a:lnTo>
                  <a:pt x="18" y="153"/>
                </a:lnTo>
                <a:lnTo>
                  <a:pt x="18" y="153"/>
                </a:lnTo>
                <a:lnTo>
                  <a:pt x="18" y="154"/>
                </a:lnTo>
                <a:lnTo>
                  <a:pt x="18" y="154"/>
                </a:lnTo>
                <a:lnTo>
                  <a:pt x="17" y="154"/>
                </a:lnTo>
                <a:lnTo>
                  <a:pt x="17" y="154"/>
                </a:lnTo>
                <a:lnTo>
                  <a:pt x="17" y="154"/>
                </a:lnTo>
                <a:lnTo>
                  <a:pt x="17" y="154"/>
                </a:lnTo>
                <a:lnTo>
                  <a:pt x="17" y="153"/>
                </a:lnTo>
                <a:lnTo>
                  <a:pt x="17" y="153"/>
                </a:lnTo>
                <a:lnTo>
                  <a:pt x="17" y="153"/>
                </a:lnTo>
                <a:lnTo>
                  <a:pt x="17" y="153"/>
                </a:lnTo>
                <a:lnTo>
                  <a:pt x="17" y="153"/>
                </a:lnTo>
                <a:lnTo>
                  <a:pt x="17" y="153"/>
                </a:lnTo>
                <a:lnTo>
                  <a:pt x="16" y="154"/>
                </a:lnTo>
                <a:lnTo>
                  <a:pt x="17" y="154"/>
                </a:lnTo>
                <a:lnTo>
                  <a:pt x="17" y="154"/>
                </a:lnTo>
                <a:lnTo>
                  <a:pt x="16" y="154"/>
                </a:lnTo>
                <a:lnTo>
                  <a:pt x="16" y="154"/>
                </a:lnTo>
                <a:lnTo>
                  <a:pt x="16" y="154"/>
                </a:lnTo>
                <a:lnTo>
                  <a:pt x="16" y="153"/>
                </a:lnTo>
                <a:lnTo>
                  <a:pt x="14" y="153"/>
                </a:lnTo>
                <a:lnTo>
                  <a:pt x="13" y="151"/>
                </a:lnTo>
                <a:lnTo>
                  <a:pt x="13" y="151"/>
                </a:lnTo>
                <a:lnTo>
                  <a:pt x="14" y="151"/>
                </a:lnTo>
                <a:lnTo>
                  <a:pt x="14" y="150"/>
                </a:lnTo>
                <a:lnTo>
                  <a:pt x="14" y="150"/>
                </a:lnTo>
                <a:lnTo>
                  <a:pt x="14" y="150"/>
                </a:lnTo>
                <a:lnTo>
                  <a:pt x="14" y="150"/>
                </a:lnTo>
                <a:lnTo>
                  <a:pt x="14" y="150"/>
                </a:lnTo>
                <a:lnTo>
                  <a:pt x="13" y="150"/>
                </a:lnTo>
                <a:lnTo>
                  <a:pt x="13" y="150"/>
                </a:lnTo>
                <a:lnTo>
                  <a:pt x="13" y="148"/>
                </a:lnTo>
                <a:lnTo>
                  <a:pt x="13" y="148"/>
                </a:lnTo>
                <a:lnTo>
                  <a:pt x="13" y="148"/>
                </a:lnTo>
                <a:lnTo>
                  <a:pt x="13" y="148"/>
                </a:lnTo>
                <a:lnTo>
                  <a:pt x="13" y="148"/>
                </a:lnTo>
                <a:lnTo>
                  <a:pt x="14" y="148"/>
                </a:lnTo>
                <a:lnTo>
                  <a:pt x="14" y="148"/>
                </a:lnTo>
                <a:lnTo>
                  <a:pt x="16" y="148"/>
                </a:lnTo>
                <a:lnTo>
                  <a:pt x="16" y="148"/>
                </a:lnTo>
                <a:lnTo>
                  <a:pt x="16" y="148"/>
                </a:lnTo>
                <a:lnTo>
                  <a:pt x="16" y="148"/>
                </a:lnTo>
                <a:lnTo>
                  <a:pt x="16" y="148"/>
                </a:lnTo>
                <a:lnTo>
                  <a:pt x="16" y="148"/>
                </a:lnTo>
                <a:lnTo>
                  <a:pt x="16" y="150"/>
                </a:lnTo>
                <a:lnTo>
                  <a:pt x="17" y="150"/>
                </a:lnTo>
                <a:lnTo>
                  <a:pt x="17" y="150"/>
                </a:lnTo>
                <a:lnTo>
                  <a:pt x="18" y="150"/>
                </a:lnTo>
                <a:lnTo>
                  <a:pt x="18" y="150"/>
                </a:lnTo>
                <a:lnTo>
                  <a:pt x="18" y="148"/>
                </a:lnTo>
                <a:lnTo>
                  <a:pt x="18" y="148"/>
                </a:lnTo>
                <a:lnTo>
                  <a:pt x="18" y="150"/>
                </a:lnTo>
                <a:lnTo>
                  <a:pt x="20" y="150"/>
                </a:lnTo>
                <a:lnTo>
                  <a:pt x="20" y="150"/>
                </a:lnTo>
                <a:lnTo>
                  <a:pt x="20" y="148"/>
                </a:lnTo>
                <a:lnTo>
                  <a:pt x="20" y="148"/>
                </a:lnTo>
                <a:lnTo>
                  <a:pt x="20" y="148"/>
                </a:lnTo>
                <a:lnTo>
                  <a:pt x="20" y="147"/>
                </a:lnTo>
                <a:lnTo>
                  <a:pt x="20" y="147"/>
                </a:lnTo>
                <a:lnTo>
                  <a:pt x="20" y="147"/>
                </a:lnTo>
                <a:lnTo>
                  <a:pt x="20" y="145"/>
                </a:lnTo>
                <a:lnTo>
                  <a:pt x="18" y="145"/>
                </a:lnTo>
                <a:lnTo>
                  <a:pt x="18" y="147"/>
                </a:lnTo>
                <a:lnTo>
                  <a:pt x="18" y="147"/>
                </a:lnTo>
                <a:lnTo>
                  <a:pt x="18" y="147"/>
                </a:lnTo>
                <a:lnTo>
                  <a:pt x="18" y="147"/>
                </a:lnTo>
                <a:lnTo>
                  <a:pt x="18" y="147"/>
                </a:lnTo>
                <a:lnTo>
                  <a:pt x="18" y="147"/>
                </a:lnTo>
                <a:lnTo>
                  <a:pt x="18" y="147"/>
                </a:lnTo>
                <a:lnTo>
                  <a:pt x="17" y="147"/>
                </a:lnTo>
                <a:lnTo>
                  <a:pt x="17" y="147"/>
                </a:lnTo>
                <a:lnTo>
                  <a:pt x="16" y="147"/>
                </a:lnTo>
                <a:lnTo>
                  <a:pt x="16" y="145"/>
                </a:lnTo>
                <a:lnTo>
                  <a:pt x="16" y="147"/>
                </a:lnTo>
                <a:lnTo>
                  <a:pt x="14" y="147"/>
                </a:lnTo>
                <a:lnTo>
                  <a:pt x="14" y="147"/>
                </a:lnTo>
                <a:lnTo>
                  <a:pt x="14" y="145"/>
                </a:lnTo>
                <a:lnTo>
                  <a:pt x="14" y="145"/>
                </a:lnTo>
                <a:lnTo>
                  <a:pt x="14" y="145"/>
                </a:lnTo>
                <a:lnTo>
                  <a:pt x="13" y="145"/>
                </a:lnTo>
                <a:lnTo>
                  <a:pt x="11" y="145"/>
                </a:lnTo>
                <a:lnTo>
                  <a:pt x="10" y="145"/>
                </a:lnTo>
                <a:lnTo>
                  <a:pt x="8" y="145"/>
                </a:lnTo>
                <a:lnTo>
                  <a:pt x="10" y="144"/>
                </a:lnTo>
                <a:lnTo>
                  <a:pt x="10" y="144"/>
                </a:lnTo>
                <a:lnTo>
                  <a:pt x="8" y="144"/>
                </a:lnTo>
                <a:lnTo>
                  <a:pt x="8" y="144"/>
                </a:lnTo>
                <a:lnTo>
                  <a:pt x="8" y="144"/>
                </a:lnTo>
                <a:lnTo>
                  <a:pt x="10" y="144"/>
                </a:lnTo>
                <a:lnTo>
                  <a:pt x="10" y="144"/>
                </a:lnTo>
                <a:lnTo>
                  <a:pt x="10" y="144"/>
                </a:lnTo>
                <a:lnTo>
                  <a:pt x="10" y="144"/>
                </a:lnTo>
                <a:lnTo>
                  <a:pt x="10" y="144"/>
                </a:lnTo>
                <a:lnTo>
                  <a:pt x="10" y="144"/>
                </a:lnTo>
                <a:lnTo>
                  <a:pt x="10" y="144"/>
                </a:lnTo>
                <a:lnTo>
                  <a:pt x="11" y="144"/>
                </a:lnTo>
                <a:lnTo>
                  <a:pt x="11" y="144"/>
                </a:lnTo>
                <a:lnTo>
                  <a:pt x="13" y="144"/>
                </a:lnTo>
                <a:lnTo>
                  <a:pt x="13" y="144"/>
                </a:lnTo>
                <a:lnTo>
                  <a:pt x="13" y="144"/>
                </a:lnTo>
                <a:lnTo>
                  <a:pt x="13" y="145"/>
                </a:lnTo>
                <a:lnTo>
                  <a:pt x="13" y="145"/>
                </a:lnTo>
                <a:lnTo>
                  <a:pt x="13" y="144"/>
                </a:lnTo>
                <a:lnTo>
                  <a:pt x="13" y="144"/>
                </a:lnTo>
                <a:lnTo>
                  <a:pt x="13" y="144"/>
                </a:lnTo>
                <a:lnTo>
                  <a:pt x="14" y="144"/>
                </a:lnTo>
                <a:lnTo>
                  <a:pt x="14" y="144"/>
                </a:lnTo>
                <a:lnTo>
                  <a:pt x="13" y="143"/>
                </a:lnTo>
                <a:lnTo>
                  <a:pt x="13" y="143"/>
                </a:lnTo>
                <a:lnTo>
                  <a:pt x="13" y="141"/>
                </a:lnTo>
                <a:lnTo>
                  <a:pt x="11" y="141"/>
                </a:lnTo>
                <a:lnTo>
                  <a:pt x="11" y="141"/>
                </a:lnTo>
                <a:lnTo>
                  <a:pt x="11" y="141"/>
                </a:lnTo>
                <a:lnTo>
                  <a:pt x="11" y="143"/>
                </a:lnTo>
                <a:lnTo>
                  <a:pt x="11" y="143"/>
                </a:lnTo>
                <a:lnTo>
                  <a:pt x="11" y="143"/>
                </a:lnTo>
                <a:lnTo>
                  <a:pt x="11" y="143"/>
                </a:lnTo>
                <a:lnTo>
                  <a:pt x="10" y="143"/>
                </a:lnTo>
                <a:lnTo>
                  <a:pt x="10" y="143"/>
                </a:lnTo>
                <a:lnTo>
                  <a:pt x="8" y="143"/>
                </a:lnTo>
                <a:lnTo>
                  <a:pt x="8" y="143"/>
                </a:lnTo>
                <a:lnTo>
                  <a:pt x="7" y="143"/>
                </a:lnTo>
                <a:lnTo>
                  <a:pt x="7" y="141"/>
                </a:lnTo>
                <a:lnTo>
                  <a:pt x="7" y="141"/>
                </a:lnTo>
                <a:lnTo>
                  <a:pt x="7" y="141"/>
                </a:lnTo>
                <a:lnTo>
                  <a:pt x="7" y="141"/>
                </a:lnTo>
                <a:lnTo>
                  <a:pt x="7" y="141"/>
                </a:lnTo>
                <a:lnTo>
                  <a:pt x="7" y="141"/>
                </a:lnTo>
                <a:lnTo>
                  <a:pt x="6" y="141"/>
                </a:lnTo>
                <a:lnTo>
                  <a:pt x="6" y="141"/>
                </a:lnTo>
                <a:lnTo>
                  <a:pt x="7" y="140"/>
                </a:lnTo>
                <a:lnTo>
                  <a:pt x="7" y="140"/>
                </a:lnTo>
                <a:lnTo>
                  <a:pt x="6" y="140"/>
                </a:lnTo>
                <a:lnTo>
                  <a:pt x="6" y="140"/>
                </a:lnTo>
                <a:lnTo>
                  <a:pt x="6" y="140"/>
                </a:lnTo>
                <a:lnTo>
                  <a:pt x="3" y="140"/>
                </a:lnTo>
                <a:lnTo>
                  <a:pt x="3" y="140"/>
                </a:lnTo>
                <a:lnTo>
                  <a:pt x="3" y="140"/>
                </a:lnTo>
                <a:lnTo>
                  <a:pt x="3" y="140"/>
                </a:lnTo>
                <a:lnTo>
                  <a:pt x="1" y="138"/>
                </a:lnTo>
                <a:lnTo>
                  <a:pt x="0" y="137"/>
                </a:lnTo>
                <a:lnTo>
                  <a:pt x="0" y="137"/>
                </a:lnTo>
                <a:lnTo>
                  <a:pt x="1" y="137"/>
                </a:lnTo>
                <a:lnTo>
                  <a:pt x="1" y="137"/>
                </a:lnTo>
                <a:lnTo>
                  <a:pt x="1" y="137"/>
                </a:lnTo>
                <a:lnTo>
                  <a:pt x="1" y="137"/>
                </a:lnTo>
                <a:lnTo>
                  <a:pt x="1" y="137"/>
                </a:lnTo>
                <a:lnTo>
                  <a:pt x="1" y="137"/>
                </a:lnTo>
                <a:lnTo>
                  <a:pt x="0" y="135"/>
                </a:lnTo>
                <a:lnTo>
                  <a:pt x="0" y="135"/>
                </a:lnTo>
                <a:lnTo>
                  <a:pt x="1" y="135"/>
                </a:lnTo>
                <a:lnTo>
                  <a:pt x="1" y="135"/>
                </a:lnTo>
                <a:lnTo>
                  <a:pt x="1" y="135"/>
                </a:lnTo>
                <a:lnTo>
                  <a:pt x="1" y="135"/>
                </a:lnTo>
                <a:lnTo>
                  <a:pt x="1" y="135"/>
                </a:lnTo>
                <a:lnTo>
                  <a:pt x="1" y="135"/>
                </a:lnTo>
                <a:lnTo>
                  <a:pt x="1" y="135"/>
                </a:lnTo>
                <a:lnTo>
                  <a:pt x="3" y="135"/>
                </a:lnTo>
                <a:lnTo>
                  <a:pt x="4" y="135"/>
                </a:lnTo>
                <a:lnTo>
                  <a:pt x="6" y="134"/>
                </a:lnTo>
                <a:lnTo>
                  <a:pt x="6" y="134"/>
                </a:lnTo>
                <a:lnTo>
                  <a:pt x="7" y="134"/>
                </a:lnTo>
                <a:lnTo>
                  <a:pt x="7" y="134"/>
                </a:lnTo>
                <a:lnTo>
                  <a:pt x="7" y="133"/>
                </a:lnTo>
                <a:lnTo>
                  <a:pt x="7" y="133"/>
                </a:lnTo>
                <a:lnTo>
                  <a:pt x="8" y="134"/>
                </a:lnTo>
                <a:lnTo>
                  <a:pt x="8" y="134"/>
                </a:lnTo>
                <a:lnTo>
                  <a:pt x="8" y="134"/>
                </a:lnTo>
                <a:lnTo>
                  <a:pt x="8" y="134"/>
                </a:lnTo>
                <a:lnTo>
                  <a:pt x="8" y="133"/>
                </a:lnTo>
                <a:lnTo>
                  <a:pt x="8" y="133"/>
                </a:lnTo>
                <a:lnTo>
                  <a:pt x="8" y="133"/>
                </a:lnTo>
                <a:lnTo>
                  <a:pt x="8" y="131"/>
                </a:lnTo>
                <a:lnTo>
                  <a:pt x="8" y="131"/>
                </a:lnTo>
                <a:lnTo>
                  <a:pt x="8" y="131"/>
                </a:lnTo>
                <a:lnTo>
                  <a:pt x="10" y="131"/>
                </a:lnTo>
                <a:lnTo>
                  <a:pt x="11" y="131"/>
                </a:lnTo>
                <a:lnTo>
                  <a:pt x="11" y="131"/>
                </a:lnTo>
                <a:lnTo>
                  <a:pt x="11" y="131"/>
                </a:lnTo>
                <a:lnTo>
                  <a:pt x="11" y="131"/>
                </a:lnTo>
                <a:lnTo>
                  <a:pt x="13" y="131"/>
                </a:lnTo>
                <a:lnTo>
                  <a:pt x="13" y="133"/>
                </a:lnTo>
                <a:lnTo>
                  <a:pt x="14" y="133"/>
                </a:lnTo>
                <a:lnTo>
                  <a:pt x="14" y="133"/>
                </a:lnTo>
                <a:lnTo>
                  <a:pt x="14" y="133"/>
                </a:lnTo>
                <a:lnTo>
                  <a:pt x="16" y="133"/>
                </a:lnTo>
                <a:lnTo>
                  <a:pt x="16" y="133"/>
                </a:lnTo>
                <a:lnTo>
                  <a:pt x="16" y="133"/>
                </a:lnTo>
                <a:lnTo>
                  <a:pt x="16" y="133"/>
                </a:lnTo>
                <a:lnTo>
                  <a:pt x="16" y="133"/>
                </a:lnTo>
                <a:lnTo>
                  <a:pt x="16" y="133"/>
                </a:lnTo>
                <a:lnTo>
                  <a:pt x="16" y="133"/>
                </a:lnTo>
                <a:lnTo>
                  <a:pt x="16" y="133"/>
                </a:lnTo>
                <a:lnTo>
                  <a:pt x="16" y="133"/>
                </a:lnTo>
                <a:lnTo>
                  <a:pt x="17" y="133"/>
                </a:lnTo>
                <a:lnTo>
                  <a:pt x="17" y="131"/>
                </a:lnTo>
                <a:lnTo>
                  <a:pt x="18" y="131"/>
                </a:lnTo>
                <a:lnTo>
                  <a:pt x="18" y="131"/>
                </a:lnTo>
                <a:lnTo>
                  <a:pt x="20" y="133"/>
                </a:lnTo>
                <a:lnTo>
                  <a:pt x="20" y="133"/>
                </a:lnTo>
                <a:lnTo>
                  <a:pt x="20" y="133"/>
                </a:lnTo>
                <a:lnTo>
                  <a:pt x="20" y="133"/>
                </a:lnTo>
                <a:lnTo>
                  <a:pt x="21" y="131"/>
                </a:lnTo>
                <a:lnTo>
                  <a:pt x="23" y="131"/>
                </a:lnTo>
                <a:lnTo>
                  <a:pt x="23" y="131"/>
                </a:lnTo>
                <a:lnTo>
                  <a:pt x="23" y="133"/>
                </a:lnTo>
                <a:lnTo>
                  <a:pt x="23" y="133"/>
                </a:lnTo>
                <a:lnTo>
                  <a:pt x="23" y="134"/>
                </a:lnTo>
                <a:lnTo>
                  <a:pt x="23" y="134"/>
                </a:lnTo>
                <a:lnTo>
                  <a:pt x="23" y="134"/>
                </a:lnTo>
                <a:lnTo>
                  <a:pt x="23" y="134"/>
                </a:lnTo>
                <a:lnTo>
                  <a:pt x="21" y="134"/>
                </a:lnTo>
                <a:lnTo>
                  <a:pt x="21" y="135"/>
                </a:lnTo>
                <a:lnTo>
                  <a:pt x="21" y="135"/>
                </a:lnTo>
                <a:lnTo>
                  <a:pt x="20" y="134"/>
                </a:lnTo>
                <a:lnTo>
                  <a:pt x="18" y="134"/>
                </a:lnTo>
                <a:lnTo>
                  <a:pt x="18" y="134"/>
                </a:lnTo>
                <a:lnTo>
                  <a:pt x="18" y="134"/>
                </a:lnTo>
                <a:lnTo>
                  <a:pt x="17" y="134"/>
                </a:lnTo>
                <a:lnTo>
                  <a:pt x="16" y="134"/>
                </a:lnTo>
                <a:lnTo>
                  <a:pt x="16" y="133"/>
                </a:lnTo>
                <a:lnTo>
                  <a:pt x="16" y="133"/>
                </a:lnTo>
                <a:lnTo>
                  <a:pt x="16" y="133"/>
                </a:lnTo>
                <a:lnTo>
                  <a:pt x="16" y="133"/>
                </a:lnTo>
                <a:lnTo>
                  <a:pt x="16" y="134"/>
                </a:lnTo>
                <a:lnTo>
                  <a:pt x="16" y="134"/>
                </a:lnTo>
                <a:lnTo>
                  <a:pt x="16" y="133"/>
                </a:lnTo>
                <a:lnTo>
                  <a:pt x="14" y="133"/>
                </a:lnTo>
                <a:lnTo>
                  <a:pt x="14" y="133"/>
                </a:lnTo>
                <a:lnTo>
                  <a:pt x="11" y="133"/>
                </a:lnTo>
                <a:lnTo>
                  <a:pt x="11" y="134"/>
                </a:lnTo>
                <a:lnTo>
                  <a:pt x="11" y="134"/>
                </a:lnTo>
                <a:lnTo>
                  <a:pt x="11" y="134"/>
                </a:lnTo>
                <a:lnTo>
                  <a:pt x="10" y="134"/>
                </a:lnTo>
                <a:lnTo>
                  <a:pt x="10" y="134"/>
                </a:lnTo>
                <a:lnTo>
                  <a:pt x="8" y="134"/>
                </a:lnTo>
                <a:lnTo>
                  <a:pt x="7" y="134"/>
                </a:lnTo>
                <a:lnTo>
                  <a:pt x="6" y="135"/>
                </a:lnTo>
                <a:lnTo>
                  <a:pt x="6" y="135"/>
                </a:lnTo>
                <a:lnTo>
                  <a:pt x="7" y="135"/>
                </a:lnTo>
                <a:lnTo>
                  <a:pt x="7" y="137"/>
                </a:lnTo>
                <a:lnTo>
                  <a:pt x="8" y="137"/>
                </a:lnTo>
                <a:lnTo>
                  <a:pt x="10" y="137"/>
                </a:lnTo>
                <a:lnTo>
                  <a:pt x="10" y="137"/>
                </a:lnTo>
                <a:lnTo>
                  <a:pt x="10" y="137"/>
                </a:lnTo>
                <a:lnTo>
                  <a:pt x="10" y="137"/>
                </a:lnTo>
                <a:lnTo>
                  <a:pt x="11" y="137"/>
                </a:lnTo>
                <a:lnTo>
                  <a:pt x="11" y="137"/>
                </a:lnTo>
                <a:lnTo>
                  <a:pt x="13" y="137"/>
                </a:lnTo>
                <a:lnTo>
                  <a:pt x="14" y="137"/>
                </a:lnTo>
                <a:lnTo>
                  <a:pt x="14" y="137"/>
                </a:lnTo>
                <a:lnTo>
                  <a:pt x="14" y="137"/>
                </a:lnTo>
                <a:lnTo>
                  <a:pt x="14" y="137"/>
                </a:lnTo>
                <a:lnTo>
                  <a:pt x="16" y="137"/>
                </a:lnTo>
                <a:lnTo>
                  <a:pt x="17" y="137"/>
                </a:lnTo>
                <a:lnTo>
                  <a:pt x="17" y="137"/>
                </a:lnTo>
                <a:lnTo>
                  <a:pt x="17" y="137"/>
                </a:lnTo>
                <a:lnTo>
                  <a:pt x="17" y="137"/>
                </a:lnTo>
                <a:lnTo>
                  <a:pt x="17" y="137"/>
                </a:lnTo>
                <a:lnTo>
                  <a:pt x="17" y="137"/>
                </a:lnTo>
                <a:lnTo>
                  <a:pt x="17" y="138"/>
                </a:lnTo>
                <a:lnTo>
                  <a:pt x="18" y="138"/>
                </a:lnTo>
                <a:lnTo>
                  <a:pt x="18" y="138"/>
                </a:lnTo>
                <a:lnTo>
                  <a:pt x="18" y="138"/>
                </a:lnTo>
                <a:lnTo>
                  <a:pt x="18" y="137"/>
                </a:lnTo>
                <a:lnTo>
                  <a:pt x="18" y="137"/>
                </a:lnTo>
                <a:lnTo>
                  <a:pt x="18" y="137"/>
                </a:lnTo>
                <a:lnTo>
                  <a:pt x="18" y="137"/>
                </a:lnTo>
                <a:lnTo>
                  <a:pt x="20" y="137"/>
                </a:lnTo>
                <a:lnTo>
                  <a:pt x="20" y="137"/>
                </a:lnTo>
                <a:lnTo>
                  <a:pt x="20" y="137"/>
                </a:lnTo>
                <a:lnTo>
                  <a:pt x="21" y="137"/>
                </a:lnTo>
                <a:lnTo>
                  <a:pt x="23" y="137"/>
                </a:lnTo>
                <a:lnTo>
                  <a:pt x="23" y="135"/>
                </a:lnTo>
                <a:lnTo>
                  <a:pt x="23" y="135"/>
                </a:lnTo>
                <a:lnTo>
                  <a:pt x="23" y="135"/>
                </a:lnTo>
                <a:lnTo>
                  <a:pt x="24" y="135"/>
                </a:lnTo>
                <a:lnTo>
                  <a:pt x="26" y="135"/>
                </a:lnTo>
                <a:lnTo>
                  <a:pt x="28" y="135"/>
                </a:lnTo>
                <a:lnTo>
                  <a:pt x="31" y="135"/>
                </a:lnTo>
                <a:lnTo>
                  <a:pt x="33" y="134"/>
                </a:lnTo>
                <a:lnTo>
                  <a:pt x="33" y="134"/>
                </a:lnTo>
                <a:lnTo>
                  <a:pt x="34" y="134"/>
                </a:lnTo>
                <a:lnTo>
                  <a:pt x="33" y="134"/>
                </a:lnTo>
                <a:lnTo>
                  <a:pt x="33" y="134"/>
                </a:lnTo>
                <a:lnTo>
                  <a:pt x="33" y="134"/>
                </a:lnTo>
                <a:lnTo>
                  <a:pt x="34" y="134"/>
                </a:lnTo>
                <a:lnTo>
                  <a:pt x="34" y="133"/>
                </a:lnTo>
                <a:lnTo>
                  <a:pt x="36" y="134"/>
                </a:lnTo>
                <a:lnTo>
                  <a:pt x="34" y="134"/>
                </a:lnTo>
                <a:lnTo>
                  <a:pt x="34" y="134"/>
                </a:lnTo>
                <a:lnTo>
                  <a:pt x="36" y="134"/>
                </a:lnTo>
                <a:lnTo>
                  <a:pt x="36" y="135"/>
                </a:lnTo>
                <a:lnTo>
                  <a:pt x="36" y="135"/>
                </a:lnTo>
                <a:lnTo>
                  <a:pt x="36" y="134"/>
                </a:lnTo>
                <a:lnTo>
                  <a:pt x="36" y="134"/>
                </a:lnTo>
                <a:lnTo>
                  <a:pt x="37" y="134"/>
                </a:lnTo>
                <a:lnTo>
                  <a:pt x="37" y="134"/>
                </a:lnTo>
                <a:lnTo>
                  <a:pt x="38" y="134"/>
                </a:lnTo>
                <a:lnTo>
                  <a:pt x="38" y="134"/>
                </a:lnTo>
                <a:lnTo>
                  <a:pt x="38" y="134"/>
                </a:lnTo>
                <a:lnTo>
                  <a:pt x="38" y="133"/>
                </a:lnTo>
                <a:lnTo>
                  <a:pt x="38" y="133"/>
                </a:lnTo>
                <a:lnTo>
                  <a:pt x="38" y="133"/>
                </a:lnTo>
                <a:lnTo>
                  <a:pt x="40" y="134"/>
                </a:lnTo>
                <a:lnTo>
                  <a:pt x="40" y="134"/>
                </a:lnTo>
                <a:lnTo>
                  <a:pt x="40" y="134"/>
                </a:lnTo>
                <a:lnTo>
                  <a:pt x="41" y="134"/>
                </a:lnTo>
                <a:lnTo>
                  <a:pt x="41" y="133"/>
                </a:lnTo>
                <a:lnTo>
                  <a:pt x="41" y="133"/>
                </a:lnTo>
                <a:lnTo>
                  <a:pt x="41" y="133"/>
                </a:lnTo>
                <a:lnTo>
                  <a:pt x="43" y="131"/>
                </a:lnTo>
                <a:lnTo>
                  <a:pt x="44" y="131"/>
                </a:lnTo>
                <a:lnTo>
                  <a:pt x="44" y="131"/>
                </a:lnTo>
                <a:lnTo>
                  <a:pt x="44" y="131"/>
                </a:lnTo>
                <a:lnTo>
                  <a:pt x="43" y="131"/>
                </a:lnTo>
                <a:lnTo>
                  <a:pt x="43" y="131"/>
                </a:lnTo>
                <a:lnTo>
                  <a:pt x="41" y="131"/>
                </a:lnTo>
                <a:lnTo>
                  <a:pt x="41" y="131"/>
                </a:lnTo>
                <a:lnTo>
                  <a:pt x="40" y="131"/>
                </a:lnTo>
                <a:lnTo>
                  <a:pt x="40" y="131"/>
                </a:lnTo>
                <a:lnTo>
                  <a:pt x="40" y="130"/>
                </a:lnTo>
                <a:lnTo>
                  <a:pt x="40" y="130"/>
                </a:lnTo>
                <a:lnTo>
                  <a:pt x="38" y="130"/>
                </a:lnTo>
                <a:lnTo>
                  <a:pt x="38" y="130"/>
                </a:lnTo>
                <a:lnTo>
                  <a:pt x="38" y="131"/>
                </a:lnTo>
                <a:lnTo>
                  <a:pt x="38" y="131"/>
                </a:lnTo>
                <a:lnTo>
                  <a:pt x="38" y="131"/>
                </a:lnTo>
                <a:lnTo>
                  <a:pt x="37" y="131"/>
                </a:lnTo>
                <a:lnTo>
                  <a:pt x="37" y="131"/>
                </a:lnTo>
                <a:lnTo>
                  <a:pt x="37" y="131"/>
                </a:lnTo>
                <a:lnTo>
                  <a:pt x="36" y="131"/>
                </a:lnTo>
                <a:lnTo>
                  <a:pt x="36" y="133"/>
                </a:lnTo>
                <a:lnTo>
                  <a:pt x="36" y="133"/>
                </a:lnTo>
                <a:lnTo>
                  <a:pt x="34" y="133"/>
                </a:lnTo>
                <a:lnTo>
                  <a:pt x="33" y="131"/>
                </a:lnTo>
                <a:lnTo>
                  <a:pt x="33" y="131"/>
                </a:lnTo>
                <a:lnTo>
                  <a:pt x="33" y="131"/>
                </a:lnTo>
                <a:lnTo>
                  <a:pt x="33" y="131"/>
                </a:lnTo>
                <a:lnTo>
                  <a:pt x="31" y="133"/>
                </a:lnTo>
                <a:lnTo>
                  <a:pt x="31" y="131"/>
                </a:lnTo>
                <a:lnTo>
                  <a:pt x="31" y="131"/>
                </a:lnTo>
                <a:lnTo>
                  <a:pt x="30" y="133"/>
                </a:lnTo>
                <a:lnTo>
                  <a:pt x="30" y="133"/>
                </a:lnTo>
                <a:lnTo>
                  <a:pt x="28" y="133"/>
                </a:lnTo>
                <a:lnTo>
                  <a:pt x="28" y="133"/>
                </a:lnTo>
                <a:lnTo>
                  <a:pt x="28" y="133"/>
                </a:lnTo>
                <a:lnTo>
                  <a:pt x="27" y="134"/>
                </a:lnTo>
                <a:lnTo>
                  <a:pt x="26" y="134"/>
                </a:lnTo>
                <a:lnTo>
                  <a:pt x="26" y="134"/>
                </a:lnTo>
                <a:lnTo>
                  <a:pt x="26" y="134"/>
                </a:lnTo>
                <a:lnTo>
                  <a:pt x="24" y="134"/>
                </a:lnTo>
                <a:lnTo>
                  <a:pt x="24" y="133"/>
                </a:lnTo>
                <a:lnTo>
                  <a:pt x="24" y="133"/>
                </a:lnTo>
                <a:lnTo>
                  <a:pt x="24" y="133"/>
                </a:lnTo>
                <a:lnTo>
                  <a:pt x="24" y="133"/>
                </a:lnTo>
                <a:lnTo>
                  <a:pt x="24" y="131"/>
                </a:lnTo>
                <a:lnTo>
                  <a:pt x="24" y="131"/>
                </a:lnTo>
                <a:lnTo>
                  <a:pt x="24" y="131"/>
                </a:lnTo>
                <a:lnTo>
                  <a:pt x="26" y="131"/>
                </a:lnTo>
                <a:lnTo>
                  <a:pt x="26" y="131"/>
                </a:lnTo>
                <a:lnTo>
                  <a:pt x="26" y="131"/>
                </a:lnTo>
                <a:lnTo>
                  <a:pt x="26" y="131"/>
                </a:lnTo>
                <a:lnTo>
                  <a:pt x="26" y="133"/>
                </a:lnTo>
                <a:lnTo>
                  <a:pt x="26" y="133"/>
                </a:lnTo>
                <a:lnTo>
                  <a:pt x="26" y="133"/>
                </a:lnTo>
                <a:lnTo>
                  <a:pt x="27" y="131"/>
                </a:lnTo>
                <a:lnTo>
                  <a:pt x="27" y="131"/>
                </a:lnTo>
                <a:lnTo>
                  <a:pt x="27" y="131"/>
                </a:lnTo>
                <a:lnTo>
                  <a:pt x="28" y="131"/>
                </a:lnTo>
                <a:lnTo>
                  <a:pt x="31" y="131"/>
                </a:lnTo>
                <a:lnTo>
                  <a:pt x="33" y="131"/>
                </a:lnTo>
                <a:lnTo>
                  <a:pt x="34" y="131"/>
                </a:lnTo>
                <a:lnTo>
                  <a:pt x="34" y="130"/>
                </a:lnTo>
                <a:lnTo>
                  <a:pt x="36" y="130"/>
                </a:lnTo>
                <a:lnTo>
                  <a:pt x="36" y="128"/>
                </a:lnTo>
                <a:lnTo>
                  <a:pt x="36" y="128"/>
                </a:lnTo>
                <a:lnTo>
                  <a:pt x="34" y="128"/>
                </a:lnTo>
                <a:lnTo>
                  <a:pt x="34" y="130"/>
                </a:lnTo>
                <a:lnTo>
                  <a:pt x="33" y="130"/>
                </a:lnTo>
                <a:lnTo>
                  <a:pt x="33" y="130"/>
                </a:lnTo>
                <a:lnTo>
                  <a:pt x="31" y="128"/>
                </a:lnTo>
                <a:lnTo>
                  <a:pt x="31" y="128"/>
                </a:lnTo>
                <a:lnTo>
                  <a:pt x="31" y="130"/>
                </a:lnTo>
                <a:lnTo>
                  <a:pt x="31" y="130"/>
                </a:lnTo>
                <a:lnTo>
                  <a:pt x="31" y="130"/>
                </a:lnTo>
                <a:lnTo>
                  <a:pt x="31" y="130"/>
                </a:lnTo>
                <a:lnTo>
                  <a:pt x="31" y="130"/>
                </a:lnTo>
                <a:lnTo>
                  <a:pt x="31" y="130"/>
                </a:lnTo>
                <a:lnTo>
                  <a:pt x="31" y="130"/>
                </a:lnTo>
                <a:lnTo>
                  <a:pt x="31" y="130"/>
                </a:lnTo>
                <a:lnTo>
                  <a:pt x="30" y="130"/>
                </a:lnTo>
                <a:lnTo>
                  <a:pt x="28" y="130"/>
                </a:lnTo>
                <a:lnTo>
                  <a:pt x="27" y="130"/>
                </a:lnTo>
                <a:lnTo>
                  <a:pt x="26" y="130"/>
                </a:lnTo>
                <a:lnTo>
                  <a:pt x="24" y="130"/>
                </a:lnTo>
                <a:lnTo>
                  <a:pt x="23" y="130"/>
                </a:lnTo>
                <a:lnTo>
                  <a:pt x="23" y="130"/>
                </a:lnTo>
                <a:lnTo>
                  <a:pt x="23" y="128"/>
                </a:lnTo>
                <a:lnTo>
                  <a:pt x="23" y="128"/>
                </a:lnTo>
                <a:lnTo>
                  <a:pt x="21" y="128"/>
                </a:lnTo>
                <a:lnTo>
                  <a:pt x="21" y="128"/>
                </a:lnTo>
                <a:lnTo>
                  <a:pt x="21" y="130"/>
                </a:lnTo>
                <a:lnTo>
                  <a:pt x="21" y="130"/>
                </a:lnTo>
                <a:lnTo>
                  <a:pt x="21" y="130"/>
                </a:lnTo>
                <a:lnTo>
                  <a:pt x="21" y="130"/>
                </a:lnTo>
                <a:lnTo>
                  <a:pt x="21" y="130"/>
                </a:lnTo>
                <a:lnTo>
                  <a:pt x="20" y="128"/>
                </a:lnTo>
                <a:lnTo>
                  <a:pt x="20" y="128"/>
                </a:lnTo>
                <a:lnTo>
                  <a:pt x="20" y="128"/>
                </a:lnTo>
                <a:lnTo>
                  <a:pt x="20" y="128"/>
                </a:lnTo>
                <a:lnTo>
                  <a:pt x="18" y="128"/>
                </a:lnTo>
                <a:lnTo>
                  <a:pt x="17" y="128"/>
                </a:lnTo>
                <a:lnTo>
                  <a:pt x="16" y="128"/>
                </a:lnTo>
                <a:lnTo>
                  <a:pt x="16" y="130"/>
                </a:lnTo>
                <a:lnTo>
                  <a:pt x="16" y="130"/>
                </a:lnTo>
                <a:lnTo>
                  <a:pt x="16" y="128"/>
                </a:lnTo>
                <a:lnTo>
                  <a:pt x="14" y="128"/>
                </a:lnTo>
                <a:lnTo>
                  <a:pt x="14" y="128"/>
                </a:lnTo>
                <a:lnTo>
                  <a:pt x="14" y="128"/>
                </a:lnTo>
                <a:lnTo>
                  <a:pt x="14" y="128"/>
                </a:lnTo>
                <a:lnTo>
                  <a:pt x="14" y="128"/>
                </a:lnTo>
                <a:lnTo>
                  <a:pt x="14" y="130"/>
                </a:lnTo>
                <a:lnTo>
                  <a:pt x="14" y="130"/>
                </a:lnTo>
                <a:lnTo>
                  <a:pt x="14" y="130"/>
                </a:lnTo>
                <a:lnTo>
                  <a:pt x="13" y="128"/>
                </a:lnTo>
                <a:lnTo>
                  <a:pt x="11" y="128"/>
                </a:lnTo>
                <a:lnTo>
                  <a:pt x="10" y="128"/>
                </a:lnTo>
                <a:lnTo>
                  <a:pt x="10" y="127"/>
                </a:lnTo>
                <a:lnTo>
                  <a:pt x="10" y="127"/>
                </a:lnTo>
                <a:lnTo>
                  <a:pt x="13" y="127"/>
                </a:lnTo>
                <a:lnTo>
                  <a:pt x="14" y="125"/>
                </a:lnTo>
                <a:lnTo>
                  <a:pt x="14" y="125"/>
                </a:lnTo>
                <a:lnTo>
                  <a:pt x="16" y="125"/>
                </a:lnTo>
                <a:lnTo>
                  <a:pt x="16" y="127"/>
                </a:lnTo>
                <a:lnTo>
                  <a:pt x="17" y="127"/>
                </a:lnTo>
                <a:lnTo>
                  <a:pt x="17" y="127"/>
                </a:lnTo>
                <a:lnTo>
                  <a:pt x="17" y="127"/>
                </a:lnTo>
                <a:lnTo>
                  <a:pt x="18" y="127"/>
                </a:lnTo>
                <a:lnTo>
                  <a:pt x="20" y="128"/>
                </a:lnTo>
                <a:lnTo>
                  <a:pt x="20" y="128"/>
                </a:lnTo>
                <a:lnTo>
                  <a:pt x="20" y="128"/>
                </a:lnTo>
                <a:lnTo>
                  <a:pt x="20" y="128"/>
                </a:lnTo>
                <a:lnTo>
                  <a:pt x="21" y="127"/>
                </a:lnTo>
                <a:lnTo>
                  <a:pt x="21" y="127"/>
                </a:lnTo>
                <a:lnTo>
                  <a:pt x="21" y="127"/>
                </a:lnTo>
                <a:lnTo>
                  <a:pt x="23" y="127"/>
                </a:lnTo>
                <a:lnTo>
                  <a:pt x="23" y="127"/>
                </a:lnTo>
                <a:lnTo>
                  <a:pt x="23" y="127"/>
                </a:lnTo>
                <a:lnTo>
                  <a:pt x="21" y="127"/>
                </a:lnTo>
                <a:lnTo>
                  <a:pt x="21" y="127"/>
                </a:lnTo>
                <a:lnTo>
                  <a:pt x="20" y="127"/>
                </a:lnTo>
                <a:lnTo>
                  <a:pt x="20" y="125"/>
                </a:lnTo>
                <a:lnTo>
                  <a:pt x="20" y="125"/>
                </a:lnTo>
                <a:lnTo>
                  <a:pt x="20" y="125"/>
                </a:lnTo>
                <a:lnTo>
                  <a:pt x="20" y="125"/>
                </a:lnTo>
                <a:lnTo>
                  <a:pt x="21" y="125"/>
                </a:lnTo>
                <a:lnTo>
                  <a:pt x="21" y="125"/>
                </a:lnTo>
                <a:lnTo>
                  <a:pt x="21" y="125"/>
                </a:lnTo>
                <a:lnTo>
                  <a:pt x="23" y="125"/>
                </a:lnTo>
                <a:lnTo>
                  <a:pt x="23" y="125"/>
                </a:lnTo>
                <a:lnTo>
                  <a:pt x="24" y="125"/>
                </a:lnTo>
                <a:lnTo>
                  <a:pt x="24" y="125"/>
                </a:lnTo>
                <a:lnTo>
                  <a:pt x="24" y="125"/>
                </a:lnTo>
                <a:lnTo>
                  <a:pt x="23" y="125"/>
                </a:lnTo>
                <a:lnTo>
                  <a:pt x="23" y="125"/>
                </a:lnTo>
                <a:lnTo>
                  <a:pt x="23" y="125"/>
                </a:lnTo>
                <a:lnTo>
                  <a:pt x="21" y="125"/>
                </a:lnTo>
                <a:lnTo>
                  <a:pt x="21" y="125"/>
                </a:lnTo>
                <a:lnTo>
                  <a:pt x="21" y="125"/>
                </a:lnTo>
                <a:lnTo>
                  <a:pt x="21" y="125"/>
                </a:lnTo>
                <a:lnTo>
                  <a:pt x="23" y="127"/>
                </a:lnTo>
                <a:lnTo>
                  <a:pt x="23" y="127"/>
                </a:lnTo>
                <a:lnTo>
                  <a:pt x="23" y="127"/>
                </a:lnTo>
                <a:lnTo>
                  <a:pt x="23" y="127"/>
                </a:lnTo>
                <a:lnTo>
                  <a:pt x="24" y="127"/>
                </a:lnTo>
                <a:lnTo>
                  <a:pt x="24" y="127"/>
                </a:lnTo>
                <a:lnTo>
                  <a:pt x="26" y="125"/>
                </a:lnTo>
                <a:lnTo>
                  <a:pt x="27" y="125"/>
                </a:lnTo>
                <a:lnTo>
                  <a:pt x="27" y="125"/>
                </a:lnTo>
                <a:lnTo>
                  <a:pt x="27" y="125"/>
                </a:lnTo>
                <a:lnTo>
                  <a:pt x="27" y="125"/>
                </a:lnTo>
                <a:lnTo>
                  <a:pt x="28" y="125"/>
                </a:lnTo>
                <a:lnTo>
                  <a:pt x="28" y="127"/>
                </a:lnTo>
                <a:lnTo>
                  <a:pt x="30" y="127"/>
                </a:lnTo>
                <a:lnTo>
                  <a:pt x="30" y="127"/>
                </a:lnTo>
                <a:lnTo>
                  <a:pt x="31" y="127"/>
                </a:lnTo>
                <a:lnTo>
                  <a:pt x="31" y="128"/>
                </a:lnTo>
                <a:lnTo>
                  <a:pt x="33" y="128"/>
                </a:lnTo>
                <a:lnTo>
                  <a:pt x="33" y="128"/>
                </a:lnTo>
                <a:lnTo>
                  <a:pt x="33" y="128"/>
                </a:lnTo>
                <a:lnTo>
                  <a:pt x="33" y="128"/>
                </a:lnTo>
                <a:lnTo>
                  <a:pt x="33" y="127"/>
                </a:lnTo>
                <a:lnTo>
                  <a:pt x="33" y="127"/>
                </a:lnTo>
                <a:lnTo>
                  <a:pt x="33" y="125"/>
                </a:lnTo>
                <a:lnTo>
                  <a:pt x="33" y="125"/>
                </a:lnTo>
                <a:lnTo>
                  <a:pt x="33" y="125"/>
                </a:lnTo>
                <a:lnTo>
                  <a:pt x="33" y="125"/>
                </a:lnTo>
                <a:lnTo>
                  <a:pt x="33" y="125"/>
                </a:lnTo>
                <a:lnTo>
                  <a:pt x="33" y="125"/>
                </a:lnTo>
                <a:lnTo>
                  <a:pt x="34" y="125"/>
                </a:lnTo>
                <a:lnTo>
                  <a:pt x="34" y="125"/>
                </a:lnTo>
                <a:lnTo>
                  <a:pt x="34" y="125"/>
                </a:lnTo>
                <a:lnTo>
                  <a:pt x="34" y="125"/>
                </a:lnTo>
                <a:lnTo>
                  <a:pt x="34" y="127"/>
                </a:lnTo>
                <a:lnTo>
                  <a:pt x="36" y="127"/>
                </a:lnTo>
                <a:lnTo>
                  <a:pt x="36" y="127"/>
                </a:lnTo>
                <a:lnTo>
                  <a:pt x="36" y="125"/>
                </a:lnTo>
                <a:lnTo>
                  <a:pt x="36" y="125"/>
                </a:lnTo>
                <a:lnTo>
                  <a:pt x="37" y="125"/>
                </a:lnTo>
                <a:lnTo>
                  <a:pt x="37" y="125"/>
                </a:lnTo>
                <a:lnTo>
                  <a:pt x="38" y="125"/>
                </a:lnTo>
                <a:lnTo>
                  <a:pt x="40" y="125"/>
                </a:lnTo>
                <a:lnTo>
                  <a:pt x="40" y="125"/>
                </a:lnTo>
                <a:lnTo>
                  <a:pt x="41" y="125"/>
                </a:lnTo>
                <a:lnTo>
                  <a:pt x="41" y="125"/>
                </a:lnTo>
                <a:lnTo>
                  <a:pt x="41" y="125"/>
                </a:lnTo>
                <a:lnTo>
                  <a:pt x="41" y="125"/>
                </a:lnTo>
                <a:lnTo>
                  <a:pt x="41" y="125"/>
                </a:lnTo>
                <a:lnTo>
                  <a:pt x="41" y="124"/>
                </a:lnTo>
                <a:lnTo>
                  <a:pt x="41" y="124"/>
                </a:lnTo>
                <a:lnTo>
                  <a:pt x="43" y="124"/>
                </a:lnTo>
                <a:lnTo>
                  <a:pt x="43" y="124"/>
                </a:lnTo>
                <a:lnTo>
                  <a:pt x="43" y="124"/>
                </a:lnTo>
                <a:lnTo>
                  <a:pt x="43" y="124"/>
                </a:lnTo>
                <a:lnTo>
                  <a:pt x="43" y="124"/>
                </a:lnTo>
                <a:lnTo>
                  <a:pt x="43" y="125"/>
                </a:lnTo>
                <a:lnTo>
                  <a:pt x="43" y="125"/>
                </a:lnTo>
                <a:lnTo>
                  <a:pt x="43" y="125"/>
                </a:lnTo>
                <a:lnTo>
                  <a:pt x="43" y="125"/>
                </a:lnTo>
                <a:lnTo>
                  <a:pt x="44" y="125"/>
                </a:lnTo>
                <a:lnTo>
                  <a:pt x="44" y="124"/>
                </a:lnTo>
                <a:lnTo>
                  <a:pt x="46" y="124"/>
                </a:lnTo>
                <a:lnTo>
                  <a:pt x="47" y="124"/>
                </a:lnTo>
                <a:lnTo>
                  <a:pt x="48" y="124"/>
                </a:lnTo>
                <a:lnTo>
                  <a:pt x="48" y="124"/>
                </a:lnTo>
                <a:lnTo>
                  <a:pt x="50" y="123"/>
                </a:lnTo>
                <a:lnTo>
                  <a:pt x="50" y="123"/>
                </a:lnTo>
                <a:lnTo>
                  <a:pt x="48" y="123"/>
                </a:lnTo>
                <a:lnTo>
                  <a:pt x="48" y="123"/>
                </a:lnTo>
                <a:lnTo>
                  <a:pt x="48" y="121"/>
                </a:lnTo>
                <a:lnTo>
                  <a:pt x="47" y="120"/>
                </a:lnTo>
                <a:lnTo>
                  <a:pt x="47" y="120"/>
                </a:lnTo>
                <a:lnTo>
                  <a:pt x="47" y="120"/>
                </a:lnTo>
                <a:lnTo>
                  <a:pt x="47" y="120"/>
                </a:lnTo>
                <a:lnTo>
                  <a:pt x="47" y="120"/>
                </a:lnTo>
                <a:lnTo>
                  <a:pt x="46" y="120"/>
                </a:lnTo>
                <a:lnTo>
                  <a:pt x="46" y="120"/>
                </a:lnTo>
                <a:lnTo>
                  <a:pt x="44" y="120"/>
                </a:lnTo>
                <a:lnTo>
                  <a:pt x="44" y="120"/>
                </a:lnTo>
                <a:lnTo>
                  <a:pt x="44" y="120"/>
                </a:lnTo>
                <a:lnTo>
                  <a:pt x="43" y="120"/>
                </a:lnTo>
                <a:lnTo>
                  <a:pt x="43" y="120"/>
                </a:lnTo>
                <a:lnTo>
                  <a:pt x="43" y="120"/>
                </a:lnTo>
                <a:lnTo>
                  <a:pt x="43" y="120"/>
                </a:lnTo>
                <a:lnTo>
                  <a:pt x="43" y="120"/>
                </a:lnTo>
                <a:lnTo>
                  <a:pt x="43" y="120"/>
                </a:lnTo>
                <a:lnTo>
                  <a:pt x="41" y="118"/>
                </a:lnTo>
                <a:lnTo>
                  <a:pt x="41" y="118"/>
                </a:lnTo>
                <a:lnTo>
                  <a:pt x="41" y="118"/>
                </a:lnTo>
                <a:lnTo>
                  <a:pt x="41" y="118"/>
                </a:lnTo>
                <a:lnTo>
                  <a:pt x="41" y="120"/>
                </a:lnTo>
                <a:lnTo>
                  <a:pt x="41" y="120"/>
                </a:lnTo>
                <a:lnTo>
                  <a:pt x="41" y="118"/>
                </a:lnTo>
                <a:lnTo>
                  <a:pt x="40" y="120"/>
                </a:lnTo>
                <a:lnTo>
                  <a:pt x="40" y="120"/>
                </a:lnTo>
                <a:lnTo>
                  <a:pt x="38" y="120"/>
                </a:lnTo>
                <a:lnTo>
                  <a:pt x="38" y="120"/>
                </a:lnTo>
                <a:lnTo>
                  <a:pt x="38" y="118"/>
                </a:lnTo>
                <a:lnTo>
                  <a:pt x="38" y="118"/>
                </a:lnTo>
                <a:lnTo>
                  <a:pt x="38" y="118"/>
                </a:lnTo>
                <a:lnTo>
                  <a:pt x="38" y="118"/>
                </a:lnTo>
                <a:lnTo>
                  <a:pt x="37" y="117"/>
                </a:lnTo>
                <a:lnTo>
                  <a:pt x="36" y="117"/>
                </a:lnTo>
                <a:lnTo>
                  <a:pt x="36" y="116"/>
                </a:lnTo>
                <a:lnTo>
                  <a:pt x="36" y="116"/>
                </a:lnTo>
                <a:lnTo>
                  <a:pt x="36" y="116"/>
                </a:lnTo>
                <a:lnTo>
                  <a:pt x="36" y="116"/>
                </a:lnTo>
                <a:lnTo>
                  <a:pt x="37" y="116"/>
                </a:lnTo>
                <a:lnTo>
                  <a:pt x="36" y="114"/>
                </a:lnTo>
                <a:lnTo>
                  <a:pt x="36" y="114"/>
                </a:lnTo>
                <a:lnTo>
                  <a:pt x="36" y="116"/>
                </a:lnTo>
                <a:lnTo>
                  <a:pt x="34" y="116"/>
                </a:lnTo>
                <a:lnTo>
                  <a:pt x="34" y="114"/>
                </a:lnTo>
                <a:lnTo>
                  <a:pt x="34" y="114"/>
                </a:lnTo>
                <a:lnTo>
                  <a:pt x="34" y="114"/>
                </a:lnTo>
                <a:lnTo>
                  <a:pt x="33" y="114"/>
                </a:lnTo>
                <a:lnTo>
                  <a:pt x="33" y="114"/>
                </a:lnTo>
                <a:lnTo>
                  <a:pt x="33" y="114"/>
                </a:lnTo>
                <a:lnTo>
                  <a:pt x="33" y="114"/>
                </a:lnTo>
                <a:lnTo>
                  <a:pt x="33" y="113"/>
                </a:lnTo>
                <a:lnTo>
                  <a:pt x="33" y="113"/>
                </a:lnTo>
                <a:lnTo>
                  <a:pt x="31" y="113"/>
                </a:lnTo>
                <a:lnTo>
                  <a:pt x="31" y="113"/>
                </a:lnTo>
                <a:lnTo>
                  <a:pt x="30" y="113"/>
                </a:lnTo>
                <a:lnTo>
                  <a:pt x="30" y="113"/>
                </a:lnTo>
                <a:lnTo>
                  <a:pt x="30" y="114"/>
                </a:lnTo>
                <a:lnTo>
                  <a:pt x="30" y="116"/>
                </a:lnTo>
                <a:lnTo>
                  <a:pt x="30" y="116"/>
                </a:lnTo>
                <a:lnTo>
                  <a:pt x="28" y="117"/>
                </a:lnTo>
                <a:lnTo>
                  <a:pt x="28" y="117"/>
                </a:lnTo>
                <a:lnTo>
                  <a:pt x="28" y="117"/>
                </a:lnTo>
                <a:lnTo>
                  <a:pt x="28" y="117"/>
                </a:lnTo>
                <a:lnTo>
                  <a:pt x="28" y="117"/>
                </a:lnTo>
                <a:lnTo>
                  <a:pt x="28" y="117"/>
                </a:lnTo>
                <a:lnTo>
                  <a:pt x="27" y="118"/>
                </a:lnTo>
                <a:lnTo>
                  <a:pt x="27" y="118"/>
                </a:lnTo>
                <a:lnTo>
                  <a:pt x="24" y="118"/>
                </a:lnTo>
                <a:lnTo>
                  <a:pt x="24" y="118"/>
                </a:lnTo>
                <a:lnTo>
                  <a:pt x="26" y="118"/>
                </a:lnTo>
                <a:lnTo>
                  <a:pt x="26" y="117"/>
                </a:lnTo>
                <a:lnTo>
                  <a:pt x="26" y="117"/>
                </a:lnTo>
                <a:lnTo>
                  <a:pt x="26" y="117"/>
                </a:lnTo>
                <a:lnTo>
                  <a:pt x="26" y="116"/>
                </a:lnTo>
                <a:lnTo>
                  <a:pt x="26" y="116"/>
                </a:lnTo>
                <a:lnTo>
                  <a:pt x="27" y="116"/>
                </a:lnTo>
                <a:lnTo>
                  <a:pt x="27" y="114"/>
                </a:lnTo>
                <a:lnTo>
                  <a:pt x="27" y="114"/>
                </a:lnTo>
                <a:lnTo>
                  <a:pt x="27" y="114"/>
                </a:lnTo>
                <a:lnTo>
                  <a:pt x="26" y="114"/>
                </a:lnTo>
                <a:lnTo>
                  <a:pt x="26" y="114"/>
                </a:lnTo>
                <a:lnTo>
                  <a:pt x="26" y="114"/>
                </a:lnTo>
                <a:lnTo>
                  <a:pt x="24" y="114"/>
                </a:lnTo>
                <a:lnTo>
                  <a:pt x="24" y="116"/>
                </a:lnTo>
                <a:lnTo>
                  <a:pt x="24" y="116"/>
                </a:lnTo>
                <a:lnTo>
                  <a:pt x="24" y="116"/>
                </a:lnTo>
                <a:lnTo>
                  <a:pt x="24" y="116"/>
                </a:lnTo>
                <a:lnTo>
                  <a:pt x="24" y="117"/>
                </a:lnTo>
                <a:lnTo>
                  <a:pt x="24" y="117"/>
                </a:lnTo>
                <a:lnTo>
                  <a:pt x="23" y="117"/>
                </a:lnTo>
                <a:lnTo>
                  <a:pt x="23" y="117"/>
                </a:lnTo>
                <a:lnTo>
                  <a:pt x="23" y="118"/>
                </a:lnTo>
                <a:lnTo>
                  <a:pt x="23" y="118"/>
                </a:lnTo>
                <a:lnTo>
                  <a:pt x="24" y="118"/>
                </a:lnTo>
                <a:lnTo>
                  <a:pt x="24" y="118"/>
                </a:lnTo>
                <a:lnTo>
                  <a:pt x="23" y="118"/>
                </a:lnTo>
                <a:lnTo>
                  <a:pt x="23" y="118"/>
                </a:lnTo>
                <a:lnTo>
                  <a:pt x="23" y="118"/>
                </a:lnTo>
                <a:lnTo>
                  <a:pt x="23" y="118"/>
                </a:lnTo>
                <a:lnTo>
                  <a:pt x="23" y="117"/>
                </a:lnTo>
                <a:lnTo>
                  <a:pt x="23" y="117"/>
                </a:lnTo>
                <a:lnTo>
                  <a:pt x="21" y="117"/>
                </a:lnTo>
                <a:lnTo>
                  <a:pt x="21" y="118"/>
                </a:lnTo>
                <a:lnTo>
                  <a:pt x="21" y="118"/>
                </a:lnTo>
                <a:lnTo>
                  <a:pt x="21" y="118"/>
                </a:lnTo>
                <a:lnTo>
                  <a:pt x="21" y="118"/>
                </a:lnTo>
                <a:lnTo>
                  <a:pt x="20" y="118"/>
                </a:lnTo>
                <a:lnTo>
                  <a:pt x="20" y="118"/>
                </a:lnTo>
                <a:lnTo>
                  <a:pt x="18" y="118"/>
                </a:lnTo>
                <a:lnTo>
                  <a:pt x="18" y="118"/>
                </a:lnTo>
                <a:lnTo>
                  <a:pt x="18" y="118"/>
                </a:lnTo>
                <a:lnTo>
                  <a:pt x="18" y="118"/>
                </a:lnTo>
                <a:lnTo>
                  <a:pt x="18" y="120"/>
                </a:lnTo>
                <a:lnTo>
                  <a:pt x="18" y="120"/>
                </a:lnTo>
                <a:lnTo>
                  <a:pt x="18" y="120"/>
                </a:lnTo>
                <a:lnTo>
                  <a:pt x="18" y="120"/>
                </a:lnTo>
                <a:lnTo>
                  <a:pt x="18" y="120"/>
                </a:lnTo>
                <a:lnTo>
                  <a:pt x="17" y="120"/>
                </a:lnTo>
                <a:lnTo>
                  <a:pt x="17" y="118"/>
                </a:lnTo>
                <a:lnTo>
                  <a:pt x="17" y="118"/>
                </a:lnTo>
                <a:lnTo>
                  <a:pt x="16" y="118"/>
                </a:lnTo>
                <a:lnTo>
                  <a:pt x="16" y="118"/>
                </a:lnTo>
                <a:lnTo>
                  <a:pt x="16" y="118"/>
                </a:lnTo>
                <a:lnTo>
                  <a:pt x="16" y="118"/>
                </a:lnTo>
                <a:lnTo>
                  <a:pt x="16" y="117"/>
                </a:lnTo>
                <a:lnTo>
                  <a:pt x="16" y="117"/>
                </a:lnTo>
                <a:lnTo>
                  <a:pt x="16" y="116"/>
                </a:lnTo>
                <a:lnTo>
                  <a:pt x="16" y="116"/>
                </a:lnTo>
                <a:lnTo>
                  <a:pt x="16" y="116"/>
                </a:lnTo>
                <a:lnTo>
                  <a:pt x="16" y="116"/>
                </a:lnTo>
                <a:lnTo>
                  <a:pt x="14" y="116"/>
                </a:lnTo>
                <a:lnTo>
                  <a:pt x="14" y="116"/>
                </a:lnTo>
                <a:lnTo>
                  <a:pt x="14" y="117"/>
                </a:lnTo>
                <a:lnTo>
                  <a:pt x="13" y="117"/>
                </a:lnTo>
                <a:lnTo>
                  <a:pt x="13" y="117"/>
                </a:lnTo>
                <a:lnTo>
                  <a:pt x="13" y="117"/>
                </a:lnTo>
                <a:lnTo>
                  <a:pt x="13" y="117"/>
                </a:lnTo>
                <a:lnTo>
                  <a:pt x="13" y="117"/>
                </a:lnTo>
                <a:lnTo>
                  <a:pt x="11" y="117"/>
                </a:lnTo>
                <a:lnTo>
                  <a:pt x="10" y="116"/>
                </a:lnTo>
                <a:lnTo>
                  <a:pt x="10" y="116"/>
                </a:lnTo>
                <a:lnTo>
                  <a:pt x="10" y="116"/>
                </a:lnTo>
                <a:lnTo>
                  <a:pt x="8" y="117"/>
                </a:lnTo>
                <a:lnTo>
                  <a:pt x="8" y="117"/>
                </a:lnTo>
                <a:lnTo>
                  <a:pt x="8" y="117"/>
                </a:lnTo>
                <a:lnTo>
                  <a:pt x="10" y="117"/>
                </a:lnTo>
                <a:lnTo>
                  <a:pt x="10" y="117"/>
                </a:lnTo>
                <a:lnTo>
                  <a:pt x="10" y="118"/>
                </a:lnTo>
                <a:lnTo>
                  <a:pt x="8" y="118"/>
                </a:lnTo>
                <a:lnTo>
                  <a:pt x="8" y="118"/>
                </a:lnTo>
                <a:lnTo>
                  <a:pt x="8" y="117"/>
                </a:lnTo>
                <a:lnTo>
                  <a:pt x="8" y="117"/>
                </a:lnTo>
                <a:lnTo>
                  <a:pt x="8" y="117"/>
                </a:lnTo>
                <a:lnTo>
                  <a:pt x="8" y="117"/>
                </a:lnTo>
                <a:lnTo>
                  <a:pt x="7" y="117"/>
                </a:lnTo>
                <a:lnTo>
                  <a:pt x="7" y="116"/>
                </a:lnTo>
                <a:lnTo>
                  <a:pt x="6" y="116"/>
                </a:lnTo>
                <a:lnTo>
                  <a:pt x="6" y="114"/>
                </a:lnTo>
                <a:lnTo>
                  <a:pt x="6" y="114"/>
                </a:lnTo>
                <a:lnTo>
                  <a:pt x="6" y="114"/>
                </a:lnTo>
                <a:lnTo>
                  <a:pt x="7" y="114"/>
                </a:lnTo>
                <a:lnTo>
                  <a:pt x="7" y="114"/>
                </a:lnTo>
                <a:lnTo>
                  <a:pt x="7" y="114"/>
                </a:lnTo>
                <a:lnTo>
                  <a:pt x="7" y="114"/>
                </a:lnTo>
                <a:lnTo>
                  <a:pt x="7" y="114"/>
                </a:lnTo>
                <a:lnTo>
                  <a:pt x="7" y="114"/>
                </a:lnTo>
                <a:lnTo>
                  <a:pt x="7" y="111"/>
                </a:lnTo>
                <a:lnTo>
                  <a:pt x="6" y="111"/>
                </a:lnTo>
                <a:lnTo>
                  <a:pt x="6" y="111"/>
                </a:lnTo>
                <a:lnTo>
                  <a:pt x="6" y="110"/>
                </a:lnTo>
                <a:lnTo>
                  <a:pt x="6" y="108"/>
                </a:lnTo>
                <a:lnTo>
                  <a:pt x="8" y="110"/>
                </a:lnTo>
                <a:lnTo>
                  <a:pt x="8" y="110"/>
                </a:lnTo>
                <a:lnTo>
                  <a:pt x="8" y="108"/>
                </a:lnTo>
                <a:lnTo>
                  <a:pt x="8" y="108"/>
                </a:lnTo>
                <a:lnTo>
                  <a:pt x="8" y="108"/>
                </a:lnTo>
                <a:lnTo>
                  <a:pt x="8" y="108"/>
                </a:lnTo>
                <a:lnTo>
                  <a:pt x="8" y="107"/>
                </a:lnTo>
                <a:lnTo>
                  <a:pt x="8" y="107"/>
                </a:lnTo>
                <a:lnTo>
                  <a:pt x="8" y="107"/>
                </a:lnTo>
                <a:lnTo>
                  <a:pt x="10" y="108"/>
                </a:lnTo>
                <a:lnTo>
                  <a:pt x="10" y="108"/>
                </a:lnTo>
                <a:lnTo>
                  <a:pt x="11" y="108"/>
                </a:lnTo>
                <a:lnTo>
                  <a:pt x="13" y="110"/>
                </a:lnTo>
                <a:lnTo>
                  <a:pt x="13" y="110"/>
                </a:lnTo>
                <a:lnTo>
                  <a:pt x="13" y="110"/>
                </a:lnTo>
                <a:lnTo>
                  <a:pt x="13" y="110"/>
                </a:lnTo>
                <a:lnTo>
                  <a:pt x="14" y="110"/>
                </a:lnTo>
                <a:lnTo>
                  <a:pt x="14" y="110"/>
                </a:lnTo>
                <a:lnTo>
                  <a:pt x="17" y="110"/>
                </a:lnTo>
                <a:lnTo>
                  <a:pt x="18" y="110"/>
                </a:lnTo>
                <a:lnTo>
                  <a:pt x="18" y="110"/>
                </a:lnTo>
                <a:lnTo>
                  <a:pt x="20" y="110"/>
                </a:lnTo>
                <a:lnTo>
                  <a:pt x="20" y="110"/>
                </a:lnTo>
                <a:lnTo>
                  <a:pt x="20" y="108"/>
                </a:lnTo>
                <a:lnTo>
                  <a:pt x="20" y="108"/>
                </a:lnTo>
                <a:lnTo>
                  <a:pt x="21" y="108"/>
                </a:lnTo>
                <a:lnTo>
                  <a:pt x="21" y="108"/>
                </a:lnTo>
                <a:lnTo>
                  <a:pt x="21" y="108"/>
                </a:lnTo>
                <a:lnTo>
                  <a:pt x="21" y="108"/>
                </a:lnTo>
                <a:lnTo>
                  <a:pt x="21" y="108"/>
                </a:lnTo>
                <a:lnTo>
                  <a:pt x="21" y="108"/>
                </a:lnTo>
                <a:lnTo>
                  <a:pt x="21" y="110"/>
                </a:lnTo>
                <a:lnTo>
                  <a:pt x="23" y="110"/>
                </a:lnTo>
                <a:lnTo>
                  <a:pt x="23" y="110"/>
                </a:lnTo>
                <a:lnTo>
                  <a:pt x="24" y="108"/>
                </a:lnTo>
                <a:lnTo>
                  <a:pt x="24" y="108"/>
                </a:lnTo>
                <a:lnTo>
                  <a:pt x="26" y="108"/>
                </a:lnTo>
                <a:lnTo>
                  <a:pt x="26" y="108"/>
                </a:lnTo>
                <a:lnTo>
                  <a:pt x="26" y="108"/>
                </a:lnTo>
                <a:lnTo>
                  <a:pt x="27" y="108"/>
                </a:lnTo>
                <a:lnTo>
                  <a:pt x="27" y="108"/>
                </a:lnTo>
                <a:lnTo>
                  <a:pt x="27" y="108"/>
                </a:lnTo>
                <a:lnTo>
                  <a:pt x="27" y="108"/>
                </a:lnTo>
                <a:lnTo>
                  <a:pt x="28" y="108"/>
                </a:lnTo>
                <a:lnTo>
                  <a:pt x="28" y="108"/>
                </a:lnTo>
                <a:lnTo>
                  <a:pt x="28" y="108"/>
                </a:lnTo>
                <a:lnTo>
                  <a:pt x="28" y="108"/>
                </a:lnTo>
                <a:lnTo>
                  <a:pt x="28" y="108"/>
                </a:lnTo>
                <a:lnTo>
                  <a:pt x="28" y="107"/>
                </a:lnTo>
                <a:lnTo>
                  <a:pt x="30" y="108"/>
                </a:lnTo>
                <a:lnTo>
                  <a:pt x="30" y="108"/>
                </a:lnTo>
                <a:lnTo>
                  <a:pt x="30" y="107"/>
                </a:lnTo>
                <a:lnTo>
                  <a:pt x="30" y="107"/>
                </a:lnTo>
                <a:lnTo>
                  <a:pt x="30" y="107"/>
                </a:lnTo>
                <a:lnTo>
                  <a:pt x="31" y="107"/>
                </a:lnTo>
                <a:lnTo>
                  <a:pt x="31" y="107"/>
                </a:lnTo>
                <a:lnTo>
                  <a:pt x="31" y="107"/>
                </a:lnTo>
                <a:lnTo>
                  <a:pt x="31" y="107"/>
                </a:lnTo>
                <a:lnTo>
                  <a:pt x="31" y="107"/>
                </a:lnTo>
                <a:lnTo>
                  <a:pt x="31" y="107"/>
                </a:lnTo>
                <a:lnTo>
                  <a:pt x="31" y="107"/>
                </a:lnTo>
                <a:lnTo>
                  <a:pt x="33" y="107"/>
                </a:lnTo>
                <a:lnTo>
                  <a:pt x="33" y="106"/>
                </a:lnTo>
                <a:lnTo>
                  <a:pt x="33" y="106"/>
                </a:lnTo>
                <a:lnTo>
                  <a:pt x="33" y="106"/>
                </a:lnTo>
                <a:lnTo>
                  <a:pt x="34" y="106"/>
                </a:lnTo>
                <a:lnTo>
                  <a:pt x="34" y="107"/>
                </a:lnTo>
                <a:lnTo>
                  <a:pt x="34" y="107"/>
                </a:lnTo>
                <a:lnTo>
                  <a:pt x="36" y="106"/>
                </a:lnTo>
                <a:lnTo>
                  <a:pt x="36" y="106"/>
                </a:lnTo>
                <a:lnTo>
                  <a:pt x="37" y="106"/>
                </a:lnTo>
                <a:lnTo>
                  <a:pt x="37" y="106"/>
                </a:lnTo>
                <a:lnTo>
                  <a:pt x="37" y="107"/>
                </a:lnTo>
                <a:lnTo>
                  <a:pt x="37" y="107"/>
                </a:lnTo>
                <a:lnTo>
                  <a:pt x="37" y="107"/>
                </a:lnTo>
                <a:lnTo>
                  <a:pt x="37" y="107"/>
                </a:lnTo>
                <a:lnTo>
                  <a:pt x="37" y="108"/>
                </a:lnTo>
                <a:lnTo>
                  <a:pt x="36" y="108"/>
                </a:lnTo>
                <a:lnTo>
                  <a:pt x="34" y="108"/>
                </a:lnTo>
                <a:lnTo>
                  <a:pt x="34" y="107"/>
                </a:lnTo>
                <a:lnTo>
                  <a:pt x="34" y="107"/>
                </a:lnTo>
                <a:lnTo>
                  <a:pt x="33" y="108"/>
                </a:lnTo>
                <a:lnTo>
                  <a:pt x="33" y="108"/>
                </a:lnTo>
                <a:lnTo>
                  <a:pt x="33" y="108"/>
                </a:lnTo>
                <a:lnTo>
                  <a:pt x="33" y="108"/>
                </a:lnTo>
                <a:lnTo>
                  <a:pt x="33" y="108"/>
                </a:lnTo>
                <a:lnTo>
                  <a:pt x="31" y="108"/>
                </a:lnTo>
                <a:lnTo>
                  <a:pt x="31" y="108"/>
                </a:lnTo>
                <a:lnTo>
                  <a:pt x="31" y="108"/>
                </a:lnTo>
                <a:lnTo>
                  <a:pt x="31" y="108"/>
                </a:lnTo>
                <a:lnTo>
                  <a:pt x="31" y="110"/>
                </a:lnTo>
                <a:lnTo>
                  <a:pt x="31" y="110"/>
                </a:lnTo>
                <a:lnTo>
                  <a:pt x="31" y="110"/>
                </a:lnTo>
                <a:lnTo>
                  <a:pt x="31" y="110"/>
                </a:lnTo>
                <a:lnTo>
                  <a:pt x="31" y="110"/>
                </a:lnTo>
                <a:lnTo>
                  <a:pt x="30" y="111"/>
                </a:lnTo>
                <a:lnTo>
                  <a:pt x="30" y="111"/>
                </a:lnTo>
                <a:lnTo>
                  <a:pt x="30" y="111"/>
                </a:lnTo>
                <a:lnTo>
                  <a:pt x="30" y="111"/>
                </a:lnTo>
                <a:lnTo>
                  <a:pt x="28" y="110"/>
                </a:lnTo>
                <a:lnTo>
                  <a:pt x="28" y="110"/>
                </a:lnTo>
                <a:lnTo>
                  <a:pt x="28" y="111"/>
                </a:lnTo>
                <a:lnTo>
                  <a:pt x="28" y="111"/>
                </a:lnTo>
                <a:lnTo>
                  <a:pt x="27" y="111"/>
                </a:lnTo>
                <a:lnTo>
                  <a:pt x="27" y="111"/>
                </a:lnTo>
                <a:lnTo>
                  <a:pt x="27" y="111"/>
                </a:lnTo>
                <a:lnTo>
                  <a:pt x="27" y="113"/>
                </a:lnTo>
                <a:lnTo>
                  <a:pt x="28" y="113"/>
                </a:lnTo>
                <a:lnTo>
                  <a:pt x="28" y="113"/>
                </a:lnTo>
                <a:lnTo>
                  <a:pt x="30" y="113"/>
                </a:lnTo>
                <a:lnTo>
                  <a:pt x="30" y="113"/>
                </a:lnTo>
                <a:lnTo>
                  <a:pt x="31" y="113"/>
                </a:lnTo>
                <a:lnTo>
                  <a:pt x="31" y="113"/>
                </a:lnTo>
                <a:lnTo>
                  <a:pt x="31" y="113"/>
                </a:lnTo>
                <a:lnTo>
                  <a:pt x="33" y="113"/>
                </a:lnTo>
                <a:lnTo>
                  <a:pt x="33" y="113"/>
                </a:lnTo>
                <a:lnTo>
                  <a:pt x="33" y="113"/>
                </a:lnTo>
                <a:lnTo>
                  <a:pt x="33" y="113"/>
                </a:lnTo>
                <a:lnTo>
                  <a:pt x="34" y="113"/>
                </a:lnTo>
                <a:lnTo>
                  <a:pt x="34" y="113"/>
                </a:lnTo>
                <a:lnTo>
                  <a:pt x="36" y="113"/>
                </a:lnTo>
                <a:lnTo>
                  <a:pt x="36" y="111"/>
                </a:lnTo>
                <a:lnTo>
                  <a:pt x="37" y="111"/>
                </a:lnTo>
                <a:lnTo>
                  <a:pt x="38" y="111"/>
                </a:lnTo>
                <a:lnTo>
                  <a:pt x="38" y="113"/>
                </a:lnTo>
                <a:lnTo>
                  <a:pt x="40" y="111"/>
                </a:lnTo>
                <a:lnTo>
                  <a:pt x="40" y="110"/>
                </a:lnTo>
                <a:lnTo>
                  <a:pt x="40" y="110"/>
                </a:lnTo>
                <a:lnTo>
                  <a:pt x="40" y="110"/>
                </a:lnTo>
                <a:lnTo>
                  <a:pt x="41" y="111"/>
                </a:lnTo>
                <a:lnTo>
                  <a:pt x="41" y="111"/>
                </a:lnTo>
                <a:lnTo>
                  <a:pt x="41" y="111"/>
                </a:lnTo>
                <a:lnTo>
                  <a:pt x="41" y="113"/>
                </a:lnTo>
                <a:lnTo>
                  <a:pt x="41" y="113"/>
                </a:lnTo>
                <a:lnTo>
                  <a:pt x="41" y="113"/>
                </a:lnTo>
                <a:lnTo>
                  <a:pt x="43" y="113"/>
                </a:lnTo>
                <a:lnTo>
                  <a:pt x="43" y="113"/>
                </a:lnTo>
                <a:lnTo>
                  <a:pt x="43" y="113"/>
                </a:lnTo>
                <a:lnTo>
                  <a:pt x="43" y="111"/>
                </a:lnTo>
                <a:lnTo>
                  <a:pt x="43" y="111"/>
                </a:lnTo>
                <a:lnTo>
                  <a:pt x="43" y="110"/>
                </a:lnTo>
                <a:lnTo>
                  <a:pt x="43" y="110"/>
                </a:lnTo>
                <a:lnTo>
                  <a:pt x="43" y="110"/>
                </a:lnTo>
                <a:lnTo>
                  <a:pt x="43" y="110"/>
                </a:lnTo>
                <a:lnTo>
                  <a:pt x="43" y="110"/>
                </a:lnTo>
                <a:lnTo>
                  <a:pt x="43" y="108"/>
                </a:lnTo>
                <a:lnTo>
                  <a:pt x="43" y="108"/>
                </a:lnTo>
                <a:lnTo>
                  <a:pt x="44" y="110"/>
                </a:lnTo>
                <a:lnTo>
                  <a:pt x="46" y="110"/>
                </a:lnTo>
                <a:lnTo>
                  <a:pt x="46" y="110"/>
                </a:lnTo>
                <a:lnTo>
                  <a:pt x="44" y="110"/>
                </a:lnTo>
                <a:lnTo>
                  <a:pt x="44" y="110"/>
                </a:lnTo>
                <a:lnTo>
                  <a:pt x="44" y="111"/>
                </a:lnTo>
                <a:lnTo>
                  <a:pt x="44" y="111"/>
                </a:lnTo>
                <a:lnTo>
                  <a:pt x="44" y="111"/>
                </a:lnTo>
                <a:lnTo>
                  <a:pt x="44" y="111"/>
                </a:lnTo>
                <a:lnTo>
                  <a:pt x="44" y="113"/>
                </a:lnTo>
                <a:lnTo>
                  <a:pt x="44" y="113"/>
                </a:lnTo>
                <a:lnTo>
                  <a:pt x="46" y="113"/>
                </a:lnTo>
                <a:lnTo>
                  <a:pt x="47" y="113"/>
                </a:lnTo>
                <a:lnTo>
                  <a:pt x="47" y="113"/>
                </a:lnTo>
                <a:lnTo>
                  <a:pt x="47" y="113"/>
                </a:lnTo>
                <a:lnTo>
                  <a:pt x="47" y="111"/>
                </a:lnTo>
                <a:lnTo>
                  <a:pt x="47" y="111"/>
                </a:lnTo>
                <a:lnTo>
                  <a:pt x="48" y="111"/>
                </a:lnTo>
                <a:lnTo>
                  <a:pt x="48" y="111"/>
                </a:lnTo>
                <a:lnTo>
                  <a:pt x="48" y="111"/>
                </a:lnTo>
                <a:lnTo>
                  <a:pt x="50" y="111"/>
                </a:lnTo>
                <a:lnTo>
                  <a:pt x="50" y="110"/>
                </a:lnTo>
                <a:lnTo>
                  <a:pt x="50" y="110"/>
                </a:lnTo>
                <a:lnTo>
                  <a:pt x="48" y="110"/>
                </a:lnTo>
                <a:lnTo>
                  <a:pt x="48" y="110"/>
                </a:lnTo>
                <a:lnTo>
                  <a:pt x="48" y="107"/>
                </a:lnTo>
                <a:lnTo>
                  <a:pt x="48" y="107"/>
                </a:lnTo>
                <a:lnTo>
                  <a:pt x="47" y="108"/>
                </a:lnTo>
                <a:lnTo>
                  <a:pt x="47" y="108"/>
                </a:lnTo>
                <a:lnTo>
                  <a:pt x="47" y="108"/>
                </a:lnTo>
                <a:lnTo>
                  <a:pt x="47" y="108"/>
                </a:lnTo>
                <a:lnTo>
                  <a:pt x="47" y="107"/>
                </a:lnTo>
                <a:lnTo>
                  <a:pt x="47" y="107"/>
                </a:lnTo>
                <a:lnTo>
                  <a:pt x="47" y="107"/>
                </a:lnTo>
                <a:lnTo>
                  <a:pt x="47" y="107"/>
                </a:lnTo>
                <a:lnTo>
                  <a:pt x="46" y="107"/>
                </a:lnTo>
                <a:lnTo>
                  <a:pt x="44" y="107"/>
                </a:lnTo>
                <a:lnTo>
                  <a:pt x="43" y="108"/>
                </a:lnTo>
                <a:lnTo>
                  <a:pt x="43" y="108"/>
                </a:lnTo>
                <a:lnTo>
                  <a:pt x="41" y="108"/>
                </a:lnTo>
                <a:lnTo>
                  <a:pt x="41" y="108"/>
                </a:lnTo>
                <a:lnTo>
                  <a:pt x="40" y="108"/>
                </a:lnTo>
                <a:lnTo>
                  <a:pt x="38" y="107"/>
                </a:lnTo>
                <a:lnTo>
                  <a:pt x="38" y="107"/>
                </a:lnTo>
                <a:lnTo>
                  <a:pt x="38" y="107"/>
                </a:lnTo>
                <a:lnTo>
                  <a:pt x="38" y="107"/>
                </a:lnTo>
                <a:lnTo>
                  <a:pt x="38" y="106"/>
                </a:lnTo>
                <a:lnTo>
                  <a:pt x="40" y="106"/>
                </a:lnTo>
                <a:lnTo>
                  <a:pt x="40" y="107"/>
                </a:lnTo>
                <a:lnTo>
                  <a:pt x="40" y="107"/>
                </a:lnTo>
                <a:lnTo>
                  <a:pt x="40" y="107"/>
                </a:lnTo>
                <a:lnTo>
                  <a:pt x="41" y="106"/>
                </a:lnTo>
                <a:lnTo>
                  <a:pt x="41" y="106"/>
                </a:lnTo>
                <a:lnTo>
                  <a:pt x="41" y="106"/>
                </a:lnTo>
                <a:lnTo>
                  <a:pt x="41" y="106"/>
                </a:lnTo>
                <a:lnTo>
                  <a:pt x="41" y="107"/>
                </a:lnTo>
                <a:lnTo>
                  <a:pt x="43" y="107"/>
                </a:lnTo>
                <a:lnTo>
                  <a:pt x="43" y="107"/>
                </a:lnTo>
                <a:lnTo>
                  <a:pt x="43" y="107"/>
                </a:lnTo>
                <a:lnTo>
                  <a:pt x="43" y="104"/>
                </a:lnTo>
                <a:lnTo>
                  <a:pt x="43" y="104"/>
                </a:lnTo>
                <a:lnTo>
                  <a:pt x="43" y="104"/>
                </a:lnTo>
                <a:lnTo>
                  <a:pt x="41" y="104"/>
                </a:lnTo>
                <a:lnTo>
                  <a:pt x="41" y="104"/>
                </a:lnTo>
                <a:lnTo>
                  <a:pt x="41" y="104"/>
                </a:lnTo>
                <a:lnTo>
                  <a:pt x="38" y="104"/>
                </a:lnTo>
                <a:lnTo>
                  <a:pt x="37" y="104"/>
                </a:lnTo>
                <a:lnTo>
                  <a:pt x="36" y="104"/>
                </a:lnTo>
                <a:lnTo>
                  <a:pt x="34" y="104"/>
                </a:lnTo>
                <a:lnTo>
                  <a:pt x="33" y="104"/>
                </a:lnTo>
                <a:lnTo>
                  <a:pt x="30" y="104"/>
                </a:lnTo>
                <a:lnTo>
                  <a:pt x="30" y="103"/>
                </a:lnTo>
                <a:lnTo>
                  <a:pt x="30" y="103"/>
                </a:lnTo>
                <a:lnTo>
                  <a:pt x="31" y="103"/>
                </a:lnTo>
                <a:lnTo>
                  <a:pt x="31" y="103"/>
                </a:lnTo>
                <a:lnTo>
                  <a:pt x="31" y="103"/>
                </a:lnTo>
                <a:lnTo>
                  <a:pt x="33" y="101"/>
                </a:lnTo>
                <a:lnTo>
                  <a:pt x="33" y="101"/>
                </a:lnTo>
                <a:lnTo>
                  <a:pt x="33" y="103"/>
                </a:lnTo>
                <a:lnTo>
                  <a:pt x="33" y="103"/>
                </a:lnTo>
                <a:lnTo>
                  <a:pt x="33" y="103"/>
                </a:lnTo>
                <a:lnTo>
                  <a:pt x="33" y="103"/>
                </a:lnTo>
                <a:lnTo>
                  <a:pt x="33" y="103"/>
                </a:lnTo>
                <a:lnTo>
                  <a:pt x="34" y="103"/>
                </a:lnTo>
                <a:lnTo>
                  <a:pt x="34" y="103"/>
                </a:lnTo>
                <a:lnTo>
                  <a:pt x="34" y="103"/>
                </a:lnTo>
                <a:lnTo>
                  <a:pt x="34" y="103"/>
                </a:lnTo>
                <a:lnTo>
                  <a:pt x="33" y="101"/>
                </a:lnTo>
                <a:lnTo>
                  <a:pt x="33" y="101"/>
                </a:lnTo>
                <a:lnTo>
                  <a:pt x="33" y="101"/>
                </a:lnTo>
                <a:lnTo>
                  <a:pt x="31" y="100"/>
                </a:lnTo>
                <a:lnTo>
                  <a:pt x="31" y="100"/>
                </a:lnTo>
                <a:lnTo>
                  <a:pt x="31" y="101"/>
                </a:lnTo>
                <a:lnTo>
                  <a:pt x="30" y="103"/>
                </a:lnTo>
                <a:lnTo>
                  <a:pt x="28" y="101"/>
                </a:lnTo>
                <a:lnTo>
                  <a:pt x="28" y="101"/>
                </a:lnTo>
                <a:lnTo>
                  <a:pt x="28" y="103"/>
                </a:lnTo>
                <a:lnTo>
                  <a:pt x="28" y="103"/>
                </a:lnTo>
                <a:lnTo>
                  <a:pt x="27" y="103"/>
                </a:lnTo>
                <a:lnTo>
                  <a:pt x="27" y="104"/>
                </a:lnTo>
                <a:lnTo>
                  <a:pt x="27" y="104"/>
                </a:lnTo>
                <a:lnTo>
                  <a:pt x="27" y="104"/>
                </a:lnTo>
                <a:lnTo>
                  <a:pt x="26" y="104"/>
                </a:lnTo>
                <a:lnTo>
                  <a:pt x="26" y="104"/>
                </a:lnTo>
                <a:lnTo>
                  <a:pt x="26" y="104"/>
                </a:lnTo>
                <a:lnTo>
                  <a:pt x="26" y="104"/>
                </a:lnTo>
                <a:lnTo>
                  <a:pt x="26" y="103"/>
                </a:lnTo>
                <a:lnTo>
                  <a:pt x="24" y="103"/>
                </a:lnTo>
                <a:lnTo>
                  <a:pt x="24" y="103"/>
                </a:lnTo>
                <a:lnTo>
                  <a:pt x="24" y="103"/>
                </a:lnTo>
                <a:lnTo>
                  <a:pt x="23" y="103"/>
                </a:lnTo>
                <a:lnTo>
                  <a:pt x="23" y="103"/>
                </a:lnTo>
                <a:lnTo>
                  <a:pt x="21" y="103"/>
                </a:lnTo>
                <a:lnTo>
                  <a:pt x="21" y="103"/>
                </a:lnTo>
                <a:lnTo>
                  <a:pt x="20" y="103"/>
                </a:lnTo>
                <a:lnTo>
                  <a:pt x="20" y="104"/>
                </a:lnTo>
                <a:lnTo>
                  <a:pt x="20" y="104"/>
                </a:lnTo>
                <a:lnTo>
                  <a:pt x="20" y="104"/>
                </a:lnTo>
                <a:lnTo>
                  <a:pt x="20" y="104"/>
                </a:lnTo>
                <a:lnTo>
                  <a:pt x="20" y="104"/>
                </a:lnTo>
                <a:lnTo>
                  <a:pt x="20" y="103"/>
                </a:lnTo>
                <a:lnTo>
                  <a:pt x="20" y="103"/>
                </a:lnTo>
                <a:lnTo>
                  <a:pt x="20" y="103"/>
                </a:lnTo>
                <a:lnTo>
                  <a:pt x="18" y="103"/>
                </a:lnTo>
                <a:lnTo>
                  <a:pt x="18" y="104"/>
                </a:lnTo>
                <a:lnTo>
                  <a:pt x="17" y="104"/>
                </a:lnTo>
                <a:lnTo>
                  <a:pt x="17" y="103"/>
                </a:lnTo>
                <a:lnTo>
                  <a:pt x="16" y="104"/>
                </a:lnTo>
                <a:lnTo>
                  <a:pt x="16" y="104"/>
                </a:lnTo>
                <a:lnTo>
                  <a:pt x="16" y="104"/>
                </a:lnTo>
                <a:lnTo>
                  <a:pt x="16" y="104"/>
                </a:lnTo>
                <a:lnTo>
                  <a:pt x="16" y="104"/>
                </a:lnTo>
                <a:lnTo>
                  <a:pt x="16" y="104"/>
                </a:lnTo>
                <a:lnTo>
                  <a:pt x="16" y="104"/>
                </a:lnTo>
                <a:lnTo>
                  <a:pt x="14" y="104"/>
                </a:lnTo>
                <a:lnTo>
                  <a:pt x="14" y="104"/>
                </a:lnTo>
                <a:lnTo>
                  <a:pt x="13" y="104"/>
                </a:lnTo>
                <a:lnTo>
                  <a:pt x="13" y="104"/>
                </a:lnTo>
                <a:lnTo>
                  <a:pt x="13" y="104"/>
                </a:lnTo>
                <a:lnTo>
                  <a:pt x="13" y="104"/>
                </a:lnTo>
                <a:lnTo>
                  <a:pt x="13" y="106"/>
                </a:lnTo>
                <a:lnTo>
                  <a:pt x="13" y="106"/>
                </a:lnTo>
                <a:lnTo>
                  <a:pt x="13" y="106"/>
                </a:lnTo>
                <a:lnTo>
                  <a:pt x="10" y="106"/>
                </a:lnTo>
                <a:lnTo>
                  <a:pt x="8" y="104"/>
                </a:lnTo>
                <a:lnTo>
                  <a:pt x="7" y="104"/>
                </a:lnTo>
                <a:lnTo>
                  <a:pt x="7" y="104"/>
                </a:lnTo>
                <a:lnTo>
                  <a:pt x="6" y="104"/>
                </a:lnTo>
                <a:lnTo>
                  <a:pt x="6" y="104"/>
                </a:lnTo>
                <a:lnTo>
                  <a:pt x="6" y="106"/>
                </a:lnTo>
                <a:lnTo>
                  <a:pt x="6" y="106"/>
                </a:lnTo>
                <a:lnTo>
                  <a:pt x="6" y="107"/>
                </a:lnTo>
                <a:lnTo>
                  <a:pt x="6" y="107"/>
                </a:lnTo>
                <a:lnTo>
                  <a:pt x="6" y="106"/>
                </a:lnTo>
                <a:lnTo>
                  <a:pt x="4" y="106"/>
                </a:lnTo>
                <a:lnTo>
                  <a:pt x="4" y="106"/>
                </a:lnTo>
                <a:lnTo>
                  <a:pt x="3" y="106"/>
                </a:lnTo>
                <a:lnTo>
                  <a:pt x="3" y="106"/>
                </a:lnTo>
                <a:lnTo>
                  <a:pt x="3" y="104"/>
                </a:lnTo>
                <a:lnTo>
                  <a:pt x="1" y="104"/>
                </a:lnTo>
                <a:lnTo>
                  <a:pt x="1" y="104"/>
                </a:lnTo>
                <a:lnTo>
                  <a:pt x="1" y="104"/>
                </a:lnTo>
                <a:lnTo>
                  <a:pt x="3" y="104"/>
                </a:lnTo>
                <a:lnTo>
                  <a:pt x="3" y="104"/>
                </a:lnTo>
                <a:lnTo>
                  <a:pt x="3" y="103"/>
                </a:lnTo>
                <a:lnTo>
                  <a:pt x="3" y="103"/>
                </a:lnTo>
                <a:lnTo>
                  <a:pt x="3" y="103"/>
                </a:lnTo>
                <a:lnTo>
                  <a:pt x="3" y="103"/>
                </a:lnTo>
                <a:lnTo>
                  <a:pt x="3" y="103"/>
                </a:lnTo>
                <a:lnTo>
                  <a:pt x="4" y="103"/>
                </a:lnTo>
                <a:lnTo>
                  <a:pt x="4" y="103"/>
                </a:lnTo>
                <a:lnTo>
                  <a:pt x="6" y="103"/>
                </a:lnTo>
                <a:lnTo>
                  <a:pt x="6" y="103"/>
                </a:lnTo>
                <a:lnTo>
                  <a:pt x="6" y="103"/>
                </a:lnTo>
                <a:lnTo>
                  <a:pt x="4" y="103"/>
                </a:lnTo>
                <a:lnTo>
                  <a:pt x="4" y="104"/>
                </a:lnTo>
                <a:lnTo>
                  <a:pt x="6" y="104"/>
                </a:lnTo>
                <a:lnTo>
                  <a:pt x="6" y="104"/>
                </a:lnTo>
                <a:lnTo>
                  <a:pt x="6" y="103"/>
                </a:lnTo>
                <a:lnTo>
                  <a:pt x="7" y="103"/>
                </a:lnTo>
                <a:lnTo>
                  <a:pt x="7" y="101"/>
                </a:lnTo>
                <a:lnTo>
                  <a:pt x="7" y="101"/>
                </a:lnTo>
                <a:lnTo>
                  <a:pt x="7" y="101"/>
                </a:lnTo>
                <a:lnTo>
                  <a:pt x="6" y="101"/>
                </a:lnTo>
                <a:lnTo>
                  <a:pt x="4" y="101"/>
                </a:lnTo>
                <a:lnTo>
                  <a:pt x="3" y="101"/>
                </a:lnTo>
                <a:lnTo>
                  <a:pt x="1" y="101"/>
                </a:lnTo>
                <a:lnTo>
                  <a:pt x="1" y="101"/>
                </a:lnTo>
                <a:lnTo>
                  <a:pt x="1" y="103"/>
                </a:lnTo>
                <a:lnTo>
                  <a:pt x="0" y="103"/>
                </a:lnTo>
                <a:lnTo>
                  <a:pt x="0" y="103"/>
                </a:lnTo>
                <a:lnTo>
                  <a:pt x="1" y="101"/>
                </a:lnTo>
                <a:lnTo>
                  <a:pt x="1" y="100"/>
                </a:lnTo>
                <a:lnTo>
                  <a:pt x="1" y="100"/>
                </a:lnTo>
                <a:lnTo>
                  <a:pt x="1" y="100"/>
                </a:lnTo>
                <a:lnTo>
                  <a:pt x="1" y="100"/>
                </a:lnTo>
                <a:lnTo>
                  <a:pt x="3" y="100"/>
                </a:lnTo>
                <a:lnTo>
                  <a:pt x="3" y="100"/>
                </a:lnTo>
                <a:lnTo>
                  <a:pt x="3" y="98"/>
                </a:lnTo>
                <a:lnTo>
                  <a:pt x="3" y="98"/>
                </a:lnTo>
                <a:lnTo>
                  <a:pt x="3" y="98"/>
                </a:lnTo>
                <a:lnTo>
                  <a:pt x="3" y="100"/>
                </a:lnTo>
                <a:lnTo>
                  <a:pt x="3" y="100"/>
                </a:lnTo>
                <a:lnTo>
                  <a:pt x="3" y="100"/>
                </a:lnTo>
                <a:lnTo>
                  <a:pt x="4" y="100"/>
                </a:lnTo>
                <a:lnTo>
                  <a:pt x="4" y="101"/>
                </a:lnTo>
                <a:lnTo>
                  <a:pt x="6" y="100"/>
                </a:lnTo>
                <a:lnTo>
                  <a:pt x="6" y="100"/>
                </a:lnTo>
                <a:lnTo>
                  <a:pt x="6" y="100"/>
                </a:lnTo>
                <a:lnTo>
                  <a:pt x="6" y="100"/>
                </a:lnTo>
                <a:lnTo>
                  <a:pt x="6" y="100"/>
                </a:lnTo>
                <a:lnTo>
                  <a:pt x="6" y="98"/>
                </a:lnTo>
                <a:lnTo>
                  <a:pt x="6" y="98"/>
                </a:lnTo>
                <a:lnTo>
                  <a:pt x="6" y="98"/>
                </a:lnTo>
                <a:lnTo>
                  <a:pt x="6" y="98"/>
                </a:lnTo>
                <a:lnTo>
                  <a:pt x="4" y="98"/>
                </a:lnTo>
                <a:lnTo>
                  <a:pt x="4" y="98"/>
                </a:lnTo>
                <a:lnTo>
                  <a:pt x="6" y="98"/>
                </a:lnTo>
                <a:lnTo>
                  <a:pt x="7" y="97"/>
                </a:lnTo>
                <a:lnTo>
                  <a:pt x="7" y="97"/>
                </a:lnTo>
                <a:lnTo>
                  <a:pt x="8" y="97"/>
                </a:lnTo>
                <a:lnTo>
                  <a:pt x="8" y="97"/>
                </a:lnTo>
                <a:lnTo>
                  <a:pt x="10" y="97"/>
                </a:lnTo>
                <a:lnTo>
                  <a:pt x="10" y="97"/>
                </a:lnTo>
                <a:lnTo>
                  <a:pt x="10" y="97"/>
                </a:lnTo>
                <a:lnTo>
                  <a:pt x="10" y="97"/>
                </a:lnTo>
                <a:lnTo>
                  <a:pt x="10" y="97"/>
                </a:lnTo>
                <a:lnTo>
                  <a:pt x="10" y="97"/>
                </a:lnTo>
                <a:lnTo>
                  <a:pt x="10" y="97"/>
                </a:lnTo>
                <a:lnTo>
                  <a:pt x="10" y="97"/>
                </a:lnTo>
                <a:lnTo>
                  <a:pt x="11" y="97"/>
                </a:lnTo>
                <a:lnTo>
                  <a:pt x="11" y="97"/>
                </a:lnTo>
                <a:lnTo>
                  <a:pt x="13" y="97"/>
                </a:lnTo>
                <a:lnTo>
                  <a:pt x="13" y="97"/>
                </a:lnTo>
                <a:lnTo>
                  <a:pt x="13" y="97"/>
                </a:lnTo>
                <a:lnTo>
                  <a:pt x="13" y="97"/>
                </a:lnTo>
                <a:lnTo>
                  <a:pt x="13" y="97"/>
                </a:lnTo>
                <a:lnTo>
                  <a:pt x="14" y="96"/>
                </a:lnTo>
                <a:lnTo>
                  <a:pt x="14" y="96"/>
                </a:lnTo>
                <a:lnTo>
                  <a:pt x="14" y="97"/>
                </a:lnTo>
                <a:lnTo>
                  <a:pt x="14" y="97"/>
                </a:lnTo>
                <a:lnTo>
                  <a:pt x="16" y="98"/>
                </a:lnTo>
                <a:lnTo>
                  <a:pt x="16" y="98"/>
                </a:lnTo>
                <a:lnTo>
                  <a:pt x="16" y="100"/>
                </a:lnTo>
                <a:lnTo>
                  <a:pt x="16" y="100"/>
                </a:lnTo>
                <a:lnTo>
                  <a:pt x="17" y="100"/>
                </a:lnTo>
                <a:lnTo>
                  <a:pt x="17" y="100"/>
                </a:lnTo>
                <a:lnTo>
                  <a:pt x="17" y="100"/>
                </a:lnTo>
                <a:lnTo>
                  <a:pt x="17" y="98"/>
                </a:lnTo>
                <a:lnTo>
                  <a:pt x="17" y="98"/>
                </a:lnTo>
                <a:lnTo>
                  <a:pt x="17" y="98"/>
                </a:lnTo>
                <a:lnTo>
                  <a:pt x="17" y="98"/>
                </a:lnTo>
                <a:lnTo>
                  <a:pt x="18" y="98"/>
                </a:lnTo>
                <a:lnTo>
                  <a:pt x="18" y="98"/>
                </a:lnTo>
                <a:lnTo>
                  <a:pt x="20" y="98"/>
                </a:lnTo>
                <a:lnTo>
                  <a:pt x="20" y="98"/>
                </a:lnTo>
                <a:lnTo>
                  <a:pt x="20" y="98"/>
                </a:lnTo>
                <a:lnTo>
                  <a:pt x="20" y="98"/>
                </a:lnTo>
                <a:lnTo>
                  <a:pt x="21" y="98"/>
                </a:lnTo>
                <a:lnTo>
                  <a:pt x="21" y="97"/>
                </a:lnTo>
                <a:lnTo>
                  <a:pt x="21" y="97"/>
                </a:lnTo>
                <a:lnTo>
                  <a:pt x="21" y="97"/>
                </a:lnTo>
                <a:lnTo>
                  <a:pt x="20" y="97"/>
                </a:lnTo>
                <a:lnTo>
                  <a:pt x="20" y="97"/>
                </a:lnTo>
                <a:lnTo>
                  <a:pt x="20" y="97"/>
                </a:lnTo>
                <a:lnTo>
                  <a:pt x="18" y="97"/>
                </a:lnTo>
                <a:lnTo>
                  <a:pt x="18" y="97"/>
                </a:lnTo>
                <a:lnTo>
                  <a:pt x="18" y="97"/>
                </a:lnTo>
                <a:lnTo>
                  <a:pt x="18" y="96"/>
                </a:lnTo>
                <a:lnTo>
                  <a:pt x="20" y="96"/>
                </a:lnTo>
                <a:lnTo>
                  <a:pt x="20" y="94"/>
                </a:lnTo>
                <a:lnTo>
                  <a:pt x="20" y="94"/>
                </a:lnTo>
                <a:lnTo>
                  <a:pt x="20" y="94"/>
                </a:lnTo>
                <a:lnTo>
                  <a:pt x="21" y="94"/>
                </a:lnTo>
                <a:lnTo>
                  <a:pt x="21" y="94"/>
                </a:lnTo>
                <a:lnTo>
                  <a:pt x="21" y="96"/>
                </a:lnTo>
                <a:lnTo>
                  <a:pt x="21" y="96"/>
                </a:lnTo>
                <a:lnTo>
                  <a:pt x="23" y="96"/>
                </a:lnTo>
                <a:lnTo>
                  <a:pt x="23" y="96"/>
                </a:lnTo>
                <a:lnTo>
                  <a:pt x="23" y="94"/>
                </a:lnTo>
                <a:lnTo>
                  <a:pt x="23" y="94"/>
                </a:lnTo>
                <a:lnTo>
                  <a:pt x="24" y="94"/>
                </a:lnTo>
                <a:lnTo>
                  <a:pt x="26" y="94"/>
                </a:lnTo>
                <a:lnTo>
                  <a:pt x="26" y="94"/>
                </a:lnTo>
                <a:lnTo>
                  <a:pt x="26" y="93"/>
                </a:lnTo>
                <a:lnTo>
                  <a:pt x="26" y="93"/>
                </a:lnTo>
                <a:lnTo>
                  <a:pt x="27" y="94"/>
                </a:lnTo>
                <a:lnTo>
                  <a:pt x="28" y="94"/>
                </a:lnTo>
                <a:lnTo>
                  <a:pt x="28" y="94"/>
                </a:lnTo>
                <a:lnTo>
                  <a:pt x="28" y="94"/>
                </a:lnTo>
                <a:lnTo>
                  <a:pt x="28" y="94"/>
                </a:lnTo>
                <a:lnTo>
                  <a:pt x="28" y="93"/>
                </a:lnTo>
                <a:lnTo>
                  <a:pt x="28" y="93"/>
                </a:lnTo>
                <a:lnTo>
                  <a:pt x="30" y="91"/>
                </a:lnTo>
                <a:lnTo>
                  <a:pt x="30" y="91"/>
                </a:lnTo>
                <a:lnTo>
                  <a:pt x="30" y="93"/>
                </a:lnTo>
                <a:lnTo>
                  <a:pt x="30" y="93"/>
                </a:lnTo>
                <a:lnTo>
                  <a:pt x="31" y="93"/>
                </a:lnTo>
                <a:lnTo>
                  <a:pt x="31" y="93"/>
                </a:lnTo>
                <a:lnTo>
                  <a:pt x="33" y="93"/>
                </a:lnTo>
                <a:lnTo>
                  <a:pt x="33" y="93"/>
                </a:lnTo>
                <a:lnTo>
                  <a:pt x="33" y="93"/>
                </a:lnTo>
                <a:lnTo>
                  <a:pt x="34" y="93"/>
                </a:lnTo>
                <a:lnTo>
                  <a:pt x="36" y="93"/>
                </a:lnTo>
                <a:lnTo>
                  <a:pt x="36" y="93"/>
                </a:lnTo>
                <a:lnTo>
                  <a:pt x="36" y="93"/>
                </a:lnTo>
                <a:lnTo>
                  <a:pt x="36" y="94"/>
                </a:lnTo>
                <a:lnTo>
                  <a:pt x="36" y="94"/>
                </a:lnTo>
                <a:lnTo>
                  <a:pt x="37" y="94"/>
                </a:lnTo>
                <a:lnTo>
                  <a:pt x="37" y="94"/>
                </a:lnTo>
                <a:lnTo>
                  <a:pt x="38" y="94"/>
                </a:lnTo>
                <a:lnTo>
                  <a:pt x="38" y="93"/>
                </a:lnTo>
                <a:lnTo>
                  <a:pt x="40" y="93"/>
                </a:lnTo>
                <a:lnTo>
                  <a:pt x="40" y="93"/>
                </a:lnTo>
                <a:lnTo>
                  <a:pt x="38" y="93"/>
                </a:lnTo>
                <a:lnTo>
                  <a:pt x="38" y="93"/>
                </a:lnTo>
                <a:lnTo>
                  <a:pt x="38" y="93"/>
                </a:lnTo>
                <a:lnTo>
                  <a:pt x="37" y="91"/>
                </a:lnTo>
                <a:lnTo>
                  <a:pt x="37" y="91"/>
                </a:lnTo>
                <a:lnTo>
                  <a:pt x="37" y="91"/>
                </a:lnTo>
                <a:lnTo>
                  <a:pt x="37" y="91"/>
                </a:lnTo>
                <a:lnTo>
                  <a:pt x="37" y="91"/>
                </a:lnTo>
                <a:lnTo>
                  <a:pt x="38" y="91"/>
                </a:lnTo>
                <a:lnTo>
                  <a:pt x="40" y="91"/>
                </a:lnTo>
                <a:lnTo>
                  <a:pt x="41" y="91"/>
                </a:lnTo>
                <a:lnTo>
                  <a:pt x="41" y="90"/>
                </a:lnTo>
                <a:lnTo>
                  <a:pt x="43" y="90"/>
                </a:lnTo>
                <a:lnTo>
                  <a:pt x="43" y="88"/>
                </a:lnTo>
                <a:lnTo>
                  <a:pt x="41" y="88"/>
                </a:lnTo>
                <a:lnTo>
                  <a:pt x="41" y="87"/>
                </a:lnTo>
                <a:lnTo>
                  <a:pt x="41" y="87"/>
                </a:lnTo>
                <a:lnTo>
                  <a:pt x="41" y="87"/>
                </a:lnTo>
                <a:lnTo>
                  <a:pt x="40" y="87"/>
                </a:lnTo>
                <a:lnTo>
                  <a:pt x="40" y="87"/>
                </a:lnTo>
                <a:lnTo>
                  <a:pt x="40" y="87"/>
                </a:lnTo>
                <a:lnTo>
                  <a:pt x="40" y="87"/>
                </a:lnTo>
                <a:lnTo>
                  <a:pt x="40" y="87"/>
                </a:lnTo>
                <a:lnTo>
                  <a:pt x="40" y="87"/>
                </a:lnTo>
                <a:lnTo>
                  <a:pt x="38" y="87"/>
                </a:lnTo>
                <a:lnTo>
                  <a:pt x="38" y="87"/>
                </a:lnTo>
                <a:lnTo>
                  <a:pt x="38" y="87"/>
                </a:lnTo>
                <a:lnTo>
                  <a:pt x="38" y="87"/>
                </a:lnTo>
                <a:lnTo>
                  <a:pt x="38" y="87"/>
                </a:lnTo>
                <a:lnTo>
                  <a:pt x="38" y="87"/>
                </a:lnTo>
                <a:lnTo>
                  <a:pt x="37" y="87"/>
                </a:lnTo>
                <a:lnTo>
                  <a:pt x="37" y="88"/>
                </a:lnTo>
                <a:lnTo>
                  <a:pt x="36" y="88"/>
                </a:lnTo>
                <a:lnTo>
                  <a:pt x="36" y="88"/>
                </a:lnTo>
                <a:lnTo>
                  <a:pt x="34" y="88"/>
                </a:lnTo>
                <a:lnTo>
                  <a:pt x="34" y="88"/>
                </a:lnTo>
                <a:lnTo>
                  <a:pt x="34" y="88"/>
                </a:lnTo>
                <a:lnTo>
                  <a:pt x="34" y="88"/>
                </a:lnTo>
                <a:lnTo>
                  <a:pt x="34" y="87"/>
                </a:lnTo>
                <a:lnTo>
                  <a:pt x="34" y="87"/>
                </a:lnTo>
                <a:lnTo>
                  <a:pt x="33" y="87"/>
                </a:lnTo>
                <a:lnTo>
                  <a:pt x="33" y="87"/>
                </a:lnTo>
                <a:lnTo>
                  <a:pt x="33" y="88"/>
                </a:lnTo>
                <a:lnTo>
                  <a:pt x="33" y="88"/>
                </a:lnTo>
                <a:lnTo>
                  <a:pt x="33" y="88"/>
                </a:lnTo>
                <a:lnTo>
                  <a:pt x="31" y="88"/>
                </a:lnTo>
                <a:lnTo>
                  <a:pt x="31" y="87"/>
                </a:lnTo>
                <a:lnTo>
                  <a:pt x="31" y="88"/>
                </a:lnTo>
                <a:lnTo>
                  <a:pt x="30" y="88"/>
                </a:lnTo>
                <a:lnTo>
                  <a:pt x="30" y="88"/>
                </a:lnTo>
                <a:lnTo>
                  <a:pt x="28" y="88"/>
                </a:lnTo>
                <a:lnTo>
                  <a:pt x="28" y="88"/>
                </a:lnTo>
                <a:lnTo>
                  <a:pt x="28" y="88"/>
                </a:lnTo>
                <a:lnTo>
                  <a:pt x="28" y="88"/>
                </a:lnTo>
                <a:lnTo>
                  <a:pt x="28" y="88"/>
                </a:lnTo>
                <a:lnTo>
                  <a:pt x="27" y="88"/>
                </a:lnTo>
                <a:lnTo>
                  <a:pt x="27" y="88"/>
                </a:lnTo>
                <a:lnTo>
                  <a:pt x="26" y="88"/>
                </a:lnTo>
                <a:lnTo>
                  <a:pt x="26" y="88"/>
                </a:lnTo>
                <a:lnTo>
                  <a:pt x="26" y="88"/>
                </a:lnTo>
                <a:lnTo>
                  <a:pt x="26" y="88"/>
                </a:lnTo>
                <a:lnTo>
                  <a:pt x="24" y="88"/>
                </a:lnTo>
                <a:lnTo>
                  <a:pt x="24" y="88"/>
                </a:lnTo>
                <a:lnTo>
                  <a:pt x="24" y="88"/>
                </a:lnTo>
                <a:lnTo>
                  <a:pt x="24" y="88"/>
                </a:lnTo>
                <a:lnTo>
                  <a:pt x="24" y="88"/>
                </a:lnTo>
                <a:lnTo>
                  <a:pt x="24" y="88"/>
                </a:lnTo>
                <a:lnTo>
                  <a:pt x="24" y="88"/>
                </a:lnTo>
                <a:lnTo>
                  <a:pt x="23" y="90"/>
                </a:lnTo>
                <a:lnTo>
                  <a:pt x="21" y="90"/>
                </a:lnTo>
                <a:lnTo>
                  <a:pt x="21" y="91"/>
                </a:lnTo>
                <a:lnTo>
                  <a:pt x="20" y="91"/>
                </a:lnTo>
                <a:lnTo>
                  <a:pt x="20" y="91"/>
                </a:lnTo>
                <a:lnTo>
                  <a:pt x="18" y="91"/>
                </a:lnTo>
                <a:lnTo>
                  <a:pt x="18" y="91"/>
                </a:lnTo>
                <a:lnTo>
                  <a:pt x="18" y="91"/>
                </a:lnTo>
                <a:lnTo>
                  <a:pt x="20" y="90"/>
                </a:lnTo>
                <a:lnTo>
                  <a:pt x="20" y="90"/>
                </a:lnTo>
                <a:lnTo>
                  <a:pt x="21" y="90"/>
                </a:lnTo>
                <a:lnTo>
                  <a:pt x="21" y="90"/>
                </a:lnTo>
                <a:lnTo>
                  <a:pt x="21" y="90"/>
                </a:lnTo>
                <a:lnTo>
                  <a:pt x="21" y="88"/>
                </a:lnTo>
                <a:lnTo>
                  <a:pt x="21" y="88"/>
                </a:lnTo>
                <a:lnTo>
                  <a:pt x="20" y="88"/>
                </a:lnTo>
                <a:lnTo>
                  <a:pt x="20" y="88"/>
                </a:lnTo>
                <a:lnTo>
                  <a:pt x="20" y="88"/>
                </a:lnTo>
                <a:lnTo>
                  <a:pt x="18" y="88"/>
                </a:lnTo>
                <a:lnTo>
                  <a:pt x="18" y="90"/>
                </a:lnTo>
                <a:lnTo>
                  <a:pt x="18" y="90"/>
                </a:lnTo>
                <a:lnTo>
                  <a:pt x="18" y="90"/>
                </a:lnTo>
                <a:lnTo>
                  <a:pt x="18" y="90"/>
                </a:lnTo>
                <a:lnTo>
                  <a:pt x="17" y="90"/>
                </a:lnTo>
                <a:lnTo>
                  <a:pt x="17" y="90"/>
                </a:lnTo>
                <a:lnTo>
                  <a:pt x="17" y="88"/>
                </a:lnTo>
                <a:lnTo>
                  <a:pt x="16" y="88"/>
                </a:lnTo>
                <a:lnTo>
                  <a:pt x="16" y="88"/>
                </a:lnTo>
                <a:lnTo>
                  <a:pt x="16" y="90"/>
                </a:lnTo>
                <a:lnTo>
                  <a:pt x="16" y="90"/>
                </a:lnTo>
                <a:lnTo>
                  <a:pt x="16" y="90"/>
                </a:lnTo>
                <a:lnTo>
                  <a:pt x="14" y="90"/>
                </a:lnTo>
                <a:lnTo>
                  <a:pt x="13" y="90"/>
                </a:lnTo>
                <a:lnTo>
                  <a:pt x="13" y="90"/>
                </a:lnTo>
                <a:lnTo>
                  <a:pt x="11" y="90"/>
                </a:lnTo>
                <a:lnTo>
                  <a:pt x="11" y="90"/>
                </a:lnTo>
                <a:lnTo>
                  <a:pt x="11" y="90"/>
                </a:lnTo>
                <a:lnTo>
                  <a:pt x="11" y="90"/>
                </a:lnTo>
                <a:lnTo>
                  <a:pt x="10" y="90"/>
                </a:lnTo>
                <a:lnTo>
                  <a:pt x="10" y="90"/>
                </a:lnTo>
                <a:lnTo>
                  <a:pt x="10" y="90"/>
                </a:lnTo>
                <a:lnTo>
                  <a:pt x="10" y="90"/>
                </a:lnTo>
                <a:lnTo>
                  <a:pt x="8" y="90"/>
                </a:lnTo>
                <a:lnTo>
                  <a:pt x="8" y="88"/>
                </a:lnTo>
                <a:lnTo>
                  <a:pt x="8" y="88"/>
                </a:lnTo>
                <a:lnTo>
                  <a:pt x="10" y="88"/>
                </a:lnTo>
                <a:lnTo>
                  <a:pt x="10" y="88"/>
                </a:lnTo>
                <a:lnTo>
                  <a:pt x="11" y="88"/>
                </a:lnTo>
                <a:lnTo>
                  <a:pt x="11" y="88"/>
                </a:lnTo>
                <a:lnTo>
                  <a:pt x="13" y="88"/>
                </a:lnTo>
                <a:lnTo>
                  <a:pt x="13" y="88"/>
                </a:lnTo>
                <a:lnTo>
                  <a:pt x="13" y="88"/>
                </a:lnTo>
                <a:lnTo>
                  <a:pt x="13" y="88"/>
                </a:lnTo>
                <a:lnTo>
                  <a:pt x="14" y="88"/>
                </a:lnTo>
                <a:lnTo>
                  <a:pt x="14" y="88"/>
                </a:lnTo>
                <a:lnTo>
                  <a:pt x="14" y="88"/>
                </a:lnTo>
                <a:lnTo>
                  <a:pt x="16" y="88"/>
                </a:lnTo>
                <a:lnTo>
                  <a:pt x="16" y="88"/>
                </a:lnTo>
                <a:lnTo>
                  <a:pt x="16" y="88"/>
                </a:lnTo>
                <a:lnTo>
                  <a:pt x="16" y="88"/>
                </a:lnTo>
                <a:lnTo>
                  <a:pt x="17" y="88"/>
                </a:lnTo>
                <a:lnTo>
                  <a:pt x="18" y="88"/>
                </a:lnTo>
                <a:lnTo>
                  <a:pt x="18" y="87"/>
                </a:lnTo>
                <a:lnTo>
                  <a:pt x="20" y="86"/>
                </a:lnTo>
                <a:lnTo>
                  <a:pt x="20" y="86"/>
                </a:lnTo>
                <a:lnTo>
                  <a:pt x="18" y="86"/>
                </a:lnTo>
                <a:lnTo>
                  <a:pt x="18" y="86"/>
                </a:lnTo>
                <a:lnTo>
                  <a:pt x="18" y="86"/>
                </a:lnTo>
                <a:lnTo>
                  <a:pt x="17" y="86"/>
                </a:lnTo>
                <a:lnTo>
                  <a:pt x="17" y="86"/>
                </a:lnTo>
                <a:lnTo>
                  <a:pt x="16" y="87"/>
                </a:lnTo>
                <a:lnTo>
                  <a:pt x="14" y="87"/>
                </a:lnTo>
                <a:lnTo>
                  <a:pt x="14" y="87"/>
                </a:lnTo>
                <a:lnTo>
                  <a:pt x="14" y="87"/>
                </a:lnTo>
                <a:lnTo>
                  <a:pt x="14" y="86"/>
                </a:lnTo>
                <a:lnTo>
                  <a:pt x="13" y="86"/>
                </a:lnTo>
                <a:lnTo>
                  <a:pt x="13" y="86"/>
                </a:lnTo>
                <a:lnTo>
                  <a:pt x="13" y="86"/>
                </a:lnTo>
                <a:lnTo>
                  <a:pt x="13" y="87"/>
                </a:lnTo>
                <a:lnTo>
                  <a:pt x="11" y="87"/>
                </a:lnTo>
                <a:lnTo>
                  <a:pt x="11" y="87"/>
                </a:lnTo>
                <a:lnTo>
                  <a:pt x="13" y="86"/>
                </a:lnTo>
                <a:lnTo>
                  <a:pt x="13" y="86"/>
                </a:lnTo>
                <a:lnTo>
                  <a:pt x="14" y="86"/>
                </a:lnTo>
                <a:lnTo>
                  <a:pt x="16" y="84"/>
                </a:lnTo>
                <a:lnTo>
                  <a:pt x="16" y="84"/>
                </a:lnTo>
                <a:lnTo>
                  <a:pt x="16" y="84"/>
                </a:lnTo>
                <a:lnTo>
                  <a:pt x="17" y="84"/>
                </a:lnTo>
                <a:lnTo>
                  <a:pt x="17" y="86"/>
                </a:lnTo>
                <a:lnTo>
                  <a:pt x="18" y="86"/>
                </a:lnTo>
                <a:lnTo>
                  <a:pt x="18" y="86"/>
                </a:lnTo>
                <a:lnTo>
                  <a:pt x="18" y="84"/>
                </a:lnTo>
                <a:lnTo>
                  <a:pt x="18" y="84"/>
                </a:lnTo>
                <a:lnTo>
                  <a:pt x="18" y="84"/>
                </a:lnTo>
                <a:lnTo>
                  <a:pt x="18" y="84"/>
                </a:lnTo>
                <a:lnTo>
                  <a:pt x="18" y="84"/>
                </a:lnTo>
                <a:lnTo>
                  <a:pt x="18" y="84"/>
                </a:lnTo>
                <a:lnTo>
                  <a:pt x="20" y="86"/>
                </a:lnTo>
                <a:lnTo>
                  <a:pt x="20" y="86"/>
                </a:lnTo>
                <a:lnTo>
                  <a:pt x="20" y="84"/>
                </a:lnTo>
                <a:lnTo>
                  <a:pt x="20" y="84"/>
                </a:lnTo>
                <a:lnTo>
                  <a:pt x="20" y="84"/>
                </a:lnTo>
                <a:lnTo>
                  <a:pt x="21" y="84"/>
                </a:lnTo>
                <a:lnTo>
                  <a:pt x="21" y="84"/>
                </a:lnTo>
                <a:lnTo>
                  <a:pt x="21" y="84"/>
                </a:lnTo>
                <a:lnTo>
                  <a:pt x="21" y="84"/>
                </a:lnTo>
                <a:lnTo>
                  <a:pt x="21" y="83"/>
                </a:lnTo>
                <a:lnTo>
                  <a:pt x="21" y="83"/>
                </a:lnTo>
                <a:lnTo>
                  <a:pt x="23" y="83"/>
                </a:lnTo>
                <a:lnTo>
                  <a:pt x="24" y="83"/>
                </a:lnTo>
                <a:lnTo>
                  <a:pt x="24" y="81"/>
                </a:lnTo>
                <a:lnTo>
                  <a:pt x="26" y="81"/>
                </a:lnTo>
                <a:lnTo>
                  <a:pt x="26" y="81"/>
                </a:lnTo>
                <a:lnTo>
                  <a:pt x="26" y="81"/>
                </a:lnTo>
                <a:lnTo>
                  <a:pt x="27" y="83"/>
                </a:lnTo>
                <a:lnTo>
                  <a:pt x="27" y="83"/>
                </a:lnTo>
                <a:lnTo>
                  <a:pt x="27" y="84"/>
                </a:lnTo>
                <a:lnTo>
                  <a:pt x="27" y="84"/>
                </a:lnTo>
                <a:lnTo>
                  <a:pt x="28" y="83"/>
                </a:lnTo>
                <a:lnTo>
                  <a:pt x="28" y="83"/>
                </a:lnTo>
                <a:lnTo>
                  <a:pt x="28" y="84"/>
                </a:lnTo>
                <a:lnTo>
                  <a:pt x="30" y="84"/>
                </a:lnTo>
                <a:lnTo>
                  <a:pt x="30" y="83"/>
                </a:lnTo>
                <a:lnTo>
                  <a:pt x="31" y="83"/>
                </a:lnTo>
                <a:lnTo>
                  <a:pt x="31" y="83"/>
                </a:lnTo>
                <a:lnTo>
                  <a:pt x="31" y="83"/>
                </a:lnTo>
                <a:lnTo>
                  <a:pt x="30" y="83"/>
                </a:lnTo>
                <a:lnTo>
                  <a:pt x="30" y="83"/>
                </a:lnTo>
                <a:lnTo>
                  <a:pt x="30" y="83"/>
                </a:lnTo>
                <a:lnTo>
                  <a:pt x="31" y="81"/>
                </a:lnTo>
                <a:lnTo>
                  <a:pt x="31" y="81"/>
                </a:lnTo>
                <a:lnTo>
                  <a:pt x="31" y="81"/>
                </a:lnTo>
                <a:lnTo>
                  <a:pt x="31" y="81"/>
                </a:lnTo>
                <a:lnTo>
                  <a:pt x="31" y="81"/>
                </a:lnTo>
                <a:lnTo>
                  <a:pt x="31" y="81"/>
                </a:lnTo>
                <a:lnTo>
                  <a:pt x="31" y="81"/>
                </a:lnTo>
                <a:lnTo>
                  <a:pt x="30" y="80"/>
                </a:lnTo>
                <a:lnTo>
                  <a:pt x="30" y="78"/>
                </a:lnTo>
                <a:lnTo>
                  <a:pt x="30" y="78"/>
                </a:lnTo>
                <a:lnTo>
                  <a:pt x="31" y="78"/>
                </a:lnTo>
                <a:lnTo>
                  <a:pt x="31" y="78"/>
                </a:lnTo>
                <a:lnTo>
                  <a:pt x="33" y="78"/>
                </a:lnTo>
                <a:lnTo>
                  <a:pt x="33" y="78"/>
                </a:lnTo>
                <a:lnTo>
                  <a:pt x="33" y="80"/>
                </a:lnTo>
                <a:lnTo>
                  <a:pt x="33" y="80"/>
                </a:lnTo>
                <a:lnTo>
                  <a:pt x="31" y="80"/>
                </a:lnTo>
                <a:lnTo>
                  <a:pt x="31" y="80"/>
                </a:lnTo>
                <a:lnTo>
                  <a:pt x="31" y="80"/>
                </a:lnTo>
                <a:lnTo>
                  <a:pt x="31" y="80"/>
                </a:lnTo>
                <a:lnTo>
                  <a:pt x="31" y="81"/>
                </a:lnTo>
                <a:lnTo>
                  <a:pt x="31" y="81"/>
                </a:lnTo>
                <a:lnTo>
                  <a:pt x="31" y="81"/>
                </a:lnTo>
                <a:lnTo>
                  <a:pt x="31" y="81"/>
                </a:lnTo>
                <a:lnTo>
                  <a:pt x="33" y="83"/>
                </a:lnTo>
                <a:lnTo>
                  <a:pt x="33" y="83"/>
                </a:lnTo>
                <a:lnTo>
                  <a:pt x="33" y="83"/>
                </a:lnTo>
                <a:lnTo>
                  <a:pt x="34" y="83"/>
                </a:lnTo>
                <a:lnTo>
                  <a:pt x="34" y="83"/>
                </a:lnTo>
                <a:lnTo>
                  <a:pt x="34" y="83"/>
                </a:lnTo>
                <a:lnTo>
                  <a:pt x="34" y="83"/>
                </a:lnTo>
                <a:lnTo>
                  <a:pt x="36" y="81"/>
                </a:lnTo>
                <a:lnTo>
                  <a:pt x="36" y="81"/>
                </a:lnTo>
                <a:lnTo>
                  <a:pt x="37" y="83"/>
                </a:lnTo>
                <a:lnTo>
                  <a:pt x="37" y="83"/>
                </a:lnTo>
                <a:lnTo>
                  <a:pt x="38" y="83"/>
                </a:lnTo>
                <a:lnTo>
                  <a:pt x="38" y="81"/>
                </a:lnTo>
                <a:lnTo>
                  <a:pt x="40" y="81"/>
                </a:lnTo>
                <a:lnTo>
                  <a:pt x="41" y="81"/>
                </a:lnTo>
                <a:lnTo>
                  <a:pt x="41" y="81"/>
                </a:lnTo>
                <a:lnTo>
                  <a:pt x="41" y="80"/>
                </a:lnTo>
                <a:lnTo>
                  <a:pt x="41" y="80"/>
                </a:lnTo>
                <a:lnTo>
                  <a:pt x="41" y="80"/>
                </a:lnTo>
                <a:lnTo>
                  <a:pt x="41" y="80"/>
                </a:lnTo>
                <a:lnTo>
                  <a:pt x="41" y="80"/>
                </a:lnTo>
                <a:lnTo>
                  <a:pt x="43" y="81"/>
                </a:lnTo>
                <a:lnTo>
                  <a:pt x="43" y="81"/>
                </a:lnTo>
                <a:lnTo>
                  <a:pt x="43" y="81"/>
                </a:lnTo>
                <a:lnTo>
                  <a:pt x="44" y="80"/>
                </a:lnTo>
                <a:lnTo>
                  <a:pt x="44" y="80"/>
                </a:lnTo>
                <a:lnTo>
                  <a:pt x="44" y="80"/>
                </a:lnTo>
                <a:lnTo>
                  <a:pt x="44" y="80"/>
                </a:lnTo>
                <a:lnTo>
                  <a:pt x="44" y="80"/>
                </a:lnTo>
                <a:lnTo>
                  <a:pt x="44" y="78"/>
                </a:lnTo>
                <a:lnTo>
                  <a:pt x="44" y="78"/>
                </a:lnTo>
                <a:lnTo>
                  <a:pt x="44" y="78"/>
                </a:lnTo>
                <a:lnTo>
                  <a:pt x="46" y="77"/>
                </a:lnTo>
                <a:lnTo>
                  <a:pt x="46" y="77"/>
                </a:lnTo>
                <a:lnTo>
                  <a:pt x="44" y="77"/>
                </a:lnTo>
                <a:lnTo>
                  <a:pt x="44" y="77"/>
                </a:lnTo>
                <a:lnTo>
                  <a:pt x="44" y="77"/>
                </a:lnTo>
                <a:lnTo>
                  <a:pt x="44" y="77"/>
                </a:lnTo>
                <a:lnTo>
                  <a:pt x="44" y="77"/>
                </a:lnTo>
                <a:lnTo>
                  <a:pt x="44" y="77"/>
                </a:lnTo>
                <a:lnTo>
                  <a:pt x="44" y="77"/>
                </a:lnTo>
                <a:lnTo>
                  <a:pt x="44" y="78"/>
                </a:lnTo>
                <a:lnTo>
                  <a:pt x="43" y="77"/>
                </a:lnTo>
                <a:lnTo>
                  <a:pt x="43" y="77"/>
                </a:lnTo>
                <a:lnTo>
                  <a:pt x="44" y="77"/>
                </a:lnTo>
                <a:lnTo>
                  <a:pt x="44" y="76"/>
                </a:lnTo>
                <a:lnTo>
                  <a:pt x="44" y="76"/>
                </a:lnTo>
                <a:lnTo>
                  <a:pt x="44" y="76"/>
                </a:lnTo>
                <a:lnTo>
                  <a:pt x="43" y="76"/>
                </a:lnTo>
                <a:lnTo>
                  <a:pt x="41" y="76"/>
                </a:lnTo>
                <a:lnTo>
                  <a:pt x="41" y="76"/>
                </a:lnTo>
                <a:lnTo>
                  <a:pt x="41" y="76"/>
                </a:lnTo>
                <a:lnTo>
                  <a:pt x="41" y="76"/>
                </a:lnTo>
                <a:lnTo>
                  <a:pt x="40" y="76"/>
                </a:lnTo>
                <a:lnTo>
                  <a:pt x="40" y="76"/>
                </a:lnTo>
                <a:lnTo>
                  <a:pt x="40" y="76"/>
                </a:lnTo>
                <a:lnTo>
                  <a:pt x="38" y="76"/>
                </a:lnTo>
                <a:lnTo>
                  <a:pt x="38" y="76"/>
                </a:lnTo>
                <a:lnTo>
                  <a:pt x="37" y="78"/>
                </a:lnTo>
                <a:lnTo>
                  <a:pt x="37" y="78"/>
                </a:lnTo>
                <a:lnTo>
                  <a:pt x="37" y="78"/>
                </a:lnTo>
                <a:lnTo>
                  <a:pt x="37" y="78"/>
                </a:lnTo>
                <a:lnTo>
                  <a:pt x="37" y="78"/>
                </a:lnTo>
                <a:lnTo>
                  <a:pt x="36" y="78"/>
                </a:lnTo>
                <a:lnTo>
                  <a:pt x="36" y="78"/>
                </a:lnTo>
                <a:lnTo>
                  <a:pt x="37" y="78"/>
                </a:lnTo>
                <a:lnTo>
                  <a:pt x="37" y="78"/>
                </a:lnTo>
                <a:lnTo>
                  <a:pt x="37" y="77"/>
                </a:lnTo>
                <a:lnTo>
                  <a:pt x="36" y="77"/>
                </a:lnTo>
                <a:lnTo>
                  <a:pt x="36" y="77"/>
                </a:lnTo>
                <a:lnTo>
                  <a:pt x="37" y="77"/>
                </a:lnTo>
                <a:lnTo>
                  <a:pt x="37" y="77"/>
                </a:lnTo>
                <a:lnTo>
                  <a:pt x="37" y="77"/>
                </a:lnTo>
                <a:lnTo>
                  <a:pt x="37" y="76"/>
                </a:lnTo>
                <a:lnTo>
                  <a:pt x="37" y="76"/>
                </a:lnTo>
                <a:lnTo>
                  <a:pt x="36" y="76"/>
                </a:lnTo>
                <a:lnTo>
                  <a:pt x="36" y="76"/>
                </a:lnTo>
                <a:lnTo>
                  <a:pt x="36" y="76"/>
                </a:lnTo>
                <a:lnTo>
                  <a:pt x="34" y="76"/>
                </a:lnTo>
                <a:lnTo>
                  <a:pt x="33" y="76"/>
                </a:lnTo>
                <a:lnTo>
                  <a:pt x="33" y="76"/>
                </a:lnTo>
                <a:lnTo>
                  <a:pt x="34" y="76"/>
                </a:lnTo>
                <a:lnTo>
                  <a:pt x="33" y="76"/>
                </a:lnTo>
                <a:lnTo>
                  <a:pt x="33" y="76"/>
                </a:lnTo>
                <a:lnTo>
                  <a:pt x="33" y="76"/>
                </a:lnTo>
                <a:lnTo>
                  <a:pt x="33" y="76"/>
                </a:lnTo>
                <a:lnTo>
                  <a:pt x="33" y="76"/>
                </a:lnTo>
                <a:lnTo>
                  <a:pt x="31" y="77"/>
                </a:lnTo>
                <a:lnTo>
                  <a:pt x="31" y="77"/>
                </a:lnTo>
                <a:lnTo>
                  <a:pt x="31" y="77"/>
                </a:lnTo>
                <a:lnTo>
                  <a:pt x="31" y="76"/>
                </a:lnTo>
                <a:lnTo>
                  <a:pt x="31" y="74"/>
                </a:lnTo>
                <a:lnTo>
                  <a:pt x="31" y="74"/>
                </a:lnTo>
                <a:lnTo>
                  <a:pt x="30" y="73"/>
                </a:lnTo>
                <a:lnTo>
                  <a:pt x="30" y="74"/>
                </a:lnTo>
                <a:lnTo>
                  <a:pt x="30" y="74"/>
                </a:lnTo>
                <a:lnTo>
                  <a:pt x="30" y="73"/>
                </a:lnTo>
                <a:lnTo>
                  <a:pt x="30" y="73"/>
                </a:lnTo>
                <a:lnTo>
                  <a:pt x="30" y="73"/>
                </a:lnTo>
                <a:lnTo>
                  <a:pt x="30" y="73"/>
                </a:lnTo>
                <a:lnTo>
                  <a:pt x="30" y="73"/>
                </a:lnTo>
                <a:lnTo>
                  <a:pt x="28" y="71"/>
                </a:lnTo>
                <a:lnTo>
                  <a:pt x="28" y="71"/>
                </a:lnTo>
                <a:lnTo>
                  <a:pt x="28" y="71"/>
                </a:lnTo>
                <a:lnTo>
                  <a:pt x="30" y="71"/>
                </a:lnTo>
                <a:lnTo>
                  <a:pt x="30" y="73"/>
                </a:lnTo>
                <a:lnTo>
                  <a:pt x="30" y="71"/>
                </a:lnTo>
                <a:lnTo>
                  <a:pt x="30" y="71"/>
                </a:lnTo>
                <a:lnTo>
                  <a:pt x="30" y="71"/>
                </a:lnTo>
                <a:lnTo>
                  <a:pt x="30" y="71"/>
                </a:lnTo>
                <a:lnTo>
                  <a:pt x="28" y="70"/>
                </a:lnTo>
                <a:lnTo>
                  <a:pt x="30" y="70"/>
                </a:lnTo>
                <a:lnTo>
                  <a:pt x="30" y="70"/>
                </a:lnTo>
                <a:lnTo>
                  <a:pt x="30" y="70"/>
                </a:lnTo>
                <a:lnTo>
                  <a:pt x="28" y="70"/>
                </a:lnTo>
                <a:lnTo>
                  <a:pt x="28" y="70"/>
                </a:lnTo>
                <a:lnTo>
                  <a:pt x="28" y="70"/>
                </a:lnTo>
                <a:lnTo>
                  <a:pt x="28" y="70"/>
                </a:lnTo>
                <a:lnTo>
                  <a:pt x="28" y="70"/>
                </a:lnTo>
                <a:lnTo>
                  <a:pt x="28" y="70"/>
                </a:lnTo>
                <a:lnTo>
                  <a:pt x="27" y="70"/>
                </a:lnTo>
                <a:lnTo>
                  <a:pt x="27" y="70"/>
                </a:lnTo>
                <a:lnTo>
                  <a:pt x="26" y="70"/>
                </a:lnTo>
                <a:lnTo>
                  <a:pt x="26" y="70"/>
                </a:lnTo>
                <a:lnTo>
                  <a:pt x="26" y="70"/>
                </a:lnTo>
                <a:lnTo>
                  <a:pt x="26" y="70"/>
                </a:lnTo>
                <a:lnTo>
                  <a:pt x="26" y="70"/>
                </a:lnTo>
                <a:lnTo>
                  <a:pt x="26" y="71"/>
                </a:lnTo>
                <a:lnTo>
                  <a:pt x="26" y="73"/>
                </a:lnTo>
                <a:lnTo>
                  <a:pt x="26" y="73"/>
                </a:lnTo>
                <a:lnTo>
                  <a:pt x="26" y="73"/>
                </a:lnTo>
                <a:lnTo>
                  <a:pt x="26" y="71"/>
                </a:lnTo>
                <a:lnTo>
                  <a:pt x="26" y="71"/>
                </a:lnTo>
                <a:lnTo>
                  <a:pt x="26" y="73"/>
                </a:lnTo>
                <a:lnTo>
                  <a:pt x="24" y="73"/>
                </a:lnTo>
                <a:lnTo>
                  <a:pt x="23" y="70"/>
                </a:lnTo>
                <a:lnTo>
                  <a:pt x="23" y="70"/>
                </a:lnTo>
                <a:lnTo>
                  <a:pt x="23" y="71"/>
                </a:lnTo>
                <a:lnTo>
                  <a:pt x="23" y="71"/>
                </a:lnTo>
                <a:lnTo>
                  <a:pt x="23" y="73"/>
                </a:lnTo>
                <a:lnTo>
                  <a:pt x="23" y="73"/>
                </a:lnTo>
                <a:lnTo>
                  <a:pt x="23" y="71"/>
                </a:lnTo>
                <a:lnTo>
                  <a:pt x="21" y="71"/>
                </a:lnTo>
                <a:lnTo>
                  <a:pt x="21" y="71"/>
                </a:lnTo>
                <a:lnTo>
                  <a:pt x="20" y="71"/>
                </a:lnTo>
                <a:lnTo>
                  <a:pt x="20" y="71"/>
                </a:lnTo>
                <a:lnTo>
                  <a:pt x="20" y="71"/>
                </a:lnTo>
                <a:lnTo>
                  <a:pt x="20" y="71"/>
                </a:lnTo>
                <a:lnTo>
                  <a:pt x="20" y="71"/>
                </a:lnTo>
                <a:lnTo>
                  <a:pt x="18" y="71"/>
                </a:lnTo>
                <a:lnTo>
                  <a:pt x="18" y="71"/>
                </a:lnTo>
                <a:lnTo>
                  <a:pt x="17" y="73"/>
                </a:lnTo>
                <a:lnTo>
                  <a:pt x="17" y="73"/>
                </a:lnTo>
                <a:lnTo>
                  <a:pt x="17" y="73"/>
                </a:lnTo>
                <a:lnTo>
                  <a:pt x="16" y="73"/>
                </a:lnTo>
                <a:lnTo>
                  <a:pt x="16" y="73"/>
                </a:lnTo>
                <a:lnTo>
                  <a:pt x="14" y="73"/>
                </a:lnTo>
                <a:lnTo>
                  <a:pt x="14" y="73"/>
                </a:lnTo>
                <a:lnTo>
                  <a:pt x="14" y="73"/>
                </a:lnTo>
                <a:lnTo>
                  <a:pt x="13" y="74"/>
                </a:lnTo>
                <a:lnTo>
                  <a:pt x="13" y="74"/>
                </a:lnTo>
                <a:lnTo>
                  <a:pt x="13" y="74"/>
                </a:lnTo>
                <a:lnTo>
                  <a:pt x="11" y="74"/>
                </a:lnTo>
                <a:lnTo>
                  <a:pt x="11" y="76"/>
                </a:lnTo>
                <a:lnTo>
                  <a:pt x="11" y="76"/>
                </a:lnTo>
                <a:lnTo>
                  <a:pt x="11" y="76"/>
                </a:lnTo>
                <a:lnTo>
                  <a:pt x="10" y="76"/>
                </a:lnTo>
                <a:lnTo>
                  <a:pt x="10" y="76"/>
                </a:lnTo>
                <a:lnTo>
                  <a:pt x="8" y="76"/>
                </a:lnTo>
                <a:lnTo>
                  <a:pt x="8" y="76"/>
                </a:lnTo>
                <a:lnTo>
                  <a:pt x="10" y="76"/>
                </a:lnTo>
                <a:lnTo>
                  <a:pt x="10" y="74"/>
                </a:lnTo>
                <a:lnTo>
                  <a:pt x="10" y="74"/>
                </a:lnTo>
                <a:lnTo>
                  <a:pt x="8" y="73"/>
                </a:lnTo>
                <a:lnTo>
                  <a:pt x="10" y="73"/>
                </a:lnTo>
                <a:lnTo>
                  <a:pt x="10" y="73"/>
                </a:lnTo>
                <a:lnTo>
                  <a:pt x="10" y="73"/>
                </a:lnTo>
                <a:lnTo>
                  <a:pt x="10" y="71"/>
                </a:lnTo>
                <a:lnTo>
                  <a:pt x="10" y="71"/>
                </a:lnTo>
                <a:lnTo>
                  <a:pt x="10" y="71"/>
                </a:lnTo>
                <a:lnTo>
                  <a:pt x="10" y="71"/>
                </a:lnTo>
                <a:lnTo>
                  <a:pt x="10" y="71"/>
                </a:lnTo>
                <a:lnTo>
                  <a:pt x="10" y="70"/>
                </a:lnTo>
                <a:lnTo>
                  <a:pt x="13" y="70"/>
                </a:lnTo>
                <a:lnTo>
                  <a:pt x="13" y="69"/>
                </a:lnTo>
                <a:lnTo>
                  <a:pt x="13" y="69"/>
                </a:lnTo>
                <a:lnTo>
                  <a:pt x="13" y="69"/>
                </a:lnTo>
                <a:lnTo>
                  <a:pt x="13" y="67"/>
                </a:lnTo>
                <a:lnTo>
                  <a:pt x="13" y="67"/>
                </a:lnTo>
                <a:lnTo>
                  <a:pt x="13" y="67"/>
                </a:lnTo>
                <a:lnTo>
                  <a:pt x="14" y="69"/>
                </a:lnTo>
                <a:lnTo>
                  <a:pt x="14" y="69"/>
                </a:lnTo>
                <a:lnTo>
                  <a:pt x="16" y="69"/>
                </a:lnTo>
                <a:lnTo>
                  <a:pt x="16" y="69"/>
                </a:lnTo>
                <a:lnTo>
                  <a:pt x="17" y="69"/>
                </a:lnTo>
                <a:lnTo>
                  <a:pt x="18" y="69"/>
                </a:lnTo>
                <a:lnTo>
                  <a:pt x="20" y="67"/>
                </a:lnTo>
                <a:lnTo>
                  <a:pt x="20" y="67"/>
                </a:lnTo>
                <a:lnTo>
                  <a:pt x="21" y="67"/>
                </a:lnTo>
                <a:lnTo>
                  <a:pt x="21" y="67"/>
                </a:lnTo>
                <a:lnTo>
                  <a:pt x="21" y="67"/>
                </a:lnTo>
                <a:lnTo>
                  <a:pt x="23" y="67"/>
                </a:lnTo>
                <a:lnTo>
                  <a:pt x="24" y="67"/>
                </a:lnTo>
                <a:lnTo>
                  <a:pt x="24" y="67"/>
                </a:lnTo>
                <a:lnTo>
                  <a:pt x="24" y="67"/>
                </a:lnTo>
                <a:lnTo>
                  <a:pt x="24" y="67"/>
                </a:lnTo>
                <a:lnTo>
                  <a:pt x="24" y="66"/>
                </a:lnTo>
                <a:lnTo>
                  <a:pt x="24" y="66"/>
                </a:lnTo>
                <a:lnTo>
                  <a:pt x="24" y="66"/>
                </a:lnTo>
                <a:lnTo>
                  <a:pt x="26" y="66"/>
                </a:lnTo>
                <a:lnTo>
                  <a:pt x="26" y="66"/>
                </a:lnTo>
                <a:lnTo>
                  <a:pt x="27" y="66"/>
                </a:lnTo>
                <a:lnTo>
                  <a:pt x="27" y="64"/>
                </a:lnTo>
                <a:lnTo>
                  <a:pt x="27" y="66"/>
                </a:lnTo>
                <a:lnTo>
                  <a:pt x="27" y="66"/>
                </a:lnTo>
                <a:lnTo>
                  <a:pt x="28" y="66"/>
                </a:lnTo>
                <a:lnTo>
                  <a:pt x="28" y="66"/>
                </a:lnTo>
                <a:lnTo>
                  <a:pt x="30" y="66"/>
                </a:lnTo>
                <a:lnTo>
                  <a:pt x="31" y="66"/>
                </a:lnTo>
                <a:lnTo>
                  <a:pt x="33" y="64"/>
                </a:lnTo>
                <a:lnTo>
                  <a:pt x="33" y="64"/>
                </a:lnTo>
                <a:lnTo>
                  <a:pt x="33" y="64"/>
                </a:lnTo>
                <a:lnTo>
                  <a:pt x="33" y="64"/>
                </a:lnTo>
                <a:lnTo>
                  <a:pt x="34" y="64"/>
                </a:lnTo>
                <a:lnTo>
                  <a:pt x="36" y="64"/>
                </a:lnTo>
                <a:lnTo>
                  <a:pt x="36" y="64"/>
                </a:lnTo>
                <a:lnTo>
                  <a:pt x="37" y="63"/>
                </a:lnTo>
                <a:lnTo>
                  <a:pt x="37" y="63"/>
                </a:lnTo>
                <a:lnTo>
                  <a:pt x="37" y="63"/>
                </a:lnTo>
                <a:lnTo>
                  <a:pt x="37" y="63"/>
                </a:lnTo>
                <a:lnTo>
                  <a:pt x="37" y="63"/>
                </a:lnTo>
                <a:lnTo>
                  <a:pt x="37" y="61"/>
                </a:lnTo>
                <a:lnTo>
                  <a:pt x="38" y="61"/>
                </a:lnTo>
                <a:lnTo>
                  <a:pt x="38" y="61"/>
                </a:lnTo>
                <a:lnTo>
                  <a:pt x="38" y="61"/>
                </a:lnTo>
                <a:lnTo>
                  <a:pt x="38" y="61"/>
                </a:lnTo>
                <a:lnTo>
                  <a:pt x="40" y="61"/>
                </a:lnTo>
                <a:lnTo>
                  <a:pt x="40" y="61"/>
                </a:lnTo>
                <a:lnTo>
                  <a:pt x="40" y="60"/>
                </a:lnTo>
                <a:lnTo>
                  <a:pt x="40" y="60"/>
                </a:lnTo>
                <a:lnTo>
                  <a:pt x="40" y="60"/>
                </a:lnTo>
                <a:lnTo>
                  <a:pt x="40" y="59"/>
                </a:lnTo>
                <a:lnTo>
                  <a:pt x="40" y="59"/>
                </a:lnTo>
                <a:lnTo>
                  <a:pt x="40" y="59"/>
                </a:lnTo>
                <a:lnTo>
                  <a:pt x="40" y="56"/>
                </a:lnTo>
                <a:lnTo>
                  <a:pt x="40" y="56"/>
                </a:lnTo>
                <a:lnTo>
                  <a:pt x="38" y="56"/>
                </a:lnTo>
                <a:lnTo>
                  <a:pt x="38" y="57"/>
                </a:lnTo>
                <a:lnTo>
                  <a:pt x="38" y="57"/>
                </a:lnTo>
                <a:lnTo>
                  <a:pt x="38" y="57"/>
                </a:lnTo>
                <a:lnTo>
                  <a:pt x="37" y="57"/>
                </a:lnTo>
                <a:lnTo>
                  <a:pt x="37" y="57"/>
                </a:lnTo>
                <a:lnTo>
                  <a:pt x="37" y="57"/>
                </a:lnTo>
                <a:lnTo>
                  <a:pt x="37" y="56"/>
                </a:lnTo>
                <a:lnTo>
                  <a:pt x="37" y="54"/>
                </a:lnTo>
                <a:lnTo>
                  <a:pt x="37" y="54"/>
                </a:lnTo>
                <a:lnTo>
                  <a:pt x="38" y="54"/>
                </a:lnTo>
                <a:lnTo>
                  <a:pt x="38" y="54"/>
                </a:lnTo>
                <a:lnTo>
                  <a:pt x="38" y="54"/>
                </a:lnTo>
                <a:lnTo>
                  <a:pt x="38" y="53"/>
                </a:lnTo>
                <a:lnTo>
                  <a:pt x="38" y="53"/>
                </a:lnTo>
                <a:lnTo>
                  <a:pt x="38" y="53"/>
                </a:lnTo>
                <a:lnTo>
                  <a:pt x="40" y="54"/>
                </a:lnTo>
                <a:lnTo>
                  <a:pt x="40" y="54"/>
                </a:lnTo>
                <a:lnTo>
                  <a:pt x="40" y="54"/>
                </a:lnTo>
                <a:lnTo>
                  <a:pt x="40" y="54"/>
                </a:lnTo>
                <a:lnTo>
                  <a:pt x="40" y="56"/>
                </a:lnTo>
                <a:lnTo>
                  <a:pt x="41" y="56"/>
                </a:lnTo>
                <a:lnTo>
                  <a:pt x="41" y="56"/>
                </a:lnTo>
                <a:lnTo>
                  <a:pt x="41" y="56"/>
                </a:lnTo>
                <a:lnTo>
                  <a:pt x="41" y="56"/>
                </a:lnTo>
                <a:lnTo>
                  <a:pt x="43" y="56"/>
                </a:lnTo>
                <a:lnTo>
                  <a:pt x="43" y="56"/>
                </a:lnTo>
                <a:lnTo>
                  <a:pt x="43" y="57"/>
                </a:lnTo>
                <a:lnTo>
                  <a:pt x="43" y="56"/>
                </a:lnTo>
                <a:lnTo>
                  <a:pt x="43" y="56"/>
                </a:lnTo>
                <a:lnTo>
                  <a:pt x="44" y="56"/>
                </a:lnTo>
                <a:lnTo>
                  <a:pt x="44" y="57"/>
                </a:lnTo>
                <a:lnTo>
                  <a:pt x="43" y="57"/>
                </a:lnTo>
                <a:lnTo>
                  <a:pt x="43" y="57"/>
                </a:lnTo>
                <a:lnTo>
                  <a:pt x="43" y="57"/>
                </a:lnTo>
                <a:lnTo>
                  <a:pt x="43" y="59"/>
                </a:lnTo>
                <a:lnTo>
                  <a:pt x="43" y="59"/>
                </a:lnTo>
                <a:lnTo>
                  <a:pt x="41" y="60"/>
                </a:lnTo>
                <a:lnTo>
                  <a:pt x="41" y="60"/>
                </a:lnTo>
                <a:lnTo>
                  <a:pt x="41" y="60"/>
                </a:lnTo>
                <a:lnTo>
                  <a:pt x="41" y="60"/>
                </a:lnTo>
                <a:lnTo>
                  <a:pt x="41" y="60"/>
                </a:lnTo>
                <a:lnTo>
                  <a:pt x="43" y="61"/>
                </a:lnTo>
                <a:lnTo>
                  <a:pt x="44" y="61"/>
                </a:lnTo>
                <a:lnTo>
                  <a:pt x="44" y="61"/>
                </a:lnTo>
                <a:lnTo>
                  <a:pt x="44" y="61"/>
                </a:lnTo>
                <a:lnTo>
                  <a:pt x="44" y="61"/>
                </a:lnTo>
                <a:lnTo>
                  <a:pt x="46" y="61"/>
                </a:lnTo>
                <a:lnTo>
                  <a:pt x="46" y="61"/>
                </a:lnTo>
                <a:lnTo>
                  <a:pt x="46" y="60"/>
                </a:lnTo>
                <a:lnTo>
                  <a:pt x="46" y="61"/>
                </a:lnTo>
                <a:lnTo>
                  <a:pt x="47" y="60"/>
                </a:lnTo>
                <a:lnTo>
                  <a:pt x="47" y="60"/>
                </a:lnTo>
                <a:lnTo>
                  <a:pt x="46" y="60"/>
                </a:lnTo>
                <a:lnTo>
                  <a:pt x="46" y="59"/>
                </a:lnTo>
                <a:lnTo>
                  <a:pt x="46" y="59"/>
                </a:lnTo>
                <a:lnTo>
                  <a:pt x="46" y="57"/>
                </a:lnTo>
                <a:lnTo>
                  <a:pt x="46" y="57"/>
                </a:lnTo>
                <a:lnTo>
                  <a:pt x="46" y="57"/>
                </a:lnTo>
                <a:lnTo>
                  <a:pt x="47" y="57"/>
                </a:lnTo>
                <a:lnTo>
                  <a:pt x="47" y="57"/>
                </a:lnTo>
                <a:lnTo>
                  <a:pt x="46" y="57"/>
                </a:lnTo>
                <a:lnTo>
                  <a:pt x="46" y="59"/>
                </a:lnTo>
                <a:lnTo>
                  <a:pt x="46" y="60"/>
                </a:lnTo>
                <a:lnTo>
                  <a:pt x="46" y="60"/>
                </a:lnTo>
                <a:lnTo>
                  <a:pt x="47" y="60"/>
                </a:lnTo>
                <a:lnTo>
                  <a:pt x="48" y="59"/>
                </a:lnTo>
                <a:lnTo>
                  <a:pt x="48" y="59"/>
                </a:lnTo>
                <a:lnTo>
                  <a:pt x="48" y="59"/>
                </a:lnTo>
                <a:lnTo>
                  <a:pt x="48" y="57"/>
                </a:lnTo>
                <a:lnTo>
                  <a:pt x="48" y="57"/>
                </a:lnTo>
                <a:lnTo>
                  <a:pt x="48" y="56"/>
                </a:lnTo>
                <a:lnTo>
                  <a:pt x="48" y="56"/>
                </a:lnTo>
                <a:lnTo>
                  <a:pt x="48" y="56"/>
                </a:lnTo>
                <a:lnTo>
                  <a:pt x="48" y="54"/>
                </a:lnTo>
                <a:lnTo>
                  <a:pt x="48" y="54"/>
                </a:lnTo>
                <a:lnTo>
                  <a:pt x="48" y="54"/>
                </a:lnTo>
                <a:lnTo>
                  <a:pt x="48" y="54"/>
                </a:lnTo>
                <a:lnTo>
                  <a:pt x="48" y="54"/>
                </a:lnTo>
                <a:lnTo>
                  <a:pt x="48" y="53"/>
                </a:lnTo>
                <a:lnTo>
                  <a:pt x="48" y="53"/>
                </a:lnTo>
                <a:lnTo>
                  <a:pt x="50" y="51"/>
                </a:lnTo>
                <a:lnTo>
                  <a:pt x="50" y="51"/>
                </a:lnTo>
                <a:lnTo>
                  <a:pt x="51" y="51"/>
                </a:lnTo>
                <a:lnTo>
                  <a:pt x="51" y="50"/>
                </a:lnTo>
                <a:lnTo>
                  <a:pt x="51" y="50"/>
                </a:lnTo>
                <a:lnTo>
                  <a:pt x="50" y="50"/>
                </a:lnTo>
                <a:lnTo>
                  <a:pt x="50" y="50"/>
                </a:lnTo>
                <a:lnTo>
                  <a:pt x="50" y="49"/>
                </a:lnTo>
                <a:lnTo>
                  <a:pt x="50" y="49"/>
                </a:lnTo>
                <a:lnTo>
                  <a:pt x="50" y="49"/>
                </a:lnTo>
                <a:lnTo>
                  <a:pt x="48" y="49"/>
                </a:lnTo>
                <a:lnTo>
                  <a:pt x="48" y="49"/>
                </a:lnTo>
                <a:lnTo>
                  <a:pt x="48" y="50"/>
                </a:lnTo>
                <a:lnTo>
                  <a:pt x="48" y="50"/>
                </a:lnTo>
                <a:lnTo>
                  <a:pt x="48" y="50"/>
                </a:lnTo>
                <a:lnTo>
                  <a:pt x="47" y="50"/>
                </a:lnTo>
                <a:lnTo>
                  <a:pt x="47" y="50"/>
                </a:lnTo>
                <a:lnTo>
                  <a:pt x="47" y="50"/>
                </a:lnTo>
                <a:lnTo>
                  <a:pt x="47" y="50"/>
                </a:lnTo>
                <a:lnTo>
                  <a:pt x="47" y="50"/>
                </a:lnTo>
                <a:lnTo>
                  <a:pt x="47" y="50"/>
                </a:lnTo>
                <a:lnTo>
                  <a:pt x="47" y="49"/>
                </a:lnTo>
                <a:lnTo>
                  <a:pt x="47" y="47"/>
                </a:lnTo>
                <a:lnTo>
                  <a:pt x="47" y="47"/>
                </a:lnTo>
                <a:lnTo>
                  <a:pt x="47" y="47"/>
                </a:lnTo>
                <a:lnTo>
                  <a:pt x="47" y="47"/>
                </a:lnTo>
                <a:lnTo>
                  <a:pt x="48" y="47"/>
                </a:lnTo>
                <a:lnTo>
                  <a:pt x="51" y="47"/>
                </a:lnTo>
                <a:lnTo>
                  <a:pt x="51" y="47"/>
                </a:lnTo>
                <a:lnTo>
                  <a:pt x="50" y="47"/>
                </a:lnTo>
                <a:lnTo>
                  <a:pt x="50" y="47"/>
                </a:lnTo>
                <a:lnTo>
                  <a:pt x="50" y="47"/>
                </a:lnTo>
                <a:lnTo>
                  <a:pt x="51" y="49"/>
                </a:lnTo>
                <a:lnTo>
                  <a:pt x="51" y="49"/>
                </a:lnTo>
                <a:lnTo>
                  <a:pt x="53" y="49"/>
                </a:lnTo>
                <a:lnTo>
                  <a:pt x="53" y="50"/>
                </a:lnTo>
                <a:lnTo>
                  <a:pt x="53" y="50"/>
                </a:lnTo>
                <a:lnTo>
                  <a:pt x="53" y="50"/>
                </a:lnTo>
                <a:lnTo>
                  <a:pt x="53" y="50"/>
                </a:lnTo>
                <a:lnTo>
                  <a:pt x="53" y="50"/>
                </a:lnTo>
                <a:lnTo>
                  <a:pt x="53" y="50"/>
                </a:lnTo>
                <a:lnTo>
                  <a:pt x="53" y="50"/>
                </a:lnTo>
                <a:lnTo>
                  <a:pt x="53" y="50"/>
                </a:lnTo>
                <a:lnTo>
                  <a:pt x="53" y="50"/>
                </a:lnTo>
                <a:lnTo>
                  <a:pt x="53" y="50"/>
                </a:lnTo>
                <a:lnTo>
                  <a:pt x="51" y="50"/>
                </a:lnTo>
                <a:lnTo>
                  <a:pt x="51" y="51"/>
                </a:lnTo>
                <a:lnTo>
                  <a:pt x="51" y="51"/>
                </a:lnTo>
                <a:lnTo>
                  <a:pt x="53" y="51"/>
                </a:lnTo>
                <a:lnTo>
                  <a:pt x="54" y="51"/>
                </a:lnTo>
                <a:lnTo>
                  <a:pt x="54" y="50"/>
                </a:lnTo>
                <a:lnTo>
                  <a:pt x="54" y="50"/>
                </a:lnTo>
                <a:lnTo>
                  <a:pt x="54" y="50"/>
                </a:lnTo>
                <a:lnTo>
                  <a:pt x="54" y="49"/>
                </a:lnTo>
                <a:lnTo>
                  <a:pt x="54" y="47"/>
                </a:lnTo>
                <a:lnTo>
                  <a:pt x="54" y="47"/>
                </a:lnTo>
                <a:lnTo>
                  <a:pt x="54" y="46"/>
                </a:lnTo>
                <a:lnTo>
                  <a:pt x="54" y="46"/>
                </a:lnTo>
                <a:lnTo>
                  <a:pt x="56" y="46"/>
                </a:lnTo>
                <a:lnTo>
                  <a:pt x="56" y="46"/>
                </a:lnTo>
                <a:lnTo>
                  <a:pt x="56" y="46"/>
                </a:lnTo>
                <a:lnTo>
                  <a:pt x="56" y="44"/>
                </a:lnTo>
                <a:lnTo>
                  <a:pt x="57" y="44"/>
                </a:lnTo>
                <a:lnTo>
                  <a:pt x="57" y="43"/>
                </a:lnTo>
                <a:lnTo>
                  <a:pt x="57" y="43"/>
                </a:lnTo>
                <a:lnTo>
                  <a:pt x="57" y="43"/>
                </a:lnTo>
                <a:lnTo>
                  <a:pt x="56" y="43"/>
                </a:lnTo>
                <a:lnTo>
                  <a:pt x="56" y="41"/>
                </a:lnTo>
                <a:lnTo>
                  <a:pt x="56" y="43"/>
                </a:lnTo>
                <a:lnTo>
                  <a:pt x="54" y="43"/>
                </a:lnTo>
                <a:lnTo>
                  <a:pt x="54" y="43"/>
                </a:lnTo>
                <a:lnTo>
                  <a:pt x="54" y="43"/>
                </a:lnTo>
                <a:lnTo>
                  <a:pt x="54" y="43"/>
                </a:lnTo>
                <a:lnTo>
                  <a:pt x="54" y="43"/>
                </a:lnTo>
                <a:lnTo>
                  <a:pt x="54" y="41"/>
                </a:lnTo>
                <a:lnTo>
                  <a:pt x="54" y="41"/>
                </a:lnTo>
                <a:lnTo>
                  <a:pt x="54" y="41"/>
                </a:lnTo>
                <a:lnTo>
                  <a:pt x="54" y="40"/>
                </a:lnTo>
                <a:lnTo>
                  <a:pt x="54" y="40"/>
                </a:lnTo>
                <a:lnTo>
                  <a:pt x="54" y="40"/>
                </a:lnTo>
                <a:lnTo>
                  <a:pt x="54" y="40"/>
                </a:lnTo>
                <a:lnTo>
                  <a:pt x="54" y="39"/>
                </a:lnTo>
                <a:lnTo>
                  <a:pt x="54" y="39"/>
                </a:lnTo>
                <a:lnTo>
                  <a:pt x="54" y="39"/>
                </a:lnTo>
                <a:lnTo>
                  <a:pt x="54" y="37"/>
                </a:lnTo>
                <a:lnTo>
                  <a:pt x="56" y="39"/>
                </a:lnTo>
                <a:lnTo>
                  <a:pt x="56" y="39"/>
                </a:lnTo>
                <a:lnTo>
                  <a:pt x="56" y="39"/>
                </a:lnTo>
                <a:lnTo>
                  <a:pt x="56" y="37"/>
                </a:lnTo>
                <a:lnTo>
                  <a:pt x="56" y="37"/>
                </a:lnTo>
                <a:lnTo>
                  <a:pt x="57" y="37"/>
                </a:lnTo>
                <a:lnTo>
                  <a:pt x="57" y="37"/>
                </a:lnTo>
                <a:lnTo>
                  <a:pt x="57" y="37"/>
                </a:lnTo>
                <a:lnTo>
                  <a:pt x="58" y="37"/>
                </a:lnTo>
                <a:lnTo>
                  <a:pt x="60" y="36"/>
                </a:lnTo>
                <a:lnTo>
                  <a:pt x="60" y="36"/>
                </a:lnTo>
                <a:lnTo>
                  <a:pt x="61" y="36"/>
                </a:lnTo>
                <a:lnTo>
                  <a:pt x="61" y="36"/>
                </a:lnTo>
                <a:lnTo>
                  <a:pt x="61" y="34"/>
                </a:lnTo>
                <a:lnTo>
                  <a:pt x="61" y="34"/>
                </a:lnTo>
                <a:lnTo>
                  <a:pt x="63" y="34"/>
                </a:lnTo>
                <a:lnTo>
                  <a:pt x="63" y="34"/>
                </a:lnTo>
                <a:lnTo>
                  <a:pt x="64" y="34"/>
                </a:lnTo>
                <a:lnTo>
                  <a:pt x="64" y="33"/>
                </a:lnTo>
                <a:lnTo>
                  <a:pt x="65" y="33"/>
                </a:lnTo>
                <a:lnTo>
                  <a:pt x="67" y="31"/>
                </a:lnTo>
                <a:lnTo>
                  <a:pt x="67" y="31"/>
                </a:lnTo>
                <a:lnTo>
                  <a:pt x="67" y="31"/>
                </a:lnTo>
                <a:lnTo>
                  <a:pt x="65" y="30"/>
                </a:lnTo>
                <a:lnTo>
                  <a:pt x="65" y="30"/>
                </a:lnTo>
                <a:lnTo>
                  <a:pt x="65" y="31"/>
                </a:lnTo>
                <a:lnTo>
                  <a:pt x="64" y="31"/>
                </a:lnTo>
                <a:lnTo>
                  <a:pt x="64" y="31"/>
                </a:lnTo>
                <a:lnTo>
                  <a:pt x="64" y="30"/>
                </a:lnTo>
                <a:lnTo>
                  <a:pt x="64" y="30"/>
                </a:lnTo>
                <a:lnTo>
                  <a:pt x="64" y="30"/>
                </a:lnTo>
                <a:lnTo>
                  <a:pt x="64" y="30"/>
                </a:lnTo>
                <a:lnTo>
                  <a:pt x="65" y="30"/>
                </a:lnTo>
                <a:lnTo>
                  <a:pt x="65" y="30"/>
                </a:lnTo>
                <a:lnTo>
                  <a:pt x="67" y="30"/>
                </a:lnTo>
                <a:lnTo>
                  <a:pt x="67" y="29"/>
                </a:lnTo>
                <a:lnTo>
                  <a:pt x="67" y="29"/>
                </a:lnTo>
                <a:lnTo>
                  <a:pt x="67" y="29"/>
                </a:lnTo>
                <a:lnTo>
                  <a:pt x="67" y="29"/>
                </a:lnTo>
                <a:lnTo>
                  <a:pt x="68" y="27"/>
                </a:lnTo>
                <a:lnTo>
                  <a:pt x="68" y="27"/>
                </a:lnTo>
                <a:lnTo>
                  <a:pt x="70" y="26"/>
                </a:lnTo>
                <a:lnTo>
                  <a:pt x="70" y="26"/>
                </a:lnTo>
                <a:lnTo>
                  <a:pt x="70" y="26"/>
                </a:lnTo>
                <a:lnTo>
                  <a:pt x="70" y="24"/>
                </a:lnTo>
                <a:lnTo>
                  <a:pt x="70" y="24"/>
                </a:lnTo>
                <a:lnTo>
                  <a:pt x="70" y="23"/>
                </a:lnTo>
                <a:lnTo>
                  <a:pt x="71" y="23"/>
                </a:lnTo>
                <a:lnTo>
                  <a:pt x="71" y="24"/>
                </a:lnTo>
                <a:lnTo>
                  <a:pt x="71" y="24"/>
                </a:lnTo>
                <a:lnTo>
                  <a:pt x="71" y="24"/>
                </a:lnTo>
                <a:lnTo>
                  <a:pt x="71" y="24"/>
                </a:lnTo>
                <a:lnTo>
                  <a:pt x="73" y="23"/>
                </a:lnTo>
                <a:lnTo>
                  <a:pt x="73" y="23"/>
                </a:lnTo>
                <a:lnTo>
                  <a:pt x="73" y="23"/>
                </a:lnTo>
                <a:lnTo>
                  <a:pt x="74" y="23"/>
                </a:lnTo>
                <a:lnTo>
                  <a:pt x="74" y="23"/>
                </a:lnTo>
                <a:lnTo>
                  <a:pt x="74" y="23"/>
                </a:lnTo>
                <a:lnTo>
                  <a:pt x="74" y="23"/>
                </a:lnTo>
                <a:lnTo>
                  <a:pt x="75" y="22"/>
                </a:lnTo>
                <a:lnTo>
                  <a:pt x="75" y="22"/>
                </a:lnTo>
                <a:lnTo>
                  <a:pt x="77" y="22"/>
                </a:lnTo>
                <a:lnTo>
                  <a:pt x="78" y="22"/>
                </a:lnTo>
                <a:lnTo>
                  <a:pt x="78" y="22"/>
                </a:lnTo>
                <a:lnTo>
                  <a:pt x="80" y="20"/>
                </a:lnTo>
                <a:lnTo>
                  <a:pt x="80" y="20"/>
                </a:lnTo>
                <a:lnTo>
                  <a:pt x="80" y="22"/>
                </a:lnTo>
                <a:lnTo>
                  <a:pt x="80" y="22"/>
                </a:lnTo>
                <a:lnTo>
                  <a:pt x="81" y="22"/>
                </a:lnTo>
                <a:lnTo>
                  <a:pt x="81" y="22"/>
                </a:lnTo>
                <a:lnTo>
                  <a:pt x="81" y="20"/>
                </a:lnTo>
                <a:lnTo>
                  <a:pt x="83" y="20"/>
                </a:lnTo>
                <a:lnTo>
                  <a:pt x="83" y="20"/>
                </a:lnTo>
                <a:lnTo>
                  <a:pt x="84" y="20"/>
                </a:lnTo>
                <a:lnTo>
                  <a:pt x="84" y="20"/>
                </a:lnTo>
                <a:lnTo>
                  <a:pt x="84" y="20"/>
                </a:lnTo>
                <a:lnTo>
                  <a:pt x="85" y="20"/>
                </a:lnTo>
                <a:lnTo>
                  <a:pt x="85" y="19"/>
                </a:lnTo>
                <a:lnTo>
                  <a:pt x="85" y="19"/>
                </a:lnTo>
                <a:lnTo>
                  <a:pt x="85" y="20"/>
                </a:lnTo>
                <a:lnTo>
                  <a:pt x="87" y="20"/>
                </a:lnTo>
                <a:lnTo>
                  <a:pt x="87" y="19"/>
                </a:lnTo>
                <a:lnTo>
                  <a:pt x="88" y="19"/>
                </a:lnTo>
                <a:lnTo>
                  <a:pt x="88" y="19"/>
                </a:lnTo>
                <a:lnTo>
                  <a:pt x="88" y="19"/>
                </a:lnTo>
                <a:lnTo>
                  <a:pt x="88" y="19"/>
                </a:lnTo>
                <a:lnTo>
                  <a:pt x="88" y="19"/>
                </a:lnTo>
                <a:lnTo>
                  <a:pt x="88" y="19"/>
                </a:lnTo>
                <a:lnTo>
                  <a:pt x="88" y="19"/>
                </a:lnTo>
                <a:lnTo>
                  <a:pt x="88" y="19"/>
                </a:lnTo>
                <a:lnTo>
                  <a:pt x="90" y="19"/>
                </a:lnTo>
                <a:lnTo>
                  <a:pt x="90" y="19"/>
                </a:lnTo>
                <a:lnTo>
                  <a:pt x="90" y="19"/>
                </a:lnTo>
                <a:lnTo>
                  <a:pt x="91" y="19"/>
                </a:lnTo>
                <a:lnTo>
                  <a:pt x="91" y="19"/>
                </a:lnTo>
                <a:lnTo>
                  <a:pt x="91" y="19"/>
                </a:lnTo>
                <a:lnTo>
                  <a:pt x="91" y="19"/>
                </a:lnTo>
                <a:lnTo>
                  <a:pt x="91" y="17"/>
                </a:lnTo>
                <a:lnTo>
                  <a:pt x="91" y="17"/>
                </a:lnTo>
                <a:lnTo>
                  <a:pt x="91" y="17"/>
                </a:lnTo>
                <a:lnTo>
                  <a:pt x="93" y="17"/>
                </a:lnTo>
                <a:lnTo>
                  <a:pt x="93" y="17"/>
                </a:lnTo>
                <a:lnTo>
                  <a:pt x="93" y="17"/>
                </a:lnTo>
                <a:lnTo>
                  <a:pt x="93" y="17"/>
                </a:lnTo>
                <a:lnTo>
                  <a:pt x="94" y="19"/>
                </a:lnTo>
                <a:lnTo>
                  <a:pt x="94" y="19"/>
                </a:lnTo>
                <a:lnTo>
                  <a:pt x="94" y="17"/>
                </a:lnTo>
                <a:lnTo>
                  <a:pt x="94" y="17"/>
                </a:lnTo>
                <a:lnTo>
                  <a:pt x="94" y="19"/>
                </a:lnTo>
                <a:lnTo>
                  <a:pt x="95" y="19"/>
                </a:lnTo>
                <a:lnTo>
                  <a:pt x="95" y="19"/>
                </a:lnTo>
                <a:lnTo>
                  <a:pt x="97" y="17"/>
                </a:lnTo>
                <a:lnTo>
                  <a:pt x="98" y="17"/>
                </a:lnTo>
                <a:lnTo>
                  <a:pt x="98" y="17"/>
                </a:lnTo>
                <a:lnTo>
                  <a:pt x="98" y="17"/>
                </a:lnTo>
                <a:lnTo>
                  <a:pt x="98" y="17"/>
                </a:lnTo>
                <a:lnTo>
                  <a:pt x="98" y="17"/>
                </a:lnTo>
                <a:lnTo>
                  <a:pt x="98" y="17"/>
                </a:lnTo>
                <a:lnTo>
                  <a:pt x="100" y="17"/>
                </a:lnTo>
                <a:lnTo>
                  <a:pt x="101" y="17"/>
                </a:lnTo>
                <a:lnTo>
                  <a:pt x="101" y="17"/>
                </a:lnTo>
                <a:lnTo>
                  <a:pt x="103" y="17"/>
                </a:lnTo>
                <a:lnTo>
                  <a:pt x="103" y="17"/>
                </a:lnTo>
                <a:lnTo>
                  <a:pt x="103" y="17"/>
                </a:lnTo>
                <a:lnTo>
                  <a:pt x="103" y="17"/>
                </a:lnTo>
                <a:lnTo>
                  <a:pt x="104" y="17"/>
                </a:lnTo>
                <a:lnTo>
                  <a:pt x="104" y="17"/>
                </a:lnTo>
                <a:lnTo>
                  <a:pt x="104" y="17"/>
                </a:lnTo>
                <a:lnTo>
                  <a:pt x="104" y="17"/>
                </a:lnTo>
                <a:lnTo>
                  <a:pt x="104" y="17"/>
                </a:lnTo>
                <a:lnTo>
                  <a:pt x="104" y="17"/>
                </a:lnTo>
                <a:lnTo>
                  <a:pt x="104" y="17"/>
                </a:lnTo>
                <a:lnTo>
                  <a:pt x="105" y="17"/>
                </a:lnTo>
                <a:lnTo>
                  <a:pt x="105" y="17"/>
                </a:lnTo>
                <a:lnTo>
                  <a:pt x="105" y="17"/>
                </a:lnTo>
                <a:lnTo>
                  <a:pt x="105" y="17"/>
                </a:lnTo>
                <a:lnTo>
                  <a:pt x="105" y="17"/>
                </a:lnTo>
                <a:lnTo>
                  <a:pt x="105" y="16"/>
                </a:lnTo>
                <a:lnTo>
                  <a:pt x="105" y="16"/>
                </a:lnTo>
                <a:lnTo>
                  <a:pt x="105" y="14"/>
                </a:lnTo>
                <a:lnTo>
                  <a:pt x="105" y="14"/>
                </a:lnTo>
                <a:lnTo>
                  <a:pt x="107" y="14"/>
                </a:lnTo>
                <a:lnTo>
                  <a:pt x="107" y="14"/>
                </a:lnTo>
                <a:lnTo>
                  <a:pt x="107" y="14"/>
                </a:lnTo>
                <a:lnTo>
                  <a:pt x="108" y="14"/>
                </a:lnTo>
                <a:lnTo>
                  <a:pt x="108" y="14"/>
                </a:lnTo>
                <a:lnTo>
                  <a:pt x="108" y="14"/>
                </a:lnTo>
                <a:lnTo>
                  <a:pt x="110" y="14"/>
                </a:lnTo>
                <a:lnTo>
                  <a:pt x="110" y="14"/>
                </a:lnTo>
                <a:lnTo>
                  <a:pt x="110" y="14"/>
                </a:lnTo>
                <a:lnTo>
                  <a:pt x="110" y="16"/>
                </a:lnTo>
                <a:lnTo>
                  <a:pt x="110" y="17"/>
                </a:lnTo>
                <a:lnTo>
                  <a:pt x="110" y="17"/>
                </a:lnTo>
                <a:lnTo>
                  <a:pt x="110" y="17"/>
                </a:lnTo>
                <a:lnTo>
                  <a:pt x="110" y="17"/>
                </a:lnTo>
                <a:lnTo>
                  <a:pt x="110" y="16"/>
                </a:lnTo>
                <a:lnTo>
                  <a:pt x="111" y="14"/>
                </a:lnTo>
                <a:lnTo>
                  <a:pt x="111" y="14"/>
                </a:lnTo>
                <a:lnTo>
                  <a:pt x="111" y="14"/>
                </a:lnTo>
                <a:lnTo>
                  <a:pt x="111" y="13"/>
                </a:lnTo>
                <a:lnTo>
                  <a:pt x="112" y="14"/>
                </a:lnTo>
                <a:lnTo>
                  <a:pt x="112" y="16"/>
                </a:lnTo>
                <a:lnTo>
                  <a:pt x="112" y="16"/>
                </a:lnTo>
                <a:lnTo>
                  <a:pt x="114" y="16"/>
                </a:lnTo>
                <a:lnTo>
                  <a:pt x="114" y="14"/>
                </a:lnTo>
                <a:lnTo>
                  <a:pt x="114" y="14"/>
                </a:lnTo>
                <a:lnTo>
                  <a:pt x="115" y="13"/>
                </a:lnTo>
                <a:lnTo>
                  <a:pt x="115" y="13"/>
                </a:lnTo>
                <a:lnTo>
                  <a:pt x="115" y="13"/>
                </a:lnTo>
                <a:lnTo>
                  <a:pt x="115" y="13"/>
                </a:lnTo>
                <a:lnTo>
                  <a:pt x="118" y="13"/>
                </a:lnTo>
                <a:lnTo>
                  <a:pt x="120" y="13"/>
                </a:lnTo>
                <a:lnTo>
                  <a:pt x="121" y="13"/>
                </a:lnTo>
                <a:lnTo>
                  <a:pt x="121" y="13"/>
                </a:lnTo>
                <a:lnTo>
                  <a:pt x="122" y="13"/>
                </a:lnTo>
                <a:lnTo>
                  <a:pt x="122" y="14"/>
                </a:lnTo>
                <a:lnTo>
                  <a:pt x="122" y="14"/>
                </a:lnTo>
                <a:lnTo>
                  <a:pt x="122" y="14"/>
                </a:lnTo>
                <a:lnTo>
                  <a:pt x="124" y="13"/>
                </a:lnTo>
                <a:lnTo>
                  <a:pt x="124" y="13"/>
                </a:lnTo>
                <a:lnTo>
                  <a:pt x="124" y="13"/>
                </a:lnTo>
                <a:lnTo>
                  <a:pt x="124" y="13"/>
                </a:lnTo>
                <a:lnTo>
                  <a:pt x="124" y="13"/>
                </a:lnTo>
                <a:lnTo>
                  <a:pt x="125" y="13"/>
                </a:lnTo>
                <a:lnTo>
                  <a:pt x="125" y="13"/>
                </a:lnTo>
                <a:lnTo>
                  <a:pt x="125" y="14"/>
                </a:lnTo>
                <a:lnTo>
                  <a:pt x="125" y="14"/>
                </a:lnTo>
                <a:lnTo>
                  <a:pt x="125" y="13"/>
                </a:lnTo>
                <a:lnTo>
                  <a:pt x="127" y="13"/>
                </a:lnTo>
                <a:lnTo>
                  <a:pt x="128" y="13"/>
                </a:lnTo>
                <a:lnTo>
                  <a:pt x="128" y="13"/>
                </a:lnTo>
                <a:lnTo>
                  <a:pt x="130" y="13"/>
                </a:lnTo>
                <a:lnTo>
                  <a:pt x="130" y="13"/>
                </a:lnTo>
                <a:lnTo>
                  <a:pt x="130" y="13"/>
                </a:lnTo>
                <a:lnTo>
                  <a:pt x="130" y="13"/>
                </a:lnTo>
                <a:lnTo>
                  <a:pt x="130" y="12"/>
                </a:lnTo>
                <a:lnTo>
                  <a:pt x="130" y="12"/>
                </a:lnTo>
                <a:lnTo>
                  <a:pt x="131" y="12"/>
                </a:lnTo>
                <a:lnTo>
                  <a:pt x="131" y="12"/>
                </a:lnTo>
                <a:lnTo>
                  <a:pt x="131" y="12"/>
                </a:lnTo>
                <a:lnTo>
                  <a:pt x="131" y="12"/>
                </a:lnTo>
                <a:lnTo>
                  <a:pt x="131" y="13"/>
                </a:lnTo>
                <a:lnTo>
                  <a:pt x="131" y="13"/>
                </a:lnTo>
                <a:lnTo>
                  <a:pt x="131" y="12"/>
                </a:lnTo>
                <a:lnTo>
                  <a:pt x="131" y="12"/>
                </a:lnTo>
                <a:lnTo>
                  <a:pt x="131" y="12"/>
                </a:lnTo>
                <a:lnTo>
                  <a:pt x="131" y="13"/>
                </a:lnTo>
                <a:lnTo>
                  <a:pt x="131" y="13"/>
                </a:lnTo>
                <a:lnTo>
                  <a:pt x="132" y="13"/>
                </a:lnTo>
                <a:lnTo>
                  <a:pt x="134" y="13"/>
                </a:lnTo>
                <a:lnTo>
                  <a:pt x="135" y="13"/>
                </a:lnTo>
                <a:lnTo>
                  <a:pt x="135" y="13"/>
                </a:lnTo>
                <a:lnTo>
                  <a:pt x="135" y="13"/>
                </a:lnTo>
                <a:lnTo>
                  <a:pt x="135" y="13"/>
                </a:lnTo>
                <a:lnTo>
                  <a:pt x="135" y="13"/>
                </a:lnTo>
                <a:lnTo>
                  <a:pt x="135" y="14"/>
                </a:lnTo>
                <a:lnTo>
                  <a:pt x="135" y="14"/>
                </a:lnTo>
                <a:lnTo>
                  <a:pt x="135" y="14"/>
                </a:lnTo>
                <a:lnTo>
                  <a:pt x="135" y="14"/>
                </a:lnTo>
                <a:lnTo>
                  <a:pt x="135" y="13"/>
                </a:lnTo>
                <a:lnTo>
                  <a:pt x="137" y="13"/>
                </a:lnTo>
                <a:lnTo>
                  <a:pt x="137" y="13"/>
                </a:lnTo>
                <a:lnTo>
                  <a:pt x="137" y="14"/>
                </a:lnTo>
                <a:lnTo>
                  <a:pt x="138" y="14"/>
                </a:lnTo>
                <a:lnTo>
                  <a:pt x="138" y="14"/>
                </a:lnTo>
                <a:lnTo>
                  <a:pt x="140" y="14"/>
                </a:lnTo>
                <a:lnTo>
                  <a:pt x="140" y="14"/>
                </a:lnTo>
                <a:lnTo>
                  <a:pt x="141" y="14"/>
                </a:lnTo>
                <a:lnTo>
                  <a:pt x="142" y="14"/>
                </a:lnTo>
                <a:lnTo>
                  <a:pt x="142" y="13"/>
                </a:lnTo>
                <a:lnTo>
                  <a:pt x="144" y="13"/>
                </a:lnTo>
                <a:lnTo>
                  <a:pt x="144" y="13"/>
                </a:lnTo>
                <a:lnTo>
                  <a:pt x="144" y="13"/>
                </a:lnTo>
                <a:lnTo>
                  <a:pt x="145" y="13"/>
                </a:lnTo>
                <a:lnTo>
                  <a:pt x="145" y="13"/>
                </a:lnTo>
                <a:lnTo>
                  <a:pt x="144" y="14"/>
                </a:lnTo>
                <a:lnTo>
                  <a:pt x="144" y="14"/>
                </a:lnTo>
                <a:lnTo>
                  <a:pt x="145" y="14"/>
                </a:lnTo>
                <a:lnTo>
                  <a:pt x="145" y="14"/>
                </a:lnTo>
                <a:lnTo>
                  <a:pt x="145" y="14"/>
                </a:lnTo>
                <a:lnTo>
                  <a:pt x="145" y="14"/>
                </a:lnTo>
                <a:lnTo>
                  <a:pt x="147" y="14"/>
                </a:lnTo>
                <a:lnTo>
                  <a:pt x="147" y="14"/>
                </a:lnTo>
                <a:lnTo>
                  <a:pt x="147" y="13"/>
                </a:lnTo>
                <a:lnTo>
                  <a:pt x="147" y="13"/>
                </a:lnTo>
                <a:lnTo>
                  <a:pt x="147" y="14"/>
                </a:lnTo>
                <a:lnTo>
                  <a:pt x="148" y="14"/>
                </a:lnTo>
                <a:lnTo>
                  <a:pt x="150" y="13"/>
                </a:lnTo>
                <a:lnTo>
                  <a:pt x="150" y="13"/>
                </a:lnTo>
                <a:lnTo>
                  <a:pt x="150" y="13"/>
                </a:lnTo>
                <a:lnTo>
                  <a:pt x="150" y="13"/>
                </a:lnTo>
                <a:lnTo>
                  <a:pt x="150" y="13"/>
                </a:lnTo>
                <a:lnTo>
                  <a:pt x="150" y="14"/>
                </a:lnTo>
                <a:lnTo>
                  <a:pt x="150" y="14"/>
                </a:lnTo>
                <a:lnTo>
                  <a:pt x="151" y="13"/>
                </a:lnTo>
                <a:lnTo>
                  <a:pt x="151" y="13"/>
                </a:lnTo>
                <a:lnTo>
                  <a:pt x="151" y="13"/>
                </a:lnTo>
                <a:lnTo>
                  <a:pt x="151" y="13"/>
                </a:lnTo>
                <a:lnTo>
                  <a:pt x="151" y="13"/>
                </a:lnTo>
                <a:lnTo>
                  <a:pt x="152" y="14"/>
                </a:lnTo>
                <a:lnTo>
                  <a:pt x="152" y="14"/>
                </a:lnTo>
                <a:lnTo>
                  <a:pt x="152" y="14"/>
                </a:lnTo>
                <a:lnTo>
                  <a:pt x="154" y="14"/>
                </a:lnTo>
                <a:lnTo>
                  <a:pt x="154" y="14"/>
                </a:lnTo>
                <a:lnTo>
                  <a:pt x="154" y="14"/>
                </a:lnTo>
                <a:lnTo>
                  <a:pt x="154" y="13"/>
                </a:lnTo>
                <a:lnTo>
                  <a:pt x="154" y="13"/>
                </a:lnTo>
                <a:lnTo>
                  <a:pt x="155" y="14"/>
                </a:lnTo>
                <a:lnTo>
                  <a:pt x="155" y="14"/>
                </a:lnTo>
                <a:lnTo>
                  <a:pt x="155" y="14"/>
                </a:lnTo>
                <a:lnTo>
                  <a:pt x="155" y="14"/>
                </a:lnTo>
                <a:lnTo>
                  <a:pt x="155" y="13"/>
                </a:lnTo>
                <a:lnTo>
                  <a:pt x="158" y="14"/>
                </a:lnTo>
                <a:lnTo>
                  <a:pt x="157" y="14"/>
                </a:lnTo>
                <a:lnTo>
                  <a:pt x="157" y="14"/>
                </a:lnTo>
                <a:lnTo>
                  <a:pt x="157" y="14"/>
                </a:lnTo>
                <a:lnTo>
                  <a:pt x="157" y="16"/>
                </a:lnTo>
                <a:lnTo>
                  <a:pt x="155" y="16"/>
                </a:lnTo>
                <a:lnTo>
                  <a:pt x="155" y="16"/>
                </a:lnTo>
                <a:lnTo>
                  <a:pt x="155" y="16"/>
                </a:lnTo>
                <a:lnTo>
                  <a:pt x="155" y="17"/>
                </a:lnTo>
                <a:lnTo>
                  <a:pt x="155" y="17"/>
                </a:lnTo>
                <a:lnTo>
                  <a:pt x="155" y="17"/>
                </a:lnTo>
                <a:lnTo>
                  <a:pt x="157" y="17"/>
                </a:lnTo>
                <a:lnTo>
                  <a:pt x="157" y="17"/>
                </a:lnTo>
                <a:lnTo>
                  <a:pt x="158" y="19"/>
                </a:lnTo>
                <a:lnTo>
                  <a:pt x="158" y="19"/>
                </a:lnTo>
                <a:lnTo>
                  <a:pt x="158" y="19"/>
                </a:lnTo>
                <a:lnTo>
                  <a:pt x="158" y="19"/>
                </a:lnTo>
                <a:lnTo>
                  <a:pt x="160" y="19"/>
                </a:lnTo>
                <a:lnTo>
                  <a:pt x="160" y="19"/>
                </a:lnTo>
                <a:lnTo>
                  <a:pt x="161" y="20"/>
                </a:lnTo>
                <a:lnTo>
                  <a:pt x="161" y="20"/>
                </a:lnTo>
                <a:lnTo>
                  <a:pt x="162" y="19"/>
                </a:lnTo>
                <a:lnTo>
                  <a:pt x="162" y="19"/>
                </a:lnTo>
                <a:lnTo>
                  <a:pt x="162" y="19"/>
                </a:lnTo>
                <a:lnTo>
                  <a:pt x="162" y="17"/>
                </a:lnTo>
                <a:lnTo>
                  <a:pt x="162" y="17"/>
                </a:lnTo>
                <a:lnTo>
                  <a:pt x="162" y="16"/>
                </a:lnTo>
                <a:lnTo>
                  <a:pt x="162" y="16"/>
                </a:lnTo>
                <a:lnTo>
                  <a:pt x="162" y="14"/>
                </a:lnTo>
                <a:lnTo>
                  <a:pt x="162" y="14"/>
                </a:lnTo>
                <a:lnTo>
                  <a:pt x="162" y="14"/>
                </a:lnTo>
                <a:lnTo>
                  <a:pt x="162" y="14"/>
                </a:lnTo>
                <a:lnTo>
                  <a:pt x="162" y="13"/>
                </a:lnTo>
                <a:lnTo>
                  <a:pt x="164" y="13"/>
                </a:lnTo>
                <a:lnTo>
                  <a:pt x="164" y="13"/>
                </a:lnTo>
                <a:lnTo>
                  <a:pt x="164" y="13"/>
                </a:lnTo>
                <a:lnTo>
                  <a:pt x="165" y="14"/>
                </a:lnTo>
                <a:lnTo>
                  <a:pt x="165" y="14"/>
                </a:lnTo>
                <a:lnTo>
                  <a:pt x="167" y="14"/>
                </a:lnTo>
                <a:lnTo>
                  <a:pt x="167" y="14"/>
                </a:lnTo>
                <a:lnTo>
                  <a:pt x="167" y="16"/>
                </a:lnTo>
                <a:lnTo>
                  <a:pt x="167" y="16"/>
                </a:lnTo>
                <a:lnTo>
                  <a:pt x="165" y="16"/>
                </a:lnTo>
                <a:lnTo>
                  <a:pt x="165" y="16"/>
                </a:lnTo>
                <a:lnTo>
                  <a:pt x="165" y="16"/>
                </a:lnTo>
                <a:lnTo>
                  <a:pt x="167" y="16"/>
                </a:lnTo>
                <a:lnTo>
                  <a:pt x="168" y="17"/>
                </a:lnTo>
                <a:lnTo>
                  <a:pt x="168" y="17"/>
                </a:lnTo>
                <a:lnTo>
                  <a:pt x="169" y="17"/>
                </a:lnTo>
                <a:lnTo>
                  <a:pt x="169" y="17"/>
                </a:lnTo>
                <a:lnTo>
                  <a:pt x="169" y="17"/>
                </a:lnTo>
                <a:lnTo>
                  <a:pt x="171" y="17"/>
                </a:lnTo>
                <a:lnTo>
                  <a:pt x="171" y="17"/>
                </a:lnTo>
                <a:lnTo>
                  <a:pt x="172" y="17"/>
                </a:lnTo>
                <a:lnTo>
                  <a:pt x="174" y="17"/>
                </a:lnTo>
                <a:lnTo>
                  <a:pt x="174" y="17"/>
                </a:lnTo>
                <a:lnTo>
                  <a:pt x="174" y="17"/>
                </a:lnTo>
                <a:lnTo>
                  <a:pt x="174" y="17"/>
                </a:lnTo>
                <a:lnTo>
                  <a:pt x="174" y="17"/>
                </a:lnTo>
                <a:lnTo>
                  <a:pt x="174" y="17"/>
                </a:lnTo>
                <a:lnTo>
                  <a:pt x="174" y="16"/>
                </a:lnTo>
                <a:lnTo>
                  <a:pt x="174" y="16"/>
                </a:lnTo>
                <a:lnTo>
                  <a:pt x="174" y="16"/>
                </a:lnTo>
                <a:lnTo>
                  <a:pt x="175" y="17"/>
                </a:lnTo>
                <a:lnTo>
                  <a:pt x="175" y="17"/>
                </a:lnTo>
                <a:lnTo>
                  <a:pt x="175" y="16"/>
                </a:lnTo>
                <a:lnTo>
                  <a:pt x="175" y="16"/>
                </a:lnTo>
                <a:lnTo>
                  <a:pt x="175" y="16"/>
                </a:lnTo>
                <a:lnTo>
                  <a:pt x="175" y="16"/>
                </a:lnTo>
                <a:lnTo>
                  <a:pt x="175" y="14"/>
                </a:lnTo>
                <a:lnTo>
                  <a:pt x="174" y="14"/>
                </a:lnTo>
                <a:lnTo>
                  <a:pt x="174" y="14"/>
                </a:lnTo>
                <a:lnTo>
                  <a:pt x="174" y="14"/>
                </a:lnTo>
                <a:lnTo>
                  <a:pt x="174" y="14"/>
                </a:lnTo>
                <a:lnTo>
                  <a:pt x="175" y="14"/>
                </a:lnTo>
                <a:lnTo>
                  <a:pt x="175" y="14"/>
                </a:lnTo>
                <a:lnTo>
                  <a:pt x="175" y="14"/>
                </a:lnTo>
                <a:lnTo>
                  <a:pt x="175" y="14"/>
                </a:lnTo>
                <a:lnTo>
                  <a:pt x="177" y="16"/>
                </a:lnTo>
                <a:lnTo>
                  <a:pt x="177" y="16"/>
                </a:lnTo>
                <a:lnTo>
                  <a:pt x="175" y="16"/>
                </a:lnTo>
                <a:lnTo>
                  <a:pt x="175" y="17"/>
                </a:lnTo>
                <a:lnTo>
                  <a:pt x="175" y="17"/>
                </a:lnTo>
                <a:lnTo>
                  <a:pt x="177" y="17"/>
                </a:lnTo>
                <a:lnTo>
                  <a:pt x="177" y="17"/>
                </a:lnTo>
                <a:lnTo>
                  <a:pt x="177" y="17"/>
                </a:lnTo>
                <a:lnTo>
                  <a:pt x="177" y="17"/>
                </a:lnTo>
                <a:lnTo>
                  <a:pt x="177" y="17"/>
                </a:lnTo>
                <a:lnTo>
                  <a:pt x="177" y="17"/>
                </a:lnTo>
                <a:lnTo>
                  <a:pt x="178" y="16"/>
                </a:lnTo>
                <a:lnTo>
                  <a:pt x="178" y="16"/>
                </a:lnTo>
                <a:lnTo>
                  <a:pt x="178" y="17"/>
                </a:lnTo>
                <a:lnTo>
                  <a:pt x="179" y="17"/>
                </a:lnTo>
                <a:lnTo>
                  <a:pt x="179" y="17"/>
                </a:lnTo>
                <a:lnTo>
                  <a:pt x="179" y="16"/>
                </a:lnTo>
                <a:lnTo>
                  <a:pt x="179" y="16"/>
                </a:lnTo>
                <a:lnTo>
                  <a:pt x="181" y="17"/>
                </a:lnTo>
                <a:lnTo>
                  <a:pt x="181" y="17"/>
                </a:lnTo>
                <a:lnTo>
                  <a:pt x="182" y="17"/>
                </a:lnTo>
                <a:lnTo>
                  <a:pt x="184" y="17"/>
                </a:lnTo>
                <a:lnTo>
                  <a:pt x="184" y="17"/>
                </a:lnTo>
                <a:lnTo>
                  <a:pt x="184" y="16"/>
                </a:lnTo>
                <a:lnTo>
                  <a:pt x="185" y="16"/>
                </a:lnTo>
                <a:lnTo>
                  <a:pt x="185" y="16"/>
                </a:lnTo>
                <a:lnTo>
                  <a:pt x="187" y="16"/>
                </a:lnTo>
                <a:lnTo>
                  <a:pt x="188" y="16"/>
                </a:lnTo>
                <a:lnTo>
                  <a:pt x="188" y="16"/>
                </a:lnTo>
                <a:lnTo>
                  <a:pt x="188" y="14"/>
                </a:lnTo>
                <a:lnTo>
                  <a:pt x="188" y="14"/>
                </a:lnTo>
                <a:lnTo>
                  <a:pt x="188" y="13"/>
                </a:lnTo>
                <a:lnTo>
                  <a:pt x="188" y="13"/>
                </a:lnTo>
                <a:lnTo>
                  <a:pt x="188" y="13"/>
                </a:lnTo>
                <a:lnTo>
                  <a:pt x="189" y="13"/>
                </a:lnTo>
                <a:lnTo>
                  <a:pt x="189" y="13"/>
                </a:lnTo>
                <a:lnTo>
                  <a:pt x="191" y="13"/>
                </a:lnTo>
                <a:lnTo>
                  <a:pt x="191" y="13"/>
                </a:lnTo>
                <a:lnTo>
                  <a:pt x="191" y="13"/>
                </a:lnTo>
                <a:lnTo>
                  <a:pt x="191" y="13"/>
                </a:lnTo>
                <a:lnTo>
                  <a:pt x="189" y="13"/>
                </a:lnTo>
                <a:lnTo>
                  <a:pt x="188" y="13"/>
                </a:lnTo>
                <a:lnTo>
                  <a:pt x="188" y="14"/>
                </a:lnTo>
                <a:lnTo>
                  <a:pt x="188" y="14"/>
                </a:lnTo>
                <a:lnTo>
                  <a:pt x="188" y="14"/>
                </a:lnTo>
                <a:lnTo>
                  <a:pt x="188" y="14"/>
                </a:lnTo>
                <a:lnTo>
                  <a:pt x="189" y="16"/>
                </a:lnTo>
                <a:lnTo>
                  <a:pt x="189" y="16"/>
                </a:lnTo>
                <a:lnTo>
                  <a:pt x="191" y="16"/>
                </a:lnTo>
                <a:lnTo>
                  <a:pt x="192" y="16"/>
                </a:lnTo>
                <a:lnTo>
                  <a:pt x="195" y="16"/>
                </a:lnTo>
                <a:lnTo>
                  <a:pt x="195" y="16"/>
                </a:lnTo>
                <a:lnTo>
                  <a:pt x="195" y="14"/>
                </a:lnTo>
                <a:lnTo>
                  <a:pt x="195" y="14"/>
                </a:lnTo>
                <a:lnTo>
                  <a:pt x="197" y="14"/>
                </a:lnTo>
                <a:lnTo>
                  <a:pt x="197" y="14"/>
                </a:lnTo>
                <a:lnTo>
                  <a:pt x="198" y="14"/>
                </a:lnTo>
                <a:lnTo>
                  <a:pt x="198" y="14"/>
                </a:lnTo>
                <a:lnTo>
                  <a:pt x="198" y="14"/>
                </a:lnTo>
                <a:lnTo>
                  <a:pt x="198" y="14"/>
                </a:lnTo>
                <a:lnTo>
                  <a:pt x="199" y="14"/>
                </a:lnTo>
                <a:lnTo>
                  <a:pt x="199" y="14"/>
                </a:lnTo>
                <a:lnTo>
                  <a:pt x="201" y="14"/>
                </a:lnTo>
                <a:lnTo>
                  <a:pt x="202" y="14"/>
                </a:lnTo>
                <a:lnTo>
                  <a:pt x="202" y="14"/>
                </a:lnTo>
                <a:lnTo>
                  <a:pt x="204" y="14"/>
                </a:lnTo>
                <a:lnTo>
                  <a:pt x="205" y="13"/>
                </a:lnTo>
                <a:lnTo>
                  <a:pt x="205" y="13"/>
                </a:lnTo>
                <a:lnTo>
                  <a:pt x="205" y="13"/>
                </a:lnTo>
                <a:lnTo>
                  <a:pt x="205" y="13"/>
                </a:lnTo>
                <a:lnTo>
                  <a:pt x="205" y="13"/>
                </a:lnTo>
                <a:lnTo>
                  <a:pt x="207" y="13"/>
                </a:lnTo>
                <a:lnTo>
                  <a:pt x="207" y="13"/>
                </a:lnTo>
                <a:lnTo>
                  <a:pt x="207" y="13"/>
                </a:lnTo>
                <a:lnTo>
                  <a:pt x="208" y="13"/>
                </a:lnTo>
                <a:lnTo>
                  <a:pt x="208" y="13"/>
                </a:lnTo>
                <a:lnTo>
                  <a:pt x="208" y="13"/>
                </a:lnTo>
                <a:lnTo>
                  <a:pt x="208" y="13"/>
                </a:lnTo>
                <a:lnTo>
                  <a:pt x="209" y="13"/>
                </a:lnTo>
                <a:lnTo>
                  <a:pt x="209" y="13"/>
                </a:lnTo>
                <a:lnTo>
                  <a:pt x="209" y="13"/>
                </a:lnTo>
                <a:lnTo>
                  <a:pt x="211" y="13"/>
                </a:lnTo>
                <a:lnTo>
                  <a:pt x="212" y="13"/>
                </a:lnTo>
                <a:lnTo>
                  <a:pt x="214" y="13"/>
                </a:lnTo>
                <a:lnTo>
                  <a:pt x="215" y="12"/>
                </a:lnTo>
                <a:lnTo>
                  <a:pt x="215" y="12"/>
                </a:lnTo>
                <a:lnTo>
                  <a:pt x="215" y="12"/>
                </a:lnTo>
                <a:lnTo>
                  <a:pt x="215" y="12"/>
                </a:lnTo>
                <a:lnTo>
                  <a:pt x="215" y="12"/>
                </a:lnTo>
                <a:lnTo>
                  <a:pt x="215" y="12"/>
                </a:lnTo>
                <a:lnTo>
                  <a:pt x="216" y="12"/>
                </a:lnTo>
                <a:lnTo>
                  <a:pt x="216" y="12"/>
                </a:lnTo>
                <a:lnTo>
                  <a:pt x="216" y="12"/>
                </a:lnTo>
                <a:lnTo>
                  <a:pt x="216" y="13"/>
                </a:lnTo>
                <a:lnTo>
                  <a:pt x="216" y="13"/>
                </a:lnTo>
                <a:lnTo>
                  <a:pt x="216" y="13"/>
                </a:lnTo>
                <a:lnTo>
                  <a:pt x="218" y="14"/>
                </a:lnTo>
                <a:lnTo>
                  <a:pt x="218" y="14"/>
                </a:lnTo>
                <a:lnTo>
                  <a:pt x="218" y="13"/>
                </a:lnTo>
                <a:lnTo>
                  <a:pt x="219" y="13"/>
                </a:lnTo>
                <a:lnTo>
                  <a:pt x="221" y="13"/>
                </a:lnTo>
                <a:lnTo>
                  <a:pt x="221" y="13"/>
                </a:lnTo>
                <a:lnTo>
                  <a:pt x="221" y="13"/>
                </a:lnTo>
                <a:lnTo>
                  <a:pt x="222" y="13"/>
                </a:lnTo>
                <a:lnTo>
                  <a:pt x="222" y="13"/>
                </a:lnTo>
                <a:lnTo>
                  <a:pt x="222" y="13"/>
                </a:lnTo>
                <a:lnTo>
                  <a:pt x="224" y="13"/>
                </a:lnTo>
                <a:lnTo>
                  <a:pt x="224" y="13"/>
                </a:lnTo>
                <a:lnTo>
                  <a:pt x="224" y="13"/>
                </a:lnTo>
                <a:lnTo>
                  <a:pt x="224" y="13"/>
                </a:lnTo>
                <a:lnTo>
                  <a:pt x="224" y="13"/>
                </a:lnTo>
                <a:lnTo>
                  <a:pt x="225" y="12"/>
                </a:lnTo>
                <a:lnTo>
                  <a:pt x="225" y="12"/>
                </a:lnTo>
                <a:lnTo>
                  <a:pt x="225" y="12"/>
                </a:lnTo>
                <a:lnTo>
                  <a:pt x="225" y="12"/>
                </a:lnTo>
                <a:lnTo>
                  <a:pt x="225" y="12"/>
                </a:lnTo>
                <a:lnTo>
                  <a:pt x="226" y="12"/>
                </a:lnTo>
                <a:lnTo>
                  <a:pt x="226" y="12"/>
                </a:lnTo>
                <a:lnTo>
                  <a:pt x="226" y="12"/>
                </a:lnTo>
                <a:lnTo>
                  <a:pt x="226" y="12"/>
                </a:lnTo>
                <a:lnTo>
                  <a:pt x="228" y="12"/>
                </a:lnTo>
                <a:lnTo>
                  <a:pt x="228" y="12"/>
                </a:lnTo>
                <a:lnTo>
                  <a:pt x="228" y="12"/>
                </a:lnTo>
                <a:lnTo>
                  <a:pt x="228" y="10"/>
                </a:lnTo>
                <a:lnTo>
                  <a:pt x="228" y="10"/>
                </a:lnTo>
                <a:lnTo>
                  <a:pt x="228" y="10"/>
                </a:lnTo>
                <a:lnTo>
                  <a:pt x="228" y="10"/>
                </a:lnTo>
                <a:lnTo>
                  <a:pt x="228" y="10"/>
                </a:lnTo>
                <a:lnTo>
                  <a:pt x="229" y="10"/>
                </a:lnTo>
                <a:lnTo>
                  <a:pt x="229" y="10"/>
                </a:lnTo>
                <a:lnTo>
                  <a:pt x="228" y="10"/>
                </a:lnTo>
                <a:lnTo>
                  <a:pt x="228" y="10"/>
                </a:lnTo>
                <a:lnTo>
                  <a:pt x="226" y="10"/>
                </a:lnTo>
                <a:lnTo>
                  <a:pt x="226" y="10"/>
                </a:lnTo>
                <a:lnTo>
                  <a:pt x="228" y="10"/>
                </a:lnTo>
                <a:lnTo>
                  <a:pt x="228" y="9"/>
                </a:lnTo>
                <a:lnTo>
                  <a:pt x="229" y="9"/>
                </a:lnTo>
                <a:lnTo>
                  <a:pt x="229" y="10"/>
                </a:lnTo>
                <a:lnTo>
                  <a:pt x="229" y="10"/>
                </a:lnTo>
                <a:lnTo>
                  <a:pt x="231" y="10"/>
                </a:lnTo>
                <a:lnTo>
                  <a:pt x="231" y="10"/>
                </a:lnTo>
                <a:lnTo>
                  <a:pt x="232" y="10"/>
                </a:lnTo>
                <a:lnTo>
                  <a:pt x="232" y="10"/>
                </a:lnTo>
                <a:lnTo>
                  <a:pt x="234" y="9"/>
                </a:lnTo>
                <a:lnTo>
                  <a:pt x="234" y="9"/>
                </a:lnTo>
                <a:lnTo>
                  <a:pt x="234" y="9"/>
                </a:lnTo>
                <a:lnTo>
                  <a:pt x="234" y="9"/>
                </a:lnTo>
                <a:lnTo>
                  <a:pt x="234" y="9"/>
                </a:lnTo>
                <a:lnTo>
                  <a:pt x="232" y="9"/>
                </a:lnTo>
                <a:lnTo>
                  <a:pt x="232" y="9"/>
                </a:lnTo>
                <a:lnTo>
                  <a:pt x="232" y="7"/>
                </a:lnTo>
                <a:lnTo>
                  <a:pt x="232" y="7"/>
                </a:lnTo>
                <a:lnTo>
                  <a:pt x="234" y="7"/>
                </a:lnTo>
                <a:lnTo>
                  <a:pt x="234" y="7"/>
                </a:lnTo>
                <a:lnTo>
                  <a:pt x="234" y="9"/>
                </a:lnTo>
                <a:lnTo>
                  <a:pt x="234" y="9"/>
                </a:lnTo>
                <a:lnTo>
                  <a:pt x="235" y="9"/>
                </a:lnTo>
                <a:lnTo>
                  <a:pt x="235" y="9"/>
                </a:lnTo>
                <a:lnTo>
                  <a:pt x="236" y="9"/>
                </a:lnTo>
                <a:lnTo>
                  <a:pt x="238" y="9"/>
                </a:lnTo>
                <a:lnTo>
                  <a:pt x="238" y="9"/>
                </a:lnTo>
                <a:lnTo>
                  <a:pt x="238" y="7"/>
                </a:lnTo>
                <a:lnTo>
                  <a:pt x="238" y="7"/>
                </a:lnTo>
                <a:lnTo>
                  <a:pt x="238" y="6"/>
                </a:lnTo>
                <a:lnTo>
                  <a:pt x="238" y="6"/>
                </a:lnTo>
                <a:lnTo>
                  <a:pt x="238" y="6"/>
                </a:lnTo>
                <a:lnTo>
                  <a:pt x="238" y="7"/>
                </a:lnTo>
                <a:lnTo>
                  <a:pt x="238" y="7"/>
                </a:lnTo>
                <a:lnTo>
                  <a:pt x="238" y="7"/>
                </a:lnTo>
                <a:lnTo>
                  <a:pt x="238" y="7"/>
                </a:lnTo>
                <a:lnTo>
                  <a:pt x="239" y="7"/>
                </a:lnTo>
                <a:lnTo>
                  <a:pt x="239" y="9"/>
                </a:lnTo>
                <a:lnTo>
                  <a:pt x="239" y="9"/>
                </a:lnTo>
                <a:lnTo>
                  <a:pt x="241" y="9"/>
                </a:lnTo>
                <a:lnTo>
                  <a:pt x="242" y="9"/>
                </a:lnTo>
                <a:lnTo>
                  <a:pt x="244" y="7"/>
                </a:lnTo>
                <a:lnTo>
                  <a:pt x="244" y="7"/>
                </a:lnTo>
                <a:lnTo>
                  <a:pt x="244" y="7"/>
                </a:lnTo>
                <a:lnTo>
                  <a:pt x="244" y="7"/>
                </a:lnTo>
                <a:lnTo>
                  <a:pt x="244" y="7"/>
                </a:lnTo>
                <a:lnTo>
                  <a:pt x="244" y="7"/>
                </a:lnTo>
                <a:lnTo>
                  <a:pt x="245" y="6"/>
                </a:lnTo>
                <a:lnTo>
                  <a:pt x="246" y="6"/>
                </a:lnTo>
                <a:lnTo>
                  <a:pt x="246" y="6"/>
                </a:lnTo>
                <a:lnTo>
                  <a:pt x="246" y="7"/>
                </a:lnTo>
                <a:lnTo>
                  <a:pt x="246" y="7"/>
                </a:lnTo>
                <a:lnTo>
                  <a:pt x="246" y="7"/>
                </a:lnTo>
                <a:lnTo>
                  <a:pt x="246" y="7"/>
                </a:lnTo>
                <a:lnTo>
                  <a:pt x="246" y="7"/>
                </a:lnTo>
                <a:lnTo>
                  <a:pt x="248" y="7"/>
                </a:lnTo>
                <a:lnTo>
                  <a:pt x="248" y="6"/>
                </a:lnTo>
                <a:lnTo>
                  <a:pt x="248" y="6"/>
                </a:lnTo>
                <a:lnTo>
                  <a:pt x="248" y="6"/>
                </a:lnTo>
                <a:lnTo>
                  <a:pt x="248" y="4"/>
                </a:lnTo>
                <a:lnTo>
                  <a:pt x="248" y="4"/>
                </a:lnTo>
                <a:lnTo>
                  <a:pt x="248" y="4"/>
                </a:lnTo>
                <a:lnTo>
                  <a:pt x="248" y="4"/>
                </a:lnTo>
                <a:lnTo>
                  <a:pt x="248" y="4"/>
                </a:lnTo>
                <a:lnTo>
                  <a:pt x="248" y="4"/>
                </a:lnTo>
                <a:lnTo>
                  <a:pt x="248" y="4"/>
                </a:lnTo>
                <a:lnTo>
                  <a:pt x="248" y="3"/>
                </a:lnTo>
                <a:lnTo>
                  <a:pt x="248" y="3"/>
                </a:lnTo>
                <a:lnTo>
                  <a:pt x="248" y="4"/>
                </a:lnTo>
                <a:lnTo>
                  <a:pt x="248" y="4"/>
                </a:lnTo>
                <a:lnTo>
                  <a:pt x="249" y="3"/>
                </a:lnTo>
                <a:lnTo>
                  <a:pt x="249" y="3"/>
                </a:lnTo>
                <a:lnTo>
                  <a:pt x="251" y="3"/>
                </a:lnTo>
                <a:lnTo>
                  <a:pt x="251" y="3"/>
                </a:lnTo>
                <a:lnTo>
                  <a:pt x="252" y="4"/>
                </a:lnTo>
                <a:lnTo>
                  <a:pt x="249" y="6"/>
                </a:lnTo>
                <a:lnTo>
                  <a:pt x="249" y="6"/>
                </a:lnTo>
                <a:lnTo>
                  <a:pt x="251" y="6"/>
                </a:lnTo>
                <a:lnTo>
                  <a:pt x="251" y="6"/>
                </a:lnTo>
                <a:lnTo>
                  <a:pt x="252" y="6"/>
                </a:lnTo>
                <a:lnTo>
                  <a:pt x="252" y="6"/>
                </a:lnTo>
                <a:lnTo>
                  <a:pt x="252" y="6"/>
                </a:lnTo>
                <a:lnTo>
                  <a:pt x="254" y="6"/>
                </a:lnTo>
                <a:lnTo>
                  <a:pt x="255" y="6"/>
                </a:lnTo>
                <a:lnTo>
                  <a:pt x="256" y="4"/>
                </a:lnTo>
                <a:lnTo>
                  <a:pt x="258" y="4"/>
                </a:lnTo>
                <a:lnTo>
                  <a:pt x="258" y="4"/>
                </a:lnTo>
                <a:lnTo>
                  <a:pt x="259" y="4"/>
                </a:lnTo>
                <a:lnTo>
                  <a:pt x="259" y="4"/>
                </a:lnTo>
                <a:lnTo>
                  <a:pt x="259" y="4"/>
                </a:lnTo>
                <a:lnTo>
                  <a:pt x="259" y="4"/>
                </a:lnTo>
                <a:lnTo>
                  <a:pt x="261" y="4"/>
                </a:lnTo>
                <a:lnTo>
                  <a:pt x="262" y="4"/>
                </a:lnTo>
                <a:lnTo>
                  <a:pt x="264" y="4"/>
                </a:lnTo>
                <a:lnTo>
                  <a:pt x="265" y="3"/>
                </a:lnTo>
                <a:lnTo>
                  <a:pt x="265" y="3"/>
                </a:lnTo>
                <a:lnTo>
                  <a:pt x="265" y="4"/>
                </a:lnTo>
                <a:lnTo>
                  <a:pt x="264" y="4"/>
                </a:lnTo>
                <a:lnTo>
                  <a:pt x="262" y="4"/>
                </a:lnTo>
                <a:lnTo>
                  <a:pt x="261" y="6"/>
                </a:lnTo>
                <a:lnTo>
                  <a:pt x="261" y="6"/>
                </a:lnTo>
                <a:lnTo>
                  <a:pt x="261" y="6"/>
                </a:lnTo>
                <a:lnTo>
                  <a:pt x="259" y="6"/>
                </a:lnTo>
                <a:lnTo>
                  <a:pt x="258" y="6"/>
                </a:lnTo>
                <a:lnTo>
                  <a:pt x="258" y="6"/>
                </a:lnTo>
                <a:lnTo>
                  <a:pt x="256" y="6"/>
                </a:lnTo>
                <a:lnTo>
                  <a:pt x="256" y="7"/>
                </a:lnTo>
                <a:lnTo>
                  <a:pt x="256" y="7"/>
                </a:lnTo>
                <a:lnTo>
                  <a:pt x="258" y="7"/>
                </a:lnTo>
                <a:lnTo>
                  <a:pt x="258" y="7"/>
                </a:lnTo>
                <a:lnTo>
                  <a:pt x="259" y="7"/>
                </a:lnTo>
                <a:lnTo>
                  <a:pt x="261" y="7"/>
                </a:lnTo>
                <a:lnTo>
                  <a:pt x="262" y="9"/>
                </a:lnTo>
                <a:lnTo>
                  <a:pt x="262" y="9"/>
                </a:lnTo>
                <a:lnTo>
                  <a:pt x="264" y="9"/>
                </a:lnTo>
                <a:lnTo>
                  <a:pt x="264" y="9"/>
                </a:lnTo>
                <a:lnTo>
                  <a:pt x="264" y="9"/>
                </a:lnTo>
                <a:lnTo>
                  <a:pt x="264" y="9"/>
                </a:lnTo>
                <a:lnTo>
                  <a:pt x="264" y="9"/>
                </a:lnTo>
                <a:lnTo>
                  <a:pt x="264" y="7"/>
                </a:lnTo>
                <a:lnTo>
                  <a:pt x="264" y="7"/>
                </a:lnTo>
                <a:lnTo>
                  <a:pt x="264" y="7"/>
                </a:lnTo>
                <a:lnTo>
                  <a:pt x="264" y="6"/>
                </a:lnTo>
                <a:lnTo>
                  <a:pt x="265" y="6"/>
                </a:lnTo>
                <a:lnTo>
                  <a:pt x="265" y="6"/>
                </a:lnTo>
                <a:lnTo>
                  <a:pt x="266" y="6"/>
                </a:lnTo>
                <a:lnTo>
                  <a:pt x="266" y="6"/>
                </a:lnTo>
                <a:lnTo>
                  <a:pt x="266" y="6"/>
                </a:lnTo>
                <a:lnTo>
                  <a:pt x="266" y="6"/>
                </a:lnTo>
                <a:lnTo>
                  <a:pt x="268" y="6"/>
                </a:lnTo>
                <a:lnTo>
                  <a:pt x="268" y="6"/>
                </a:lnTo>
                <a:lnTo>
                  <a:pt x="269" y="6"/>
                </a:lnTo>
                <a:lnTo>
                  <a:pt x="271" y="6"/>
                </a:lnTo>
                <a:lnTo>
                  <a:pt x="271" y="6"/>
                </a:lnTo>
                <a:lnTo>
                  <a:pt x="271" y="6"/>
                </a:lnTo>
                <a:lnTo>
                  <a:pt x="271" y="6"/>
                </a:lnTo>
                <a:lnTo>
                  <a:pt x="272" y="6"/>
                </a:lnTo>
                <a:lnTo>
                  <a:pt x="272" y="6"/>
                </a:lnTo>
                <a:lnTo>
                  <a:pt x="273" y="6"/>
                </a:lnTo>
                <a:lnTo>
                  <a:pt x="273" y="6"/>
                </a:lnTo>
                <a:lnTo>
                  <a:pt x="273" y="7"/>
                </a:lnTo>
                <a:lnTo>
                  <a:pt x="273" y="9"/>
                </a:lnTo>
                <a:lnTo>
                  <a:pt x="273" y="9"/>
                </a:lnTo>
                <a:lnTo>
                  <a:pt x="275" y="7"/>
                </a:lnTo>
                <a:lnTo>
                  <a:pt x="275" y="7"/>
                </a:lnTo>
                <a:lnTo>
                  <a:pt x="275" y="9"/>
                </a:lnTo>
                <a:lnTo>
                  <a:pt x="276" y="10"/>
                </a:lnTo>
                <a:lnTo>
                  <a:pt x="276" y="10"/>
                </a:lnTo>
                <a:lnTo>
                  <a:pt x="276" y="10"/>
                </a:lnTo>
                <a:lnTo>
                  <a:pt x="278" y="10"/>
                </a:lnTo>
                <a:lnTo>
                  <a:pt x="278" y="10"/>
                </a:lnTo>
                <a:lnTo>
                  <a:pt x="278" y="10"/>
                </a:lnTo>
                <a:lnTo>
                  <a:pt x="278" y="10"/>
                </a:lnTo>
                <a:lnTo>
                  <a:pt x="279" y="9"/>
                </a:lnTo>
                <a:lnTo>
                  <a:pt x="279" y="7"/>
                </a:lnTo>
                <a:lnTo>
                  <a:pt x="279" y="7"/>
                </a:lnTo>
                <a:lnTo>
                  <a:pt x="279" y="7"/>
                </a:lnTo>
                <a:lnTo>
                  <a:pt x="281" y="7"/>
                </a:lnTo>
                <a:lnTo>
                  <a:pt x="281" y="7"/>
                </a:lnTo>
                <a:lnTo>
                  <a:pt x="281" y="7"/>
                </a:lnTo>
                <a:lnTo>
                  <a:pt x="282" y="7"/>
                </a:lnTo>
                <a:lnTo>
                  <a:pt x="282" y="7"/>
                </a:lnTo>
                <a:lnTo>
                  <a:pt x="283" y="6"/>
                </a:lnTo>
                <a:lnTo>
                  <a:pt x="283" y="6"/>
                </a:lnTo>
                <a:lnTo>
                  <a:pt x="282" y="6"/>
                </a:lnTo>
                <a:lnTo>
                  <a:pt x="281" y="6"/>
                </a:lnTo>
                <a:lnTo>
                  <a:pt x="281" y="6"/>
                </a:lnTo>
                <a:lnTo>
                  <a:pt x="279" y="6"/>
                </a:lnTo>
                <a:lnTo>
                  <a:pt x="279" y="6"/>
                </a:lnTo>
                <a:lnTo>
                  <a:pt x="279" y="6"/>
                </a:lnTo>
                <a:lnTo>
                  <a:pt x="279" y="6"/>
                </a:lnTo>
                <a:lnTo>
                  <a:pt x="279" y="7"/>
                </a:lnTo>
                <a:lnTo>
                  <a:pt x="278" y="7"/>
                </a:lnTo>
                <a:lnTo>
                  <a:pt x="278" y="7"/>
                </a:lnTo>
                <a:lnTo>
                  <a:pt x="279" y="7"/>
                </a:lnTo>
                <a:lnTo>
                  <a:pt x="279" y="6"/>
                </a:lnTo>
                <a:lnTo>
                  <a:pt x="279" y="6"/>
                </a:lnTo>
                <a:lnTo>
                  <a:pt x="278" y="6"/>
                </a:lnTo>
                <a:lnTo>
                  <a:pt x="278" y="6"/>
                </a:lnTo>
                <a:lnTo>
                  <a:pt x="276" y="6"/>
                </a:lnTo>
                <a:lnTo>
                  <a:pt x="276" y="6"/>
                </a:lnTo>
                <a:lnTo>
                  <a:pt x="275" y="6"/>
                </a:lnTo>
                <a:lnTo>
                  <a:pt x="275" y="4"/>
                </a:lnTo>
                <a:lnTo>
                  <a:pt x="278" y="4"/>
                </a:lnTo>
                <a:lnTo>
                  <a:pt x="278" y="4"/>
                </a:lnTo>
                <a:lnTo>
                  <a:pt x="278" y="4"/>
                </a:lnTo>
                <a:lnTo>
                  <a:pt x="278" y="4"/>
                </a:lnTo>
                <a:lnTo>
                  <a:pt x="279" y="4"/>
                </a:lnTo>
                <a:lnTo>
                  <a:pt x="279" y="4"/>
                </a:lnTo>
                <a:lnTo>
                  <a:pt x="279" y="4"/>
                </a:lnTo>
                <a:lnTo>
                  <a:pt x="279" y="4"/>
                </a:lnTo>
                <a:lnTo>
                  <a:pt x="279" y="4"/>
                </a:lnTo>
                <a:lnTo>
                  <a:pt x="281" y="6"/>
                </a:lnTo>
                <a:lnTo>
                  <a:pt x="281" y="6"/>
                </a:lnTo>
                <a:lnTo>
                  <a:pt x="281" y="6"/>
                </a:lnTo>
                <a:lnTo>
                  <a:pt x="281" y="6"/>
                </a:lnTo>
                <a:lnTo>
                  <a:pt x="281" y="4"/>
                </a:lnTo>
                <a:lnTo>
                  <a:pt x="282" y="4"/>
                </a:lnTo>
                <a:lnTo>
                  <a:pt x="283" y="4"/>
                </a:lnTo>
                <a:lnTo>
                  <a:pt x="283" y="4"/>
                </a:lnTo>
                <a:lnTo>
                  <a:pt x="283" y="4"/>
                </a:lnTo>
                <a:lnTo>
                  <a:pt x="283" y="4"/>
                </a:lnTo>
                <a:lnTo>
                  <a:pt x="283" y="3"/>
                </a:lnTo>
                <a:lnTo>
                  <a:pt x="282" y="3"/>
                </a:lnTo>
                <a:lnTo>
                  <a:pt x="282" y="3"/>
                </a:lnTo>
                <a:lnTo>
                  <a:pt x="283" y="3"/>
                </a:lnTo>
                <a:lnTo>
                  <a:pt x="285" y="3"/>
                </a:lnTo>
                <a:lnTo>
                  <a:pt x="286" y="2"/>
                </a:lnTo>
                <a:lnTo>
                  <a:pt x="289" y="2"/>
                </a:lnTo>
                <a:lnTo>
                  <a:pt x="291" y="2"/>
                </a:lnTo>
                <a:lnTo>
                  <a:pt x="292" y="0"/>
                </a:lnTo>
                <a:lnTo>
                  <a:pt x="293" y="0"/>
                </a:lnTo>
                <a:lnTo>
                  <a:pt x="293" y="0"/>
                </a:lnTo>
                <a:close/>
              </a:path>
            </a:pathLst>
          </a:custGeom>
          <a:blipFill dpi="0" rotWithShape="1">
            <a:blip r:embed="rId3"/>
            <a:srcRect/>
            <a:stretch>
              <a:fillRect/>
            </a:stretch>
          </a:blipFill>
          <a:ln>
            <a:noFill/>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chenying0907 910"/>
          <p:cNvSpPr/>
          <p:nvPr/>
        </p:nvSpPr>
        <p:spPr bwMode="auto">
          <a:xfrm>
            <a:off x="1605596" y="2201610"/>
            <a:ext cx="570252" cy="575582"/>
          </a:xfrm>
          <a:custGeom>
            <a:avLst/>
            <a:gdLst>
              <a:gd name="T0" fmla="*/ 140 w 280"/>
              <a:gd name="T1" fmla="*/ 0 h 283"/>
              <a:gd name="T2" fmla="*/ 0 w 280"/>
              <a:gd name="T3" fmla="*/ 122 h 283"/>
              <a:gd name="T4" fmla="*/ 34 w 280"/>
              <a:gd name="T5" fmla="*/ 104 h 283"/>
              <a:gd name="T6" fmla="*/ 70 w 280"/>
              <a:gd name="T7" fmla="*/ 124 h 283"/>
              <a:gd name="T8" fmla="*/ 105 w 280"/>
              <a:gd name="T9" fmla="*/ 104 h 283"/>
              <a:gd name="T10" fmla="*/ 135 w 280"/>
              <a:gd name="T11" fmla="*/ 117 h 283"/>
              <a:gd name="T12" fmla="*/ 135 w 280"/>
              <a:gd name="T13" fmla="*/ 194 h 283"/>
              <a:gd name="T14" fmla="*/ 129 w 280"/>
              <a:gd name="T15" fmla="*/ 194 h 283"/>
              <a:gd name="T16" fmla="*/ 129 w 280"/>
              <a:gd name="T17" fmla="*/ 222 h 283"/>
              <a:gd name="T18" fmla="*/ 129 w 280"/>
              <a:gd name="T19" fmla="*/ 250 h 283"/>
              <a:gd name="T20" fmla="*/ 127 w 280"/>
              <a:gd name="T21" fmla="*/ 259 h 283"/>
              <a:gd name="T22" fmla="*/ 117 w 280"/>
              <a:gd name="T23" fmla="*/ 264 h 283"/>
              <a:gd name="T24" fmla="*/ 113 w 280"/>
              <a:gd name="T25" fmla="*/ 264 h 283"/>
              <a:gd name="T26" fmla="*/ 107 w 280"/>
              <a:gd name="T27" fmla="*/ 261 h 283"/>
              <a:gd name="T28" fmla="*/ 105 w 280"/>
              <a:gd name="T29" fmla="*/ 257 h 283"/>
              <a:gd name="T30" fmla="*/ 104 w 280"/>
              <a:gd name="T31" fmla="*/ 251 h 283"/>
              <a:gd name="T32" fmla="*/ 101 w 280"/>
              <a:gd name="T33" fmla="*/ 244 h 283"/>
              <a:gd name="T34" fmla="*/ 93 w 280"/>
              <a:gd name="T35" fmla="*/ 240 h 283"/>
              <a:gd name="T36" fmla="*/ 86 w 280"/>
              <a:gd name="T37" fmla="*/ 243 h 283"/>
              <a:gd name="T38" fmla="*/ 83 w 280"/>
              <a:gd name="T39" fmla="*/ 251 h 283"/>
              <a:gd name="T40" fmla="*/ 85 w 280"/>
              <a:gd name="T41" fmla="*/ 264 h 283"/>
              <a:gd name="T42" fmla="*/ 91 w 280"/>
              <a:gd name="T43" fmla="*/ 274 h 283"/>
              <a:gd name="T44" fmla="*/ 107 w 280"/>
              <a:gd name="T45" fmla="*/ 282 h 283"/>
              <a:gd name="T46" fmla="*/ 117 w 280"/>
              <a:gd name="T47" fmla="*/ 283 h 283"/>
              <a:gd name="T48" fmla="*/ 117 w 280"/>
              <a:gd name="T49" fmla="*/ 283 h 283"/>
              <a:gd name="T50" fmla="*/ 117 w 280"/>
              <a:gd name="T51" fmla="*/ 283 h 283"/>
              <a:gd name="T52" fmla="*/ 117 w 280"/>
              <a:gd name="T53" fmla="*/ 283 h 283"/>
              <a:gd name="T54" fmla="*/ 117 w 280"/>
              <a:gd name="T55" fmla="*/ 283 h 283"/>
              <a:gd name="T56" fmla="*/ 117 w 280"/>
              <a:gd name="T57" fmla="*/ 283 h 283"/>
              <a:gd name="T58" fmla="*/ 117 w 280"/>
              <a:gd name="T59" fmla="*/ 283 h 283"/>
              <a:gd name="T60" fmla="*/ 117 w 280"/>
              <a:gd name="T61" fmla="*/ 283 h 283"/>
              <a:gd name="T62" fmla="*/ 143 w 280"/>
              <a:gd name="T63" fmla="*/ 272 h 283"/>
              <a:gd name="T64" fmla="*/ 151 w 280"/>
              <a:gd name="T65" fmla="*/ 250 h 283"/>
              <a:gd name="T66" fmla="*/ 151 w 280"/>
              <a:gd name="T67" fmla="*/ 250 h 283"/>
              <a:gd name="T68" fmla="*/ 151 w 280"/>
              <a:gd name="T69" fmla="*/ 250 h 283"/>
              <a:gd name="T70" fmla="*/ 151 w 280"/>
              <a:gd name="T71" fmla="*/ 222 h 283"/>
              <a:gd name="T72" fmla="*/ 151 w 280"/>
              <a:gd name="T73" fmla="*/ 194 h 283"/>
              <a:gd name="T74" fmla="*/ 145 w 280"/>
              <a:gd name="T75" fmla="*/ 194 h 283"/>
              <a:gd name="T76" fmla="*/ 145 w 280"/>
              <a:gd name="T77" fmla="*/ 117 h 283"/>
              <a:gd name="T78" fmla="*/ 175 w 280"/>
              <a:gd name="T79" fmla="*/ 105 h 283"/>
              <a:gd name="T80" fmla="*/ 210 w 280"/>
              <a:gd name="T81" fmla="*/ 124 h 283"/>
              <a:gd name="T82" fmla="*/ 246 w 280"/>
              <a:gd name="T83" fmla="*/ 105 h 283"/>
              <a:gd name="T84" fmla="*/ 280 w 280"/>
              <a:gd name="T85" fmla="*/ 123 h 283"/>
              <a:gd name="T86" fmla="*/ 140 w 280"/>
              <a:gd name="T8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0" h="283">
                <a:moveTo>
                  <a:pt x="140" y="0"/>
                </a:moveTo>
                <a:cubicBezTo>
                  <a:pt x="68" y="0"/>
                  <a:pt x="9" y="54"/>
                  <a:pt x="0" y="122"/>
                </a:cubicBezTo>
                <a:cubicBezTo>
                  <a:pt x="7" y="112"/>
                  <a:pt x="20" y="104"/>
                  <a:pt x="34" y="104"/>
                </a:cubicBezTo>
                <a:cubicBezTo>
                  <a:pt x="50" y="104"/>
                  <a:pt x="63" y="112"/>
                  <a:pt x="70" y="124"/>
                </a:cubicBezTo>
                <a:cubicBezTo>
                  <a:pt x="76" y="113"/>
                  <a:pt x="89" y="104"/>
                  <a:pt x="105" y="104"/>
                </a:cubicBezTo>
                <a:cubicBezTo>
                  <a:pt x="117" y="104"/>
                  <a:pt x="128" y="110"/>
                  <a:pt x="135" y="117"/>
                </a:cubicBezTo>
                <a:cubicBezTo>
                  <a:pt x="135" y="194"/>
                  <a:pt x="135" y="194"/>
                  <a:pt x="135" y="194"/>
                </a:cubicBezTo>
                <a:cubicBezTo>
                  <a:pt x="129" y="194"/>
                  <a:pt x="129" y="194"/>
                  <a:pt x="129" y="194"/>
                </a:cubicBezTo>
                <a:cubicBezTo>
                  <a:pt x="129" y="194"/>
                  <a:pt x="129" y="208"/>
                  <a:pt x="129" y="222"/>
                </a:cubicBezTo>
                <a:cubicBezTo>
                  <a:pt x="129" y="236"/>
                  <a:pt x="129" y="250"/>
                  <a:pt x="129" y="250"/>
                </a:cubicBezTo>
                <a:cubicBezTo>
                  <a:pt x="129" y="252"/>
                  <a:pt x="129" y="256"/>
                  <a:pt x="127" y="259"/>
                </a:cubicBezTo>
                <a:cubicBezTo>
                  <a:pt x="125" y="262"/>
                  <a:pt x="122" y="264"/>
                  <a:pt x="117" y="264"/>
                </a:cubicBezTo>
                <a:cubicBezTo>
                  <a:pt x="116" y="264"/>
                  <a:pt x="115" y="264"/>
                  <a:pt x="113" y="264"/>
                </a:cubicBezTo>
                <a:cubicBezTo>
                  <a:pt x="111" y="263"/>
                  <a:pt x="109" y="262"/>
                  <a:pt x="107" y="261"/>
                </a:cubicBezTo>
                <a:cubicBezTo>
                  <a:pt x="106" y="259"/>
                  <a:pt x="106" y="258"/>
                  <a:pt x="105" y="257"/>
                </a:cubicBezTo>
                <a:cubicBezTo>
                  <a:pt x="104" y="255"/>
                  <a:pt x="104" y="253"/>
                  <a:pt x="104" y="251"/>
                </a:cubicBezTo>
                <a:cubicBezTo>
                  <a:pt x="104" y="248"/>
                  <a:pt x="103" y="245"/>
                  <a:pt x="101" y="244"/>
                </a:cubicBezTo>
                <a:cubicBezTo>
                  <a:pt x="99" y="242"/>
                  <a:pt x="96" y="240"/>
                  <a:pt x="93" y="240"/>
                </a:cubicBezTo>
                <a:cubicBezTo>
                  <a:pt x="90" y="240"/>
                  <a:pt x="88" y="242"/>
                  <a:pt x="86" y="243"/>
                </a:cubicBezTo>
                <a:cubicBezTo>
                  <a:pt x="84" y="245"/>
                  <a:pt x="83" y="248"/>
                  <a:pt x="83" y="251"/>
                </a:cubicBezTo>
                <a:cubicBezTo>
                  <a:pt x="83" y="256"/>
                  <a:pt x="83" y="260"/>
                  <a:pt x="85" y="264"/>
                </a:cubicBezTo>
                <a:cubicBezTo>
                  <a:pt x="86" y="267"/>
                  <a:pt x="88" y="271"/>
                  <a:pt x="91" y="274"/>
                </a:cubicBezTo>
                <a:cubicBezTo>
                  <a:pt x="96" y="278"/>
                  <a:pt x="102" y="281"/>
                  <a:pt x="107" y="282"/>
                </a:cubicBezTo>
                <a:cubicBezTo>
                  <a:pt x="112" y="283"/>
                  <a:pt x="116"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29" y="283"/>
                  <a:pt x="137" y="278"/>
                  <a:pt x="143" y="272"/>
                </a:cubicBezTo>
                <a:cubicBezTo>
                  <a:pt x="148" y="265"/>
                  <a:pt x="150" y="257"/>
                  <a:pt x="151" y="250"/>
                </a:cubicBezTo>
                <a:cubicBezTo>
                  <a:pt x="151" y="250"/>
                  <a:pt x="151" y="250"/>
                  <a:pt x="151" y="250"/>
                </a:cubicBezTo>
                <a:cubicBezTo>
                  <a:pt x="151" y="250"/>
                  <a:pt x="151" y="250"/>
                  <a:pt x="151" y="250"/>
                </a:cubicBezTo>
                <a:cubicBezTo>
                  <a:pt x="151" y="222"/>
                  <a:pt x="151" y="222"/>
                  <a:pt x="151" y="222"/>
                </a:cubicBezTo>
                <a:cubicBezTo>
                  <a:pt x="151" y="194"/>
                  <a:pt x="151" y="194"/>
                  <a:pt x="151" y="194"/>
                </a:cubicBezTo>
                <a:cubicBezTo>
                  <a:pt x="145" y="194"/>
                  <a:pt x="145" y="194"/>
                  <a:pt x="145" y="194"/>
                </a:cubicBezTo>
                <a:cubicBezTo>
                  <a:pt x="145" y="117"/>
                  <a:pt x="145" y="117"/>
                  <a:pt x="145" y="117"/>
                </a:cubicBezTo>
                <a:cubicBezTo>
                  <a:pt x="152" y="109"/>
                  <a:pt x="163" y="104"/>
                  <a:pt x="175" y="105"/>
                </a:cubicBezTo>
                <a:cubicBezTo>
                  <a:pt x="191" y="105"/>
                  <a:pt x="204" y="113"/>
                  <a:pt x="210" y="124"/>
                </a:cubicBezTo>
                <a:cubicBezTo>
                  <a:pt x="217" y="113"/>
                  <a:pt x="230" y="105"/>
                  <a:pt x="246" y="105"/>
                </a:cubicBezTo>
                <a:cubicBezTo>
                  <a:pt x="260" y="105"/>
                  <a:pt x="273" y="112"/>
                  <a:pt x="280" y="123"/>
                </a:cubicBezTo>
                <a:cubicBezTo>
                  <a:pt x="271" y="54"/>
                  <a:pt x="212" y="0"/>
                  <a:pt x="140" y="0"/>
                </a:cubicBezTo>
                <a:close/>
              </a:path>
            </a:pathLst>
          </a:custGeom>
          <a:solidFill>
            <a:schemeClr val="bg1"/>
          </a:solidFill>
          <a:ln>
            <a:noFill/>
          </a:ln>
        </p:spPr>
        <p:txBody>
          <a:bodyPr vert="horz" wrap="square" lIns="51435" tIns="25718" rIns="51435" bIns="25718" numCol="1" anchor="t" anchorCtr="0" compatLnSpc="1"/>
          <a:lstStyle/>
          <a:p>
            <a:endParaRPr lang="zh-CN" altLang="en-US"/>
          </a:p>
        </p:txBody>
      </p:sp>
      <p:sp>
        <p:nvSpPr>
          <p:cNvPr id="12" name="chenying0907 307"/>
          <p:cNvSpPr>
            <a:spLocks noChangeAspect="1" noEditPoints="1"/>
          </p:cNvSpPr>
          <p:nvPr/>
        </p:nvSpPr>
        <p:spPr bwMode="auto">
          <a:xfrm>
            <a:off x="6959599" y="2151679"/>
            <a:ext cx="434653" cy="635181"/>
          </a:xfrm>
          <a:custGeom>
            <a:avLst/>
            <a:gdLst>
              <a:gd name="T0" fmla="*/ 151 w 243"/>
              <a:gd name="T1" fmla="*/ 4 h 354"/>
              <a:gd name="T2" fmla="*/ 236 w 243"/>
              <a:gd name="T3" fmla="*/ 91 h 354"/>
              <a:gd name="T4" fmla="*/ 212 w 243"/>
              <a:gd name="T5" fmla="*/ 202 h 354"/>
              <a:gd name="T6" fmla="*/ 201 w 243"/>
              <a:gd name="T7" fmla="*/ 243 h 354"/>
              <a:gd name="T8" fmla="*/ 199 w 243"/>
              <a:gd name="T9" fmla="*/ 276 h 354"/>
              <a:gd name="T10" fmla="*/ 183 w 243"/>
              <a:gd name="T11" fmla="*/ 322 h 354"/>
              <a:gd name="T12" fmla="*/ 143 w 243"/>
              <a:gd name="T13" fmla="*/ 354 h 354"/>
              <a:gd name="T14" fmla="*/ 63 w 243"/>
              <a:gd name="T15" fmla="*/ 328 h 354"/>
              <a:gd name="T16" fmla="*/ 43 w 243"/>
              <a:gd name="T17" fmla="*/ 281 h 354"/>
              <a:gd name="T18" fmla="*/ 43 w 243"/>
              <a:gd name="T19" fmla="*/ 253 h 354"/>
              <a:gd name="T20" fmla="*/ 39 w 243"/>
              <a:gd name="T21" fmla="*/ 231 h 354"/>
              <a:gd name="T22" fmla="*/ 10 w 243"/>
              <a:gd name="T23" fmla="*/ 163 h 354"/>
              <a:gd name="T24" fmla="*/ 74 w 243"/>
              <a:gd name="T25" fmla="*/ 10 h 354"/>
              <a:gd name="T26" fmla="*/ 114 w 243"/>
              <a:gd name="T27" fmla="*/ 0 h 354"/>
              <a:gd name="T28" fmla="*/ 121 w 243"/>
              <a:gd name="T29" fmla="*/ 245 h 354"/>
              <a:gd name="T30" fmla="*/ 180 w 243"/>
              <a:gd name="T31" fmla="*/ 233 h 354"/>
              <a:gd name="T32" fmla="*/ 205 w 243"/>
              <a:gd name="T33" fmla="*/ 168 h 354"/>
              <a:gd name="T34" fmla="*/ 182 w 243"/>
              <a:gd name="T35" fmla="*/ 44 h 354"/>
              <a:gd name="T36" fmla="*/ 26 w 243"/>
              <a:gd name="T37" fmla="*/ 138 h 354"/>
              <a:gd name="T38" fmla="*/ 62 w 243"/>
              <a:gd name="T39" fmla="*/ 235 h 354"/>
              <a:gd name="T40" fmla="*/ 121 w 243"/>
              <a:gd name="T41" fmla="*/ 245 h 354"/>
              <a:gd name="T42" fmla="*/ 74 w 243"/>
              <a:gd name="T43" fmla="*/ 254 h 354"/>
              <a:gd name="T44" fmla="*/ 74 w 243"/>
              <a:gd name="T45" fmla="*/ 274 h 354"/>
              <a:gd name="T46" fmla="*/ 169 w 243"/>
              <a:gd name="T47" fmla="*/ 274 h 354"/>
              <a:gd name="T48" fmla="*/ 169 w 243"/>
              <a:gd name="T49" fmla="*/ 254 h 354"/>
              <a:gd name="T50" fmla="*/ 121 w 243"/>
              <a:gd name="T51" fmla="*/ 283 h 354"/>
              <a:gd name="T52" fmla="*/ 64 w 243"/>
              <a:gd name="T53" fmla="*/ 289 h 354"/>
              <a:gd name="T54" fmla="*/ 140 w 243"/>
              <a:gd name="T55" fmla="*/ 303 h 354"/>
              <a:gd name="T56" fmla="*/ 178 w 243"/>
              <a:gd name="T57" fmla="*/ 297 h 354"/>
              <a:gd name="T58" fmla="*/ 121 w 243"/>
              <a:gd name="T59" fmla="*/ 283 h 354"/>
              <a:gd name="T60" fmla="*/ 100 w 243"/>
              <a:gd name="T61" fmla="*/ 332 h 354"/>
              <a:gd name="T62" fmla="*/ 159 w 243"/>
              <a:gd name="T63" fmla="*/ 31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 h="354">
                <a:moveTo>
                  <a:pt x="128" y="0"/>
                </a:moveTo>
                <a:cubicBezTo>
                  <a:pt x="136" y="1"/>
                  <a:pt x="144" y="2"/>
                  <a:pt x="151" y="4"/>
                </a:cubicBezTo>
                <a:cubicBezTo>
                  <a:pt x="172" y="9"/>
                  <a:pt x="190" y="20"/>
                  <a:pt x="205" y="35"/>
                </a:cubicBezTo>
                <a:cubicBezTo>
                  <a:pt x="221" y="51"/>
                  <a:pt x="231" y="69"/>
                  <a:pt x="236" y="91"/>
                </a:cubicBezTo>
                <a:cubicBezTo>
                  <a:pt x="243" y="121"/>
                  <a:pt x="240" y="149"/>
                  <a:pt x="225" y="177"/>
                </a:cubicBezTo>
                <a:cubicBezTo>
                  <a:pt x="221" y="185"/>
                  <a:pt x="216" y="194"/>
                  <a:pt x="212" y="202"/>
                </a:cubicBezTo>
                <a:cubicBezTo>
                  <a:pt x="206" y="214"/>
                  <a:pt x="203" y="226"/>
                  <a:pt x="202" y="238"/>
                </a:cubicBezTo>
                <a:cubicBezTo>
                  <a:pt x="202" y="240"/>
                  <a:pt x="201" y="241"/>
                  <a:pt x="201" y="243"/>
                </a:cubicBezTo>
                <a:cubicBezTo>
                  <a:pt x="200" y="246"/>
                  <a:pt x="200" y="255"/>
                  <a:pt x="200" y="258"/>
                </a:cubicBezTo>
                <a:cubicBezTo>
                  <a:pt x="202" y="264"/>
                  <a:pt x="201" y="270"/>
                  <a:pt x="199" y="276"/>
                </a:cubicBezTo>
                <a:cubicBezTo>
                  <a:pt x="198" y="278"/>
                  <a:pt x="198" y="279"/>
                  <a:pt x="199" y="281"/>
                </a:cubicBezTo>
                <a:cubicBezTo>
                  <a:pt x="205" y="297"/>
                  <a:pt x="198" y="314"/>
                  <a:pt x="183" y="322"/>
                </a:cubicBezTo>
                <a:cubicBezTo>
                  <a:pt x="181" y="322"/>
                  <a:pt x="180" y="324"/>
                  <a:pt x="180" y="325"/>
                </a:cubicBezTo>
                <a:cubicBezTo>
                  <a:pt x="173" y="342"/>
                  <a:pt x="161" y="353"/>
                  <a:pt x="143" y="354"/>
                </a:cubicBezTo>
                <a:cubicBezTo>
                  <a:pt x="127" y="354"/>
                  <a:pt x="111" y="354"/>
                  <a:pt x="96" y="353"/>
                </a:cubicBezTo>
                <a:cubicBezTo>
                  <a:pt x="80" y="352"/>
                  <a:pt x="69" y="342"/>
                  <a:pt x="63" y="328"/>
                </a:cubicBezTo>
                <a:cubicBezTo>
                  <a:pt x="62" y="324"/>
                  <a:pt x="60" y="322"/>
                  <a:pt x="57" y="321"/>
                </a:cubicBezTo>
                <a:cubicBezTo>
                  <a:pt x="43" y="313"/>
                  <a:pt x="37" y="296"/>
                  <a:pt x="43" y="281"/>
                </a:cubicBezTo>
                <a:cubicBezTo>
                  <a:pt x="44" y="279"/>
                  <a:pt x="44" y="278"/>
                  <a:pt x="43" y="276"/>
                </a:cubicBezTo>
                <a:cubicBezTo>
                  <a:pt x="40" y="268"/>
                  <a:pt x="40" y="261"/>
                  <a:pt x="43" y="253"/>
                </a:cubicBezTo>
                <a:cubicBezTo>
                  <a:pt x="43" y="252"/>
                  <a:pt x="43" y="250"/>
                  <a:pt x="43" y="248"/>
                </a:cubicBezTo>
                <a:cubicBezTo>
                  <a:pt x="41" y="242"/>
                  <a:pt x="40" y="237"/>
                  <a:pt x="39" y="231"/>
                </a:cubicBezTo>
                <a:cubicBezTo>
                  <a:pt x="37" y="218"/>
                  <a:pt x="32" y="206"/>
                  <a:pt x="26" y="195"/>
                </a:cubicBezTo>
                <a:cubicBezTo>
                  <a:pt x="21" y="184"/>
                  <a:pt x="15" y="174"/>
                  <a:pt x="10" y="163"/>
                </a:cubicBezTo>
                <a:cubicBezTo>
                  <a:pt x="2" y="143"/>
                  <a:pt x="0" y="121"/>
                  <a:pt x="4" y="100"/>
                </a:cubicBezTo>
                <a:cubicBezTo>
                  <a:pt x="11" y="57"/>
                  <a:pt x="35" y="27"/>
                  <a:pt x="74" y="10"/>
                </a:cubicBezTo>
                <a:cubicBezTo>
                  <a:pt x="86" y="4"/>
                  <a:pt x="98" y="1"/>
                  <a:pt x="111" y="1"/>
                </a:cubicBezTo>
                <a:cubicBezTo>
                  <a:pt x="112" y="0"/>
                  <a:pt x="113" y="0"/>
                  <a:pt x="114" y="0"/>
                </a:cubicBezTo>
                <a:lnTo>
                  <a:pt x="128" y="0"/>
                </a:lnTo>
                <a:close/>
                <a:moveTo>
                  <a:pt x="121" y="245"/>
                </a:moveTo>
                <a:cubicBezTo>
                  <a:pt x="136" y="245"/>
                  <a:pt x="151" y="245"/>
                  <a:pt x="167" y="245"/>
                </a:cubicBezTo>
                <a:cubicBezTo>
                  <a:pt x="176" y="245"/>
                  <a:pt x="179" y="242"/>
                  <a:pt x="180" y="233"/>
                </a:cubicBezTo>
                <a:cubicBezTo>
                  <a:pt x="182" y="223"/>
                  <a:pt x="184" y="213"/>
                  <a:pt x="187" y="203"/>
                </a:cubicBezTo>
                <a:cubicBezTo>
                  <a:pt x="192" y="191"/>
                  <a:pt x="199" y="180"/>
                  <a:pt x="205" y="168"/>
                </a:cubicBezTo>
                <a:cubicBezTo>
                  <a:pt x="212" y="156"/>
                  <a:pt x="216" y="143"/>
                  <a:pt x="217" y="128"/>
                </a:cubicBezTo>
                <a:cubicBezTo>
                  <a:pt x="220" y="94"/>
                  <a:pt x="208" y="66"/>
                  <a:pt x="182" y="44"/>
                </a:cubicBezTo>
                <a:cubicBezTo>
                  <a:pt x="149" y="17"/>
                  <a:pt x="106" y="15"/>
                  <a:pt x="70" y="37"/>
                </a:cubicBezTo>
                <a:cubicBezTo>
                  <a:pt x="35" y="58"/>
                  <a:pt x="19" y="98"/>
                  <a:pt x="26" y="138"/>
                </a:cubicBezTo>
                <a:cubicBezTo>
                  <a:pt x="28" y="152"/>
                  <a:pt x="35" y="165"/>
                  <a:pt x="42" y="177"/>
                </a:cubicBezTo>
                <a:cubicBezTo>
                  <a:pt x="52" y="195"/>
                  <a:pt x="60" y="214"/>
                  <a:pt x="62" y="235"/>
                </a:cubicBezTo>
                <a:cubicBezTo>
                  <a:pt x="62" y="242"/>
                  <a:pt x="66" y="245"/>
                  <a:pt x="73" y="245"/>
                </a:cubicBezTo>
                <a:cubicBezTo>
                  <a:pt x="89" y="245"/>
                  <a:pt x="105" y="245"/>
                  <a:pt x="121" y="245"/>
                </a:cubicBezTo>
                <a:moveTo>
                  <a:pt x="121" y="254"/>
                </a:moveTo>
                <a:cubicBezTo>
                  <a:pt x="105" y="254"/>
                  <a:pt x="89" y="254"/>
                  <a:pt x="74" y="254"/>
                </a:cubicBezTo>
                <a:cubicBezTo>
                  <a:pt x="69" y="254"/>
                  <a:pt x="65" y="256"/>
                  <a:pt x="64" y="260"/>
                </a:cubicBezTo>
                <a:cubicBezTo>
                  <a:pt x="61" y="267"/>
                  <a:pt x="66" y="274"/>
                  <a:pt x="74" y="274"/>
                </a:cubicBezTo>
                <a:cubicBezTo>
                  <a:pt x="96" y="274"/>
                  <a:pt x="118" y="274"/>
                  <a:pt x="140" y="274"/>
                </a:cubicBezTo>
                <a:cubicBezTo>
                  <a:pt x="149" y="274"/>
                  <a:pt x="159" y="274"/>
                  <a:pt x="169" y="274"/>
                </a:cubicBezTo>
                <a:cubicBezTo>
                  <a:pt x="173" y="274"/>
                  <a:pt x="176" y="272"/>
                  <a:pt x="178" y="268"/>
                </a:cubicBezTo>
                <a:cubicBezTo>
                  <a:pt x="181" y="261"/>
                  <a:pt x="176" y="254"/>
                  <a:pt x="169" y="254"/>
                </a:cubicBezTo>
                <a:cubicBezTo>
                  <a:pt x="153" y="254"/>
                  <a:pt x="137" y="254"/>
                  <a:pt x="121" y="254"/>
                </a:cubicBezTo>
                <a:moveTo>
                  <a:pt x="121" y="283"/>
                </a:moveTo>
                <a:cubicBezTo>
                  <a:pt x="105" y="283"/>
                  <a:pt x="89" y="283"/>
                  <a:pt x="74" y="283"/>
                </a:cubicBezTo>
                <a:cubicBezTo>
                  <a:pt x="69" y="283"/>
                  <a:pt x="65" y="285"/>
                  <a:pt x="64" y="289"/>
                </a:cubicBezTo>
                <a:cubicBezTo>
                  <a:pt x="61" y="296"/>
                  <a:pt x="66" y="303"/>
                  <a:pt x="74" y="303"/>
                </a:cubicBezTo>
                <a:cubicBezTo>
                  <a:pt x="96" y="303"/>
                  <a:pt x="118" y="303"/>
                  <a:pt x="140" y="303"/>
                </a:cubicBezTo>
                <a:cubicBezTo>
                  <a:pt x="149" y="303"/>
                  <a:pt x="159" y="303"/>
                  <a:pt x="169" y="303"/>
                </a:cubicBezTo>
                <a:cubicBezTo>
                  <a:pt x="173" y="303"/>
                  <a:pt x="176" y="301"/>
                  <a:pt x="178" y="297"/>
                </a:cubicBezTo>
                <a:cubicBezTo>
                  <a:pt x="181" y="290"/>
                  <a:pt x="176" y="283"/>
                  <a:pt x="169" y="283"/>
                </a:cubicBezTo>
                <a:cubicBezTo>
                  <a:pt x="153" y="283"/>
                  <a:pt x="137" y="283"/>
                  <a:pt x="121" y="283"/>
                </a:cubicBezTo>
                <a:moveTo>
                  <a:pt x="82" y="313"/>
                </a:moveTo>
                <a:cubicBezTo>
                  <a:pt x="82" y="323"/>
                  <a:pt x="90" y="331"/>
                  <a:pt x="100" y="332"/>
                </a:cubicBezTo>
                <a:cubicBezTo>
                  <a:pt x="114" y="332"/>
                  <a:pt x="128" y="332"/>
                  <a:pt x="142" y="332"/>
                </a:cubicBezTo>
                <a:cubicBezTo>
                  <a:pt x="152" y="331"/>
                  <a:pt x="159" y="323"/>
                  <a:pt x="159" y="313"/>
                </a:cubicBezTo>
                <a:lnTo>
                  <a:pt x="82" y="313"/>
                </a:lnTo>
                <a:close/>
              </a:path>
            </a:pathLst>
          </a:custGeom>
          <a:solidFill>
            <a:schemeClr val="bg1"/>
          </a:solidFill>
          <a:ln>
            <a:noFill/>
          </a:ln>
        </p:spPr>
        <p:txBody>
          <a:bodyPr vert="horz" wrap="square" lIns="51435" tIns="25718" rIns="51435" bIns="25718" numCol="1" anchor="t" anchorCtr="0" compatLnSpc="1"/>
          <a:lstStyle/>
          <a:p>
            <a:endParaRPr lang="zh-CN" altLang="en-US"/>
          </a:p>
        </p:txBody>
      </p:sp>
      <p:sp>
        <p:nvSpPr>
          <p:cNvPr id="13" name="chenying0907 63"/>
          <p:cNvSpPr>
            <a:spLocks noChangeAspect="1" noEditPoints="1"/>
          </p:cNvSpPr>
          <p:nvPr/>
        </p:nvSpPr>
        <p:spPr bwMode="auto">
          <a:xfrm>
            <a:off x="4288393" y="2123200"/>
            <a:ext cx="544273" cy="618384"/>
          </a:xfrm>
          <a:custGeom>
            <a:avLst/>
            <a:gdLst>
              <a:gd name="T0" fmla="*/ 319 w 352"/>
              <a:gd name="T1" fmla="*/ 209 h 400"/>
              <a:gd name="T2" fmla="*/ 238 w 352"/>
              <a:gd name="T3" fmla="*/ 134 h 400"/>
              <a:gd name="T4" fmla="*/ 251 w 352"/>
              <a:gd name="T5" fmla="*/ 134 h 400"/>
              <a:gd name="T6" fmla="*/ 313 w 352"/>
              <a:gd name="T7" fmla="*/ 114 h 400"/>
              <a:gd name="T8" fmla="*/ 283 w 352"/>
              <a:gd name="T9" fmla="*/ 96 h 400"/>
              <a:gd name="T10" fmla="*/ 292 w 352"/>
              <a:gd name="T11" fmla="*/ 82 h 400"/>
              <a:gd name="T12" fmla="*/ 289 w 352"/>
              <a:gd name="T13" fmla="*/ 75 h 400"/>
              <a:gd name="T14" fmla="*/ 237 w 352"/>
              <a:gd name="T15" fmla="*/ 97 h 400"/>
              <a:gd name="T16" fmla="*/ 231 w 352"/>
              <a:gd name="T17" fmla="*/ 16 h 400"/>
              <a:gd name="T18" fmla="*/ 142 w 352"/>
              <a:gd name="T19" fmla="*/ 17 h 400"/>
              <a:gd name="T20" fmla="*/ 136 w 352"/>
              <a:gd name="T21" fmla="*/ 108 h 400"/>
              <a:gd name="T22" fmla="*/ 121 w 352"/>
              <a:gd name="T23" fmla="*/ 112 h 400"/>
              <a:gd name="T24" fmla="*/ 111 w 352"/>
              <a:gd name="T25" fmla="*/ 119 h 400"/>
              <a:gd name="T26" fmla="*/ 127 w 352"/>
              <a:gd name="T27" fmla="*/ 130 h 400"/>
              <a:gd name="T28" fmla="*/ 34 w 352"/>
              <a:gd name="T29" fmla="*/ 214 h 400"/>
              <a:gd name="T30" fmla="*/ 149 w 352"/>
              <a:gd name="T31" fmla="*/ 391 h 400"/>
              <a:gd name="T32" fmla="*/ 343 w 352"/>
              <a:gd name="T33" fmla="*/ 268 h 400"/>
              <a:gd name="T34" fmla="*/ 303 w 352"/>
              <a:gd name="T35" fmla="*/ 109 h 400"/>
              <a:gd name="T36" fmla="*/ 251 w 352"/>
              <a:gd name="T37" fmla="*/ 123 h 400"/>
              <a:gd name="T38" fmla="*/ 243 w 352"/>
              <a:gd name="T39" fmla="*/ 122 h 400"/>
              <a:gd name="T40" fmla="*/ 280 w 352"/>
              <a:gd name="T41" fmla="*/ 85 h 400"/>
              <a:gd name="T42" fmla="*/ 239 w 352"/>
              <a:gd name="T43" fmla="*/ 111 h 400"/>
              <a:gd name="T44" fmla="*/ 280 w 352"/>
              <a:gd name="T45" fmla="*/ 85 h 400"/>
              <a:gd name="T46" fmla="*/ 218 w 352"/>
              <a:gd name="T47" fmla="*/ 315 h 400"/>
              <a:gd name="T48" fmla="*/ 183 w 352"/>
              <a:gd name="T49" fmla="*/ 326 h 400"/>
              <a:gd name="T50" fmla="*/ 169 w 352"/>
              <a:gd name="T51" fmla="*/ 344 h 400"/>
              <a:gd name="T52" fmla="*/ 147 w 352"/>
              <a:gd name="T53" fmla="*/ 322 h 400"/>
              <a:gd name="T54" fmla="*/ 122 w 352"/>
              <a:gd name="T55" fmla="*/ 300 h 400"/>
              <a:gd name="T56" fmla="*/ 155 w 352"/>
              <a:gd name="T57" fmla="*/ 280 h 400"/>
              <a:gd name="T58" fmla="*/ 169 w 352"/>
              <a:gd name="T59" fmla="*/ 301 h 400"/>
              <a:gd name="T60" fmla="*/ 142 w 352"/>
              <a:gd name="T61" fmla="*/ 258 h 400"/>
              <a:gd name="T62" fmla="*/ 122 w 352"/>
              <a:gd name="T63" fmla="*/ 225 h 400"/>
              <a:gd name="T64" fmla="*/ 169 w 352"/>
              <a:gd name="T65" fmla="*/ 184 h 400"/>
              <a:gd name="T66" fmla="*/ 183 w 352"/>
              <a:gd name="T67" fmla="*/ 175 h 400"/>
              <a:gd name="T68" fmla="*/ 215 w 352"/>
              <a:gd name="T69" fmla="*/ 194 h 400"/>
              <a:gd name="T70" fmla="*/ 195 w 352"/>
              <a:gd name="T71" fmla="*/ 223 h 400"/>
              <a:gd name="T72" fmla="*/ 183 w 352"/>
              <a:gd name="T73" fmla="*/ 209 h 400"/>
              <a:gd name="T74" fmla="*/ 221 w 352"/>
              <a:gd name="T75" fmla="*/ 252 h 400"/>
              <a:gd name="T76" fmla="*/ 230 w 352"/>
              <a:gd name="T77" fmla="*/ 30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2" h="400">
                <a:moveTo>
                  <a:pt x="343" y="268"/>
                </a:moveTo>
                <a:cubicBezTo>
                  <a:pt x="339" y="245"/>
                  <a:pt x="331" y="231"/>
                  <a:pt x="319" y="209"/>
                </a:cubicBezTo>
                <a:cubicBezTo>
                  <a:pt x="308" y="192"/>
                  <a:pt x="288" y="172"/>
                  <a:pt x="273" y="160"/>
                </a:cubicBezTo>
                <a:cubicBezTo>
                  <a:pt x="262" y="151"/>
                  <a:pt x="249" y="143"/>
                  <a:pt x="238" y="134"/>
                </a:cubicBezTo>
                <a:cubicBezTo>
                  <a:pt x="241" y="134"/>
                  <a:pt x="241" y="134"/>
                  <a:pt x="241" y="134"/>
                </a:cubicBezTo>
                <a:cubicBezTo>
                  <a:pt x="251" y="134"/>
                  <a:pt x="251" y="134"/>
                  <a:pt x="251" y="134"/>
                </a:cubicBezTo>
                <a:cubicBezTo>
                  <a:pt x="258" y="134"/>
                  <a:pt x="266" y="134"/>
                  <a:pt x="274" y="133"/>
                </a:cubicBezTo>
                <a:cubicBezTo>
                  <a:pt x="283" y="132"/>
                  <a:pt x="306" y="128"/>
                  <a:pt x="313" y="114"/>
                </a:cubicBezTo>
                <a:cubicBezTo>
                  <a:pt x="318" y="104"/>
                  <a:pt x="314" y="99"/>
                  <a:pt x="311" y="97"/>
                </a:cubicBezTo>
                <a:cubicBezTo>
                  <a:pt x="306" y="93"/>
                  <a:pt x="295" y="94"/>
                  <a:pt x="283" y="96"/>
                </a:cubicBezTo>
                <a:cubicBezTo>
                  <a:pt x="288" y="92"/>
                  <a:pt x="291" y="88"/>
                  <a:pt x="292" y="84"/>
                </a:cubicBezTo>
                <a:cubicBezTo>
                  <a:pt x="292" y="84"/>
                  <a:pt x="292" y="83"/>
                  <a:pt x="292" y="82"/>
                </a:cubicBezTo>
                <a:cubicBezTo>
                  <a:pt x="292" y="80"/>
                  <a:pt x="292" y="78"/>
                  <a:pt x="290" y="76"/>
                </a:cubicBezTo>
                <a:cubicBezTo>
                  <a:pt x="289" y="75"/>
                  <a:pt x="289" y="75"/>
                  <a:pt x="289" y="75"/>
                </a:cubicBezTo>
                <a:cubicBezTo>
                  <a:pt x="287" y="74"/>
                  <a:pt x="287" y="74"/>
                  <a:pt x="287" y="74"/>
                </a:cubicBezTo>
                <a:cubicBezTo>
                  <a:pt x="272" y="72"/>
                  <a:pt x="251" y="83"/>
                  <a:pt x="237" y="97"/>
                </a:cubicBezTo>
                <a:cubicBezTo>
                  <a:pt x="252" y="77"/>
                  <a:pt x="280" y="51"/>
                  <a:pt x="285" y="30"/>
                </a:cubicBezTo>
                <a:cubicBezTo>
                  <a:pt x="266" y="29"/>
                  <a:pt x="247" y="25"/>
                  <a:pt x="231" y="16"/>
                </a:cubicBezTo>
                <a:cubicBezTo>
                  <a:pt x="216" y="8"/>
                  <a:pt x="209" y="0"/>
                  <a:pt x="191" y="3"/>
                </a:cubicBezTo>
                <a:cubicBezTo>
                  <a:pt x="174" y="5"/>
                  <a:pt x="158" y="13"/>
                  <a:pt x="142" y="17"/>
                </a:cubicBezTo>
                <a:cubicBezTo>
                  <a:pt x="124" y="22"/>
                  <a:pt x="108" y="15"/>
                  <a:pt x="90" y="18"/>
                </a:cubicBezTo>
                <a:cubicBezTo>
                  <a:pt x="87" y="49"/>
                  <a:pt x="125" y="79"/>
                  <a:pt x="136" y="108"/>
                </a:cubicBezTo>
                <a:cubicBezTo>
                  <a:pt x="131" y="109"/>
                  <a:pt x="126" y="110"/>
                  <a:pt x="121" y="112"/>
                </a:cubicBezTo>
                <a:cubicBezTo>
                  <a:pt x="121" y="112"/>
                  <a:pt x="121" y="112"/>
                  <a:pt x="121" y="112"/>
                </a:cubicBezTo>
                <a:cubicBezTo>
                  <a:pt x="118" y="113"/>
                  <a:pt x="115" y="114"/>
                  <a:pt x="114" y="116"/>
                </a:cubicBezTo>
                <a:cubicBezTo>
                  <a:pt x="111" y="119"/>
                  <a:pt x="111" y="119"/>
                  <a:pt x="111" y="119"/>
                </a:cubicBezTo>
                <a:cubicBezTo>
                  <a:pt x="113" y="123"/>
                  <a:pt x="113" y="123"/>
                  <a:pt x="113" y="123"/>
                </a:cubicBezTo>
                <a:cubicBezTo>
                  <a:pt x="116" y="127"/>
                  <a:pt x="120" y="129"/>
                  <a:pt x="127" y="130"/>
                </a:cubicBezTo>
                <a:cubicBezTo>
                  <a:pt x="113" y="139"/>
                  <a:pt x="96" y="149"/>
                  <a:pt x="84" y="159"/>
                </a:cubicBezTo>
                <a:cubicBezTo>
                  <a:pt x="69" y="172"/>
                  <a:pt x="46" y="198"/>
                  <a:pt x="34" y="214"/>
                </a:cubicBezTo>
                <a:cubicBezTo>
                  <a:pt x="13" y="240"/>
                  <a:pt x="0" y="275"/>
                  <a:pt x="6" y="307"/>
                </a:cubicBezTo>
                <a:cubicBezTo>
                  <a:pt x="18" y="370"/>
                  <a:pt x="92" y="391"/>
                  <a:pt x="149" y="391"/>
                </a:cubicBezTo>
                <a:cubicBezTo>
                  <a:pt x="212" y="391"/>
                  <a:pt x="293" y="400"/>
                  <a:pt x="335" y="348"/>
                </a:cubicBezTo>
                <a:cubicBezTo>
                  <a:pt x="352" y="327"/>
                  <a:pt x="347" y="295"/>
                  <a:pt x="343" y="268"/>
                </a:cubicBezTo>
                <a:close/>
                <a:moveTo>
                  <a:pt x="305" y="105"/>
                </a:moveTo>
                <a:cubicBezTo>
                  <a:pt x="305" y="105"/>
                  <a:pt x="305" y="106"/>
                  <a:pt x="303" y="109"/>
                </a:cubicBezTo>
                <a:cubicBezTo>
                  <a:pt x="299" y="117"/>
                  <a:pt x="284" y="121"/>
                  <a:pt x="273" y="123"/>
                </a:cubicBezTo>
                <a:cubicBezTo>
                  <a:pt x="266" y="124"/>
                  <a:pt x="258" y="124"/>
                  <a:pt x="251" y="123"/>
                </a:cubicBezTo>
                <a:cubicBezTo>
                  <a:pt x="243" y="123"/>
                  <a:pt x="243" y="123"/>
                  <a:pt x="243" y="123"/>
                </a:cubicBezTo>
                <a:cubicBezTo>
                  <a:pt x="243" y="122"/>
                  <a:pt x="243" y="122"/>
                  <a:pt x="243" y="122"/>
                </a:cubicBezTo>
                <a:cubicBezTo>
                  <a:pt x="263" y="112"/>
                  <a:pt x="300" y="101"/>
                  <a:pt x="305" y="105"/>
                </a:cubicBezTo>
                <a:close/>
                <a:moveTo>
                  <a:pt x="280" y="85"/>
                </a:moveTo>
                <a:cubicBezTo>
                  <a:pt x="275" y="90"/>
                  <a:pt x="260" y="99"/>
                  <a:pt x="251" y="104"/>
                </a:cubicBezTo>
                <a:cubicBezTo>
                  <a:pt x="247" y="106"/>
                  <a:pt x="243" y="108"/>
                  <a:pt x="239" y="111"/>
                </a:cubicBezTo>
                <a:cubicBezTo>
                  <a:pt x="239" y="111"/>
                  <a:pt x="239" y="111"/>
                  <a:pt x="239" y="111"/>
                </a:cubicBezTo>
                <a:cubicBezTo>
                  <a:pt x="249" y="98"/>
                  <a:pt x="267" y="86"/>
                  <a:pt x="280" y="85"/>
                </a:cubicBezTo>
                <a:close/>
                <a:moveTo>
                  <a:pt x="230" y="301"/>
                </a:moveTo>
                <a:cubicBezTo>
                  <a:pt x="227" y="306"/>
                  <a:pt x="223" y="311"/>
                  <a:pt x="218" y="315"/>
                </a:cubicBezTo>
                <a:cubicBezTo>
                  <a:pt x="213" y="319"/>
                  <a:pt x="208" y="322"/>
                  <a:pt x="203" y="323"/>
                </a:cubicBezTo>
                <a:cubicBezTo>
                  <a:pt x="197" y="325"/>
                  <a:pt x="191" y="326"/>
                  <a:pt x="183" y="326"/>
                </a:cubicBezTo>
                <a:cubicBezTo>
                  <a:pt x="183" y="344"/>
                  <a:pt x="183" y="344"/>
                  <a:pt x="183" y="344"/>
                </a:cubicBezTo>
                <a:cubicBezTo>
                  <a:pt x="169" y="344"/>
                  <a:pt x="169" y="344"/>
                  <a:pt x="169" y="344"/>
                </a:cubicBezTo>
                <a:cubicBezTo>
                  <a:pt x="169" y="326"/>
                  <a:pt x="169" y="326"/>
                  <a:pt x="169" y="326"/>
                </a:cubicBezTo>
                <a:cubicBezTo>
                  <a:pt x="160" y="326"/>
                  <a:pt x="152" y="324"/>
                  <a:pt x="147" y="322"/>
                </a:cubicBezTo>
                <a:cubicBezTo>
                  <a:pt x="141" y="320"/>
                  <a:pt x="136" y="317"/>
                  <a:pt x="132" y="313"/>
                </a:cubicBezTo>
                <a:cubicBezTo>
                  <a:pt x="127" y="309"/>
                  <a:pt x="124" y="305"/>
                  <a:pt x="122" y="300"/>
                </a:cubicBezTo>
                <a:cubicBezTo>
                  <a:pt x="120" y="296"/>
                  <a:pt x="118" y="291"/>
                  <a:pt x="117" y="284"/>
                </a:cubicBezTo>
                <a:cubicBezTo>
                  <a:pt x="155" y="280"/>
                  <a:pt x="155" y="280"/>
                  <a:pt x="155" y="280"/>
                </a:cubicBezTo>
                <a:cubicBezTo>
                  <a:pt x="156" y="286"/>
                  <a:pt x="158" y="291"/>
                  <a:pt x="160" y="293"/>
                </a:cubicBezTo>
                <a:cubicBezTo>
                  <a:pt x="162" y="296"/>
                  <a:pt x="165" y="299"/>
                  <a:pt x="169" y="301"/>
                </a:cubicBezTo>
                <a:cubicBezTo>
                  <a:pt x="169" y="267"/>
                  <a:pt x="169" y="267"/>
                  <a:pt x="169" y="267"/>
                </a:cubicBezTo>
                <a:cubicBezTo>
                  <a:pt x="156" y="264"/>
                  <a:pt x="147" y="261"/>
                  <a:pt x="142" y="258"/>
                </a:cubicBezTo>
                <a:cubicBezTo>
                  <a:pt x="137" y="255"/>
                  <a:pt x="132" y="251"/>
                  <a:pt x="128" y="246"/>
                </a:cubicBezTo>
                <a:cubicBezTo>
                  <a:pt x="124" y="240"/>
                  <a:pt x="122" y="233"/>
                  <a:pt x="122" y="225"/>
                </a:cubicBezTo>
                <a:cubicBezTo>
                  <a:pt x="122" y="213"/>
                  <a:pt x="126" y="204"/>
                  <a:pt x="134" y="196"/>
                </a:cubicBezTo>
                <a:cubicBezTo>
                  <a:pt x="142" y="189"/>
                  <a:pt x="154" y="185"/>
                  <a:pt x="169" y="184"/>
                </a:cubicBezTo>
                <a:cubicBezTo>
                  <a:pt x="169" y="175"/>
                  <a:pt x="169" y="175"/>
                  <a:pt x="169" y="175"/>
                </a:cubicBezTo>
                <a:cubicBezTo>
                  <a:pt x="183" y="175"/>
                  <a:pt x="183" y="175"/>
                  <a:pt x="183" y="175"/>
                </a:cubicBezTo>
                <a:cubicBezTo>
                  <a:pt x="183" y="184"/>
                  <a:pt x="183" y="184"/>
                  <a:pt x="183" y="184"/>
                </a:cubicBezTo>
                <a:cubicBezTo>
                  <a:pt x="197" y="185"/>
                  <a:pt x="208" y="188"/>
                  <a:pt x="215" y="194"/>
                </a:cubicBezTo>
                <a:cubicBezTo>
                  <a:pt x="223" y="200"/>
                  <a:pt x="228" y="208"/>
                  <a:pt x="230" y="218"/>
                </a:cubicBezTo>
                <a:cubicBezTo>
                  <a:pt x="195" y="223"/>
                  <a:pt x="195" y="223"/>
                  <a:pt x="195" y="223"/>
                </a:cubicBezTo>
                <a:cubicBezTo>
                  <a:pt x="193" y="219"/>
                  <a:pt x="191" y="216"/>
                  <a:pt x="190" y="214"/>
                </a:cubicBezTo>
                <a:cubicBezTo>
                  <a:pt x="189" y="212"/>
                  <a:pt x="186" y="211"/>
                  <a:pt x="183" y="209"/>
                </a:cubicBezTo>
                <a:cubicBezTo>
                  <a:pt x="183" y="236"/>
                  <a:pt x="183" y="236"/>
                  <a:pt x="183" y="236"/>
                </a:cubicBezTo>
                <a:cubicBezTo>
                  <a:pt x="202" y="241"/>
                  <a:pt x="215" y="247"/>
                  <a:pt x="221" y="252"/>
                </a:cubicBezTo>
                <a:cubicBezTo>
                  <a:pt x="230" y="260"/>
                  <a:pt x="234" y="270"/>
                  <a:pt x="234" y="282"/>
                </a:cubicBezTo>
                <a:cubicBezTo>
                  <a:pt x="234" y="288"/>
                  <a:pt x="233" y="295"/>
                  <a:pt x="230" y="301"/>
                </a:cubicBezTo>
                <a:close/>
              </a:path>
            </a:pathLst>
          </a:custGeom>
          <a:solidFill>
            <a:schemeClr val="bg1"/>
          </a:solidFill>
          <a:ln>
            <a:noFill/>
          </a:ln>
        </p:spPr>
        <p:txBody>
          <a:bodyPr vert="horz" wrap="square" lIns="51435" tIns="25718" rIns="51435" bIns="25718" numCol="1" anchor="t" anchorCtr="0" compatLnSpc="1"/>
          <a:lstStyle/>
          <a:p>
            <a:endParaRPr lang="zh-CN" altLang="en-US"/>
          </a:p>
        </p:txBody>
      </p:sp>
      <p:sp>
        <p:nvSpPr>
          <p:cNvPr id="14" name="矩形 13"/>
          <p:cNvSpPr/>
          <p:nvPr/>
        </p:nvSpPr>
        <p:spPr>
          <a:xfrm>
            <a:off x="929453" y="3290370"/>
            <a:ext cx="1922539" cy="668003"/>
          </a:xfrm>
          <a:prstGeom prst="rect">
            <a:avLst/>
          </a:prstGeom>
        </p:spPr>
        <p:txBody>
          <a:bodyPr wrap="square" lIns="68580" tIns="34290" rIns="68580" bIns="34290">
            <a:spAutoFit/>
          </a:bodyPr>
          <a:lstStyle/>
          <a:p>
            <a:pPr algn="ctr">
              <a:lnSpc>
                <a:spcPct val="150000"/>
              </a:lnSpc>
              <a:spcAft>
                <a:spcPts val="450"/>
              </a:spcAft>
            </a:pPr>
            <a:r>
              <a:rPr lang="zh-CN" altLang="en-US" sz="900" dirty="0">
                <a:solidFill>
                  <a:schemeClr val="tx1">
                    <a:lumMod val="50000"/>
                    <a:lumOff val="50000"/>
                  </a:schemeClr>
                </a:solidFill>
                <a:latin typeface="微软雅黑" pitchFamily="34" charset="-122"/>
                <a:ea typeface="微软雅黑" pitchFamily="34" charset="-122"/>
              </a:rPr>
              <a:t>After you hit your content here, or by copying your text, choose paste in this box and choose to keep only the text.</a:t>
            </a:r>
            <a:endParaRPr lang="en-US" altLang="zh-CN" sz="900" dirty="0">
              <a:solidFill>
                <a:schemeClr val="tx1">
                  <a:lumMod val="50000"/>
                  <a:lumOff val="50000"/>
                </a:schemeClr>
              </a:solidFill>
              <a:latin typeface="微软雅黑" pitchFamily="34" charset="-122"/>
              <a:ea typeface="微软雅黑" pitchFamily="34" charset="-122"/>
            </a:endParaRPr>
          </a:p>
        </p:txBody>
      </p:sp>
      <p:sp>
        <p:nvSpPr>
          <p:cNvPr id="20" name="矩形 19"/>
          <p:cNvSpPr/>
          <p:nvPr/>
        </p:nvSpPr>
        <p:spPr>
          <a:xfrm>
            <a:off x="3495587" y="3290369"/>
            <a:ext cx="1922539" cy="668003"/>
          </a:xfrm>
          <a:prstGeom prst="rect">
            <a:avLst/>
          </a:prstGeom>
        </p:spPr>
        <p:txBody>
          <a:bodyPr wrap="square" lIns="68580" tIns="34290" rIns="68580" bIns="34290">
            <a:spAutoFit/>
          </a:bodyPr>
          <a:lstStyle/>
          <a:p>
            <a:pPr algn="ctr">
              <a:lnSpc>
                <a:spcPct val="150000"/>
              </a:lnSpc>
              <a:spcAft>
                <a:spcPts val="450"/>
              </a:spcAft>
            </a:pPr>
            <a:r>
              <a:rPr lang="zh-CN" altLang="en-US" sz="900" dirty="0">
                <a:solidFill>
                  <a:schemeClr val="tx1">
                    <a:lumMod val="50000"/>
                    <a:lumOff val="50000"/>
                  </a:schemeClr>
                </a:solidFill>
                <a:latin typeface="微软雅黑" pitchFamily="34" charset="-122"/>
                <a:ea typeface="微软雅黑" pitchFamily="34" charset="-122"/>
              </a:rPr>
              <a:t>After you hit your content here, or by copying your text, choose paste in this box and choose to keep only the text.</a:t>
            </a:r>
            <a:endParaRPr lang="en-US" altLang="zh-CN" sz="900" dirty="0">
              <a:solidFill>
                <a:schemeClr val="tx1">
                  <a:lumMod val="50000"/>
                  <a:lumOff val="50000"/>
                </a:schemeClr>
              </a:solidFill>
              <a:latin typeface="微软雅黑" pitchFamily="34" charset="-122"/>
              <a:ea typeface="微软雅黑" pitchFamily="34" charset="-122"/>
            </a:endParaRPr>
          </a:p>
        </p:txBody>
      </p:sp>
      <p:sp>
        <p:nvSpPr>
          <p:cNvPr id="21" name="矩形 20"/>
          <p:cNvSpPr/>
          <p:nvPr/>
        </p:nvSpPr>
        <p:spPr>
          <a:xfrm>
            <a:off x="6215655" y="3290369"/>
            <a:ext cx="1922539" cy="668003"/>
          </a:xfrm>
          <a:prstGeom prst="rect">
            <a:avLst/>
          </a:prstGeom>
        </p:spPr>
        <p:txBody>
          <a:bodyPr wrap="square" lIns="68580" tIns="34290" rIns="68580" bIns="34290">
            <a:spAutoFit/>
          </a:bodyPr>
          <a:lstStyle/>
          <a:p>
            <a:pPr algn="ctr">
              <a:lnSpc>
                <a:spcPct val="150000"/>
              </a:lnSpc>
              <a:spcAft>
                <a:spcPts val="450"/>
              </a:spcAft>
            </a:pPr>
            <a:r>
              <a:rPr lang="zh-CN" altLang="en-US" sz="900" dirty="0">
                <a:solidFill>
                  <a:schemeClr val="tx1">
                    <a:lumMod val="50000"/>
                    <a:lumOff val="50000"/>
                  </a:schemeClr>
                </a:solidFill>
                <a:latin typeface="微软雅黑" pitchFamily="34" charset="-122"/>
                <a:ea typeface="微软雅黑" pitchFamily="34" charset="-122"/>
              </a:rPr>
              <a:t>After you hit your content here, or by copying your text, choose paste in this box and choose to keep only the text.</a:t>
            </a:r>
            <a:endParaRPr lang="en-US" altLang="zh-CN" sz="900" dirty="0">
              <a:solidFill>
                <a:schemeClr val="tx1">
                  <a:lumMod val="50000"/>
                  <a:lumOff val="50000"/>
                </a:schemeClr>
              </a:solidFill>
              <a:latin typeface="微软雅黑" pitchFamily="34" charset="-122"/>
              <a:ea typeface="微软雅黑" pitchFamily="34" charset="-122"/>
            </a:endParaRPr>
          </a:p>
        </p:txBody>
      </p:sp>
      <p:grpSp>
        <p:nvGrpSpPr>
          <p:cNvPr id="3" name="chenying0907 21"/>
          <p:cNvGrpSpPr/>
          <p:nvPr/>
        </p:nvGrpSpPr>
        <p:grpSpPr>
          <a:xfrm rot="11776078">
            <a:off x="1031052" y="2192783"/>
            <a:ext cx="887538" cy="954613"/>
            <a:chOff x="5768974" y="3077369"/>
            <a:chExt cx="654051" cy="703263"/>
          </a:xfrm>
        </p:grpSpPr>
        <p:sp>
          <p:nvSpPr>
            <p:cNvPr id="23" name="chenying0907 5"/>
            <p:cNvSpPr/>
            <p:nvPr/>
          </p:nvSpPr>
          <p:spPr bwMode="auto">
            <a:xfrm>
              <a:off x="5875337" y="3077369"/>
              <a:ext cx="547688" cy="552450"/>
            </a:xfrm>
            <a:custGeom>
              <a:avLst/>
              <a:gdLst>
                <a:gd name="T0" fmla="*/ 108 w 146"/>
                <a:gd name="T1" fmla="*/ 145 h 147"/>
                <a:gd name="T2" fmla="*/ 102 w 146"/>
                <a:gd name="T3" fmla="*/ 145 h 147"/>
                <a:gd name="T4" fmla="*/ 1 w 146"/>
                <a:gd name="T5" fmla="*/ 44 h 147"/>
                <a:gd name="T6" fmla="*/ 1 w 146"/>
                <a:gd name="T7" fmla="*/ 39 h 147"/>
                <a:gd name="T8" fmla="*/ 39 w 146"/>
                <a:gd name="T9" fmla="*/ 1 h 147"/>
                <a:gd name="T10" fmla="*/ 44 w 146"/>
                <a:gd name="T11" fmla="*/ 1 h 147"/>
                <a:gd name="T12" fmla="*/ 145 w 146"/>
                <a:gd name="T13" fmla="*/ 102 h 147"/>
                <a:gd name="T14" fmla="*/ 145 w 146"/>
                <a:gd name="T15" fmla="*/ 108 h 147"/>
                <a:gd name="T16" fmla="*/ 108 w 146"/>
                <a:gd name="T17" fmla="*/ 14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7">
                  <a:moveTo>
                    <a:pt x="108" y="145"/>
                  </a:moveTo>
                  <a:cubicBezTo>
                    <a:pt x="106" y="147"/>
                    <a:pt x="103" y="147"/>
                    <a:pt x="102" y="145"/>
                  </a:cubicBezTo>
                  <a:cubicBezTo>
                    <a:pt x="1" y="44"/>
                    <a:pt x="1" y="44"/>
                    <a:pt x="1" y="44"/>
                  </a:cubicBezTo>
                  <a:cubicBezTo>
                    <a:pt x="0" y="43"/>
                    <a:pt x="0" y="40"/>
                    <a:pt x="1" y="39"/>
                  </a:cubicBezTo>
                  <a:cubicBezTo>
                    <a:pt x="39" y="1"/>
                    <a:pt x="39" y="1"/>
                    <a:pt x="39" y="1"/>
                  </a:cubicBezTo>
                  <a:cubicBezTo>
                    <a:pt x="40" y="0"/>
                    <a:pt x="43" y="0"/>
                    <a:pt x="44" y="1"/>
                  </a:cubicBezTo>
                  <a:cubicBezTo>
                    <a:pt x="145" y="102"/>
                    <a:pt x="145" y="102"/>
                    <a:pt x="145" y="102"/>
                  </a:cubicBezTo>
                  <a:cubicBezTo>
                    <a:pt x="146" y="104"/>
                    <a:pt x="146" y="106"/>
                    <a:pt x="145" y="108"/>
                  </a:cubicBezTo>
                  <a:lnTo>
                    <a:pt x="108" y="145"/>
                  </a:lnTo>
                  <a:close/>
                </a:path>
              </a:pathLst>
            </a:custGeom>
            <a:blipFill dpi="0" rotWithShape="1">
              <a:blip r:embed="rId3"/>
              <a:srcRect/>
              <a:stretch>
                <a:fillRect/>
              </a:stretch>
            </a:blipFill>
            <a:ln w="30163" cap="rnd">
              <a:solidFill>
                <a:srgbClr val="000000"/>
              </a:soli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chenying0907 6"/>
            <p:cNvSpPr/>
            <p:nvPr/>
          </p:nvSpPr>
          <p:spPr bwMode="auto">
            <a:xfrm>
              <a:off x="5953124" y="3513931"/>
              <a:ext cx="431800" cy="217488"/>
            </a:xfrm>
            <a:custGeom>
              <a:avLst/>
              <a:gdLst>
                <a:gd name="T0" fmla="*/ 104 w 115"/>
                <a:gd name="T1" fmla="*/ 12 h 58"/>
                <a:gd name="T2" fmla="*/ 114 w 115"/>
                <a:gd name="T3" fmla="*/ 21 h 58"/>
                <a:gd name="T4" fmla="*/ 114 w 115"/>
                <a:gd name="T5" fmla="*/ 27 h 58"/>
                <a:gd name="T6" fmla="*/ 84 w 115"/>
                <a:gd name="T7" fmla="*/ 57 h 58"/>
                <a:gd name="T8" fmla="*/ 78 w 115"/>
                <a:gd name="T9" fmla="*/ 57 h 58"/>
                <a:gd name="T10" fmla="*/ 23 w 115"/>
                <a:gd name="T11" fmla="*/ 2 h 58"/>
                <a:gd name="T12" fmla="*/ 18 w 115"/>
                <a:gd name="T13" fmla="*/ 2 h 58"/>
                <a:gd name="T14" fmla="*/ 0 w 115"/>
                <a:gd name="T15" fmla="*/ 19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8">
                  <a:moveTo>
                    <a:pt x="104" y="12"/>
                  </a:moveTo>
                  <a:cubicBezTo>
                    <a:pt x="114" y="21"/>
                    <a:pt x="114" y="21"/>
                    <a:pt x="114" y="21"/>
                  </a:cubicBezTo>
                  <a:cubicBezTo>
                    <a:pt x="115" y="23"/>
                    <a:pt x="115" y="26"/>
                    <a:pt x="114" y="27"/>
                  </a:cubicBezTo>
                  <a:cubicBezTo>
                    <a:pt x="84" y="57"/>
                    <a:pt x="84" y="57"/>
                    <a:pt x="84" y="57"/>
                  </a:cubicBezTo>
                  <a:cubicBezTo>
                    <a:pt x="82" y="58"/>
                    <a:pt x="80" y="58"/>
                    <a:pt x="78" y="57"/>
                  </a:cubicBezTo>
                  <a:cubicBezTo>
                    <a:pt x="23" y="2"/>
                    <a:pt x="23" y="2"/>
                    <a:pt x="23" y="2"/>
                  </a:cubicBezTo>
                  <a:cubicBezTo>
                    <a:pt x="22" y="0"/>
                    <a:pt x="19" y="0"/>
                    <a:pt x="18" y="2"/>
                  </a:cubicBezTo>
                  <a:cubicBezTo>
                    <a:pt x="0" y="19"/>
                    <a:pt x="0" y="19"/>
                    <a:pt x="0" y="19"/>
                  </a:cubicBezTo>
                </a:path>
              </a:pathLst>
            </a:custGeom>
            <a:noFill/>
            <a:ln w="30163" cap="rnd">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chenying0907 7"/>
            <p:cNvSpPr/>
            <p:nvPr/>
          </p:nvSpPr>
          <p:spPr bwMode="auto">
            <a:xfrm>
              <a:off x="5768974" y="3550444"/>
              <a:ext cx="230188" cy="230188"/>
            </a:xfrm>
            <a:custGeom>
              <a:avLst/>
              <a:gdLst>
                <a:gd name="T0" fmla="*/ 24 w 61"/>
                <a:gd name="T1" fmla="*/ 60 h 61"/>
                <a:gd name="T2" fmla="*/ 18 w 61"/>
                <a:gd name="T3" fmla="*/ 60 h 61"/>
                <a:gd name="T4" fmla="*/ 1 w 61"/>
                <a:gd name="T5" fmla="*/ 42 h 61"/>
                <a:gd name="T6" fmla="*/ 1 w 61"/>
                <a:gd name="T7" fmla="*/ 37 h 61"/>
                <a:gd name="T8" fmla="*/ 36 w 61"/>
                <a:gd name="T9" fmla="*/ 2 h 61"/>
                <a:gd name="T10" fmla="*/ 42 w 61"/>
                <a:gd name="T11" fmla="*/ 2 h 61"/>
                <a:gd name="T12" fmla="*/ 59 w 61"/>
                <a:gd name="T13" fmla="*/ 19 h 61"/>
                <a:gd name="T14" fmla="*/ 59 w 61"/>
                <a:gd name="T15" fmla="*/ 25 h 61"/>
                <a:gd name="T16" fmla="*/ 24 w 61"/>
                <a:gd name="T17"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1">
                  <a:moveTo>
                    <a:pt x="24" y="60"/>
                  </a:moveTo>
                  <a:cubicBezTo>
                    <a:pt x="23" y="61"/>
                    <a:pt x="20" y="61"/>
                    <a:pt x="18" y="60"/>
                  </a:cubicBezTo>
                  <a:cubicBezTo>
                    <a:pt x="1" y="42"/>
                    <a:pt x="1" y="42"/>
                    <a:pt x="1" y="42"/>
                  </a:cubicBezTo>
                  <a:cubicBezTo>
                    <a:pt x="0" y="41"/>
                    <a:pt x="0" y="38"/>
                    <a:pt x="1" y="37"/>
                  </a:cubicBezTo>
                  <a:cubicBezTo>
                    <a:pt x="36" y="2"/>
                    <a:pt x="36" y="2"/>
                    <a:pt x="36" y="2"/>
                  </a:cubicBezTo>
                  <a:cubicBezTo>
                    <a:pt x="38" y="0"/>
                    <a:pt x="40" y="0"/>
                    <a:pt x="42" y="2"/>
                  </a:cubicBezTo>
                  <a:cubicBezTo>
                    <a:pt x="59" y="19"/>
                    <a:pt x="59" y="19"/>
                    <a:pt x="59" y="19"/>
                  </a:cubicBezTo>
                  <a:cubicBezTo>
                    <a:pt x="61" y="21"/>
                    <a:pt x="61" y="23"/>
                    <a:pt x="59" y="25"/>
                  </a:cubicBezTo>
                  <a:lnTo>
                    <a:pt x="24" y="60"/>
                  </a:lnTo>
                  <a:close/>
                </a:path>
              </a:pathLst>
            </a:custGeom>
            <a:blipFill dpi="0"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a:blipFill>
            <a:ln w="30163" cap="rnd">
              <a:solidFill>
                <a:srgbClr val="000000"/>
              </a:soli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Line 8"/>
            <p:cNvSpPr>
              <a:spLocks noChangeShapeType="1"/>
            </p:cNvSpPr>
            <p:nvPr/>
          </p:nvSpPr>
          <p:spPr bwMode="auto">
            <a:xfrm flipH="1">
              <a:off x="6313487" y="3517106"/>
              <a:ext cx="87313" cy="87313"/>
            </a:xfrm>
            <a:prstGeom prst="line">
              <a:avLst/>
            </a:prstGeom>
            <a:noFill/>
            <a:ln w="30163" cap="rnd">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 name="chenying0907 26"/>
          <p:cNvGrpSpPr/>
          <p:nvPr/>
        </p:nvGrpSpPr>
        <p:grpSpPr>
          <a:xfrm rot="11776078">
            <a:off x="3478491" y="2158888"/>
            <a:ext cx="887538" cy="954613"/>
            <a:chOff x="5768974" y="3077369"/>
            <a:chExt cx="654051" cy="703263"/>
          </a:xfrm>
          <a:blipFill>
            <a:blip r:embed="rId4"/>
            <a:stretch>
              <a:fillRect/>
            </a:stretch>
          </a:blipFill>
        </p:grpSpPr>
        <p:sp>
          <p:nvSpPr>
            <p:cNvPr id="28" name="chenying0907 5"/>
            <p:cNvSpPr/>
            <p:nvPr/>
          </p:nvSpPr>
          <p:spPr bwMode="auto">
            <a:xfrm>
              <a:off x="5875337" y="3077369"/>
              <a:ext cx="547688" cy="552450"/>
            </a:xfrm>
            <a:custGeom>
              <a:avLst/>
              <a:gdLst>
                <a:gd name="T0" fmla="*/ 108 w 146"/>
                <a:gd name="T1" fmla="*/ 145 h 147"/>
                <a:gd name="T2" fmla="*/ 102 w 146"/>
                <a:gd name="T3" fmla="*/ 145 h 147"/>
                <a:gd name="T4" fmla="*/ 1 w 146"/>
                <a:gd name="T5" fmla="*/ 44 h 147"/>
                <a:gd name="T6" fmla="*/ 1 w 146"/>
                <a:gd name="T7" fmla="*/ 39 h 147"/>
                <a:gd name="T8" fmla="*/ 39 w 146"/>
                <a:gd name="T9" fmla="*/ 1 h 147"/>
                <a:gd name="T10" fmla="*/ 44 w 146"/>
                <a:gd name="T11" fmla="*/ 1 h 147"/>
                <a:gd name="T12" fmla="*/ 145 w 146"/>
                <a:gd name="T13" fmla="*/ 102 h 147"/>
                <a:gd name="T14" fmla="*/ 145 w 146"/>
                <a:gd name="T15" fmla="*/ 108 h 147"/>
                <a:gd name="T16" fmla="*/ 108 w 146"/>
                <a:gd name="T17" fmla="*/ 14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7">
                  <a:moveTo>
                    <a:pt x="108" y="145"/>
                  </a:moveTo>
                  <a:cubicBezTo>
                    <a:pt x="106" y="147"/>
                    <a:pt x="103" y="147"/>
                    <a:pt x="102" y="145"/>
                  </a:cubicBezTo>
                  <a:cubicBezTo>
                    <a:pt x="1" y="44"/>
                    <a:pt x="1" y="44"/>
                    <a:pt x="1" y="44"/>
                  </a:cubicBezTo>
                  <a:cubicBezTo>
                    <a:pt x="0" y="43"/>
                    <a:pt x="0" y="40"/>
                    <a:pt x="1" y="39"/>
                  </a:cubicBezTo>
                  <a:cubicBezTo>
                    <a:pt x="39" y="1"/>
                    <a:pt x="39" y="1"/>
                    <a:pt x="39" y="1"/>
                  </a:cubicBezTo>
                  <a:cubicBezTo>
                    <a:pt x="40" y="0"/>
                    <a:pt x="43" y="0"/>
                    <a:pt x="44" y="1"/>
                  </a:cubicBezTo>
                  <a:cubicBezTo>
                    <a:pt x="145" y="102"/>
                    <a:pt x="145" y="102"/>
                    <a:pt x="145" y="102"/>
                  </a:cubicBezTo>
                  <a:cubicBezTo>
                    <a:pt x="146" y="104"/>
                    <a:pt x="146" y="106"/>
                    <a:pt x="145" y="108"/>
                  </a:cubicBezTo>
                  <a:lnTo>
                    <a:pt x="108" y="145"/>
                  </a:lnTo>
                  <a:close/>
                </a:path>
              </a:pathLst>
            </a:custGeom>
            <a:grpFill/>
            <a:ln w="30163" cap="rnd">
              <a:solidFill>
                <a:srgbClr val="000000"/>
              </a:soli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chenying0907 6"/>
            <p:cNvSpPr/>
            <p:nvPr/>
          </p:nvSpPr>
          <p:spPr bwMode="auto">
            <a:xfrm>
              <a:off x="5953124" y="3513931"/>
              <a:ext cx="431800" cy="217488"/>
            </a:xfrm>
            <a:custGeom>
              <a:avLst/>
              <a:gdLst>
                <a:gd name="T0" fmla="*/ 104 w 115"/>
                <a:gd name="T1" fmla="*/ 12 h 58"/>
                <a:gd name="T2" fmla="*/ 114 w 115"/>
                <a:gd name="T3" fmla="*/ 21 h 58"/>
                <a:gd name="T4" fmla="*/ 114 w 115"/>
                <a:gd name="T5" fmla="*/ 27 h 58"/>
                <a:gd name="T6" fmla="*/ 84 w 115"/>
                <a:gd name="T7" fmla="*/ 57 h 58"/>
                <a:gd name="T8" fmla="*/ 78 w 115"/>
                <a:gd name="T9" fmla="*/ 57 h 58"/>
                <a:gd name="T10" fmla="*/ 23 w 115"/>
                <a:gd name="T11" fmla="*/ 2 h 58"/>
                <a:gd name="T12" fmla="*/ 18 w 115"/>
                <a:gd name="T13" fmla="*/ 2 h 58"/>
                <a:gd name="T14" fmla="*/ 0 w 115"/>
                <a:gd name="T15" fmla="*/ 19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8">
                  <a:moveTo>
                    <a:pt x="104" y="12"/>
                  </a:moveTo>
                  <a:cubicBezTo>
                    <a:pt x="114" y="21"/>
                    <a:pt x="114" y="21"/>
                    <a:pt x="114" y="21"/>
                  </a:cubicBezTo>
                  <a:cubicBezTo>
                    <a:pt x="115" y="23"/>
                    <a:pt x="115" y="26"/>
                    <a:pt x="114" y="27"/>
                  </a:cubicBezTo>
                  <a:cubicBezTo>
                    <a:pt x="84" y="57"/>
                    <a:pt x="84" y="57"/>
                    <a:pt x="84" y="57"/>
                  </a:cubicBezTo>
                  <a:cubicBezTo>
                    <a:pt x="82" y="58"/>
                    <a:pt x="80" y="58"/>
                    <a:pt x="78" y="57"/>
                  </a:cubicBezTo>
                  <a:cubicBezTo>
                    <a:pt x="23" y="2"/>
                    <a:pt x="23" y="2"/>
                    <a:pt x="23" y="2"/>
                  </a:cubicBezTo>
                  <a:cubicBezTo>
                    <a:pt x="22" y="0"/>
                    <a:pt x="19" y="0"/>
                    <a:pt x="18" y="2"/>
                  </a:cubicBezTo>
                  <a:cubicBezTo>
                    <a:pt x="0" y="19"/>
                    <a:pt x="0" y="19"/>
                    <a:pt x="0" y="19"/>
                  </a:cubicBezTo>
                </a:path>
              </a:pathLst>
            </a:custGeom>
            <a:grpFill/>
            <a:ln w="30163" cap="rnd">
              <a:solidFill>
                <a:srgbClr val="000000"/>
              </a:soli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chenying0907 7"/>
            <p:cNvSpPr/>
            <p:nvPr/>
          </p:nvSpPr>
          <p:spPr bwMode="auto">
            <a:xfrm>
              <a:off x="5768974" y="3550444"/>
              <a:ext cx="230188" cy="230188"/>
            </a:xfrm>
            <a:custGeom>
              <a:avLst/>
              <a:gdLst>
                <a:gd name="T0" fmla="*/ 24 w 61"/>
                <a:gd name="T1" fmla="*/ 60 h 61"/>
                <a:gd name="T2" fmla="*/ 18 w 61"/>
                <a:gd name="T3" fmla="*/ 60 h 61"/>
                <a:gd name="T4" fmla="*/ 1 w 61"/>
                <a:gd name="T5" fmla="*/ 42 h 61"/>
                <a:gd name="T6" fmla="*/ 1 w 61"/>
                <a:gd name="T7" fmla="*/ 37 h 61"/>
                <a:gd name="T8" fmla="*/ 36 w 61"/>
                <a:gd name="T9" fmla="*/ 2 h 61"/>
                <a:gd name="T10" fmla="*/ 42 w 61"/>
                <a:gd name="T11" fmla="*/ 2 h 61"/>
                <a:gd name="T12" fmla="*/ 59 w 61"/>
                <a:gd name="T13" fmla="*/ 19 h 61"/>
                <a:gd name="T14" fmla="*/ 59 w 61"/>
                <a:gd name="T15" fmla="*/ 25 h 61"/>
                <a:gd name="T16" fmla="*/ 24 w 61"/>
                <a:gd name="T17"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1">
                  <a:moveTo>
                    <a:pt x="24" y="60"/>
                  </a:moveTo>
                  <a:cubicBezTo>
                    <a:pt x="23" y="61"/>
                    <a:pt x="20" y="61"/>
                    <a:pt x="18" y="60"/>
                  </a:cubicBezTo>
                  <a:cubicBezTo>
                    <a:pt x="1" y="42"/>
                    <a:pt x="1" y="42"/>
                    <a:pt x="1" y="42"/>
                  </a:cubicBezTo>
                  <a:cubicBezTo>
                    <a:pt x="0" y="41"/>
                    <a:pt x="0" y="38"/>
                    <a:pt x="1" y="37"/>
                  </a:cubicBezTo>
                  <a:cubicBezTo>
                    <a:pt x="36" y="2"/>
                    <a:pt x="36" y="2"/>
                    <a:pt x="36" y="2"/>
                  </a:cubicBezTo>
                  <a:cubicBezTo>
                    <a:pt x="38" y="0"/>
                    <a:pt x="40" y="0"/>
                    <a:pt x="42" y="2"/>
                  </a:cubicBezTo>
                  <a:cubicBezTo>
                    <a:pt x="59" y="19"/>
                    <a:pt x="59" y="19"/>
                    <a:pt x="59" y="19"/>
                  </a:cubicBezTo>
                  <a:cubicBezTo>
                    <a:pt x="61" y="21"/>
                    <a:pt x="61" y="23"/>
                    <a:pt x="59" y="25"/>
                  </a:cubicBezTo>
                  <a:lnTo>
                    <a:pt x="24" y="60"/>
                  </a:lnTo>
                  <a:close/>
                </a:path>
              </a:pathLst>
            </a:custGeom>
            <a:grpFill/>
            <a:ln w="30163" cap="rnd">
              <a:solidFill>
                <a:srgbClr val="000000"/>
              </a:soli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Line 8"/>
            <p:cNvSpPr>
              <a:spLocks noChangeShapeType="1"/>
            </p:cNvSpPr>
            <p:nvPr/>
          </p:nvSpPr>
          <p:spPr bwMode="auto">
            <a:xfrm flipH="1">
              <a:off x="6313487" y="3517106"/>
              <a:ext cx="87313" cy="87313"/>
            </a:xfrm>
            <a:prstGeom prst="line">
              <a:avLst/>
            </a:prstGeom>
            <a:grpFill/>
            <a:ln w="30163" cap="rnd">
              <a:solidFill>
                <a:srgbClr val="000000"/>
              </a:soli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 name="chenying0907 31"/>
          <p:cNvGrpSpPr/>
          <p:nvPr/>
        </p:nvGrpSpPr>
        <p:grpSpPr>
          <a:xfrm rot="11776078">
            <a:off x="6145614" y="2136442"/>
            <a:ext cx="887538" cy="954613"/>
            <a:chOff x="5768974" y="3077369"/>
            <a:chExt cx="654051" cy="703263"/>
          </a:xfrm>
        </p:grpSpPr>
        <p:sp>
          <p:nvSpPr>
            <p:cNvPr id="33" name="chenying0907 5"/>
            <p:cNvSpPr/>
            <p:nvPr/>
          </p:nvSpPr>
          <p:spPr bwMode="auto">
            <a:xfrm>
              <a:off x="5875337" y="3077369"/>
              <a:ext cx="547688" cy="552450"/>
            </a:xfrm>
            <a:custGeom>
              <a:avLst/>
              <a:gdLst>
                <a:gd name="T0" fmla="*/ 108 w 146"/>
                <a:gd name="T1" fmla="*/ 145 h 147"/>
                <a:gd name="T2" fmla="*/ 102 w 146"/>
                <a:gd name="T3" fmla="*/ 145 h 147"/>
                <a:gd name="T4" fmla="*/ 1 w 146"/>
                <a:gd name="T5" fmla="*/ 44 h 147"/>
                <a:gd name="T6" fmla="*/ 1 w 146"/>
                <a:gd name="T7" fmla="*/ 39 h 147"/>
                <a:gd name="T8" fmla="*/ 39 w 146"/>
                <a:gd name="T9" fmla="*/ 1 h 147"/>
                <a:gd name="T10" fmla="*/ 44 w 146"/>
                <a:gd name="T11" fmla="*/ 1 h 147"/>
                <a:gd name="T12" fmla="*/ 145 w 146"/>
                <a:gd name="T13" fmla="*/ 102 h 147"/>
                <a:gd name="T14" fmla="*/ 145 w 146"/>
                <a:gd name="T15" fmla="*/ 108 h 147"/>
                <a:gd name="T16" fmla="*/ 108 w 146"/>
                <a:gd name="T17" fmla="*/ 14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7">
                  <a:moveTo>
                    <a:pt x="108" y="145"/>
                  </a:moveTo>
                  <a:cubicBezTo>
                    <a:pt x="106" y="147"/>
                    <a:pt x="103" y="147"/>
                    <a:pt x="102" y="145"/>
                  </a:cubicBezTo>
                  <a:cubicBezTo>
                    <a:pt x="1" y="44"/>
                    <a:pt x="1" y="44"/>
                    <a:pt x="1" y="44"/>
                  </a:cubicBezTo>
                  <a:cubicBezTo>
                    <a:pt x="0" y="43"/>
                    <a:pt x="0" y="40"/>
                    <a:pt x="1" y="39"/>
                  </a:cubicBezTo>
                  <a:cubicBezTo>
                    <a:pt x="39" y="1"/>
                    <a:pt x="39" y="1"/>
                    <a:pt x="39" y="1"/>
                  </a:cubicBezTo>
                  <a:cubicBezTo>
                    <a:pt x="40" y="0"/>
                    <a:pt x="43" y="0"/>
                    <a:pt x="44" y="1"/>
                  </a:cubicBezTo>
                  <a:cubicBezTo>
                    <a:pt x="145" y="102"/>
                    <a:pt x="145" y="102"/>
                    <a:pt x="145" y="102"/>
                  </a:cubicBezTo>
                  <a:cubicBezTo>
                    <a:pt x="146" y="104"/>
                    <a:pt x="146" y="106"/>
                    <a:pt x="145" y="108"/>
                  </a:cubicBezTo>
                  <a:lnTo>
                    <a:pt x="108" y="145"/>
                  </a:lnTo>
                  <a:close/>
                </a:path>
              </a:pathLst>
            </a:custGeom>
            <a:blipFill dpi="0" rotWithShape="1">
              <a:blip r:embed="rId3"/>
              <a:srcRect/>
              <a:stretch>
                <a:fillRect/>
              </a:stretch>
            </a:blipFill>
            <a:ln w="30163" cap="rnd">
              <a:solidFill>
                <a:srgbClr val="000000"/>
              </a:soli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chenying0907 6"/>
            <p:cNvSpPr/>
            <p:nvPr/>
          </p:nvSpPr>
          <p:spPr bwMode="auto">
            <a:xfrm>
              <a:off x="5953124" y="3513931"/>
              <a:ext cx="431800" cy="217488"/>
            </a:xfrm>
            <a:custGeom>
              <a:avLst/>
              <a:gdLst>
                <a:gd name="T0" fmla="*/ 104 w 115"/>
                <a:gd name="T1" fmla="*/ 12 h 58"/>
                <a:gd name="T2" fmla="*/ 114 w 115"/>
                <a:gd name="T3" fmla="*/ 21 h 58"/>
                <a:gd name="T4" fmla="*/ 114 w 115"/>
                <a:gd name="T5" fmla="*/ 27 h 58"/>
                <a:gd name="T6" fmla="*/ 84 w 115"/>
                <a:gd name="T7" fmla="*/ 57 h 58"/>
                <a:gd name="T8" fmla="*/ 78 w 115"/>
                <a:gd name="T9" fmla="*/ 57 h 58"/>
                <a:gd name="T10" fmla="*/ 23 w 115"/>
                <a:gd name="T11" fmla="*/ 2 h 58"/>
                <a:gd name="T12" fmla="*/ 18 w 115"/>
                <a:gd name="T13" fmla="*/ 2 h 58"/>
                <a:gd name="T14" fmla="*/ 0 w 115"/>
                <a:gd name="T15" fmla="*/ 19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8">
                  <a:moveTo>
                    <a:pt x="104" y="12"/>
                  </a:moveTo>
                  <a:cubicBezTo>
                    <a:pt x="114" y="21"/>
                    <a:pt x="114" y="21"/>
                    <a:pt x="114" y="21"/>
                  </a:cubicBezTo>
                  <a:cubicBezTo>
                    <a:pt x="115" y="23"/>
                    <a:pt x="115" y="26"/>
                    <a:pt x="114" y="27"/>
                  </a:cubicBezTo>
                  <a:cubicBezTo>
                    <a:pt x="84" y="57"/>
                    <a:pt x="84" y="57"/>
                    <a:pt x="84" y="57"/>
                  </a:cubicBezTo>
                  <a:cubicBezTo>
                    <a:pt x="82" y="58"/>
                    <a:pt x="80" y="58"/>
                    <a:pt x="78" y="57"/>
                  </a:cubicBezTo>
                  <a:cubicBezTo>
                    <a:pt x="23" y="2"/>
                    <a:pt x="23" y="2"/>
                    <a:pt x="23" y="2"/>
                  </a:cubicBezTo>
                  <a:cubicBezTo>
                    <a:pt x="22" y="0"/>
                    <a:pt x="19" y="0"/>
                    <a:pt x="18" y="2"/>
                  </a:cubicBezTo>
                  <a:cubicBezTo>
                    <a:pt x="0" y="19"/>
                    <a:pt x="0" y="19"/>
                    <a:pt x="0" y="19"/>
                  </a:cubicBezTo>
                </a:path>
              </a:pathLst>
            </a:custGeom>
            <a:noFill/>
            <a:ln w="30163" cap="rnd">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chenying0907 7"/>
            <p:cNvSpPr/>
            <p:nvPr/>
          </p:nvSpPr>
          <p:spPr bwMode="auto">
            <a:xfrm>
              <a:off x="5768974" y="3550444"/>
              <a:ext cx="230188" cy="230188"/>
            </a:xfrm>
            <a:custGeom>
              <a:avLst/>
              <a:gdLst>
                <a:gd name="T0" fmla="*/ 24 w 61"/>
                <a:gd name="T1" fmla="*/ 60 h 61"/>
                <a:gd name="T2" fmla="*/ 18 w 61"/>
                <a:gd name="T3" fmla="*/ 60 h 61"/>
                <a:gd name="T4" fmla="*/ 1 w 61"/>
                <a:gd name="T5" fmla="*/ 42 h 61"/>
                <a:gd name="T6" fmla="*/ 1 w 61"/>
                <a:gd name="T7" fmla="*/ 37 h 61"/>
                <a:gd name="T8" fmla="*/ 36 w 61"/>
                <a:gd name="T9" fmla="*/ 2 h 61"/>
                <a:gd name="T10" fmla="*/ 42 w 61"/>
                <a:gd name="T11" fmla="*/ 2 h 61"/>
                <a:gd name="T12" fmla="*/ 59 w 61"/>
                <a:gd name="T13" fmla="*/ 19 h 61"/>
                <a:gd name="T14" fmla="*/ 59 w 61"/>
                <a:gd name="T15" fmla="*/ 25 h 61"/>
                <a:gd name="T16" fmla="*/ 24 w 61"/>
                <a:gd name="T17"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1">
                  <a:moveTo>
                    <a:pt x="24" y="60"/>
                  </a:moveTo>
                  <a:cubicBezTo>
                    <a:pt x="23" y="61"/>
                    <a:pt x="20" y="61"/>
                    <a:pt x="18" y="60"/>
                  </a:cubicBezTo>
                  <a:cubicBezTo>
                    <a:pt x="1" y="42"/>
                    <a:pt x="1" y="42"/>
                    <a:pt x="1" y="42"/>
                  </a:cubicBezTo>
                  <a:cubicBezTo>
                    <a:pt x="0" y="41"/>
                    <a:pt x="0" y="38"/>
                    <a:pt x="1" y="37"/>
                  </a:cubicBezTo>
                  <a:cubicBezTo>
                    <a:pt x="36" y="2"/>
                    <a:pt x="36" y="2"/>
                    <a:pt x="36" y="2"/>
                  </a:cubicBezTo>
                  <a:cubicBezTo>
                    <a:pt x="38" y="0"/>
                    <a:pt x="40" y="0"/>
                    <a:pt x="42" y="2"/>
                  </a:cubicBezTo>
                  <a:cubicBezTo>
                    <a:pt x="59" y="19"/>
                    <a:pt x="59" y="19"/>
                    <a:pt x="59" y="19"/>
                  </a:cubicBezTo>
                  <a:cubicBezTo>
                    <a:pt x="61" y="21"/>
                    <a:pt x="61" y="23"/>
                    <a:pt x="59" y="25"/>
                  </a:cubicBezTo>
                  <a:lnTo>
                    <a:pt x="24" y="60"/>
                  </a:lnTo>
                  <a:close/>
                </a:path>
              </a:pathLst>
            </a:custGeom>
            <a:blipFill dpi="0"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a:blipFill>
            <a:ln w="30163" cap="rnd">
              <a:solidFill>
                <a:srgbClr val="000000"/>
              </a:soli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Line 8"/>
            <p:cNvSpPr>
              <a:spLocks noChangeShapeType="1"/>
            </p:cNvSpPr>
            <p:nvPr/>
          </p:nvSpPr>
          <p:spPr bwMode="auto">
            <a:xfrm flipH="1">
              <a:off x="6313487" y="3517106"/>
              <a:ext cx="87313" cy="87313"/>
            </a:xfrm>
            <a:prstGeom prst="line">
              <a:avLst/>
            </a:prstGeom>
            <a:noFill/>
            <a:ln w="30163" cap="rnd">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0" presetClass="path" presetSubtype="0" accel="50000" decel="50000" fill="hold" nodeType="withEffect">
                                  <p:stCondLst>
                                    <p:cond delay="0"/>
                                  </p:stCondLst>
                                  <p:childTnLst>
                                    <p:animMotion origin="layout" path="M -2.91667E-6 -1.48148E-6 L -2.91667E-6 -1.48148E-6 C 0.00026 -0.02708 -0.00039 -0.05463 0.00104 -0.08171 C 0.00117 -0.08379 0.00313 -0.08356 0.00417 -0.08356 C 0.00534 -0.08356 0.00638 -0.0824 0.00742 -0.08171 C 0.0082 -0.07986 0.00899 -0.07801 0.00964 -0.07592 C 0.01185 -0.06759 0.00912 -0.07199 0.01276 -0.06273 C 0.01367 -0.06041 0.01511 -0.05902 0.01602 -0.05694 C 0.01758 -0.05324 0.01888 -0.0493 0.02031 -0.0456 C 0.02539 -0.03217 0.01901 -0.04884 0.02565 -0.03217 C 0.02643 -0.03032 0.02708 -0.02847 0.02774 -0.02662 C 0.02995 -0.02129 0.03164 -0.01574 0.03425 -0.01134 C 0.03529 -0.00949 0.03646 -0.00764 0.03737 -0.00555 C 0.03906 -0.00208 0.03984 0.00255 0.04167 0.00579 C 0.04284 0.00764 0.04388 0.00949 0.04492 0.01158 C 0.04609 0.01389 0.04714 0.01644 0.04818 0.01922 C 0.04883 0.02107 0.04922 0.02338 0.05026 0.02477 C 0.05117 0.02616 0.05247 0.02616 0.05352 0.02685 C 0.05391 0.02477 0.0543 0.02292 0.05456 0.02107 C 0.05495 0.01852 0.05521 0.01598 0.0556 0.01343 C 0.05768 0.00255 0.05781 0.00625 0.05886 -0.0037 C 0.05925 -0.0081 0.05938 -0.01273 0.0599 -0.0169 C 0.06042 -0.02083 0.06211 -0.02847 0.06211 -0.02847 C 0.0625 -0.0324 0.06328 -0.04282 0.06419 -0.04745 C 0.06471 -0.05 0.06563 -0.05254 0.06641 -0.05509 C 0.06875 -0.07222 0.06589 -0.05092 0.06849 -0.07592 C 0.06953 -0.08541 0.0694 -0.08125 0.0707 -0.08935 C 0.07136 -0.09444 0.07279 -0.1044 0.07279 -0.1044 C 0.0819 -0.09629 0.07266 -0.10671 0.07917 -0.0912 C 0.08034 -0.08865 0.08229 -0.08773 0.08346 -0.08541 C 0.09245 -0.06967 0.08372 -0.08078 0.09102 -0.07222 C 0.09232 -0.06759 0.09336 -0.06296 0.09531 -0.05879 C 0.09622 -0.05671 0.0974 -0.05509 0.09844 -0.05324 C 0.10039 -0.04305 0.09831 -0.05115 0.10274 -0.04166 C 0.1112 -0.02384 0.09961 -0.04745 0.10599 -0.03032 C 0.10677 -0.02801 0.1082 -0.02662 0.10925 -0.02453 C 0.11003 -0.02291 0.11055 -0.02083 0.11133 -0.01898 C 0.11237 -0.01643 0.11354 -0.01389 0.11458 -0.01134 C 0.11497 -0.00949 0.11511 -0.0074 0.11563 -0.00555 C 0.11719 -0.00023 0.11862 0.00162 0.12096 0.00579 C 0.12136 0.00764 0.12122 0.01019 0.12201 0.01158 C 0.125 0.0169 0.12669 0.01135 0.12852 0.00764 C 0.12969 0.00533 0.1306 0.00255 0.13164 -1.48148E-6 C 0.13438 -0.01435 0.13073 0.00348 0.1349 -0.01134 C 0.13542 -0.01319 0.13542 -0.01527 0.13594 -0.0169 C 0.1375 -0.02106 0.13958 -0.02453 0.14141 -0.02847 C 0.14401 -0.04282 0.14219 -0.03657 0.14675 -0.04745 C 0.14896 -0.06342 0.14583 -0.04722 0.15104 -0.06065 C 0.15156 -0.0625 0.15156 -0.06458 0.15208 -0.06643 C 0.15274 -0.06898 0.15352 -0.07152 0.15417 -0.07407 C 0.15547 -0.0794 0.15612 -0.08912 0.15951 -0.0912 L 0.16276 -0.09305 C 0.1638 -0.09444 0.16471 -0.09606 0.16602 -0.09699 C 0.16784 -0.09815 0.17787 -0.10046 0.17878 -0.10069 C 0.18203 -0.10139 0.18854 -0.10254 0.18854 -0.10254 L 0.18854 -0.10254 " pathEditMode="relative" ptsTypes="AAAAAAAAAAAAAAAAAAAAAAAAAAAAAAAAAAAAAAAAAAAAAAAAAAAAAAAA">
                                      <p:cBhvr>
                                        <p:cTn id="11" dur="1000" fill="hold"/>
                                        <p:tgtEl>
                                          <p:spTgt spid="3"/>
                                        </p:tgtEl>
                                        <p:attrNameLst>
                                          <p:attrName>ppt_x</p:attrName>
                                          <p:attrName>ppt_y</p:attrName>
                                        </p:attrNameLst>
                                      </p:cBhvr>
                                    </p:animMotion>
                                  </p:childTnLst>
                                </p:cTn>
                              </p:par>
                            </p:childTnLst>
                          </p:cTn>
                        </p:par>
                        <p:par>
                          <p:cTn id="12" fill="hold">
                            <p:stCondLst>
                              <p:cond delay="1000"/>
                            </p:stCondLst>
                            <p:childTnLst>
                              <p:par>
                                <p:cTn id="13" presetID="1" presetClass="exit" presetSubtype="0" fill="hold" nodeType="after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1000"/>
                                        <p:tgtEl>
                                          <p:spTgt spid="9"/>
                                        </p:tgtEl>
                                      </p:cBhvr>
                                    </p:animEffec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3.75E-6 1.48148E-6 L 3.75E-6 0.00023 C 0.00026 -0.02708 -0.00039 -0.05463 0.00104 -0.08171 C 0.00117 -0.0838 0.00312 -0.08357 0.00416 -0.08357 C 0.00533 -0.08357 0.00638 -0.08241 0.00742 -0.08171 C 0.0082 -0.07986 0.00898 -0.07801 0.00963 -0.07593 C 0.01185 -0.06759 0.00911 -0.07199 0.01276 -0.06273 C 0.01367 -0.06042 0.0151 -0.05903 0.01601 -0.05695 C 0.01757 -0.05324 0.01888 -0.04931 0.02031 -0.0456 C 0.02539 -0.03218 0.01901 -0.04884 0.02565 -0.03218 C 0.02643 -0.03033 0.02708 -0.02847 0.02773 -0.02662 C 0.02994 -0.0213 0.03164 -0.01574 0.03424 -0.01134 C 0.03528 -0.00949 0.03645 -0.00764 0.03737 -0.00556 C 0.03906 -0.00208 0.03984 0.00254 0.04166 0.00579 C 0.04283 0.00764 0.04388 0.00949 0.04492 0.01157 C 0.04609 0.01389 0.04713 0.01643 0.04817 0.01921 C 0.04882 0.02106 0.04922 0.02338 0.05026 0.02477 C 0.05117 0.02616 0.05247 0.02616 0.05351 0.02685 C 0.0539 0.02477 0.05429 0.02292 0.05455 0.02106 C 0.05494 0.01852 0.0552 0.01597 0.0556 0.01342 C 0.05768 0.00254 0.05781 0.00625 0.05885 -0.00371 C 0.05924 -0.0081 0.05937 -0.01273 0.05989 -0.0169 C 0.06041 -0.02083 0.06211 -0.02847 0.06211 -0.02824 C 0.0625 -0.03241 0.06328 -0.04283 0.06419 -0.04746 C 0.06471 -0.05 0.06562 -0.05255 0.0664 -0.05509 C 0.06875 -0.07222 0.06588 -0.05093 0.06849 -0.07593 C 0.06953 -0.08542 0.0694 -0.08125 0.0707 -0.08935 C 0.07135 -0.09445 0.07278 -0.1044 0.07278 -0.10417 C 0.0819 -0.0963 0.07265 -0.10671 0.07916 -0.09121 C 0.08033 -0.08866 0.08229 -0.08773 0.08346 -0.08542 C 0.09244 -0.06968 0.08372 -0.08079 0.09101 -0.07222 C 0.09231 -0.06759 0.09336 -0.06296 0.09531 -0.0588 C 0.09622 -0.05671 0.09739 -0.05509 0.09843 -0.05324 C 0.10039 -0.04306 0.0983 -0.05116 0.10273 -0.04167 C 0.11119 -0.02384 0.09961 -0.04746 0.10599 -0.03033 C 0.10677 -0.02801 0.1082 -0.02662 0.10924 -0.02454 C 0.11002 -0.02292 0.11054 -0.02083 0.11132 -0.01898 C 0.11237 -0.01644 0.11354 -0.01389 0.11458 -0.01134 C 0.11497 -0.00949 0.1151 -0.00741 0.11562 -0.00556 C 0.11718 -0.00023 0.11862 0.00162 0.12096 0.00579 C 0.12135 0.00764 0.12122 0.01018 0.122 0.01157 C 0.125 0.0169 0.12669 0.01134 0.12851 0.00764 C 0.12968 0.00532 0.1306 0.00254 0.13164 1.48148E-6 C 0.13437 -0.01435 0.13073 0.00347 0.13489 -0.01134 C 0.13541 -0.0132 0.13541 -0.01528 0.13593 -0.0169 C 0.1375 -0.02107 0.13958 -0.02454 0.1414 -0.02847 C 0.14401 -0.04283 0.14218 -0.03658 0.14674 -0.04746 C 0.14895 -0.06343 0.14583 -0.04722 0.15104 -0.06065 C 0.15156 -0.0625 0.15156 -0.06458 0.15208 -0.06644 C 0.15273 -0.06898 0.15351 -0.07153 0.15416 -0.07408 C 0.15547 -0.0794 0.15612 -0.08912 0.1595 -0.09121 L 0.16276 -0.09306 C 0.1638 -0.09445 0.16471 -0.09607 0.16601 -0.09699 C 0.16783 -0.09815 0.17786 -0.10046 0.17877 -0.1007 C 0.18203 -0.10139 0.18854 -0.10255 0.18854 -0.10232 L 0.18854 -0.10255 " pathEditMode="relative" rAng="0" ptsTypes="AAAAAAAAAAAAAAAAAAAAAAAAAAAAAAAAAAAAAAAAAAAAAAAAAAAAAAAA">
                                      <p:cBhvr>
                                        <p:cTn id="22" dur="1000" fill="hold"/>
                                        <p:tgtEl>
                                          <p:spTgt spid="5"/>
                                        </p:tgtEl>
                                        <p:attrNameLst>
                                          <p:attrName>ppt_x</p:attrName>
                                          <p:attrName>ppt_y</p:attrName>
                                        </p:attrNameLst>
                                      </p:cBhvr>
                                      <p:rCtr x="9427" y="-3889"/>
                                    </p:animMotion>
                                  </p:childTnLst>
                                </p:cTn>
                              </p:par>
                            </p:childTnLst>
                          </p:cTn>
                        </p:par>
                        <p:par>
                          <p:cTn id="23" fill="hold">
                            <p:stCondLst>
                              <p:cond delay="2000"/>
                            </p:stCondLst>
                            <p:childTnLst>
                              <p:par>
                                <p:cTn id="24" presetID="1" presetClass="exit" presetSubtype="0" fill="hold" nodeType="afterEffect">
                                  <p:stCondLst>
                                    <p:cond delay="0"/>
                                  </p:stCondLst>
                                  <p:childTnLst>
                                    <p:set>
                                      <p:cBhvr>
                                        <p:cTn id="25" dur="1" fill="hold">
                                          <p:stCondLst>
                                            <p:cond delay="0"/>
                                          </p:stCondLst>
                                        </p:cTn>
                                        <p:tgtEl>
                                          <p:spTgt spid="5"/>
                                        </p:tgtEl>
                                        <p:attrNameLst>
                                          <p:attrName>style.visibility</p:attrName>
                                        </p:attrNameLst>
                                      </p:cBhvr>
                                      <p:to>
                                        <p:strVal val="hidden"/>
                                      </p:to>
                                    </p:se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1000"/>
                                        <p:tgtEl>
                                          <p:spTgt spid="10"/>
                                        </p:tgtEl>
                                      </p:cBhvr>
                                    </p:animEffect>
                                  </p:childTnLst>
                                </p:cTn>
                              </p:par>
                              <p:par>
                                <p:cTn id="30" presetID="1"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par>
                                <p:cTn id="32" presetID="0" presetClass="path" presetSubtype="0" accel="50000" decel="50000" fill="hold" nodeType="withEffect">
                                  <p:stCondLst>
                                    <p:cond delay="0"/>
                                  </p:stCondLst>
                                  <p:childTnLst>
                                    <p:animMotion origin="layout" path="M -2.91667E-6 -3.7037E-7 L -2.91667E-6 0.00023 C 0.00026 -0.02708 -0.00039 -0.05463 0.00104 -0.08171 C 0.00117 -0.0838 0.00313 -0.08356 0.00417 -0.08356 C 0.00534 -0.08356 0.00638 -0.08241 0.00742 -0.08171 C 0.00821 -0.07986 0.00899 -0.07801 0.00964 -0.07593 C 0.01185 -0.06759 0.00912 -0.07199 0.01276 -0.06273 C 0.01367 -0.06042 0.01511 -0.05903 0.01602 -0.05694 C 0.01758 -0.05324 0.01888 -0.04931 0.02032 -0.0456 C 0.02539 -0.03218 0.01901 -0.04884 0.02565 -0.03218 C 0.02644 -0.03032 0.02709 -0.02847 0.02774 -0.02662 C 0.02995 -0.0213 0.03164 -0.01574 0.03425 -0.01134 C 0.03529 -0.00949 0.03646 -0.00764 0.03737 -0.00556 C 0.03907 -0.00208 0.03985 0.00255 0.04167 0.00579 C 0.04284 0.00764 0.04388 0.00949 0.04492 0.01157 C 0.0461 0.01389 0.04714 0.01644 0.04818 0.01921 C 0.04883 0.02107 0.04922 0.02338 0.05026 0.02477 C 0.05117 0.02616 0.05248 0.02616 0.05352 0.02685 C 0.05391 0.02477 0.0543 0.02292 0.05456 0.02107 C 0.05495 0.01852 0.05521 0.01597 0.0556 0.01343 C 0.05769 0.00255 0.05782 0.00625 0.05886 -0.0037 C 0.05925 -0.0081 0.05938 -0.01273 0.0599 -0.0169 C 0.06042 -0.02083 0.06211 -0.02847 0.06211 -0.02824 C 0.0625 -0.03241 0.06328 -0.04282 0.0642 -0.04745 C 0.06472 -0.05 0.06563 -0.05255 0.06641 -0.05509 C 0.06875 -0.07222 0.06589 -0.05093 0.06849 -0.07593 C 0.06953 -0.08542 0.0694 -0.08125 0.07071 -0.08935 C 0.07136 -0.09444 0.07279 -0.1044 0.07279 -0.10417 C 0.0819 -0.0963 0.07266 -0.10671 0.07917 -0.0912 C 0.08034 -0.08866 0.08229 -0.08773 0.08347 -0.08542 C 0.09245 -0.06968 0.08373 -0.08079 0.09102 -0.07222 C 0.09232 -0.06759 0.09336 -0.06296 0.09532 -0.0588 C 0.09623 -0.05671 0.0974 -0.05509 0.09844 -0.05324 C 0.10039 -0.04306 0.09831 -0.05116 0.10274 -0.04167 C 0.1112 -0.02384 0.09961 -0.04745 0.10599 -0.03032 C 0.10677 -0.02801 0.10821 -0.02662 0.10925 -0.02454 C 0.11003 -0.02292 0.11055 -0.02083 0.11133 -0.01898 C 0.11237 -0.01643 0.11354 -0.01389 0.11459 -0.01134 C 0.11498 -0.00949 0.11511 -0.00741 0.11563 -0.00556 C 0.11719 -0.00023 0.11862 0.00162 0.12097 0.00579 C 0.12136 0.00764 0.12123 0.01019 0.12201 0.01157 C 0.125 0.0169 0.1267 0.01134 0.12852 0.00764 C 0.12969 0.00532 0.1306 0.00255 0.13164 -3.7037E-7 C 0.13438 -0.01435 0.13073 0.00347 0.1349 -0.01134 C 0.13542 -0.01319 0.13542 -0.01528 0.13594 -0.0169 C 0.1375 -0.02106 0.13959 -0.02454 0.14141 -0.02847 C 0.14401 -0.04282 0.14219 -0.03657 0.14675 -0.04745 C 0.14896 -0.06343 0.14584 -0.04722 0.15104 -0.06065 C 0.15157 -0.0625 0.15157 -0.06458 0.15209 -0.06643 C 0.15274 -0.06898 0.15352 -0.07153 0.15417 -0.07407 C 0.15547 -0.0794 0.15612 -0.08912 0.15951 -0.0912 L 0.16276 -0.09306 C 0.16381 -0.09444 0.16472 -0.09606 0.16602 -0.09699 C 0.16784 -0.09815 0.17787 -0.10046 0.17878 -0.10069 C 0.18203 -0.10139 0.18854 -0.10255 0.18854 -0.10231 L 0.18854 -0.10255 " pathEditMode="relative" rAng="0" ptsTypes="AAAAAAAAAAAAAAAAAAAAAAAAAAAAAAAAAAAAAAAAAAAAAAAAAAAAAAAA">
                                      <p:cBhvr>
                                        <p:cTn id="33" dur="1000" fill="hold"/>
                                        <p:tgtEl>
                                          <p:spTgt spid="6"/>
                                        </p:tgtEl>
                                        <p:attrNameLst>
                                          <p:attrName>ppt_x</p:attrName>
                                          <p:attrName>ppt_y</p:attrName>
                                        </p:attrNameLst>
                                      </p:cBhvr>
                                      <p:rCtr x="9427" y="-3889"/>
                                    </p:animMotion>
                                  </p:childTnLst>
                                </p:cTn>
                              </p:par>
                            </p:childTnLst>
                          </p:cTn>
                        </p:par>
                        <p:par>
                          <p:cTn id="34" fill="hold">
                            <p:stCondLst>
                              <p:cond delay="3000"/>
                            </p:stCondLst>
                            <p:childTnLst>
                              <p:par>
                                <p:cTn id="35" presetID="1" presetClass="exit" presetSubtype="0" fill="hold" nodeType="after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par>
                          <p:cTn id="41" fill="hold">
                            <p:stCondLst>
                              <p:cond delay="3500"/>
                            </p:stCondLst>
                            <p:childTnLst>
                              <p:par>
                                <p:cTn id="42" presetID="26" presetClass="emph" presetSubtype="0" repeatCount="2000" fill="hold" grpId="1" nodeType="afterEffect">
                                  <p:stCondLst>
                                    <p:cond delay="0"/>
                                  </p:stCondLst>
                                  <p:childTnLst>
                                    <p:animEffect transition="out" filter="fade">
                                      <p:cBhvr>
                                        <p:cTn id="43" dur="250" tmFilter="0, 0; .2, .5; .8, .5; 1, 0"/>
                                        <p:tgtEl>
                                          <p:spTgt spid="11"/>
                                        </p:tgtEl>
                                      </p:cBhvr>
                                    </p:animEffect>
                                    <p:animScale>
                                      <p:cBhvr>
                                        <p:cTn id="44" dur="125" autoRev="1" fill="hold"/>
                                        <p:tgtEl>
                                          <p:spTgt spid="11"/>
                                        </p:tgtEl>
                                      </p:cBhvr>
                                      <p:by x="105000" y="105000"/>
                                    </p:animScale>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
                                        <p:tgtEl>
                                          <p:spTgt spid="13"/>
                                        </p:tgtEl>
                                      </p:cBhvr>
                                    </p:animEffect>
                                  </p:childTnLst>
                                </p:cTn>
                              </p:par>
                            </p:childTnLst>
                          </p:cTn>
                        </p:par>
                        <p:par>
                          <p:cTn id="49" fill="hold">
                            <p:stCondLst>
                              <p:cond delay="4500"/>
                            </p:stCondLst>
                            <p:childTnLst>
                              <p:par>
                                <p:cTn id="50" presetID="26" presetClass="emph" presetSubtype="0" repeatCount="2000" fill="hold" grpId="1" nodeType="afterEffect">
                                  <p:stCondLst>
                                    <p:cond delay="0"/>
                                  </p:stCondLst>
                                  <p:childTnLst>
                                    <p:animEffect transition="out" filter="fade">
                                      <p:cBhvr>
                                        <p:cTn id="51" dur="250" tmFilter="0, 0; .2, .5; .8, .5; 1, 0"/>
                                        <p:tgtEl>
                                          <p:spTgt spid="13"/>
                                        </p:tgtEl>
                                      </p:cBhvr>
                                    </p:animEffect>
                                    <p:animScale>
                                      <p:cBhvr>
                                        <p:cTn id="52" dur="125" autoRev="1" fill="hold"/>
                                        <p:tgtEl>
                                          <p:spTgt spid="13"/>
                                        </p:tgtEl>
                                      </p:cBhvr>
                                      <p:by x="105000" y="105000"/>
                                    </p:animScale>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
                                        <p:tgtEl>
                                          <p:spTgt spid="12"/>
                                        </p:tgtEl>
                                      </p:cBhvr>
                                    </p:animEffect>
                                  </p:childTnLst>
                                </p:cTn>
                              </p:par>
                            </p:childTnLst>
                          </p:cTn>
                        </p:par>
                        <p:par>
                          <p:cTn id="57" fill="hold">
                            <p:stCondLst>
                              <p:cond delay="5500"/>
                            </p:stCondLst>
                            <p:childTnLst>
                              <p:par>
                                <p:cTn id="58" presetID="26" presetClass="emph" presetSubtype="0" repeatCount="2000" fill="hold" grpId="1" nodeType="afterEffect">
                                  <p:stCondLst>
                                    <p:cond delay="0"/>
                                  </p:stCondLst>
                                  <p:childTnLst>
                                    <p:animEffect transition="out" filter="fade">
                                      <p:cBhvr>
                                        <p:cTn id="59" dur="250" tmFilter="0, 0; .2, .5; .8, .5; 1, 0"/>
                                        <p:tgtEl>
                                          <p:spTgt spid="12"/>
                                        </p:tgtEl>
                                      </p:cBhvr>
                                    </p:animEffect>
                                    <p:animScale>
                                      <p:cBhvr>
                                        <p:cTn id="60" dur="125" autoRev="1" fill="hold"/>
                                        <p:tgtEl>
                                          <p:spTgt spid="12"/>
                                        </p:tgtEl>
                                      </p:cBhvr>
                                      <p:by x="105000" y="105000"/>
                                    </p:animScale>
                                  </p:childTnLst>
                                </p:cTn>
                              </p:par>
                              <p:par>
                                <p:cTn id="61" presetID="22" presetClass="entr" presetSubtype="4" fill="hold" grpId="0" nodeType="withEffect">
                                  <p:stCondLst>
                                    <p:cond delay="25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200"/>
                                        <p:tgtEl>
                                          <p:spTgt spid="14"/>
                                        </p:tgtEl>
                                      </p:cBhvr>
                                    </p:animEffect>
                                  </p:childTnLst>
                                </p:cTn>
                              </p:par>
                              <p:par>
                                <p:cTn id="64" presetID="22" presetClass="entr" presetSubtype="4" fill="hold" grpId="0" nodeType="withEffect">
                                  <p:stCondLst>
                                    <p:cond delay="500"/>
                                  </p:stCondLst>
                                  <p:childTnLst>
                                    <p:set>
                                      <p:cBhvr>
                                        <p:cTn id="65" dur="1" fill="hold">
                                          <p:stCondLst>
                                            <p:cond delay="0"/>
                                          </p:stCondLst>
                                        </p:cTn>
                                        <p:tgtEl>
                                          <p:spTgt spid="20"/>
                                        </p:tgtEl>
                                        <p:attrNameLst>
                                          <p:attrName>style.visibility</p:attrName>
                                        </p:attrNameLst>
                                      </p:cBhvr>
                                      <p:to>
                                        <p:strVal val="visible"/>
                                      </p:to>
                                    </p:set>
                                    <p:animEffect transition="in" filter="wipe(down)">
                                      <p:cBhvr>
                                        <p:cTn id="66" dur="200"/>
                                        <p:tgtEl>
                                          <p:spTgt spid="20"/>
                                        </p:tgtEl>
                                      </p:cBhvr>
                                    </p:animEffect>
                                  </p:childTnLst>
                                </p:cTn>
                              </p:par>
                              <p:par>
                                <p:cTn id="67" presetID="22" presetClass="entr" presetSubtype="4" fill="hold" grpId="0" nodeType="withEffect">
                                  <p:stCondLst>
                                    <p:cond delay="75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1" grpId="1" animBg="1"/>
      <p:bldP spid="12" grpId="0" animBg="1"/>
      <p:bldP spid="12" grpId="1" animBg="1"/>
      <p:bldP spid="13" grpId="0" animBg="1"/>
      <p:bldP spid="13" grpId="1" animBg="1"/>
      <p:bldP spid="14"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r="19293" b="40528"/>
          <a:stretch>
            <a:fillRect/>
          </a:stretch>
        </p:blipFill>
        <p:spPr>
          <a:xfrm>
            <a:off x="2531" y="758178"/>
            <a:ext cx="9141469" cy="4379114"/>
          </a:xfrm>
          <a:prstGeom prst="rect">
            <a:avLst/>
          </a:prstGeom>
        </p:spPr>
      </p:pic>
      <p:sp>
        <p:nvSpPr>
          <p:cNvPr id="6" name="Freeform 29"/>
          <p:cNvSpPr>
            <a:spLocks noEditPoints="1"/>
          </p:cNvSpPr>
          <p:nvPr/>
        </p:nvSpPr>
        <p:spPr bwMode="auto">
          <a:xfrm>
            <a:off x="4247964" y="1420416"/>
            <a:ext cx="1025188" cy="776264"/>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rgbClr val="20558B"/>
          </a:solidFill>
          <a:ln w="9525">
            <a:solidFill>
              <a:schemeClr val="accent2"/>
            </a:solidFill>
            <a:round/>
          </a:ln>
        </p:spPr>
        <p:txBody>
          <a:bodyPr vert="horz" wrap="square" lIns="68580" tIns="34290" rIns="68580" bIns="34290" numCol="1" anchor="t" anchorCtr="0" compatLnSpc="1"/>
          <a:lstStyle/>
          <a:p>
            <a:endParaRPr lang="zh-CN" altLang="en-US" sz="1350"/>
          </a:p>
        </p:txBody>
      </p:sp>
      <p:grpSp>
        <p:nvGrpSpPr>
          <p:cNvPr id="7" name="组合 6"/>
          <p:cNvGrpSpPr/>
          <p:nvPr/>
        </p:nvGrpSpPr>
        <p:grpSpPr>
          <a:xfrm>
            <a:off x="3677615" y="2450630"/>
            <a:ext cx="2165885" cy="534285"/>
            <a:chOff x="7545255" y="2384859"/>
            <a:chExt cx="2887846" cy="712380"/>
          </a:xfrm>
        </p:grpSpPr>
        <p:sp>
          <p:nvSpPr>
            <p:cNvPr id="8" name="矩形 7"/>
            <p:cNvSpPr/>
            <p:nvPr/>
          </p:nvSpPr>
          <p:spPr>
            <a:xfrm>
              <a:off x="7545255" y="2737483"/>
              <a:ext cx="2887846" cy="359756"/>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1050" dirty="0">
                <a:solidFill>
                  <a:srgbClr val="3C3C3B"/>
                </a:solidFill>
                <a:latin typeface="迷你简准圆" pitchFamily="65" charset="-122"/>
                <a:ea typeface="迷你简准圆" pitchFamily="65" charset="-122"/>
              </a:endParaRPr>
            </a:p>
          </p:txBody>
        </p:sp>
        <p:sp>
          <p:nvSpPr>
            <p:cNvPr id="9" name="矩形 8"/>
            <p:cNvSpPr/>
            <p:nvPr/>
          </p:nvSpPr>
          <p:spPr>
            <a:xfrm>
              <a:off x="7868191" y="2384859"/>
              <a:ext cx="2241974" cy="45550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b="1" dirty="0">
                  <a:solidFill>
                    <a:srgbClr val="3C3C3B"/>
                  </a:solidFill>
                  <a:latin typeface="迷你简准圆" pitchFamily="65" charset="-122"/>
                  <a:ea typeface="迷你简准圆" pitchFamily="65" charset="-122"/>
                </a:rPr>
                <a:t>Title text added</a:t>
              </a:r>
            </a:p>
          </p:txBody>
        </p:sp>
      </p:grpSp>
      <p:sp>
        <p:nvSpPr>
          <p:cNvPr id="10" name="矩形 9"/>
          <p:cNvSpPr/>
          <p:nvPr/>
        </p:nvSpPr>
        <p:spPr>
          <a:xfrm>
            <a:off x="4207400" y="1585110"/>
            <a:ext cx="1135468" cy="395108"/>
          </a:xfrm>
          <a:prstGeom prst="rect">
            <a:avLst/>
          </a:prstGeom>
        </p:spPr>
        <p:txBody>
          <a:bodyPr wrap="square" lIns="68580" tIns="34290" rIns="68580" bIns="34290">
            <a:spAutoFit/>
          </a:bodyPr>
          <a:lstStyle/>
          <a:p>
            <a:pPr algn="ctr">
              <a:lnSpc>
                <a:spcPct val="150000"/>
              </a:lnSpc>
              <a:spcAft>
                <a:spcPts val="450"/>
              </a:spcAft>
            </a:pPr>
            <a:r>
              <a:rPr lang="en-US" altLang="zh-CN" sz="1600" dirty="0">
                <a:solidFill>
                  <a:schemeClr val="accent2"/>
                </a:solidFill>
                <a:latin typeface="微软雅黑" pitchFamily="34" charset="-122"/>
                <a:ea typeface="微软雅黑" pitchFamily="34" charset="-122"/>
              </a:rPr>
              <a:t>PART 03</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00"/>
                                        <p:tgtEl>
                                          <p:spTgt spid="10"/>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5"/>
          <p:cNvSpPr>
            <a:spLocks noEditPoints="1"/>
          </p:cNvSpPr>
          <p:nvPr/>
        </p:nvSpPr>
        <p:spPr bwMode="auto">
          <a:xfrm rot="16200000">
            <a:off x="351896" y="1928711"/>
            <a:ext cx="2194156" cy="1356798"/>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chemeClr val="accent3"/>
          </a:solidFill>
          <a:ln>
            <a:noFill/>
          </a:ln>
        </p:spPr>
        <p:txBody>
          <a:bodyPr vert="horz" wrap="square" lIns="68580" tIns="34290" rIns="68580" bIns="34290" numCol="1" anchor="t" anchorCtr="0" compatLnSpc="1"/>
          <a:lstStyle/>
          <a:p>
            <a:endParaRPr lang="zh-CN" altLang="en-US"/>
          </a:p>
        </p:txBody>
      </p:sp>
      <p:sp>
        <p:nvSpPr>
          <p:cNvPr id="19" name="Freeform 5"/>
          <p:cNvSpPr>
            <a:spLocks noEditPoints="1"/>
          </p:cNvSpPr>
          <p:nvPr/>
        </p:nvSpPr>
        <p:spPr bwMode="auto">
          <a:xfrm rot="16200000">
            <a:off x="2423200" y="1928712"/>
            <a:ext cx="2194156" cy="1356798"/>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chemeClr val="accent2"/>
          </a:solidFill>
          <a:ln>
            <a:noFill/>
          </a:ln>
        </p:spPr>
        <p:txBody>
          <a:bodyPr vert="horz" wrap="square" lIns="68580" tIns="34290" rIns="68580" bIns="34290" numCol="1" anchor="t" anchorCtr="0" compatLnSpc="1"/>
          <a:lstStyle/>
          <a:p>
            <a:endParaRPr lang="zh-CN" altLang="en-US"/>
          </a:p>
        </p:txBody>
      </p:sp>
      <p:sp>
        <p:nvSpPr>
          <p:cNvPr id="20" name="Freeform 5"/>
          <p:cNvSpPr>
            <a:spLocks noEditPoints="1"/>
          </p:cNvSpPr>
          <p:nvPr/>
        </p:nvSpPr>
        <p:spPr bwMode="auto">
          <a:xfrm rot="16200000">
            <a:off x="4494505" y="1928711"/>
            <a:ext cx="2194156" cy="1356798"/>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chemeClr val="accent3"/>
          </a:solidFill>
          <a:ln>
            <a:noFill/>
          </a:ln>
        </p:spPr>
        <p:txBody>
          <a:bodyPr vert="horz" wrap="square" lIns="68580" tIns="34290" rIns="68580" bIns="34290" numCol="1" anchor="t" anchorCtr="0" compatLnSpc="1"/>
          <a:lstStyle/>
          <a:p>
            <a:endParaRPr lang="zh-CN" altLang="en-US"/>
          </a:p>
        </p:txBody>
      </p:sp>
      <p:sp>
        <p:nvSpPr>
          <p:cNvPr id="21" name="Freeform 5"/>
          <p:cNvSpPr>
            <a:spLocks noEditPoints="1"/>
          </p:cNvSpPr>
          <p:nvPr/>
        </p:nvSpPr>
        <p:spPr bwMode="auto">
          <a:xfrm rot="16200000">
            <a:off x="6565810" y="1928712"/>
            <a:ext cx="2194156" cy="1356798"/>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chemeClr val="accent2"/>
          </a:solidFill>
          <a:ln>
            <a:noFill/>
          </a:ln>
        </p:spPr>
        <p:txBody>
          <a:bodyPr vert="horz" wrap="square" lIns="68580" tIns="34290" rIns="68580" bIns="34290" numCol="1" anchor="t" anchorCtr="0" compatLnSpc="1"/>
          <a:lstStyle/>
          <a:p>
            <a:endParaRPr lang="zh-CN" altLang="en-US"/>
          </a:p>
        </p:txBody>
      </p:sp>
      <p:sp>
        <p:nvSpPr>
          <p:cNvPr id="22" name="文本框 21"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685241" y="3953891"/>
            <a:ext cx="1964320" cy="807913"/>
          </a:xfrm>
          <a:prstGeom prst="rect">
            <a:avLst/>
          </a:prstGeom>
          <a:noFill/>
          <a:effectLst/>
        </p:spPr>
        <p:txBody>
          <a:bodyPr wrap="none" lIns="68580" tIns="34290" rIns="68580" bIns="34290" rtlCol="0">
            <a:spAutoFit/>
          </a:bodyPr>
          <a:lstStyle/>
          <a:p>
            <a:r>
              <a:rPr lang="zh-CN" altLang="en-US" sz="1200" dirty="0">
                <a:solidFill>
                  <a:schemeClr val="accent1"/>
                </a:solidFill>
                <a:latin typeface="微软雅黑" pitchFamily="34" charset="-122"/>
                <a:ea typeface="微软雅黑" pitchFamily="34" charset="-122"/>
              </a:rPr>
              <a:t>Click here to enter a title</a:t>
            </a:r>
            <a:endParaRPr lang="en-US" altLang="zh-CN" sz="1200" dirty="0">
              <a:solidFill>
                <a:schemeClr val="accent1"/>
              </a:solidFill>
              <a:latin typeface="微软雅黑" pitchFamily="34" charset="-122"/>
              <a:ea typeface="微软雅黑" pitchFamily="34" charset="-122"/>
            </a:endParaRPr>
          </a:p>
          <a:p>
            <a:r>
              <a:rPr lang="zh-CN" altLang="en-US" sz="800" dirty="0">
                <a:solidFill>
                  <a:schemeClr val="tx1">
                    <a:lumMod val="50000"/>
                    <a:lumOff val="50000"/>
                  </a:schemeClr>
                </a:solidFill>
                <a:latin typeface="微软雅黑" pitchFamily="34" charset="-122"/>
                <a:ea typeface="微软雅黑" pitchFamily="34" charset="-122"/>
              </a:rPr>
              <a:t>Please enter your main narrative here</a:t>
            </a:r>
            <a:endParaRPr lang="en-US" altLang="zh-CN" sz="800" dirty="0">
              <a:solidFill>
                <a:schemeClr val="tx1">
                  <a:lumMod val="50000"/>
                  <a:lumOff val="50000"/>
                </a:schemeClr>
              </a:solidFill>
              <a:latin typeface="微软雅黑" pitchFamily="34" charset="-122"/>
              <a:ea typeface="微软雅黑" pitchFamily="34" charset="-122"/>
            </a:endParaRPr>
          </a:p>
          <a:p>
            <a:r>
              <a:rPr lang="zh-CN" altLang="en-US" sz="800" dirty="0">
                <a:solidFill>
                  <a:schemeClr val="tx1">
                    <a:lumMod val="50000"/>
                    <a:lumOff val="50000"/>
                  </a:schemeClr>
                </a:solidFill>
                <a:latin typeface="微软雅黑" pitchFamily="34" charset="-122"/>
                <a:ea typeface="微软雅黑" pitchFamily="34" charset="-122"/>
              </a:rPr>
              <a:t>Please enter your main narrative here</a:t>
            </a:r>
            <a:endParaRPr lang="en-US" altLang="zh-CN" sz="800" dirty="0">
              <a:solidFill>
                <a:schemeClr val="tx1">
                  <a:lumMod val="50000"/>
                  <a:lumOff val="50000"/>
                </a:schemeClr>
              </a:solidFill>
              <a:latin typeface="微软雅黑" pitchFamily="34" charset="-122"/>
              <a:ea typeface="微软雅黑" pitchFamily="34" charset="-122"/>
            </a:endParaRPr>
          </a:p>
          <a:p>
            <a:endParaRPr lang="en-US" altLang="zh-CN" sz="2000" dirty="0">
              <a:solidFill>
                <a:schemeClr val="tx1">
                  <a:lumMod val="50000"/>
                  <a:lumOff val="50000"/>
                </a:schemeClr>
              </a:solidFill>
              <a:latin typeface="微软雅黑" pitchFamily="34" charset="-122"/>
              <a:ea typeface="微软雅黑" pitchFamily="34" charset="-122"/>
            </a:endParaRPr>
          </a:p>
        </p:txBody>
      </p:sp>
      <p:sp>
        <p:nvSpPr>
          <p:cNvPr id="23" name="文本框 22"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2817190" y="3953891"/>
            <a:ext cx="1964320" cy="807913"/>
          </a:xfrm>
          <a:prstGeom prst="rect">
            <a:avLst/>
          </a:prstGeom>
          <a:noFill/>
          <a:effectLst/>
        </p:spPr>
        <p:txBody>
          <a:bodyPr wrap="none" lIns="68580" tIns="34290" rIns="68580" bIns="34290" rtlCol="0">
            <a:spAutoFit/>
          </a:bodyPr>
          <a:lstStyle/>
          <a:p>
            <a:r>
              <a:rPr lang="zh-CN" altLang="en-US" sz="1200" dirty="0">
                <a:solidFill>
                  <a:schemeClr val="accent2"/>
                </a:solidFill>
                <a:latin typeface="微软雅黑" pitchFamily="34" charset="-122"/>
                <a:ea typeface="微软雅黑" pitchFamily="34" charset="-122"/>
              </a:rPr>
              <a:t>Click here to enter a title</a:t>
            </a:r>
            <a:endParaRPr lang="en-US" altLang="zh-CN" sz="1200" dirty="0">
              <a:solidFill>
                <a:schemeClr val="accent2"/>
              </a:solidFill>
              <a:latin typeface="微软雅黑" pitchFamily="34" charset="-122"/>
              <a:ea typeface="微软雅黑" pitchFamily="34" charset="-122"/>
            </a:endParaRPr>
          </a:p>
          <a:p>
            <a:r>
              <a:rPr lang="zh-CN" altLang="en-US" sz="800" dirty="0">
                <a:solidFill>
                  <a:schemeClr val="tx1">
                    <a:lumMod val="50000"/>
                    <a:lumOff val="50000"/>
                  </a:schemeClr>
                </a:solidFill>
                <a:latin typeface="微软雅黑" pitchFamily="34" charset="-122"/>
                <a:ea typeface="微软雅黑" pitchFamily="34" charset="-122"/>
              </a:rPr>
              <a:t>Please enter your main narrative here</a:t>
            </a:r>
            <a:endParaRPr lang="en-US" altLang="zh-CN" sz="800" dirty="0">
              <a:solidFill>
                <a:schemeClr val="tx1">
                  <a:lumMod val="50000"/>
                  <a:lumOff val="50000"/>
                </a:schemeClr>
              </a:solidFill>
              <a:latin typeface="微软雅黑" pitchFamily="34" charset="-122"/>
              <a:ea typeface="微软雅黑" pitchFamily="34" charset="-122"/>
            </a:endParaRPr>
          </a:p>
          <a:p>
            <a:r>
              <a:rPr lang="zh-CN" altLang="en-US" sz="800" dirty="0">
                <a:solidFill>
                  <a:schemeClr val="tx1">
                    <a:lumMod val="50000"/>
                    <a:lumOff val="50000"/>
                  </a:schemeClr>
                </a:solidFill>
                <a:latin typeface="微软雅黑" pitchFamily="34" charset="-122"/>
                <a:ea typeface="微软雅黑" pitchFamily="34" charset="-122"/>
              </a:rPr>
              <a:t>Please enter your main narrative here</a:t>
            </a:r>
            <a:endParaRPr lang="en-US" altLang="zh-CN" sz="800" dirty="0">
              <a:solidFill>
                <a:schemeClr val="tx1">
                  <a:lumMod val="50000"/>
                  <a:lumOff val="50000"/>
                </a:schemeClr>
              </a:solidFill>
              <a:latin typeface="微软雅黑" pitchFamily="34" charset="-122"/>
              <a:ea typeface="微软雅黑" pitchFamily="34" charset="-122"/>
            </a:endParaRPr>
          </a:p>
          <a:p>
            <a:endParaRPr lang="en-US" altLang="zh-CN" sz="2000" dirty="0">
              <a:solidFill>
                <a:schemeClr val="tx1">
                  <a:lumMod val="50000"/>
                  <a:lumOff val="50000"/>
                </a:schemeClr>
              </a:solidFill>
              <a:latin typeface="微软雅黑" pitchFamily="34" charset="-122"/>
              <a:ea typeface="微软雅黑" pitchFamily="34" charset="-122"/>
            </a:endParaRPr>
          </a:p>
        </p:txBody>
      </p:sp>
      <p:sp>
        <p:nvSpPr>
          <p:cNvPr id="24" name="文本框 23"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4789697" y="3953891"/>
            <a:ext cx="1964320" cy="807913"/>
          </a:xfrm>
          <a:prstGeom prst="rect">
            <a:avLst/>
          </a:prstGeom>
          <a:noFill/>
          <a:effectLst/>
        </p:spPr>
        <p:txBody>
          <a:bodyPr wrap="none" lIns="68580" tIns="34290" rIns="68580" bIns="34290" rtlCol="0">
            <a:spAutoFit/>
          </a:bodyPr>
          <a:lstStyle/>
          <a:p>
            <a:r>
              <a:rPr lang="zh-CN" altLang="en-US" sz="1200" dirty="0">
                <a:solidFill>
                  <a:schemeClr val="accent1"/>
                </a:solidFill>
                <a:latin typeface="微软雅黑" pitchFamily="34" charset="-122"/>
                <a:ea typeface="微软雅黑" pitchFamily="34" charset="-122"/>
              </a:rPr>
              <a:t>Click here to enter a title</a:t>
            </a:r>
            <a:endParaRPr lang="en-US" altLang="zh-CN" sz="1200" dirty="0">
              <a:solidFill>
                <a:schemeClr val="accent1"/>
              </a:solidFill>
              <a:latin typeface="微软雅黑" pitchFamily="34" charset="-122"/>
              <a:ea typeface="微软雅黑" pitchFamily="34" charset="-122"/>
            </a:endParaRPr>
          </a:p>
          <a:p>
            <a:r>
              <a:rPr lang="zh-CN" altLang="en-US" sz="800" dirty="0">
                <a:solidFill>
                  <a:schemeClr val="tx1">
                    <a:lumMod val="50000"/>
                    <a:lumOff val="50000"/>
                  </a:schemeClr>
                </a:solidFill>
                <a:latin typeface="微软雅黑" pitchFamily="34" charset="-122"/>
                <a:ea typeface="微软雅黑" pitchFamily="34" charset="-122"/>
              </a:rPr>
              <a:t>Please enter your main narrative here</a:t>
            </a:r>
            <a:endParaRPr lang="en-US" altLang="zh-CN" sz="800" dirty="0">
              <a:solidFill>
                <a:schemeClr val="tx1">
                  <a:lumMod val="50000"/>
                  <a:lumOff val="50000"/>
                </a:schemeClr>
              </a:solidFill>
              <a:latin typeface="微软雅黑" pitchFamily="34" charset="-122"/>
              <a:ea typeface="微软雅黑" pitchFamily="34" charset="-122"/>
            </a:endParaRPr>
          </a:p>
          <a:p>
            <a:r>
              <a:rPr lang="zh-CN" altLang="en-US" sz="800" dirty="0">
                <a:solidFill>
                  <a:schemeClr val="tx1">
                    <a:lumMod val="50000"/>
                    <a:lumOff val="50000"/>
                  </a:schemeClr>
                </a:solidFill>
                <a:latin typeface="微软雅黑" pitchFamily="34" charset="-122"/>
                <a:ea typeface="微软雅黑" pitchFamily="34" charset="-122"/>
              </a:rPr>
              <a:t>Please enter your main narrative here</a:t>
            </a:r>
            <a:endParaRPr lang="en-US" altLang="zh-CN" sz="800" dirty="0">
              <a:solidFill>
                <a:schemeClr val="tx1">
                  <a:lumMod val="50000"/>
                  <a:lumOff val="50000"/>
                </a:schemeClr>
              </a:solidFill>
              <a:latin typeface="微软雅黑" pitchFamily="34" charset="-122"/>
              <a:ea typeface="微软雅黑" pitchFamily="34" charset="-122"/>
            </a:endParaRPr>
          </a:p>
          <a:p>
            <a:endParaRPr lang="en-US" altLang="zh-CN" sz="2000" dirty="0">
              <a:solidFill>
                <a:schemeClr val="tx1">
                  <a:lumMod val="50000"/>
                  <a:lumOff val="50000"/>
                </a:schemeClr>
              </a:solidFill>
              <a:latin typeface="微软雅黑" pitchFamily="34" charset="-122"/>
              <a:ea typeface="微软雅黑" pitchFamily="34" charset="-122"/>
            </a:endParaRPr>
          </a:p>
        </p:txBody>
      </p:sp>
      <p:sp>
        <p:nvSpPr>
          <p:cNvPr id="25" name="文本框 24"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6921646" y="3964377"/>
            <a:ext cx="1964320" cy="807913"/>
          </a:xfrm>
          <a:prstGeom prst="rect">
            <a:avLst/>
          </a:prstGeom>
          <a:noFill/>
          <a:effectLst/>
        </p:spPr>
        <p:txBody>
          <a:bodyPr wrap="none" lIns="68580" tIns="34290" rIns="68580" bIns="34290" rtlCol="0">
            <a:spAutoFit/>
          </a:bodyPr>
          <a:lstStyle/>
          <a:p>
            <a:r>
              <a:rPr lang="zh-CN" altLang="en-US" sz="1200" dirty="0">
                <a:solidFill>
                  <a:schemeClr val="accent2"/>
                </a:solidFill>
                <a:latin typeface="微软雅黑" pitchFamily="34" charset="-122"/>
                <a:ea typeface="微软雅黑" pitchFamily="34" charset="-122"/>
              </a:rPr>
              <a:t>Click here to enter a title</a:t>
            </a:r>
            <a:endParaRPr lang="en-US" altLang="zh-CN" sz="1200" dirty="0">
              <a:solidFill>
                <a:schemeClr val="accent2"/>
              </a:solidFill>
              <a:latin typeface="微软雅黑" pitchFamily="34" charset="-122"/>
              <a:ea typeface="微软雅黑" pitchFamily="34" charset="-122"/>
            </a:endParaRPr>
          </a:p>
          <a:p>
            <a:r>
              <a:rPr lang="zh-CN" altLang="en-US" sz="800" dirty="0">
                <a:solidFill>
                  <a:schemeClr val="tx1">
                    <a:lumMod val="50000"/>
                    <a:lumOff val="50000"/>
                  </a:schemeClr>
                </a:solidFill>
                <a:latin typeface="微软雅黑" pitchFamily="34" charset="-122"/>
                <a:ea typeface="微软雅黑" pitchFamily="34" charset="-122"/>
              </a:rPr>
              <a:t>Please enter your main narrative here</a:t>
            </a:r>
            <a:endParaRPr lang="en-US" altLang="zh-CN" sz="800" dirty="0">
              <a:solidFill>
                <a:schemeClr val="tx1">
                  <a:lumMod val="50000"/>
                  <a:lumOff val="50000"/>
                </a:schemeClr>
              </a:solidFill>
              <a:latin typeface="微软雅黑" pitchFamily="34" charset="-122"/>
              <a:ea typeface="微软雅黑" pitchFamily="34" charset="-122"/>
            </a:endParaRPr>
          </a:p>
          <a:p>
            <a:r>
              <a:rPr lang="zh-CN" altLang="en-US" sz="800" dirty="0">
                <a:solidFill>
                  <a:schemeClr val="tx1">
                    <a:lumMod val="50000"/>
                    <a:lumOff val="50000"/>
                  </a:schemeClr>
                </a:solidFill>
                <a:latin typeface="微软雅黑" pitchFamily="34" charset="-122"/>
                <a:ea typeface="微软雅黑" pitchFamily="34" charset="-122"/>
              </a:rPr>
              <a:t>Please enter your main narrative here</a:t>
            </a:r>
            <a:endParaRPr lang="en-US" altLang="zh-CN" sz="800" dirty="0">
              <a:solidFill>
                <a:schemeClr val="tx1">
                  <a:lumMod val="50000"/>
                  <a:lumOff val="50000"/>
                </a:schemeClr>
              </a:solidFill>
              <a:latin typeface="微软雅黑" pitchFamily="34" charset="-122"/>
              <a:ea typeface="微软雅黑" pitchFamily="34" charset="-122"/>
            </a:endParaRPr>
          </a:p>
          <a:p>
            <a:endParaRPr lang="en-US" altLang="zh-CN" sz="2000" dirty="0">
              <a:solidFill>
                <a:schemeClr val="tx1">
                  <a:lumMod val="50000"/>
                  <a:lumOff val="50000"/>
                </a:schemeClr>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grpId="0" nodeType="withEffect">
                                  <p:stCondLst>
                                    <p:cond delay="75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par>
                          <p:cTn id="17" fill="hold">
                            <p:stCondLst>
                              <p:cond delay="500"/>
                            </p:stCondLst>
                            <p:childTnLst>
                              <p:par>
                                <p:cTn id="18" presetID="2" presetClass="entr" presetSubtype="4" decel="3600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750" fill="hold"/>
                                        <p:tgtEl>
                                          <p:spTgt spid="22"/>
                                        </p:tgtEl>
                                        <p:attrNameLst>
                                          <p:attrName>ppt_x</p:attrName>
                                        </p:attrNameLst>
                                      </p:cBhvr>
                                      <p:tavLst>
                                        <p:tav tm="0">
                                          <p:val>
                                            <p:strVal val="#ppt_x"/>
                                          </p:val>
                                        </p:tav>
                                        <p:tav tm="100000">
                                          <p:val>
                                            <p:strVal val="#ppt_x"/>
                                          </p:val>
                                        </p:tav>
                                      </p:tavLst>
                                    </p:anim>
                                    <p:anim calcmode="lin" valueType="num">
                                      <p:cBhvr additive="base">
                                        <p:cTn id="21" dur="750" fill="hold"/>
                                        <p:tgtEl>
                                          <p:spTgt spid="22"/>
                                        </p:tgtEl>
                                        <p:attrNameLst>
                                          <p:attrName>ppt_y</p:attrName>
                                        </p:attrNameLst>
                                      </p:cBhvr>
                                      <p:tavLst>
                                        <p:tav tm="0">
                                          <p:val>
                                            <p:strVal val="1+#ppt_h/2"/>
                                          </p:val>
                                        </p:tav>
                                        <p:tav tm="100000">
                                          <p:val>
                                            <p:strVal val="#ppt_y"/>
                                          </p:val>
                                        </p:tav>
                                      </p:tavLst>
                                    </p:anim>
                                  </p:childTnLst>
                                </p:cTn>
                              </p:par>
                              <p:par>
                                <p:cTn id="22" presetID="2" presetClass="entr" presetSubtype="4" decel="36000" fill="hold" grpId="0" nodeType="withEffect">
                                  <p:stCondLst>
                                    <p:cond delay="25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750" fill="hold"/>
                                        <p:tgtEl>
                                          <p:spTgt spid="23"/>
                                        </p:tgtEl>
                                        <p:attrNameLst>
                                          <p:attrName>ppt_x</p:attrName>
                                        </p:attrNameLst>
                                      </p:cBhvr>
                                      <p:tavLst>
                                        <p:tav tm="0">
                                          <p:val>
                                            <p:strVal val="#ppt_x"/>
                                          </p:val>
                                        </p:tav>
                                        <p:tav tm="100000">
                                          <p:val>
                                            <p:strVal val="#ppt_x"/>
                                          </p:val>
                                        </p:tav>
                                      </p:tavLst>
                                    </p:anim>
                                    <p:anim calcmode="lin" valueType="num">
                                      <p:cBhvr additive="base">
                                        <p:cTn id="25" dur="750" fill="hold"/>
                                        <p:tgtEl>
                                          <p:spTgt spid="23"/>
                                        </p:tgtEl>
                                        <p:attrNameLst>
                                          <p:attrName>ppt_y</p:attrName>
                                        </p:attrNameLst>
                                      </p:cBhvr>
                                      <p:tavLst>
                                        <p:tav tm="0">
                                          <p:val>
                                            <p:strVal val="1+#ppt_h/2"/>
                                          </p:val>
                                        </p:tav>
                                        <p:tav tm="100000">
                                          <p:val>
                                            <p:strVal val="#ppt_y"/>
                                          </p:val>
                                        </p:tav>
                                      </p:tavLst>
                                    </p:anim>
                                  </p:childTnLst>
                                </p:cTn>
                              </p:par>
                              <p:par>
                                <p:cTn id="26" presetID="2" presetClass="entr" presetSubtype="4" decel="36000" fill="hold" grpId="0" nodeType="withEffect">
                                  <p:stCondLst>
                                    <p:cond delay="50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750" fill="hold"/>
                                        <p:tgtEl>
                                          <p:spTgt spid="24"/>
                                        </p:tgtEl>
                                        <p:attrNameLst>
                                          <p:attrName>ppt_x</p:attrName>
                                        </p:attrNameLst>
                                      </p:cBhvr>
                                      <p:tavLst>
                                        <p:tav tm="0">
                                          <p:val>
                                            <p:strVal val="#ppt_x"/>
                                          </p:val>
                                        </p:tav>
                                        <p:tav tm="100000">
                                          <p:val>
                                            <p:strVal val="#ppt_x"/>
                                          </p:val>
                                        </p:tav>
                                      </p:tavLst>
                                    </p:anim>
                                    <p:anim calcmode="lin" valueType="num">
                                      <p:cBhvr additive="base">
                                        <p:cTn id="29" dur="750" fill="hold"/>
                                        <p:tgtEl>
                                          <p:spTgt spid="24"/>
                                        </p:tgtEl>
                                        <p:attrNameLst>
                                          <p:attrName>ppt_y</p:attrName>
                                        </p:attrNameLst>
                                      </p:cBhvr>
                                      <p:tavLst>
                                        <p:tav tm="0">
                                          <p:val>
                                            <p:strVal val="1+#ppt_h/2"/>
                                          </p:val>
                                        </p:tav>
                                        <p:tav tm="100000">
                                          <p:val>
                                            <p:strVal val="#ppt_y"/>
                                          </p:val>
                                        </p:tav>
                                      </p:tavLst>
                                    </p:anim>
                                  </p:childTnLst>
                                </p:cTn>
                              </p:par>
                              <p:par>
                                <p:cTn id="30" presetID="2" presetClass="entr" presetSubtype="4" decel="36000" fill="hold" grpId="0" nodeType="withEffect">
                                  <p:stCondLst>
                                    <p:cond delay="75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750" fill="hold"/>
                                        <p:tgtEl>
                                          <p:spTgt spid="25"/>
                                        </p:tgtEl>
                                        <p:attrNameLst>
                                          <p:attrName>ppt_x</p:attrName>
                                        </p:attrNameLst>
                                      </p:cBhvr>
                                      <p:tavLst>
                                        <p:tav tm="0">
                                          <p:val>
                                            <p:strVal val="#ppt_x"/>
                                          </p:val>
                                        </p:tav>
                                        <p:tav tm="100000">
                                          <p:val>
                                            <p:strVal val="#ppt_x"/>
                                          </p:val>
                                        </p:tav>
                                      </p:tavLst>
                                    </p:anim>
                                    <p:anim calcmode="lin" valueType="num">
                                      <p:cBhvr additive="base">
                                        <p:cTn id="33"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rot="20434167">
            <a:off x="3035661" y="1976675"/>
            <a:ext cx="1386548" cy="1517457"/>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 name="connsiteX0-1" fmla="*/ 1517526 w 1954966"/>
              <a:gd name="connsiteY0-2" fmla="*/ 523716 h 2116969"/>
              <a:gd name="connsiteX1-3" fmla="*/ 1837300 w 1954966"/>
              <a:gd name="connsiteY1-4" fmla="*/ 427342 h 2116969"/>
              <a:gd name="connsiteX2-5" fmla="*/ 1954966 w 1954966"/>
              <a:gd name="connsiteY2-6" fmla="*/ 631144 h 2116969"/>
              <a:gd name="connsiteX3-7" fmla="*/ 1711616 w 1954966"/>
              <a:gd name="connsiteY3-8" fmla="*/ 859890 h 2116969"/>
              <a:gd name="connsiteX4-9" fmla="*/ 1711616 w 1954966"/>
              <a:gd name="connsiteY4-10" fmla="*/ 1257080 h 2116969"/>
              <a:gd name="connsiteX5-11" fmla="*/ 1954966 w 1954966"/>
              <a:gd name="connsiteY5-12" fmla="*/ 1485826 h 2116969"/>
              <a:gd name="connsiteX6-13" fmla="*/ 1837300 w 1954966"/>
              <a:gd name="connsiteY6-14" fmla="*/ 1689628 h 2116969"/>
              <a:gd name="connsiteX7-15" fmla="*/ 1517526 w 1954966"/>
              <a:gd name="connsiteY7-16" fmla="*/ 1593254 h 2116969"/>
              <a:gd name="connsiteX8-17" fmla="*/ 1173549 w 1954966"/>
              <a:gd name="connsiteY8-18" fmla="*/ 1791849 h 2116969"/>
              <a:gd name="connsiteX9-19" fmla="*/ 1097124 w 1954966"/>
              <a:gd name="connsiteY9-20" fmla="*/ 2116969 h 2116969"/>
              <a:gd name="connsiteX10-21" fmla="*/ 861794 w 1954966"/>
              <a:gd name="connsiteY10-22" fmla="*/ 2116969 h 2116969"/>
              <a:gd name="connsiteX11-23" fmla="*/ 785369 w 1954966"/>
              <a:gd name="connsiteY11-24" fmla="*/ 1791849 h 2116969"/>
              <a:gd name="connsiteX12-25" fmla="*/ 441392 w 1954966"/>
              <a:gd name="connsiteY12-26" fmla="*/ 1593254 h 2116969"/>
              <a:gd name="connsiteX13-27" fmla="*/ 121618 w 1954966"/>
              <a:gd name="connsiteY13-28" fmla="*/ 1689628 h 2116969"/>
              <a:gd name="connsiteX14-29" fmla="*/ 3952 w 1954966"/>
              <a:gd name="connsiteY14-30" fmla="*/ 1485826 h 2116969"/>
              <a:gd name="connsiteX15-31" fmla="*/ 247302 w 1954966"/>
              <a:gd name="connsiteY15-32" fmla="*/ 1257080 h 2116969"/>
              <a:gd name="connsiteX16-33" fmla="*/ 247302 w 1954966"/>
              <a:gd name="connsiteY16-34" fmla="*/ 859890 h 2116969"/>
              <a:gd name="connsiteX17-35" fmla="*/ 3952 w 1954966"/>
              <a:gd name="connsiteY17-36" fmla="*/ 631144 h 2116969"/>
              <a:gd name="connsiteX18-37" fmla="*/ 121618 w 1954966"/>
              <a:gd name="connsiteY18-38" fmla="*/ 427342 h 2116969"/>
              <a:gd name="connsiteX19-39" fmla="*/ 441392 w 1954966"/>
              <a:gd name="connsiteY19-40" fmla="*/ 523716 h 2116969"/>
              <a:gd name="connsiteX20-41" fmla="*/ 785369 w 1954966"/>
              <a:gd name="connsiteY20-42" fmla="*/ 325121 h 2116969"/>
              <a:gd name="connsiteX21-43" fmla="*/ 861794 w 1954966"/>
              <a:gd name="connsiteY21-44" fmla="*/ 1 h 2116969"/>
              <a:gd name="connsiteX22-45" fmla="*/ 1097124 w 1954966"/>
              <a:gd name="connsiteY22-46" fmla="*/ 1 h 2116969"/>
              <a:gd name="connsiteX23-47" fmla="*/ 1173549 w 1954966"/>
              <a:gd name="connsiteY23-48" fmla="*/ 325121 h 2116969"/>
              <a:gd name="connsiteX24-49" fmla="*/ 1517526 w 1954966"/>
              <a:gd name="connsiteY24-50" fmla="*/ 523716 h 2116969"/>
              <a:gd name="connsiteX0-51" fmla="*/ 1539857 w 1977297"/>
              <a:gd name="connsiteY0-52" fmla="*/ 523714 h 2116967"/>
              <a:gd name="connsiteX1-53" fmla="*/ 1859631 w 1977297"/>
              <a:gd name="connsiteY1-54" fmla="*/ 427340 h 2116967"/>
              <a:gd name="connsiteX2-55" fmla="*/ 1977297 w 1977297"/>
              <a:gd name="connsiteY2-56" fmla="*/ 631142 h 2116967"/>
              <a:gd name="connsiteX3-57" fmla="*/ 1733947 w 1977297"/>
              <a:gd name="connsiteY3-58" fmla="*/ 859888 h 2116967"/>
              <a:gd name="connsiteX4-59" fmla="*/ 1733947 w 1977297"/>
              <a:gd name="connsiteY4-60" fmla="*/ 1257078 h 2116967"/>
              <a:gd name="connsiteX5-61" fmla="*/ 1977297 w 1977297"/>
              <a:gd name="connsiteY5-62" fmla="*/ 1485824 h 2116967"/>
              <a:gd name="connsiteX6-63" fmla="*/ 1859631 w 1977297"/>
              <a:gd name="connsiteY6-64" fmla="*/ 1689626 h 2116967"/>
              <a:gd name="connsiteX7-65" fmla="*/ 1539857 w 1977297"/>
              <a:gd name="connsiteY7-66" fmla="*/ 1593252 h 2116967"/>
              <a:gd name="connsiteX8-67" fmla="*/ 1195880 w 1977297"/>
              <a:gd name="connsiteY8-68" fmla="*/ 1791847 h 2116967"/>
              <a:gd name="connsiteX9-69" fmla="*/ 1119455 w 1977297"/>
              <a:gd name="connsiteY9-70" fmla="*/ 2116967 h 2116967"/>
              <a:gd name="connsiteX10-71" fmla="*/ 884125 w 1977297"/>
              <a:gd name="connsiteY10-72" fmla="*/ 2116967 h 2116967"/>
              <a:gd name="connsiteX11-73" fmla="*/ 807700 w 1977297"/>
              <a:gd name="connsiteY11-74" fmla="*/ 1791847 h 2116967"/>
              <a:gd name="connsiteX12-75" fmla="*/ 463723 w 1977297"/>
              <a:gd name="connsiteY12-76" fmla="*/ 1593252 h 2116967"/>
              <a:gd name="connsiteX13-77" fmla="*/ 143949 w 1977297"/>
              <a:gd name="connsiteY13-78" fmla="*/ 1689626 h 2116967"/>
              <a:gd name="connsiteX14-79" fmla="*/ 26283 w 1977297"/>
              <a:gd name="connsiteY14-80" fmla="*/ 1485824 h 2116967"/>
              <a:gd name="connsiteX15-81" fmla="*/ 269633 w 1977297"/>
              <a:gd name="connsiteY15-82" fmla="*/ 1257078 h 2116967"/>
              <a:gd name="connsiteX16-83" fmla="*/ 269633 w 1977297"/>
              <a:gd name="connsiteY16-84" fmla="*/ 859888 h 2116967"/>
              <a:gd name="connsiteX17-85" fmla="*/ 26283 w 1977297"/>
              <a:gd name="connsiteY17-86" fmla="*/ 631142 h 2116967"/>
              <a:gd name="connsiteX18-87" fmla="*/ 143949 w 1977297"/>
              <a:gd name="connsiteY18-88" fmla="*/ 427340 h 2116967"/>
              <a:gd name="connsiteX19-89" fmla="*/ 463723 w 1977297"/>
              <a:gd name="connsiteY19-90" fmla="*/ 523714 h 2116967"/>
              <a:gd name="connsiteX20-91" fmla="*/ 807700 w 1977297"/>
              <a:gd name="connsiteY20-92" fmla="*/ 325119 h 2116967"/>
              <a:gd name="connsiteX21-93" fmla="*/ 884125 w 1977297"/>
              <a:gd name="connsiteY21-94" fmla="*/ -1 h 2116967"/>
              <a:gd name="connsiteX22-95" fmla="*/ 1119455 w 1977297"/>
              <a:gd name="connsiteY22-96" fmla="*/ -1 h 2116967"/>
              <a:gd name="connsiteX23-97" fmla="*/ 1195880 w 1977297"/>
              <a:gd name="connsiteY23-98" fmla="*/ 325119 h 2116967"/>
              <a:gd name="connsiteX24-99" fmla="*/ 1539857 w 1977297"/>
              <a:gd name="connsiteY24-100" fmla="*/ 523714 h 2116967"/>
              <a:gd name="connsiteX0-101" fmla="*/ 1539859 w 1977299"/>
              <a:gd name="connsiteY0-102" fmla="*/ 523716 h 2116969"/>
              <a:gd name="connsiteX1-103" fmla="*/ 1859633 w 1977299"/>
              <a:gd name="connsiteY1-104" fmla="*/ 427342 h 2116969"/>
              <a:gd name="connsiteX2-105" fmla="*/ 1977299 w 1977299"/>
              <a:gd name="connsiteY2-106" fmla="*/ 631144 h 2116969"/>
              <a:gd name="connsiteX3-107" fmla="*/ 1733949 w 1977299"/>
              <a:gd name="connsiteY3-108" fmla="*/ 859890 h 2116969"/>
              <a:gd name="connsiteX4-109" fmla="*/ 1733949 w 1977299"/>
              <a:gd name="connsiteY4-110" fmla="*/ 1257080 h 2116969"/>
              <a:gd name="connsiteX5-111" fmla="*/ 1977299 w 1977299"/>
              <a:gd name="connsiteY5-112" fmla="*/ 1485826 h 2116969"/>
              <a:gd name="connsiteX6-113" fmla="*/ 1859633 w 1977299"/>
              <a:gd name="connsiteY6-114" fmla="*/ 1689628 h 2116969"/>
              <a:gd name="connsiteX7-115" fmla="*/ 1539859 w 1977299"/>
              <a:gd name="connsiteY7-116" fmla="*/ 1593254 h 2116969"/>
              <a:gd name="connsiteX8-117" fmla="*/ 1195882 w 1977299"/>
              <a:gd name="connsiteY8-118" fmla="*/ 1791849 h 2116969"/>
              <a:gd name="connsiteX9-119" fmla="*/ 1119457 w 1977299"/>
              <a:gd name="connsiteY9-120" fmla="*/ 2116969 h 2116969"/>
              <a:gd name="connsiteX10-121" fmla="*/ 884127 w 1977299"/>
              <a:gd name="connsiteY10-122" fmla="*/ 2116969 h 2116969"/>
              <a:gd name="connsiteX11-123" fmla="*/ 807702 w 1977299"/>
              <a:gd name="connsiteY11-124" fmla="*/ 1791849 h 2116969"/>
              <a:gd name="connsiteX12-125" fmla="*/ 463725 w 1977299"/>
              <a:gd name="connsiteY12-126" fmla="*/ 1593254 h 2116969"/>
              <a:gd name="connsiteX13-127" fmla="*/ 143951 w 1977299"/>
              <a:gd name="connsiteY13-128" fmla="*/ 1689628 h 2116969"/>
              <a:gd name="connsiteX14-129" fmla="*/ 26285 w 1977299"/>
              <a:gd name="connsiteY14-130" fmla="*/ 1485826 h 2116969"/>
              <a:gd name="connsiteX15-131" fmla="*/ 269635 w 1977299"/>
              <a:gd name="connsiteY15-132" fmla="*/ 1257080 h 2116969"/>
              <a:gd name="connsiteX16-133" fmla="*/ 269635 w 1977299"/>
              <a:gd name="connsiteY16-134" fmla="*/ 859890 h 2116969"/>
              <a:gd name="connsiteX17-135" fmla="*/ 26285 w 1977299"/>
              <a:gd name="connsiteY17-136" fmla="*/ 631144 h 2116969"/>
              <a:gd name="connsiteX18-137" fmla="*/ 143951 w 1977299"/>
              <a:gd name="connsiteY18-138" fmla="*/ 427342 h 2116969"/>
              <a:gd name="connsiteX19-139" fmla="*/ 463725 w 1977299"/>
              <a:gd name="connsiteY19-140" fmla="*/ 523716 h 2116969"/>
              <a:gd name="connsiteX20-141" fmla="*/ 807702 w 1977299"/>
              <a:gd name="connsiteY20-142" fmla="*/ 325121 h 2116969"/>
              <a:gd name="connsiteX21-143" fmla="*/ 884127 w 1977299"/>
              <a:gd name="connsiteY21-144" fmla="*/ 1 h 2116969"/>
              <a:gd name="connsiteX22-145" fmla="*/ 1119457 w 1977299"/>
              <a:gd name="connsiteY22-146" fmla="*/ 1 h 2116969"/>
              <a:gd name="connsiteX23-147" fmla="*/ 1195882 w 1977299"/>
              <a:gd name="connsiteY23-148" fmla="*/ 325121 h 2116969"/>
              <a:gd name="connsiteX24-149" fmla="*/ 1539859 w 1977299"/>
              <a:gd name="connsiteY24-150" fmla="*/ 523716 h 2116969"/>
              <a:gd name="connsiteX0-151" fmla="*/ 1539859 w 1977299"/>
              <a:gd name="connsiteY0-152" fmla="*/ 523714 h 2116967"/>
              <a:gd name="connsiteX1-153" fmla="*/ 1859633 w 1977299"/>
              <a:gd name="connsiteY1-154" fmla="*/ 427340 h 2116967"/>
              <a:gd name="connsiteX2-155" fmla="*/ 1977299 w 1977299"/>
              <a:gd name="connsiteY2-156" fmla="*/ 631142 h 2116967"/>
              <a:gd name="connsiteX3-157" fmla="*/ 1733949 w 1977299"/>
              <a:gd name="connsiteY3-158" fmla="*/ 859888 h 2116967"/>
              <a:gd name="connsiteX4-159" fmla="*/ 1733949 w 1977299"/>
              <a:gd name="connsiteY4-160" fmla="*/ 1257078 h 2116967"/>
              <a:gd name="connsiteX5-161" fmla="*/ 1977299 w 1977299"/>
              <a:gd name="connsiteY5-162" fmla="*/ 1485824 h 2116967"/>
              <a:gd name="connsiteX6-163" fmla="*/ 1859633 w 1977299"/>
              <a:gd name="connsiteY6-164" fmla="*/ 1689626 h 2116967"/>
              <a:gd name="connsiteX7-165" fmla="*/ 1539859 w 1977299"/>
              <a:gd name="connsiteY7-166" fmla="*/ 1593252 h 2116967"/>
              <a:gd name="connsiteX8-167" fmla="*/ 1195882 w 1977299"/>
              <a:gd name="connsiteY8-168" fmla="*/ 1791847 h 2116967"/>
              <a:gd name="connsiteX9-169" fmla="*/ 1119457 w 1977299"/>
              <a:gd name="connsiteY9-170" fmla="*/ 2116967 h 2116967"/>
              <a:gd name="connsiteX10-171" fmla="*/ 884127 w 1977299"/>
              <a:gd name="connsiteY10-172" fmla="*/ 2116967 h 2116967"/>
              <a:gd name="connsiteX11-173" fmla="*/ 807702 w 1977299"/>
              <a:gd name="connsiteY11-174" fmla="*/ 1791847 h 2116967"/>
              <a:gd name="connsiteX12-175" fmla="*/ 463725 w 1977299"/>
              <a:gd name="connsiteY12-176" fmla="*/ 1593252 h 2116967"/>
              <a:gd name="connsiteX13-177" fmla="*/ 143951 w 1977299"/>
              <a:gd name="connsiteY13-178" fmla="*/ 1689626 h 2116967"/>
              <a:gd name="connsiteX14-179" fmla="*/ 26285 w 1977299"/>
              <a:gd name="connsiteY14-180" fmla="*/ 1485824 h 2116967"/>
              <a:gd name="connsiteX15-181" fmla="*/ 269635 w 1977299"/>
              <a:gd name="connsiteY15-182" fmla="*/ 1257078 h 2116967"/>
              <a:gd name="connsiteX16-183" fmla="*/ 269635 w 1977299"/>
              <a:gd name="connsiteY16-184" fmla="*/ 859888 h 2116967"/>
              <a:gd name="connsiteX17-185" fmla="*/ 26285 w 1977299"/>
              <a:gd name="connsiteY17-186" fmla="*/ 631142 h 2116967"/>
              <a:gd name="connsiteX18-187" fmla="*/ 143951 w 1977299"/>
              <a:gd name="connsiteY18-188" fmla="*/ 427340 h 2116967"/>
              <a:gd name="connsiteX19-189" fmla="*/ 463725 w 1977299"/>
              <a:gd name="connsiteY19-190" fmla="*/ 523714 h 2116967"/>
              <a:gd name="connsiteX20-191" fmla="*/ 807702 w 1977299"/>
              <a:gd name="connsiteY20-192" fmla="*/ 325119 h 2116967"/>
              <a:gd name="connsiteX21-193" fmla="*/ 884127 w 1977299"/>
              <a:gd name="connsiteY21-194" fmla="*/ -1 h 2116967"/>
              <a:gd name="connsiteX22-195" fmla="*/ 1119457 w 1977299"/>
              <a:gd name="connsiteY22-196" fmla="*/ -1 h 2116967"/>
              <a:gd name="connsiteX23-197" fmla="*/ 1195882 w 1977299"/>
              <a:gd name="connsiteY23-198" fmla="*/ 325119 h 2116967"/>
              <a:gd name="connsiteX24-199" fmla="*/ 1539859 w 1977299"/>
              <a:gd name="connsiteY24-200" fmla="*/ 523714 h 2116967"/>
              <a:gd name="connsiteX0-201" fmla="*/ 1539859 w 1977299"/>
              <a:gd name="connsiteY0-202" fmla="*/ 523716 h 2157608"/>
              <a:gd name="connsiteX1-203" fmla="*/ 1859633 w 1977299"/>
              <a:gd name="connsiteY1-204" fmla="*/ 427342 h 2157608"/>
              <a:gd name="connsiteX2-205" fmla="*/ 1977299 w 1977299"/>
              <a:gd name="connsiteY2-206" fmla="*/ 631144 h 2157608"/>
              <a:gd name="connsiteX3-207" fmla="*/ 1733949 w 1977299"/>
              <a:gd name="connsiteY3-208" fmla="*/ 859890 h 2157608"/>
              <a:gd name="connsiteX4-209" fmla="*/ 1733949 w 1977299"/>
              <a:gd name="connsiteY4-210" fmla="*/ 1257080 h 2157608"/>
              <a:gd name="connsiteX5-211" fmla="*/ 1977299 w 1977299"/>
              <a:gd name="connsiteY5-212" fmla="*/ 1485826 h 2157608"/>
              <a:gd name="connsiteX6-213" fmla="*/ 1859633 w 1977299"/>
              <a:gd name="connsiteY6-214" fmla="*/ 1689628 h 2157608"/>
              <a:gd name="connsiteX7-215" fmla="*/ 1539859 w 1977299"/>
              <a:gd name="connsiteY7-216" fmla="*/ 1593254 h 2157608"/>
              <a:gd name="connsiteX8-217" fmla="*/ 1195882 w 1977299"/>
              <a:gd name="connsiteY8-218" fmla="*/ 1791849 h 2157608"/>
              <a:gd name="connsiteX9-219" fmla="*/ 1119457 w 1977299"/>
              <a:gd name="connsiteY9-220" fmla="*/ 2116969 h 2157608"/>
              <a:gd name="connsiteX10-221" fmla="*/ 884127 w 1977299"/>
              <a:gd name="connsiteY10-222" fmla="*/ 2116969 h 2157608"/>
              <a:gd name="connsiteX11-223" fmla="*/ 807702 w 1977299"/>
              <a:gd name="connsiteY11-224" fmla="*/ 1791849 h 2157608"/>
              <a:gd name="connsiteX12-225" fmla="*/ 463725 w 1977299"/>
              <a:gd name="connsiteY12-226" fmla="*/ 1593254 h 2157608"/>
              <a:gd name="connsiteX13-227" fmla="*/ 143951 w 1977299"/>
              <a:gd name="connsiteY13-228" fmla="*/ 1689628 h 2157608"/>
              <a:gd name="connsiteX14-229" fmla="*/ 26285 w 1977299"/>
              <a:gd name="connsiteY14-230" fmla="*/ 1485826 h 2157608"/>
              <a:gd name="connsiteX15-231" fmla="*/ 269635 w 1977299"/>
              <a:gd name="connsiteY15-232" fmla="*/ 1257080 h 2157608"/>
              <a:gd name="connsiteX16-233" fmla="*/ 269635 w 1977299"/>
              <a:gd name="connsiteY16-234" fmla="*/ 859890 h 2157608"/>
              <a:gd name="connsiteX17-235" fmla="*/ 26285 w 1977299"/>
              <a:gd name="connsiteY17-236" fmla="*/ 631144 h 2157608"/>
              <a:gd name="connsiteX18-237" fmla="*/ 143951 w 1977299"/>
              <a:gd name="connsiteY18-238" fmla="*/ 427342 h 2157608"/>
              <a:gd name="connsiteX19-239" fmla="*/ 463725 w 1977299"/>
              <a:gd name="connsiteY19-240" fmla="*/ 523716 h 2157608"/>
              <a:gd name="connsiteX20-241" fmla="*/ 807702 w 1977299"/>
              <a:gd name="connsiteY20-242" fmla="*/ 325121 h 2157608"/>
              <a:gd name="connsiteX21-243" fmla="*/ 884127 w 1977299"/>
              <a:gd name="connsiteY21-244" fmla="*/ 1 h 2157608"/>
              <a:gd name="connsiteX22-245" fmla="*/ 1119457 w 1977299"/>
              <a:gd name="connsiteY22-246" fmla="*/ 1 h 2157608"/>
              <a:gd name="connsiteX23-247" fmla="*/ 1195882 w 1977299"/>
              <a:gd name="connsiteY23-248" fmla="*/ 325121 h 2157608"/>
              <a:gd name="connsiteX24-249" fmla="*/ 1539859 w 1977299"/>
              <a:gd name="connsiteY24-250" fmla="*/ 523716 h 2157608"/>
              <a:gd name="connsiteX0-251" fmla="*/ 1539859 w 1977299"/>
              <a:gd name="connsiteY0-252" fmla="*/ 523714 h 2179536"/>
              <a:gd name="connsiteX1-253" fmla="*/ 1859633 w 1977299"/>
              <a:gd name="connsiteY1-254" fmla="*/ 427340 h 2179536"/>
              <a:gd name="connsiteX2-255" fmla="*/ 1977299 w 1977299"/>
              <a:gd name="connsiteY2-256" fmla="*/ 631142 h 2179536"/>
              <a:gd name="connsiteX3-257" fmla="*/ 1733949 w 1977299"/>
              <a:gd name="connsiteY3-258" fmla="*/ 859888 h 2179536"/>
              <a:gd name="connsiteX4-259" fmla="*/ 1733949 w 1977299"/>
              <a:gd name="connsiteY4-260" fmla="*/ 1257078 h 2179536"/>
              <a:gd name="connsiteX5-261" fmla="*/ 1977299 w 1977299"/>
              <a:gd name="connsiteY5-262" fmla="*/ 1485824 h 2179536"/>
              <a:gd name="connsiteX6-263" fmla="*/ 1859633 w 1977299"/>
              <a:gd name="connsiteY6-264" fmla="*/ 1689626 h 2179536"/>
              <a:gd name="connsiteX7-265" fmla="*/ 1539859 w 1977299"/>
              <a:gd name="connsiteY7-266" fmla="*/ 1593252 h 2179536"/>
              <a:gd name="connsiteX8-267" fmla="*/ 1195882 w 1977299"/>
              <a:gd name="connsiteY8-268" fmla="*/ 1791847 h 2179536"/>
              <a:gd name="connsiteX9-269" fmla="*/ 1119457 w 1977299"/>
              <a:gd name="connsiteY9-270" fmla="*/ 2116967 h 2179536"/>
              <a:gd name="connsiteX10-271" fmla="*/ 884127 w 1977299"/>
              <a:gd name="connsiteY10-272" fmla="*/ 2116967 h 2179536"/>
              <a:gd name="connsiteX11-273" fmla="*/ 807702 w 1977299"/>
              <a:gd name="connsiteY11-274" fmla="*/ 1791847 h 2179536"/>
              <a:gd name="connsiteX12-275" fmla="*/ 463725 w 1977299"/>
              <a:gd name="connsiteY12-276" fmla="*/ 1593252 h 2179536"/>
              <a:gd name="connsiteX13-277" fmla="*/ 143951 w 1977299"/>
              <a:gd name="connsiteY13-278" fmla="*/ 1689626 h 2179536"/>
              <a:gd name="connsiteX14-279" fmla="*/ 26285 w 1977299"/>
              <a:gd name="connsiteY14-280" fmla="*/ 1485824 h 2179536"/>
              <a:gd name="connsiteX15-281" fmla="*/ 269635 w 1977299"/>
              <a:gd name="connsiteY15-282" fmla="*/ 1257078 h 2179536"/>
              <a:gd name="connsiteX16-283" fmla="*/ 269635 w 1977299"/>
              <a:gd name="connsiteY16-284" fmla="*/ 859888 h 2179536"/>
              <a:gd name="connsiteX17-285" fmla="*/ 26285 w 1977299"/>
              <a:gd name="connsiteY17-286" fmla="*/ 631142 h 2179536"/>
              <a:gd name="connsiteX18-287" fmla="*/ 143951 w 1977299"/>
              <a:gd name="connsiteY18-288" fmla="*/ 427340 h 2179536"/>
              <a:gd name="connsiteX19-289" fmla="*/ 463725 w 1977299"/>
              <a:gd name="connsiteY19-290" fmla="*/ 523714 h 2179536"/>
              <a:gd name="connsiteX20-291" fmla="*/ 807702 w 1977299"/>
              <a:gd name="connsiteY20-292" fmla="*/ 325119 h 2179536"/>
              <a:gd name="connsiteX21-293" fmla="*/ 884127 w 1977299"/>
              <a:gd name="connsiteY21-294" fmla="*/ -1 h 2179536"/>
              <a:gd name="connsiteX22-295" fmla="*/ 1119457 w 1977299"/>
              <a:gd name="connsiteY22-296" fmla="*/ -1 h 2179536"/>
              <a:gd name="connsiteX23-297" fmla="*/ 1195882 w 1977299"/>
              <a:gd name="connsiteY23-298" fmla="*/ 325119 h 2179536"/>
              <a:gd name="connsiteX24-299" fmla="*/ 1539859 w 1977299"/>
              <a:gd name="connsiteY24-300" fmla="*/ 523714 h 2179536"/>
              <a:gd name="connsiteX0-301" fmla="*/ 1539859 w 1981249"/>
              <a:gd name="connsiteY0-302" fmla="*/ 523716 h 2179538"/>
              <a:gd name="connsiteX1-303" fmla="*/ 1859633 w 1981249"/>
              <a:gd name="connsiteY1-304" fmla="*/ 427342 h 2179538"/>
              <a:gd name="connsiteX2-305" fmla="*/ 1977299 w 1981249"/>
              <a:gd name="connsiteY2-306" fmla="*/ 631144 h 2179538"/>
              <a:gd name="connsiteX3-307" fmla="*/ 1733949 w 1981249"/>
              <a:gd name="connsiteY3-308" fmla="*/ 859890 h 2179538"/>
              <a:gd name="connsiteX4-309" fmla="*/ 1733949 w 1981249"/>
              <a:gd name="connsiteY4-310" fmla="*/ 1257080 h 2179538"/>
              <a:gd name="connsiteX5-311" fmla="*/ 1977299 w 1981249"/>
              <a:gd name="connsiteY5-312" fmla="*/ 1485826 h 2179538"/>
              <a:gd name="connsiteX6-313" fmla="*/ 1859633 w 1981249"/>
              <a:gd name="connsiteY6-314" fmla="*/ 1689628 h 2179538"/>
              <a:gd name="connsiteX7-315" fmla="*/ 1539859 w 1981249"/>
              <a:gd name="connsiteY7-316" fmla="*/ 1593254 h 2179538"/>
              <a:gd name="connsiteX8-317" fmla="*/ 1195882 w 1981249"/>
              <a:gd name="connsiteY8-318" fmla="*/ 1791849 h 2179538"/>
              <a:gd name="connsiteX9-319" fmla="*/ 1119457 w 1981249"/>
              <a:gd name="connsiteY9-320" fmla="*/ 2116969 h 2179538"/>
              <a:gd name="connsiteX10-321" fmla="*/ 884127 w 1981249"/>
              <a:gd name="connsiteY10-322" fmla="*/ 2116969 h 2179538"/>
              <a:gd name="connsiteX11-323" fmla="*/ 807702 w 1981249"/>
              <a:gd name="connsiteY11-324" fmla="*/ 1791849 h 2179538"/>
              <a:gd name="connsiteX12-325" fmla="*/ 463725 w 1981249"/>
              <a:gd name="connsiteY12-326" fmla="*/ 1593254 h 2179538"/>
              <a:gd name="connsiteX13-327" fmla="*/ 143951 w 1981249"/>
              <a:gd name="connsiteY13-328" fmla="*/ 1689628 h 2179538"/>
              <a:gd name="connsiteX14-329" fmla="*/ 26285 w 1981249"/>
              <a:gd name="connsiteY14-330" fmla="*/ 1485826 h 2179538"/>
              <a:gd name="connsiteX15-331" fmla="*/ 269635 w 1981249"/>
              <a:gd name="connsiteY15-332" fmla="*/ 1257080 h 2179538"/>
              <a:gd name="connsiteX16-333" fmla="*/ 269635 w 1981249"/>
              <a:gd name="connsiteY16-334" fmla="*/ 859890 h 2179538"/>
              <a:gd name="connsiteX17-335" fmla="*/ 26285 w 1981249"/>
              <a:gd name="connsiteY17-336" fmla="*/ 631144 h 2179538"/>
              <a:gd name="connsiteX18-337" fmla="*/ 143951 w 1981249"/>
              <a:gd name="connsiteY18-338" fmla="*/ 427342 h 2179538"/>
              <a:gd name="connsiteX19-339" fmla="*/ 463725 w 1981249"/>
              <a:gd name="connsiteY19-340" fmla="*/ 523716 h 2179538"/>
              <a:gd name="connsiteX20-341" fmla="*/ 807702 w 1981249"/>
              <a:gd name="connsiteY20-342" fmla="*/ 325121 h 2179538"/>
              <a:gd name="connsiteX21-343" fmla="*/ 884127 w 1981249"/>
              <a:gd name="connsiteY21-344" fmla="*/ 1 h 2179538"/>
              <a:gd name="connsiteX22-345" fmla="*/ 1119457 w 1981249"/>
              <a:gd name="connsiteY22-346" fmla="*/ 1 h 2179538"/>
              <a:gd name="connsiteX23-347" fmla="*/ 1195882 w 1981249"/>
              <a:gd name="connsiteY23-348" fmla="*/ 325121 h 2179538"/>
              <a:gd name="connsiteX24-349" fmla="*/ 1539859 w 1981249"/>
              <a:gd name="connsiteY24-350" fmla="*/ 523716 h 2179538"/>
              <a:gd name="connsiteX0-351" fmla="*/ 1539859 w 2003583"/>
              <a:gd name="connsiteY0-352" fmla="*/ 523714 h 2179536"/>
              <a:gd name="connsiteX1-353" fmla="*/ 1859633 w 2003583"/>
              <a:gd name="connsiteY1-354" fmla="*/ 427340 h 2179536"/>
              <a:gd name="connsiteX2-355" fmla="*/ 1977299 w 2003583"/>
              <a:gd name="connsiteY2-356" fmla="*/ 631142 h 2179536"/>
              <a:gd name="connsiteX3-357" fmla="*/ 1733949 w 2003583"/>
              <a:gd name="connsiteY3-358" fmla="*/ 859888 h 2179536"/>
              <a:gd name="connsiteX4-359" fmla="*/ 1733949 w 2003583"/>
              <a:gd name="connsiteY4-360" fmla="*/ 1257078 h 2179536"/>
              <a:gd name="connsiteX5-361" fmla="*/ 1977299 w 2003583"/>
              <a:gd name="connsiteY5-362" fmla="*/ 1485824 h 2179536"/>
              <a:gd name="connsiteX6-363" fmla="*/ 1859633 w 2003583"/>
              <a:gd name="connsiteY6-364" fmla="*/ 1689626 h 2179536"/>
              <a:gd name="connsiteX7-365" fmla="*/ 1539859 w 2003583"/>
              <a:gd name="connsiteY7-366" fmla="*/ 1593252 h 2179536"/>
              <a:gd name="connsiteX8-367" fmla="*/ 1195882 w 2003583"/>
              <a:gd name="connsiteY8-368" fmla="*/ 1791847 h 2179536"/>
              <a:gd name="connsiteX9-369" fmla="*/ 1119457 w 2003583"/>
              <a:gd name="connsiteY9-370" fmla="*/ 2116967 h 2179536"/>
              <a:gd name="connsiteX10-371" fmla="*/ 884127 w 2003583"/>
              <a:gd name="connsiteY10-372" fmla="*/ 2116967 h 2179536"/>
              <a:gd name="connsiteX11-373" fmla="*/ 807702 w 2003583"/>
              <a:gd name="connsiteY11-374" fmla="*/ 1791847 h 2179536"/>
              <a:gd name="connsiteX12-375" fmla="*/ 463725 w 2003583"/>
              <a:gd name="connsiteY12-376" fmla="*/ 1593252 h 2179536"/>
              <a:gd name="connsiteX13-377" fmla="*/ 143951 w 2003583"/>
              <a:gd name="connsiteY13-378" fmla="*/ 1689626 h 2179536"/>
              <a:gd name="connsiteX14-379" fmla="*/ 26285 w 2003583"/>
              <a:gd name="connsiteY14-380" fmla="*/ 1485824 h 2179536"/>
              <a:gd name="connsiteX15-381" fmla="*/ 269635 w 2003583"/>
              <a:gd name="connsiteY15-382" fmla="*/ 1257078 h 2179536"/>
              <a:gd name="connsiteX16-383" fmla="*/ 269635 w 2003583"/>
              <a:gd name="connsiteY16-384" fmla="*/ 859888 h 2179536"/>
              <a:gd name="connsiteX17-385" fmla="*/ 26285 w 2003583"/>
              <a:gd name="connsiteY17-386" fmla="*/ 631142 h 2179536"/>
              <a:gd name="connsiteX18-387" fmla="*/ 143951 w 2003583"/>
              <a:gd name="connsiteY18-388" fmla="*/ 427340 h 2179536"/>
              <a:gd name="connsiteX19-389" fmla="*/ 463725 w 2003583"/>
              <a:gd name="connsiteY19-390" fmla="*/ 523714 h 2179536"/>
              <a:gd name="connsiteX20-391" fmla="*/ 807702 w 2003583"/>
              <a:gd name="connsiteY20-392" fmla="*/ 325119 h 2179536"/>
              <a:gd name="connsiteX21-393" fmla="*/ 884127 w 2003583"/>
              <a:gd name="connsiteY21-394" fmla="*/ -1 h 2179536"/>
              <a:gd name="connsiteX22-395" fmla="*/ 1119457 w 2003583"/>
              <a:gd name="connsiteY22-396" fmla="*/ -1 h 2179536"/>
              <a:gd name="connsiteX23-397" fmla="*/ 1195882 w 2003583"/>
              <a:gd name="connsiteY23-398" fmla="*/ 325119 h 2179536"/>
              <a:gd name="connsiteX24-399" fmla="*/ 1539859 w 2003583"/>
              <a:gd name="connsiteY24-400" fmla="*/ 523714 h 2179536"/>
              <a:gd name="connsiteX0-401" fmla="*/ 1539859 w 2003583"/>
              <a:gd name="connsiteY0-402" fmla="*/ 523716 h 2179538"/>
              <a:gd name="connsiteX1-403" fmla="*/ 1859633 w 2003583"/>
              <a:gd name="connsiteY1-404" fmla="*/ 427342 h 2179538"/>
              <a:gd name="connsiteX2-405" fmla="*/ 1977299 w 2003583"/>
              <a:gd name="connsiteY2-406" fmla="*/ 631144 h 2179538"/>
              <a:gd name="connsiteX3-407" fmla="*/ 1733949 w 2003583"/>
              <a:gd name="connsiteY3-408" fmla="*/ 859890 h 2179538"/>
              <a:gd name="connsiteX4-409" fmla="*/ 1733949 w 2003583"/>
              <a:gd name="connsiteY4-410" fmla="*/ 1257080 h 2179538"/>
              <a:gd name="connsiteX5-411" fmla="*/ 1977299 w 2003583"/>
              <a:gd name="connsiteY5-412" fmla="*/ 1485826 h 2179538"/>
              <a:gd name="connsiteX6-413" fmla="*/ 1859633 w 2003583"/>
              <a:gd name="connsiteY6-414" fmla="*/ 1689628 h 2179538"/>
              <a:gd name="connsiteX7-415" fmla="*/ 1539859 w 2003583"/>
              <a:gd name="connsiteY7-416" fmla="*/ 1593254 h 2179538"/>
              <a:gd name="connsiteX8-417" fmla="*/ 1195882 w 2003583"/>
              <a:gd name="connsiteY8-418" fmla="*/ 1791849 h 2179538"/>
              <a:gd name="connsiteX9-419" fmla="*/ 1119457 w 2003583"/>
              <a:gd name="connsiteY9-420" fmla="*/ 2116969 h 2179538"/>
              <a:gd name="connsiteX10-421" fmla="*/ 884127 w 2003583"/>
              <a:gd name="connsiteY10-422" fmla="*/ 2116969 h 2179538"/>
              <a:gd name="connsiteX11-423" fmla="*/ 807702 w 2003583"/>
              <a:gd name="connsiteY11-424" fmla="*/ 1791849 h 2179538"/>
              <a:gd name="connsiteX12-425" fmla="*/ 463725 w 2003583"/>
              <a:gd name="connsiteY12-426" fmla="*/ 1593254 h 2179538"/>
              <a:gd name="connsiteX13-427" fmla="*/ 143951 w 2003583"/>
              <a:gd name="connsiteY13-428" fmla="*/ 1689628 h 2179538"/>
              <a:gd name="connsiteX14-429" fmla="*/ 26285 w 2003583"/>
              <a:gd name="connsiteY14-430" fmla="*/ 1485826 h 2179538"/>
              <a:gd name="connsiteX15-431" fmla="*/ 269635 w 2003583"/>
              <a:gd name="connsiteY15-432" fmla="*/ 1257080 h 2179538"/>
              <a:gd name="connsiteX16-433" fmla="*/ 269635 w 2003583"/>
              <a:gd name="connsiteY16-434" fmla="*/ 859890 h 2179538"/>
              <a:gd name="connsiteX17-435" fmla="*/ 26285 w 2003583"/>
              <a:gd name="connsiteY17-436" fmla="*/ 631144 h 2179538"/>
              <a:gd name="connsiteX18-437" fmla="*/ 143951 w 2003583"/>
              <a:gd name="connsiteY18-438" fmla="*/ 427342 h 2179538"/>
              <a:gd name="connsiteX19-439" fmla="*/ 463725 w 2003583"/>
              <a:gd name="connsiteY19-440" fmla="*/ 523716 h 2179538"/>
              <a:gd name="connsiteX20-441" fmla="*/ 807702 w 2003583"/>
              <a:gd name="connsiteY20-442" fmla="*/ 325121 h 2179538"/>
              <a:gd name="connsiteX21-443" fmla="*/ 884127 w 2003583"/>
              <a:gd name="connsiteY21-444" fmla="*/ 1 h 2179538"/>
              <a:gd name="connsiteX22-445" fmla="*/ 1119457 w 2003583"/>
              <a:gd name="connsiteY22-446" fmla="*/ 1 h 2179538"/>
              <a:gd name="connsiteX23-447" fmla="*/ 1195882 w 2003583"/>
              <a:gd name="connsiteY23-448" fmla="*/ 325121 h 2179538"/>
              <a:gd name="connsiteX24-449" fmla="*/ 1539859 w 2003583"/>
              <a:gd name="connsiteY24-450" fmla="*/ 523716 h 2179538"/>
              <a:gd name="connsiteX0-451" fmla="*/ 1539859 w 2003583"/>
              <a:gd name="connsiteY0-452" fmla="*/ 523714 h 2179536"/>
              <a:gd name="connsiteX1-453" fmla="*/ 1859633 w 2003583"/>
              <a:gd name="connsiteY1-454" fmla="*/ 427340 h 2179536"/>
              <a:gd name="connsiteX2-455" fmla="*/ 1977299 w 2003583"/>
              <a:gd name="connsiteY2-456" fmla="*/ 631142 h 2179536"/>
              <a:gd name="connsiteX3-457" fmla="*/ 1733949 w 2003583"/>
              <a:gd name="connsiteY3-458" fmla="*/ 859888 h 2179536"/>
              <a:gd name="connsiteX4-459" fmla="*/ 1733949 w 2003583"/>
              <a:gd name="connsiteY4-460" fmla="*/ 1257078 h 2179536"/>
              <a:gd name="connsiteX5-461" fmla="*/ 1977299 w 2003583"/>
              <a:gd name="connsiteY5-462" fmla="*/ 1485824 h 2179536"/>
              <a:gd name="connsiteX6-463" fmla="*/ 1859633 w 2003583"/>
              <a:gd name="connsiteY6-464" fmla="*/ 1689626 h 2179536"/>
              <a:gd name="connsiteX7-465" fmla="*/ 1539859 w 2003583"/>
              <a:gd name="connsiteY7-466" fmla="*/ 1593252 h 2179536"/>
              <a:gd name="connsiteX8-467" fmla="*/ 1195882 w 2003583"/>
              <a:gd name="connsiteY8-468" fmla="*/ 1791847 h 2179536"/>
              <a:gd name="connsiteX9-469" fmla="*/ 1119457 w 2003583"/>
              <a:gd name="connsiteY9-470" fmla="*/ 2116967 h 2179536"/>
              <a:gd name="connsiteX10-471" fmla="*/ 884127 w 2003583"/>
              <a:gd name="connsiteY10-472" fmla="*/ 2116967 h 2179536"/>
              <a:gd name="connsiteX11-473" fmla="*/ 807702 w 2003583"/>
              <a:gd name="connsiteY11-474" fmla="*/ 1791847 h 2179536"/>
              <a:gd name="connsiteX12-475" fmla="*/ 463725 w 2003583"/>
              <a:gd name="connsiteY12-476" fmla="*/ 1593252 h 2179536"/>
              <a:gd name="connsiteX13-477" fmla="*/ 143951 w 2003583"/>
              <a:gd name="connsiteY13-478" fmla="*/ 1689626 h 2179536"/>
              <a:gd name="connsiteX14-479" fmla="*/ 26285 w 2003583"/>
              <a:gd name="connsiteY14-480" fmla="*/ 1485824 h 2179536"/>
              <a:gd name="connsiteX15-481" fmla="*/ 269635 w 2003583"/>
              <a:gd name="connsiteY15-482" fmla="*/ 1257078 h 2179536"/>
              <a:gd name="connsiteX16-483" fmla="*/ 269635 w 2003583"/>
              <a:gd name="connsiteY16-484" fmla="*/ 859888 h 2179536"/>
              <a:gd name="connsiteX17-485" fmla="*/ 26285 w 2003583"/>
              <a:gd name="connsiteY17-486" fmla="*/ 631142 h 2179536"/>
              <a:gd name="connsiteX18-487" fmla="*/ 143951 w 2003583"/>
              <a:gd name="connsiteY18-488" fmla="*/ 427340 h 2179536"/>
              <a:gd name="connsiteX19-489" fmla="*/ 463725 w 2003583"/>
              <a:gd name="connsiteY19-490" fmla="*/ 523714 h 2179536"/>
              <a:gd name="connsiteX20-491" fmla="*/ 807702 w 2003583"/>
              <a:gd name="connsiteY20-492" fmla="*/ 325119 h 2179536"/>
              <a:gd name="connsiteX21-493" fmla="*/ 884127 w 2003583"/>
              <a:gd name="connsiteY21-494" fmla="*/ -1 h 2179536"/>
              <a:gd name="connsiteX22-495" fmla="*/ 1119457 w 2003583"/>
              <a:gd name="connsiteY22-496" fmla="*/ -1 h 2179536"/>
              <a:gd name="connsiteX23-497" fmla="*/ 1195882 w 2003583"/>
              <a:gd name="connsiteY23-498" fmla="*/ 325119 h 2179536"/>
              <a:gd name="connsiteX24-499" fmla="*/ 1539859 w 2003583"/>
              <a:gd name="connsiteY24-500" fmla="*/ 523714 h 2179536"/>
              <a:gd name="connsiteX0-501" fmla="*/ 1539859 w 2003583"/>
              <a:gd name="connsiteY0-502" fmla="*/ 564355 h 2220177"/>
              <a:gd name="connsiteX1-503" fmla="*/ 1859633 w 2003583"/>
              <a:gd name="connsiteY1-504" fmla="*/ 467981 h 2220177"/>
              <a:gd name="connsiteX2-505" fmla="*/ 1977299 w 2003583"/>
              <a:gd name="connsiteY2-506" fmla="*/ 671783 h 2220177"/>
              <a:gd name="connsiteX3-507" fmla="*/ 1733949 w 2003583"/>
              <a:gd name="connsiteY3-508" fmla="*/ 900529 h 2220177"/>
              <a:gd name="connsiteX4-509" fmla="*/ 1733949 w 2003583"/>
              <a:gd name="connsiteY4-510" fmla="*/ 1297719 h 2220177"/>
              <a:gd name="connsiteX5-511" fmla="*/ 1977299 w 2003583"/>
              <a:gd name="connsiteY5-512" fmla="*/ 1526465 h 2220177"/>
              <a:gd name="connsiteX6-513" fmla="*/ 1859633 w 2003583"/>
              <a:gd name="connsiteY6-514" fmla="*/ 1730267 h 2220177"/>
              <a:gd name="connsiteX7-515" fmla="*/ 1539859 w 2003583"/>
              <a:gd name="connsiteY7-516" fmla="*/ 1633893 h 2220177"/>
              <a:gd name="connsiteX8-517" fmla="*/ 1195882 w 2003583"/>
              <a:gd name="connsiteY8-518" fmla="*/ 1832488 h 2220177"/>
              <a:gd name="connsiteX9-519" fmla="*/ 1119457 w 2003583"/>
              <a:gd name="connsiteY9-520" fmla="*/ 2157608 h 2220177"/>
              <a:gd name="connsiteX10-521" fmla="*/ 884127 w 2003583"/>
              <a:gd name="connsiteY10-522" fmla="*/ 2157608 h 2220177"/>
              <a:gd name="connsiteX11-523" fmla="*/ 807702 w 2003583"/>
              <a:gd name="connsiteY11-524" fmla="*/ 1832488 h 2220177"/>
              <a:gd name="connsiteX12-525" fmla="*/ 463725 w 2003583"/>
              <a:gd name="connsiteY12-526" fmla="*/ 1633893 h 2220177"/>
              <a:gd name="connsiteX13-527" fmla="*/ 143951 w 2003583"/>
              <a:gd name="connsiteY13-528" fmla="*/ 1730267 h 2220177"/>
              <a:gd name="connsiteX14-529" fmla="*/ 26285 w 2003583"/>
              <a:gd name="connsiteY14-530" fmla="*/ 1526465 h 2220177"/>
              <a:gd name="connsiteX15-531" fmla="*/ 269635 w 2003583"/>
              <a:gd name="connsiteY15-532" fmla="*/ 1297719 h 2220177"/>
              <a:gd name="connsiteX16-533" fmla="*/ 269635 w 2003583"/>
              <a:gd name="connsiteY16-534" fmla="*/ 900529 h 2220177"/>
              <a:gd name="connsiteX17-535" fmla="*/ 26285 w 2003583"/>
              <a:gd name="connsiteY17-536" fmla="*/ 671783 h 2220177"/>
              <a:gd name="connsiteX18-537" fmla="*/ 143951 w 2003583"/>
              <a:gd name="connsiteY18-538" fmla="*/ 467981 h 2220177"/>
              <a:gd name="connsiteX19-539" fmla="*/ 463725 w 2003583"/>
              <a:gd name="connsiteY19-540" fmla="*/ 564355 h 2220177"/>
              <a:gd name="connsiteX20-541" fmla="*/ 807702 w 2003583"/>
              <a:gd name="connsiteY20-542" fmla="*/ 365760 h 2220177"/>
              <a:gd name="connsiteX21-543" fmla="*/ 884127 w 2003583"/>
              <a:gd name="connsiteY21-544" fmla="*/ 40640 h 2220177"/>
              <a:gd name="connsiteX22-545" fmla="*/ 1119457 w 2003583"/>
              <a:gd name="connsiteY22-546" fmla="*/ 40640 h 2220177"/>
              <a:gd name="connsiteX23-547" fmla="*/ 1195882 w 2003583"/>
              <a:gd name="connsiteY23-548" fmla="*/ 365760 h 2220177"/>
              <a:gd name="connsiteX24-549" fmla="*/ 1539859 w 2003583"/>
              <a:gd name="connsiteY24-550" fmla="*/ 564355 h 2220177"/>
              <a:gd name="connsiteX0-551" fmla="*/ 1539859 w 2003583"/>
              <a:gd name="connsiteY0-552" fmla="*/ 586285 h 2242107"/>
              <a:gd name="connsiteX1-553" fmla="*/ 1859633 w 2003583"/>
              <a:gd name="connsiteY1-554" fmla="*/ 489911 h 2242107"/>
              <a:gd name="connsiteX2-555" fmla="*/ 1977299 w 2003583"/>
              <a:gd name="connsiteY2-556" fmla="*/ 693713 h 2242107"/>
              <a:gd name="connsiteX3-557" fmla="*/ 1733949 w 2003583"/>
              <a:gd name="connsiteY3-558" fmla="*/ 922459 h 2242107"/>
              <a:gd name="connsiteX4-559" fmla="*/ 1733949 w 2003583"/>
              <a:gd name="connsiteY4-560" fmla="*/ 1319649 h 2242107"/>
              <a:gd name="connsiteX5-561" fmla="*/ 1977299 w 2003583"/>
              <a:gd name="connsiteY5-562" fmla="*/ 1548395 h 2242107"/>
              <a:gd name="connsiteX6-563" fmla="*/ 1859633 w 2003583"/>
              <a:gd name="connsiteY6-564" fmla="*/ 1752197 h 2242107"/>
              <a:gd name="connsiteX7-565" fmla="*/ 1539859 w 2003583"/>
              <a:gd name="connsiteY7-566" fmla="*/ 1655823 h 2242107"/>
              <a:gd name="connsiteX8-567" fmla="*/ 1195882 w 2003583"/>
              <a:gd name="connsiteY8-568" fmla="*/ 1854418 h 2242107"/>
              <a:gd name="connsiteX9-569" fmla="*/ 1119457 w 2003583"/>
              <a:gd name="connsiteY9-570" fmla="*/ 2179538 h 2242107"/>
              <a:gd name="connsiteX10-571" fmla="*/ 884127 w 2003583"/>
              <a:gd name="connsiteY10-572" fmla="*/ 2179538 h 2242107"/>
              <a:gd name="connsiteX11-573" fmla="*/ 807702 w 2003583"/>
              <a:gd name="connsiteY11-574" fmla="*/ 1854418 h 2242107"/>
              <a:gd name="connsiteX12-575" fmla="*/ 463725 w 2003583"/>
              <a:gd name="connsiteY12-576" fmla="*/ 1655823 h 2242107"/>
              <a:gd name="connsiteX13-577" fmla="*/ 143951 w 2003583"/>
              <a:gd name="connsiteY13-578" fmla="*/ 1752197 h 2242107"/>
              <a:gd name="connsiteX14-579" fmla="*/ 26285 w 2003583"/>
              <a:gd name="connsiteY14-580" fmla="*/ 1548395 h 2242107"/>
              <a:gd name="connsiteX15-581" fmla="*/ 269635 w 2003583"/>
              <a:gd name="connsiteY15-582" fmla="*/ 1319649 h 2242107"/>
              <a:gd name="connsiteX16-583" fmla="*/ 269635 w 2003583"/>
              <a:gd name="connsiteY16-584" fmla="*/ 922459 h 2242107"/>
              <a:gd name="connsiteX17-585" fmla="*/ 26285 w 2003583"/>
              <a:gd name="connsiteY17-586" fmla="*/ 693713 h 2242107"/>
              <a:gd name="connsiteX18-587" fmla="*/ 143951 w 2003583"/>
              <a:gd name="connsiteY18-588" fmla="*/ 489911 h 2242107"/>
              <a:gd name="connsiteX19-589" fmla="*/ 463725 w 2003583"/>
              <a:gd name="connsiteY19-590" fmla="*/ 586285 h 2242107"/>
              <a:gd name="connsiteX20-591" fmla="*/ 807702 w 2003583"/>
              <a:gd name="connsiteY20-592" fmla="*/ 387690 h 2242107"/>
              <a:gd name="connsiteX21-593" fmla="*/ 884127 w 2003583"/>
              <a:gd name="connsiteY21-594" fmla="*/ 62570 h 2242107"/>
              <a:gd name="connsiteX22-595" fmla="*/ 1119457 w 2003583"/>
              <a:gd name="connsiteY22-596" fmla="*/ 62570 h 2242107"/>
              <a:gd name="connsiteX23-597" fmla="*/ 1195882 w 2003583"/>
              <a:gd name="connsiteY23-598" fmla="*/ 387690 h 2242107"/>
              <a:gd name="connsiteX24-599" fmla="*/ 1539859 w 2003583"/>
              <a:gd name="connsiteY24-600" fmla="*/ 586285 h 2242107"/>
              <a:gd name="connsiteX0-601" fmla="*/ 1539859 w 2003583"/>
              <a:gd name="connsiteY0-602" fmla="*/ 586285 h 2242107"/>
              <a:gd name="connsiteX1-603" fmla="*/ 1859633 w 2003583"/>
              <a:gd name="connsiteY1-604" fmla="*/ 489911 h 2242107"/>
              <a:gd name="connsiteX2-605" fmla="*/ 1977299 w 2003583"/>
              <a:gd name="connsiteY2-606" fmla="*/ 693713 h 2242107"/>
              <a:gd name="connsiteX3-607" fmla="*/ 1733949 w 2003583"/>
              <a:gd name="connsiteY3-608" fmla="*/ 922459 h 2242107"/>
              <a:gd name="connsiteX4-609" fmla="*/ 1733949 w 2003583"/>
              <a:gd name="connsiteY4-610" fmla="*/ 1319649 h 2242107"/>
              <a:gd name="connsiteX5-611" fmla="*/ 1977299 w 2003583"/>
              <a:gd name="connsiteY5-612" fmla="*/ 1548395 h 2242107"/>
              <a:gd name="connsiteX6-613" fmla="*/ 1859633 w 2003583"/>
              <a:gd name="connsiteY6-614" fmla="*/ 1752197 h 2242107"/>
              <a:gd name="connsiteX7-615" fmla="*/ 1539859 w 2003583"/>
              <a:gd name="connsiteY7-616" fmla="*/ 1655823 h 2242107"/>
              <a:gd name="connsiteX8-617" fmla="*/ 1195882 w 2003583"/>
              <a:gd name="connsiteY8-618" fmla="*/ 1854418 h 2242107"/>
              <a:gd name="connsiteX9-619" fmla="*/ 1119457 w 2003583"/>
              <a:gd name="connsiteY9-620" fmla="*/ 2179538 h 2242107"/>
              <a:gd name="connsiteX10-621" fmla="*/ 884127 w 2003583"/>
              <a:gd name="connsiteY10-622" fmla="*/ 2179538 h 2242107"/>
              <a:gd name="connsiteX11-623" fmla="*/ 807702 w 2003583"/>
              <a:gd name="connsiteY11-624" fmla="*/ 1854418 h 2242107"/>
              <a:gd name="connsiteX12-625" fmla="*/ 463725 w 2003583"/>
              <a:gd name="connsiteY12-626" fmla="*/ 1655823 h 2242107"/>
              <a:gd name="connsiteX13-627" fmla="*/ 143951 w 2003583"/>
              <a:gd name="connsiteY13-628" fmla="*/ 1752197 h 2242107"/>
              <a:gd name="connsiteX14-629" fmla="*/ 26285 w 2003583"/>
              <a:gd name="connsiteY14-630" fmla="*/ 1548395 h 2242107"/>
              <a:gd name="connsiteX15-631" fmla="*/ 269635 w 2003583"/>
              <a:gd name="connsiteY15-632" fmla="*/ 1319649 h 2242107"/>
              <a:gd name="connsiteX16-633" fmla="*/ 269635 w 2003583"/>
              <a:gd name="connsiteY16-634" fmla="*/ 922459 h 2242107"/>
              <a:gd name="connsiteX17-635" fmla="*/ 26285 w 2003583"/>
              <a:gd name="connsiteY17-636" fmla="*/ 693713 h 2242107"/>
              <a:gd name="connsiteX18-637" fmla="*/ 143951 w 2003583"/>
              <a:gd name="connsiteY18-638" fmla="*/ 489911 h 2242107"/>
              <a:gd name="connsiteX19-639" fmla="*/ 463725 w 2003583"/>
              <a:gd name="connsiteY19-640" fmla="*/ 586285 h 2242107"/>
              <a:gd name="connsiteX20-641" fmla="*/ 807702 w 2003583"/>
              <a:gd name="connsiteY20-642" fmla="*/ 387690 h 2242107"/>
              <a:gd name="connsiteX21-643" fmla="*/ 884127 w 2003583"/>
              <a:gd name="connsiteY21-644" fmla="*/ 62570 h 2242107"/>
              <a:gd name="connsiteX22-645" fmla="*/ 1119457 w 2003583"/>
              <a:gd name="connsiteY22-646" fmla="*/ 62570 h 2242107"/>
              <a:gd name="connsiteX23-647" fmla="*/ 1195882 w 2003583"/>
              <a:gd name="connsiteY23-648" fmla="*/ 387690 h 2242107"/>
              <a:gd name="connsiteX24-649" fmla="*/ 1539859 w 2003583"/>
              <a:gd name="connsiteY24-650" fmla="*/ 586285 h 2242107"/>
              <a:gd name="connsiteX0-651" fmla="*/ 1539859 w 2003583"/>
              <a:gd name="connsiteY0-652" fmla="*/ 586285 h 2242107"/>
              <a:gd name="connsiteX1-653" fmla="*/ 1859633 w 2003583"/>
              <a:gd name="connsiteY1-654" fmla="*/ 489911 h 2242107"/>
              <a:gd name="connsiteX2-655" fmla="*/ 1977299 w 2003583"/>
              <a:gd name="connsiteY2-656" fmla="*/ 693713 h 2242107"/>
              <a:gd name="connsiteX3-657" fmla="*/ 1733949 w 2003583"/>
              <a:gd name="connsiteY3-658" fmla="*/ 922459 h 2242107"/>
              <a:gd name="connsiteX4-659" fmla="*/ 1733949 w 2003583"/>
              <a:gd name="connsiteY4-660" fmla="*/ 1319649 h 2242107"/>
              <a:gd name="connsiteX5-661" fmla="*/ 1977299 w 2003583"/>
              <a:gd name="connsiteY5-662" fmla="*/ 1548395 h 2242107"/>
              <a:gd name="connsiteX6-663" fmla="*/ 1859633 w 2003583"/>
              <a:gd name="connsiteY6-664" fmla="*/ 1752197 h 2242107"/>
              <a:gd name="connsiteX7-665" fmla="*/ 1539859 w 2003583"/>
              <a:gd name="connsiteY7-666" fmla="*/ 1655823 h 2242107"/>
              <a:gd name="connsiteX8-667" fmla="*/ 1195882 w 2003583"/>
              <a:gd name="connsiteY8-668" fmla="*/ 1854418 h 2242107"/>
              <a:gd name="connsiteX9-669" fmla="*/ 1119457 w 2003583"/>
              <a:gd name="connsiteY9-670" fmla="*/ 2179538 h 2242107"/>
              <a:gd name="connsiteX10-671" fmla="*/ 884127 w 2003583"/>
              <a:gd name="connsiteY10-672" fmla="*/ 2179538 h 2242107"/>
              <a:gd name="connsiteX11-673" fmla="*/ 807702 w 2003583"/>
              <a:gd name="connsiteY11-674" fmla="*/ 1854418 h 2242107"/>
              <a:gd name="connsiteX12-675" fmla="*/ 463725 w 2003583"/>
              <a:gd name="connsiteY12-676" fmla="*/ 1655823 h 2242107"/>
              <a:gd name="connsiteX13-677" fmla="*/ 143951 w 2003583"/>
              <a:gd name="connsiteY13-678" fmla="*/ 1752197 h 2242107"/>
              <a:gd name="connsiteX14-679" fmla="*/ 26285 w 2003583"/>
              <a:gd name="connsiteY14-680" fmla="*/ 1548395 h 2242107"/>
              <a:gd name="connsiteX15-681" fmla="*/ 269635 w 2003583"/>
              <a:gd name="connsiteY15-682" fmla="*/ 1319649 h 2242107"/>
              <a:gd name="connsiteX16-683" fmla="*/ 269635 w 2003583"/>
              <a:gd name="connsiteY16-684" fmla="*/ 922459 h 2242107"/>
              <a:gd name="connsiteX17-685" fmla="*/ 26285 w 2003583"/>
              <a:gd name="connsiteY17-686" fmla="*/ 693713 h 2242107"/>
              <a:gd name="connsiteX18-687" fmla="*/ 143951 w 2003583"/>
              <a:gd name="connsiteY18-688" fmla="*/ 489911 h 2242107"/>
              <a:gd name="connsiteX19-689" fmla="*/ 463725 w 2003583"/>
              <a:gd name="connsiteY19-690" fmla="*/ 586285 h 2242107"/>
              <a:gd name="connsiteX20-691" fmla="*/ 807702 w 2003583"/>
              <a:gd name="connsiteY20-692" fmla="*/ 387690 h 2242107"/>
              <a:gd name="connsiteX21-693" fmla="*/ 884127 w 2003583"/>
              <a:gd name="connsiteY21-694" fmla="*/ 62570 h 2242107"/>
              <a:gd name="connsiteX22-695" fmla="*/ 1119457 w 2003583"/>
              <a:gd name="connsiteY22-696" fmla="*/ 62570 h 2242107"/>
              <a:gd name="connsiteX23-697" fmla="*/ 1195882 w 2003583"/>
              <a:gd name="connsiteY23-698" fmla="*/ 387690 h 2242107"/>
              <a:gd name="connsiteX24-699" fmla="*/ 1539859 w 2003583"/>
              <a:gd name="connsiteY24-700" fmla="*/ 586285 h 2242107"/>
              <a:gd name="connsiteX0-701" fmla="*/ 1539859 w 2003583"/>
              <a:gd name="connsiteY0-702" fmla="*/ 586285 h 2242107"/>
              <a:gd name="connsiteX1-703" fmla="*/ 1859633 w 2003583"/>
              <a:gd name="connsiteY1-704" fmla="*/ 489911 h 2242107"/>
              <a:gd name="connsiteX2-705" fmla="*/ 1977299 w 2003583"/>
              <a:gd name="connsiteY2-706" fmla="*/ 693713 h 2242107"/>
              <a:gd name="connsiteX3-707" fmla="*/ 1733949 w 2003583"/>
              <a:gd name="connsiteY3-708" fmla="*/ 922459 h 2242107"/>
              <a:gd name="connsiteX4-709" fmla="*/ 1733949 w 2003583"/>
              <a:gd name="connsiteY4-710" fmla="*/ 1319649 h 2242107"/>
              <a:gd name="connsiteX5-711" fmla="*/ 1977299 w 2003583"/>
              <a:gd name="connsiteY5-712" fmla="*/ 1548395 h 2242107"/>
              <a:gd name="connsiteX6-713" fmla="*/ 1859633 w 2003583"/>
              <a:gd name="connsiteY6-714" fmla="*/ 1752197 h 2242107"/>
              <a:gd name="connsiteX7-715" fmla="*/ 1539859 w 2003583"/>
              <a:gd name="connsiteY7-716" fmla="*/ 1655823 h 2242107"/>
              <a:gd name="connsiteX8-717" fmla="*/ 1195882 w 2003583"/>
              <a:gd name="connsiteY8-718" fmla="*/ 1854418 h 2242107"/>
              <a:gd name="connsiteX9-719" fmla="*/ 1119457 w 2003583"/>
              <a:gd name="connsiteY9-720" fmla="*/ 2179538 h 2242107"/>
              <a:gd name="connsiteX10-721" fmla="*/ 884127 w 2003583"/>
              <a:gd name="connsiteY10-722" fmla="*/ 2179538 h 2242107"/>
              <a:gd name="connsiteX11-723" fmla="*/ 807702 w 2003583"/>
              <a:gd name="connsiteY11-724" fmla="*/ 1854418 h 2242107"/>
              <a:gd name="connsiteX12-725" fmla="*/ 463725 w 2003583"/>
              <a:gd name="connsiteY12-726" fmla="*/ 1655823 h 2242107"/>
              <a:gd name="connsiteX13-727" fmla="*/ 143951 w 2003583"/>
              <a:gd name="connsiteY13-728" fmla="*/ 1752197 h 2242107"/>
              <a:gd name="connsiteX14-729" fmla="*/ 26285 w 2003583"/>
              <a:gd name="connsiteY14-730" fmla="*/ 1548395 h 2242107"/>
              <a:gd name="connsiteX15-731" fmla="*/ 269635 w 2003583"/>
              <a:gd name="connsiteY15-732" fmla="*/ 1319649 h 2242107"/>
              <a:gd name="connsiteX16-733" fmla="*/ 269635 w 2003583"/>
              <a:gd name="connsiteY16-734" fmla="*/ 922459 h 2242107"/>
              <a:gd name="connsiteX17-735" fmla="*/ 26285 w 2003583"/>
              <a:gd name="connsiteY17-736" fmla="*/ 693713 h 2242107"/>
              <a:gd name="connsiteX18-737" fmla="*/ 143951 w 2003583"/>
              <a:gd name="connsiteY18-738" fmla="*/ 489911 h 2242107"/>
              <a:gd name="connsiteX19-739" fmla="*/ 463725 w 2003583"/>
              <a:gd name="connsiteY19-740" fmla="*/ 586285 h 2242107"/>
              <a:gd name="connsiteX20-741" fmla="*/ 807702 w 2003583"/>
              <a:gd name="connsiteY20-742" fmla="*/ 387690 h 2242107"/>
              <a:gd name="connsiteX21-743" fmla="*/ 884127 w 2003583"/>
              <a:gd name="connsiteY21-744" fmla="*/ 62570 h 2242107"/>
              <a:gd name="connsiteX22-745" fmla="*/ 1119457 w 2003583"/>
              <a:gd name="connsiteY22-746" fmla="*/ 62570 h 2242107"/>
              <a:gd name="connsiteX23-747" fmla="*/ 1195882 w 2003583"/>
              <a:gd name="connsiteY23-748" fmla="*/ 387690 h 2242107"/>
              <a:gd name="connsiteX24-749" fmla="*/ 1539859 w 2003583"/>
              <a:gd name="connsiteY24-750" fmla="*/ 586285 h 2242107"/>
              <a:gd name="connsiteX0-751" fmla="*/ 1539859 w 2003583"/>
              <a:gd name="connsiteY0-752" fmla="*/ 586285 h 2242107"/>
              <a:gd name="connsiteX1-753" fmla="*/ 1859633 w 2003583"/>
              <a:gd name="connsiteY1-754" fmla="*/ 489911 h 2242107"/>
              <a:gd name="connsiteX2-755" fmla="*/ 1977299 w 2003583"/>
              <a:gd name="connsiteY2-756" fmla="*/ 693713 h 2242107"/>
              <a:gd name="connsiteX3-757" fmla="*/ 1733949 w 2003583"/>
              <a:gd name="connsiteY3-758" fmla="*/ 922459 h 2242107"/>
              <a:gd name="connsiteX4-759" fmla="*/ 1733949 w 2003583"/>
              <a:gd name="connsiteY4-760" fmla="*/ 1319649 h 2242107"/>
              <a:gd name="connsiteX5-761" fmla="*/ 1977299 w 2003583"/>
              <a:gd name="connsiteY5-762" fmla="*/ 1548395 h 2242107"/>
              <a:gd name="connsiteX6-763" fmla="*/ 1859633 w 2003583"/>
              <a:gd name="connsiteY6-764" fmla="*/ 1752197 h 2242107"/>
              <a:gd name="connsiteX7-765" fmla="*/ 1539859 w 2003583"/>
              <a:gd name="connsiteY7-766" fmla="*/ 1655823 h 2242107"/>
              <a:gd name="connsiteX8-767" fmla="*/ 1195882 w 2003583"/>
              <a:gd name="connsiteY8-768" fmla="*/ 1854418 h 2242107"/>
              <a:gd name="connsiteX9-769" fmla="*/ 1119457 w 2003583"/>
              <a:gd name="connsiteY9-770" fmla="*/ 2179538 h 2242107"/>
              <a:gd name="connsiteX10-771" fmla="*/ 884127 w 2003583"/>
              <a:gd name="connsiteY10-772" fmla="*/ 2179538 h 2242107"/>
              <a:gd name="connsiteX11-773" fmla="*/ 807702 w 2003583"/>
              <a:gd name="connsiteY11-774" fmla="*/ 1854418 h 2242107"/>
              <a:gd name="connsiteX12-775" fmla="*/ 463725 w 2003583"/>
              <a:gd name="connsiteY12-776" fmla="*/ 1655823 h 2242107"/>
              <a:gd name="connsiteX13-777" fmla="*/ 143951 w 2003583"/>
              <a:gd name="connsiteY13-778" fmla="*/ 1752197 h 2242107"/>
              <a:gd name="connsiteX14-779" fmla="*/ 26285 w 2003583"/>
              <a:gd name="connsiteY14-780" fmla="*/ 1548395 h 2242107"/>
              <a:gd name="connsiteX15-781" fmla="*/ 269635 w 2003583"/>
              <a:gd name="connsiteY15-782" fmla="*/ 1319649 h 2242107"/>
              <a:gd name="connsiteX16-783" fmla="*/ 269635 w 2003583"/>
              <a:gd name="connsiteY16-784" fmla="*/ 922459 h 2242107"/>
              <a:gd name="connsiteX17-785" fmla="*/ 26285 w 2003583"/>
              <a:gd name="connsiteY17-786" fmla="*/ 693713 h 2242107"/>
              <a:gd name="connsiteX18-787" fmla="*/ 143951 w 2003583"/>
              <a:gd name="connsiteY18-788" fmla="*/ 489911 h 2242107"/>
              <a:gd name="connsiteX19-789" fmla="*/ 463725 w 2003583"/>
              <a:gd name="connsiteY19-790" fmla="*/ 586285 h 2242107"/>
              <a:gd name="connsiteX20-791" fmla="*/ 807702 w 2003583"/>
              <a:gd name="connsiteY20-792" fmla="*/ 387690 h 2242107"/>
              <a:gd name="connsiteX21-793" fmla="*/ 884127 w 2003583"/>
              <a:gd name="connsiteY21-794" fmla="*/ 62570 h 2242107"/>
              <a:gd name="connsiteX22-795" fmla="*/ 1119457 w 2003583"/>
              <a:gd name="connsiteY22-796" fmla="*/ 62570 h 2242107"/>
              <a:gd name="connsiteX23-797" fmla="*/ 1195882 w 2003583"/>
              <a:gd name="connsiteY23-798" fmla="*/ 387690 h 2242107"/>
              <a:gd name="connsiteX24-799" fmla="*/ 1539859 w 2003583"/>
              <a:gd name="connsiteY24-800" fmla="*/ 586285 h 2242107"/>
              <a:gd name="connsiteX0-801" fmla="*/ 1539859 w 2003583"/>
              <a:gd name="connsiteY0-802" fmla="*/ 586285 h 2242107"/>
              <a:gd name="connsiteX1-803" fmla="*/ 1859633 w 2003583"/>
              <a:gd name="connsiteY1-804" fmla="*/ 489911 h 2242107"/>
              <a:gd name="connsiteX2-805" fmla="*/ 1977299 w 2003583"/>
              <a:gd name="connsiteY2-806" fmla="*/ 693713 h 2242107"/>
              <a:gd name="connsiteX3-807" fmla="*/ 1733949 w 2003583"/>
              <a:gd name="connsiteY3-808" fmla="*/ 922459 h 2242107"/>
              <a:gd name="connsiteX4-809" fmla="*/ 1733949 w 2003583"/>
              <a:gd name="connsiteY4-810" fmla="*/ 1319649 h 2242107"/>
              <a:gd name="connsiteX5-811" fmla="*/ 1977299 w 2003583"/>
              <a:gd name="connsiteY5-812" fmla="*/ 1548395 h 2242107"/>
              <a:gd name="connsiteX6-813" fmla="*/ 1859633 w 2003583"/>
              <a:gd name="connsiteY6-814" fmla="*/ 1752197 h 2242107"/>
              <a:gd name="connsiteX7-815" fmla="*/ 1539859 w 2003583"/>
              <a:gd name="connsiteY7-816" fmla="*/ 1655823 h 2242107"/>
              <a:gd name="connsiteX8-817" fmla="*/ 1195882 w 2003583"/>
              <a:gd name="connsiteY8-818" fmla="*/ 1854418 h 2242107"/>
              <a:gd name="connsiteX9-819" fmla="*/ 1119457 w 2003583"/>
              <a:gd name="connsiteY9-820" fmla="*/ 2179538 h 2242107"/>
              <a:gd name="connsiteX10-821" fmla="*/ 884127 w 2003583"/>
              <a:gd name="connsiteY10-822" fmla="*/ 2179538 h 2242107"/>
              <a:gd name="connsiteX11-823" fmla="*/ 807702 w 2003583"/>
              <a:gd name="connsiteY11-824" fmla="*/ 1854418 h 2242107"/>
              <a:gd name="connsiteX12-825" fmla="*/ 463725 w 2003583"/>
              <a:gd name="connsiteY12-826" fmla="*/ 1655823 h 2242107"/>
              <a:gd name="connsiteX13-827" fmla="*/ 143951 w 2003583"/>
              <a:gd name="connsiteY13-828" fmla="*/ 1752197 h 2242107"/>
              <a:gd name="connsiteX14-829" fmla="*/ 26285 w 2003583"/>
              <a:gd name="connsiteY14-830" fmla="*/ 1548395 h 2242107"/>
              <a:gd name="connsiteX15-831" fmla="*/ 269635 w 2003583"/>
              <a:gd name="connsiteY15-832" fmla="*/ 1319649 h 2242107"/>
              <a:gd name="connsiteX16-833" fmla="*/ 269635 w 2003583"/>
              <a:gd name="connsiteY16-834" fmla="*/ 922459 h 2242107"/>
              <a:gd name="connsiteX17-835" fmla="*/ 26285 w 2003583"/>
              <a:gd name="connsiteY17-836" fmla="*/ 693713 h 2242107"/>
              <a:gd name="connsiteX18-837" fmla="*/ 143951 w 2003583"/>
              <a:gd name="connsiteY18-838" fmla="*/ 489911 h 2242107"/>
              <a:gd name="connsiteX19-839" fmla="*/ 463725 w 2003583"/>
              <a:gd name="connsiteY19-840" fmla="*/ 586285 h 2242107"/>
              <a:gd name="connsiteX20-841" fmla="*/ 807702 w 2003583"/>
              <a:gd name="connsiteY20-842" fmla="*/ 387690 h 2242107"/>
              <a:gd name="connsiteX21-843" fmla="*/ 884127 w 2003583"/>
              <a:gd name="connsiteY21-844" fmla="*/ 62570 h 2242107"/>
              <a:gd name="connsiteX22-845" fmla="*/ 1119457 w 2003583"/>
              <a:gd name="connsiteY22-846" fmla="*/ 62570 h 2242107"/>
              <a:gd name="connsiteX23-847" fmla="*/ 1195882 w 2003583"/>
              <a:gd name="connsiteY23-848" fmla="*/ 387690 h 2242107"/>
              <a:gd name="connsiteX24-849" fmla="*/ 1539859 w 2003583"/>
              <a:gd name="connsiteY24-850" fmla="*/ 586285 h 2242107"/>
              <a:gd name="connsiteX0-851" fmla="*/ 1539859 w 2003583"/>
              <a:gd name="connsiteY0-852" fmla="*/ 586285 h 2242107"/>
              <a:gd name="connsiteX1-853" fmla="*/ 1859633 w 2003583"/>
              <a:gd name="connsiteY1-854" fmla="*/ 489911 h 2242107"/>
              <a:gd name="connsiteX2-855" fmla="*/ 1977299 w 2003583"/>
              <a:gd name="connsiteY2-856" fmla="*/ 693713 h 2242107"/>
              <a:gd name="connsiteX3-857" fmla="*/ 1733949 w 2003583"/>
              <a:gd name="connsiteY3-858" fmla="*/ 922459 h 2242107"/>
              <a:gd name="connsiteX4-859" fmla="*/ 1733949 w 2003583"/>
              <a:gd name="connsiteY4-860" fmla="*/ 1319649 h 2242107"/>
              <a:gd name="connsiteX5-861" fmla="*/ 1977299 w 2003583"/>
              <a:gd name="connsiteY5-862" fmla="*/ 1548395 h 2242107"/>
              <a:gd name="connsiteX6-863" fmla="*/ 1859633 w 2003583"/>
              <a:gd name="connsiteY6-864" fmla="*/ 1752197 h 2242107"/>
              <a:gd name="connsiteX7-865" fmla="*/ 1539859 w 2003583"/>
              <a:gd name="connsiteY7-866" fmla="*/ 1655823 h 2242107"/>
              <a:gd name="connsiteX8-867" fmla="*/ 1195882 w 2003583"/>
              <a:gd name="connsiteY8-868" fmla="*/ 1854418 h 2242107"/>
              <a:gd name="connsiteX9-869" fmla="*/ 1119457 w 2003583"/>
              <a:gd name="connsiteY9-870" fmla="*/ 2179538 h 2242107"/>
              <a:gd name="connsiteX10-871" fmla="*/ 884127 w 2003583"/>
              <a:gd name="connsiteY10-872" fmla="*/ 2179538 h 2242107"/>
              <a:gd name="connsiteX11-873" fmla="*/ 807702 w 2003583"/>
              <a:gd name="connsiteY11-874" fmla="*/ 1854418 h 2242107"/>
              <a:gd name="connsiteX12-875" fmla="*/ 463725 w 2003583"/>
              <a:gd name="connsiteY12-876" fmla="*/ 1655823 h 2242107"/>
              <a:gd name="connsiteX13-877" fmla="*/ 143951 w 2003583"/>
              <a:gd name="connsiteY13-878" fmla="*/ 1752197 h 2242107"/>
              <a:gd name="connsiteX14-879" fmla="*/ 26285 w 2003583"/>
              <a:gd name="connsiteY14-880" fmla="*/ 1548395 h 2242107"/>
              <a:gd name="connsiteX15-881" fmla="*/ 269635 w 2003583"/>
              <a:gd name="connsiteY15-882" fmla="*/ 1319649 h 2242107"/>
              <a:gd name="connsiteX16-883" fmla="*/ 269635 w 2003583"/>
              <a:gd name="connsiteY16-884" fmla="*/ 922459 h 2242107"/>
              <a:gd name="connsiteX17-885" fmla="*/ 26285 w 2003583"/>
              <a:gd name="connsiteY17-886" fmla="*/ 693713 h 2242107"/>
              <a:gd name="connsiteX18-887" fmla="*/ 143951 w 2003583"/>
              <a:gd name="connsiteY18-888" fmla="*/ 489911 h 2242107"/>
              <a:gd name="connsiteX19-889" fmla="*/ 463725 w 2003583"/>
              <a:gd name="connsiteY19-890" fmla="*/ 586285 h 2242107"/>
              <a:gd name="connsiteX20-891" fmla="*/ 807702 w 2003583"/>
              <a:gd name="connsiteY20-892" fmla="*/ 387690 h 2242107"/>
              <a:gd name="connsiteX21-893" fmla="*/ 884127 w 2003583"/>
              <a:gd name="connsiteY21-894" fmla="*/ 62570 h 2242107"/>
              <a:gd name="connsiteX22-895" fmla="*/ 1119457 w 2003583"/>
              <a:gd name="connsiteY22-896" fmla="*/ 62570 h 2242107"/>
              <a:gd name="connsiteX23-897" fmla="*/ 1195882 w 2003583"/>
              <a:gd name="connsiteY23-898" fmla="*/ 387690 h 2242107"/>
              <a:gd name="connsiteX24-899" fmla="*/ 1539859 w 2003583"/>
              <a:gd name="connsiteY24-900" fmla="*/ 586285 h 2242107"/>
              <a:gd name="connsiteX0-901" fmla="*/ 1539859 w 2003583"/>
              <a:gd name="connsiteY0-902" fmla="*/ 586285 h 2242107"/>
              <a:gd name="connsiteX1-903" fmla="*/ 1859633 w 2003583"/>
              <a:gd name="connsiteY1-904" fmla="*/ 489911 h 2242107"/>
              <a:gd name="connsiteX2-905" fmla="*/ 1977299 w 2003583"/>
              <a:gd name="connsiteY2-906" fmla="*/ 693713 h 2242107"/>
              <a:gd name="connsiteX3-907" fmla="*/ 1733949 w 2003583"/>
              <a:gd name="connsiteY3-908" fmla="*/ 922459 h 2242107"/>
              <a:gd name="connsiteX4-909" fmla="*/ 1733949 w 2003583"/>
              <a:gd name="connsiteY4-910" fmla="*/ 1319649 h 2242107"/>
              <a:gd name="connsiteX5-911" fmla="*/ 1977299 w 2003583"/>
              <a:gd name="connsiteY5-912" fmla="*/ 1548395 h 2242107"/>
              <a:gd name="connsiteX6-913" fmla="*/ 1859633 w 2003583"/>
              <a:gd name="connsiteY6-914" fmla="*/ 1752197 h 2242107"/>
              <a:gd name="connsiteX7-915" fmla="*/ 1539859 w 2003583"/>
              <a:gd name="connsiteY7-916" fmla="*/ 1655823 h 2242107"/>
              <a:gd name="connsiteX8-917" fmla="*/ 1195882 w 2003583"/>
              <a:gd name="connsiteY8-918" fmla="*/ 1854418 h 2242107"/>
              <a:gd name="connsiteX9-919" fmla="*/ 1119457 w 2003583"/>
              <a:gd name="connsiteY9-920" fmla="*/ 2179538 h 2242107"/>
              <a:gd name="connsiteX10-921" fmla="*/ 884127 w 2003583"/>
              <a:gd name="connsiteY10-922" fmla="*/ 2179538 h 2242107"/>
              <a:gd name="connsiteX11-923" fmla="*/ 807702 w 2003583"/>
              <a:gd name="connsiteY11-924" fmla="*/ 1854418 h 2242107"/>
              <a:gd name="connsiteX12-925" fmla="*/ 463725 w 2003583"/>
              <a:gd name="connsiteY12-926" fmla="*/ 1655823 h 2242107"/>
              <a:gd name="connsiteX13-927" fmla="*/ 143951 w 2003583"/>
              <a:gd name="connsiteY13-928" fmla="*/ 1752197 h 2242107"/>
              <a:gd name="connsiteX14-929" fmla="*/ 26285 w 2003583"/>
              <a:gd name="connsiteY14-930" fmla="*/ 1548395 h 2242107"/>
              <a:gd name="connsiteX15-931" fmla="*/ 269635 w 2003583"/>
              <a:gd name="connsiteY15-932" fmla="*/ 1319649 h 2242107"/>
              <a:gd name="connsiteX16-933" fmla="*/ 269635 w 2003583"/>
              <a:gd name="connsiteY16-934" fmla="*/ 922459 h 2242107"/>
              <a:gd name="connsiteX17-935" fmla="*/ 26285 w 2003583"/>
              <a:gd name="connsiteY17-936" fmla="*/ 693713 h 2242107"/>
              <a:gd name="connsiteX18-937" fmla="*/ 143951 w 2003583"/>
              <a:gd name="connsiteY18-938" fmla="*/ 489911 h 2242107"/>
              <a:gd name="connsiteX19-939" fmla="*/ 463725 w 2003583"/>
              <a:gd name="connsiteY19-940" fmla="*/ 586285 h 2242107"/>
              <a:gd name="connsiteX20-941" fmla="*/ 807702 w 2003583"/>
              <a:gd name="connsiteY20-942" fmla="*/ 387690 h 2242107"/>
              <a:gd name="connsiteX21-943" fmla="*/ 884127 w 2003583"/>
              <a:gd name="connsiteY21-944" fmla="*/ 62570 h 2242107"/>
              <a:gd name="connsiteX22-945" fmla="*/ 1119457 w 2003583"/>
              <a:gd name="connsiteY22-946" fmla="*/ 62570 h 2242107"/>
              <a:gd name="connsiteX23-947" fmla="*/ 1195882 w 2003583"/>
              <a:gd name="connsiteY23-948" fmla="*/ 387690 h 2242107"/>
              <a:gd name="connsiteX24-949" fmla="*/ 1539859 w 2003583"/>
              <a:gd name="connsiteY24-950" fmla="*/ 586285 h 2242107"/>
              <a:gd name="connsiteX0-951" fmla="*/ 1539859 w 2003583"/>
              <a:gd name="connsiteY0-952" fmla="*/ 586285 h 2242107"/>
              <a:gd name="connsiteX1-953" fmla="*/ 1859633 w 2003583"/>
              <a:gd name="connsiteY1-954" fmla="*/ 489911 h 2242107"/>
              <a:gd name="connsiteX2-955" fmla="*/ 1977299 w 2003583"/>
              <a:gd name="connsiteY2-956" fmla="*/ 693713 h 2242107"/>
              <a:gd name="connsiteX3-957" fmla="*/ 1733949 w 2003583"/>
              <a:gd name="connsiteY3-958" fmla="*/ 922459 h 2242107"/>
              <a:gd name="connsiteX4-959" fmla="*/ 1733949 w 2003583"/>
              <a:gd name="connsiteY4-960" fmla="*/ 1319649 h 2242107"/>
              <a:gd name="connsiteX5-961" fmla="*/ 1977299 w 2003583"/>
              <a:gd name="connsiteY5-962" fmla="*/ 1548395 h 2242107"/>
              <a:gd name="connsiteX6-963" fmla="*/ 1859633 w 2003583"/>
              <a:gd name="connsiteY6-964" fmla="*/ 1752197 h 2242107"/>
              <a:gd name="connsiteX7-965" fmla="*/ 1539859 w 2003583"/>
              <a:gd name="connsiteY7-966" fmla="*/ 1655823 h 2242107"/>
              <a:gd name="connsiteX8-967" fmla="*/ 1195882 w 2003583"/>
              <a:gd name="connsiteY8-968" fmla="*/ 1854418 h 2242107"/>
              <a:gd name="connsiteX9-969" fmla="*/ 1119457 w 2003583"/>
              <a:gd name="connsiteY9-970" fmla="*/ 2179538 h 2242107"/>
              <a:gd name="connsiteX10-971" fmla="*/ 884127 w 2003583"/>
              <a:gd name="connsiteY10-972" fmla="*/ 2179538 h 2242107"/>
              <a:gd name="connsiteX11-973" fmla="*/ 807702 w 2003583"/>
              <a:gd name="connsiteY11-974" fmla="*/ 1854418 h 2242107"/>
              <a:gd name="connsiteX12-975" fmla="*/ 463725 w 2003583"/>
              <a:gd name="connsiteY12-976" fmla="*/ 1655823 h 2242107"/>
              <a:gd name="connsiteX13-977" fmla="*/ 143951 w 2003583"/>
              <a:gd name="connsiteY13-978" fmla="*/ 1752197 h 2242107"/>
              <a:gd name="connsiteX14-979" fmla="*/ 26285 w 2003583"/>
              <a:gd name="connsiteY14-980" fmla="*/ 1548395 h 2242107"/>
              <a:gd name="connsiteX15-981" fmla="*/ 269635 w 2003583"/>
              <a:gd name="connsiteY15-982" fmla="*/ 1319649 h 2242107"/>
              <a:gd name="connsiteX16-983" fmla="*/ 269635 w 2003583"/>
              <a:gd name="connsiteY16-984" fmla="*/ 922459 h 2242107"/>
              <a:gd name="connsiteX17-985" fmla="*/ 26285 w 2003583"/>
              <a:gd name="connsiteY17-986" fmla="*/ 693713 h 2242107"/>
              <a:gd name="connsiteX18-987" fmla="*/ 143951 w 2003583"/>
              <a:gd name="connsiteY18-988" fmla="*/ 489911 h 2242107"/>
              <a:gd name="connsiteX19-989" fmla="*/ 463725 w 2003583"/>
              <a:gd name="connsiteY19-990" fmla="*/ 586285 h 2242107"/>
              <a:gd name="connsiteX20-991" fmla="*/ 807702 w 2003583"/>
              <a:gd name="connsiteY20-992" fmla="*/ 387690 h 2242107"/>
              <a:gd name="connsiteX21-993" fmla="*/ 884127 w 2003583"/>
              <a:gd name="connsiteY21-994" fmla="*/ 62570 h 2242107"/>
              <a:gd name="connsiteX22-995" fmla="*/ 1119457 w 2003583"/>
              <a:gd name="connsiteY22-996" fmla="*/ 62570 h 2242107"/>
              <a:gd name="connsiteX23-997" fmla="*/ 1195882 w 2003583"/>
              <a:gd name="connsiteY23-998" fmla="*/ 387690 h 2242107"/>
              <a:gd name="connsiteX24-999" fmla="*/ 1539859 w 2003583"/>
              <a:gd name="connsiteY24-1000" fmla="*/ 586285 h 2242107"/>
              <a:gd name="connsiteX0-1001" fmla="*/ 1539859 w 2003583"/>
              <a:gd name="connsiteY0-1002" fmla="*/ 586285 h 2242107"/>
              <a:gd name="connsiteX1-1003" fmla="*/ 1859633 w 2003583"/>
              <a:gd name="connsiteY1-1004" fmla="*/ 489911 h 2242107"/>
              <a:gd name="connsiteX2-1005" fmla="*/ 1977299 w 2003583"/>
              <a:gd name="connsiteY2-1006" fmla="*/ 693713 h 2242107"/>
              <a:gd name="connsiteX3-1007" fmla="*/ 1733949 w 2003583"/>
              <a:gd name="connsiteY3-1008" fmla="*/ 922459 h 2242107"/>
              <a:gd name="connsiteX4-1009" fmla="*/ 1733949 w 2003583"/>
              <a:gd name="connsiteY4-1010" fmla="*/ 1319649 h 2242107"/>
              <a:gd name="connsiteX5-1011" fmla="*/ 1977299 w 2003583"/>
              <a:gd name="connsiteY5-1012" fmla="*/ 1548395 h 2242107"/>
              <a:gd name="connsiteX6-1013" fmla="*/ 1859633 w 2003583"/>
              <a:gd name="connsiteY6-1014" fmla="*/ 1752197 h 2242107"/>
              <a:gd name="connsiteX7-1015" fmla="*/ 1539859 w 2003583"/>
              <a:gd name="connsiteY7-1016" fmla="*/ 1655823 h 2242107"/>
              <a:gd name="connsiteX8-1017" fmla="*/ 1195882 w 2003583"/>
              <a:gd name="connsiteY8-1018" fmla="*/ 1854418 h 2242107"/>
              <a:gd name="connsiteX9-1019" fmla="*/ 1119457 w 2003583"/>
              <a:gd name="connsiteY9-1020" fmla="*/ 2179538 h 2242107"/>
              <a:gd name="connsiteX10-1021" fmla="*/ 884127 w 2003583"/>
              <a:gd name="connsiteY10-1022" fmla="*/ 2179538 h 2242107"/>
              <a:gd name="connsiteX11-1023" fmla="*/ 807702 w 2003583"/>
              <a:gd name="connsiteY11-1024" fmla="*/ 1854418 h 2242107"/>
              <a:gd name="connsiteX12-1025" fmla="*/ 463725 w 2003583"/>
              <a:gd name="connsiteY12-1026" fmla="*/ 1655823 h 2242107"/>
              <a:gd name="connsiteX13-1027" fmla="*/ 143951 w 2003583"/>
              <a:gd name="connsiteY13-1028" fmla="*/ 1752197 h 2242107"/>
              <a:gd name="connsiteX14-1029" fmla="*/ 26285 w 2003583"/>
              <a:gd name="connsiteY14-1030" fmla="*/ 1548395 h 2242107"/>
              <a:gd name="connsiteX15-1031" fmla="*/ 269635 w 2003583"/>
              <a:gd name="connsiteY15-1032" fmla="*/ 1319649 h 2242107"/>
              <a:gd name="connsiteX16-1033" fmla="*/ 269635 w 2003583"/>
              <a:gd name="connsiteY16-1034" fmla="*/ 922459 h 2242107"/>
              <a:gd name="connsiteX17-1035" fmla="*/ 26285 w 2003583"/>
              <a:gd name="connsiteY17-1036" fmla="*/ 693713 h 2242107"/>
              <a:gd name="connsiteX18-1037" fmla="*/ 143951 w 2003583"/>
              <a:gd name="connsiteY18-1038" fmla="*/ 489911 h 2242107"/>
              <a:gd name="connsiteX19-1039" fmla="*/ 463725 w 2003583"/>
              <a:gd name="connsiteY19-1040" fmla="*/ 586285 h 2242107"/>
              <a:gd name="connsiteX20-1041" fmla="*/ 807702 w 2003583"/>
              <a:gd name="connsiteY20-1042" fmla="*/ 387690 h 2242107"/>
              <a:gd name="connsiteX21-1043" fmla="*/ 884127 w 2003583"/>
              <a:gd name="connsiteY21-1044" fmla="*/ 62570 h 2242107"/>
              <a:gd name="connsiteX22-1045" fmla="*/ 1119457 w 2003583"/>
              <a:gd name="connsiteY22-1046" fmla="*/ 62570 h 2242107"/>
              <a:gd name="connsiteX23-1047" fmla="*/ 1195882 w 2003583"/>
              <a:gd name="connsiteY23-1048" fmla="*/ 387690 h 2242107"/>
              <a:gd name="connsiteX24-1049" fmla="*/ 1539859 w 2003583"/>
              <a:gd name="connsiteY24-1050" fmla="*/ 586285 h 2242107"/>
              <a:gd name="connsiteX0-1051" fmla="*/ 1539859 w 2003583"/>
              <a:gd name="connsiteY0-1052" fmla="*/ 586285 h 2242107"/>
              <a:gd name="connsiteX1-1053" fmla="*/ 1815989 w 2003583"/>
              <a:gd name="connsiteY1-1054" fmla="*/ 481182 h 2242107"/>
              <a:gd name="connsiteX2-1055" fmla="*/ 1977299 w 2003583"/>
              <a:gd name="connsiteY2-1056" fmla="*/ 693713 h 2242107"/>
              <a:gd name="connsiteX3-1057" fmla="*/ 1733949 w 2003583"/>
              <a:gd name="connsiteY3-1058" fmla="*/ 922459 h 2242107"/>
              <a:gd name="connsiteX4-1059" fmla="*/ 1733949 w 2003583"/>
              <a:gd name="connsiteY4-1060" fmla="*/ 1319649 h 2242107"/>
              <a:gd name="connsiteX5-1061" fmla="*/ 1977299 w 2003583"/>
              <a:gd name="connsiteY5-1062" fmla="*/ 1548395 h 2242107"/>
              <a:gd name="connsiteX6-1063" fmla="*/ 1859633 w 2003583"/>
              <a:gd name="connsiteY6-1064" fmla="*/ 1752197 h 2242107"/>
              <a:gd name="connsiteX7-1065" fmla="*/ 1539859 w 2003583"/>
              <a:gd name="connsiteY7-1066" fmla="*/ 1655823 h 2242107"/>
              <a:gd name="connsiteX8-1067" fmla="*/ 1195882 w 2003583"/>
              <a:gd name="connsiteY8-1068" fmla="*/ 1854418 h 2242107"/>
              <a:gd name="connsiteX9-1069" fmla="*/ 1119457 w 2003583"/>
              <a:gd name="connsiteY9-1070" fmla="*/ 2179538 h 2242107"/>
              <a:gd name="connsiteX10-1071" fmla="*/ 884127 w 2003583"/>
              <a:gd name="connsiteY10-1072" fmla="*/ 2179538 h 2242107"/>
              <a:gd name="connsiteX11-1073" fmla="*/ 807702 w 2003583"/>
              <a:gd name="connsiteY11-1074" fmla="*/ 1854418 h 2242107"/>
              <a:gd name="connsiteX12-1075" fmla="*/ 463725 w 2003583"/>
              <a:gd name="connsiteY12-1076" fmla="*/ 1655823 h 2242107"/>
              <a:gd name="connsiteX13-1077" fmla="*/ 143951 w 2003583"/>
              <a:gd name="connsiteY13-1078" fmla="*/ 1752197 h 2242107"/>
              <a:gd name="connsiteX14-1079" fmla="*/ 26285 w 2003583"/>
              <a:gd name="connsiteY14-1080" fmla="*/ 1548395 h 2242107"/>
              <a:gd name="connsiteX15-1081" fmla="*/ 269635 w 2003583"/>
              <a:gd name="connsiteY15-1082" fmla="*/ 1319649 h 2242107"/>
              <a:gd name="connsiteX16-1083" fmla="*/ 269635 w 2003583"/>
              <a:gd name="connsiteY16-1084" fmla="*/ 922459 h 2242107"/>
              <a:gd name="connsiteX17-1085" fmla="*/ 26285 w 2003583"/>
              <a:gd name="connsiteY17-1086" fmla="*/ 693713 h 2242107"/>
              <a:gd name="connsiteX18-1087" fmla="*/ 143951 w 2003583"/>
              <a:gd name="connsiteY18-1088" fmla="*/ 489911 h 2242107"/>
              <a:gd name="connsiteX19-1089" fmla="*/ 463725 w 2003583"/>
              <a:gd name="connsiteY19-1090" fmla="*/ 586285 h 2242107"/>
              <a:gd name="connsiteX20-1091" fmla="*/ 807702 w 2003583"/>
              <a:gd name="connsiteY20-1092" fmla="*/ 387690 h 2242107"/>
              <a:gd name="connsiteX21-1093" fmla="*/ 884127 w 2003583"/>
              <a:gd name="connsiteY21-1094" fmla="*/ 62570 h 2242107"/>
              <a:gd name="connsiteX22-1095" fmla="*/ 1119457 w 2003583"/>
              <a:gd name="connsiteY22-1096" fmla="*/ 62570 h 2242107"/>
              <a:gd name="connsiteX23-1097" fmla="*/ 1195882 w 2003583"/>
              <a:gd name="connsiteY23-1098" fmla="*/ 387690 h 2242107"/>
              <a:gd name="connsiteX24-1099" fmla="*/ 1539859 w 2003583"/>
              <a:gd name="connsiteY24-1100" fmla="*/ 586285 h 2242107"/>
              <a:gd name="connsiteX0-1101" fmla="*/ 1539859 w 2003583"/>
              <a:gd name="connsiteY0-1102" fmla="*/ 586285 h 2225306"/>
              <a:gd name="connsiteX1-1103" fmla="*/ 1815989 w 2003583"/>
              <a:gd name="connsiteY1-1104" fmla="*/ 481182 h 2225306"/>
              <a:gd name="connsiteX2-1105" fmla="*/ 1977299 w 2003583"/>
              <a:gd name="connsiteY2-1106" fmla="*/ 693713 h 2225306"/>
              <a:gd name="connsiteX3-1107" fmla="*/ 1733949 w 2003583"/>
              <a:gd name="connsiteY3-1108" fmla="*/ 922459 h 2225306"/>
              <a:gd name="connsiteX4-1109" fmla="*/ 1733949 w 2003583"/>
              <a:gd name="connsiteY4-1110" fmla="*/ 1319649 h 2225306"/>
              <a:gd name="connsiteX5-1111" fmla="*/ 1977299 w 2003583"/>
              <a:gd name="connsiteY5-1112" fmla="*/ 1548395 h 2225306"/>
              <a:gd name="connsiteX6-1113" fmla="*/ 1859633 w 2003583"/>
              <a:gd name="connsiteY6-1114" fmla="*/ 1752197 h 2225306"/>
              <a:gd name="connsiteX7-1115" fmla="*/ 1539859 w 2003583"/>
              <a:gd name="connsiteY7-1116" fmla="*/ 1655823 h 2225306"/>
              <a:gd name="connsiteX8-1117" fmla="*/ 1195882 w 2003583"/>
              <a:gd name="connsiteY8-1118" fmla="*/ 1854418 h 2225306"/>
              <a:gd name="connsiteX9-1119" fmla="*/ 1119457 w 2003583"/>
              <a:gd name="connsiteY9-1120" fmla="*/ 2179538 h 2225306"/>
              <a:gd name="connsiteX10-1121" fmla="*/ 849212 w 2003583"/>
              <a:gd name="connsiteY10-1122" fmla="*/ 2188266 h 2225306"/>
              <a:gd name="connsiteX11-1123" fmla="*/ 807702 w 2003583"/>
              <a:gd name="connsiteY11-1124" fmla="*/ 1854418 h 2225306"/>
              <a:gd name="connsiteX12-1125" fmla="*/ 463725 w 2003583"/>
              <a:gd name="connsiteY12-1126" fmla="*/ 1655823 h 2225306"/>
              <a:gd name="connsiteX13-1127" fmla="*/ 143951 w 2003583"/>
              <a:gd name="connsiteY13-1128" fmla="*/ 1752197 h 2225306"/>
              <a:gd name="connsiteX14-1129" fmla="*/ 26285 w 2003583"/>
              <a:gd name="connsiteY14-1130" fmla="*/ 1548395 h 2225306"/>
              <a:gd name="connsiteX15-1131" fmla="*/ 269635 w 2003583"/>
              <a:gd name="connsiteY15-1132" fmla="*/ 1319649 h 2225306"/>
              <a:gd name="connsiteX16-1133" fmla="*/ 269635 w 2003583"/>
              <a:gd name="connsiteY16-1134" fmla="*/ 922459 h 2225306"/>
              <a:gd name="connsiteX17-1135" fmla="*/ 26285 w 2003583"/>
              <a:gd name="connsiteY17-1136" fmla="*/ 693713 h 2225306"/>
              <a:gd name="connsiteX18-1137" fmla="*/ 143951 w 2003583"/>
              <a:gd name="connsiteY18-1138" fmla="*/ 489911 h 2225306"/>
              <a:gd name="connsiteX19-1139" fmla="*/ 463725 w 2003583"/>
              <a:gd name="connsiteY19-1140" fmla="*/ 586285 h 2225306"/>
              <a:gd name="connsiteX20-1141" fmla="*/ 807702 w 2003583"/>
              <a:gd name="connsiteY20-1142" fmla="*/ 387690 h 2225306"/>
              <a:gd name="connsiteX21-1143" fmla="*/ 884127 w 2003583"/>
              <a:gd name="connsiteY21-1144" fmla="*/ 62570 h 2225306"/>
              <a:gd name="connsiteX22-1145" fmla="*/ 1119457 w 2003583"/>
              <a:gd name="connsiteY22-1146" fmla="*/ 62570 h 2225306"/>
              <a:gd name="connsiteX23-1147" fmla="*/ 1195882 w 2003583"/>
              <a:gd name="connsiteY23-1148" fmla="*/ 387690 h 2225306"/>
              <a:gd name="connsiteX24-1149" fmla="*/ 1539859 w 2003583"/>
              <a:gd name="connsiteY24-1150" fmla="*/ 586285 h 2225306"/>
              <a:gd name="connsiteX0-1151" fmla="*/ 1551437 w 2015161"/>
              <a:gd name="connsiteY0-1152" fmla="*/ 586285 h 2225304"/>
              <a:gd name="connsiteX1-1153" fmla="*/ 1827567 w 2015161"/>
              <a:gd name="connsiteY1-1154" fmla="*/ 481182 h 2225304"/>
              <a:gd name="connsiteX2-1155" fmla="*/ 1988877 w 2015161"/>
              <a:gd name="connsiteY2-1156" fmla="*/ 693713 h 2225304"/>
              <a:gd name="connsiteX3-1157" fmla="*/ 1745527 w 2015161"/>
              <a:gd name="connsiteY3-1158" fmla="*/ 922459 h 2225304"/>
              <a:gd name="connsiteX4-1159" fmla="*/ 1745527 w 2015161"/>
              <a:gd name="connsiteY4-1160" fmla="*/ 1319649 h 2225304"/>
              <a:gd name="connsiteX5-1161" fmla="*/ 1988877 w 2015161"/>
              <a:gd name="connsiteY5-1162" fmla="*/ 1548395 h 2225304"/>
              <a:gd name="connsiteX6-1163" fmla="*/ 1871211 w 2015161"/>
              <a:gd name="connsiteY6-1164" fmla="*/ 1752197 h 2225304"/>
              <a:gd name="connsiteX7-1165" fmla="*/ 1551437 w 2015161"/>
              <a:gd name="connsiteY7-1166" fmla="*/ 1655823 h 2225304"/>
              <a:gd name="connsiteX8-1167" fmla="*/ 1207460 w 2015161"/>
              <a:gd name="connsiteY8-1168" fmla="*/ 1854418 h 2225304"/>
              <a:gd name="connsiteX9-1169" fmla="*/ 1131035 w 2015161"/>
              <a:gd name="connsiteY9-1170" fmla="*/ 2179538 h 2225304"/>
              <a:gd name="connsiteX10-1171" fmla="*/ 860790 w 2015161"/>
              <a:gd name="connsiteY10-1172" fmla="*/ 2188266 h 2225304"/>
              <a:gd name="connsiteX11-1173" fmla="*/ 819280 w 2015161"/>
              <a:gd name="connsiteY11-1174" fmla="*/ 1854418 h 2225304"/>
              <a:gd name="connsiteX12-1175" fmla="*/ 475303 w 2015161"/>
              <a:gd name="connsiteY12-1176" fmla="*/ 1655823 h 2225304"/>
              <a:gd name="connsiteX13-1177" fmla="*/ 155529 w 2015161"/>
              <a:gd name="connsiteY13-1178" fmla="*/ 1752197 h 2225304"/>
              <a:gd name="connsiteX14-1179" fmla="*/ 2948 w 2015161"/>
              <a:gd name="connsiteY14-1180" fmla="*/ 1522210 h 2225304"/>
              <a:gd name="connsiteX15-1181" fmla="*/ 281213 w 2015161"/>
              <a:gd name="connsiteY15-1182" fmla="*/ 1319649 h 2225304"/>
              <a:gd name="connsiteX16-1183" fmla="*/ 281213 w 2015161"/>
              <a:gd name="connsiteY16-1184" fmla="*/ 922459 h 2225304"/>
              <a:gd name="connsiteX17-1185" fmla="*/ 37863 w 2015161"/>
              <a:gd name="connsiteY17-1186" fmla="*/ 693713 h 2225304"/>
              <a:gd name="connsiteX18-1187" fmla="*/ 155529 w 2015161"/>
              <a:gd name="connsiteY18-1188" fmla="*/ 489911 h 2225304"/>
              <a:gd name="connsiteX19-1189" fmla="*/ 475303 w 2015161"/>
              <a:gd name="connsiteY19-1190" fmla="*/ 586285 h 2225304"/>
              <a:gd name="connsiteX20-1191" fmla="*/ 819280 w 2015161"/>
              <a:gd name="connsiteY20-1192" fmla="*/ 387690 h 2225304"/>
              <a:gd name="connsiteX21-1193" fmla="*/ 895705 w 2015161"/>
              <a:gd name="connsiteY21-1194" fmla="*/ 62570 h 2225304"/>
              <a:gd name="connsiteX22-1195" fmla="*/ 1131035 w 2015161"/>
              <a:gd name="connsiteY22-1196" fmla="*/ 62570 h 2225304"/>
              <a:gd name="connsiteX23-1197" fmla="*/ 1207460 w 2015161"/>
              <a:gd name="connsiteY23-1198" fmla="*/ 387690 h 2225304"/>
              <a:gd name="connsiteX24-1199" fmla="*/ 1551437 w 2015161"/>
              <a:gd name="connsiteY24-1200" fmla="*/ 586285 h 2225304"/>
              <a:gd name="connsiteX0-1201" fmla="*/ 1551439 w 2015163"/>
              <a:gd name="connsiteY0-1202" fmla="*/ 586285 h 2225306"/>
              <a:gd name="connsiteX1-1203" fmla="*/ 1827569 w 2015163"/>
              <a:gd name="connsiteY1-1204" fmla="*/ 481182 h 2225306"/>
              <a:gd name="connsiteX2-1205" fmla="*/ 1988879 w 2015163"/>
              <a:gd name="connsiteY2-1206" fmla="*/ 693713 h 2225306"/>
              <a:gd name="connsiteX3-1207" fmla="*/ 1745529 w 2015163"/>
              <a:gd name="connsiteY3-1208" fmla="*/ 922459 h 2225306"/>
              <a:gd name="connsiteX4-1209" fmla="*/ 1745529 w 2015163"/>
              <a:gd name="connsiteY4-1210" fmla="*/ 1319649 h 2225306"/>
              <a:gd name="connsiteX5-1211" fmla="*/ 1988879 w 2015163"/>
              <a:gd name="connsiteY5-1212" fmla="*/ 1548395 h 2225306"/>
              <a:gd name="connsiteX6-1213" fmla="*/ 1871213 w 2015163"/>
              <a:gd name="connsiteY6-1214" fmla="*/ 1752197 h 2225306"/>
              <a:gd name="connsiteX7-1215" fmla="*/ 1551439 w 2015163"/>
              <a:gd name="connsiteY7-1216" fmla="*/ 1655823 h 2225306"/>
              <a:gd name="connsiteX8-1217" fmla="*/ 1207462 w 2015163"/>
              <a:gd name="connsiteY8-1218" fmla="*/ 1854418 h 2225306"/>
              <a:gd name="connsiteX9-1219" fmla="*/ 1131037 w 2015163"/>
              <a:gd name="connsiteY9-1220" fmla="*/ 2179538 h 2225306"/>
              <a:gd name="connsiteX10-1221" fmla="*/ 860792 w 2015163"/>
              <a:gd name="connsiteY10-1222" fmla="*/ 2188266 h 2225306"/>
              <a:gd name="connsiteX11-1223" fmla="*/ 819282 w 2015163"/>
              <a:gd name="connsiteY11-1224" fmla="*/ 1854418 h 2225306"/>
              <a:gd name="connsiteX12-1225" fmla="*/ 475305 w 2015163"/>
              <a:gd name="connsiteY12-1226" fmla="*/ 1655823 h 2225306"/>
              <a:gd name="connsiteX13-1227" fmla="*/ 155531 w 2015163"/>
              <a:gd name="connsiteY13-1228" fmla="*/ 1752197 h 2225306"/>
              <a:gd name="connsiteX14-1229" fmla="*/ 2950 w 2015163"/>
              <a:gd name="connsiteY14-1230" fmla="*/ 1522210 h 2225306"/>
              <a:gd name="connsiteX15-1231" fmla="*/ 281215 w 2015163"/>
              <a:gd name="connsiteY15-1232" fmla="*/ 1319649 h 2225306"/>
              <a:gd name="connsiteX16-1233" fmla="*/ 281215 w 2015163"/>
              <a:gd name="connsiteY16-1234" fmla="*/ 922459 h 2225306"/>
              <a:gd name="connsiteX17-1235" fmla="*/ 37865 w 2015163"/>
              <a:gd name="connsiteY17-1236" fmla="*/ 693713 h 2225306"/>
              <a:gd name="connsiteX18-1237" fmla="*/ 155531 w 2015163"/>
              <a:gd name="connsiteY18-1238" fmla="*/ 463725 h 2225306"/>
              <a:gd name="connsiteX19-1239" fmla="*/ 475305 w 2015163"/>
              <a:gd name="connsiteY19-1240" fmla="*/ 586285 h 2225306"/>
              <a:gd name="connsiteX20-1241" fmla="*/ 819282 w 2015163"/>
              <a:gd name="connsiteY20-1242" fmla="*/ 387690 h 2225306"/>
              <a:gd name="connsiteX21-1243" fmla="*/ 895707 w 2015163"/>
              <a:gd name="connsiteY21-1244" fmla="*/ 62570 h 2225306"/>
              <a:gd name="connsiteX22-1245" fmla="*/ 1131037 w 2015163"/>
              <a:gd name="connsiteY22-1246" fmla="*/ 62570 h 2225306"/>
              <a:gd name="connsiteX23-1247" fmla="*/ 1207462 w 2015163"/>
              <a:gd name="connsiteY23-1248" fmla="*/ 387690 h 2225306"/>
              <a:gd name="connsiteX24-1249" fmla="*/ 1551439 w 2015163"/>
              <a:gd name="connsiteY24-1250" fmla="*/ 586285 h 2225306"/>
              <a:gd name="connsiteX0-1251" fmla="*/ 1551439 w 2015163"/>
              <a:gd name="connsiteY0-1252" fmla="*/ 575030 h 2214049"/>
              <a:gd name="connsiteX1-1253" fmla="*/ 1827569 w 2015163"/>
              <a:gd name="connsiteY1-1254" fmla="*/ 469927 h 2214049"/>
              <a:gd name="connsiteX2-1255" fmla="*/ 1988879 w 2015163"/>
              <a:gd name="connsiteY2-1256" fmla="*/ 682458 h 2214049"/>
              <a:gd name="connsiteX3-1257" fmla="*/ 1745529 w 2015163"/>
              <a:gd name="connsiteY3-1258" fmla="*/ 911204 h 2214049"/>
              <a:gd name="connsiteX4-1259" fmla="*/ 1745529 w 2015163"/>
              <a:gd name="connsiteY4-1260" fmla="*/ 1308394 h 2214049"/>
              <a:gd name="connsiteX5-1261" fmla="*/ 1988879 w 2015163"/>
              <a:gd name="connsiteY5-1262" fmla="*/ 1537140 h 2214049"/>
              <a:gd name="connsiteX6-1263" fmla="*/ 1871213 w 2015163"/>
              <a:gd name="connsiteY6-1264" fmla="*/ 1740942 h 2214049"/>
              <a:gd name="connsiteX7-1265" fmla="*/ 1551439 w 2015163"/>
              <a:gd name="connsiteY7-1266" fmla="*/ 1644568 h 2214049"/>
              <a:gd name="connsiteX8-1267" fmla="*/ 1207462 w 2015163"/>
              <a:gd name="connsiteY8-1268" fmla="*/ 1843163 h 2214049"/>
              <a:gd name="connsiteX9-1269" fmla="*/ 1131037 w 2015163"/>
              <a:gd name="connsiteY9-1270" fmla="*/ 2168283 h 2214049"/>
              <a:gd name="connsiteX10-1271" fmla="*/ 860792 w 2015163"/>
              <a:gd name="connsiteY10-1272" fmla="*/ 2177011 h 2214049"/>
              <a:gd name="connsiteX11-1273" fmla="*/ 819282 w 2015163"/>
              <a:gd name="connsiteY11-1274" fmla="*/ 1843163 h 2214049"/>
              <a:gd name="connsiteX12-1275" fmla="*/ 475305 w 2015163"/>
              <a:gd name="connsiteY12-1276" fmla="*/ 1644568 h 2214049"/>
              <a:gd name="connsiteX13-1277" fmla="*/ 155531 w 2015163"/>
              <a:gd name="connsiteY13-1278" fmla="*/ 1740942 h 2214049"/>
              <a:gd name="connsiteX14-1279" fmla="*/ 2950 w 2015163"/>
              <a:gd name="connsiteY14-1280" fmla="*/ 1510955 h 2214049"/>
              <a:gd name="connsiteX15-1281" fmla="*/ 281215 w 2015163"/>
              <a:gd name="connsiteY15-1282" fmla="*/ 1308394 h 2214049"/>
              <a:gd name="connsiteX16-1283" fmla="*/ 281215 w 2015163"/>
              <a:gd name="connsiteY16-1284" fmla="*/ 911204 h 2214049"/>
              <a:gd name="connsiteX17-1285" fmla="*/ 37865 w 2015163"/>
              <a:gd name="connsiteY17-1286" fmla="*/ 682458 h 2214049"/>
              <a:gd name="connsiteX18-1287" fmla="*/ 155531 w 2015163"/>
              <a:gd name="connsiteY18-1288" fmla="*/ 452470 h 2214049"/>
              <a:gd name="connsiteX19-1289" fmla="*/ 475305 w 2015163"/>
              <a:gd name="connsiteY19-1290" fmla="*/ 575030 h 2214049"/>
              <a:gd name="connsiteX20-1291" fmla="*/ 819282 w 2015163"/>
              <a:gd name="connsiteY20-1292" fmla="*/ 376435 h 2214049"/>
              <a:gd name="connsiteX21-1293" fmla="*/ 895707 w 2015163"/>
              <a:gd name="connsiteY21-1294" fmla="*/ 51315 h 2214049"/>
              <a:gd name="connsiteX22-1295" fmla="*/ 1165952 w 2015163"/>
              <a:gd name="connsiteY22-1296" fmla="*/ 33857 h 2214049"/>
              <a:gd name="connsiteX23-1297" fmla="*/ 1207462 w 2015163"/>
              <a:gd name="connsiteY23-1298" fmla="*/ 376435 h 2214049"/>
              <a:gd name="connsiteX24-1299" fmla="*/ 1551439 w 2015163"/>
              <a:gd name="connsiteY24-1300" fmla="*/ 575030 h 2214049"/>
              <a:gd name="connsiteX0-1301" fmla="*/ 1551439 w 2015163"/>
              <a:gd name="connsiteY0-1302" fmla="*/ 575028 h 2214049"/>
              <a:gd name="connsiteX1-1303" fmla="*/ 1810111 w 2015163"/>
              <a:gd name="connsiteY1-1304" fmla="*/ 443740 h 2214049"/>
              <a:gd name="connsiteX2-1305" fmla="*/ 1988879 w 2015163"/>
              <a:gd name="connsiteY2-1306" fmla="*/ 682456 h 2214049"/>
              <a:gd name="connsiteX3-1307" fmla="*/ 1745529 w 2015163"/>
              <a:gd name="connsiteY3-1308" fmla="*/ 911202 h 2214049"/>
              <a:gd name="connsiteX4-1309" fmla="*/ 1745529 w 2015163"/>
              <a:gd name="connsiteY4-1310" fmla="*/ 1308392 h 2214049"/>
              <a:gd name="connsiteX5-1311" fmla="*/ 1988879 w 2015163"/>
              <a:gd name="connsiteY5-1312" fmla="*/ 1537138 h 2214049"/>
              <a:gd name="connsiteX6-1313" fmla="*/ 1871213 w 2015163"/>
              <a:gd name="connsiteY6-1314" fmla="*/ 1740940 h 2214049"/>
              <a:gd name="connsiteX7-1315" fmla="*/ 1551439 w 2015163"/>
              <a:gd name="connsiteY7-1316" fmla="*/ 1644566 h 2214049"/>
              <a:gd name="connsiteX8-1317" fmla="*/ 1207462 w 2015163"/>
              <a:gd name="connsiteY8-1318" fmla="*/ 1843161 h 2214049"/>
              <a:gd name="connsiteX9-1319" fmla="*/ 1131037 w 2015163"/>
              <a:gd name="connsiteY9-1320" fmla="*/ 2168281 h 2214049"/>
              <a:gd name="connsiteX10-1321" fmla="*/ 860792 w 2015163"/>
              <a:gd name="connsiteY10-1322" fmla="*/ 2177009 h 2214049"/>
              <a:gd name="connsiteX11-1323" fmla="*/ 819282 w 2015163"/>
              <a:gd name="connsiteY11-1324" fmla="*/ 1843161 h 2214049"/>
              <a:gd name="connsiteX12-1325" fmla="*/ 475305 w 2015163"/>
              <a:gd name="connsiteY12-1326" fmla="*/ 1644566 h 2214049"/>
              <a:gd name="connsiteX13-1327" fmla="*/ 155531 w 2015163"/>
              <a:gd name="connsiteY13-1328" fmla="*/ 1740940 h 2214049"/>
              <a:gd name="connsiteX14-1329" fmla="*/ 2950 w 2015163"/>
              <a:gd name="connsiteY14-1330" fmla="*/ 1510953 h 2214049"/>
              <a:gd name="connsiteX15-1331" fmla="*/ 281215 w 2015163"/>
              <a:gd name="connsiteY15-1332" fmla="*/ 1308392 h 2214049"/>
              <a:gd name="connsiteX16-1333" fmla="*/ 281215 w 2015163"/>
              <a:gd name="connsiteY16-1334" fmla="*/ 911202 h 2214049"/>
              <a:gd name="connsiteX17-1335" fmla="*/ 37865 w 2015163"/>
              <a:gd name="connsiteY17-1336" fmla="*/ 682456 h 2214049"/>
              <a:gd name="connsiteX18-1337" fmla="*/ 155531 w 2015163"/>
              <a:gd name="connsiteY18-1338" fmla="*/ 452468 h 2214049"/>
              <a:gd name="connsiteX19-1339" fmla="*/ 475305 w 2015163"/>
              <a:gd name="connsiteY19-1340" fmla="*/ 575028 h 2214049"/>
              <a:gd name="connsiteX20-1341" fmla="*/ 819282 w 2015163"/>
              <a:gd name="connsiteY20-1342" fmla="*/ 376433 h 2214049"/>
              <a:gd name="connsiteX21-1343" fmla="*/ 895707 w 2015163"/>
              <a:gd name="connsiteY21-1344" fmla="*/ 51313 h 2214049"/>
              <a:gd name="connsiteX22-1345" fmla="*/ 1165952 w 2015163"/>
              <a:gd name="connsiteY22-1346" fmla="*/ 33855 h 2214049"/>
              <a:gd name="connsiteX23-1347" fmla="*/ 1207462 w 2015163"/>
              <a:gd name="connsiteY23-1348" fmla="*/ 376433 h 2214049"/>
              <a:gd name="connsiteX24-1349" fmla="*/ 1551439 w 2015163"/>
              <a:gd name="connsiteY24-1350" fmla="*/ 575028 h 2214049"/>
              <a:gd name="connsiteX0-1351" fmla="*/ 1551439 w 1990924"/>
              <a:gd name="connsiteY0-1352" fmla="*/ 575028 h 2214047"/>
              <a:gd name="connsiteX1-1353" fmla="*/ 1810111 w 1990924"/>
              <a:gd name="connsiteY1-1354" fmla="*/ 443740 h 2214047"/>
              <a:gd name="connsiteX2-1355" fmla="*/ 1988879 w 1990924"/>
              <a:gd name="connsiteY2-1356" fmla="*/ 682456 h 2214047"/>
              <a:gd name="connsiteX3-1357" fmla="*/ 1745529 w 1990924"/>
              <a:gd name="connsiteY3-1358" fmla="*/ 911202 h 2214047"/>
              <a:gd name="connsiteX4-1359" fmla="*/ 1745529 w 1990924"/>
              <a:gd name="connsiteY4-1360" fmla="*/ 1308392 h 2214047"/>
              <a:gd name="connsiteX5-1361" fmla="*/ 1988879 w 1990924"/>
              <a:gd name="connsiteY5-1362" fmla="*/ 1537138 h 2214047"/>
              <a:gd name="connsiteX6-1363" fmla="*/ 1845026 w 1990924"/>
              <a:gd name="connsiteY6-1364" fmla="*/ 1775854 h 2214047"/>
              <a:gd name="connsiteX7-1365" fmla="*/ 1551439 w 1990924"/>
              <a:gd name="connsiteY7-1366" fmla="*/ 1644566 h 2214047"/>
              <a:gd name="connsiteX8-1367" fmla="*/ 1207462 w 1990924"/>
              <a:gd name="connsiteY8-1368" fmla="*/ 1843161 h 2214047"/>
              <a:gd name="connsiteX9-1369" fmla="*/ 1131037 w 1990924"/>
              <a:gd name="connsiteY9-1370" fmla="*/ 2168281 h 2214047"/>
              <a:gd name="connsiteX10-1371" fmla="*/ 860792 w 1990924"/>
              <a:gd name="connsiteY10-1372" fmla="*/ 2177009 h 2214047"/>
              <a:gd name="connsiteX11-1373" fmla="*/ 819282 w 1990924"/>
              <a:gd name="connsiteY11-1374" fmla="*/ 1843161 h 2214047"/>
              <a:gd name="connsiteX12-1375" fmla="*/ 475305 w 1990924"/>
              <a:gd name="connsiteY12-1376" fmla="*/ 1644566 h 2214047"/>
              <a:gd name="connsiteX13-1377" fmla="*/ 155531 w 1990924"/>
              <a:gd name="connsiteY13-1378" fmla="*/ 1740940 h 2214047"/>
              <a:gd name="connsiteX14-1379" fmla="*/ 2950 w 1990924"/>
              <a:gd name="connsiteY14-1380" fmla="*/ 1510953 h 2214047"/>
              <a:gd name="connsiteX15-1381" fmla="*/ 281215 w 1990924"/>
              <a:gd name="connsiteY15-1382" fmla="*/ 1308392 h 2214047"/>
              <a:gd name="connsiteX16-1383" fmla="*/ 281215 w 1990924"/>
              <a:gd name="connsiteY16-1384" fmla="*/ 911202 h 2214047"/>
              <a:gd name="connsiteX17-1385" fmla="*/ 37865 w 1990924"/>
              <a:gd name="connsiteY17-1386" fmla="*/ 682456 h 2214047"/>
              <a:gd name="connsiteX18-1387" fmla="*/ 155531 w 1990924"/>
              <a:gd name="connsiteY18-1388" fmla="*/ 452468 h 2214047"/>
              <a:gd name="connsiteX19-1389" fmla="*/ 475305 w 1990924"/>
              <a:gd name="connsiteY19-1390" fmla="*/ 575028 h 2214047"/>
              <a:gd name="connsiteX20-1391" fmla="*/ 819282 w 1990924"/>
              <a:gd name="connsiteY20-1392" fmla="*/ 376433 h 2214047"/>
              <a:gd name="connsiteX21-1393" fmla="*/ 895707 w 1990924"/>
              <a:gd name="connsiteY21-1394" fmla="*/ 51313 h 2214047"/>
              <a:gd name="connsiteX22-1395" fmla="*/ 1165952 w 1990924"/>
              <a:gd name="connsiteY22-1396" fmla="*/ 33855 h 2214047"/>
              <a:gd name="connsiteX23-1397" fmla="*/ 1207462 w 1990924"/>
              <a:gd name="connsiteY23-1398" fmla="*/ 376433 h 2214047"/>
              <a:gd name="connsiteX24-1399" fmla="*/ 1551439 w 1990924"/>
              <a:gd name="connsiteY24-1400" fmla="*/ 575028 h 2214047"/>
            </a:gdLst>
            <a:ahLst/>
            <a:cxnLst>
              <a:cxn ang="0">
                <a:pos x="connsiteX0-1351" y="connsiteY0-1352"/>
              </a:cxn>
              <a:cxn ang="0">
                <a:pos x="connsiteX1-1353" y="connsiteY1-1354"/>
              </a:cxn>
              <a:cxn ang="0">
                <a:pos x="connsiteX2-1355" y="connsiteY2-1356"/>
              </a:cxn>
              <a:cxn ang="0">
                <a:pos x="connsiteX3-1357" y="connsiteY3-1358"/>
              </a:cxn>
              <a:cxn ang="0">
                <a:pos x="connsiteX4-1359" y="connsiteY4-1360"/>
              </a:cxn>
              <a:cxn ang="0">
                <a:pos x="connsiteX5-1361" y="connsiteY5-1362"/>
              </a:cxn>
              <a:cxn ang="0">
                <a:pos x="connsiteX6-1363" y="connsiteY6-1364"/>
              </a:cxn>
              <a:cxn ang="0">
                <a:pos x="connsiteX7-1365" y="connsiteY7-1366"/>
              </a:cxn>
              <a:cxn ang="0">
                <a:pos x="connsiteX8-1367" y="connsiteY8-1368"/>
              </a:cxn>
              <a:cxn ang="0">
                <a:pos x="connsiteX9-1369" y="connsiteY9-1370"/>
              </a:cxn>
              <a:cxn ang="0">
                <a:pos x="connsiteX10-1371" y="connsiteY10-1372"/>
              </a:cxn>
              <a:cxn ang="0">
                <a:pos x="connsiteX11-1373" y="connsiteY11-1374"/>
              </a:cxn>
              <a:cxn ang="0">
                <a:pos x="connsiteX12-1375" y="connsiteY12-1376"/>
              </a:cxn>
              <a:cxn ang="0">
                <a:pos x="connsiteX13-1377" y="connsiteY13-1378"/>
              </a:cxn>
              <a:cxn ang="0">
                <a:pos x="connsiteX14-1379" y="connsiteY14-1380"/>
              </a:cxn>
              <a:cxn ang="0">
                <a:pos x="connsiteX15-1381" y="connsiteY15-1382"/>
              </a:cxn>
              <a:cxn ang="0">
                <a:pos x="connsiteX16-1383" y="connsiteY16-1384"/>
              </a:cxn>
              <a:cxn ang="0">
                <a:pos x="connsiteX17-1385" y="connsiteY17-1386"/>
              </a:cxn>
              <a:cxn ang="0">
                <a:pos x="connsiteX18-1387" y="connsiteY18-1388"/>
              </a:cxn>
              <a:cxn ang="0">
                <a:pos x="connsiteX19-1389" y="connsiteY19-1390"/>
              </a:cxn>
              <a:cxn ang="0">
                <a:pos x="connsiteX20-1391" y="connsiteY20-1392"/>
              </a:cxn>
              <a:cxn ang="0">
                <a:pos x="connsiteX21-1393" y="connsiteY21-1394"/>
              </a:cxn>
              <a:cxn ang="0">
                <a:pos x="connsiteX22-1395" y="connsiteY22-1396"/>
              </a:cxn>
              <a:cxn ang="0">
                <a:pos x="connsiteX23-1397" y="connsiteY23-1398"/>
              </a:cxn>
              <a:cxn ang="0">
                <a:pos x="connsiteX24-1399" y="connsiteY24-1400"/>
              </a:cxn>
            </a:cxnLst>
            <a:rect l="l" t="t" r="r" b="b"/>
            <a:pathLst>
              <a:path w="1990924" h="2214047">
                <a:moveTo>
                  <a:pt x="1551439" y="575028"/>
                </a:moveTo>
                <a:lnTo>
                  <a:pt x="1810111" y="443740"/>
                </a:lnTo>
                <a:cubicBezTo>
                  <a:pt x="1916702" y="411615"/>
                  <a:pt x="1999643" y="604546"/>
                  <a:pt x="1988879" y="682456"/>
                </a:cubicBezTo>
                <a:cubicBezTo>
                  <a:pt x="1978115" y="760366"/>
                  <a:pt x="1855917" y="833066"/>
                  <a:pt x="1745529" y="911202"/>
                </a:cubicBezTo>
                <a:cubicBezTo>
                  <a:pt x="1780804" y="1041249"/>
                  <a:pt x="1780804" y="1178345"/>
                  <a:pt x="1745529" y="1308392"/>
                </a:cubicBezTo>
                <a:cubicBezTo>
                  <a:pt x="1826646" y="1384641"/>
                  <a:pt x="1972296" y="1459228"/>
                  <a:pt x="1988879" y="1537138"/>
                </a:cubicBezTo>
                <a:cubicBezTo>
                  <a:pt x="2005462" y="1615048"/>
                  <a:pt x="1917933" y="1757949"/>
                  <a:pt x="1845026" y="1775854"/>
                </a:cubicBezTo>
                <a:cubicBezTo>
                  <a:pt x="1772119" y="1793759"/>
                  <a:pt x="1679522" y="1697359"/>
                  <a:pt x="1551439" y="1644566"/>
                </a:cubicBezTo>
                <a:cubicBezTo>
                  <a:pt x="1456452" y="1740139"/>
                  <a:pt x="1337724" y="1808687"/>
                  <a:pt x="1207462" y="1843161"/>
                </a:cubicBezTo>
                <a:cubicBezTo>
                  <a:pt x="1181987" y="1951534"/>
                  <a:pt x="1188815" y="2112640"/>
                  <a:pt x="1131037" y="2168281"/>
                </a:cubicBezTo>
                <a:cubicBezTo>
                  <a:pt x="1073259" y="2223922"/>
                  <a:pt x="912751" y="2231196"/>
                  <a:pt x="860792" y="2177009"/>
                </a:cubicBezTo>
                <a:cubicBezTo>
                  <a:pt x="808833" y="2122822"/>
                  <a:pt x="810792" y="1947903"/>
                  <a:pt x="819282" y="1843161"/>
                </a:cubicBezTo>
                <a:cubicBezTo>
                  <a:pt x="689020" y="1808686"/>
                  <a:pt x="570292" y="1740138"/>
                  <a:pt x="475305" y="1644566"/>
                </a:cubicBezTo>
                <a:cubicBezTo>
                  <a:pt x="368714" y="1676691"/>
                  <a:pt x="234257" y="1763209"/>
                  <a:pt x="155531" y="1740940"/>
                </a:cubicBezTo>
                <a:cubicBezTo>
                  <a:pt x="76805" y="1718671"/>
                  <a:pt x="-17997" y="1583044"/>
                  <a:pt x="2950" y="1510953"/>
                </a:cubicBezTo>
                <a:cubicBezTo>
                  <a:pt x="23897" y="1438862"/>
                  <a:pt x="223198" y="1360342"/>
                  <a:pt x="281215" y="1308392"/>
                </a:cubicBezTo>
                <a:cubicBezTo>
                  <a:pt x="245940" y="1178345"/>
                  <a:pt x="245940" y="1041249"/>
                  <a:pt x="281215" y="911202"/>
                </a:cubicBezTo>
                <a:cubicBezTo>
                  <a:pt x="200098" y="834953"/>
                  <a:pt x="58812" y="758912"/>
                  <a:pt x="37865" y="682456"/>
                </a:cubicBezTo>
                <a:cubicBezTo>
                  <a:pt x="16918" y="606000"/>
                  <a:pt x="82624" y="470373"/>
                  <a:pt x="155531" y="452468"/>
                </a:cubicBezTo>
                <a:cubicBezTo>
                  <a:pt x="228438" y="434563"/>
                  <a:pt x="364680" y="530965"/>
                  <a:pt x="475305" y="575028"/>
                </a:cubicBezTo>
                <a:cubicBezTo>
                  <a:pt x="570292" y="479455"/>
                  <a:pt x="689020" y="410907"/>
                  <a:pt x="819282" y="376433"/>
                </a:cubicBezTo>
                <a:cubicBezTo>
                  <a:pt x="844757" y="268060"/>
                  <a:pt x="837929" y="108409"/>
                  <a:pt x="895707" y="51313"/>
                </a:cubicBezTo>
                <a:cubicBezTo>
                  <a:pt x="953485" y="-5783"/>
                  <a:pt x="1113993" y="-20332"/>
                  <a:pt x="1165952" y="33855"/>
                </a:cubicBezTo>
                <a:cubicBezTo>
                  <a:pt x="1217911" y="88042"/>
                  <a:pt x="1198495" y="254233"/>
                  <a:pt x="1207462" y="376433"/>
                </a:cubicBezTo>
                <a:cubicBezTo>
                  <a:pt x="1337724" y="410908"/>
                  <a:pt x="1456452" y="479456"/>
                  <a:pt x="1551439" y="575028"/>
                </a:cubicBezTo>
                <a:close/>
              </a:path>
            </a:pathLst>
          </a:custGeom>
          <a:blipFill>
            <a:blip r:embed="rId3"/>
            <a:stretch>
              <a:fillRect/>
            </a:stretch>
          </a:blipFill>
          <a:ln w="3810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7825" tIns="440298" rIns="437825" bIns="440298" numCol="1" spcCol="953" anchor="ctr" anchorCtr="0">
            <a:noAutofit/>
          </a:bodyPr>
          <a:lstStyle/>
          <a:p>
            <a:pPr algn="ctr" defTabSz="1000125">
              <a:lnSpc>
                <a:spcPct val="90000"/>
              </a:lnSpc>
              <a:spcBef>
                <a:spcPct val="0"/>
              </a:spcBef>
              <a:spcAft>
                <a:spcPct val="35000"/>
              </a:spcAft>
            </a:pPr>
            <a:endParaRPr lang="zh-CN" altLang="en-US" sz="2300" dirty="0">
              <a:solidFill>
                <a:schemeClr val="tx1">
                  <a:lumMod val="75000"/>
                  <a:lumOff val="25000"/>
                </a:schemeClr>
              </a:solidFill>
            </a:endParaRPr>
          </a:p>
        </p:txBody>
      </p:sp>
      <p:sp>
        <p:nvSpPr>
          <p:cNvPr id="3" name="任意多边形 2"/>
          <p:cNvSpPr/>
          <p:nvPr/>
        </p:nvSpPr>
        <p:spPr>
          <a:xfrm rot="19144893">
            <a:off x="1027930" y="1427482"/>
            <a:ext cx="1638002" cy="1792652"/>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 name="connsiteX0-1" fmla="*/ 1517526 w 1954966"/>
              <a:gd name="connsiteY0-2" fmla="*/ 523716 h 2116969"/>
              <a:gd name="connsiteX1-3" fmla="*/ 1837300 w 1954966"/>
              <a:gd name="connsiteY1-4" fmla="*/ 427342 h 2116969"/>
              <a:gd name="connsiteX2-5" fmla="*/ 1954966 w 1954966"/>
              <a:gd name="connsiteY2-6" fmla="*/ 631144 h 2116969"/>
              <a:gd name="connsiteX3-7" fmla="*/ 1711616 w 1954966"/>
              <a:gd name="connsiteY3-8" fmla="*/ 859890 h 2116969"/>
              <a:gd name="connsiteX4-9" fmla="*/ 1711616 w 1954966"/>
              <a:gd name="connsiteY4-10" fmla="*/ 1257080 h 2116969"/>
              <a:gd name="connsiteX5-11" fmla="*/ 1954966 w 1954966"/>
              <a:gd name="connsiteY5-12" fmla="*/ 1485826 h 2116969"/>
              <a:gd name="connsiteX6-13" fmla="*/ 1837300 w 1954966"/>
              <a:gd name="connsiteY6-14" fmla="*/ 1689628 h 2116969"/>
              <a:gd name="connsiteX7-15" fmla="*/ 1517526 w 1954966"/>
              <a:gd name="connsiteY7-16" fmla="*/ 1593254 h 2116969"/>
              <a:gd name="connsiteX8-17" fmla="*/ 1173549 w 1954966"/>
              <a:gd name="connsiteY8-18" fmla="*/ 1791849 h 2116969"/>
              <a:gd name="connsiteX9-19" fmla="*/ 1097124 w 1954966"/>
              <a:gd name="connsiteY9-20" fmla="*/ 2116969 h 2116969"/>
              <a:gd name="connsiteX10-21" fmla="*/ 861794 w 1954966"/>
              <a:gd name="connsiteY10-22" fmla="*/ 2116969 h 2116969"/>
              <a:gd name="connsiteX11-23" fmla="*/ 785369 w 1954966"/>
              <a:gd name="connsiteY11-24" fmla="*/ 1791849 h 2116969"/>
              <a:gd name="connsiteX12-25" fmla="*/ 441392 w 1954966"/>
              <a:gd name="connsiteY12-26" fmla="*/ 1593254 h 2116969"/>
              <a:gd name="connsiteX13-27" fmla="*/ 121618 w 1954966"/>
              <a:gd name="connsiteY13-28" fmla="*/ 1689628 h 2116969"/>
              <a:gd name="connsiteX14-29" fmla="*/ 3952 w 1954966"/>
              <a:gd name="connsiteY14-30" fmla="*/ 1485826 h 2116969"/>
              <a:gd name="connsiteX15-31" fmla="*/ 247302 w 1954966"/>
              <a:gd name="connsiteY15-32" fmla="*/ 1257080 h 2116969"/>
              <a:gd name="connsiteX16-33" fmla="*/ 247302 w 1954966"/>
              <a:gd name="connsiteY16-34" fmla="*/ 859890 h 2116969"/>
              <a:gd name="connsiteX17-35" fmla="*/ 3952 w 1954966"/>
              <a:gd name="connsiteY17-36" fmla="*/ 631144 h 2116969"/>
              <a:gd name="connsiteX18-37" fmla="*/ 121618 w 1954966"/>
              <a:gd name="connsiteY18-38" fmla="*/ 427342 h 2116969"/>
              <a:gd name="connsiteX19-39" fmla="*/ 441392 w 1954966"/>
              <a:gd name="connsiteY19-40" fmla="*/ 523716 h 2116969"/>
              <a:gd name="connsiteX20-41" fmla="*/ 785369 w 1954966"/>
              <a:gd name="connsiteY20-42" fmla="*/ 325121 h 2116969"/>
              <a:gd name="connsiteX21-43" fmla="*/ 861794 w 1954966"/>
              <a:gd name="connsiteY21-44" fmla="*/ 1 h 2116969"/>
              <a:gd name="connsiteX22-45" fmla="*/ 1097124 w 1954966"/>
              <a:gd name="connsiteY22-46" fmla="*/ 1 h 2116969"/>
              <a:gd name="connsiteX23-47" fmla="*/ 1173549 w 1954966"/>
              <a:gd name="connsiteY23-48" fmla="*/ 325121 h 2116969"/>
              <a:gd name="connsiteX24-49" fmla="*/ 1517526 w 1954966"/>
              <a:gd name="connsiteY24-50" fmla="*/ 523716 h 2116969"/>
              <a:gd name="connsiteX0-51" fmla="*/ 1539857 w 1977297"/>
              <a:gd name="connsiteY0-52" fmla="*/ 523714 h 2116967"/>
              <a:gd name="connsiteX1-53" fmla="*/ 1859631 w 1977297"/>
              <a:gd name="connsiteY1-54" fmla="*/ 427340 h 2116967"/>
              <a:gd name="connsiteX2-55" fmla="*/ 1977297 w 1977297"/>
              <a:gd name="connsiteY2-56" fmla="*/ 631142 h 2116967"/>
              <a:gd name="connsiteX3-57" fmla="*/ 1733947 w 1977297"/>
              <a:gd name="connsiteY3-58" fmla="*/ 859888 h 2116967"/>
              <a:gd name="connsiteX4-59" fmla="*/ 1733947 w 1977297"/>
              <a:gd name="connsiteY4-60" fmla="*/ 1257078 h 2116967"/>
              <a:gd name="connsiteX5-61" fmla="*/ 1977297 w 1977297"/>
              <a:gd name="connsiteY5-62" fmla="*/ 1485824 h 2116967"/>
              <a:gd name="connsiteX6-63" fmla="*/ 1859631 w 1977297"/>
              <a:gd name="connsiteY6-64" fmla="*/ 1689626 h 2116967"/>
              <a:gd name="connsiteX7-65" fmla="*/ 1539857 w 1977297"/>
              <a:gd name="connsiteY7-66" fmla="*/ 1593252 h 2116967"/>
              <a:gd name="connsiteX8-67" fmla="*/ 1195880 w 1977297"/>
              <a:gd name="connsiteY8-68" fmla="*/ 1791847 h 2116967"/>
              <a:gd name="connsiteX9-69" fmla="*/ 1119455 w 1977297"/>
              <a:gd name="connsiteY9-70" fmla="*/ 2116967 h 2116967"/>
              <a:gd name="connsiteX10-71" fmla="*/ 884125 w 1977297"/>
              <a:gd name="connsiteY10-72" fmla="*/ 2116967 h 2116967"/>
              <a:gd name="connsiteX11-73" fmla="*/ 807700 w 1977297"/>
              <a:gd name="connsiteY11-74" fmla="*/ 1791847 h 2116967"/>
              <a:gd name="connsiteX12-75" fmla="*/ 463723 w 1977297"/>
              <a:gd name="connsiteY12-76" fmla="*/ 1593252 h 2116967"/>
              <a:gd name="connsiteX13-77" fmla="*/ 143949 w 1977297"/>
              <a:gd name="connsiteY13-78" fmla="*/ 1689626 h 2116967"/>
              <a:gd name="connsiteX14-79" fmla="*/ 26283 w 1977297"/>
              <a:gd name="connsiteY14-80" fmla="*/ 1485824 h 2116967"/>
              <a:gd name="connsiteX15-81" fmla="*/ 269633 w 1977297"/>
              <a:gd name="connsiteY15-82" fmla="*/ 1257078 h 2116967"/>
              <a:gd name="connsiteX16-83" fmla="*/ 269633 w 1977297"/>
              <a:gd name="connsiteY16-84" fmla="*/ 859888 h 2116967"/>
              <a:gd name="connsiteX17-85" fmla="*/ 26283 w 1977297"/>
              <a:gd name="connsiteY17-86" fmla="*/ 631142 h 2116967"/>
              <a:gd name="connsiteX18-87" fmla="*/ 143949 w 1977297"/>
              <a:gd name="connsiteY18-88" fmla="*/ 427340 h 2116967"/>
              <a:gd name="connsiteX19-89" fmla="*/ 463723 w 1977297"/>
              <a:gd name="connsiteY19-90" fmla="*/ 523714 h 2116967"/>
              <a:gd name="connsiteX20-91" fmla="*/ 807700 w 1977297"/>
              <a:gd name="connsiteY20-92" fmla="*/ 325119 h 2116967"/>
              <a:gd name="connsiteX21-93" fmla="*/ 884125 w 1977297"/>
              <a:gd name="connsiteY21-94" fmla="*/ -1 h 2116967"/>
              <a:gd name="connsiteX22-95" fmla="*/ 1119455 w 1977297"/>
              <a:gd name="connsiteY22-96" fmla="*/ -1 h 2116967"/>
              <a:gd name="connsiteX23-97" fmla="*/ 1195880 w 1977297"/>
              <a:gd name="connsiteY23-98" fmla="*/ 325119 h 2116967"/>
              <a:gd name="connsiteX24-99" fmla="*/ 1539857 w 1977297"/>
              <a:gd name="connsiteY24-100" fmla="*/ 523714 h 2116967"/>
              <a:gd name="connsiteX0-101" fmla="*/ 1539859 w 1977299"/>
              <a:gd name="connsiteY0-102" fmla="*/ 523716 h 2116969"/>
              <a:gd name="connsiteX1-103" fmla="*/ 1859633 w 1977299"/>
              <a:gd name="connsiteY1-104" fmla="*/ 427342 h 2116969"/>
              <a:gd name="connsiteX2-105" fmla="*/ 1977299 w 1977299"/>
              <a:gd name="connsiteY2-106" fmla="*/ 631144 h 2116969"/>
              <a:gd name="connsiteX3-107" fmla="*/ 1733949 w 1977299"/>
              <a:gd name="connsiteY3-108" fmla="*/ 859890 h 2116969"/>
              <a:gd name="connsiteX4-109" fmla="*/ 1733949 w 1977299"/>
              <a:gd name="connsiteY4-110" fmla="*/ 1257080 h 2116969"/>
              <a:gd name="connsiteX5-111" fmla="*/ 1977299 w 1977299"/>
              <a:gd name="connsiteY5-112" fmla="*/ 1485826 h 2116969"/>
              <a:gd name="connsiteX6-113" fmla="*/ 1859633 w 1977299"/>
              <a:gd name="connsiteY6-114" fmla="*/ 1689628 h 2116969"/>
              <a:gd name="connsiteX7-115" fmla="*/ 1539859 w 1977299"/>
              <a:gd name="connsiteY7-116" fmla="*/ 1593254 h 2116969"/>
              <a:gd name="connsiteX8-117" fmla="*/ 1195882 w 1977299"/>
              <a:gd name="connsiteY8-118" fmla="*/ 1791849 h 2116969"/>
              <a:gd name="connsiteX9-119" fmla="*/ 1119457 w 1977299"/>
              <a:gd name="connsiteY9-120" fmla="*/ 2116969 h 2116969"/>
              <a:gd name="connsiteX10-121" fmla="*/ 884127 w 1977299"/>
              <a:gd name="connsiteY10-122" fmla="*/ 2116969 h 2116969"/>
              <a:gd name="connsiteX11-123" fmla="*/ 807702 w 1977299"/>
              <a:gd name="connsiteY11-124" fmla="*/ 1791849 h 2116969"/>
              <a:gd name="connsiteX12-125" fmla="*/ 463725 w 1977299"/>
              <a:gd name="connsiteY12-126" fmla="*/ 1593254 h 2116969"/>
              <a:gd name="connsiteX13-127" fmla="*/ 143951 w 1977299"/>
              <a:gd name="connsiteY13-128" fmla="*/ 1689628 h 2116969"/>
              <a:gd name="connsiteX14-129" fmla="*/ 26285 w 1977299"/>
              <a:gd name="connsiteY14-130" fmla="*/ 1485826 h 2116969"/>
              <a:gd name="connsiteX15-131" fmla="*/ 269635 w 1977299"/>
              <a:gd name="connsiteY15-132" fmla="*/ 1257080 h 2116969"/>
              <a:gd name="connsiteX16-133" fmla="*/ 269635 w 1977299"/>
              <a:gd name="connsiteY16-134" fmla="*/ 859890 h 2116969"/>
              <a:gd name="connsiteX17-135" fmla="*/ 26285 w 1977299"/>
              <a:gd name="connsiteY17-136" fmla="*/ 631144 h 2116969"/>
              <a:gd name="connsiteX18-137" fmla="*/ 143951 w 1977299"/>
              <a:gd name="connsiteY18-138" fmla="*/ 427342 h 2116969"/>
              <a:gd name="connsiteX19-139" fmla="*/ 463725 w 1977299"/>
              <a:gd name="connsiteY19-140" fmla="*/ 523716 h 2116969"/>
              <a:gd name="connsiteX20-141" fmla="*/ 807702 w 1977299"/>
              <a:gd name="connsiteY20-142" fmla="*/ 325121 h 2116969"/>
              <a:gd name="connsiteX21-143" fmla="*/ 884127 w 1977299"/>
              <a:gd name="connsiteY21-144" fmla="*/ 1 h 2116969"/>
              <a:gd name="connsiteX22-145" fmla="*/ 1119457 w 1977299"/>
              <a:gd name="connsiteY22-146" fmla="*/ 1 h 2116969"/>
              <a:gd name="connsiteX23-147" fmla="*/ 1195882 w 1977299"/>
              <a:gd name="connsiteY23-148" fmla="*/ 325121 h 2116969"/>
              <a:gd name="connsiteX24-149" fmla="*/ 1539859 w 1977299"/>
              <a:gd name="connsiteY24-150" fmla="*/ 523716 h 2116969"/>
              <a:gd name="connsiteX0-151" fmla="*/ 1539859 w 1977299"/>
              <a:gd name="connsiteY0-152" fmla="*/ 523714 h 2116967"/>
              <a:gd name="connsiteX1-153" fmla="*/ 1859633 w 1977299"/>
              <a:gd name="connsiteY1-154" fmla="*/ 427340 h 2116967"/>
              <a:gd name="connsiteX2-155" fmla="*/ 1977299 w 1977299"/>
              <a:gd name="connsiteY2-156" fmla="*/ 631142 h 2116967"/>
              <a:gd name="connsiteX3-157" fmla="*/ 1733949 w 1977299"/>
              <a:gd name="connsiteY3-158" fmla="*/ 859888 h 2116967"/>
              <a:gd name="connsiteX4-159" fmla="*/ 1733949 w 1977299"/>
              <a:gd name="connsiteY4-160" fmla="*/ 1257078 h 2116967"/>
              <a:gd name="connsiteX5-161" fmla="*/ 1977299 w 1977299"/>
              <a:gd name="connsiteY5-162" fmla="*/ 1485824 h 2116967"/>
              <a:gd name="connsiteX6-163" fmla="*/ 1859633 w 1977299"/>
              <a:gd name="connsiteY6-164" fmla="*/ 1689626 h 2116967"/>
              <a:gd name="connsiteX7-165" fmla="*/ 1539859 w 1977299"/>
              <a:gd name="connsiteY7-166" fmla="*/ 1593252 h 2116967"/>
              <a:gd name="connsiteX8-167" fmla="*/ 1195882 w 1977299"/>
              <a:gd name="connsiteY8-168" fmla="*/ 1791847 h 2116967"/>
              <a:gd name="connsiteX9-169" fmla="*/ 1119457 w 1977299"/>
              <a:gd name="connsiteY9-170" fmla="*/ 2116967 h 2116967"/>
              <a:gd name="connsiteX10-171" fmla="*/ 884127 w 1977299"/>
              <a:gd name="connsiteY10-172" fmla="*/ 2116967 h 2116967"/>
              <a:gd name="connsiteX11-173" fmla="*/ 807702 w 1977299"/>
              <a:gd name="connsiteY11-174" fmla="*/ 1791847 h 2116967"/>
              <a:gd name="connsiteX12-175" fmla="*/ 463725 w 1977299"/>
              <a:gd name="connsiteY12-176" fmla="*/ 1593252 h 2116967"/>
              <a:gd name="connsiteX13-177" fmla="*/ 143951 w 1977299"/>
              <a:gd name="connsiteY13-178" fmla="*/ 1689626 h 2116967"/>
              <a:gd name="connsiteX14-179" fmla="*/ 26285 w 1977299"/>
              <a:gd name="connsiteY14-180" fmla="*/ 1485824 h 2116967"/>
              <a:gd name="connsiteX15-181" fmla="*/ 269635 w 1977299"/>
              <a:gd name="connsiteY15-182" fmla="*/ 1257078 h 2116967"/>
              <a:gd name="connsiteX16-183" fmla="*/ 269635 w 1977299"/>
              <a:gd name="connsiteY16-184" fmla="*/ 859888 h 2116967"/>
              <a:gd name="connsiteX17-185" fmla="*/ 26285 w 1977299"/>
              <a:gd name="connsiteY17-186" fmla="*/ 631142 h 2116967"/>
              <a:gd name="connsiteX18-187" fmla="*/ 143951 w 1977299"/>
              <a:gd name="connsiteY18-188" fmla="*/ 427340 h 2116967"/>
              <a:gd name="connsiteX19-189" fmla="*/ 463725 w 1977299"/>
              <a:gd name="connsiteY19-190" fmla="*/ 523714 h 2116967"/>
              <a:gd name="connsiteX20-191" fmla="*/ 807702 w 1977299"/>
              <a:gd name="connsiteY20-192" fmla="*/ 325119 h 2116967"/>
              <a:gd name="connsiteX21-193" fmla="*/ 884127 w 1977299"/>
              <a:gd name="connsiteY21-194" fmla="*/ -1 h 2116967"/>
              <a:gd name="connsiteX22-195" fmla="*/ 1119457 w 1977299"/>
              <a:gd name="connsiteY22-196" fmla="*/ -1 h 2116967"/>
              <a:gd name="connsiteX23-197" fmla="*/ 1195882 w 1977299"/>
              <a:gd name="connsiteY23-198" fmla="*/ 325119 h 2116967"/>
              <a:gd name="connsiteX24-199" fmla="*/ 1539859 w 1977299"/>
              <a:gd name="connsiteY24-200" fmla="*/ 523714 h 2116967"/>
              <a:gd name="connsiteX0-201" fmla="*/ 1539859 w 1977299"/>
              <a:gd name="connsiteY0-202" fmla="*/ 523716 h 2157608"/>
              <a:gd name="connsiteX1-203" fmla="*/ 1859633 w 1977299"/>
              <a:gd name="connsiteY1-204" fmla="*/ 427342 h 2157608"/>
              <a:gd name="connsiteX2-205" fmla="*/ 1977299 w 1977299"/>
              <a:gd name="connsiteY2-206" fmla="*/ 631144 h 2157608"/>
              <a:gd name="connsiteX3-207" fmla="*/ 1733949 w 1977299"/>
              <a:gd name="connsiteY3-208" fmla="*/ 859890 h 2157608"/>
              <a:gd name="connsiteX4-209" fmla="*/ 1733949 w 1977299"/>
              <a:gd name="connsiteY4-210" fmla="*/ 1257080 h 2157608"/>
              <a:gd name="connsiteX5-211" fmla="*/ 1977299 w 1977299"/>
              <a:gd name="connsiteY5-212" fmla="*/ 1485826 h 2157608"/>
              <a:gd name="connsiteX6-213" fmla="*/ 1859633 w 1977299"/>
              <a:gd name="connsiteY6-214" fmla="*/ 1689628 h 2157608"/>
              <a:gd name="connsiteX7-215" fmla="*/ 1539859 w 1977299"/>
              <a:gd name="connsiteY7-216" fmla="*/ 1593254 h 2157608"/>
              <a:gd name="connsiteX8-217" fmla="*/ 1195882 w 1977299"/>
              <a:gd name="connsiteY8-218" fmla="*/ 1791849 h 2157608"/>
              <a:gd name="connsiteX9-219" fmla="*/ 1119457 w 1977299"/>
              <a:gd name="connsiteY9-220" fmla="*/ 2116969 h 2157608"/>
              <a:gd name="connsiteX10-221" fmla="*/ 884127 w 1977299"/>
              <a:gd name="connsiteY10-222" fmla="*/ 2116969 h 2157608"/>
              <a:gd name="connsiteX11-223" fmla="*/ 807702 w 1977299"/>
              <a:gd name="connsiteY11-224" fmla="*/ 1791849 h 2157608"/>
              <a:gd name="connsiteX12-225" fmla="*/ 463725 w 1977299"/>
              <a:gd name="connsiteY12-226" fmla="*/ 1593254 h 2157608"/>
              <a:gd name="connsiteX13-227" fmla="*/ 143951 w 1977299"/>
              <a:gd name="connsiteY13-228" fmla="*/ 1689628 h 2157608"/>
              <a:gd name="connsiteX14-229" fmla="*/ 26285 w 1977299"/>
              <a:gd name="connsiteY14-230" fmla="*/ 1485826 h 2157608"/>
              <a:gd name="connsiteX15-231" fmla="*/ 269635 w 1977299"/>
              <a:gd name="connsiteY15-232" fmla="*/ 1257080 h 2157608"/>
              <a:gd name="connsiteX16-233" fmla="*/ 269635 w 1977299"/>
              <a:gd name="connsiteY16-234" fmla="*/ 859890 h 2157608"/>
              <a:gd name="connsiteX17-235" fmla="*/ 26285 w 1977299"/>
              <a:gd name="connsiteY17-236" fmla="*/ 631144 h 2157608"/>
              <a:gd name="connsiteX18-237" fmla="*/ 143951 w 1977299"/>
              <a:gd name="connsiteY18-238" fmla="*/ 427342 h 2157608"/>
              <a:gd name="connsiteX19-239" fmla="*/ 463725 w 1977299"/>
              <a:gd name="connsiteY19-240" fmla="*/ 523716 h 2157608"/>
              <a:gd name="connsiteX20-241" fmla="*/ 807702 w 1977299"/>
              <a:gd name="connsiteY20-242" fmla="*/ 325121 h 2157608"/>
              <a:gd name="connsiteX21-243" fmla="*/ 884127 w 1977299"/>
              <a:gd name="connsiteY21-244" fmla="*/ 1 h 2157608"/>
              <a:gd name="connsiteX22-245" fmla="*/ 1119457 w 1977299"/>
              <a:gd name="connsiteY22-246" fmla="*/ 1 h 2157608"/>
              <a:gd name="connsiteX23-247" fmla="*/ 1195882 w 1977299"/>
              <a:gd name="connsiteY23-248" fmla="*/ 325121 h 2157608"/>
              <a:gd name="connsiteX24-249" fmla="*/ 1539859 w 1977299"/>
              <a:gd name="connsiteY24-250" fmla="*/ 523716 h 2157608"/>
              <a:gd name="connsiteX0-251" fmla="*/ 1539859 w 1977299"/>
              <a:gd name="connsiteY0-252" fmla="*/ 523714 h 2179536"/>
              <a:gd name="connsiteX1-253" fmla="*/ 1859633 w 1977299"/>
              <a:gd name="connsiteY1-254" fmla="*/ 427340 h 2179536"/>
              <a:gd name="connsiteX2-255" fmla="*/ 1977299 w 1977299"/>
              <a:gd name="connsiteY2-256" fmla="*/ 631142 h 2179536"/>
              <a:gd name="connsiteX3-257" fmla="*/ 1733949 w 1977299"/>
              <a:gd name="connsiteY3-258" fmla="*/ 859888 h 2179536"/>
              <a:gd name="connsiteX4-259" fmla="*/ 1733949 w 1977299"/>
              <a:gd name="connsiteY4-260" fmla="*/ 1257078 h 2179536"/>
              <a:gd name="connsiteX5-261" fmla="*/ 1977299 w 1977299"/>
              <a:gd name="connsiteY5-262" fmla="*/ 1485824 h 2179536"/>
              <a:gd name="connsiteX6-263" fmla="*/ 1859633 w 1977299"/>
              <a:gd name="connsiteY6-264" fmla="*/ 1689626 h 2179536"/>
              <a:gd name="connsiteX7-265" fmla="*/ 1539859 w 1977299"/>
              <a:gd name="connsiteY7-266" fmla="*/ 1593252 h 2179536"/>
              <a:gd name="connsiteX8-267" fmla="*/ 1195882 w 1977299"/>
              <a:gd name="connsiteY8-268" fmla="*/ 1791847 h 2179536"/>
              <a:gd name="connsiteX9-269" fmla="*/ 1119457 w 1977299"/>
              <a:gd name="connsiteY9-270" fmla="*/ 2116967 h 2179536"/>
              <a:gd name="connsiteX10-271" fmla="*/ 884127 w 1977299"/>
              <a:gd name="connsiteY10-272" fmla="*/ 2116967 h 2179536"/>
              <a:gd name="connsiteX11-273" fmla="*/ 807702 w 1977299"/>
              <a:gd name="connsiteY11-274" fmla="*/ 1791847 h 2179536"/>
              <a:gd name="connsiteX12-275" fmla="*/ 463725 w 1977299"/>
              <a:gd name="connsiteY12-276" fmla="*/ 1593252 h 2179536"/>
              <a:gd name="connsiteX13-277" fmla="*/ 143951 w 1977299"/>
              <a:gd name="connsiteY13-278" fmla="*/ 1689626 h 2179536"/>
              <a:gd name="connsiteX14-279" fmla="*/ 26285 w 1977299"/>
              <a:gd name="connsiteY14-280" fmla="*/ 1485824 h 2179536"/>
              <a:gd name="connsiteX15-281" fmla="*/ 269635 w 1977299"/>
              <a:gd name="connsiteY15-282" fmla="*/ 1257078 h 2179536"/>
              <a:gd name="connsiteX16-283" fmla="*/ 269635 w 1977299"/>
              <a:gd name="connsiteY16-284" fmla="*/ 859888 h 2179536"/>
              <a:gd name="connsiteX17-285" fmla="*/ 26285 w 1977299"/>
              <a:gd name="connsiteY17-286" fmla="*/ 631142 h 2179536"/>
              <a:gd name="connsiteX18-287" fmla="*/ 143951 w 1977299"/>
              <a:gd name="connsiteY18-288" fmla="*/ 427340 h 2179536"/>
              <a:gd name="connsiteX19-289" fmla="*/ 463725 w 1977299"/>
              <a:gd name="connsiteY19-290" fmla="*/ 523714 h 2179536"/>
              <a:gd name="connsiteX20-291" fmla="*/ 807702 w 1977299"/>
              <a:gd name="connsiteY20-292" fmla="*/ 325119 h 2179536"/>
              <a:gd name="connsiteX21-293" fmla="*/ 884127 w 1977299"/>
              <a:gd name="connsiteY21-294" fmla="*/ -1 h 2179536"/>
              <a:gd name="connsiteX22-295" fmla="*/ 1119457 w 1977299"/>
              <a:gd name="connsiteY22-296" fmla="*/ -1 h 2179536"/>
              <a:gd name="connsiteX23-297" fmla="*/ 1195882 w 1977299"/>
              <a:gd name="connsiteY23-298" fmla="*/ 325119 h 2179536"/>
              <a:gd name="connsiteX24-299" fmla="*/ 1539859 w 1977299"/>
              <a:gd name="connsiteY24-300" fmla="*/ 523714 h 2179536"/>
              <a:gd name="connsiteX0-301" fmla="*/ 1539859 w 1981249"/>
              <a:gd name="connsiteY0-302" fmla="*/ 523716 h 2179538"/>
              <a:gd name="connsiteX1-303" fmla="*/ 1859633 w 1981249"/>
              <a:gd name="connsiteY1-304" fmla="*/ 427342 h 2179538"/>
              <a:gd name="connsiteX2-305" fmla="*/ 1977299 w 1981249"/>
              <a:gd name="connsiteY2-306" fmla="*/ 631144 h 2179538"/>
              <a:gd name="connsiteX3-307" fmla="*/ 1733949 w 1981249"/>
              <a:gd name="connsiteY3-308" fmla="*/ 859890 h 2179538"/>
              <a:gd name="connsiteX4-309" fmla="*/ 1733949 w 1981249"/>
              <a:gd name="connsiteY4-310" fmla="*/ 1257080 h 2179538"/>
              <a:gd name="connsiteX5-311" fmla="*/ 1977299 w 1981249"/>
              <a:gd name="connsiteY5-312" fmla="*/ 1485826 h 2179538"/>
              <a:gd name="connsiteX6-313" fmla="*/ 1859633 w 1981249"/>
              <a:gd name="connsiteY6-314" fmla="*/ 1689628 h 2179538"/>
              <a:gd name="connsiteX7-315" fmla="*/ 1539859 w 1981249"/>
              <a:gd name="connsiteY7-316" fmla="*/ 1593254 h 2179538"/>
              <a:gd name="connsiteX8-317" fmla="*/ 1195882 w 1981249"/>
              <a:gd name="connsiteY8-318" fmla="*/ 1791849 h 2179538"/>
              <a:gd name="connsiteX9-319" fmla="*/ 1119457 w 1981249"/>
              <a:gd name="connsiteY9-320" fmla="*/ 2116969 h 2179538"/>
              <a:gd name="connsiteX10-321" fmla="*/ 884127 w 1981249"/>
              <a:gd name="connsiteY10-322" fmla="*/ 2116969 h 2179538"/>
              <a:gd name="connsiteX11-323" fmla="*/ 807702 w 1981249"/>
              <a:gd name="connsiteY11-324" fmla="*/ 1791849 h 2179538"/>
              <a:gd name="connsiteX12-325" fmla="*/ 463725 w 1981249"/>
              <a:gd name="connsiteY12-326" fmla="*/ 1593254 h 2179538"/>
              <a:gd name="connsiteX13-327" fmla="*/ 143951 w 1981249"/>
              <a:gd name="connsiteY13-328" fmla="*/ 1689628 h 2179538"/>
              <a:gd name="connsiteX14-329" fmla="*/ 26285 w 1981249"/>
              <a:gd name="connsiteY14-330" fmla="*/ 1485826 h 2179538"/>
              <a:gd name="connsiteX15-331" fmla="*/ 269635 w 1981249"/>
              <a:gd name="connsiteY15-332" fmla="*/ 1257080 h 2179538"/>
              <a:gd name="connsiteX16-333" fmla="*/ 269635 w 1981249"/>
              <a:gd name="connsiteY16-334" fmla="*/ 859890 h 2179538"/>
              <a:gd name="connsiteX17-335" fmla="*/ 26285 w 1981249"/>
              <a:gd name="connsiteY17-336" fmla="*/ 631144 h 2179538"/>
              <a:gd name="connsiteX18-337" fmla="*/ 143951 w 1981249"/>
              <a:gd name="connsiteY18-338" fmla="*/ 427342 h 2179538"/>
              <a:gd name="connsiteX19-339" fmla="*/ 463725 w 1981249"/>
              <a:gd name="connsiteY19-340" fmla="*/ 523716 h 2179538"/>
              <a:gd name="connsiteX20-341" fmla="*/ 807702 w 1981249"/>
              <a:gd name="connsiteY20-342" fmla="*/ 325121 h 2179538"/>
              <a:gd name="connsiteX21-343" fmla="*/ 884127 w 1981249"/>
              <a:gd name="connsiteY21-344" fmla="*/ 1 h 2179538"/>
              <a:gd name="connsiteX22-345" fmla="*/ 1119457 w 1981249"/>
              <a:gd name="connsiteY22-346" fmla="*/ 1 h 2179538"/>
              <a:gd name="connsiteX23-347" fmla="*/ 1195882 w 1981249"/>
              <a:gd name="connsiteY23-348" fmla="*/ 325121 h 2179538"/>
              <a:gd name="connsiteX24-349" fmla="*/ 1539859 w 1981249"/>
              <a:gd name="connsiteY24-350" fmla="*/ 523716 h 2179538"/>
              <a:gd name="connsiteX0-351" fmla="*/ 1539859 w 2003583"/>
              <a:gd name="connsiteY0-352" fmla="*/ 523714 h 2179536"/>
              <a:gd name="connsiteX1-353" fmla="*/ 1859633 w 2003583"/>
              <a:gd name="connsiteY1-354" fmla="*/ 427340 h 2179536"/>
              <a:gd name="connsiteX2-355" fmla="*/ 1977299 w 2003583"/>
              <a:gd name="connsiteY2-356" fmla="*/ 631142 h 2179536"/>
              <a:gd name="connsiteX3-357" fmla="*/ 1733949 w 2003583"/>
              <a:gd name="connsiteY3-358" fmla="*/ 859888 h 2179536"/>
              <a:gd name="connsiteX4-359" fmla="*/ 1733949 w 2003583"/>
              <a:gd name="connsiteY4-360" fmla="*/ 1257078 h 2179536"/>
              <a:gd name="connsiteX5-361" fmla="*/ 1977299 w 2003583"/>
              <a:gd name="connsiteY5-362" fmla="*/ 1485824 h 2179536"/>
              <a:gd name="connsiteX6-363" fmla="*/ 1859633 w 2003583"/>
              <a:gd name="connsiteY6-364" fmla="*/ 1689626 h 2179536"/>
              <a:gd name="connsiteX7-365" fmla="*/ 1539859 w 2003583"/>
              <a:gd name="connsiteY7-366" fmla="*/ 1593252 h 2179536"/>
              <a:gd name="connsiteX8-367" fmla="*/ 1195882 w 2003583"/>
              <a:gd name="connsiteY8-368" fmla="*/ 1791847 h 2179536"/>
              <a:gd name="connsiteX9-369" fmla="*/ 1119457 w 2003583"/>
              <a:gd name="connsiteY9-370" fmla="*/ 2116967 h 2179536"/>
              <a:gd name="connsiteX10-371" fmla="*/ 884127 w 2003583"/>
              <a:gd name="connsiteY10-372" fmla="*/ 2116967 h 2179536"/>
              <a:gd name="connsiteX11-373" fmla="*/ 807702 w 2003583"/>
              <a:gd name="connsiteY11-374" fmla="*/ 1791847 h 2179536"/>
              <a:gd name="connsiteX12-375" fmla="*/ 463725 w 2003583"/>
              <a:gd name="connsiteY12-376" fmla="*/ 1593252 h 2179536"/>
              <a:gd name="connsiteX13-377" fmla="*/ 143951 w 2003583"/>
              <a:gd name="connsiteY13-378" fmla="*/ 1689626 h 2179536"/>
              <a:gd name="connsiteX14-379" fmla="*/ 26285 w 2003583"/>
              <a:gd name="connsiteY14-380" fmla="*/ 1485824 h 2179536"/>
              <a:gd name="connsiteX15-381" fmla="*/ 269635 w 2003583"/>
              <a:gd name="connsiteY15-382" fmla="*/ 1257078 h 2179536"/>
              <a:gd name="connsiteX16-383" fmla="*/ 269635 w 2003583"/>
              <a:gd name="connsiteY16-384" fmla="*/ 859888 h 2179536"/>
              <a:gd name="connsiteX17-385" fmla="*/ 26285 w 2003583"/>
              <a:gd name="connsiteY17-386" fmla="*/ 631142 h 2179536"/>
              <a:gd name="connsiteX18-387" fmla="*/ 143951 w 2003583"/>
              <a:gd name="connsiteY18-388" fmla="*/ 427340 h 2179536"/>
              <a:gd name="connsiteX19-389" fmla="*/ 463725 w 2003583"/>
              <a:gd name="connsiteY19-390" fmla="*/ 523714 h 2179536"/>
              <a:gd name="connsiteX20-391" fmla="*/ 807702 w 2003583"/>
              <a:gd name="connsiteY20-392" fmla="*/ 325119 h 2179536"/>
              <a:gd name="connsiteX21-393" fmla="*/ 884127 w 2003583"/>
              <a:gd name="connsiteY21-394" fmla="*/ -1 h 2179536"/>
              <a:gd name="connsiteX22-395" fmla="*/ 1119457 w 2003583"/>
              <a:gd name="connsiteY22-396" fmla="*/ -1 h 2179536"/>
              <a:gd name="connsiteX23-397" fmla="*/ 1195882 w 2003583"/>
              <a:gd name="connsiteY23-398" fmla="*/ 325119 h 2179536"/>
              <a:gd name="connsiteX24-399" fmla="*/ 1539859 w 2003583"/>
              <a:gd name="connsiteY24-400" fmla="*/ 523714 h 2179536"/>
              <a:gd name="connsiteX0-401" fmla="*/ 1539859 w 2003583"/>
              <a:gd name="connsiteY0-402" fmla="*/ 523716 h 2179538"/>
              <a:gd name="connsiteX1-403" fmla="*/ 1859633 w 2003583"/>
              <a:gd name="connsiteY1-404" fmla="*/ 427342 h 2179538"/>
              <a:gd name="connsiteX2-405" fmla="*/ 1977299 w 2003583"/>
              <a:gd name="connsiteY2-406" fmla="*/ 631144 h 2179538"/>
              <a:gd name="connsiteX3-407" fmla="*/ 1733949 w 2003583"/>
              <a:gd name="connsiteY3-408" fmla="*/ 859890 h 2179538"/>
              <a:gd name="connsiteX4-409" fmla="*/ 1733949 w 2003583"/>
              <a:gd name="connsiteY4-410" fmla="*/ 1257080 h 2179538"/>
              <a:gd name="connsiteX5-411" fmla="*/ 1977299 w 2003583"/>
              <a:gd name="connsiteY5-412" fmla="*/ 1485826 h 2179538"/>
              <a:gd name="connsiteX6-413" fmla="*/ 1859633 w 2003583"/>
              <a:gd name="connsiteY6-414" fmla="*/ 1689628 h 2179538"/>
              <a:gd name="connsiteX7-415" fmla="*/ 1539859 w 2003583"/>
              <a:gd name="connsiteY7-416" fmla="*/ 1593254 h 2179538"/>
              <a:gd name="connsiteX8-417" fmla="*/ 1195882 w 2003583"/>
              <a:gd name="connsiteY8-418" fmla="*/ 1791849 h 2179538"/>
              <a:gd name="connsiteX9-419" fmla="*/ 1119457 w 2003583"/>
              <a:gd name="connsiteY9-420" fmla="*/ 2116969 h 2179538"/>
              <a:gd name="connsiteX10-421" fmla="*/ 884127 w 2003583"/>
              <a:gd name="connsiteY10-422" fmla="*/ 2116969 h 2179538"/>
              <a:gd name="connsiteX11-423" fmla="*/ 807702 w 2003583"/>
              <a:gd name="connsiteY11-424" fmla="*/ 1791849 h 2179538"/>
              <a:gd name="connsiteX12-425" fmla="*/ 463725 w 2003583"/>
              <a:gd name="connsiteY12-426" fmla="*/ 1593254 h 2179538"/>
              <a:gd name="connsiteX13-427" fmla="*/ 143951 w 2003583"/>
              <a:gd name="connsiteY13-428" fmla="*/ 1689628 h 2179538"/>
              <a:gd name="connsiteX14-429" fmla="*/ 26285 w 2003583"/>
              <a:gd name="connsiteY14-430" fmla="*/ 1485826 h 2179538"/>
              <a:gd name="connsiteX15-431" fmla="*/ 269635 w 2003583"/>
              <a:gd name="connsiteY15-432" fmla="*/ 1257080 h 2179538"/>
              <a:gd name="connsiteX16-433" fmla="*/ 269635 w 2003583"/>
              <a:gd name="connsiteY16-434" fmla="*/ 859890 h 2179538"/>
              <a:gd name="connsiteX17-435" fmla="*/ 26285 w 2003583"/>
              <a:gd name="connsiteY17-436" fmla="*/ 631144 h 2179538"/>
              <a:gd name="connsiteX18-437" fmla="*/ 143951 w 2003583"/>
              <a:gd name="connsiteY18-438" fmla="*/ 427342 h 2179538"/>
              <a:gd name="connsiteX19-439" fmla="*/ 463725 w 2003583"/>
              <a:gd name="connsiteY19-440" fmla="*/ 523716 h 2179538"/>
              <a:gd name="connsiteX20-441" fmla="*/ 807702 w 2003583"/>
              <a:gd name="connsiteY20-442" fmla="*/ 325121 h 2179538"/>
              <a:gd name="connsiteX21-443" fmla="*/ 884127 w 2003583"/>
              <a:gd name="connsiteY21-444" fmla="*/ 1 h 2179538"/>
              <a:gd name="connsiteX22-445" fmla="*/ 1119457 w 2003583"/>
              <a:gd name="connsiteY22-446" fmla="*/ 1 h 2179538"/>
              <a:gd name="connsiteX23-447" fmla="*/ 1195882 w 2003583"/>
              <a:gd name="connsiteY23-448" fmla="*/ 325121 h 2179538"/>
              <a:gd name="connsiteX24-449" fmla="*/ 1539859 w 2003583"/>
              <a:gd name="connsiteY24-450" fmla="*/ 523716 h 2179538"/>
              <a:gd name="connsiteX0-451" fmla="*/ 1539859 w 2003583"/>
              <a:gd name="connsiteY0-452" fmla="*/ 523714 h 2179536"/>
              <a:gd name="connsiteX1-453" fmla="*/ 1859633 w 2003583"/>
              <a:gd name="connsiteY1-454" fmla="*/ 427340 h 2179536"/>
              <a:gd name="connsiteX2-455" fmla="*/ 1977299 w 2003583"/>
              <a:gd name="connsiteY2-456" fmla="*/ 631142 h 2179536"/>
              <a:gd name="connsiteX3-457" fmla="*/ 1733949 w 2003583"/>
              <a:gd name="connsiteY3-458" fmla="*/ 859888 h 2179536"/>
              <a:gd name="connsiteX4-459" fmla="*/ 1733949 w 2003583"/>
              <a:gd name="connsiteY4-460" fmla="*/ 1257078 h 2179536"/>
              <a:gd name="connsiteX5-461" fmla="*/ 1977299 w 2003583"/>
              <a:gd name="connsiteY5-462" fmla="*/ 1485824 h 2179536"/>
              <a:gd name="connsiteX6-463" fmla="*/ 1859633 w 2003583"/>
              <a:gd name="connsiteY6-464" fmla="*/ 1689626 h 2179536"/>
              <a:gd name="connsiteX7-465" fmla="*/ 1539859 w 2003583"/>
              <a:gd name="connsiteY7-466" fmla="*/ 1593252 h 2179536"/>
              <a:gd name="connsiteX8-467" fmla="*/ 1195882 w 2003583"/>
              <a:gd name="connsiteY8-468" fmla="*/ 1791847 h 2179536"/>
              <a:gd name="connsiteX9-469" fmla="*/ 1119457 w 2003583"/>
              <a:gd name="connsiteY9-470" fmla="*/ 2116967 h 2179536"/>
              <a:gd name="connsiteX10-471" fmla="*/ 884127 w 2003583"/>
              <a:gd name="connsiteY10-472" fmla="*/ 2116967 h 2179536"/>
              <a:gd name="connsiteX11-473" fmla="*/ 807702 w 2003583"/>
              <a:gd name="connsiteY11-474" fmla="*/ 1791847 h 2179536"/>
              <a:gd name="connsiteX12-475" fmla="*/ 463725 w 2003583"/>
              <a:gd name="connsiteY12-476" fmla="*/ 1593252 h 2179536"/>
              <a:gd name="connsiteX13-477" fmla="*/ 143951 w 2003583"/>
              <a:gd name="connsiteY13-478" fmla="*/ 1689626 h 2179536"/>
              <a:gd name="connsiteX14-479" fmla="*/ 26285 w 2003583"/>
              <a:gd name="connsiteY14-480" fmla="*/ 1485824 h 2179536"/>
              <a:gd name="connsiteX15-481" fmla="*/ 269635 w 2003583"/>
              <a:gd name="connsiteY15-482" fmla="*/ 1257078 h 2179536"/>
              <a:gd name="connsiteX16-483" fmla="*/ 269635 w 2003583"/>
              <a:gd name="connsiteY16-484" fmla="*/ 859888 h 2179536"/>
              <a:gd name="connsiteX17-485" fmla="*/ 26285 w 2003583"/>
              <a:gd name="connsiteY17-486" fmla="*/ 631142 h 2179536"/>
              <a:gd name="connsiteX18-487" fmla="*/ 143951 w 2003583"/>
              <a:gd name="connsiteY18-488" fmla="*/ 427340 h 2179536"/>
              <a:gd name="connsiteX19-489" fmla="*/ 463725 w 2003583"/>
              <a:gd name="connsiteY19-490" fmla="*/ 523714 h 2179536"/>
              <a:gd name="connsiteX20-491" fmla="*/ 807702 w 2003583"/>
              <a:gd name="connsiteY20-492" fmla="*/ 325119 h 2179536"/>
              <a:gd name="connsiteX21-493" fmla="*/ 884127 w 2003583"/>
              <a:gd name="connsiteY21-494" fmla="*/ -1 h 2179536"/>
              <a:gd name="connsiteX22-495" fmla="*/ 1119457 w 2003583"/>
              <a:gd name="connsiteY22-496" fmla="*/ -1 h 2179536"/>
              <a:gd name="connsiteX23-497" fmla="*/ 1195882 w 2003583"/>
              <a:gd name="connsiteY23-498" fmla="*/ 325119 h 2179536"/>
              <a:gd name="connsiteX24-499" fmla="*/ 1539859 w 2003583"/>
              <a:gd name="connsiteY24-500" fmla="*/ 523714 h 2179536"/>
              <a:gd name="connsiteX0-501" fmla="*/ 1539859 w 2003583"/>
              <a:gd name="connsiteY0-502" fmla="*/ 564355 h 2220177"/>
              <a:gd name="connsiteX1-503" fmla="*/ 1859633 w 2003583"/>
              <a:gd name="connsiteY1-504" fmla="*/ 467981 h 2220177"/>
              <a:gd name="connsiteX2-505" fmla="*/ 1977299 w 2003583"/>
              <a:gd name="connsiteY2-506" fmla="*/ 671783 h 2220177"/>
              <a:gd name="connsiteX3-507" fmla="*/ 1733949 w 2003583"/>
              <a:gd name="connsiteY3-508" fmla="*/ 900529 h 2220177"/>
              <a:gd name="connsiteX4-509" fmla="*/ 1733949 w 2003583"/>
              <a:gd name="connsiteY4-510" fmla="*/ 1297719 h 2220177"/>
              <a:gd name="connsiteX5-511" fmla="*/ 1977299 w 2003583"/>
              <a:gd name="connsiteY5-512" fmla="*/ 1526465 h 2220177"/>
              <a:gd name="connsiteX6-513" fmla="*/ 1859633 w 2003583"/>
              <a:gd name="connsiteY6-514" fmla="*/ 1730267 h 2220177"/>
              <a:gd name="connsiteX7-515" fmla="*/ 1539859 w 2003583"/>
              <a:gd name="connsiteY7-516" fmla="*/ 1633893 h 2220177"/>
              <a:gd name="connsiteX8-517" fmla="*/ 1195882 w 2003583"/>
              <a:gd name="connsiteY8-518" fmla="*/ 1832488 h 2220177"/>
              <a:gd name="connsiteX9-519" fmla="*/ 1119457 w 2003583"/>
              <a:gd name="connsiteY9-520" fmla="*/ 2157608 h 2220177"/>
              <a:gd name="connsiteX10-521" fmla="*/ 884127 w 2003583"/>
              <a:gd name="connsiteY10-522" fmla="*/ 2157608 h 2220177"/>
              <a:gd name="connsiteX11-523" fmla="*/ 807702 w 2003583"/>
              <a:gd name="connsiteY11-524" fmla="*/ 1832488 h 2220177"/>
              <a:gd name="connsiteX12-525" fmla="*/ 463725 w 2003583"/>
              <a:gd name="connsiteY12-526" fmla="*/ 1633893 h 2220177"/>
              <a:gd name="connsiteX13-527" fmla="*/ 143951 w 2003583"/>
              <a:gd name="connsiteY13-528" fmla="*/ 1730267 h 2220177"/>
              <a:gd name="connsiteX14-529" fmla="*/ 26285 w 2003583"/>
              <a:gd name="connsiteY14-530" fmla="*/ 1526465 h 2220177"/>
              <a:gd name="connsiteX15-531" fmla="*/ 269635 w 2003583"/>
              <a:gd name="connsiteY15-532" fmla="*/ 1297719 h 2220177"/>
              <a:gd name="connsiteX16-533" fmla="*/ 269635 w 2003583"/>
              <a:gd name="connsiteY16-534" fmla="*/ 900529 h 2220177"/>
              <a:gd name="connsiteX17-535" fmla="*/ 26285 w 2003583"/>
              <a:gd name="connsiteY17-536" fmla="*/ 671783 h 2220177"/>
              <a:gd name="connsiteX18-537" fmla="*/ 143951 w 2003583"/>
              <a:gd name="connsiteY18-538" fmla="*/ 467981 h 2220177"/>
              <a:gd name="connsiteX19-539" fmla="*/ 463725 w 2003583"/>
              <a:gd name="connsiteY19-540" fmla="*/ 564355 h 2220177"/>
              <a:gd name="connsiteX20-541" fmla="*/ 807702 w 2003583"/>
              <a:gd name="connsiteY20-542" fmla="*/ 365760 h 2220177"/>
              <a:gd name="connsiteX21-543" fmla="*/ 884127 w 2003583"/>
              <a:gd name="connsiteY21-544" fmla="*/ 40640 h 2220177"/>
              <a:gd name="connsiteX22-545" fmla="*/ 1119457 w 2003583"/>
              <a:gd name="connsiteY22-546" fmla="*/ 40640 h 2220177"/>
              <a:gd name="connsiteX23-547" fmla="*/ 1195882 w 2003583"/>
              <a:gd name="connsiteY23-548" fmla="*/ 365760 h 2220177"/>
              <a:gd name="connsiteX24-549" fmla="*/ 1539859 w 2003583"/>
              <a:gd name="connsiteY24-550" fmla="*/ 564355 h 2220177"/>
              <a:gd name="connsiteX0-551" fmla="*/ 1539859 w 2003583"/>
              <a:gd name="connsiteY0-552" fmla="*/ 586285 h 2242107"/>
              <a:gd name="connsiteX1-553" fmla="*/ 1859633 w 2003583"/>
              <a:gd name="connsiteY1-554" fmla="*/ 489911 h 2242107"/>
              <a:gd name="connsiteX2-555" fmla="*/ 1977299 w 2003583"/>
              <a:gd name="connsiteY2-556" fmla="*/ 693713 h 2242107"/>
              <a:gd name="connsiteX3-557" fmla="*/ 1733949 w 2003583"/>
              <a:gd name="connsiteY3-558" fmla="*/ 922459 h 2242107"/>
              <a:gd name="connsiteX4-559" fmla="*/ 1733949 w 2003583"/>
              <a:gd name="connsiteY4-560" fmla="*/ 1319649 h 2242107"/>
              <a:gd name="connsiteX5-561" fmla="*/ 1977299 w 2003583"/>
              <a:gd name="connsiteY5-562" fmla="*/ 1548395 h 2242107"/>
              <a:gd name="connsiteX6-563" fmla="*/ 1859633 w 2003583"/>
              <a:gd name="connsiteY6-564" fmla="*/ 1752197 h 2242107"/>
              <a:gd name="connsiteX7-565" fmla="*/ 1539859 w 2003583"/>
              <a:gd name="connsiteY7-566" fmla="*/ 1655823 h 2242107"/>
              <a:gd name="connsiteX8-567" fmla="*/ 1195882 w 2003583"/>
              <a:gd name="connsiteY8-568" fmla="*/ 1854418 h 2242107"/>
              <a:gd name="connsiteX9-569" fmla="*/ 1119457 w 2003583"/>
              <a:gd name="connsiteY9-570" fmla="*/ 2179538 h 2242107"/>
              <a:gd name="connsiteX10-571" fmla="*/ 884127 w 2003583"/>
              <a:gd name="connsiteY10-572" fmla="*/ 2179538 h 2242107"/>
              <a:gd name="connsiteX11-573" fmla="*/ 807702 w 2003583"/>
              <a:gd name="connsiteY11-574" fmla="*/ 1854418 h 2242107"/>
              <a:gd name="connsiteX12-575" fmla="*/ 463725 w 2003583"/>
              <a:gd name="connsiteY12-576" fmla="*/ 1655823 h 2242107"/>
              <a:gd name="connsiteX13-577" fmla="*/ 143951 w 2003583"/>
              <a:gd name="connsiteY13-578" fmla="*/ 1752197 h 2242107"/>
              <a:gd name="connsiteX14-579" fmla="*/ 26285 w 2003583"/>
              <a:gd name="connsiteY14-580" fmla="*/ 1548395 h 2242107"/>
              <a:gd name="connsiteX15-581" fmla="*/ 269635 w 2003583"/>
              <a:gd name="connsiteY15-582" fmla="*/ 1319649 h 2242107"/>
              <a:gd name="connsiteX16-583" fmla="*/ 269635 w 2003583"/>
              <a:gd name="connsiteY16-584" fmla="*/ 922459 h 2242107"/>
              <a:gd name="connsiteX17-585" fmla="*/ 26285 w 2003583"/>
              <a:gd name="connsiteY17-586" fmla="*/ 693713 h 2242107"/>
              <a:gd name="connsiteX18-587" fmla="*/ 143951 w 2003583"/>
              <a:gd name="connsiteY18-588" fmla="*/ 489911 h 2242107"/>
              <a:gd name="connsiteX19-589" fmla="*/ 463725 w 2003583"/>
              <a:gd name="connsiteY19-590" fmla="*/ 586285 h 2242107"/>
              <a:gd name="connsiteX20-591" fmla="*/ 807702 w 2003583"/>
              <a:gd name="connsiteY20-592" fmla="*/ 387690 h 2242107"/>
              <a:gd name="connsiteX21-593" fmla="*/ 884127 w 2003583"/>
              <a:gd name="connsiteY21-594" fmla="*/ 62570 h 2242107"/>
              <a:gd name="connsiteX22-595" fmla="*/ 1119457 w 2003583"/>
              <a:gd name="connsiteY22-596" fmla="*/ 62570 h 2242107"/>
              <a:gd name="connsiteX23-597" fmla="*/ 1195882 w 2003583"/>
              <a:gd name="connsiteY23-598" fmla="*/ 387690 h 2242107"/>
              <a:gd name="connsiteX24-599" fmla="*/ 1539859 w 2003583"/>
              <a:gd name="connsiteY24-600" fmla="*/ 586285 h 2242107"/>
              <a:gd name="connsiteX0-601" fmla="*/ 1539859 w 2003583"/>
              <a:gd name="connsiteY0-602" fmla="*/ 586285 h 2242107"/>
              <a:gd name="connsiteX1-603" fmla="*/ 1859633 w 2003583"/>
              <a:gd name="connsiteY1-604" fmla="*/ 489911 h 2242107"/>
              <a:gd name="connsiteX2-605" fmla="*/ 1977299 w 2003583"/>
              <a:gd name="connsiteY2-606" fmla="*/ 693713 h 2242107"/>
              <a:gd name="connsiteX3-607" fmla="*/ 1733949 w 2003583"/>
              <a:gd name="connsiteY3-608" fmla="*/ 922459 h 2242107"/>
              <a:gd name="connsiteX4-609" fmla="*/ 1733949 w 2003583"/>
              <a:gd name="connsiteY4-610" fmla="*/ 1319649 h 2242107"/>
              <a:gd name="connsiteX5-611" fmla="*/ 1977299 w 2003583"/>
              <a:gd name="connsiteY5-612" fmla="*/ 1548395 h 2242107"/>
              <a:gd name="connsiteX6-613" fmla="*/ 1859633 w 2003583"/>
              <a:gd name="connsiteY6-614" fmla="*/ 1752197 h 2242107"/>
              <a:gd name="connsiteX7-615" fmla="*/ 1539859 w 2003583"/>
              <a:gd name="connsiteY7-616" fmla="*/ 1655823 h 2242107"/>
              <a:gd name="connsiteX8-617" fmla="*/ 1195882 w 2003583"/>
              <a:gd name="connsiteY8-618" fmla="*/ 1854418 h 2242107"/>
              <a:gd name="connsiteX9-619" fmla="*/ 1119457 w 2003583"/>
              <a:gd name="connsiteY9-620" fmla="*/ 2179538 h 2242107"/>
              <a:gd name="connsiteX10-621" fmla="*/ 884127 w 2003583"/>
              <a:gd name="connsiteY10-622" fmla="*/ 2179538 h 2242107"/>
              <a:gd name="connsiteX11-623" fmla="*/ 807702 w 2003583"/>
              <a:gd name="connsiteY11-624" fmla="*/ 1854418 h 2242107"/>
              <a:gd name="connsiteX12-625" fmla="*/ 463725 w 2003583"/>
              <a:gd name="connsiteY12-626" fmla="*/ 1655823 h 2242107"/>
              <a:gd name="connsiteX13-627" fmla="*/ 143951 w 2003583"/>
              <a:gd name="connsiteY13-628" fmla="*/ 1752197 h 2242107"/>
              <a:gd name="connsiteX14-629" fmla="*/ 26285 w 2003583"/>
              <a:gd name="connsiteY14-630" fmla="*/ 1548395 h 2242107"/>
              <a:gd name="connsiteX15-631" fmla="*/ 269635 w 2003583"/>
              <a:gd name="connsiteY15-632" fmla="*/ 1319649 h 2242107"/>
              <a:gd name="connsiteX16-633" fmla="*/ 269635 w 2003583"/>
              <a:gd name="connsiteY16-634" fmla="*/ 922459 h 2242107"/>
              <a:gd name="connsiteX17-635" fmla="*/ 26285 w 2003583"/>
              <a:gd name="connsiteY17-636" fmla="*/ 693713 h 2242107"/>
              <a:gd name="connsiteX18-637" fmla="*/ 143951 w 2003583"/>
              <a:gd name="connsiteY18-638" fmla="*/ 489911 h 2242107"/>
              <a:gd name="connsiteX19-639" fmla="*/ 463725 w 2003583"/>
              <a:gd name="connsiteY19-640" fmla="*/ 586285 h 2242107"/>
              <a:gd name="connsiteX20-641" fmla="*/ 807702 w 2003583"/>
              <a:gd name="connsiteY20-642" fmla="*/ 387690 h 2242107"/>
              <a:gd name="connsiteX21-643" fmla="*/ 884127 w 2003583"/>
              <a:gd name="connsiteY21-644" fmla="*/ 62570 h 2242107"/>
              <a:gd name="connsiteX22-645" fmla="*/ 1119457 w 2003583"/>
              <a:gd name="connsiteY22-646" fmla="*/ 62570 h 2242107"/>
              <a:gd name="connsiteX23-647" fmla="*/ 1195882 w 2003583"/>
              <a:gd name="connsiteY23-648" fmla="*/ 387690 h 2242107"/>
              <a:gd name="connsiteX24-649" fmla="*/ 1539859 w 2003583"/>
              <a:gd name="connsiteY24-650" fmla="*/ 586285 h 2242107"/>
              <a:gd name="connsiteX0-651" fmla="*/ 1539859 w 2003583"/>
              <a:gd name="connsiteY0-652" fmla="*/ 586285 h 2242107"/>
              <a:gd name="connsiteX1-653" fmla="*/ 1859633 w 2003583"/>
              <a:gd name="connsiteY1-654" fmla="*/ 489911 h 2242107"/>
              <a:gd name="connsiteX2-655" fmla="*/ 1977299 w 2003583"/>
              <a:gd name="connsiteY2-656" fmla="*/ 693713 h 2242107"/>
              <a:gd name="connsiteX3-657" fmla="*/ 1733949 w 2003583"/>
              <a:gd name="connsiteY3-658" fmla="*/ 922459 h 2242107"/>
              <a:gd name="connsiteX4-659" fmla="*/ 1733949 w 2003583"/>
              <a:gd name="connsiteY4-660" fmla="*/ 1319649 h 2242107"/>
              <a:gd name="connsiteX5-661" fmla="*/ 1977299 w 2003583"/>
              <a:gd name="connsiteY5-662" fmla="*/ 1548395 h 2242107"/>
              <a:gd name="connsiteX6-663" fmla="*/ 1859633 w 2003583"/>
              <a:gd name="connsiteY6-664" fmla="*/ 1752197 h 2242107"/>
              <a:gd name="connsiteX7-665" fmla="*/ 1539859 w 2003583"/>
              <a:gd name="connsiteY7-666" fmla="*/ 1655823 h 2242107"/>
              <a:gd name="connsiteX8-667" fmla="*/ 1195882 w 2003583"/>
              <a:gd name="connsiteY8-668" fmla="*/ 1854418 h 2242107"/>
              <a:gd name="connsiteX9-669" fmla="*/ 1119457 w 2003583"/>
              <a:gd name="connsiteY9-670" fmla="*/ 2179538 h 2242107"/>
              <a:gd name="connsiteX10-671" fmla="*/ 884127 w 2003583"/>
              <a:gd name="connsiteY10-672" fmla="*/ 2179538 h 2242107"/>
              <a:gd name="connsiteX11-673" fmla="*/ 807702 w 2003583"/>
              <a:gd name="connsiteY11-674" fmla="*/ 1854418 h 2242107"/>
              <a:gd name="connsiteX12-675" fmla="*/ 463725 w 2003583"/>
              <a:gd name="connsiteY12-676" fmla="*/ 1655823 h 2242107"/>
              <a:gd name="connsiteX13-677" fmla="*/ 143951 w 2003583"/>
              <a:gd name="connsiteY13-678" fmla="*/ 1752197 h 2242107"/>
              <a:gd name="connsiteX14-679" fmla="*/ 26285 w 2003583"/>
              <a:gd name="connsiteY14-680" fmla="*/ 1548395 h 2242107"/>
              <a:gd name="connsiteX15-681" fmla="*/ 269635 w 2003583"/>
              <a:gd name="connsiteY15-682" fmla="*/ 1319649 h 2242107"/>
              <a:gd name="connsiteX16-683" fmla="*/ 269635 w 2003583"/>
              <a:gd name="connsiteY16-684" fmla="*/ 922459 h 2242107"/>
              <a:gd name="connsiteX17-685" fmla="*/ 26285 w 2003583"/>
              <a:gd name="connsiteY17-686" fmla="*/ 693713 h 2242107"/>
              <a:gd name="connsiteX18-687" fmla="*/ 143951 w 2003583"/>
              <a:gd name="connsiteY18-688" fmla="*/ 489911 h 2242107"/>
              <a:gd name="connsiteX19-689" fmla="*/ 463725 w 2003583"/>
              <a:gd name="connsiteY19-690" fmla="*/ 586285 h 2242107"/>
              <a:gd name="connsiteX20-691" fmla="*/ 807702 w 2003583"/>
              <a:gd name="connsiteY20-692" fmla="*/ 387690 h 2242107"/>
              <a:gd name="connsiteX21-693" fmla="*/ 884127 w 2003583"/>
              <a:gd name="connsiteY21-694" fmla="*/ 62570 h 2242107"/>
              <a:gd name="connsiteX22-695" fmla="*/ 1119457 w 2003583"/>
              <a:gd name="connsiteY22-696" fmla="*/ 62570 h 2242107"/>
              <a:gd name="connsiteX23-697" fmla="*/ 1195882 w 2003583"/>
              <a:gd name="connsiteY23-698" fmla="*/ 387690 h 2242107"/>
              <a:gd name="connsiteX24-699" fmla="*/ 1539859 w 2003583"/>
              <a:gd name="connsiteY24-700" fmla="*/ 586285 h 2242107"/>
              <a:gd name="connsiteX0-701" fmla="*/ 1539859 w 2003583"/>
              <a:gd name="connsiteY0-702" fmla="*/ 586285 h 2242107"/>
              <a:gd name="connsiteX1-703" fmla="*/ 1859633 w 2003583"/>
              <a:gd name="connsiteY1-704" fmla="*/ 489911 h 2242107"/>
              <a:gd name="connsiteX2-705" fmla="*/ 1977299 w 2003583"/>
              <a:gd name="connsiteY2-706" fmla="*/ 693713 h 2242107"/>
              <a:gd name="connsiteX3-707" fmla="*/ 1733949 w 2003583"/>
              <a:gd name="connsiteY3-708" fmla="*/ 922459 h 2242107"/>
              <a:gd name="connsiteX4-709" fmla="*/ 1733949 w 2003583"/>
              <a:gd name="connsiteY4-710" fmla="*/ 1319649 h 2242107"/>
              <a:gd name="connsiteX5-711" fmla="*/ 1977299 w 2003583"/>
              <a:gd name="connsiteY5-712" fmla="*/ 1548395 h 2242107"/>
              <a:gd name="connsiteX6-713" fmla="*/ 1859633 w 2003583"/>
              <a:gd name="connsiteY6-714" fmla="*/ 1752197 h 2242107"/>
              <a:gd name="connsiteX7-715" fmla="*/ 1539859 w 2003583"/>
              <a:gd name="connsiteY7-716" fmla="*/ 1655823 h 2242107"/>
              <a:gd name="connsiteX8-717" fmla="*/ 1195882 w 2003583"/>
              <a:gd name="connsiteY8-718" fmla="*/ 1854418 h 2242107"/>
              <a:gd name="connsiteX9-719" fmla="*/ 1119457 w 2003583"/>
              <a:gd name="connsiteY9-720" fmla="*/ 2179538 h 2242107"/>
              <a:gd name="connsiteX10-721" fmla="*/ 884127 w 2003583"/>
              <a:gd name="connsiteY10-722" fmla="*/ 2179538 h 2242107"/>
              <a:gd name="connsiteX11-723" fmla="*/ 807702 w 2003583"/>
              <a:gd name="connsiteY11-724" fmla="*/ 1854418 h 2242107"/>
              <a:gd name="connsiteX12-725" fmla="*/ 463725 w 2003583"/>
              <a:gd name="connsiteY12-726" fmla="*/ 1655823 h 2242107"/>
              <a:gd name="connsiteX13-727" fmla="*/ 143951 w 2003583"/>
              <a:gd name="connsiteY13-728" fmla="*/ 1752197 h 2242107"/>
              <a:gd name="connsiteX14-729" fmla="*/ 26285 w 2003583"/>
              <a:gd name="connsiteY14-730" fmla="*/ 1548395 h 2242107"/>
              <a:gd name="connsiteX15-731" fmla="*/ 269635 w 2003583"/>
              <a:gd name="connsiteY15-732" fmla="*/ 1319649 h 2242107"/>
              <a:gd name="connsiteX16-733" fmla="*/ 269635 w 2003583"/>
              <a:gd name="connsiteY16-734" fmla="*/ 922459 h 2242107"/>
              <a:gd name="connsiteX17-735" fmla="*/ 26285 w 2003583"/>
              <a:gd name="connsiteY17-736" fmla="*/ 693713 h 2242107"/>
              <a:gd name="connsiteX18-737" fmla="*/ 143951 w 2003583"/>
              <a:gd name="connsiteY18-738" fmla="*/ 489911 h 2242107"/>
              <a:gd name="connsiteX19-739" fmla="*/ 463725 w 2003583"/>
              <a:gd name="connsiteY19-740" fmla="*/ 586285 h 2242107"/>
              <a:gd name="connsiteX20-741" fmla="*/ 807702 w 2003583"/>
              <a:gd name="connsiteY20-742" fmla="*/ 387690 h 2242107"/>
              <a:gd name="connsiteX21-743" fmla="*/ 884127 w 2003583"/>
              <a:gd name="connsiteY21-744" fmla="*/ 62570 h 2242107"/>
              <a:gd name="connsiteX22-745" fmla="*/ 1119457 w 2003583"/>
              <a:gd name="connsiteY22-746" fmla="*/ 62570 h 2242107"/>
              <a:gd name="connsiteX23-747" fmla="*/ 1195882 w 2003583"/>
              <a:gd name="connsiteY23-748" fmla="*/ 387690 h 2242107"/>
              <a:gd name="connsiteX24-749" fmla="*/ 1539859 w 2003583"/>
              <a:gd name="connsiteY24-750" fmla="*/ 586285 h 2242107"/>
              <a:gd name="connsiteX0-751" fmla="*/ 1539859 w 2003583"/>
              <a:gd name="connsiteY0-752" fmla="*/ 586285 h 2242107"/>
              <a:gd name="connsiteX1-753" fmla="*/ 1859633 w 2003583"/>
              <a:gd name="connsiteY1-754" fmla="*/ 489911 h 2242107"/>
              <a:gd name="connsiteX2-755" fmla="*/ 1977299 w 2003583"/>
              <a:gd name="connsiteY2-756" fmla="*/ 693713 h 2242107"/>
              <a:gd name="connsiteX3-757" fmla="*/ 1733949 w 2003583"/>
              <a:gd name="connsiteY3-758" fmla="*/ 922459 h 2242107"/>
              <a:gd name="connsiteX4-759" fmla="*/ 1733949 w 2003583"/>
              <a:gd name="connsiteY4-760" fmla="*/ 1319649 h 2242107"/>
              <a:gd name="connsiteX5-761" fmla="*/ 1977299 w 2003583"/>
              <a:gd name="connsiteY5-762" fmla="*/ 1548395 h 2242107"/>
              <a:gd name="connsiteX6-763" fmla="*/ 1859633 w 2003583"/>
              <a:gd name="connsiteY6-764" fmla="*/ 1752197 h 2242107"/>
              <a:gd name="connsiteX7-765" fmla="*/ 1539859 w 2003583"/>
              <a:gd name="connsiteY7-766" fmla="*/ 1655823 h 2242107"/>
              <a:gd name="connsiteX8-767" fmla="*/ 1195882 w 2003583"/>
              <a:gd name="connsiteY8-768" fmla="*/ 1854418 h 2242107"/>
              <a:gd name="connsiteX9-769" fmla="*/ 1119457 w 2003583"/>
              <a:gd name="connsiteY9-770" fmla="*/ 2179538 h 2242107"/>
              <a:gd name="connsiteX10-771" fmla="*/ 884127 w 2003583"/>
              <a:gd name="connsiteY10-772" fmla="*/ 2179538 h 2242107"/>
              <a:gd name="connsiteX11-773" fmla="*/ 807702 w 2003583"/>
              <a:gd name="connsiteY11-774" fmla="*/ 1854418 h 2242107"/>
              <a:gd name="connsiteX12-775" fmla="*/ 463725 w 2003583"/>
              <a:gd name="connsiteY12-776" fmla="*/ 1655823 h 2242107"/>
              <a:gd name="connsiteX13-777" fmla="*/ 143951 w 2003583"/>
              <a:gd name="connsiteY13-778" fmla="*/ 1752197 h 2242107"/>
              <a:gd name="connsiteX14-779" fmla="*/ 26285 w 2003583"/>
              <a:gd name="connsiteY14-780" fmla="*/ 1548395 h 2242107"/>
              <a:gd name="connsiteX15-781" fmla="*/ 269635 w 2003583"/>
              <a:gd name="connsiteY15-782" fmla="*/ 1319649 h 2242107"/>
              <a:gd name="connsiteX16-783" fmla="*/ 269635 w 2003583"/>
              <a:gd name="connsiteY16-784" fmla="*/ 922459 h 2242107"/>
              <a:gd name="connsiteX17-785" fmla="*/ 26285 w 2003583"/>
              <a:gd name="connsiteY17-786" fmla="*/ 693713 h 2242107"/>
              <a:gd name="connsiteX18-787" fmla="*/ 143951 w 2003583"/>
              <a:gd name="connsiteY18-788" fmla="*/ 489911 h 2242107"/>
              <a:gd name="connsiteX19-789" fmla="*/ 463725 w 2003583"/>
              <a:gd name="connsiteY19-790" fmla="*/ 586285 h 2242107"/>
              <a:gd name="connsiteX20-791" fmla="*/ 807702 w 2003583"/>
              <a:gd name="connsiteY20-792" fmla="*/ 387690 h 2242107"/>
              <a:gd name="connsiteX21-793" fmla="*/ 884127 w 2003583"/>
              <a:gd name="connsiteY21-794" fmla="*/ 62570 h 2242107"/>
              <a:gd name="connsiteX22-795" fmla="*/ 1119457 w 2003583"/>
              <a:gd name="connsiteY22-796" fmla="*/ 62570 h 2242107"/>
              <a:gd name="connsiteX23-797" fmla="*/ 1195882 w 2003583"/>
              <a:gd name="connsiteY23-798" fmla="*/ 387690 h 2242107"/>
              <a:gd name="connsiteX24-799" fmla="*/ 1539859 w 2003583"/>
              <a:gd name="connsiteY24-800" fmla="*/ 586285 h 2242107"/>
              <a:gd name="connsiteX0-801" fmla="*/ 1539859 w 2003583"/>
              <a:gd name="connsiteY0-802" fmla="*/ 586285 h 2242107"/>
              <a:gd name="connsiteX1-803" fmla="*/ 1859633 w 2003583"/>
              <a:gd name="connsiteY1-804" fmla="*/ 489911 h 2242107"/>
              <a:gd name="connsiteX2-805" fmla="*/ 1977299 w 2003583"/>
              <a:gd name="connsiteY2-806" fmla="*/ 693713 h 2242107"/>
              <a:gd name="connsiteX3-807" fmla="*/ 1733949 w 2003583"/>
              <a:gd name="connsiteY3-808" fmla="*/ 922459 h 2242107"/>
              <a:gd name="connsiteX4-809" fmla="*/ 1733949 w 2003583"/>
              <a:gd name="connsiteY4-810" fmla="*/ 1319649 h 2242107"/>
              <a:gd name="connsiteX5-811" fmla="*/ 1977299 w 2003583"/>
              <a:gd name="connsiteY5-812" fmla="*/ 1548395 h 2242107"/>
              <a:gd name="connsiteX6-813" fmla="*/ 1859633 w 2003583"/>
              <a:gd name="connsiteY6-814" fmla="*/ 1752197 h 2242107"/>
              <a:gd name="connsiteX7-815" fmla="*/ 1539859 w 2003583"/>
              <a:gd name="connsiteY7-816" fmla="*/ 1655823 h 2242107"/>
              <a:gd name="connsiteX8-817" fmla="*/ 1195882 w 2003583"/>
              <a:gd name="connsiteY8-818" fmla="*/ 1854418 h 2242107"/>
              <a:gd name="connsiteX9-819" fmla="*/ 1119457 w 2003583"/>
              <a:gd name="connsiteY9-820" fmla="*/ 2179538 h 2242107"/>
              <a:gd name="connsiteX10-821" fmla="*/ 884127 w 2003583"/>
              <a:gd name="connsiteY10-822" fmla="*/ 2179538 h 2242107"/>
              <a:gd name="connsiteX11-823" fmla="*/ 807702 w 2003583"/>
              <a:gd name="connsiteY11-824" fmla="*/ 1854418 h 2242107"/>
              <a:gd name="connsiteX12-825" fmla="*/ 463725 w 2003583"/>
              <a:gd name="connsiteY12-826" fmla="*/ 1655823 h 2242107"/>
              <a:gd name="connsiteX13-827" fmla="*/ 143951 w 2003583"/>
              <a:gd name="connsiteY13-828" fmla="*/ 1752197 h 2242107"/>
              <a:gd name="connsiteX14-829" fmla="*/ 26285 w 2003583"/>
              <a:gd name="connsiteY14-830" fmla="*/ 1548395 h 2242107"/>
              <a:gd name="connsiteX15-831" fmla="*/ 269635 w 2003583"/>
              <a:gd name="connsiteY15-832" fmla="*/ 1319649 h 2242107"/>
              <a:gd name="connsiteX16-833" fmla="*/ 269635 w 2003583"/>
              <a:gd name="connsiteY16-834" fmla="*/ 922459 h 2242107"/>
              <a:gd name="connsiteX17-835" fmla="*/ 26285 w 2003583"/>
              <a:gd name="connsiteY17-836" fmla="*/ 693713 h 2242107"/>
              <a:gd name="connsiteX18-837" fmla="*/ 143951 w 2003583"/>
              <a:gd name="connsiteY18-838" fmla="*/ 489911 h 2242107"/>
              <a:gd name="connsiteX19-839" fmla="*/ 463725 w 2003583"/>
              <a:gd name="connsiteY19-840" fmla="*/ 586285 h 2242107"/>
              <a:gd name="connsiteX20-841" fmla="*/ 807702 w 2003583"/>
              <a:gd name="connsiteY20-842" fmla="*/ 387690 h 2242107"/>
              <a:gd name="connsiteX21-843" fmla="*/ 884127 w 2003583"/>
              <a:gd name="connsiteY21-844" fmla="*/ 62570 h 2242107"/>
              <a:gd name="connsiteX22-845" fmla="*/ 1119457 w 2003583"/>
              <a:gd name="connsiteY22-846" fmla="*/ 62570 h 2242107"/>
              <a:gd name="connsiteX23-847" fmla="*/ 1195882 w 2003583"/>
              <a:gd name="connsiteY23-848" fmla="*/ 387690 h 2242107"/>
              <a:gd name="connsiteX24-849" fmla="*/ 1539859 w 2003583"/>
              <a:gd name="connsiteY24-850" fmla="*/ 586285 h 2242107"/>
              <a:gd name="connsiteX0-851" fmla="*/ 1539859 w 2003583"/>
              <a:gd name="connsiteY0-852" fmla="*/ 586285 h 2242107"/>
              <a:gd name="connsiteX1-853" fmla="*/ 1859633 w 2003583"/>
              <a:gd name="connsiteY1-854" fmla="*/ 489911 h 2242107"/>
              <a:gd name="connsiteX2-855" fmla="*/ 1977299 w 2003583"/>
              <a:gd name="connsiteY2-856" fmla="*/ 693713 h 2242107"/>
              <a:gd name="connsiteX3-857" fmla="*/ 1733949 w 2003583"/>
              <a:gd name="connsiteY3-858" fmla="*/ 922459 h 2242107"/>
              <a:gd name="connsiteX4-859" fmla="*/ 1733949 w 2003583"/>
              <a:gd name="connsiteY4-860" fmla="*/ 1319649 h 2242107"/>
              <a:gd name="connsiteX5-861" fmla="*/ 1977299 w 2003583"/>
              <a:gd name="connsiteY5-862" fmla="*/ 1548395 h 2242107"/>
              <a:gd name="connsiteX6-863" fmla="*/ 1859633 w 2003583"/>
              <a:gd name="connsiteY6-864" fmla="*/ 1752197 h 2242107"/>
              <a:gd name="connsiteX7-865" fmla="*/ 1539859 w 2003583"/>
              <a:gd name="connsiteY7-866" fmla="*/ 1655823 h 2242107"/>
              <a:gd name="connsiteX8-867" fmla="*/ 1195882 w 2003583"/>
              <a:gd name="connsiteY8-868" fmla="*/ 1854418 h 2242107"/>
              <a:gd name="connsiteX9-869" fmla="*/ 1119457 w 2003583"/>
              <a:gd name="connsiteY9-870" fmla="*/ 2179538 h 2242107"/>
              <a:gd name="connsiteX10-871" fmla="*/ 884127 w 2003583"/>
              <a:gd name="connsiteY10-872" fmla="*/ 2179538 h 2242107"/>
              <a:gd name="connsiteX11-873" fmla="*/ 807702 w 2003583"/>
              <a:gd name="connsiteY11-874" fmla="*/ 1854418 h 2242107"/>
              <a:gd name="connsiteX12-875" fmla="*/ 463725 w 2003583"/>
              <a:gd name="connsiteY12-876" fmla="*/ 1655823 h 2242107"/>
              <a:gd name="connsiteX13-877" fmla="*/ 143951 w 2003583"/>
              <a:gd name="connsiteY13-878" fmla="*/ 1752197 h 2242107"/>
              <a:gd name="connsiteX14-879" fmla="*/ 26285 w 2003583"/>
              <a:gd name="connsiteY14-880" fmla="*/ 1548395 h 2242107"/>
              <a:gd name="connsiteX15-881" fmla="*/ 269635 w 2003583"/>
              <a:gd name="connsiteY15-882" fmla="*/ 1319649 h 2242107"/>
              <a:gd name="connsiteX16-883" fmla="*/ 269635 w 2003583"/>
              <a:gd name="connsiteY16-884" fmla="*/ 922459 h 2242107"/>
              <a:gd name="connsiteX17-885" fmla="*/ 26285 w 2003583"/>
              <a:gd name="connsiteY17-886" fmla="*/ 693713 h 2242107"/>
              <a:gd name="connsiteX18-887" fmla="*/ 143951 w 2003583"/>
              <a:gd name="connsiteY18-888" fmla="*/ 489911 h 2242107"/>
              <a:gd name="connsiteX19-889" fmla="*/ 463725 w 2003583"/>
              <a:gd name="connsiteY19-890" fmla="*/ 586285 h 2242107"/>
              <a:gd name="connsiteX20-891" fmla="*/ 807702 w 2003583"/>
              <a:gd name="connsiteY20-892" fmla="*/ 387690 h 2242107"/>
              <a:gd name="connsiteX21-893" fmla="*/ 884127 w 2003583"/>
              <a:gd name="connsiteY21-894" fmla="*/ 62570 h 2242107"/>
              <a:gd name="connsiteX22-895" fmla="*/ 1119457 w 2003583"/>
              <a:gd name="connsiteY22-896" fmla="*/ 62570 h 2242107"/>
              <a:gd name="connsiteX23-897" fmla="*/ 1195882 w 2003583"/>
              <a:gd name="connsiteY23-898" fmla="*/ 387690 h 2242107"/>
              <a:gd name="connsiteX24-899" fmla="*/ 1539859 w 2003583"/>
              <a:gd name="connsiteY24-900" fmla="*/ 586285 h 2242107"/>
              <a:gd name="connsiteX0-901" fmla="*/ 1539859 w 2003583"/>
              <a:gd name="connsiteY0-902" fmla="*/ 586285 h 2242107"/>
              <a:gd name="connsiteX1-903" fmla="*/ 1859633 w 2003583"/>
              <a:gd name="connsiteY1-904" fmla="*/ 489911 h 2242107"/>
              <a:gd name="connsiteX2-905" fmla="*/ 1977299 w 2003583"/>
              <a:gd name="connsiteY2-906" fmla="*/ 693713 h 2242107"/>
              <a:gd name="connsiteX3-907" fmla="*/ 1733949 w 2003583"/>
              <a:gd name="connsiteY3-908" fmla="*/ 922459 h 2242107"/>
              <a:gd name="connsiteX4-909" fmla="*/ 1733949 w 2003583"/>
              <a:gd name="connsiteY4-910" fmla="*/ 1319649 h 2242107"/>
              <a:gd name="connsiteX5-911" fmla="*/ 1977299 w 2003583"/>
              <a:gd name="connsiteY5-912" fmla="*/ 1548395 h 2242107"/>
              <a:gd name="connsiteX6-913" fmla="*/ 1859633 w 2003583"/>
              <a:gd name="connsiteY6-914" fmla="*/ 1752197 h 2242107"/>
              <a:gd name="connsiteX7-915" fmla="*/ 1539859 w 2003583"/>
              <a:gd name="connsiteY7-916" fmla="*/ 1655823 h 2242107"/>
              <a:gd name="connsiteX8-917" fmla="*/ 1195882 w 2003583"/>
              <a:gd name="connsiteY8-918" fmla="*/ 1854418 h 2242107"/>
              <a:gd name="connsiteX9-919" fmla="*/ 1119457 w 2003583"/>
              <a:gd name="connsiteY9-920" fmla="*/ 2179538 h 2242107"/>
              <a:gd name="connsiteX10-921" fmla="*/ 884127 w 2003583"/>
              <a:gd name="connsiteY10-922" fmla="*/ 2179538 h 2242107"/>
              <a:gd name="connsiteX11-923" fmla="*/ 807702 w 2003583"/>
              <a:gd name="connsiteY11-924" fmla="*/ 1854418 h 2242107"/>
              <a:gd name="connsiteX12-925" fmla="*/ 463725 w 2003583"/>
              <a:gd name="connsiteY12-926" fmla="*/ 1655823 h 2242107"/>
              <a:gd name="connsiteX13-927" fmla="*/ 143951 w 2003583"/>
              <a:gd name="connsiteY13-928" fmla="*/ 1752197 h 2242107"/>
              <a:gd name="connsiteX14-929" fmla="*/ 26285 w 2003583"/>
              <a:gd name="connsiteY14-930" fmla="*/ 1548395 h 2242107"/>
              <a:gd name="connsiteX15-931" fmla="*/ 269635 w 2003583"/>
              <a:gd name="connsiteY15-932" fmla="*/ 1319649 h 2242107"/>
              <a:gd name="connsiteX16-933" fmla="*/ 269635 w 2003583"/>
              <a:gd name="connsiteY16-934" fmla="*/ 922459 h 2242107"/>
              <a:gd name="connsiteX17-935" fmla="*/ 26285 w 2003583"/>
              <a:gd name="connsiteY17-936" fmla="*/ 693713 h 2242107"/>
              <a:gd name="connsiteX18-937" fmla="*/ 143951 w 2003583"/>
              <a:gd name="connsiteY18-938" fmla="*/ 489911 h 2242107"/>
              <a:gd name="connsiteX19-939" fmla="*/ 463725 w 2003583"/>
              <a:gd name="connsiteY19-940" fmla="*/ 586285 h 2242107"/>
              <a:gd name="connsiteX20-941" fmla="*/ 807702 w 2003583"/>
              <a:gd name="connsiteY20-942" fmla="*/ 387690 h 2242107"/>
              <a:gd name="connsiteX21-943" fmla="*/ 884127 w 2003583"/>
              <a:gd name="connsiteY21-944" fmla="*/ 62570 h 2242107"/>
              <a:gd name="connsiteX22-945" fmla="*/ 1119457 w 2003583"/>
              <a:gd name="connsiteY22-946" fmla="*/ 62570 h 2242107"/>
              <a:gd name="connsiteX23-947" fmla="*/ 1195882 w 2003583"/>
              <a:gd name="connsiteY23-948" fmla="*/ 387690 h 2242107"/>
              <a:gd name="connsiteX24-949" fmla="*/ 1539859 w 2003583"/>
              <a:gd name="connsiteY24-950" fmla="*/ 586285 h 2242107"/>
              <a:gd name="connsiteX0-951" fmla="*/ 1539859 w 2003583"/>
              <a:gd name="connsiteY0-952" fmla="*/ 586285 h 2242107"/>
              <a:gd name="connsiteX1-953" fmla="*/ 1859633 w 2003583"/>
              <a:gd name="connsiteY1-954" fmla="*/ 489911 h 2242107"/>
              <a:gd name="connsiteX2-955" fmla="*/ 1977299 w 2003583"/>
              <a:gd name="connsiteY2-956" fmla="*/ 693713 h 2242107"/>
              <a:gd name="connsiteX3-957" fmla="*/ 1733949 w 2003583"/>
              <a:gd name="connsiteY3-958" fmla="*/ 922459 h 2242107"/>
              <a:gd name="connsiteX4-959" fmla="*/ 1733949 w 2003583"/>
              <a:gd name="connsiteY4-960" fmla="*/ 1319649 h 2242107"/>
              <a:gd name="connsiteX5-961" fmla="*/ 1977299 w 2003583"/>
              <a:gd name="connsiteY5-962" fmla="*/ 1548395 h 2242107"/>
              <a:gd name="connsiteX6-963" fmla="*/ 1859633 w 2003583"/>
              <a:gd name="connsiteY6-964" fmla="*/ 1752197 h 2242107"/>
              <a:gd name="connsiteX7-965" fmla="*/ 1539859 w 2003583"/>
              <a:gd name="connsiteY7-966" fmla="*/ 1655823 h 2242107"/>
              <a:gd name="connsiteX8-967" fmla="*/ 1195882 w 2003583"/>
              <a:gd name="connsiteY8-968" fmla="*/ 1854418 h 2242107"/>
              <a:gd name="connsiteX9-969" fmla="*/ 1119457 w 2003583"/>
              <a:gd name="connsiteY9-970" fmla="*/ 2179538 h 2242107"/>
              <a:gd name="connsiteX10-971" fmla="*/ 884127 w 2003583"/>
              <a:gd name="connsiteY10-972" fmla="*/ 2179538 h 2242107"/>
              <a:gd name="connsiteX11-973" fmla="*/ 807702 w 2003583"/>
              <a:gd name="connsiteY11-974" fmla="*/ 1854418 h 2242107"/>
              <a:gd name="connsiteX12-975" fmla="*/ 463725 w 2003583"/>
              <a:gd name="connsiteY12-976" fmla="*/ 1655823 h 2242107"/>
              <a:gd name="connsiteX13-977" fmla="*/ 143951 w 2003583"/>
              <a:gd name="connsiteY13-978" fmla="*/ 1752197 h 2242107"/>
              <a:gd name="connsiteX14-979" fmla="*/ 26285 w 2003583"/>
              <a:gd name="connsiteY14-980" fmla="*/ 1548395 h 2242107"/>
              <a:gd name="connsiteX15-981" fmla="*/ 269635 w 2003583"/>
              <a:gd name="connsiteY15-982" fmla="*/ 1319649 h 2242107"/>
              <a:gd name="connsiteX16-983" fmla="*/ 269635 w 2003583"/>
              <a:gd name="connsiteY16-984" fmla="*/ 922459 h 2242107"/>
              <a:gd name="connsiteX17-985" fmla="*/ 26285 w 2003583"/>
              <a:gd name="connsiteY17-986" fmla="*/ 693713 h 2242107"/>
              <a:gd name="connsiteX18-987" fmla="*/ 143951 w 2003583"/>
              <a:gd name="connsiteY18-988" fmla="*/ 489911 h 2242107"/>
              <a:gd name="connsiteX19-989" fmla="*/ 463725 w 2003583"/>
              <a:gd name="connsiteY19-990" fmla="*/ 586285 h 2242107"/>
              <a:gd name="connsiteX20-991" fmla="*/ 807702 w 2003583"/>
              <a:gd name="connsiteY20-992" fmla="*/ 387690 h 2242107"/>
              <a:gd name="connsiteX21-993" fmla="*/ 884127 w 2003583"/>
              <a:gd name="connsiteY21-994" fmla="*/ 62570 h 2242107"/>
              <a:gd name="connsiteX22-995" fmla="*/ 1119457 w 2003583"/>
              <a:gd name="connsiteY22-996" fmla="*/ 62570 h 2242107"/>
              <a:gd name="connsiteX23-997" fmla="*/ 1195882 w 2003583"/>
              <a:gd name="connsiteY23-998" fmla="*/ 387690 h 2242107"/>
              <a:gd name="connsiteX24-999" fmla="*/ 1539859 w 2003583"/>
              <a:gd name="connsiteY24-1000" fmla="*/ 586285 h 2242107"/>
              <a:gd name="connsiteX0-1001" fmla="*/ 1539859 w 2003583"/>
              <a:gd name="connsiteY0-1002" fmla="*/ 586285 h 2242107"/>
              <a:gd name="connsiteX1-1003" fmla="*/ 1859633 w 2003583"/>
              <a:gd name="connsiteY1-1004" fmla="*/ 489911 h 2242107"/>
              <a:gd name="connsiteX2-1005" fmla="*/ 1977299 w 2003583"/>
              <a:gd name="connsiteY2-1006" fmla="*/ 693713 h 2242107"/>
              <a:gd name="connsiteX3-1007" fmla="*/ 1733949 w 2003583"/>
              <a:gd name="connsiteY3-1008" fmla="*/ 922459 h 2242107"/>
              <a:gd name="connsiteX4-1009" fmla="*/ 1733949 w 2003583"/>
              <a:gd name="connsiteY4-1010" fmla="*/ 1319649 h 2242107"/>
              <a:gd name="connsiteX5-1011" fmla="*/ 1977299 w 2003583"/>
              <a:gd name="connsiteY5-1012" fmla="*/ 1548395 h 2242107"/>
              <a:gd name="connsiteX6-1013" fmla="*/ 1859633 w 2003583"/>
              <a:gd name="connsiteY6-1014" fmla="*/ 1752197 h 2242107"/>
              <a:gd name="connsiteX7-1015" fmla="*/ 1539859 w 2003583"/>
              <a:gd name="connsiteY7-1016" fmla="*/ 1655823 h 2242107"/>
              <a:gd name="connsiteX8-1017" fmla="*/ 1195882 w 2003583"/>
              <a:gd name="connsiteY8-1018" fmla="*/ 1854418 h 2242107"/>
              <a:gd name="connsiteX9-1019" fmla="*/ 1119457 w 2003583"/>
              <a:gd name="connsiteY9-1020" fmla="*/ 2179538 h 2242107"/>
              <a:gd name="connsiteX10-1021" fmla="*/ 884127 w 2003583"/>
              <a:gd name="connsiteY10-1022" fmla="*/ 2179538 h 2242107"/>
              <a:gd name="connsiteX11-1023" fmla="*/ 807702 w 2003583"/>
              <a:gd name="connsiteY11-1024" fmla="*/ 1854418 h 2242107"/>
              <a:gd name="connsiteX12-1025" fmla="*/ 463725 w 2003583"/>
              <a:gd name="connsiteY12-1026" fmla="*/ 1655823 h 2242107"/>
              <a:gd name="connsiteX13-1027" fmla="*/ 143951 w 2003583"/>
              <a:gd name="connsiteY13-1028" fmla="*/ 1752197 h 2242107"/>
              <a:gd name="connsiteX14-1029" fmla="*/ 26285 w 2003583"/>
              <a:gd name="connsiteY14-1030" fmla="*/ 1548395 h 2242107"/>
              <a:gd name="connsiteX15-1031" fmla="*/ 269635 w 2003583"/>
              <a:gd name="connsiteY15-1032" fmla="*/ 1319649 h 2242107"/>
              <a:gd name="connsiteX16-1033" fmla="*/ 269635 w 2003583"/>
              <a:gd name="connsiteY16-1034" fmla="*/ 922459 h 2242107"/>
              <a:gd name="connsiteX17-1035" fmla="*/ 26285 w 2003583"/>
              <a:gd name="connsiteY17-1036" fmla="*/ 693713 h 2242107"/>
              <a:gd name="connsiteX18-1037" fmla="*/ 143951 w 2003583"/>
              <a:gd name="connsiteY18-1038" fmla="*/ 489911 h 2242107"/>
              <a:gd name="connsiteX19-1039" fmla="*/ 463725 w 2003583"/>
              <a:gd name="connsiteY19-1040" fmla="*/ 586285 h 2242107"/>
              <a:gd name="connsiteX20-1041" fmla="*/ 807702 w 2003583"/>
              <a:gd name="connsiteY20-1042" fmla="*/ 387690 h 2242107"/>
              <a:gd name="connsiteX21-1043" fmla="*/ 884127 w 2003583"/>
              <a:gd name="connsiteY21-1044" fmla="*/ 62570 h 2242107"/>
              <a:gd name="connsiteX22-1045" fmla="*/ 1119457 w 2003583"/>
              <a:gd name="connsiteY22-1046" fmla="*/ 62570 h 2242107"/>
              <a:gd name="connsiteX23-1047" fmla="*/ 1195882 w 2003583"/>
              <a:gd name="connsiteY23-1048" fmla="*/ 387690 h 2242107"/>
              <a:gd name="connsiteX24-1049" fmla="*/ 1539859 w 2003583"/>
              <a:gd name="connsiteY24-1050" fmla="*/ 586285 h 2242107"/>
              <a:gd name="connsiteX0-1051" fmla="*/ 1539859 w 2003583"/>
              <a:gd name="connsiteY0-1052" fmla="*/ 586285 h 2242107"/>
              <a:gd name="connsiteX1-1053" fmla="*/ 1815989 w 2003583"/>
              <a:gd name="connsiteY1-1054" fmla="*/ 481182 h 2242107"/>
              <a:gd name="connsiteX2-1055" fmla="*/ 1977299 w 2003583"/>
              <a:gd name="connsiteY2-1056" fmla="*/ 693713 h 2242107"/>
              <a:gd name="connsiteX3-1057" fmla="*/ 1733949 w 2003583"/>
              <a:gd name="connsiteY3-1058" fmla="*/ 922459 h 2242107"/>
              <a:gd name="connsiteX4-1059" fmla="*/ 1733949 w 2003583"/>
              <a:gd name="connsiteY4-1060" fmla="*/ 1319649 h 2242107"/>
              <a:gd name="connsiteX5-1061" fmla="*/ 1977299 w 2003583"/>
              <a:gd name="connsiteY5-1062" fmla="*/ 1548395 h 2242107"/>
              <a:gd name="connsiteX6-1063" fmla="*/ 1859633 w 2003583"/>
              <a:gd name="connsiteY6-1064" fmla="*/ 1752197 h 2242107"/>
              <a:gd name="connsiteX7-1065" fmla="*/ 1539859 w 2003583"/>
              <a:gd name="connsiteY7-1066" fmla="*/ 1655823 h 2242107"/>
              <a:gd name="connsiteX8-1067" fmla="*/ 1195882 w 2003583"/>
              <a:gd name="connsiteY8-1068" fmla="*/ 1854418 h 2242107"/>
              <a:gd name="connsiteX9-1069" fmla="*/ 1119457 w 2003583"/>
              <a:gd name="connsiteY9-1070" fmla="*/ 2179538 h 2242107"/>
              <a:gd name="connsiteX10-1071" fmla="*/ 884127 w 2003583"/>
              <a:gd name="connsiteY10-1072" fmla="*/ 2179538 h 2242107"/>
              <a:gd name="connsiteX11-1073" fmla="*/ 807702 w 2003583"/>
              <a:gd name="connsiteY11-1074" fmla="*/ 1854418 h 2242107"/>
              <a:gd name="connsiteX12-1075" fmla="*/ 463725 w 2003583"/>
              <a:gd name="connsiteY12-1076" fmla="*/ 1655823 h 2242107"/>
              <a:gd name="connsiteX13-1077" fmla="*/ 143951 w 2003583"/>
              <a:gd name="connsiteY13-1078" fmla="*/ 1752197 h 2242107"/>
              <a:gd name="connsiteX14-1079" fmla="*/ 26285 w 2003583"/>
              <a:gd name="connsiteY14-1080" fmla="*/ 1548395 h 2242107"/>
              <a:gd name="connsiteX15-1081" fmla="*/ 269635 w 2003583"/>
              <a:gd name="connsiteY15-1082" fmla="*/ 1319649 h 2242107"/>
              <a:gd name="connsiteX16-1083" fmla="*/ 269635 w 2003583"/>
              <a:gd name="connsiteY16-1084" fmla="*/ 922459 h 2242107"/>
              <a:gd name="connsiteX17-1085" fmla="*/ 26285 w 2003583"/>
              <a:gd name="connsiteY17-1086" fmla="*/ 693713 h 2242107"/>
              <a:gd name="connsiteX18-1087" fmla="*/ 143951 w 2003583"/>
              <a:gd name="connsiteY18-1088" fmla="*/ 489911 h 2242107"/>
              <a:gd name="connsiteX19-1089" fmla="*/ 463725 w 2003583"/>
              <a:gd name="connsiteY19-1090" fmla="*/ 586285 h 2242107"/>
              <a:gd name="connsiteX20-1091" fmla="*/ 807702 w 2003583"/>
              <a:gd name="connsiteY20-1092" fmla="*/ 387690 h 2242107"/>
              <a:gd name="connsiteX21-1093" fmla="*/ 884127 w 2003583"/>
              <a:gd name="connsiteY21-1094" fmla="*/ 62570 h 2242107"/>
              <a:gd name="connsiteX22-1095" fmla="*/ 1119457 w 2003583"/>
              <a:gd name="connsiteY22-1096" fmla="*/ 62570 h 2242107"/>
              <a:gd name="connsiteX23-1097" fmla="*/ 1195882 w 2003583"/>
              <a:gd name="connsiteY23-1098" fmla="*/ 387690 h 2242107"/>
              <a:gd name="connsiteX24-1099" fmla="*/ 1539859 w 2003583"/>
              <a:gd name="connsiteY24-1100" fmla="*/ 586285 h 2242107"/>
              <a:gd name="connsiteX0-1101" fmla="*/ 1539859 w 2003583"/>
              <a:gd name="connsiteY0-1102" fmla="*/ 586285 h 2225306"/>
              <a:gd name="connsiteX1-1103" fmla="*/ 1815989 w 2003583"/>
              <a:gd name="connsiteY1-1104" fmla="*/ 481182 h 2225306"/>
              <a:gd name="connsiteX2-1105" fmla="*/ 1977299 w 2003583"/>
              <a:gd name="connsiteY2-1106" fmla="*/ 693713 h 2225306"/>
              <a:gd name="connsiteX3-1107" fmla="*/ 1733949 w 2003583"/>
              <a:gd name="connsiteY3-1108" fmla="*/ 922459 h 2225306"/>
              <a:gd name="connsiteX4-1109" fmla="*/ 1733949 w 2003583"/>
              <a:gd name="connsiteY4-1110" fmla="*/ 1319649 h 2225306"/>
              <a:gd name="connsiteX5-1111" fmla="*/ 1977299 w 2003583"/>
              <a:gd name="connsiteY5-1112" fmla="*/ 1548395 h 2225306"/>
              <a:gd name="connsiteX6-1113" fmla="*/ 1859633 w 2003583"/>
              <a:gd name="connsiteY6-1114" fmla="*/ 1752197 h 2225306"/>
              <a:gd name="connsiteX7-1115" fmla="*/ 1539859 w 2003583"/>
              <a:gd name="connsiteY7-1116" fmla="*/ 1655823 h 2225306"/>
              <a:gd name="connsiteX8-1117" fmla="*/ 1195882 w 2003583"/>
              <a:gd name="connsiteY8-1118" fmla="*/ 1854418 h 2225306"/>
              <a:gd name="connsiteX9-1119" fmla="*/ 1119457 w 2003583"/>
              <a:gd name="connsiteY9-1120" fmla="*/ 2179538 h 2225306"/>
              <a:gd name="connsiteX10-1121" fmla="*/ 849212 w 2003583"/>
              <a:gd name="connsiteY10-1122" fmla="*/ 2188266 h 2225306"/>
              <a:gd name="connsiteX11-1123" fmla="*/ 807702 w 2003583"/>
              <a:gd name="connsiteY11-1124" fmla="*/ 1854418 h 2225306"/>
              <a:gd name="connsiteX12-1125" fmla="*/ 463725 w 2003583"/>
              <a:gd name="connsiteY12-1126" fmla="*/ 1655823 h 2225306"/>
              <a:gd name="connsiteX13-1127" fmla="*/ 143951 w 2003583"/>
              <a:gd name="connsiteY13-1128" fmla="*/ 1752197 h 2225306"/>
              <a:gd name="connsiteX14-1129" fmla="*/ 26285 w 2003583"/>
              <a:gd name="connsiteY14-1130" fmla="*/ 1548395 h 2225306"/>
              <a:gd name="connsiteX15-1131" fmla="*/ 269635 w 2003583"/>
              <a:gd name="connsiteY15-1132" fmla="*/ 1319649 h 2225306"/>
              <a:gd name="connsiteX16-1133" fmla="*/ 269635 w 2003583"/>
              <a:gd name="connsiteY16-1134" fmla="*/ 922459 h 2225306"/>
              <a:gd name="connsiteX17-1135" fmla="*/ 26285 w 2003583"/>
              <a:gd name="connsiteY17-1136" fmla="*/ 693713 h 2225306"/>
              <a:gd name="connsiteX18-1137" fmla="*/ 143951 w 2003583"/>
              <a:gd name="connsiteY18-1138" fmla="*/ 489911 h 2225306"/>
              <a:gd name="connsiteX19-1139" fmla="*/ 463725 w 2003583"/>
              <a:gd name="connsiteY19-1140" fmla="*/ 586285 h 2225306"/>
              <a:gd name="connsiteX20-1141" fmla="*/ 807702 w 2003583"/>
              <a:gd name="connsiteY20-1142" fmla="*/ 387690 h 2225306"/>
              <a:gd name="connsiteX21-1143" fmla="*/ 884127 w 2003583"/>
              <a:gd name="connsiteY21-1144" fmla="*/ 62570 h 2225306"/>
              <a:gd name="connsiteX22-1145" fmla="*/ 1119457 w 2003583"/>
              <a:gd name="connsiteY22-1146" fmla="*/ 62570 h 2225306"/>
              <a:gd name="connsiteX23-1147" fmla="*/ 1195882 w 2003583"/>
              <a:gd name="connsiteY23-1148" fmla="*/ 387690 h 2225306"/>
              <a:gd name="connsiteX24-1149" fmla="*/ 1539859 w 2003583"/>
              <a:gd name="connsiteY24-1150" fmla="*/ 586285 h 2225306"/>
              <a:gd name="connsiteX0-1151" fmla="*/ 1551437 w 2015161"/>
              <a:gd name="connsiteY0-1152" fmla="*/ 586285 h 2225304"/>
              <a:gd name="connsiteX1-1153" fmla="*/ 1827567 w 2015161"/>
              <a:gd name="connsiteY1-1154" fmla="*/ 481182 h 2225304"/>
              <a:gd name="connsiteX2-1155" fmla="*/ 1988877 w 2015161"/>
              <a:gd name="connsiteY2-1156" fmla="*/ 693713 h 2225304"/>
              <a:gd name="connsiteX3-1157" fmla="*/ 1745527 w 2015161"/>
              <a:gd name="connsiteY3-1158" fmla="*/ 922459 h 2225304"/>
              <a:gd name="connsiteX4-1159" fmla="*/ 1745527 w 2015161"/>
              <a:gd name="connsiteY4-1160" fmla="*/ 1319649 h 2225304"/>
              <a:gd name="connsiteX5-1161" fmla="*/ 1988877 w 2015161"/>
              <a:gd name="connsiteY5-1162" fmla="*/ 1548395 h 2225304"/>
              <a:gd name="connsiteX6-1163" fmla="*/ 1871211 w 2015161"/>
              <a:gd name="connsiteY6-1164" fmla="*/ 1752197 h 2225304"/>
              <a:gd name="connsiteX7-1165" fmla="*/ 1551437 w 2015161"/>
              <a:gd name="connsiteY7-1166" fmla="*/ 1655823 h 2225304"/>
              <a:gd name="connsiteX8-1167" fmla="*/ 1207460 w 2015161"/>
              <a:gd name="connsiteY8-1168" fmla="*/ 1854418 h 2225304"/>
              <a:gd name="connsiteX9-1169" fmla="*/ 1131035 w 2015161"/>
              <a:gd name="connsiteY9-1170" fmla="*/ 2179538 h 2225304"/>
              <a:gd name="connsiteX10-1171" fmla="*/ 860790 w 2015161"/>
              <a:gd name="connsiteY10-1172" fmla="*/ 2188266 h 2225304"/>
              <a:gd name="connsiteX11-1173" fmla="*/ 819280 w 2015161"/>
              <a:gd name="connsiteY11-1174" fmla="*/ 1854418 h 2225304"/>
              <a:gd name="connsiteX12-1175" fmla="*/ 475303 w 2015161"/>
              <a:gd name="connsiteY12-1176" fmla="*/ 1655823 h 2225304"/>
              <a:gd name="connsiteX13-1177" fmla="*/ 155529 w 2015161"/>
              <a:gd name="connsiteY13-1178" fmla="*/ 1752197 h 2225304"/>
              <a:gd name="connsiteX14-1179" fmla="*/ 2948 w 2015161"/>
              <a:gd name="connsiteY14-1180" fmla="*/ 1522210 h 2225304"/>
              <a:gd name="connsiteX15-1181" fmla="*/ 281213 w 2015161"/>
              <a:gd name="connsiteY15-1182" fmla="*/ 1319649 h 2225304"/>
              <a:gd name="connsiteX16-1183" fmla="*/ 281213 w 2015161"/>
              <a:gd name="connsiteY16-1184" fmla="*/ 922459 h 2225304"/>
              <a:gd name="connsiteX17-1185" fmla="*/ 37863 w 2015161"/>
              <a:gd name="connsiteY17-1186" fmla="*/ 693713 h 2225304"/>
              <a:gd name="connsiteX18-1187" fmla="*/ 155529 w 2015161"/>
              <a:gd name="connsiteY18-1188" fmla="*/ 489911 h 2225304"/>
              <a:gd name="connsiteX19-1189" fmla="*/ 475303 w 2015161"/>
              <a:gd name="connsiteY19-1190" fmla="*/ 586285 h 2225304"/>
              <a:gd name="connsiteX20-1191" fmla="*/ 819280 w 2015161"/>
              <a:gd name="connsiteY20-1192" fmla="*/ 387690 h 2225304"/>
              <a:gd name="connsiteX21-1193" fmla="*/ 895705 w 2015161"/>
              <a:gd name="connsiteY21-1194" fmla="*/ 62570 h 2225304"/>
              <a:gd name="connsiteX22-1195" fmla="*/ 1131035 w 2015161"/>
              <a:gd name="connsiteY22-1196" fmla="*/ 62570 h 2225304"/>
              <a:gd name="connsiteX23-1197" fmla="*/ 1207460 w 2015161"/>
              <a:gd name="connsiteY23-1198" fmla="*/ 387690 h 2225304"/>
              <a:gd name="connsiteX24-1199" fmla="*/ 1551437 w 2015161"/>
              <a:gd name="connsiteY24-1200" fmla="*/ 586285 h 2225304"/>
              <a:gd name="connsiteX0-1201" fmla="*/ 1551439 w 2015163"/>
              <a:gd name="connsiteY0-1202" fmla="*/ 586285 h 2225306"/>
              <a:gd name="connsiteX1-1203" fmla="*/ 1827569 w 2015163"/>
              <a:gd name="connsiteY1-1204" fmla="*/ 481182 h 2225306"/>
              <a:gd name="connsiteX2-1205" fmla="*/ 1988879 w 2015163"/>
              <a:gd name="connsiteY2-1206" fmla="*/ 693713 h 2225306"/>
              <a:gd name="connsiteX3-1207" fmla="*/ 1745529 w 2015163"/>
              <a:gd name="connsiteY3-1208" fmla="*/ 922459 h 2225306"/>
              <a:gd name="connsiteX4-1209" fmla="*/ 1745529 w 2015163"/>
              <a:gd name="connsiteY4-1210" fmla="*/ 1319649 h 2225306"/>
              <a:gd name="connsiteX5-1211" fmla="*/ 1988879 w 2015163"/>
              <a:gd name="connsiteY5-1212" fmla="*/ 1548395 h 2225306"/>
              <a:gd name="connsiteX6-1213" fmla="*/ 1871213 w 2015163"/>
              <a:gd name="connsiteY6-1214" fmla="*/ 1752197 h 2225306"/>
              <a:gd name="connsiteX7-1215" fmla="*/ 1551439 w 2015163"/>
              <a:gd name="connsiteY7-1216" fmla="*/ 1655823 h 2225306"/>
              <a:gd name="connsiteX8-1217" fmla="*/ 1207462 w 2015163"/>
              <a:gd name="connsiteY8-1218" fmla="*/ 1854418 h 2225306"/>
              <a:gd name="connsiteX9-1219" fmla="*/ 1131037 w 2015163"/>
              <a:gd name="connsiteY9-1220" fmla="*/ 2179538 h 2225306"/>
              <a:gd name="connsiteX10-1221" fmla="*/ 860792 w 2015163"/>
              <a:gd name="connsiteY10-1222" fmla="*/ 2188266 h 2225306"/>
              <a:gd name="connsiteX11-1223" fmla="*/ 819282 w 2015163"/>
              <a:gd name="connsiteY11-1224" fmla="*/ 1854418 h 2225306"/>
              <a:gd name="connsiteX12-1225" fmla="*/ 475305 w 2015163"/>
              <a:gd name="connsiteY12-1226" fmla="*/ 1655823 h 2225306"/>
              <a:gd name="connsiteX13-1227" fmla="*/ 155531 w 2015163"/>
              <a:gd name="connsiteY13-1228" fmla="*/ 1752197 h 2225306"/>
              <a:gd name="connsiteX14-1229" fmla="*/ 2950 w 2015163"/>
              <a:gd name="connsiteY14-1230" fmla="*/ 1522210 h 2225306"/>
              <a:gd name="connsiteX15-1231" fmla="*/ 281215 w 2015163"/>
              <a:gd name="connsiteY15-1232" fmla="*/ 1319649 h 2225306"/>
              <a:gd name="connsiteX16-1233" fmla="*/ 281215 w 2015163"/>
              <a:gd name="connsiteY16-1234" fmla="*/ 922459 h 2225306"/>
              <a:gd name="connsiteX17-1235" fmla="*/ 37865 w 2015163"/>
              <a:gd name="connsiteY17-1236" fmla="*/ 693713 h 2225306"/>
              <a:gd name="connsiteX18-1237" fmla="*/ 155531 w 2015163"/>
              <a:gd name="connsiteY18-1238" fmla="*/ 463725 h 2225306"/>
              <a:gd name="connsiteX19-1239" fmla="*/ 475305 w 2015163"/>
              <a:gd name="connsiteY19-1240" fmla="*/ 586285 h 2225306"/>
              <a:gd name="connsiteX20-1241" fmla="*/ 819282 w 2015163"/>
              <a:gd name="connsiteY20-1242" fmla="*/ 387690 h 2225306"/>
              <a:gd name="connsiteX21-1243" fmla="*/ 895707 w 2015163"/>
              <a:gd name="connsiteY21-1244" fmla="*/ 62570 h 2225306"/>
              <a:gd name="connsiteX22-1245" fmla="*/ 1131037 w 2015163"/>
              <a:gd name="connsiteY22-1246" fmla="*/ 62570 h 2225306"/>
              <a:gd name="connsiteX23-1247" fmla="*/ 1207462 w 2015163"/>
              <a:gd name="connsiteY23-1248" fmla="*/ 387690 h 2225306"/>
              <a:gd name="connsiteX24-1249" fmla="*/ 1551439 w 2015163"/>
              <a:gd name="connsiteY24-1250" fmla="*/ 586285 h 2225306"/>
              <a:gd name="connsiteX0-1251" fmla="*/ 1551439 w 2015163"/>
              <a:gd name="connsiteY0-1252" fmla="*/ 575030 h 2214049"/>
              <a:gd name="connsiteX1-1253" fmla="*/ 1827569 w 2015163"/>
              <a:gd name="connsiteY1-1254" fmla="*/ 469927 h 2214049"/>
              <a:gd name="connsiteX2-1255" fmla="*/ 1988879 w 2015163"/>
              <a:gd name="connsiteY2-1256" fmla="*/ 682458 h 2214049"/>
              <a:gd name="connsiteX3-1257" fmla="*/ 1745529 w 2015163"/>
              <a:gd name="connsiteY3-1258" fmla="*/ 911204 h 2214049"/>
              <a:gd name="connsiteX4-1259" fmla="*/ 1745529 w 2015163"/>
              <a:gd name="connsiteY4-1260" fmla="*/ 1308394 h 2214049"/>
              <a:gd name="connsiteX5-1261" fmla="*/ 1988879 w 2015163"/>
              <a:gd name="connsiteY5-1262" fmla="*/ 1537140 h 2214049"/>
              <a:gd name="connsiteX6-1263" fmla="*/ 1871213 w 2015163"/>
              <a:gd name="connsiteY6-1264" fmla="*/ 1740942 h 2214049"/>
              <a:gd name="connsiteX7-1265" fmla="*/ 1551439 w 2015163"/>
              <a:gd name="connsiteY7-1266" fmla="*/ 1644568 h 2214049"/>
              <a:gd name="connsiteX8-1267" fmla="*/ 1207462 w 2015163"/>
              <a:gd name="connsiteY8-1268" fmla="*/ 1843163 h 2214049"/>
              <a:gd name="connsiteX9-1269" fmla="*/ 1131037 w 2015163"/>
              <a:gd name="connsiteY9-1270" fmla="*/ 2168283 h 2214049"/>
              <a:gd name="connsiteX10-1271" fmla="*/ 860792 w 2015163"/>
              <a:gd name="connsiteY10-1272" fmla="*/ 2177011 h 2214049"/>
              <a:gd name="connsiteX11-1273" fmla="*/ 819282 w 2015163"/>
              <a:gd name="connsiteY11-1274" fmla="*/ 1843163 h 2214049"/>
              <a:gd name="connsiteX12-1275" fmla="*/ 475305 w 2015163"/>
              <a:gd name="connsiteY12-1276" fmla="*/ 1644568 h 2214049"/>
              <a:gd name="connsiteX13-1277" fmla="*/ 155531 w 2015163"/>
              <a:gd name="connsiteY13-1278" fmla="*/ 1740942 h 2214049"/>
              <a:gd name="connsiteX14-1279" fmla="*/ 2950 w 2015163"/>
              <a:gd name="connsiteY14-1280" fmla="*/ 1510955 h 2214049"/>
              <a:gd name="connsiteX15-1281" fmla="*/ 281215 w 2015163"/>
              <a:gd name="connsiteY15-1282" fmla="*/ 1308394 h 2214049"/>
              <a:gd name="connsiteX16-1283" fmla="*/ 281215 w 2015163"/>
              <a:gd name="connsiteY16-1284" fmla="*/ 911204 h 2214049"/>
              <a:gd name="connsiteX17-1285" fmla="*/ 37865 w 2015163"/>
              <a:gd name="connsiteY17-1286" fmla="*/ 682458 h 2214049"/>
              <a:gd name="connsiteX18-1287" fmla="*/ 155531 w 2015163"/>
              <a:gd name="connsiteY18-1288" fmla="*/ 452470 h 2214049"/>
              <a:gd name="connsiteX19-1289" fmla="*/ 475305 w 2015163"/>
              <a:gd name="connsiteY19-1290" fmla="*/ 575030 h 2214049"/>
              <a:gd name="connsiteX20-1291" fmla="*/ 819282 w 2015163"/>
              <a:gd name="connsiteY20-1292" fmla="*/ 376435 h 2214049"/>
              <a:gd name="connsiteX21-1293" fmla="*/ 895707 w 2015163"/>
              <a:gd name="connsiteY21-1294" fmla="*/ 51315 h 2214049"/>
              <a:gd name="connsiteX22-1295" fmla="*/ 1165952 w 2015163"/>
              <a:gd name="connsiteY22-1296" fmla="*/ 33857 h 2214049"/>
              <a:gd name="connsiteX23-1297" fmla="*/ 1207462 w 2015163"/>
              <a:gd name="connsiteY23-1298" fmla="*/ 376435 h 2214049"/>
              <a:gd name="connsiteX24-1299" fmla="*/ 1551439 w 2015163"/>
              <a:gd name="connsiteY24-1300" fmla="*/ 575030 h 2214049"/>
              <a:gd name="connsiteX0-1301" fmla="*/ 1551439 w 2015163"/>
              <a:gd name="connsiteY0-1302" fmla="*/ 575028 h 2214049"/>
              <a:gd name="connsiteX1-1303" fmla="*/ 1810111 w 2015163"/>
              <a:gd name="connsiteY1-1304" fmla="*/ 443740 h 2214049"/>
              <a:gd name="connsiteX2-1305" fmla="*/ 1988879 w 2015163"/>
              <a:gd name="connsiteY2-1306" fmla="*/ 682456 h 2214049"/>
              <a:gd name="connsiteX3-1307" fmla="*/ 1745529 w 2015163"/>
              <a:gd name="connsiteY3-1308" fmla="*/ 911202 h 2214049"/>
              <a:gd name="connsiteX4-1309" fmla="*/ 1745529 w 2015163"/>
              <a:gd name="connsiteY4-1310" fmla="*/ 1308392 h 2214049"/>
              <a:gd name="connsiteX5-1311" fmla="*/ 1988879 w 2015163"/>
              <a:gd name="connsiteY5-1312" fmla="*/ 1537138 h 2214049"/>
              <a:gd name="connsiteX6-1313" fmla="*/ 1871213 w 2015163"/>
              <a:gd name="connsiteY6-1314" fmla="*/ 1740940 h 2214049"/>
              <a:gd name="connsiteX7-1315" fmla="*/ 1551439 w 2015163"/>
              <a:gd name="connsiteY7-1316" fmla="*/ 1644566 h 2214049"/>
              <a:gd name="connsiteX8-1317" fmla="*/ 1207462 w 2015163"/>
              <a:gd name="connsiteY8-1318" fmla="*/ 1843161 h 2214049"/>
              <a:gd name="connsiteX9-1319" fmla="*/ 1131037 w 2015163"/>
              <a:gd name="connsiteY9-1320" fmla="*/ 2168281 h 2214049"/>
              <a:gd name="connsiteX10-1321" fmla="*/ 860792 w 2015163"/>
              <a:gd name="connsiteY10-1322" fmla="*/ 2177009 h 2214049"/>
              <a:gd name="connsiteX11-1323" fmla="*/ 819282 w 2015163"/>
              <a:gd name="connsiteY11-1324" fmla="*/ 1843161 h 2214049"/>
              <a:gd name="connsiteX12-1325" fmla="*/ 475305 w 2015163"/>
              <a:gd name="connsiteY12-1326" fmla="*/ 1644566 h 2214049"/>
              <a:gd name="connsiteX13-1327" fmla="*/ 155531 w 2015163"/>
              <a:gd name="connsiteY13-1328" fmla="*/ 1740940 h 2214049"/>
              <a:gd name="connsiteX14-1329" fmla="*/ 2950 w 2015163"/>
              <a:gd name="connsiteY14-1330" fmla="*/ 1510953 h 2214049"/>
              <a:gd name="connsiteX15-1331" fmla="*/ 281215 w 2015163"/>
              <a:gd name="connsiteY15-1332" fmla="*/ 1308392 h 2214049"/>
              <a:gd name="connsiteX16-1333" fmla="*/ 281215 w 2015163"/>
              <a:gd name="connsiteY16-1334" fmla="*/ 911202 h 2214049"/>
              <a:gd name="connsiteX17-1335" fmla="*/ 37865 w 2015163"/>
              <a:gd name="connsiteY17-1336" fmla="*/ 682456 h 2214049"/>
              <a:gd name="connsiteX18-1337" fmla="*/ 155531 w 2015163"/>
              <a:gd name="connsiteY18-1338" fmla="*/ 452468 h 2214049"/>
              <a:gd name="connsiteX19-1339" fmla="*/ 475305 w 2015163"/>
              <a:gd name="connsiteY19-1340" fmla="*/ 575028 h 2214049"/>
              <a:gd name="connsiteX20-1341" fmla="*/ 819282 w 2015163"/>
              <a:gd name="connsiteY20-1342" fmla="*/ 376433 h 2214049"/>
              <a:gd name="connsiteX21-1343" fmla="*/ 895707 w 2015163"/>
              <a:gd name="connsiteY21-1344" fmla="*/ 51313 h 2214049"/>
              <a:gd name="connsiteX22-1345" fmla="*/ 1165952 w 2015163"/>
              <a:gd name="connsiteY22-1346" fmla="*/ 33855 h 2214049"/>
              <a:gd name="connsiteX23-1347" fmla="*/ 1207462 w 2015163"/>
              <a:gd name="connsiteY23-1348" fmla="*/ 376433 h 2214049"/>
              <a:gd name="connsiteX24-1349" fmla="*/ 1551439 w 2015163"/>
              <a:gd name="connsiteY24-1350" fmla="*/ 575028 h 2214049"/>
              <a:gd name="connsiteX0-1351" fmla="*/ 1551439 w 1990924"/>
              <a:gd name="connsiteY0-1352" fmla="*/ 575028 h 2214047"/>
              <a:gd name="connsiteX1-1353" fmla="*/ 1810111 w 1990924"/>
              <a:gd name="connsiteY1-1354" fmla="*/ 443740 h 2214047"/>
              <a:gd name="connsiteX2-1355" fmla="*/ 1988879 w 1990924"/>
              <a:gd name="connsiteY2-1356" fmla="*/ 682456 h 2214047"/>
              <a:gd name="connsiteX3-1357" fmla="*/ 1745529 w 1990924"/>
              <a:gd name="connsiteY3-1358" fmla="*/ 911202 h 2214047"/>
              <a:gd name="connsiteX4-1359" fmla="*/ 1745529 w 1990924"/>
              <a:gd name="connsiteY4-1360" fmla="*/ 1308392 h 2214047"/>
              <a:gd name="connsiteX5-1361" fmla="*/ 1988879 w 1990924"/>
              <a:gd name="connsiteY5-1362" fmla="*/ 1537138 h 2214047"/>
              <a:gd name="connsiteX6-1363" fmla="*/ 1845026 w 1990924"/>
              <a:gd name="connsiteY6-1364" fmla="*/ 1775854 h 2214047"/>
              <a:gd name="connsiteX7-1365" fmla="*/ 1551439 w 1990924"/>
              <a:gd name="connsiteY7-1366" fmla="*/ 1644566 h 2214047"/>
              <a:gd name="connsiteX8-1367" fmla="*/ 1207462 w 1990924"/>
              <a:gd name="connsiteY8-1368" fmla="*/ 1843161 h 2214047"/>
              <a:gd name="connsiteX9-1369" fmla="*/ 1131037 w 1990924"/>
              <a:gd name="connsiteY9-1370" fmla="*/ 2168281 h 2214047"/>
              <a:gd name="connsiteX10-1371" fmla="*/ 860792 w 1990924"/>
              <a:gd name="connsiteY10-1372" fmla="*/ 2177009 h 2214047"/>
              <a:gd name="connsiteX11-1373" fmla="*/ 819282 w 1990924"/>
              <a:gd name="connsiteY11-1374" fmla="*/ 1843161 h 2214047"/>
              <a:gd name="connsiteX12-1375" fmla="*/ 475305 w 1990924"/>
              <a:gd name="connsiteY12-1376" fmla="*/ 1644566 h 2214047"/>
              <a:gd name="connsiteX13-1377" fmla="*/ 155531 w 1990924"/>
              <a:gd name="connsiteY13-1378" fmla="*/ 1740940 h 2214047"/>
              <a:gd name="connsiteX14-1379" fmla="*/ 2950 w 1990924"/>
              <a:gd name="connsiteY14-1380" fmla="*/ 1510953 h 2214047"/>
              <a:gd name="connsiteX15-1381" fmla="*/ 281215 w 1990924"/>
              <a:gd name="connsiteY15-1382" fmla="*/ 1308392 h 2214047"/>
              <a:gd name="connsiteX16-1383" fmla="*/ 281215 w 1990924"/>
              <a:gd name="connsiteY16-1384" fmla="*/ 911202 h 2214047"/>
              <a:gd name="connsiteX17-1385" fmla="*/ 37865 w 1990924"/>
              <a:gd name="connsiteY17-1386" fmla="*/ 682456 h 2214047"/>
              <a:gd name="connsiteX18-1387" fmla="*/ 155531 w 1990924"/>
              <a:gd name="connsiteY18-1388" fmla="*/ 452468 h 2214047"/>
              <a:gd name="connsiteX19-1389" fmla="*/ 475305 w 1990924"/>
              <a:gd name="connsiteY19-1390" fmla="*/ 575028 h 2214047"/>
              <a:gd name="connsiteX20-1391" fmla="*/ 819282 w 1990924"/>
              <a:gd name="connsiteY20-1392" fmla="*/ 376433 h 2214047"/>
              <a:gd name="connsiteX21-1393" fmla="*/ 895707 w 1990924"/>
              <a:gd name="connsiteY21-1394" fmla="*/ 51313 h 2214047"/>
              <a:gd name="connsiteX22-1395" fmla="*/ 1165952 w 1990924"/>
              <a:gd name="connsiteY22-1396" fmla="*/ 33855 h 2214047"/>
              <a:gd name="connsiteX23-1397" fmla="*/ 1207462 w 1990924"/>
              <a:gd name="connsiteY23-1398" fmla="*/ 376433 h 2214047"/>
              <a:gd name="connsiteX24-1399" fmla="*/ 1551439 w 1990924"/>
              <a:gd name="connsiteY24-1400" fmla="*/ 575028 h 2214047"/>
            </a:gdLst>
            <a:ahLst/>
            <a:cxnLst>
              <a:cxn ang="0">
                <a:pos x="connsiteX0-1351" y="connsiteY0-1352"/>
              </a:cxn>
              <a:cxn ang="0">
                <a:pos x="connsiteX1-1353" y="connsiteY1-1354"/>
              </a:cxn>
              <a:cxn ang="0">
                <a:pos x="connsiteX2-1355" y="connsiteY2-1356"/>
              </a:cxn>
              <a:cxn ang="0">
                <a:pos x="connsiteX3-1357" y="connsiteY3-1358"/>
              </a:cxn>
              <a:cxn ang="0">
                <a:pos x="connsiteX4-1359" y="connsiteY4-1360"/>
              </a:cxn>
              <a:cxn ang="0">
                <a:pos x="connsiteX5-1361" y="connsiteY5-1362"/>
              </a:cxn>
              <a:cxn ang="0">
                <a:pos x="connsiteX6-1363" y="connsiteY6-1364"/>
              </a:cxn>
              <a:cxn ang="0">
                <a:pos x="connsiteX7-1365" y="connsiteY7-1366"/>
              </a:cxn>
              <a:cxn ang="0">
                <a:pos x="connsiteX8-1367" y="connsiteY8-1368"/>
              </a:cxn>
              <a:cxn ang="0">
                <a:pos x="connsiteX9-1369" y="connsiteY9-1370"/>
              </a:cxn>
              <a:cxn ang="0">
                <a:pos x="connsiteX10-1371" y="connsiteY10-1372"/>
              </a:cxn>
              <a:cxn ang="0">
                <a:pos x="connsiteX11-1373" y="connsiteY11-1374"/>
              </a:cxn>
              <a:cxn ang="0">
                <a:pos x="connsiteX12-1375" y="connsiteY12-1376"/>
              </a:cxn>
              <a:cxn ang="0">
                <a:pos x="connsiteX13-1377" y="connsiteY13-1378"/>
              </a:cxn>
              <a:cxn ang="0">
                <a:pos x="connsiteX14-1379" y="connsiteY14-1380"/>
              </a:cxn>
              <a:cxn ang="0">
                <a:pos x="connsiteX15-1381" y="connsiteY15-1382"/>
              </a:cxn>
              <a:cxn ang="0">
                <a:pos x="connsiteX16-1383" y="connsiteY16-1384"/>
              </a:cxn>
              <a:cxn ang="0">
                <a:pos x="connsiteX17-1385" y="connsiteY17-1386"/>
              </a:cxn>
              <a:cxn ang="0">
                <a:pos x="connsiteX18-1387" y="connsiteY18-1388"/>
              </a:cxn>
              <a:cxn ang="0">
                <a:pos x="connsiteX19-1389" y="connsiteY19-1390"/>
              </a:cxn>
              <a:cxn ang="0">
                <a:pos x="connsiteX20-1391" y="connsiteY20-1392"/>
              </a:cxn>
              <a:cxn ang="0">
                <a:pos x="connsiteX21-1393" y="connsiteY21-1394"/>
              </a:cxn>
              <a:cxn ang="0">
                <a:pos x="connsiteX22-1395" y="connsiteY22-1396"/>
              </a:cxn>
              <a:cxn ang="0">
                <a:pos x="connsiteX23-1397" y="connsiteY23-1398"/>
              </a:cxn>
              <a:cxn ang="0">
                <a:pos x="connsiteX24-1399" y="connsiteY24-1400"/>
              </a:cxn>
            </a:cxnLst>
            <a:rect l="l" t="t" r="r" b="b"/>
            <a:pathLst>
              <a:path w="1990924" h="2214047">
                <a:moveTo>
                  <a:pt x="1551439" y="575028"/>
                </a:moveTo>
                <a:lnTo>
                  <a:pt x="1810111" y="443740"/>
                </a:lnTo>
                <a:cubicBezTo>
                  <a:pt x="1916702" y="411615"/>
                  <a:pt x="1999643" y="604546"/>
                  <a:pt x="1988879" y="682456"/>
                </a:cubicBezTo>
                <a:cubicBezTo>
                  <a:pt x="1978115" y="760366"/>
                  <a:pt x="1855917" y="833066"/>
                  <a:pt x="1745529" y="911202"/>
                </a:cubicBezTo>
                <a:cubicBezTo>
                  <a:pt x="1780804" y="1041249"/>
                  <a:pt x="1780804" y="1178345"/>
                  <a:pt x="1745529" y="1308392"/>
                </a:cubicBezTo>
                <a:cubicBezTo>
                  <a:pt x="1826646" y="1384641"/>
                  <a:pt x="1972296" y="1459228"/>
                  <a:pt x="1988879" y="1537138"/>
                </a:cubicBezTo>
                <a:cubicBezTo>
                  <a:pt x="2005462" y="1615048"/>
                  <a:pt x="1917933" y="1757949"/>
                  <a:pt x="1845026" y="1775854"/>
                </a:cubicBezTo>
                <a:cubicBezTo>
                  <a:pt x="1772119" y="1793759"/>
                  <a:pt x="1679522" y="1697359"/>
                  <a:pt x="1551439" y="1644566"/>
                </a:cubicBezTo>
                <a:cubicBezTo>
                  <a:pt x="1456452" y="1740139"/>
                  <a:pt x="1337724" y="1808687"/>
                  <a:pt x="1207462" y="1843161"/>
                </a:cubicBezTo>
                <a:cubicBezTo>
                  <a:pt x="1181987" y="1951534"/>
                  <a:pt x="1188815" y="2112640"/>
                  <a:pt x="1131037" y="2168281"/>
                </a:cubicBezTo>
                <a:cubicBezTo>
                  <a:pt x="1073259" y="2223922"/>
                  <a:pt x="912751" y="2231196"/>
                  <a:pt x="860792" y="2177009"/>
                </a:cubicBezTo>
                <a:cubicBezTo>
                  <a:pt x="808833" y="2122822"/>
                  <a:pt x="810792" y="1947903"/>
                  <a:pt x="819282" y="1843161"/>
                </a:cubicBezTo>
                <a:cubicBezTo>
                  <a:pt x="689020" y="1808686"/>
                  <a:pt x="570292" y="1740138"/>
                  <a:pt x="475305" y="1644566"/>
                </a:cubicBezTo>
                <a:cubicBezTo>
                  <a:pt x="368714" y="1676691"/>
                  <a:pt x="234257" y="1763209"/>
                  <a:pt x="155531" y="1740940"/>
                </a:cubicBezTo>
                <a:cubicBezTo>
                  <a:pt x="76805" y="1718671"/>
                  <a:pt x="-17997" y="1583044"/>
                  <a:pt x="2950" y="1510953"/>
                </a:cubicBezTo>
                <a:cubicBezTo>
                  <a:pt x="23897" y="1438862"/>
                  <a:pt x="223198" y="1360342"/>
                  <a:pt x="281215" y="1308392"/>
                </a:cubicBezTo>
                <a:cubicBezTo>
                  <a:pt x="245940" y="1178345"/>
                  <a:pt x="245940" y="1041249"/>
                  <a:pt x="281215" y="911202"/>
                </a:cubicBezTo>
                <a:cubicBezTo>
                  <a:pt x="200098" y="834953"/>
                  <a:pt x="58812" y="758912"/>
                  <a:pt x="37865" y="682456"/>
                </a:cubicBezTo>
                <a:cubicBezTo>
                  <a:pt x="16918" y="606000"/>
                  <a:pt x="82624" y="470373"/>
                  <a:pt x="155531" y="452468"/>
                </a:cubicBezTo>
                <a:cubicBezTo>
                  <a:pt x="228438" y="434563"/>
                  <a:pt x="364680" y="530965"/>
                  <a:pt x="475305" y="575028"/>
                </a:cubicBezTo>
                <a:cubicBezTo>
                  <a:pt x="570292" y="479455"/>
                  <a:pt x="689020" y="410907"/>
                  <a:pt x="819282" y="376433"/>
                </a:cubicBezTo>
                <a:cubicBezTo>
                  <a:pt x="844757" y="268060"/>
                  <a:pt x="837929" y="108409"/>
                  <a:pt x="895707" y="51313"/>
                </a:cubicBezTo>
                <a:cubicBezTo>
                  <a:pt x="953485" y="-5783"/>
                  <a:pt x="1113993" y="-20332"/>
                  <a:pt x="1165952" y="33855"/>
                </a:cubicBezTo>
                <a:cubicBezTo>
                  <a:pt x="1217911" y="88042"/>
                  <a:pt x="1198495" y="254233"/>
                  <a:pt x="1207462" y="376433"/>
                </a:cubicBezTo>
                <a:cubicBezTo>
                  <a:pt x="1337724" y="410908"/>
                  <a:pt x="1456452" y="479456"/>
                  <a:pt x="1551439" y="575028"/>
                </a:cubicBezTo>
                <a:close/>
              </a:path>
            </a:pathLst>
          </a:custGeom>
          <a:blipFill>
            <a:blip r:embed="rId4"/>
            <a:stretch>
              <a:fillRect/>
            </a:stretch>
          </a:blipFill>
          <a:ln w="381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7825" tIns="440298" rIns="437825" bIns="440298" numCol="1" spcCol="953" anchor="ctr" anchorCtr="0">
            <a:noAutofit/>
          </a:bodyPr>
          <a:lstStyle/>
          <a:p>
            <a:pPr algn="ctr" defTabSz="1000125">
              <a:lnSpc>
                <a:spcPct val="90000"/>
              </a:lnSpc>
              <a:spcBef>
                <a:spcPct val="0"/>
              </a:spcBef>
              <a:spcAft>
                <a:spcPct val="35000"/>
              </a:spcAft>
            </a:pPr>
            <a:endParaRPr lang="zh-CN" altLang="en-US" sz="2300" dirty="0">
              <a:solidFill>
                <a:schemeClr val="tx1">
                  <a:lumMod val="75000"/>
                  <a:lumOff val="25000"/>
                </a:schemeClr>
              </a:solidFill>
            </a:endParaRPr>
          </a:p>
        </p:txBody>
      </p:sp>
      <p:sp>
        <p:nvSpPr>
          <p:cNvPr id="4" name="任意多边形 3"/>
          <p:cNvSpPr/>
          <p:nvPr/>
        </p:nvSpPr>
        <p:spPr>
          <a:xfrm rot="18803393">
            <a:off x="4766956" y="1579770"/>
            <a:ext cx="1386976" cy="1516988"/>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 name="connsiteX0-1" fmla="*/ 1517526 w 1954966"/>
              <a:gd name="connsiteY0-2" fmla="*/ 523716 h 2116969"/>
              <a:gd name="connsiteX1-3" fmla="*/ 1837300 w 1954966"/>
              <a:gd name="connsiteY1-4" fmla="*/ 427342 h 2116969"/>
              <a:gd name="connsiteX2-5" fmla="*/ 1954966 w 1954966"/>
              <a:gd name="connsiteY2-6" fmla="*/ 631144 h 2116969"/>
              <a:gd name="connsiteX3-7" fmla="*/ 1711616 w 1954966"/>
              <a:gd name="connsiteY3-8" fmla="*/ 859890 h 2116969"/>
              <a:gd name="connsiteX4-9" fmla="*/ 1711616 w 1954966"/>
              <a:gd name="connsiteY4-10" fmla="*/ 1257080 h 2116969"/>
              <a:gd name="connsiteX5-11" fmla="*/ 1954966 w 1954966"/>
              <a:gd name="connsiteY5-12" fmla="*/ 1485826 h 2116969"/>
              <a:gd name="connsiteX6-13" fmla="*/ 1837300 w 1954966"/>
              <a:gd name="connsiteY6-14" fmla="*/ 1689628 h 2116969"/>
              <a:gd name="connsiteX7-15" fmla="*/ 1517526 w 1954966"/>
              <a:gd name="connsiteY7-16" fmla="*/ 1593254 h 2116969"/>
              <a:gd name="connsiteX8-17" fmla="*/ 1173549 w 1954966"/>
              <a:gd name="connsiteY8-18" fmla="*/ 1791849 h 2116969"/>
              <a:gd name="connsiteX9-19" fmla="*/ 1097124 w 1954966"/>
              <a:gd name="connsiteY9-20" fmla="*/ 2116969 h 2116969"/>
              <a:gd name="connsiteX10-21" fmla="*/ 861794 w 1954966"/>
              <a:gd name="connsiteY10-22" fmla="*/ 2116969 h 2116969"/>
              <a:gd name="connsiteX11-23" fmla="*/ 785369 w 1954966"/>
              <a:gd name="connsiteY11-24" fmla="*/ 1791849 h 2116969"/>
              <a:gd name="connsiteX12-25" fmla="*/ 441392 w 1954966"/>
              <a:gd name="connsiteY12-26" fmla="*/ 1593254 h 2116969"/>
              <a:gd name="connsiteX13-27" fmla="*/ 121618 w 1954966"/>
              <a:gd name="connsiteY13-28" fmla="*/ 1689628 h 2116969"/>
              <a:gd name="connsiteX14-29" fmla="*/ 3952 w 1954966"/>
              <a:gd name="connsiteY14-30" fmla="*/ 1485826 h 2116969"/>
              <a:gd name="connsiteX15-31" fmla="*/ 247302 w 1954966"/>
              <a:gd name="connsiteY15-32" fmla="*/ 1257080 h 2116969"/>
              <a:gd name="connsiteX16-33" fmla="*/ 247302 w 1954966"/>
              <a:gd name="connsiteY16-34" fmla="*/ 859890 h 2116969"/>
              <a:gd name="connsiteX17-35" fmla="*/ 3952 w 1954966"/>
              <a:gd name="connsiteY17-36" fmla="*/ 631144 h 2116969"/>
              <a:gd name="connsiteX18-37" fmla="*/ 121618 w 1954966"/>
              <a:gd name="connsiteY18-38" fmla="*/ 427342 h 2116969"/>
              <a:gd name="connsiteX19-39" fmla="*/ 441392 w 1954966"/>
              <a:gd name="connsiteY19-40" fmla="*/ 523716 h 2116969"/>
              <a:gd name="connsiteX20-41" fmla="*/ 785369 w 1954966"/>
              <a:gd name="connsiteY20-42" fmla="*/ 325121 h 2116969"/>
              <a:gd name="connsiteX21-43" fmla="*/ 861794 w 1954966"/>
              <a:gd name="connsiteY21-44" fmla="*/ 1 h 2116969"/>
              <a:gd name="connsiteX22-45" fmla="*/ 1097124 w 1954966"/>
              <a:gd name="connsiteY22-46" fmla="*/ 1 h 2116969"/>
              <a:gd name="connsiteX23-47" fmla="*/ 1173549 w 1954966"/>
              <a:gd name="connsiteY23-48" fmla="*/ 325121 h 2116969"/>
              <a:gd name="connsiteX24-49" fmla="*/ 1517526 w 1954966"/>
              <a:gd name="connsiteY24-50" fmla="*/ 523716 h 2116969"/>
              <a:gd name="connsiteX0-51" fmla="*/ 1539857 w 1977297"/>
              <a:gd name="connsiteY0-52" fmla="*/ 523714 h 2116967"/>
              <a:gd name="connsiteX1-53" fmla="*/ 1859631 w 1977297"/>
              <a:gd name="connsiteY1-54" fmla="*/ 427340 h 2116967"/>
              <a:gd name="connsiteX2-55" fmla="*/ 1977297 w 1977297"/>
              <a:gd name="connsiteY2-56" fmla="*/ 631142 h 2116967"/>
              <a:gd name="connsiteX3-57" fmla="*/ 1733947 w 1977297"/>
              <a:gd name="connsiteY3-58" fmla="*/ 859888 h 2116967"/>
              <a:gd name="connsiteX4-59" fmla="*/ 1733947 w 1977297"/>
              <a:gd name="connsiteY4-60" fmla="*/ 1257078 h 2116967"/>
              <a:gd name="connsiteX5-61" fmla="*/ 1977297 w 1977297"/>
              <a:gd name="connsiteY5-62" fmla="*/ 1485824 h 2116967"/>
              <a:gd name="connsiteX6-63" fmla="*/ 1859631 w 1977297"/>
              <a:gd name="connsiteY6-64" fmla="*/ 1689626 h 2116967"/>
              <a:gd name="connsiteX7-65" fmla="*/ 1539857 w 1977297"/>
              <a:gd name="connsiteY7-66" fmla="*/ 1593252 h 2116967"/>
              <a:gd name="connsiteX8-67" fmla="*/ 1195880 w 1977297"/>
              <a:gd name="connsiteY8-68" fmla="*/ 1791847 h 2116967"/>
              <a:gd name="connsiteX9-69" fmla="*/ 1119455 w 1977297"/>
              <a:gd name="connsiteY9-70" fmla="*/ 2116967 h 2116967"/>
              <a:gd name="connsiteX10-71" fmla="*/ 884125 w 1977297"/>
              <a:gd name="connsiteY10-72" fmla="*/ 2116967 h 2116967"/>
              <a:gd name="connsiteX11-73" fmla="*/ 807700 w 1977297"/>
              <a:gd name="connsiteY11-74" fmla="*/ 1791847 h 2116967"/>
              <a:gd name="connsiteX12-75" fmla="*/ 463723 w 1977297"/>
              <a:gd name="connsiteY12-76" fmla="*/ 1593252 h 2116967"/>
              <a:gd name="connsiteX13-77" fmla="*/ 143949 w 1977297"/>
              <a:gd name="connsiteY13-78" fmla="*/ 1689626 h 2116967"/>
              <a:gd name="connsiteX14-79" fmla="*/ 26283 w 1977297"/>
              <a:gd name="connsiteY14-80" fmla="*/ 1485824 h 2116967"/>
              <a:gd name="connsiteX15-81" fmla="*/ 269633 w 1977297"/>
              <a:gd name="connsiteY15-82" fmla="*/ 1257078 h 2116967"/>
              <a:gd name="connsiteX16-83" fmla="*/ 269633 w 1977297"/>
              <a:gd name="connsiteY16-84" fmla="*/ 859888 h 2116967"/>
              <a:gd name="connsiteX17-85" fmla="*/ 26283 w 1977297"/>
              <a:gd name="connsiteY17-86" fmla="*/ 631142 h 2116967"/>
              <a:gd name="connsiteX18-87" fmla="*/ 143949 w 1977297"/>
              <a:gd name="connsiteY18-88" fmla="*/ 427340 h 2116967"/>
              <a:gd name="connsiteX19-89" fmla="*/ 463723 w 1977297"/>
              <a:gd name="connsiteY19-90" fmla="*/ 523714 h 2116967"/>
              <a:gd name="connsiteX20-91" fmla="*/ 807700 w 1977297"/>
              <a:gd name="connsiteY20-92" fmla="*/ 325119 h 2116967"/>
              <a:gd name="connsiteX21-93" fmla="*/ 884125 w 1977297"/>
              <a:gd name="connsiteY21-94" fmla="*/ -1 h 2116967"/>
              <a:gd name="connsiteX22-95" fmla="*/ 1119455 w 1977297"/>
              <a:gd name="connsiteY22-96" fmla="*/ -1 h 2116967"/>
              <a:gd name="connsiteX23-97" fmla="*/ 1195880 w 1977297"/>
              <a:gd name="connsiteY23-98" fmla="*/ 325119 h 2116967"/>
              <a:gd name="connsiteX24-99" fmla="*/ 1539857 w 1977297"/>
              <a:gd name="connsiteY24-100" fmla="*/ 523714 h 2116967"/>
              <a:gd name="connsiteX0-101" fmla="*/ 1539859 w 1977299"/>
              <a:gd name="connsiteY0-102" fmla="*/ 523716 h 2116969"/>
              <a:gd name="connsiteX1-103" fmla="*/ 1859633 w 1977299"/>
              <a:gd name="connsiteY1-104" fmla="*/ 427342 h 2116969"/>
              <a:gd name="connsiteX2-105" fmla="*/ 1977299 w 1977299"/>
              <a:gd name="connsiteY2-106" fmla="*/ 631144 h 2116969"/>
              <a:gd name="connsiteX3-107" fmla="*/ 1733949 w 1977299"/>
              <a:gd name="connsiteY3-108" fmla="*/ 859890 h 2116969"/>
              <a:gd name="connsiteX4-109" fmla="*/ 1733949 w 1977299"/>
              <a:gd name="connsiteY4-110" fmla="*/ 1257080 h 2116969"/>
              <a:gd name="connsiteX5-111" fmla="*/ 1977299 w 1977299"/>
              <a:gd name="connsiteY5-112" fmla="*/ 1485826 h 2116969"/>
              <a:gd name="connsiteX6-113" fmla="*/ 1859633 w 1977299"/>
              <a:gd name="connsiteY6-114" fmla="*/ 1689628 h 2116969"/>
              <a:gd name="connsiteX7-115" fmla="*/ 1539859 w 1977299"/>
              <a:gd name="connsiteY7-116" fmla="*/ 1593254 h 2116969"/>
              <a:gd name="connsiteX8-117" fmla="*/ 1195882 w 1977299"/>
              <a:gd name="connsiteY8-118" fmla="*/ 1791849 h 2116969"/>
              <a:gd name="connsiteX9-119" fmla="*/ 1119457 w 1977299"/>
              <a:gd name="connsiteY9-120" fmla="*/ 2116969 h 2116969"/>
              <a:gd name="connsiteX10-121" fmla="*/ 884127 w 1977299"/>
              <a:gd name="connsiteY10-122" fmla="*/ 2116969 h 2116969"/>
              <a:gd name="connsiteX11-123" fmla="*/ 807702 w 1977299"/>
              <a:gd name="connsiteY11-124" fmla="*/ 1791849 h 2116969"/>
              <a:gd name="connsiteX12-125" fmla="*/ 463725 w 1977299"/>
              <a:gd name="connsiteY12-126" fmla="*/ 1593254 h 2116969"/>
              <a:gd name="connsiteX13-127" fmla="*/ 143951 w 1977299"/>
              <a:gd name="connsiteY13-128" fmla="*/ 1689628 h 2116969"/>
              <a:gd name="connsiteX14-129" fmla="*/ 26285 w 1977299"/>
              <a:gd name="connsiteY14-130" fmla="*/ 1485826 h 2116969"/>
              <a:gd name="connsiteX15-131" fmla="*/ 269635 w 1977299"/>
              <a:gd name="connsiteY15-132" fmla="*/ 1257080 h 2116969"/>
              <a:gd name="connsiteX16-133" fmla="*/ 269635 w 1977299"/>
              <a:gd name="connsiteY16-134" fmla="*/ 859890 h 2116969"/>
              <a:gd name="connsiteX17-135" fmla="*/ 26285 w 1977299"/>
              <a:gd name="connsiteY17-136" fmla="*/ 631144 h 2116969"/>
              <a:gd name="connsiteX18-137" fmla="*/ 143951 w 1977299"/>
              <a:gd name="connsiteY18-138" fmla="*/ 427342 h 2116969"/>
              <a:gd name="connsiteX19-139" fmla="*/ 463725 w 1977299"/>
              <a:gd name="connsiteY19-140" fmla="*/ 523716 h 2116969"/>
              <a:gd name="connsiteX20-141" fmla="*/ 807702 w 1977299"/>
              <a:gd name="connsiteY20-142" fmla="*/ 325121 h 2116969"/>
              <a:gd name="connsiteX21-143" fmla="*/ 884127 w 1977299"/>
              <a:gd name="connsiteY21-144" fmla="*/ 1 h 2116969"/>
              <a:gd name="connsiteX22-145" fmla="*/ 1119457 w 1977299"/>
              <a:gd name="connsiteY22-146" fmla="*/ 1 h 2116969"/>
              <a:gd name="connsiteX23-147" fmla="*/ 1195882 w 1977299"/>
              <a:gd name="connsiteY23-148" fmla="*/ 325121 h 2116969"/>
              <a:gd name="connsiteX24-149" fmla="*/ 1539859 w 1977299"/>
              <a:gd name="connsiteY24-150" fmla="*/ 523716 h 2116969"/>
              <a:gd name="connsiteX0-151" fmla="*/ 1539859 w 1977299"/>
              <a:gd name="connsiteY0-152" fmla="*/ 523714 h 2116967"/>
              <a:gd name="connsiteX1-153" fmla="*/ 1859633 w 1977299"/>
              <a:gd name="connsiteY1-154" fmla="*/ 427340 h 2116967"/>
              <a:gd name="connsiteX2-155" fmla="*/ 1977299 w 1977299"/>
              <a:gd name="connsiteY2-156" fmla="*/ 631142 h 2116967"/>
              <a:gd name="connsiteX3-157" fmla="*/ 1733949 w 1977299"/>
              <a:gd name="connsiteY3-158" fmla="*/ 859888 h 2116967"/>
              <a:gd name="connsiteX4-159" fmla="*/ 1733949 w 1977299"/>
              <a:gd name="connsiteY4-160" fmla="*/ 1257078 h 2116967"/>
              <a:gd name="connsiteX5-161" fmla="*/ 1977299 w 1977299"/>
              <a:gd name="connsiteY5-162" fmla="*/ 1485824 h 2116967"/>
              <a:gd name="connsiteX6-163" fmla="*/ 1859633 w 1977299"/>
              <a:gd name="connsiteY6-164" fmla="*/ 1689626 h 2116967"/>
              <a:gd name="connsiteX7-165" fmla="*/ 1539859 w 1977299"/>
              <a:gd name="connsiteY7-166" fmla="*/ 1593252 h 2116967"/>
              <a:gd name="connsiteX8-167" fmla="*/ 1195882 w 1977299"/>
              <a:gd name="connsiteY8-168" fmla="*/ 1791847 h 2116967"/>
              <a:gd name="connsiteX9-169" fmla="*/ 1119457 w 1977299"/>
              <a:gd name="connsiteY9-170" fmla="*/ 2116967 h 2116967"/>
              <a:gd name="connsiteX10-171" fmla="*/ 884127 w 1977299"/>
              <a:gd name="connsiteY10-172" fmla="*/ 2116967 h 2116967"/>
              <a:gd name="connsiteX11-173" fmla="*/ 807702 w 1977299"/>
              <a:gd name="connsiteY11-174" fmla="*/ 1791847 h 2116967"/>
              <a:gd name="connsiteX12-175" fmla="*/ 463725 w 1977299"/>
              <a:gd name="connsiteY12-176" fmla="*/ 1593252 h 2116967"/>
              <a:gd name="connsiteX13-177" fmla="*/ 143951 w 1977299"/>
              <a:gd name="connsiteY13-178" fmla="*/ 1689626 h 2116967"/>
              <a:gd name="connsiteX14-179" fmla="*/ 26285 w 1977299"/>
              <a:gd name="connsiteY14-180" fmla="*/ 1485824 h 2116967"/>
              <a:gd name="connsiteX15-181" fmla="*/ 269635 w 1977299"/>
              <a:gd name="connsiteY15-182" fmla="*/ 1257078 h 2116967"/>
              <a:gd name="connsiteX16-183" fmla="*/ 269635 w 1977299"/>
              <a:gd name="connsiteY16-184" fmla="*/ 859888 h 2116967"/>
              <a:gd name="connsiteX17-185" fmla="*/ 26285 w 1977299"/>
              <a:gd name="connsiteY17-186" fmla="*/ 631142 h 2116967"/>
              <a:gd name="connsiteX18-187" fmla="*/ 143951 w 1977299"/>
              <a:gd name="connsiteY18-188" fmla="*/ 427340 h 2116967"/>
              <a:gd name="connsiteX19-189" fmla="*/ 463725 w 1977299"/>
              <a:gd name="connsiteY19-190" fmla="*/ 523714 h 2116967"/>
              <a:gd name="connsiteX20-191" fmla="*/ 807702 w 1977299"/>
              <a:gd name="connsiteY20-192" fmla="*/ 325119 h 2116967"/>
              <a:gd name="connsiteX21-193" fmla="*/ 884127 w 1977299"/>
              <a:gd name="connsiteY21-194" fmla="*/ -1 h 2116967"/>
              <a:gd name="connsiteX22-195" fmla="*/ 1119457 w 1977299"/>
              <a:gd name="connsiteY22-196" fmla="*/ -1 h 2116967"/>
              <a:gd name="connsiteX23-197" fmla="*/ 1195882 w 1977299"/>
              <a:gd name="connsiteY23-198" fmla="*/ 325119 h 2116967"/>
              <a:gd name="connsiteX24-199" fmla="*/ 1539859 w 1977299"/>
              <a:gd name="connsiteY24-200" fmla="*/ 523714 h 2116967"/>
              <a:gd name="connsiteX0-201" fmla="*/ 1539859 w 1977299"/>
              <a:gd name="connsiteY0-202" fmla="*/ 523716 h 2157608"/>
              <a:gd name="connsiteX1-203" fmla="*/ 1859633 w 1977299"/>
              <a:gd name="connsiteY1-204" fmla="*/ 427342 h 2157608"/>
              <a:gd name="connsiteX2-205" fmla="*/ 1977299 w 1977299"/>
              <a:gd name="connsiteY2-206" fmla="*/ 631144 h 2157608"/>
              <a:gd name="connsiteX3-207" fmla="*/ 1733949 w 1977299"/>
              <a:gd name="connsiteY3-208" fmla="*/ 859890 h 2157608"/>
              <a:gd name="connsiteX4-209" fmla="*/ 1733949 w 1977299"/>
              <a:gd name="connsiteY4-210" fmla="*/ 1257080 h 2157608"/>
              <a:gd name="connsiteX5-211" fmla="*/ 1977299 w 1977299"/>
              <a:gd name="connsiteY5-212" fmla="*/ 1485826 h 2157608"/>
              <a:gd name="connsiteX6-213" fmla="*/ 1859633 w 1977299"/>
              <a:gd name="connsiteY6-214" fmla="*/ 1689628 h 2157608"/>
              <a:gd name="connsiteX7-215" fmla="*/ 1539859 w 1977299"/>
              <a:gd name="connsiteY7-216" fmla="*/ 1593254 h 2157608"/>
              <a:gd name="connsiteX8-217" fmla="*/ 1195882 w 1977299"/>
              <a:gd name="connsiteY8-218" fmla="*/ 1791849 h 2157608"/>
              <a:gd name="connsiteX9-219" fmla="*/ 1119457 w 1977299"/>
              <a:gd name="connsiteY9-220" fmla="*/ 2116969 h 2157608"/>
              <a:gd name="connsiteX10-221" fmla="*/ 884127 w 1977299"/>
              <a:gd name="connsiteY10-222" fmla="*/ 2116969 h 2157608"/>
              <a:gd name="connsiteX11-223" fmla="*/ 807702 w 1977299"/>
              <a:gd name="connsiteY11-224" fmla="*/ 1791849 h 2157608"/>
              <a:gd name="connsiteX12-225" fmla="*/ 463725 w 1977299"/>
              <a:gd name="connsiteY12-226" fmla="*/ 1593254 h 2157608"/>
              <a:gd name="connsiteX13-227" fmla="*/ 143951 w 1977299"/>
              <a:gd name="connsiteY13-228" fmla="*/ 1689628 h 2157608"/>
              <a:gd name="connsiteX14-229" fmla="*/ 26285 w 1977299"/>
              <a:gd name="connsiteY14-230" fmla="*/ 1485826 h 2157608"/>
              <a:gd name="connsiteX15-231" fmla="*/ 269635 w 1977299"/>
              <a:gd name="connsiteY15-232" fmla="*/ 1257080 h 2157608"/>
              <a:gd name="connsiteX16-233" fmla="*/ 269635 w 1977299"/>
              <a:gd name="connsiteY16-234" fmla="*/ 859890 h 2157608"/>
              <a:gd name="connsiteX17-235" fmla="*/ 26285 w 1977299"/>
              <a:gd name="connsiteY17-236" fmla="*/ 631144 h 2157608"/>
              <a:gd name="connsiteX18-237" fmla="*/ 143951 w 1977299"/>
              <a:gd name="connsiteY18-238" fmla="*/ 427342 h 2157608"/>
              <a:gd name="connsiteX19-239" fmla="*/ 463725 w 1977299"/>
              <a:gd name="connsiteY19-240" fmla="*/ 523716 h 2157608"/>
              <a:gd name="connsiteX20-241" fmla="*/ 807702 w 1977299"/>
              <a:gd name="connsiteY20-242" fmla="*/ 325121 h 2157608"/>
              <a:gd name="connsiteX21-243" fmla="*/ 884127 w 1977299"/>
              <a:gd name="connsiteY21-244" fmla="*/ 1 h 2157608"/>
              <a:gd name="connsiteX22-245" fmla="*/ 1119457 w 1977299"/>
              <a:gd name="connsiteY22-246" fmla="*/ 1 h 2157608"/>
              <a:gd name="connsiteX23-247" fmla="*/ 1195882 w 1977299"/>
              <a:gd name="connsiteY23-248" fmla="*/ 325121 h 2157608"/>
              <a:gd name="connsiteX24-249" fmla="*/ 1539859 w 1977299"/>
              <a:gd name="connsiteY24-250" fmla="*/ 523716 h 2157608"/>
              <a:gd name="connsiteX0-251" fmla="*/ 1539859 w 1977299"/>
              <a:gd name="connsiteY0-252" fmla="*/ 523714 h 2179536"/>
              <a:gd name="connsiteX1-253" fmla="*/ 1859633 w 1977299"/>
              <a:gd name="connsiteY1-254" fmla="*/ 427340 h 2179536"/>
              <a:gd name="connsiteX2-255" fmla="*/ 1977299 w 1977299"/>
              <a:gd name="connsiteY2-256" fmla="*/ 631142 h 2179536"/>
              <a:gd name="connsiteX3-257" fmla="*/ 1733949 w 1977299"/>
              <a:gd name="connsiteY3-258" fmla="*/ 859888 h 2179536"/>
              <a:gd name="connsiteX4-259" fmla="*/ 1733949 w 1977299"/>
              <a:gd name="connsiteY4-260" fmla="*/ 1257078 h 2179536"/>
              <a:gd name="connsiteX5-261" fmla="*/ 1977299 w 1977299"/>
              <a:gd name="connsiteY5-262" fmla="*/ 1485824 h 2179536"/>
              <a:gd name="connsiteX6-263" fmla="*/ 1859633 w 1977299"/>
              <a:gd name="connsiteY6-264" fmla="*/ 1689626 h 2179536"/>
              <a:gd name="connsiteX7-265" fmla="*/ 1539859 w 1977299"/>
              <a:gd name="connsiteY7-266" fmla="*/ 1593252 h 2179536"/>
              <a:gd name="connsiteX8-267" fmla="*/ 1195882 w 1977299"/>
              <a:gd name="connsiteY8-268" fmla="*/ 1791847 h 2179536"/>
              <a:gd name="connsiteX9-269" fmla="*/ 1119457 w 1977299"/>
              <a:gd name="connsiteY9-270" fmla="*/ 2116967 h 2179536"/>
              <a:gd name="connsiteX10-271" fmla="*/ 884127 w 1977299"/>
              <a:gd name="connsiteY10-272" fmla="*/ 2116967 h 2179536"/>
              <a:gd name="connsiteX11-273" fmla="*/ 807702 w 1977299"/>
              <a:gd name="connsiteY11-274" fmla="*/ 1791847 h 2179536"/>
              <a:gd name="connsiteX12-275" fmla="*/ 463725 w 1977299"/>
              <a:gd name="connsiteY12-276" fmla="*/ 1593252 h 2179536"/>
              <a:gd name="connsiteX13-277" fmla="*/ 143951 w 1977299"/>
              <a:gd name="connsiteY13-278" fmla="*/ 1689626 h 2179536"/>
              <a:gd name="connsiteX14-279" fmla="*/ 26285 w 1977299"/>
              <a:gd name="connsiteY14-280" fmla="*/ 1485824 h 2179536"/>
              <a:gd name="connsiteX15-281" fmla="*/ 269635 w 1977299"/>
              <a:gd name="connsiteY15-282" fmla="*/ 1257078 h 2179536"/>
              <a:gd name="connsiteX16-283" fmla="*/ 269635 w 1977299"/>
              <a:gd name="connsiteY16-284" fmla="*/ 859888 h 2179536"/>
              <a:gd name="connsiteX17-285" fmla="*/ 26285 w 1977299"/>
              <a:gd name="connsiteY17-286" fmla="*/ 631142 h 2179536"/>
              <a:gd name="connsiteX18-287" fmla="*/ 143951 w 1977299"/>
              <a:gd name="connsiteY18-288" fmla="*/ 427340 h 2179536"/>
              <a:gd name="connsiteX19-289" fmla="*/ 463725 w 1977299"/>
              <a:gd name="connsiteY19-290" fmla="*/ 523714 h 2179536"/>
              <a:gd name="connsiteX20-291" fmla="*/ 807702 w 1977299"/>
              <a:gd name="connsiteY20-292" fmla="*/ 325119 h 2179536"/>
              <a:gd name="connsiteX21-293" fmla="*/ 884127 w 1977299"/>
              <a:gd name="connsiteY21-294" fmla="*/ -1 h 2179536"/>
              <a:gd name="connsiteX22-295" fmla="*/ 1119457 w 1977299"/>
              <a:gd name="connsiteY22-296" fmla="*/ -1 h 2179536"/>
              <a:gd name="connsiteX23-297" fmla="*/ 1195882 w 1977299"/>
              <a:gd name="connsiteY23-298" fmla="*/ 325119 h 2179536"/>
              <a:gd name="connsiteX24-299" fmla="*/ 1539859 w 1977299"/>
              <a:gd name="connsiteY24-300" fmla="*/ 523714 h 2179536"/>
              <a:gd name="connsiteX0-301" fmla="*/ 1539859 w 1981249"/>
              <a:gd name="connsiteY0-302" fmla="*/ 523716 h 2179538"/>
              <a:gd name="connsiteX1-303" fmla="*/ 1859633 w 1981249"/>
              <a:gd name="connsiteY1-304" fmla="*/ 427342 h 2179538"/>
              <a:gd name="connsiteX2-305" fmla="*/ 1977299 w 1981249"/>
              <a:gd name="connsiteY2-306" fmla="*/ 631144 h 2179538"/>
              <a:gd name="connsiteX3-307" fmla="*/ 1733949 w 1981249"/>
              <a:gd name="connsiteY3-308" fmla="*/ 859890 h 2179538"/>
              <a:gd name="connsiteX4-309" fmla="*/ 1733949 w 1981249"/>
              <a:gd name="connsiteY4-310" fmla="*/ 1257080 h 2179538"/>
              <a:gd name="connsiteX5-311" fmla="*/ 1977299 w 1981249"/>
              <a:gd name="connsiteY5-312" fmla="*/ 1485826 h 2179538"/>
              <a:gd name="connsiteX6-313" fmla="*/ 1859633 w 1981249"/>
              <a:gd name="connsiteY6-314" fmla="*/ 1689628 h 2179538"/>
              <a:gd name="connsiteX7-315" fmla="*/ 1539859 w 1981249"/>
              <a:gd name="connsiteY7-316" fmla="*/ 1593254 h 2179538"/>
              <a:gd name="connsiteX8-317" fmla="*/ 1195882 w 1981249"/>
              <a:gd name="connsiteY8-318" fmla="*/ 1791849 h 2179538"/>
              <a:gd name="connsiteX9-319" fmla="*/ 1119457 w 1981249"/>
              <a:gd name="connsiteY9-320" fmla="*/ 2116969 h 2179538"/>
              <a:gd name="connsiteX10-321" fmla="*/ 884127 w 1981249"/>
              <a:gd name="connsiteY10-322" fmla="*/ 2116969 h 2179538"/>
              <a:gd name="connsiteX11-323" fmla="*/ 807702 w 1981249"/>
              <a:gd name="connsiteY11-324" fmla="*/ 1791849 h 2179538"/>
              <a:gd name="connsiteX12-325" fmla="*/ 463725 w 1981249"/>
              <a:gd name="connsiteY12-326" fmla="*/ 1593254 h 2179538"/>
              <a:gd name="connsiteX13-327" fmla="*/ 143951 w 1981249"/>
              <a:gd name="connsiteY13-328" fmla="*/ 1689628 h 2179538"/>
              <a:gd name="connsiteX14-329" fmla="*/ 26285 w 1981249"/>
              <a:gd name="connsiteY14-330" fmla="*/ 1485826 h 2179538"/>
              <a:gd name="connsiteX15-331" fmla="*/ 269635 w 1981249"/>
              <a:gd name="connsiteY15-332" fmla="*/ 1257080 h 2179538"/>
              <a:gd name="connsiteX16-333" fmla="*/ 269635 w 1981249"/>
              <a:gd name="connsiteY16-334" fmla="*/ 859890 h 2179538"/>
              <a:gd name="connsiteX17-335" fmla="*/ 26285 w 1981249"/>
              <a:gd name="connsiteY17-336" fmla="*/ 631144 h 2179538"/>
              <a:gd name="connsiteX18-337" fmla="*/ 143951 w 1981249"/>
              <a:gd name="connsiteY18-338" fmla="*/ 427342 h 2179538"/>
              <a:gd name="connsiteX19-339" fmla="*/ 463725 w 1981249"/>
              <a:gd name="connsiteY19-340" fmla="*/ 523716 h 2179538"/>
              <a:gd name="connsiteX20-341" fmla="*/ 807702 w 1981249"/>
              <a:gd name="connsiteY20-342" fmla="*/ 325121 h 2179538"/>
              <a:gd name="connsiteX21-343" fmla="*/ 884127 w 1981249"/>
              <a:gd name="connsiteY21-344" fmla="*/ 1 h 2179538"/>
              <a:gd name="connsiteX22-345" fmla="*/ 1119457 w 1981249"/>
              <a:gd name="connsiteY22-346" fmla="*/ 1 h 2179538"/>
              <a:gd name="connsiteX23-347" fmla="*/ 1195882 w 1981249"/>
              <a:gd name="connsiteY23-348" fmla="*/ 325121 h 2179538"/>
              <a:gd name="connsiteX24-349" fmla="*/ 1539859 w 1981249"/>
              <a:gd name="connsiteY24-350" fmla="*/ 523716 h 2179538"/>
              <a:gd name="connsiteX0-351" fmla="*/ 1539859 w 2003583"/>
              <a:gd name="connsiteY0-352" fmla="*/ 523714 h 2179536"/>
              <a:gd name="connsiteX1-353" fmla="*/ 1859633 w 2003583"/>
              <a:gd name="connsiteY1-354" fmla="*/ 427340 h 2179536"/>
              <a:gd name="connsiteX2-355" fmla="*/ 1977299 w 2003583"/>
              <a:gd name="connsiteY2-356" fmla="*/ 631142 h 2179536"/>
              <a:gd name="connsiteX3-357" fmla="*/ 1733949 w 2003583"/>
              <a:gd name="connsiteY3-358" fmla="*/ 859888 h 2179536"/>
              <a:gd name="connsiteX4-359" fmla="*/ 1733949 w 2003583"/>
              <a:gd name="connsiteY4-360" fmla="*/ 1257078 h 2179536"/>
              <a:gd name="connsiteX5-361" fmla="*/ 1977299 w 2003583"/>
              <a:gd name="connsiteY5-362" fmla="*/ 1485824 h 2179536"/>
              <a:gd name="connsiteX6-363" fmla="*/ 1859633 w 2003583"/>
              <a:gd name="connsiteY6-364" fmla="*/ 1689626 h 2179536"/>
              <a:gd name="connsiteX7-365" fmla="*/ 1539859 w 2003583"/>
              <a:gd name="connsiteY7-366" fmla="*/ 1593252 h 2179536"/>
              <a:gd name="connsiteX8-367" fmla="*/ 1195882 w 2003583"/>
              <a:gd name="connsiteY8-368" fmla="*/ 1791847 h 2179536"/>
              <a:gd name="connsiteX9-369" fmla="*/ 1119457 w 2003583"/>
              <a:gd name="connsiteY9-370" fmla="*/ 2116967 h 2179536"/>
              <a:gd name="connsiteX10-371" fmla="*/ 884127 w 2003583"/>
              <a:gd name="connsiteY10-372" fmla="*/ 2116967 h 2179536"/>
              <a:gd name="connsiteX11-373" fmla="*/ 807702 w 2003583"/>
              <a:gd name="connsiteY11-374" fmla="*/ 1791847 h 2179536"/>
              <a:gd name="connsiteX12-375" fmla="*/ 463725 w 2003583"/>
              <a:gd name="connsiteY12-376" fmla="*/ 1593252 h 2179536"/>
              <a:gd name="connsiteX13-377" fmla="*/ 143951 w 2003583"/>
              <a:gd name="connsiteY13-378" fmla="*/ 1689626 h 2179536"/>
              <a:gd name="connsiteX14-379" fmla="*/ 26285 w 2003583"/>
              <a:gd name="connsiteY14-380" fmla="*/ 1485824 h 2179536"/>
              <a:gd name="connsiteX15-381" fmla="*/ 269635 w 2003583"/>
              <a:gd name="connsiteY15-382" fmla="*/ 1257078 h 2179536"/>
              <a:gd name="connsiteX16-383" fmla="*/ 269635 w 2003583"/>
              <a:gd name="connsiteY16-384" fmla="*/ 859888 h 2179536"/>
              <a:gd name="connsiteX17-385" fmla="*/ 26285 w 2003583"/>
              <a:gd name="connsiteY17-386" fmla="*/ 631142 h 2179536"/>
              <a:gd name="connsiteX18-387" fmla="*/ 143951 w 2003583"/>
              <a:gd name="connsiteY18-388" fmla="*/ 427340 h 2179536"/>
              <a:gd name="connsiteX19-389" fmla="*/ 463725 w 2003583"/>
              <a:gd name="connsiteY19-390" fmla="*/ 523714 h 2179536"/>
              <a:gd name="connsiteX20-391" fmla="*/ 807702 w 2003583"/>
              <a:gd name="connsiteY20-392" fmla="*/ 325119 h 2179536"/>
              <a:gd name="connsiteX21-393" fmla="*/ 884127 w 2003583"/>
              <a:gd name="connsiteY21-394" fmla="*/ -1 h 2179536"/>
              <a:gd name="connsiteX22-395" fmla="*/ 1119457 w 2003583"/>
              <a:gd name="connsiteY22-396" fmla="*/ -1 h 2179536"/>
              <a:gd name="connsiteX23-397" fmla="*/ 1195882 w 2003583"/>
              <a:gd name="connsiteY23-398" fmla="*/ 325119 h 2179536"/>
              <a:gd name="connsiteX24-399" fmla="*/ 1539859 w 2003583"/>
              <a:gd name="connsiteY24-400" fmla="*/ 523714 h 2179536"/>
              <a:gd name="connsiteX0-401" fmla="*/ 1539859 w 2003583"/>
              <a:gd name="connsiteY0-402" fmla="*/ 523716 h 2179538"/>
              <a:gd name="connsiteX1-403" fmla="*/ 1859633 w 2003583"/>
              <a:gd name="connsiteY1-404" fmla="*/ 427342 h 2179538"/>
              <a:gd name="connsiteX2-405" fmla="*/ 1977299 w 2003583"/>
              <a:gd name="connsiteY2-406" fmla="*/ 631144 h 2179538"/>
              <a:gd name="connsiteX3-407" fmla="*/ 1733949 w 2003583"/>
              <a:gd name="connsiteY3-408" fmla="*/ 859890 h 2179538"/>
              <a:gd name="connsiteX4-409" fmla="*/ 1733949 w 2003583"/>
              <a:gd name="connsiteY4-410" fmla="*/ 1257080 h 2179538"/>
              <a:gd name="connsiteX5-411" fmla="*/ 1977299 w 2003583"/>
              <a:gd name="connsiteY5-412" fmla="*/ 1485826 h 2179538"/>
              <a:gd name="connsiteX6-413" fmla="*/ 1859633 w 2003583"/>
              <a:gd name="connsiteY6-414" fmla="*/ 1689628 h 2179538"/>
              <a:gd name="connsiteX7-415" fmla="*/ 1539859 w 2003583"/>
              <a:gd name="connsiteY7-416" fmla="*/ 1593254 h 2179538"/>
              <a:gd name="connsiteX8-417" fmla="*/ 1195882 w 2003583"/>
              <a:gd name="connsiteY8-418" fmla="*/ 1791849 h 2179538"/>
              <a:gd name="connsiteX9-419" fmla="*/ 1119457 w 2003583"/>
              <a:gd name="connsiteY9-420" fmla="*/ 2116969 h 2179538"/>
              <a:gd name="connsiteX10-421" fmla="*/ 884127 w 2003583"/>
              <a:gd name="connsiteY10-422" fmla="*/ 2116969 h 2179538"/>
              <a:gd name="connsiteX11-423" fmla="*/ 807702 w 2003583"/>
              <a:gd name="connsiteY11-424" fmla="*/ 1791849 h 2179538"/>
              <a:gd name="connsiteX12-425" fmla="*/ 463725 w 2003583"/>
              <a:gd name="connsiteY12-426" fmla="*/ 1593254 h 2179538"/>
              <a:gd name="connsiteX13-427" fmla="*/ 143951 w 2003583"/>
              <a:gd name="connsiteY13-428" fmla="*/ 1689628 h 2179538"/>
              <a:gd name="connsiteX14-429" fmla="*/ 26285 w 2003583"/>
              <a:gd name="connsiteY14-430" fmla="*/ 1485826 h 2179538"/>
              <a:gd name="connsiteX15-431" fmla="*/ 269635 w 2003583"/>
              <a:gd name="connsiteY15-432" fmla="*/ 1257080 h 2179538"/>
              <a:gd name="connsiteX16-433" fmla="*/ 269635 w 2003583"/>
              <a:gd name="connsiteY16-434" fmla="*/ 859890 h 2179538"/>
              <a:gd name="connsiteX17-435" fmla="*/ 26285 w 2003583"/>
              <a:gd name="connsiteY17-436" fmla="*/ 631144 h 2179538"/>
              <a:gd name="connsiteX18-437" fmla="*/ 143951 w 2003583"/>
              <a:gd name="connsiteY18-438" fmla="*/ 427342 h 2179538"/>
              <a:gd name="connsiteX19-439" fmla="*/ 463725 w 2003583"/>
              <a:gd name="connsiteY19-440" fmla="*/ 523716 h 2179538"/>
              <a:gd name="connsiteX20-441" fmla="*/ 807702 w 2003583"/>
              <a:gd name="connsiteY20-442" fmla="*/ 325121 h 2179538"/>
              <a:gd name="connsiteX21-443" fmla="*/ 884127 w 2003583"/>
              <a:gd name="connsiteY21-444" fmla="*/ 1 h 2179538"/>
              <a:gd name="connsiteX22-445" fmla="*/ 1119457 w 2003583"/>
              <a:gd name="connsiteY22-446" fmla="*/ 1 h 2179538"/>
              <a:gd name="connsiteX23-447" fmla="*/ 1195882 w 2003583"/>
              <a:gd name="connsiteY23-448" fmla="*/ 325121 h 2179538"/>
              <a:gd name="connsiteX24-449" fmla="*/ 1539859 w 2003583"/>
              <a:gd name="connsiteY24-450" fmla="*/ 523716 h 2179538"/>
              <a:gd name="connsiteX0-451" fmla="*/ 1539859 w 2003583"/>
              <a:gd name="connsiteY0-452" fmla="*/ 523714 h 2179536"/>
              <a:gd name="connsiteX1-453" fmla="*/ 1859633 w 2003583"/>
              <a:gd name="connsiteY1-454" fmla="*/ 427340 h 2179536"/>
              <a:gd name="connsiteX2-455" fmla="*/ 1977299 w 2003583"/>
              <a:gd name="connsiteY2-456" fmla="*/ 631142 h 2179536"/>
              <a:gd name="connsiteX3-457" fmla="*/ 1733949 w 2003583"/>
              <a:gd name="connsiteY3-458" fmla="*/ 859888 h 2179536"/>
              <a:gd name="connsiteX4-459" fmla="*/ 1733949 w 2003583"/>
              <a:gd name="connsiteY4-460" fmla="*/ 1257078 h 2179536"/>
              <a:gd name="connsiteX5-461" fmla="*/ 1977299 w 2003583"/>
              <a:gd name="connsiteY5-462" fmla="*/ 1485824 h 2179536"/>
              <a:gd name="connsiteX6-463" fmla="*/ 1859633 w 2003583"/>
              <a:gd name="connsiteY6-464" fmla="*/ 1689626 h 2179536"/>
              <a:gd name="connsiteX7-465" fmla="*/ 1539859 w 2003583"/>
              <a:gd name="connsiteY7-466" fmla="*/ 1593252 h 2179536"/>
              <a:gd name="connsiteX8-467" fmla="*/ 1195882 w 2003583"/>
              <a:gd name="connsiteY8-468" fmla="*/ 1791847 h 2179536"/>
              <a:gd name="connsiteX9-469" fmla="*/ 1119457 w 2003583"/>
              <a:gd name="connsiteY9-470" fmla="*/ 2116967 h 2179536"/>
              <a:gd name="connsiteX10-471" fmla="*/ 884127 w 2003583"/>
              <a:gd name="connsiteY10-472" fmla="*/ 2116967 h 2179536"/>
              <a:gd name="connsiteX11-473" fmla="*/ 807702 w 2003583"/>
              <a:gd name="connsiteY11-474" fmla="*/ 1791847 h 2179536"/>
              <a:gd name="connsiteX12-475" fmla="*/ 463725 w 2003583"/>
              <a:gd name="connsiteY12-476" fmla="*/ 1593252 h 2179536"/>
              <a:gd name="connsiteX13-477" fmla="*/ 143951 w 2003583"/>
              <a:gd name="connsiteY13-478" fmla="*/ 1689626 h 2179536"/>
              <a:gd name="connsiteX14-479" fmla="*/ 26285 w 2003583"/>
              <a:gd name="connsiteY14-480" fmla="*/ 1485824 h 2179536"/>
              <a:gd name="connsiteX15-481" fmla="*/ 269635 w 2003583"/>
              <a:gd name="connsiteY15-482" fmla="*/ 1257078 h 2179536"/>
              <a:gd name="connsiteX16-483" fmla="*/ 269635 w 2003583"/>
              <a:gd name="connsiteY16-484" fmla="*/ 859888 h 2179536"/>
              <a:gd name="connsiteX17-485" fmla="*/ 26285 w 2003583"/>
              <a:gd name="connsiteY17-486" fmla="*/ 631142 h 2179536"/>
              <a:gd name="connsiteX18-487" fmla="*/ 143951 w 2003583"/>
              <a:gd name="connsiteY18-488" fmla="*/ 427340 h 2179536"/>
              <a:gd name="connsiteX19-489" fmla="*/ 463725 w 2003583"/>
              <a:gd name="connsiteY19-490" fmla="*/ 523714 h 2179536"/>
              <a:gd name="connsiteX20-491" fmla="*/ 807702 w 2003583"/>
              <a:gd name="connsiteY20-492" fmla="*/ 325119 h 2179536"/>
              <a:gd name="connsiteX21-493" fmla="*/ 884127 w 2003583"/>
              <a:gd name="connsiteY21-494" fmla="*/ -1 h 2179536"/>
              <a:gd name="connsiteX22-495" fmla="*/ 1119457 w 2003583"/>
              <a:gd name="connsiteY22-496" fmla="*/ -1 h 2179536"/>
              <a:gd name="connsiteX23-497" fmla="*/ 1195882 w 2003583"/>
              <a:gd name="connsiteY23-498" fmla="*/ 325119 h 2179536"/>
              <a:gd name="connsiteX24-499" fmla="*/ 1539859 w 2003583"/>
              <a:gd name="connsiteY24-500" fmla="*/ 523714 h 2179536"/>
              <a:gd name="connsiteX0-501" fmla="*/ 1539859 w 2003583"/>
              <a:gd name="connsiteY0-502" fmla="*/ 564355 h 2220177"/>
              <a:gd name="connsiteX1-503" fmla="*/ 1859633 w 2003583"/>
              <a:gd name="connsiteY1-504" fmla="*/ 467981 h 2220177"/>
              <a:gd name="connsiteX2-505" fmla="*/ 1977299 w 2003583"/>
              <a:gd name="connsiteY2-506" fmla="*/ 671783 h 2220177"/>
              <a:gd name="connsiteX3-507" fmla="*/ 1733949 w 2003583"/>
              <a:gd name="connsiteY3-508" fmla="*/ 900529 h 2220177"/>
              <a:gd name="connsiteX4-509" fmla="*/ 1733949 w 2003583"/>
              <a:gd name="connsiteY4-510" fmla="*/ 1297719 h 2220177"/>
              <a:gd name="connsiteX5-511" fmla="*/ 1977299 w 2003583"/>
              <a:gd name="connsiteY5-512" fmla="*/ 1526465 h 2220177"/>
              <a:gd name="connsiteX6-513" fmla="*/ 1859633 w 2003583"/>
              <a:gd name="connsiteY6-514" fmla="*/ 1730267 h 2220177"/>
              <a:gd name="connsiteX7-515" fmla="*/ 1539859 w 2003583"/>
              <a:gd name="connsiteY7-516" fmla="*/ 1633893 h 2220177"/>
              <a:gd name="connsiteX8-517" fmla="*/ 1195882 w 2003583"/>
              <a:gd name="connsiteY8-518" fmla="*/ 1832488 h 2220177"/>
              <a:gd name="connsiteX9-519" fmla="*/ 1119457 w 2003583"/>
              <a:gd name="connsiteY9-520" fmla="*/ 2157608 h 2220177"/>
              <a:gd name="connsiteX10-521" fmla="*/ 884127 w 2003583"/>
              <a:gd name="connsiteY10-522" fmla="*/ 2157608 h 2220177"/>
              <a:gd name="connsiteX11-523" fmla="*/ 807702 w 2003583"/>
              <a:gd name="connsiteY11-524" fmla="*/ 1832488 h 2220177"/>
              <a:gd name="connsiteX12-525" fmla="*/ 463725 w 2003583"/>
              <a:gd name="connsiteY12-526" fmla="*/ 1633893 h 2220177"/>
              <a:gd name="connsiteX13-527" fmla="*/ 143951 w 2003583"/>
              <a:gd name="connsiteY13-528" fmla="*/ 1730267 h 2220177"/>
              <a:gd name="connsiteX14-529" fmla="*/ 26285 w 2003583"/>
              <a:gd name="connsiteY14-530" fmla="*/ 1526465 h 2220177"/>
              <a:gd name="connsiteX15-531" fmla="*/ 269635 w 2003583"/>
              <a:gd name="connsiteY15-532" fmla="*/ 1297719 h 2220177"/>
              <a:gd name="connsiteX16-533" fmla="*/ 269635 w 2003583"/>
              <a:gd name="connsiteY16-534" fmla="*/ 900529 h 2220177"/>
              <a:gd name="connsiteX17-535" fmla="*/ 26285 w 2003583"/>
              <a:gd name="connsiteY17-536" fmla="*/ 671783 h 2220177"/>
              <a:gd name="connsiteX18-537" fmla="*/ 143951 w 2003583"/>
              <a:gd name="connsiteY18-538" fmla="*/ 467981 h 2220177"/>
              <a:gd name="connsiteX19-539" fmla="*/ 463725 w 2003583"/>
              <a:gd name="connsiteY19-540" fmla="*/ 564355 h 2220177"/>
              <a:gd name="connsiteX20-541" fmla="*/ 807702 w 2003583"/>
              <a:gd name="connsiteY20-542" fmla="*/ 365760 h 2220177"/>
              <a:gd name="connsiteX21-543" fmla="*/ 884127 w 2003583"/>
              <a:gd name="connsiteY21-544" fmla="*/ 40640 h 2220177"/>
              <a:gd name="connsiteX22-545" fmla="*/ 1119457 w 2003583"/>
              <a:gd name="connsiteY22-546" fmla="*/ 40640 h 2220177"/>
              <a:gd name="connsiteX23-547" fmla="*/ 1195882 w 2003583"/>
              <a:gd name="connsiteY23-548" fmla="*/ 365760 h 2220177"/>
              <a:gd name="connsiteX24-549" fmla="*/ 1539859 w 2003583"/>
              <a:gd name="connsiteY24-550" fmla="*/ 564355 h 2220177"/>
              <a:gd name="connsiteX0-551" fmla="*/ 1539859 w 2003583"/>
              <a:gd name="connsiteY0-552" fmla="*/ 586285 h 2242107"/>
              <a:gd name="connsiteX1-553" fmla="*/ 1859633 w 2003583"/>
              <a:gd name="connsiteY1-554" fmla="*/ 489911 h 2242107"/>
              <a:gd name="connsiteX2-555" fmla="*/ 1977299 w 2003583"/>
              <a:gd name="connsiteY2-556" fmla="*/ 693713 h 2242107"/>
              <a:gd name="connsiteX3-557" fmla="*/ 1733949 w 2003583"/>
              <a:gd name="connsiteY3-558" fmla="*/ 922459 h 2242107"/>
              <a:gd name="connsiteX4-559" fmla="*/ 1733949 w 2003583"/>
              <a:gd name="connsiteY4-560" fmla="*/ 1319649 h 2242107"/>
              <a:gd name="connsiteX5-561" fmla="*/ 1977299 w 2003583"/>
              <a:gd name="connsiteY5-562" fmla="*/ 1548395 h 2242107"/>
              <a:gd name="connsiteX6-563" fmla="*/ 1859633 w 2003583"/>
              <a:gd name="connsiteY6-564" fmla="*/ 1752197 h 2242107"/>
              <a:gd name="connsiteX7-565" fmla="*/ 1539859 w 2003583"/>
              <a:gd name="connsiteY7-566" fmla="*/ 1655823 h 2242107"/>
              <a:gd name="connsiteX8-567" fmla="*/ 1195882 w 2003583"/>
              <a:gd name="connsiteY8-568" fmla="*/ 1854418 h 2242107"/>
              <a:gd name="connsiteX9-569" fmla="*/ 1119457 w 2003583"/>
              <a:gd name="connsiteY9-570" fmla="*/ 2179538 h 2242107"/>
              <a:gd name="connsiteX10-571" fmla="*/ 884127 w 2003583"/>
              <a:gd name="connsiteY10-572" fmla="*/ 2179538 h 2242107"/>
              <a:gd name="connsiteX11-573" fmla="*/ 807702 w 2003583"/>
              <a:gd name="connsiteY11-574" fmla="*/ 1854418 h 2242107"/>
              <a:gd name="connsiteX12-575" fmla="*/ 463725 w 2003583"/>
              <a:gd name="connsiteY12-576" fmla="*/ 1655823 h 2242107"/>
              <a:gd name="connsiteX13-577" fmla="*/ 143951 w 2003583"/>
              <a:gd name="connsiteY13-578" fmla="*/ 1752197 h 2242107"/>
              <a:gd name="connsiteX14-579" fmla="*/ 26285 w 2003583"/>
              <a:gd name="connsiteY14-580" fmla="*/ 1548395 h 2242107"/>
              <a:gd name="connsiteX15-581" fmla="*/ 269635 w 2003583"/>
              <a:gd name="connsiteY15-582" fmla="*/ 1319649 h 2242107"/>
              <a:gd name="connsiteX16-583" fmla="*/ 269635 w 2003583"/>
              <a:gd name="connsiteY16-584" fmla="*/ 922459 h 2242107"/>
              <a:gd name="connsiteX17-585" fmla="*/ 26285 w 2003583"/>
              <a:gd name="connsiteY17-586" fmla="*/ 693713 h 2242107"/>
              <a:gd name="connsiteX18-587" fmla="*/ 143951 w 2003583"/>
              <a:gd name="connsiteY18-588" fmla="*/ 489911 h 2242107"/>
              <a:gd name="connsiteX19-589" fmla="*/ 463725 w 2003583"/>
              <a:gd name="connsiteY19-590" fmla="*/ 586285 h 2242107"/>
              <a:gd name="connsiteX20-591" fmla="*/ 807702 w 2003583"/>
              <a:gd name="connsiteY20-592" fmla="*/ 387690 h 2242107"/>
              <a:gd name="connsiteX21-593" fmla="*/ 884127 w 2003583"/>
              <a:gd name="connsiteY21-594" fmla="*/ 62570 h 2242107"/>
              <a:gd name="connsiteX22-595" fmla="*/ 1119457 w 2003583"/>
              <a:gd name="connsiteY22-596" fmla="*/ 62570 h 2242107"/>
              <a:gd name="connsiteX23-597" fmla="*/ 1195882 w 2003583"/>
              <a:gd name="connsiteY23-598" fmla="*/ 387690 h 2242107"/>
              <a:gd name="connsiteX24-599" fmla="*/ 1539859 w 2003583"/>
              <a:gd name="connsiteY24-600" fmla="*/ 586285 h 2242107"/>
              <a:gd name="connsiteX0-601" fmla="*/ 1539859 w 2003583"/>
              <a:gd name="connsiteY0-602" fmla="*/ 586285 h 2242107"/>
              <a:gd name="connsiteX1-603" fmla="*/ 1859633 w 2003583"/>
              <a:gd name="connsiteY1-604" fmla="*/ 489911 h 2242107"/>
              <a:gd name="connsiteX2-605" fmla="*/ 1977299 w 2003583"/>
              <a:gd name="connsiteY2-606" fmla="*/ 693713 h 2242107"/>
              <a:gd name="connsiteX3-607" fmla="*/ 1733949 w 2003583"/>
              <a:gd name="connsiteY3-608" fmla="*/ 922459 h 2242107"/>
              <a:gd name="connsiteX4-609" fmla="*/ 1733949 w 2003583"/>
              <a:gd name="connsiteY4-610" fmla="*/ 1319649 h 2242107"/>
              <a:gd name="connsiteX5-611" fmla="*/ 1977299 w 2003583"/>
              <a:gd name="connsiteY5-612" fmla="*/ 1548395 h 2242107"/>
              <a:gd name="connsiteX6-613" fmla="*/ 1859633 w 2003583"/>
              <a:gd name="connsiteY6-614" fmla="*/ 1752197 h 2242107"/>
              <a:gd name="connsiteX7-615" fmla="*/ 1539859 w 2003583"/>
              <a:gd name="connsiteY7-616" fmla="*/ 1655823 h 2242107"/>
              <a:gd name="connsiteX8-617" fmla="*/ 1195882 w 2003583"/>
              <a:gd name="connsiteY8-618" fmla="*/ 1854418 h 2242107"/>
              <a:gd name="connsiteX9-619" fmla="*/ 1119457 w 2003583"/>
              <a:gd name="connsiteY9-620" fmla="*/ 2179538 h 2242107"/>
              <a:gd name="connsiteX10-621" fmla="*/ 884127 w 2003583"/>
              <a:gd name="connsiteY10-622" fmla="*/ 2179538 h 2242107"/>
              <a:gd name="connsiteX11-623" fmla="*/ 807702 w 2003583"/>
              <a:gd name="connsiteY11-624" fmla="*/ 1854418 h 2242107"/>
              <a:gd name="connsiteX12-625" fmla="*/ 463725 w 2003583"/>
              <a:gd name="connsiteY12-626" fmla="*/ 1655823 h 2242107"/>
              <a:gd name="connsiteX13-627" fmla="*/ 143951 w 2003583"/>
              <a:gd name="connsiteY13-628" fmla="*/ 1752197 h 2242107"/>
              <a:gd name="connsiteX14-629" fmla="*/ 26285 w 2003583"/>
              <a:gd name="connsiteY14-630" fmla="*/ 1548395 h 2242107"/>
              <a:gd name="connsiteX15-631" fmla="*/ 269635 w 2003583"/>
              <a:gd name="connsiteY15-632" fmla="*/ 1319649 h 2242107"/>
              <a:gd name="connsiteX16-633" fmla="*/ 269635 w 2003583"/>
              <a:gd name="connsiteY16-634" fmla="*/ 922459 h 2242107"/>
              <a:gd name="connsiteX17-635" fmla="*/ 26285 w 2003583"/>
              <a:gd name="connsiteY17-636" fmla="*/ 693713 h 2242107"/>
              <a:gd name="connsiteX18-637" fmla="*/ 143951 w 2003583"/>
              <a:gd name="connsiteY18-638" fmla="*/ 489911 h 2242107"/>
              <a:gd name="connsiteX19-639" fmla="*/ 463725 w 2003583"/>
              <a:gd name="connsiteY19-640" fmla="*/ 586285 h 2242107"/>
              <a:gd name="connsiteX20-641" fmla="*/ 807702 w 2003583"/>
              <a:gd name="connsiteY20-642" fmla="*/ 387690 h 2242107"/>
              <a:gd name="connsiteX21-643" fmla="*/ 884127 w 2003583"/>
              <a:gd name="connsiteY21-644" fmla="*/ 62570 h 2242107"/>
              <a:gd name="connsiteX22-645" fmla="*/ 1119457 w 2003583"/>
              <a:gd name="connsiteY22-646" fmla="*/ 62570 h 2242107"/>
              <a:gd name="connsiteX23-647" fmla="*/ 1195882 w 2003583"/>
              <a:gd name="connsiteY23-648" fmla="*/ 387690 h 2242107"/>
              <a:gd name="connsiteX24-649" fmla="*/ 1539859 w 2003583"/>
              <a:gd name="connsiteY24-650" fmla="*/ 586285 h 2242107"/>
              <a:gd name="connsiteX0-651" fmla="*/ 1539859 w 2003583"/>
              <a:gd name="connsiteY0-652" fmla="*/ 586285 h 2242107"/>
              <a:gd name="connsiteX1-653" fmla="*/ 1859633 w 2003583"/>
              <a:gd name="connsiteY1-654" fmla="*/ 489911 h 2242107"/>
              <a:gd name="connsiteX2-655" fmla="*/ 1977299 w 2003583"/>
              <a:gd name="connsiteY2-656" fmla="*/ 693713 h 2242107"/>
              <a:gd name="connsiteX3-657" fmla="*/ 1733949 w 2003583"/>
              <a:gd name="connsiteY3-658" fmla="*/ 922459 h 2242107"/>
              <a:gd name="connsiteX4-659" fmla="*/ 1733949 w 2003583"/>
              <a:gd name="connsiteY4-660" fmla="*/ 1319649 h 2242107"/>
              <a:gd name="connsiteX5-661" fmla="*/ 1977299 w 2003583"/>
              <a:gd name="connsiteY5-662" fmla="*/ 1548395 h 2242107"/>
              <a:gd name="connsiteX6-663" fmla="*/ 1859633 w 2003583"/>
              <a:gd name="connsiteY6-664" fmla="*/ 1752197 h 2242107"/>
              <a:gd name="connsiteX7-665" fmla="*/ 1539859 w 2003583"/>
              <a:gd name="connsiteY7-666" fmla="*/ 1655823 h 2242107"/>
              <a:gd name="connsiteX8-667" fmla="*/ 1195882 w 2003583"/>
              <a:gd name="connsiteY8-668" fmla="*/ 1854418 h 2242107"/>
              <a:gd name="connsiteX9-669" fmla="*/ 1119457 w 2003583"/>
              <a:gd name="connsiteY9-670" fmla="*/ 2179538 h 2242107"/>
              <a:gd name="connsiteX10-671" fmla="*/ 884127 w 2003583"/>
              <a:gd name="connsiteY10-672" fmla="*/ 2179538 h 2242107"/>
              <a:gd name="connsiteX11-673" fmla="*/ 807702 w 2003583"/>
              <a:gd name="connsiteY11-674" fmla="*/ 1854418 h 2242107"/>
              <a:gd name="connsiteX12-675" fmla="*/ 463725 w 2003583"/>
              <a:gd name="connsiteY12-676" fmla="*/ 1655823 h 2242107"/>
              <a:gd name="connsiteX13-677" fmla="*/ 143951 w 2003583"/>
              <a:gd name="connsiteY13-678" fmla="*/ 1752197 h 2242107"/>
              <a:gd name="connsiteX14-679" fmla="*/ 26285 w 2003583"/>
              <a:gd name="connsiteY14-680" fmla="*/ 1548395 h 2242107"/>
              <a:gd name="connsiteX15-681" fmla="*/ 269635 w 2003583"/>
              <a:gd name="connsiteY15-682" fmla="*/ 1319649 h 2242107"/>
              <a:gd name="connsiteX16-683" fmla="*/ 269635 w 2003583"/>
              <a:gd name="connsiteY16-684" fmla="*/ 922459 h 2242107"/>
              <a:gd name="connsiteX17-685" fmla="*/ 26285 w 2003583"/>
              <a:gd name="connsiteY17-686" fmla="*/ 693713 h 2242107"/>
              <a:gd name="connsiteX18-687" fmla="*/ 143951 w 2003583"/>
              <a:gd name="connsiteY18-688" fmla="*/ 489911 h 2242107"/>
              <a:gd name="connsiteX19-689" fmla="*/ 463725 w 2003583"/>
              <a:gd name="connsiteY19-690" fmla="*/ 586285 h 2242107"/>
              <a:gd name="connsiteX20-691" fmla="*/ 807702 w 2003583"/>
              <a:gd name="connsiteY20-692" fmla="*/ 387690 h 2242107"/>
              <a:gd name="connsiteX21-693" fmla="*/ 884127 w 2003583"/>
              <a:gd name="connsiteY21-694" fmla="*/ 62570 h 2242107"/>
              <a:gd name="connsiteX22-695" fmla="*/ 1119457 w 2003583"/>
              <a:gd name="connsiteY22-696" fmla="*/ 62570 h 2242107"/>
              <a:gd name="connsiteX23-697" fmla="*/ 1195882 w 2003583"/>
              <a:gd name="connsiteY23-698" fmla="*/ 387690 h 2242107"/>
              <a:gd name="connsiteX24-699" fmla="*/ 1539859 w 2003583"/>
              <a:gd name="connsiteY24-700" fmla="*/ 586285 h 2242107"/>
              <a:gd name="connsiteX0-701" fmla="*/ 1539859 w 2003583"/>
              <a:gd name="connsiteY0-702" fmla="*/ 586285 h 2242107"/>
              <a:gd name="connsiteX1-703" fmla="*/ 1859633 w 2003583"/>
              <a:gd name="connsiteY1-704" fmla="*/ 489911 h 2242107"/>
              <a:gd name="connsiteX2-705" fmla="*/ 1977299 w 2003583"/>
              <a:gd name="connsiteY2-706" fmla="*/ 693713 h 2242107"/>
              <a:gd name="connsiteX3-707" fmla="*/ 1733949 w 2003583"/>
              <a:gd name="connsiteY3-708" fmla="*/ 922459 h 2242107"/>
              <a:gd name="connsiteX4-709" fmla="*/ 1733949 w 2003583"/>
              <a:gd name="connsiteY4-710" fmla="*/ 1319649 h 2242107"/>
              <a:gd name="connsiteX5-711" fmla="*/ 1977299 w 2003583"/>
              <a:gd name="connsiteY5-712" fmla="*/ 1548395 h 2242107"/>
              <a:gd name="connsiteX6-713" fmla="*/ 1859633 w 2003583"/>
              <a:gd name="connsiteY6-714" fmla="*/ 1752197 h 2242107"/>
              <a:gd name="connsiteX7-715" fmla="*/ 1539859 w 2003583"/>
              <a:gd name="connsiteY7-716" fmla="*/ 1655823 h 2242107"/>
              <a:gd name="connsiteX8-717" fmla="*/ 1195882 w 2003583"/>
              <a:gd name="connsiteY8-718" fmla="*/ 1854418 h 2242107"/>
              <a:gd name="connsiteX9-719" fmla="*/ 1119457 w 2003583"/>
              <a:gd name="connsiteY9-720" fmla="*/ 2179538 h 2242107"/>
              <a:gd name="connsiteX10-721" fmla="*/ 884127 w 2003583"/>
              <a:gd name="connsiteY10-722" fmla="*/ 2179538 h 2242107"/>
              <a:gd name="connsiteX11-723" fmla="*/ 807702 w 2003583"/>
              <a:gd name="connsiteY11-724" fmla="*/ 1854418 h 2242107"/>
              <a:gd name="connsiteX12-725" fmla="*/ 463725 w 2003583"/>
              <a:gd name="connsiteY12-726" fmla="*/ 1655823 h 2242107"/>
              <a:gd name="connsiteX13-727" fmla="*/ 143951 w 2003583"/>
              <a:gd name="connsiteY13-728" fmla="*/ 1752197 h 2242107"/>
              <a:gd name="connsiteX14-729" fmla="*/ 26285 w 2003583"/>
              <a:gd name="connsiteY14-730" fmla="*/ 1548395 h 2242107"/>
              <a:gd name="connsiteX15-731" fmla="*/ 269635 w 2003583"/>
              <a:gd name="connsiteY15-732" fmla="*/ 1319649 h 2242107"/>
              <a:gd name="connsiteX16-733" fmla="*/ 269635 w 2003583"/>
              <a:gd name="connsiteY16-734" fmla="*/ 922459 h 2242107"/>
              <a:gd name="connsiteX17-735" fmla="*/ 26285 w 2003583"/>
              <a:gd name="connsiteY17-736" fmla="*/ 693713 h 2242107"/>
              <a:gd name="connsiteX18-737" fmla="*/ 143951 w 2003583"/>
              <a:gd name="connsiteY18-738" fmla="*/ 489911 h 2242107"/>
              <a:gd name="connsiteX19-739" fmla="*/ 463725 w 2003583"/>
              <a:gd name="connsiteY19-740" fmla="*/ 586285 h 2242107"/>
              <a:gd name="connsiteX20-741" fmla="*/ 807702 w 2003583"/>
              <a:gd name="connsiteY20-742" fmla="*/ 387690 h 2242107"/>
              <a:gd name="connsiteX21-743" fmla="*/ 884127 w 2003583"/>
              <a:gd name="connsiteY21-744" fmla="*/ 62570 h 2242107"/>
              <a:gd name="connsiteX22-745" fmla="*/ 1119457 w 2003583"/>
              <a:gd name="connsiteY22-746" fmla="*/ 62570 h 2242107"/>
              <a:gd name="connsiteX23-747" fmla="*/ 1195882 w 2003583"/>
              <a:gd name="connsiteY23-748" fmla="*/ 387690 h 2242107"/>
              <a:gd name="connsiteX24-749" fmla="*/ 1539859 w 2003583"/>
              <a:gd name="connsiteY24-750" fmla="*/ 586285 h 2242107"/>
              <a:gd name="connsiteX0-751" fmla="*/ 1539859 w 2003583"/>
              <a:gd name="connsiteY0-752" fmla="*/ 586285 h 2242107"/>
              <a:gd name="connsiteX1-753" fmla="*/ 1859633 w 2003583"/>
              <a:gd name="connsiteY1-754" fmla="*/ 489911 h 2242107"/>
              <a:gd name="connsiteX2-755" fmla="*/ 1977299 w 2003583"/>
              <a:gd name="connsiteY2-756" fmla="*/ 693713 h 2242107"/>
              <a:gd name="connsiteX3-757" fmla="*/ 1733949 w 2003583"/>
              <a:gd name="connsiteY3-758" fmla="*/ 922459 h 2242107"/>
              <a:gd name="connsiteX4-759" fmla="*/ 1733949 w 2003583"/>
              <a:gd name="connsiteY4-760" fmla="*/ 1319649 h 2242107"/>
              <a:gd name="connsiteX5-761" fmla="*/ 1977299 w 2003583"/>
              <a:gd name="connsiteY5-762" fmla="*/ 1548395 h 2242107"/>
              <a:gd name="connsiteX6-763" fmla="*/ 1859633 w 2003583"/>
              <a:gd name="connsiteY6-764" fmla="*/ 1752197 h 2242107"/>
              <a:gd name="connsiteX7-765" fmla="*/ 1539859 w 2003583"/>
              <a:gd name="connsiteY7-766" fmla="*/ 1655823 h 2242107"/>
              <a:gd name="connsiteX8-767" fmla="*/ 1195882 w 2003583"/>
              <a:gd name="connsiteY8-768" fmla="*/ 1854418 h 2242107"/>
              <a:gd name="connsiteX9-769" fmla="*/ 1119457 w 2003583"/>
              <a:gd name="connsiteY9-770" fmla="*/ 2179538 h 2242107"/>
              <a:gd name="connsiteX10-771" fmla="*/ 884127 w 2003583"/>
              <a:gd name="connsiteY10-772" fmla="*/ 2179538 h 2242107"/>
              <a:gd name="connsiteX11-773" fmla="*/ 807702 w 2003583"/>
              <a:gd name="connsiteY11-774" fmla="*/ 1854418 h 2242107"/>
              <a:gd name="connsiteX12-775" fmla="*/ 463725 w 2003583"/>
              <a:gd name="connsiteY12-776" fmla="*/ 1655823 h 2242107"/>
              <a:gd name="connsiteX13-777" fmla="*/ 143951 w 2003583"/>
              <a:gd name="connsiteY13-778" fmla="*/ 1752197 h 2242107"/>
              <a:gd name="connsiteX14-779" fmla="*/ 26285 w 2003583"/>
              <a:gd name="connsiteY14-780" fmla="*/ 1548395 h 2242107"/>
              <a:gd name="connsiteX15-781" fmla="*/ 269635 w 2003583"/>
              <a:gd name="connsiteY15-782" fmla="*/ 1319649 h 2242107"/>
              <a:gd name="connsiteX16-783" fmla="*/ 269635 w 2003583"/>
              <a:gd name="connsiteY16-784" fmla="*/ 922459 h 2242107"/>
              <a:gd name="connsiteX17-785" fmla="*/ 26285 w 2003583"/>
              <a:gd name="connsiteY17-786" fmla="*/ 693713 h 2242107"/>
              <a:gd name="connsiteX18-787" fmla="*/ 143951 w 2003583"/>
              <a:gd name="connsiteY18-788" fmla="*/ 489911 h 2242107"/>
              <a:gd name="connsiteX19-789" fmla="*/ 463725 w 2003583"/>
              <a:gd name="connsiteY19-790" fmla="*/ 586285 h 2242107"/>
              <a:gd name="connsiteX20-791" fmla="*/ 807702 w 2003583"/>
              <a:gd name="connsiteY20-792" fmla="*/ 387690 h 2242107"/>
              <a:gd name="connsiteX21-793" fmla="*/ 884127 w 2003583"/>
              <a:gd name="connsiteY21-794" fmla="*/ 62570 h 2242107"/>
              <a:gd name="connsiteX22-795" fmla="*/ 1119457 w 2003583"/>
              <a:gd name="connsiteY22-796" fmla="*/ 62570 h 2242107"/>
              <a:gd name="connsiteX23-797" fmla="*/ 1195882 w 2003583"/>
              <a:gd name="connsiteY23-798" fmla="*/ 387690 h 2242107"/>
              <a:gd name="connsiteX24-799" fmla="*/ 1539859 w 2003583"/>
              <a:gd name="connsiteY24-800" fmla="*/ 586285 h 2242107"/>
              <a:gd name="connsiteX0-801" fmla="*/ 1539859 w 2003583"/>
              <a:gd name="connsiteY0-802" fmla="*/ 586285 h 2242107"/>
              <a:gd name="connsiteX1-803" fmla="*/ 1859633 w 2003583"/>
              <a:gd name="connsiteY1-804" fmla="*/ 489911 h 2242107"/>
              <a:gd name="connsiteX2-805" fmla="*/ 1977299 w 2003583"/>
              <a:gd name="connsiteY2-806" fmla="*/ 693713 h 2242107"/>
              <a:gd name="connsiteX3-807" fmla="*/ 1733949 w 2003583"/>
              <a:gd name="connsiteY3-808" fmla="*/ 922459 h 2242107"/>
              <a:gd name="connsiteX4-809" fmla="*/ 1733949 w 2003583"/>
              <a:gd name="connsiteY4-810" fmla="*/ 1319649 h 2242107"/>
              <a:gd name="connsiteX5-811" fmla="*/ 1977299 w 2003583"/>
              <a:gd name="connsiteY5-812" fmla="*/ 1548395 h 2242107"/>
              <a:gd name="connsiteX6-813" fmla="*/ 1859633 w 2003583"/>
              <a:gd name="connsiteY6-814" fmla="*/ 1752197 h 2242107"/>
              <a:gd name="connsiteX7-815" fmla="*/ 1539859 w 2003583"/>
              <a:gd name="connsiteY7-816" fmla="*/ 1655823 h 2242107"/>
              <a:gd name="connsiteX8-817" fmla="*/ 1195882 w 2003583"/>
              <a:gd name="connsiteY8-818" fmla="*/ 1854418 h 2242107"/>
              <a:gd name="connsiteX9-819" fmla="*/ 1119457 w 2003583"/>
              <a:gd name="connsiteY9-820" fmla="*/ 2179538 h 2242107"/>
              <a:gd name="connsiteX10-821" fmla="*/ 884127 w 2003583"/>
              <a:gd name="connsiteY10-822" fmla="*/ 2179538 h 2242107"/>
              <a:gd name="connsiteX11-823" fmla="*/ 807702 w 2003583"/>
              <a:gd name="connsiteY11-824" fmla="*/ 1854418 h 2242107"/>
              <a:gd name="connsiteX12-825" fmla="*/ 463725 w 2003583"/>
              <a:gd name="connsiteY12-826" fmla="*/ 1655823 h 2242107"/>
              <a:gd name="connsiteX13-827" fmla="*/ 143951 w 2003583"/>
              <a:gd name="connsiteY13-828" fmla="*/ 1752197 h 2242107"/>
              <a:gd name="connsiteX14-829" fmla="*/ 26285 w 2003583"/>
              <a:gd name="connsiteY14-830" fmla="*/ 1548395 h 2242107"/>
              <a:gd name="connsiteX15-831" fmla="*/ 269635 w 2003583"/>
              <a:gd name="connsiteY15-832" fmla="*/ 1319649 h 2242107"/>
              <a:gd name="connsiteX16-833" fmla="*/ 269635 w 2003583"/>
              <a:gd name="connsiteY16-834" fmla="*/ 922459 h 2242107"/>
              <a:gd name="connsiteX17-835" fmla="*/ 26285 w 2003583"/>
              <a:gd name="connsiteY17-836" fmla="*/ 693713 h 2242107"/>
              <a:gd name="connsiteX18-837" fmla="*/ 143951 w 2003583"/>
              <a:gd name="connsiteY18-838" fmla="*/ 489911 h 2242107"/>
              <a:gd name="connsiteX19-839" fmla="*/ 463725 w 2003583"/>
              <a:gd name="connsiteY19-840" fmla="*/ 586285 h 2242107"/>
              <a:gd name="connsiteX20-841" fmla="*/ 807702 w 2003583"/>
              <a:gd name="connsiteY20-842" fmla="*/ 387690 h 2242107"/>
              <a:gd name="connsiteX21-843" fmla="*/ 884127 w 2003583"/>
              <a:gd name="connsiteY21-844" fmla="*/ 62570 h 2242107"/>
              <a:gd name="connsiteX22-845" fmla="*/ 1119457 w 2003583"/>
              <a:gd name="connsiteY22-846" fmla="*/ 62570 h 2242107"/>
              <a:gd name="connsiteX23-847" fmla="*/ 1195882 w 2003583"/>
              <a:gd name="connsiteY23-848" fmla="*/ 387690 h 2242107"/>
              <a:gd name="connsiteX24-849" fmla="*/ 1539859 w 2003583"/>
              <a:gd name="connsiteY24-850" fmla="*/ 586285 h 2242107"/>
              <a:gd name="connsiteX0-851" fmla="*/ 1539859 w 2003583"/>
              <a:gd name="connsiteY0-852" fmla="*/ 586285 h 2242107"/>
              <a:gd name="connsiteX1-853" fmla="*/ 1859633 w 2003583"/>
              <a:gd name="connsiteY1-854" fmla="*/ 489911 h 2242107"/>
              <a:gd name="connsiteX2-855" fmla="*/ 1977299 w 2003583"/>
              <a:gd name="connsiteY2-856" fmla="*/ 693713 h 2242107"/>
              <a:gd name="connsiteX3-857" fmla="*/ 1733949 w 2003583"/>
              <a:gd name="connsiteY3-858" fmla="*/ 922459 h 2242107"/>
              <a:gd name="connsiteX4-859" fmla="*/ 1733949 w 2003583"/>
              <a:gd name="connsiteY4-860" fmla="*/ 1319649 h 2242107"/>
              <a:gd name="connsiteX5-861" fmla="*/ 1977299 w 2003583"/>
              <a:gd name="connsiteY5-862" fmla="*/ 1548395 h 2242107"/>
              <a:gd name="connsiteX6-863" fmla="*/ 1859633 w 2003583"/>
              <a:gd name="connsiteY6-864" fmla="*/ 1752197 h 2242107"/>
              <a:gd name="connsiteX7-865" fmla="*/ 1539859 w 2003583"/>
              <a:gd name="connsiteY7-866" fmla="*/ 1655823 h 2242107"/>
              <a:gd name="connsiteX8-867" fmla="*/ 1195882 w 2003583"/>
              <a:gd name="connsiteY8-868" fmla="*/ 1854418 h 2242107"/>
              <a:gd name="connsiteX9-869" fmla="*/ 1119457 w 2003583"/>
              <a:gd name="connsiteY9-870" fmla="*/ 2179538 h 2242107"/>
              <a:gd name="connsiteX10-871" fmla="*/ 884127 w 2003583"/>
              <a:gd name="connsiteY10-872" fmla="*/ 2179538 h 2242107"/>
              <a:gd name="connsiteX11-873" fmla="*/ 807702 w 2003583"/>
              <a:gd name="connsiteY11-874" fmla="*/ 1854418 h 2242107"/>
              <a:gd name="connsiteX12-875" fmla="*/ 463725 w 2003583"/>
              <a:gd name="connsiteY12-876" fmla="*/ 1655823 h 2242107"/>
              <a:gd name="connsiteX13-877" fmla="*/ 143951 w 2003583"/>
              <a:gd name="connsiteY13-878" fmla="*/ 1752197 h 2242107"/>
              <a:gd name="connsiteX14-879" fmla="*/ 26285 w 2003583"/>
              <a:gd name="connsiteY14-880" fmla="*/ 1548395 h 2242107"/>
              <a:gd name="connsiteX15-881" fmla="*/ 269635 w 2003583"/>
              <a:gd name="connsiteY15-882" fmla="*/ 1319649 h 2242107"/>
              <a:gd name="connsiteX16-883" fmla="*/ 269635 w 2003583"/>
              <a:gd name="connsiteY16-884" fmla="*/ 922459 h 2242107"/>
              <a:gd name="connsiteX17-885" fmla="*/ 26285 w 2003583"/>
              <a:gd name="connsiteY17-886" fmla="*/ 693713 h 2242107"/>
              <a:gd name="connsiteX18-887" fmla="*/ 143951 w 2003583"/>
              <a:gd name="connsiteY18-888" fmla="*/ 489911 h 2242107"/>
              <a:gd name="connsiteX19-889" fmla="*/ 463725 w 2003583"/>
              <a:gd name="connsiteY19-890" fmla="*/ 586285 h 2242107"/>
              <a:gd name="connsiteX20-891" fmla="*/ 807702 w 2003583"/>
              <a:gd name="connsiteY20-892" fmla="*/ 387690 h 2242107"/>
              <a:gd name="connsiteX21-893" fmla="*/ 884127 w 2003583"/>
              <a:gd name="connsiteY21-894" fmla="*/ 62570 h 2242107"/>
              <a:gd name="connsiteX22-895" fmla="*/ 1119457 w 2003583"/>
              <a:gd name="connsiteY22-896" fmla="*/ 62570 h 2242107"/>
              <a:gd name="connsiteX23-897" fmla="*/ 1195882 w 2003583"/>
              <a:gd name="connsiteY23-898" fmla="*/ 387690 h 2242107"/>
              <a:gd name="connsiteX24-899" fmla="*/ 1539859 w 2003583"/>
              <a:gd name="connsiteY24-900" fmla="*/ 586285 h 2242107"/>
              <a:gd name="connsiteX0-901" fmla="*/ 1539859 w 2003583"/>
              <a:gd name="connsiteY0-902" fmla="*/ 586285 h 2242107"/>
              <a:gd name="connsiteX1-903" fmla="*/ 1859633 w 2003583"/>
              <a:gd name="connsiteY1-904" fmla="*/ 489911 h 2242107"/>
              <a:gd name="connsiteX2-905" fmla="*/ 1977299 w 2003583"/>
              <a:gd name="connsiteY2-906" fmla="*/ 693713 h 2242107"/>
              <a:gd name="connsiteX3-907" fmla="*/ 1733949 w 2003583"/>
              <a:gd name="connsiteY3-908" fmla="*/ 922459 h 2242107"/>
              <a:gd name="connsiteX4-909" fmla="*/ 1733949 w 2003583"/>
              <a:gd name="connsiteY4-910" fmla="*/ 1319649 h 2242107"/>
              <a:gd name="connsiteX5-911" fmla="*/ 1977299 w 2003583"/>
              <a:gd name="connsiteY5-912" fmla="*/ 1548395 h 2242107"/>
              <a:gd name="connsiteX6-913" fmla="*/ 1859633 w 2003583"/>
              <a:gd name="connsiteY6-914" fmla="*/ 1752197 h 2242107"/>
              <a:gd name="connsiteX7-915" fmla="*/ 1539859 w 2003583"/>
              <a:gd name="connsiteY7-916" fmla="*/ 1655823 h 2242107"/>
              <a:gd name="connsiteX8-917" fmla="*/ 1195882 w 2003583"/>
              <a:gd name="connsiteY8-918" fmla="*/ 1854418 h 2242107"/>
              <a:gd name="connsiteX9-919" fmla="*/ 1119457 w 2003583"/>
              <a:gd name="connsiteY9-920" fmla="*/ 2179538 h 2242107"/>
              <a:gd name="connsiteX10-921" fmla="*/ 884127 w 2003583"/>
              <a:gd name="connsiteY10-922" fmla="*/ 2179538 h 2242107"/>
              <a:gd name="connsiteX11-923" fmla="*/ 807702 w 2003583"/>
              <a:gd name="connsiteY11-924" fmla="*/ 1854418 h 2242107"/>
              <a:gd name="connsiteX12-925" fmla="*/ 463725 w 2003583"/>
              <a:gd name="connsiteY12-926" fmla="*/ 1655823 h 2242107"/>
              <a:gd name="connsiteX13-927" fmla="*/ 143951 w 2003583"/>
              <a:gd name="connsiteY13-928" fmla="*/ 1752197 h 2242107"/>
              <a:gd name="connsiteX14-929" fmla="*/ 26285 w 2003583"/>
              <a:gd name="connsiteY14-930" fmla="*/ 1548395 h 2242107"/>
              <a:gd name="connsiteX15-931" fmla="*/ 269635 w 2003583"/>
              <a:gd name="connsiteY15-932" fmla="*/ 1319649 h 2242107"/>
              <a:gd name="connsiteX16-933" fmla="*/ 269635 w 2003583"/>
              <a:gd name="connsiteY16-934" fmla="*/ 922459 h 2242107"/>
              <a:gd name="connsiteX17-935" fmla="*/ 26285 w 2003583"/>
              <a:gd name="connsiteY17-936" fmla="*/ 693713 h 2242107"/>
              <a:gd name="connsiteX18-937" fmla="*/ 143951 w 2003583"/>
              <a:gd name="connsiteY18-938" fmla="*/ 489911 h 2242107"/>
              <a:gd name="connsiteX19-939" fmla="*/ 463725 w 2003583"/>
              <a:gd name="connsiteY19-940" fmla="*/ 586285 h 2242107"/>
              <a:gd name="connsiteX20-941" fmla="*/ 807702 w 2003583"/>
              <a:gd name="connsiteY20-942" fmla="*/ 387690 h 2242107"/>
              <a:gd name="connsiteX21-943" fmla="*/ 884127 w 2003583"/>
              <a:gd name="connsiteY21-944" fmla="*/ 62570 h 2242107"/>
              <a:gd name="connsiteX22-945" fmla="*/ 1119457 w 2003583"/>
              <a:gd name="connsiteY22-946" fmla="*/ 62570 h 2242107"/>
              <a:gd name="connsiteX23-947" fmla="*/ 1195882 w 2003583"/>
              <a:gd name="connsiteY23-948" fmla="*/ 387690 h 2242107"/>
              <a:gd name="connsiteX24-949" fmla="*/ 1539859 w 2003583"/>
              <a:gd name="connsiteY24-950" fmla="*/ 586285 h 2242107"/>
              <a:gd name="connsiteX0-951" fmla="*/ 1539859 w 2003583"/>
              <a:gd name="connsiteY0-952" fmla="*/ 586285 h 2242107"/>
              <a:gd name="connsiteX1-953" fmla="*/ 1859633 w 2003583"/>
              <a:gd name="connsiteY1-954" fmla="*/ 489911 h 2242107"/>
              <a:gd name="connsiteX2-955" fmla="*/ 1977299 w 2003583"/>
              <a:gd name="connsiteY2-956" fmla="*/ 693713 h 2242107"/>
              <a:gd name="connsiteX3-957" fmla="*/ 1733949 w 2003583"/>
              <a:gd name="connsiteY3-958" fmla="*/ 922459 h 2242107"/>
              <a:gd name="connsiteX4-959" fmla="*/ 1733949 w 2003583"/>
              <a:gd name="connsiteY4-960" fmla="*/ 1319649 h 2242107"/>
              <a:gd name="connsiteX5-961" fmla="*/ 1977299 w 2003583"/>
              <a:gd name="connsiteY5-962" fmla="*/ 1548395 h 2242107"/>
              <a:gd name="connsiteX6-963" fmla="*/ 1859633 w 2003583"/>
              <a:gd name="connsiteY6-964" fmla="*/ 1752197 h 2242107"/>
              <a:gd name="connsiteX7-965" fmla="*/ 1539859 w 2003583"/>
              <a:gd name="connsiteY7-966" fmla="*/ 1655823 h 2242107"/>
              <a:gd name="connsiteX8-967" fmla="*/ 1195882 w 2003583"/>
              <a:gd name="connsiteY8-968" fmla="*/ 1854418 h 2242107"/>
              <a:gd name="connsiteX9-969" fmla="*/ 1119457 w 2003583"/>
              <a:gd name="connsiteY9-970" fmla="*/ 2179538 h 2242107"/>
              <a:gd name="connsiteX10-971" fmla="*/ 884127 w 2003583"/>
              <a:gd name="connsiteY10-972" fmla="*/ 2179538 h 2242107"/>
              <a:gd name="connsiteX11-973" fmla="*/ 807702 w 2003583"/>
              <a:gd name="connsiteY11-974" fmla="*/ 1854418 h 2242107"/>
              <a:gd name="connsiteX12-975" fmla="*/ 463725 w 2003583"/>
              <a:gd name="connsiteY12-976" fmla="*/ 1655823 h 2242107"/>
              <a:gd name="connsiteX13-977" fmla="*/ 143951 w 2003583"/>
              <a:gd name="connsiteY13-978" fmla="*/ 1752197 h 2242107"/>
              <a:gd name="connsiteX14-979" fmla="*/ 26285 w 2003583"/>
              <a:gd name="connsiteY14-980" fmla="*/ 1548395 h 2242107"/>
              <a:gd name="connsiteX15-981" fmla="*/ 269635 w 2003583"/>
              <a:gd name="connsiteY15-982" fmla="*/ 1319649 h 2242107"/>
              <a:gd name="connsiteX16-983" fmla="*/ 269635 w 2003583"/>
              <a:gd name="connsiteY16-984" fmla="*/ 922459 h 2242107"/>
              <a:gd name="connsiteX17-985" fmla="*/ 26285 w 2003583"/>
              <a:gd name="connsiteY17-986" fmla="*/ 693713 h 2242107"/>
              <a:gd name="connsiteX18-987" fmla="*/ 143951 w 2003583"/>
              <a:gd name="connsiteY18-988" fmla="*/ 489911 h 2242107"/>
              <a:gd name="connsiteX19-989" fmla="*/ 463725 w 2003583"/>
              <a:gd name="connsiteY19-990" fmla="*/ 586285 h 2242107"/>
              <a:gd name="connsiteX20-991" fmla="*/ 807702 w 2003583"/>
              <a:gd name="connsiteY20-992" fmla="*/ 387690 h 2242107"/>
              <a:gd name="connsiteX21-993" fmla="*/ 884127 w 2003583"/>
              <a:gd name="connsiteY21-994" fmla="*/ 62570 h 2242107"/>
              <a:gd name="connsiteX22-995" fmla="*/ 1119457 w 2003583"/>
              <a:gd name="connsiteY22-996" fmla="*/ 62570 h 2242107"/>
              <a:gd name="connsiteX23-997" fmla="*/ 1195882 w 2003583"/>
              <a:gd name="connsiteY23-998" fmla="*/ 387690 h 2242107"/>
              <a:gd name="connsiteX24-999" fmla="*/ 1539859 w 2003583"/>
              <a:gd name="connsiteY24-1000" fmla="*/ 586285 h 2242107"/>
              <a:gd name="connsiteX0-1001" fmla="*/ 1539859 w 2003583"/>
              <a:gd name="connsiteY0-1002" fmla="*/ 586285 h 2242107"/>
              <a:gd name="connsiteX1-1003" fmla="*/ 1859633 w 2003583"/>
              <a:gd name="connsiteY1-1004" fmla="*/ 489911 h 2242107"/>
              <a:gd name="connsiteX2-1005" fmla="*/ 1977299 w 2003583"/>
              <a:gd name="connsiteY2-1006" fmla="*/ 693713 h 2242107"/>
              <a:gd name="connsiteX3-1007" fmla="*/ 1733949 w 2003583"/>
              <a:gd name="connsiteY3-1008" fmla="*/ 922459 h 2242107"/>
              <a:gd name="connsiteX4-1009" fmla="*/ 1733949 w 2003583"/>
              <a:gd name="connsiteY4-1010" fmla="*/ 1319649 h 2242107"/>
              <a:gd name="connsiteX5-1011" fmla="*/ 1977299 w 2003583"/>
              <a:gd name="connsiteY5-1012" fmla="*/ 1548395 h 2242107"/>
              <a:gd name="connsiteX6-1013" fmla="*/ 1859633 w 2003583"/>
              <a:gd name="connsiteY6-1014" fmla="*/ 1752197 h 2242107"/>
              <a:gd name="connsiteX7-1015" fmla="*/ 1539859 w 2003583"/>
              <a:gd name="connsiteY7-1016" fmla="*/ 1655823 h 2242107"/>
              <a:gd name="connsiteX8-1017" fmla="*/ 1195882 w 2003583"/>
              <a:gd name="connsiteY8-1018" fmla="*/ 1854418 h 2242107"/>
              <a:gd name="connsiteX9-1019" fmla="*/ 1119457 w 2003583"/>
              <a:gd name="connsiteY9-1020" fmla="*/ 2179538 h 2242107"/>
              <a:gd name="connsiteX10-1021" fmla="*/ 884127 w 2003583"/>
              <a:gd name="connsiteY10-1022" fmla="*/ 2179538 h 2242107"/>
              <a:gd name="connsiteX11-1023" fmla="*/ 807702 w 2003583"/>
              <a:gd name="connsiteY11-1024" fmla="*/ 1854418 h 2242107"/>
              <a:gd name="connsiteX12-1025" fmla="*/ 463725 w 2003583"/>
              <a:gd name="connsiteY12-1026" fmla="*/ 1655823 h 2242107"/>
              <a:gd name="connsiteX13-1027" fmla="*/ 143951 w 2003583"/>
              <a:gd name="connsiteY13-1028" fmla="*/ 1752197 h 2242107"/>
              <a:gd name="connsiteX14-1029" fmla="*/ 26285 w 2003583"/>
              <a:gd name="connsiteY14-1030" fmla="*/ 1548395 h 2242107"/>
              <a:gd name="connsiteX15-1031" fmla="*/ 269635 w 2003583"/>
              <a:gd name="connsiteY15-1032" fmla="*/ 1319649 h 2242107"/>
              <a:gd name="connsiteX16-1033" fmla="*/ 269635 w 2003583"/>
              <a:gd name="connsiteY16-1034" fmla="*/ 922459 h 2242107"/>
              <a:gd name="connsiteX17-1035" fmla="*/ 26285 w 2003583"/>
              <a:gd name="connsiteY17-1036" fmla="*/ 693713 h 2242107"/>
              <a:gd name="connsiteX18-1037" fmla="*/ 143951 w 2003583"/>
              <a:gd name="connsiteY18-1038" fmla="*/ 489911 h 2242107"/>
              <a:gd name="connsiteX19-1039" fmla="*/ 463725 w 2003583"/>
              <a:gd name="connsiteY19-1040" fmla="*/ 586285 h 2242107"/>
              <a:gd name="connsiteX20-1041" fmla="*/ 807702 w 2003583"/>
              <a:gd name="connsiteY20-1042" fmla="*/ 387690 h 2242107"/>
              <a:gd name="connsiteX21-1043" fmla="*/ 884127 w 2003583"/>
              <a:gd name="connsiteY21-1044" fmla="*/ 62570 h 2242107"/>
              <a:gd name="connsiteX22-1045" fmla="*/ 1119457 w 2003583"/>
              <a:gd name="connsiteY22-1046" fmla="*/ 62570 h 2242107"/>
              <a:gd name="connsiteX23-1047" fmla="*/ 1195882 w 2003583"/>
              <a:gd name="connsiteY23-1048" fmla="*/ 387690 h 2242107"/>
              <a:gd name="connsiteX24-1049" fmla="*/ 1539859 w 2003583"/>
              <a:gd name="connsiteY24-1050" fmla="*/ 586285 h 2242107"/>
              <a:gd name="connsiteX0-1051" fmla="*/ 1539859 w 2003583"/>
              <a:gd name="connsiteY0-1052" fmla="*/ 586285 h 2242107"/>
              <a:gd name="connsiteX1-1053" fmla="*/ 1815989 w 2003583"/>
              <a:gd name="connsiteY1-1054" fmla="*/ 481182 h 2242107"/>
              <a:gd name="connsiteX2-1055" fmla="*/ 1977299 w 2003583"/>
              <a:gd name="connsiteY2-1056" fmla="*/ 693713 h 2242107"/>
              <a:gd name="connsiteX3-1057" fmla="*/ 1733949 w 2003583"/>
              <a:gd name="connsiteY3-1058" fmla="*/ 922459 h 2242107"/>
              <a:gd name="connsiteX4-1059" fmla="*/ 1733949 w 2003583"/>
              <a:gd name="connsiteY4-1060" fmla="*/ 1319649 h 2242107"/>
              <a:gd name="connsiteX5-1061" fmla="*/ 1977299 w 2003583"/>
              <a:gd name="connsiteY5-1062" fmla="*/ 1548395 h 2242107"/>
              <a:gd name="connsiteX6-1063" fmla="*/ 1859633 w 2003583"/>
              <a:gd name="connsiteY6-1064" fmla="*/ 1752197 h 2242107"/>
              <a:gd name="connsiteX7-1065" fmla="*/ 1539859 w 2003583"/>
              <a:gd name="connsiteY7-1066" fmla="*/ 1655823 h 2242107"/>
              <a:gd name="connsiteX8-1067" fmla="*/ 1195882 w 2003583"/>
              <a:gd name="connsiteY8-1068" fmla="*/ 1854418 h 2242107"/>
              <a:gd name="connsiteX9-1069" fmla="*/ 1119457 w 2003583"/>
              <a:gd name="connsiteY9-1070" fmla="*/ 2179538 h 2242107"/>
              <a:gd name="connsiteX10-1071" fmla="*/ 884127 w 2003583"/>
              <a:gd name="connsiteY10-1072" fmla="*/ 2179538 h 2242107"/>
              <a:gd name="connsiteX11-1073" fmla="*/ 807702 w 2003583"/>
              <a:gd name="connsiteY11-1074" fmla="*/ 1854418 h 2242107"/>
              <a:gd name="connsiteX12-1075" fmla="*/ 463725 w 2003583"/>
              <a:gd name="connsiteY12-1076" fmla="*/ 1655823 h 2242107"/>
              <a:gd name="connsiteX13-1077" fmla="*/ 143951 w 2003583"/>
              <a:gd name="connsiteY13-1078" fmla="*/ 1752197 h 2242107"/>
              <a:gd name="connsiteX14-1079" fmla="*/ 26285 w 2003583"/>
              <a:gd name="connsiteY14-1080" fmla="*/ 1548395 h 2242107"/>
              <a:gd name="connsiteX15-1081" fmla="*/ 269635 w 2003583"/>
              <a:gd name="connsiteY15-1082" fmla="*/ 1319649 h 2242107"/>
              <a:gd name="connsiteX16-1083" fmla="*/ 269635 w 2003583"/>
              <a:gd name="connsiteY16-1084" fmla="*/ 922459 h 2242107"/>
              <a:gd name="connsiteX17-1085" fmla="*/ 26285 w 2003583"/>
              <a:gd name="connsiteY17-1086" fmla="*/ 693713 h 2242107"/>
              <a:gd name="connsiteX18-1087" fmla="*/ 143951 w 2003583"/>
              <a:gd name="connsiteY18-1088" fmla="*/ 489911 h 2242107"/>
              <a:gd name="connsiteX19-1089" fmla="*/ 463725 w 2003583"/>
              <a:gd name="connsiteY19-1090" fmla="*/ 586285 h 2242107"/>
              <a:gd name="connsiteX20-1091" fmla="*/ 807702 w 2003583"/>
              <a:gd name="connsiteY20-1092" fmla="*/ 387690 h 2242107"/>
              <a:gd name="connsiteX21-1093" fmla="*/ 884127 w 2003583"/>
              <a:gd name="connsiteY21-1094" fmla="*/ 62570 h 2242107"/>
              <a:gd name="connsiteX22-1095" fmla="*/ 1119457 w 2003583"/>
              <a:gd name="connsiteY22-1096" fmla="*/ 62570 h 2242107"/>
              <a:gd name="connsiteX23-1097" fmla="*/ 1195882 w 2003583"/>
              <a:gd name="connsiteY23-1098" fmla="*/ 387690 h 2242107"/>
              <a:gd name="connsiteX24-1099" fmla="*/ 1539859 w 2003583"/>
              <a:gd name="connsiteY24-1100" fmla="*/ 586285 h 2242107"/>
              <a:gd name="connsiteX0-1101" fmla="*/ 1539859 w 2003583"/>
              <a:gd name="connsiteY0-1102" fmla="*/ 586285 h 2225306"/>
              <a:gd name="connsiteX1-1103" fmla="*/ 1815989 w 2003583"/>
              <a:gd name="connsiteY1-1104" fmla="*/ 481182 h 2225306"/>
              <a:gd name="connsiteX2-1105" fmla="*/ 1977299 w 2003583"/>
              <a:gd name="connsiteY2-1106" fmla="*/ 693713 h 2225306"/>
              <a:gd name="connsiteX3-1107" fmla="*/ 1733949 w 2003583"/>
              <a:gd name="connsiteY3-1108" fmla="*/ 922459 h 2225306"/>
              <a:gd name="connsiteX4-1109" fmla="*/ 1733949 w 2003583"/>
              <a:gd name="connsiteY4-1110" fmla="*/ 1319649 h 2225306"/>
              <a:gd name="connsiteX5-1111" fmla="*/ 1977299 w 2003583"/>
              <a:gd name="connsiteY5-1112" fmla="*/ 1548395 h 2225306"/>
              <a:gd name="connsiteX6-1113" fmla="*/ 1859633 w 2003583"/>
              <a:gd name="connsiteY6-1114" fmla="*/ 1752197 h 2225306"/>
              <a:gd name="connsiteX7-1115" fmla="*/ 1539859 w 2003583"/>
              <a:gd name="connsiteY7-1116" fmla="*/ 1655823 h 2225306"/>
              <a:gd name="connsiteX8-1117" fmla="*/ 1195882 w 2003583"/>
              <a:gd name="connsiteY8-1118" fmla="*/ 1854418 h 2225306"/>
              <a:gd name="connsiteX9-1119" fmla="*/ 1119457 w 2003583"/>
              <a:gd name="connsiteY9-1120" fmla="*/ 2179538 h 2225306"/>
              <a:gd name="connsiteX10-1121" fmla="*/ 849212 w 2003583"/>
              <a:gd name="connsiteY10-1122" fmla="*/ 2188266 h 2225306"/>
              <a:gd name="connsiteX11-1123" fmla="*/ 807702 w 2003583"/>
              <a:gd name="connsiteY11-1124" fmla="*/ 1854418 h 2225306"/>
              <a:gd name="connsiteX12-1125" fmla="*/ 463725 w 2003583"/>
              <a:gd name="connsiteY12-1126" fmla="*/ 1655823 h 2225306"/>
              <a:gd name="connsiteX13-1127" fmla="*/ 143951 w 2003583"/>
              <a:gd name="connsiteY13-1128" fmla="*/ 1752197 h 2225306"/>
              <a:gd name="connsiteX14-1129" fmla="*/ 26285 w 2003583"/>
              <a:gd name="connsiteY14-1130" fmla="*/ 1548395 h 2225306"/>
              <a:gd name="connsiteX15-1131" fmla="*/ 269635 w 2003583"/>
              <a:gd name="connsiteY15-1132" fmla="*/ 1319649 h 2225306"/>
              <a:gd name="connsiteX16-1133" fmla="*/ 269635 w 2003583"/>
              <a:gd name="connsiteY16-1134" fmla="*/ 922459 h 2225306"/>
              <a:gd name="connsiteX17-1135" fmla="*/ 26285 w 2003583"/>
              <a:gd name="connsiteY17-1136" fmla="*/ 693713 h 2225306"/>
              <a:gd name="connsiteX18-1137" fmla="*/ 143951 w 2003583"/>
              <a:gd name="connsiteY18-1138" fmla="*/ 489911 h 2225306"/>
              <a:gd name="connsiteX19-1139" fmla="*/ 463725 w 2003583"/>
              <a:gd name="connsiteY19-1140" fmla="*/ 586285 h 2225306"/>
              <a:gd name="connsiteX20-1141" fmla="*/ 807702 w 2003583"/>
              <a:gd name="connsiteY20-1142" fmla="*/ 387690 h 2225306"/>
              <a:gd name="connsiteX21-1143" fmla="*/ 884127 w 2003583"/>
              <a:gd name="connsiteY21-1144" fmla="*/ 62570 h 2225306"/>
              <a:gd name="connsiteX22-1145" fmla="*/ 1119457 w 2003583"/>
              <a:gd name="connsiteY22-1146" fmla="*/ 62570 h 2225306"/>
              <a:gd name="connsiteX23-1147" fmla="*/ 1195882 w 2003583"/>
              <a:gd name="connsiteY23-1148" fmla="*/ 387690 h 2225306"/>
              <a:gd name="connsiteX24-1149" fmla="*/ 1539859 w 2003583"/>
              <a:gd name="connsiteY24-1150" fmla="*/ 586285 h 2225306"/>
              <a:gd name="connsiteX0-1151" fmla="*/ 1551437 w 2015161"/>
              <a:gd name="connsiteY0-1152" fmla="*/ 586285 h 2225304"/>
              <a:gd name="connsiteX1-1153" fmla="*/ 1827567 w 2015161"/>
              <a:gd name="connsiteY1-1154" fmla="*/ 481182 h 2225304"/>
              <a:gd name="connsiteX2-1155" fmla="*/ 1988877 w 2015161"/>
              <a:gd name="connsiteY2-1156" fmla="*/ 693713 h 2225304"/>
              <a:gd name="connsiteX3-1157" fmla="*/ 1745527 w 2015161"/>
              <a:gd name="connsiteY3-1158" fmla="*/ 922459 h 2225304"/>
              <a:gd name="connsiteX4-1159" fmla="*/ 1745527 w 2015161"/>
              <a:gd name="connsiteY4-1160" fmla="*/ 1319649 h 2225304"/>
              <a:gd name="connsiteX5-1161" fmla="*/ 1988877 w 2015161"/>
              <a:gd name="connsiteY5-1162" fmla="*/ 1548395 h 2225304"/>
              <a:gd name="connsiteX6-1163" fmla="*/ 1871211 w 2015161"/>
              <a:gd name="connsiteY6-1164" fmla="*/ 1752197 h 2225304"/>
              <a:gd name="connsiteX7-1165" fmla="*/ 1551437 w 2015161"/>
              <a:gd name="connsiteY7-1166" fmla="*/ 1655823 h 2225304"/>
              <a:gd name="connsiteX8-1167" fmla="*/ 1207460 w 2015161"/>
              <a:gd name="connsiteY8-1168" fmla="*/ 1854418 h 2225304"/>
              <a:gd name="connsiteX9-1169" fmla="*/ 1131035 w 2015161"/>
              <a:gd name="connsiteY9-1170" fmla="*/ 2179538 h 2225304"/>
              <a:gd name="connsiteX10-1171" fmla="*/ 860790 w 2015161"/>
              <a:gd name="connsiteY10-1172" fmla="*/ 2188266 h 2225304"/>
              <a:gd name="connsiteX11-1173" fmla="*/ 819280 w 2015161"/>
              <a:gd name="connsiteY11-1174" fmla="*/ 1854418 h 2225304"/>
              <a:gd name="connsiteX12-1175" fmla="*/ 475303 w 2015161"/>
              <a:gd name="connsiteY12-1176" fmla="*/ 1655823 h 2225304"/>
              <a:gd name="connsiteX13-1177" fmla="*/ 155529 w 2015161"/>
              <a:gd name="connsiteY13-1178" fmla="*/ 1752197 h 2225304"/>
              <a:gd name="connsiteX14-1179" fmla="*/ 2948 w 2015161"/>
              <a:gd name="connsiteY14-1180" fmla="*/ 1522210 h 2225304"/>
              <a:gd name="connsiteX15-1181" fmla="*/ 281213 w 2015161"/>
              <a:gd name="connsiteY15-1182" fmla="*/ 1319649 h 2225304"/>
              <a:gd name="connsiteX16-1183" fmla="*/ 281213 w 2015161"/>
              <a:gd name="connsiteY16-1184" fmla="*/ 922459 h 2225304"/>
              <a:gd name="connsiteX17-1185" fmla="*/ 37863 w 2015161"/>
              <a:gd name="connsiteY17-1186" fmla="*/ 693713 h 2225304"/>
              <a:gd name="connsiteX18-1187" fmla="*/ 155529 w 2015161"/>
              <a:gd name="connsiteY18-1188" fmla="*/ 489911 h 2225304"/>
              <a:gd name="connsiteX19-1189" fmla="*/ 475303 w 2015161"/>
              <a:gd name="connsiteY19-1190" fmla="*/ 586285 h 2225304"/>
              <a:gd name="connsiteX20-1191" fmla="*/ 819280 w 2015161"/>
              <a:gd name="connsiteY20-1192" fmla="*/ 387690 h 2225304"/>
              <a:gd name="connsiteX21-1193" fmla="*/ 895705 w 2015161"/>
              <a:gd name="connsiteY21-1194" fmla="*/ 62570 h 2225304"/>
              <a:gd name="connsiteX22-1195" fmla="*/ 1131035 w 2015161"/>
              <a:gd name="connsiteY22-1196" fmla="*/ 62570 h 2225304"/>
              <a:gd name="connsiteX23-1197" fmla="*/ 1207460 w 2015161"/>
              <a:gd name="connsiteY23-1198" fmla="*/ 387690 h 2225304"/>
              <a:gd name="connsiteX24-1199" fmla="*/ 1551437 w 2015161"/>
              <a:gd name="connsiteY24-1200" fmla="*/ 586285 h 2225304"/>
              <a:gd name="connsiteX0-1201" fmla="*/ 1551439 w 2015163"/>
              <a:gd name="connsiteY0-1202" fmla="*/ 586285 h 2225306"/>
              <a:gd name="connsiteX1-1203" fmla="*/ 1827569 w 2015163"/>
              <a:gd name="connsiteY1-1204" fmla="*/ 481182 h 2225306"/>
              <a:gd name="connsiteX2-1205" fmla="*/ 1988879 w 2015163"/>
              <a:gd name="connsiteY2-1206" fmla="*/ 693713 h 2225306"/>
              <a:gd name="connsiteX3-1207" fmla="*/ 1745529 w 2015163"/>
              <a:gd name="connsiteY3-1208" fmla="*/ 922459 h 2225306"/>
              <a:gd name="connsiteX4-1209" fmla="*/ 1745529 w 2015163"/>
              <a:gd name="connsiteY4-1210" fmla="*/ 1319649 h 2225306"/>
              <a:gd name="connsiteX5-1211" fmla="*/ 1988879 w 2015163"/>
              <a:gd name="connsiteY5-1212" fmla="*/ 1548395 h 2225306"/>
              <a:gd name="connsiteX6-1213" fmla="*/ 1871213 w 2015163"/>
              <a:gd name="connsiteY6-1214" fmla="*/ 1752197 h 2225306"/>
              <a:gd name="connsiteX7-1215" fmla="*/ 1551439 w 2015163"/>
              <a:gd name="connsiteY7-1216" fmla="*/ 1655823 h 2225306"/>
              <a:gd name="connsiteX8-1217" fmla="*/ 1207462 w 2015163"/>
              <a:gd name="connsiteY8-1218" fmla="*/ 1854418 h 2225306"/>
              <a:gd name="connsiteX9-1219" fmla="*/ 1131037 w 2015163"/>
              <a:gd name="connsiteY9-1220" fmla="*/ 2179538 h 2225306"/>
              <a:gd name="connsiteX10-1221" fmla="*/ 860792 w 2015163"/>
              <a:gd name="connsiteY10-1222" fmla="*/ 2188266 h 2225306"/>
              <a:gd name="connsiteX11-1223" fmla="*/ 819282 w 2015163"/>
              <a:gd name="connsiteY11-1224" fmla="*/ 1854418 h 2225306"/>
              <a:gd name="connsiteX12-1225" fmla="*/ 475305 w 2015163"/>
              <a:gd name="connsiteY12-1226" fmla="*/ 1655823 h 2225306"/>
              <a:gd name="connsiteX13-1227" fmla="*/ 155531 w 2015163"/>
              <a:gd name="connsiteY13-1228" fmla="*/ 1752197 h 2225306"/>
              <a:gd name="connsiteX14-1229" fmla="*/ 2950 w 2015163"/>
              <a:gd name="connsiteY14-1230" fmla="*/ 1522210 h 2225306"/>
              <a:gd name="connsiteX15-1231" fmla="*/ 281215 w 2015163"/>
              <a:gd name="connsiteY15-1232" fmla="*/ 1319649 h 2225306"/>
              <a:gd name="connsiteX16-1233" fmla="*/ 281215 w 2015163"/>
              <a:gd name="connsiteY16-1234" fmla="*/ 922459 h 2225306"/>
              <a:gd name="connsiteX17-1235" fmla="*/ 37865 w 2015163"/>
              <a:gd name="connsiteY17-1236" fmla="*/ 693713 h 2225306"/>
              <a:gd name="connsiteX18-1237" fmla="*/ 155531 w 2015163"/>
              <a:gd name="connsiteY18-1238" fmla="*/ 463725 h 2225306"/>
              <a:gd name="connsiteX19-1239" fmla="*/ 475305 w 2015163"/>
              <a:gd name="connsiteY19-1240" fmla="*/ 586285 h 2225306"/>
              <a:gd name="connsiteX20-1241" fmla="*/ 819282 w 2015163"/>
              <a:gd name="connsiteY20-1242" fmla="*/ 387690 h 2225306"/>
              <a:gd name="connsiteX21-1243" fmla="*/ 895707 w 2015163"/>
              <a:gd name="connsiteY21-1244" fmla="*/ 62570 h 2225306"/>
              <a:gd name="connsiteX22-1245" fmla="*/ 1131037 w 2015163"/>
              <a:gd name="connsiteY22-1246" fmla="*/ 62570 h 2225306"/>
              <a:gd name="connsiteX23-1247" fmla="*/ 1207462 w 2015163"/>
              <a:gd name="connsiteY23-1248" fmla="*/ 387690 h 2225306"/>
              <a:gd name="connsiteX24-1249" fmla="*/ 1551439 w 2015163"/>
              <a:gd name="connsiteY24-1250" fmla="*/ 586285 h 2225306"/>
              <a:gd name="connsiteX0-1251" fmla="*/ 1551439 w 2015163"/>
              <a:gd name="connsiteY0-1252" fmla="*/ 575030 h 2214049"/>
              <a:gd name="connsiteX1-1253" fmla="*/ 1827569 w 2015163"/>
              <a:gd name="connsiteY1-1254" fmla="*/ 469927 h 2214049"/>
              <a:gd name="connsiteX2-1255" fmla="*/ 1988879 w 2015163"/>
              <a:gd name="connsiteY2-1256" fmla="*/ 682458 h 2214049"/>
              <a:gd name="connsiteX3-1257" fmla="*/ 1745529 w 2015163"/>
              <a:gd name="connsiteY3-1258" fmla="*/ 911204 h 2214049"/>
              <a:gd name="connsiteX4-1259" fmla="*/ 1745529 w 2015163"/>
              <a:gd name="connsiteY4-1260" fmla="*/ 1308394 h 2214049"/>
              <a:gd name="connsiteX5-1261" fmla="*/ 1988879 w 2015163"/>
              <a:gd name="connsiteY5-1262" fmla="*/ 1537140 h 2214049"/>
              <a:gd name="connsiteX6-1263" fmla="*/ 1871213 w 2015163"/>
              <a:gd name="connsiteY6-1264" fmla="*/ 1740942 h 2214049"/>
              <a:gd name="connsiteX7-1265" fmla="*/ 1551439 w 2015163"/>
              <a:gd name="connsiteY7-1266" fmla="*/ 1644568 h 2214049"/>
              <a:gd name="connsiteX8-1267" fmla="*/ 1207462 w 2015163"/>
              <a:gd name="connsiteY8-1268" fmla="*/ 1843163 h 2214049"/>
              <a:gd name="connsiteX9-1269" fmla="*/ 1131037 w 2015163"/>
              <a:gd name="connsiteY9-1270" fmla="*/ 2168283 h 2214049"/>
              <a:gd name="connsiteX10-1271" fmla="*/ 860792 w 2015163"/>
              <a:gd name="connsiteY10-1272" fmla="*/ 2177011 h 2214049"/>
              <a:gd name="connsiteX11-1273" fmla="*/ 819282 w 2015163"/>
              <a:gd name="connsiteY11-1274" fmla="*/ 1843163 h 2214049"/>
              <a:gd name="connsiteX12-1275" fmla="*/ 475305 w 2015163"/>
              <a:gd name="connsiteY12-1276" fmla="*/ 1644568 h 2214049"/>
              <a:gd name="connsiteX13-1277" fmla="*/ 155531 w 2015163"/>
              <a:gd name="connsiteY13-1278" fmla="*/ 1740942 h 2214049"/>
              <a:gd name="connsiteX14-1279" fmla="*/ 2950 w 2015163"/>
              <a:gd name="connsiteY14-1280" fmla="*/ 1510955 h 2214049"/>
              <a:gd name="connsiteX15-1281" fmla="*/ 281215 w 2015163"/>
              <a:gd name="connsiteY15-1282" fmla="*/ 1308394 h 2214049"/>
              <a:gd name="connsiteX16-1283" fmla="*/ 281215 w 2015163"/>
              <a:gd name="connsiteY16-1284" fmla="*/ 911204 h 2214049"/>
              <a:gd name="connsiteX17-1285" fmla="*/ 37865 w 2015163"/>
              <a:gd name="connsiteY17-1286" fmla="*/ 682458 h 2214049"/>
              <a:gd name="connsiteX18-1287" fmla="*/ 155531 w 2015163"/>
              <a:gd name="connsiteY18-1288" fmla="*/ 452470 h 2214049"/>
              <a:gd name="connsiteX19-1289" fmla="*/ 475305 w 2015163"/>
              <a:gd name="connsiteY19-1290" fmla="*/ 575030 h 2214049"/>
              <a:gd name="connsiteX20-1291" fmla="*/ 819282 w 2015163"/>
              <a:gd name="connsiteY20-1292" fmla="*/ 376435 h 2214049"/>
              <a:gd name="connsiteX21-1293" fmla="*/ 895707 w 2015163"/>
              <a:gd name="connsiteY21-1294" fmla="*/ 51315 h 2214049"/>
              <a:gd name="connsiteX22-1295" fmla="*/ 1165952 w 2015163"/>
              <a:gd name="connsiteY22-1296" fmla="*/ 33857 h 2214049"/>
              <a:gd name="connsiteX23-1297" fmla="*/ 1207462 w 2015163"/>
              <a:gd name="connsiteY23-1298" fmla="*/ 376435 h 2214049"/>
              <a:gd name="connsiteX24-1299" fmla="*/ 1551439 w 2015163"/>
              <a:gd name="connsiteY24-1300" fmla="*/ 575030 h 2214049"/>
              <a:gd name="connsiteX0-1301" fmla="*/ 1551439 w 2015163"/>
              <a:gd name="connsiteY0-1302" fmla="*/ 575028 h 2214049"/>
              <a:gd name="connsiteX1-1303" fmla="*/ 1810111 w 2015163"/>
              <a:gd name="connsiteY1-1304" fmla="*/ 443740 h 2214049"/>
              <a:gd name="connsiteX2-1305" fmla="*/ 1988879 w 2015163"/>
              <a:gd name="connsiteY2-1306" fmla="*/ 682456 h 2214049"/>
              <a:gd name="connsiteX3-1307" fmla="*/ 1745529 w 2015163"/>
              <a:gd name="connsiteY3-1308" fmla="*/ 911202 h 2214049"/>
              <a:gd name="connsiteX4-1309" fmla="*/ 1745529 w 2015163"/>
              <a:gd name="connsiteY4-1310" fmla="*/ 1308392 h 2214049"/>
              <a:gd name="connsiteX5-1311" fmla="*/ 1988879 w 2015163"/>
              <a:gd name="connsiteY5-1312" fmla="*/ 1537138 h 2214049"/>
              <a:gd name="connsiteX6-1313" fmla="*/ 1871213 w 2015163"/>
              <a:gd name="connsiteY6-1314" fmla="*/ 1740940 h 2214049"/>
              <a:gd name="connsiteX7-1315" fmla="*/ 1551439 w 2015163"/>
              <a:gd name="connsiteY7-1316" fmla="*/ 1644566 h 2214049"/>
              <a:gd name="connsiteX8-1317" fmla="*/ 1207462 w 2015163"/>
              <a:gd name="connsiteY8-1318" fmla="*/ 1843161 h 2214049"/>
              <a:gd name="connsiteX9-1319" fmla="*/ 1131037 w 2015163"/>
              <a:gd name="connsiteY9-1320" fmla="*/ 2168281 h 2214049"/>
              <a:gd name="connsiteX10-1321" fmla="*/ 860792 w 2015163"/>
              <a:gd name="connsiteY10-1322" fmla="*/ 2177009 h 2214049"/>
              <a:gd name="connsiteX11-1323" fmla="*/ 819282 w 2015163"/>
              <a:gd name="connsiteY11-1324" fmla="*/ 1843161 h 2214049"/>
              <a:gd name="connsiteX12-1325" fmla="*/ 475305 w 2015163"/>
              <a:gd name="connsiteY12-1326" fmla="*/ 1644566 h 2214049"/>
              <a:gd name="connsiteX13-1327" fmla="*/ 155531 w 2015163"/>
              <a:gd name="connsiteY13-1328" fmla="*/ 1740940 h 2214049"/>
              <a:gd name="connsiteX14-1329" fmla="*/ 2950 w 2015163"/>
              <a:gd name="connsiteY14-1330" fmla="*/ 1510953 h 2214049"/>
              <a:gd name="connsiteX15-1331" fmla="*/ 281215 w 2015163"/>
              <a:gd name="connsiteY15-1332" fmla="*/ 1308392 h 2214049"/>
              <a:gd name="connsiteX16-1333" fmla="*/ 281215 w 2015163"/>
              <a:gd name="connsiteY16-1334" fmla="*/ 911202 h 2214049"/>
              <a:gd name="connsiteX17-1335" fmla="*/ 37865 w 2015163"/>
              <a:gd name="connsiteY17-1336" fmla="*/ 682456 h 2214049"/>
              <a:gd name="connsiteX18-1337" fmla="*/ 155531 w 2015163"/>
              <a:gd name="connsiteY18-1338" fmla="*/ 452468 h 2214049"/>
              <a:gd name="connsiteX19-1339" fmla="*/ 475305 w 2015163"/>
              <a:gd name="connsiteY19-1340" fmla="*/ 575028 h 2214049"/>
              <a:gd name="connsiteX20-1341" fmla="*/ 819282 w 2015163"/>
              <a:gd name="connsiteY20-1342" fmla="*/ 376433 h 2214049"/>
              <a:gd name="connsiteX21-1343" fmla="*/ 895707 w 2015163"/>
              <a:gd name="connsiteY21-1344" fmla="*/ 51313 h 2214049"/>
              <a:gd name="connsiteX22-1345" fmla="*/ 1165952 w 2015163"/>
              <a:gd name="connsiteY22-1346" fmla="*/ 33855 h 2214049"/>
              <a:gd name="connsiteX23-1347" fmla="*/ 1207462 w 2015163"/>
              <a:gd name="connsiteY23-1348" fmla="*/ 376433 h 2214049"/>
              <a:gd name="connsiteX24-1349" fmla="*/ 1551439 w 2015163"/>
              <a:gd name="connsiteY24-1350" fmla="*/ 575028 h 2214049"/>
              <a:gd name="connsiteX0-1351" fmla="*/ 1551439 w 1990924"/>
              <a:gd name="connsiteY0-1352" fmla="*/ 575028 h 2214047"/>
              <a:gd name="connsiteX1-1353" fmla="*/ 1810111 w 1990924"/>
              <a:gd name="connsiteY1-1354" fmla="*/ 443740 h 2214047"/>
              <a:gd name="connsiteX2-1355" fmla="*/ 1988879 w 1990924"/>
              <a:gd name="connsiteY2-1356" fmla="*/ 682456 h 2214047"/>
              <a:gd name="connsiteX3-1357" fmla="*/ 1745529 w 1990924"/>
              <a:gd name="connsiteY3-1358" fmla="*/ 911202 h 2214047"/>
              <a:gd name="connsiteX4-1359" fmla="*/ 1745529 w 1990924"/>
              <a:gd name="connsiteY4-1360" fmla="*/ 1308392 h 2214047"/>
              <a:gd name="connsiteX5-1361" fmla="*/ 1988879 w 1990924"/>
              <a:gd name="connsiteY5-1362" fmla="*/ 1537138 h 2214047"/>
              <a:gd name="connsiteX6-1363" fmla="*/ 1845026 w 1990924"/>
              <a:gd name="connsiteY6-1364" fmla="*/ 1775854 h 2214047"/>
              <a:gd name="connsiteX7-1365" fmla="*/ 1551439 w 1990924"/>
              <a:gd name="connsiteY7-1366" fmla="*/ 1644566 h 2214047"/>
              <a:gd name="connsiteX8-1367" fmla="*/ 1207462 w 1990924"/>
              <a:gd name="connsiteY8-1368" fmla="*/ 1843161 h 2214047"/>
              <a:gd name="connsiteX9-1369" fmla="*/ 1131037 w 1990924"/>
              <a:gd name="connsiteY9-1370" fmla="*/ 2168281 h 2214047"/>
              <a:gd name="connsiteX10-1371" fmla="*/ 860792 w 1990924"/>
              <a:gd name="connsiteY10-1372" fmla="*/ 2177009 h 2214047"/>
              <a:gd name="connsiteX11-1373" fmla="*/ 819282 w 1990924"/>
              <a:gd name="connsiteY11-1374" fmla="*/ 1843161 h 2214047"/>
              <a:gd name="connsiteX12-1375" fmla="*/ 475305 w 1990924"/>
              <a:gd name="connsiteY12-1376" fmla="*/ 1644566 h 2214047"/>
              <a:gd name="connsiteX13-1377" fmla="*/ 155531 w 1990924"/>
              <a:gd name="connsiteY13-1378" fmla="*/ 1740940 h 2214047"/>
              <a:gd name="connsiteX14-1379" fmla="*/ 2950 w 1990924"/>
              <a:gd name="connsiteY14-1380" fmla="*/ 1510953 h 2214047"/>
              <a:gd name="connsiteX15-1381" fmla="*/ 281215 w 1990924"/>
              <a:gd name="connsiteY15-1382" fmla="*/ 1308392 h 2214047"/>
              <a:gd name="connsiteX16-1383" fmla="*/ 281215 w 1990924"/>
              <a:gd name="connsiteY16-1384" fmla="*/ 911202 h 2214047"/>
              <a:gd name="connsiteX17-1385" fmla="*/ 37865 w 1990924"/>
              <a:gd name="connsiteY17-1386" fmla="*/ 682456 h 2214047"/>
              <a:gd name="connsiteX18-1387" fmla="*/ 155531 w 1990924"/>
              <a:gd name="connsiteY18-1388" fmla="*/ 452468 h 2214047"/>
              <a:gd name="connsiteX19-1389" fmla="*/ 475305 w 1990924"/>
              <a:gd name="connsiteY19-1390" fmla="*/ 575028 h 2214047"/>
              <a:gd name="connsiteX20-1391" fmla="*/ 819282 w 1990924"/>
              <a:gd name="connsiteY20-1392" fmla="*/ 376433 h 2214047"/>
              <a:gd name="connsiteX21-1393" fmla="*/ 895707 w 1990924"/>
              <a:gd name="connsiteY21-1394" fmla="*/ 51313 h 2214047"/>
              <a:gd name="connsiteX22-1395" fmla="*/ 1165952 w 1990924"/>
              <a:gd name="connsiteY22-1396" fmla="*/ 33855 h 2214047"/>
              <a:gd name="connsiteX23-1397" fmla="*/ 1207462 w 1990924"/>
              <a:gd name="connsiteY23-1398" fmla="*/ 376433 h 2214047"/>
              <a:gd name="connsiteX24-1399" fmla="*/ 1551439 w 1990924"/>
              <a:gd name="connsiteY24-1400" fmla="*/ 575028 h 2214047"/>
            </a:gdLst>
            <a:ahLst/>
            <a:cxnLst>
              <a:cxn ang="0">
                <a:pos x="connsiteX0-1351" y="connsiteY0-1352"/>
              </a:cxn>
              <a:cxn ang="0">
                <a:pos x="connsiteX1-1353" y="connsiteY1-1354"/>
              </a:cxn>
              <a:cxn ang="0">
                <a:pos x="connsiteX2-1355" y="connsiteY2-1356"/>
              </a:cxn>
              <a:cxn ang="0">
                <a:pos x="connsiteX3-1357" y="connsiteY3-1358"/>
              </a:cxn>
              <a:cxn ang="0">
                <a:pos x="connsiteX4-1359" y="connsiteY4-1360"/>
              </a:cxn>
              <a:cxn ang="0">
                <a:pos x="connsiteX5-1361" y="connsiteY5-1362"/>
              </a:cxn>
              <a:cxn ang="0">
                <a:pos x="connsiteX6-1363" y="connsiteY6-1364"/>
              </a:cxn>
              <a:cxn ang="0">
                <a:pos x="connsiteX7-1365" y="connsiteY7-1366"/>
              </a:cxn>
              <a:cxn ang="0">
                <a:pos x="connsiteX8-1367" y="connsiteY8-1368"/>
              </a:cxn>
              <a:cxn ang="0">
                <a:pos x="connsiteX9-1369" y="connsiteY9-1370"/>
              </a:cxn>
              <a:cxn ang="0">
                <a:pos x="connsiteX10-1371" y="connsiteY10-1372"/>
              </a:cxn>
              <a:cxn ang="0">
                <a:pos x="connsiteX11-1373" y="connsiteY11-1374"/>
              </a:cxn>
              <a:cxn ang="0">
                <a:pos x="connsiteX12-1375" y="connsiteY12-1376"/>
              </a:cxn>
              <a:cxn ang="0">
                <a:pos x="connsiteX13-1377" y="connsiteY13-1378"/>
              </a:cxn>
              <a:cxn ang="0">
                <a:pos x="connsiteX14-1379" y="connsiteY14-1380"/>
              </a:cxn>
              <a:cxn ang="0">
                <a:pos x="connsiteX15-1381" y="connsiteY15-1382"/>
              </a:cxn>
              <a:cxn ang="0">
                <a:pos x="connsiteX16-1383" y="connsiteY16-1384"/>
              </a:cxn>
              <a:cxn ang="0">
                <a:pos x="connsiteX17-1385" y="connsiteY17-1386"/>
              </a:cxn>
              <a:cxn ang="0">
                <a:pos x="connsiteX18-1387" y="connsiteY18-1388"/>
              </a:cxn>
              <a:cxn ang="0">
                <a:pos x="connsiteX19-1389" y="connsiteY19-1390"/>
              </a:cxn>
              <a:cxn ang="0">
                <a:pos x="connsiteX20-1391" y="connsiteY20-1392"/>
              </a:cxn>
              <a:cxn ang="0">
                <a:pos x="connsiteX21-1393" y="connsiteY21-1394"/>
              </a:cxn>
              <a:cxn ang="0">
                <a:pos x="connsiteX22-1395" y="connsiteY22-1396"/>
              </a:cxn>
              <a:cxn ang="0">
                <a:pos x="connsiteX23-1397" y="connsiteY23-1398"/>
              </a:cxn>
              <a:cxn ang="0">
                <a:pos x="connsiteX24-1399" y="connsiteY24-1400"/>
              </a:cxn>
            </a:cxnLst>
            <a:rect l="l" t="t" r="r" b="b"/>
            <a:pathLst>
              <a:path w="1990924" h="2214047">
                <a:moveTo>
                  <a:pt x="1551439" y="575028"/>
                </a:moveTo>
                <a:lnTo>
                  <a:pt x="1810111" y="443740"/>
                </a:lnTo>
                <a:cubicBezTo>
                  <a:pt x="1916702" y="411615"/>
                  <a:pt x="1999643" y="604546"/>
                  <a:pt x="1988879" y="682456"/>
                </a:cubicBezTo>
                <a:cubicBezTo>
                  <a:pt x="1978115" y="760366"/>
                  <a:pt x="1855917" y="833066"/>
                  <a:pt x="1745529" y="911202"/>
                </a:cubicBezTo>
                <a:cubicBezTo>
                  <a:pt x="1780804" y="1041249"/>
                  <a:pt x="1780804" y="1178345"/>
                  <a:pt x="1745529" y="1308392"/>
                </a:cubicBezTo>
                <a:cubicBezTo>
                  <a:pt x="1826646" y="1384641"/>
                  <a:pt x="1972296" y="1459228"/>
                  <a:pt x="1988879" y="1537138"/>
                </a:cubicBezTo>
                <a:cubicBezTo>
                  <a:pt x="2005462" y="1615048"/>
                  <a:pt x="1917933" y="1757949"/>
                  <a:pt x="1845026" y="1775854"/>
                </a:cubicBezTo>
                <a:cubicBezTo>
                  <a:pt x="1772119" y="1793759"/>
                  <a:pt x="1679522" y="1697359"/>
                  <a:pt x="1551439" y="1644566"/>
                </a:cubicBezTo>
                <a:cubicBezTo>
                  <a:pt x="1456452" y="1740139"/>
                  <a:pt x="1337724" y="1808687"/>
                  <a:pt x="1207462" y="1843161"/>
                </a:cubicBezTo>
                <a:cubicBezTo>
                  <a:pt x="1181987" y="1951534"/>
                  <a:pt x="1188815" y="2112640"/>
                  <a:pt x="1131037" y="2168281"/>
                </a:cubicBezTo>
                <a:cubicBezTo>
                  <a:pt x="1073259" y="2223922"/>
                  <a:pt x="912751" y="2231196"/>
                  <a:pt x="860792" y="2177009"/>
                </a:cubicBezTo>
                <a:cubicBezTo>
                  <a:pt x="808833" y="2122822"/>
                  <a:pt x="810792" y="1947903"/>
                  <a:pt x="819282" y="1843161"/>
                </a:cubicBezTo>
                <a:cubicBezTo>
                  <a:pt x="689020" y="1808686"/>
                  <a:pt x="570292" y="1740138"/>
                  <a:pt x="475305" y="1644566"/>
                </a:cubicBezTo>
                <a:cubicBezTo>
                  <a:pt x="368714" y="1676691"/>
                  <a:pt x="234257" y="1763209"/>
                  <a:pt x="155531" y="1740940"/>
                </a:cubicBezTo>
                <a:cubicBezTo>
                  <a:pt x="76805" y="1718671"/>
                  <a:pt x="-17997" y="1583044"/>
                  <a:pt x="2950" y="1510953"/>
                </a:cubicBezTo>
                <a:cubicBezTo>
                  <a:pt x="23897" y="1438862"/>
                  <a:pt x="223198" y="1360342"/>
                  <a:pt x="281215" y="1308392"/>
                </a:cubicBezTo>
                <a:cubicBezTo>
                  <a:pt x="245940" y="1178345"/>
                  <a:pt x="245940" y="1041249"/>
                  <a:pt x="281215" y="911202"/>
                </a:cubicBezTo>
                <a:cubicBezTo>
                  <a:pt x="200098" y="834953"/>
                  <a:pt x="58812" y="758912"/>
                  <a:pt x="37865" y="682456"/>
                </a:cubicBezTo>
                <a:cubicBezTo>
                  <a:pt x="16918" y="606000"/>
                  <a:pt x="82624" y="470373"/>
                  <a:pt x="155531" y="452468"/>
                </a:cubicBezTo>
                <a:cubicBezTo>
                  <a:pt x="228438" y="434563"/>
                  <a:pt x="364680" y="530965"/>
                  <a:pt x="475305" y="575028"/>
                </a:cubicBezTo>
                <a:cubicBezTo>
                  <a:pt x="570292" y="479455"/>
                  <a:pt x="689020" y="410907"/>
                  <a:pt x="819282" y="376433"/>
                </a:cubicBezTo>
                <a:cubicBezTo>
                  <a:pt x="844757" y="268060"/>
                  <a:pt x="837929" y="108409"/>
                  <a:pt x="895707" y="51313"/>
                </a:cubicBezTo>
                <a:cubicBezTo>
                  <a:pt x="953485" y="-5783"/>
                  <a:pt x="1113993" y="-20332"/>
                  <a:pt x="1165952" y="33855"/>
                </a:cubicBezTo>
                <a:cubicBezTo>
                  <a:pt x="1217911" y="88042"/>
                  <a:pt x="1198495" y="254233"/>
                  <a:pt x="1207462" y="376433"/>
                </a:cubicBezTo>
                <a:cubicBezTo>
                  <a:pt x="1337724" y="410908"/>
                  <a:pt x="1456452" y="479456"/>
                  <a:pt x="1551439" y="575028"/>
                </a:cubicBezTo>
                <a:close/>
              </a:path>
            </a:pathLst>
          </a:custGeom>
          <a:blipFill>
            <a:blip r:embed="rId4"/>
            <a:stretch>
              <a:fillRect/>
            </a:stretch>
          </a:blipFill>
          <a:ln w="381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7825" tIns="440298" rIns="437825" bIns="440298" numCol="1" spcCol="953" anchor="ctr" anchorCtr="0">
            <a:noAutofit/>
          </a:bodyPr>
          <a:lstStyle/>
          <a:p>
            <a:pPr algn="ctr" defTabSz="1000125">
              <a:lnSpc>
                <a:spcPct val="90000"/>
              </a:lnSpc>
              <a:spcBef>
                <a:spcPct val="0"/>
              </a:spcBef>
              <a:spcAft>
                <a:spcPct val="35000"/>
              </a:spcAft>
            </a:pPr>
            <a:endParaRPr lang="zh-CN" altLang="en-US" sz="2300" dirty="0">
              <a:solidFill>
                <a:schemeClr val="tx1">
                  <a:lumMod val="75000"/>
                  <a:lumOff val="25000"/>
                </a:schemeClr>
              </a:solidFill>
            </a:endParaRPr>
          </a:p>
        </p:txBody>
      </p:sp>
      <p:sp>
        <p:nvSpPr>
          <p:cNvPr id="5" name="任意多边形 4"/>
          <p:cNvSpPr/>
          <p:nvPr/>
        </p:nvSpPr>
        <p:spPr>
          <a:xfrm rot="20820775">
            <a:off x="6616748" y="1736681"/>
            <a:ext cx="1313409" cy="1437413"/>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 name="connsiteX0-1" fmla="*/ 1517526 w 1954966"/>
              <a:gd name="connsiteY0-2" fmla="*/ 523716 h 2116969"/>
              <a:gd name="connsiteX1-3" fmla="*/ 1837300 w 1954966"/>
              <a:gd name="connsiteY1-4" fmla="*/ 427342 h 2116969"/>
              <a:gd name="connsiteX2-5" fmla="*/ 1954966 w 1954966"/>
              <a:gd name="connsiteY2-6" fmla="*/ 631144 h 2116969"/>
              <a:gd name="connsiteX3-7" fmla="*/ 1711616 w 1954966"/>
              <a:gd name="connsiteY3-8" fmla="*/ 859890 h 2116969"/>
              <a:gd name="connsiteX4-9" fmla="*/ 1711616 w 1954966"/>
              <a:gd name="connsiteY4-10" fmla="*/ 1257080 h 2116969"/>
              <a:gd name="connsiteX5-11" fmla="*/ 1954966 w 1954966"/>
              <a:gd name="connsiteY5-12" fmla="*/ 1485826 h 2116969"/>
              <a:gd name="connsiteX6-13" fmla="*/ 1837300 w 1954966"/>
              <a:gd name="connsiteY6-14" fmla="*/ 1689628 h 2116969"/>
              <a:gd name="connsiteX7-15" fmla="*/ 1517526 w 1954966"/>
              <a:gd name="connsiteY7-16" fmla="*/ 1593254 h 2116969"/>
              <a:gd name="connsiteX8-17" fmla="*/ 1173549 w 1954966"/>
              <a:gd name="connsiteY8-18" fmla="*/ 1791849 h 2116969"/>
              <a:gd name="connsiteX9-19" fmla="*/ 1097124 w 1954966"/>
              <a:gd name="connsiteY9-20" fmla="*/ 2116969 h 2116969"/>
              <a:gd name="connsiteX10-21" fmla="*/ 861794 w 1954966"/>
              <a:gd name="connsiteY10-22" fmla="*/ 2116969 h 2116969"/>
              <a:gd name="connsiteX11-23" fmla="*/ 785369 w 1954966"/>
              <a:gd name="connsiteY11-24" fmla="*/ 1791849 h 2116969"/>
              <a:gd name="connsiteX12-25" fmla="*/ 441392 w 1954966"/>
              <a:gd name="connsiteY12-26" fmla="*/ 1593254 h 2116969"/>
              <a:gd name="connsiteX13-27" fmla="*/ 121618 w 1954966"/>
              <a:gd name="connsiteY13-28" fmla="*/ 1689628 h 2116969"/>
              <a:gd name="connsiteX14-29" fmla="*/ 3952 w 1954966"/>
              <a:gd name="connsiteY14-30" fmla="*/ 1485826 h 2116969"/>
              <a:gd name="connsiteX15-31" fmla="*/ 247302 w 1954966"/>
              <a:gd name="connsiteY15-32" fmla="*/ 1257080 h 2116969"/>
              <a:gd name="connsiteX16-33" fmla="*/ 247302 w 1954966"/>
              <a:gd name="connsiteY16-34" fmla="*/ 859890 h 2116969"/>
              <a:gd name="connsiteX17-35" fmla="*/ 3952 w 1954966"/>
              <a:gd name="connsiteY17-36" fmla="*/ 631144 h 2116969"/>
              <a:gd name="connsiteX18-37" fmla="*/ 121618 w 1954966"/>
              <a:gd name="connsiteY18-38" fmla="*/ 427342 h 2116969"/>
              <a:gd name="connsiteX19-39" fmla="*/ 441392 w 1954966"/>
              <a:gd name="connsiteY19-40" fmla="*/ 523716 h 2116969"/>
              <a:gd name="connsiteX20-41" fmla="*/ 785369 w 1954966"/>
              <a:gd name="connsiteY20-42" fmla="*/ 325121 h 2116969"/>
              <a:gd name="connsiteX21-43" fmla="*/ 861794 w 1954966"/>
              <a:gd name="connsiteY21-44" fmla="*/ 1 h 2116969"/>
              <a:gd name="connsiteX22-45" fmla="*/ 1097124 w 1954966"/>
              <a:gd name="connsiteY22-46" fmla="*/ 1 h 2116969"/>
              <a:gd name="connsiteX23-47" fmla="*/ 1173549 w 1954966"/>
              <a:gd name="connsiteY23-48" fmla="*/ 325121 h 2116969"/>
              <a:gd name="connsiteX24-49" fmla="*/ 1517526 w 1954966"/>
              <a:gd name="connsiteY24-50" fmla="*/ 523716 h 2116969"/>
              <a:gd name="connsiteX0-51" fmla="*/ 1539857 w 1977297"/>
              <a:gd name="connsiteY0-52" fmla="*/ 523714 h 2116967"/>
              <a:gd name="connsiteX1-53" fmla="*/ 1859631 w 1977297"/>
              <a:gd name="connsiteY1-54" fmla="*/ 427340 h 2116967"/>
              <a:gd name="connsiteX2-55" fmla="*/ 1977297 w 1977297"/>
              <a:gd name="connsiteY2-56" fmla="*/ 631142 h 2116967"/>
              <a:gd name="connsiteX3-57" fmla="*/ 1733947 w 1977297"/>
              <a:gd name="connsiteY3-58" fmla="*/ 859888 h 2116967"/>
              <a:gd name="connsiteX4-59" fmla="*/ 1733947 w 1977297"/>
              <a:gd name="connsiteY4-60" fmla="*/ 1257078 h 2116967"/>
              <a:gd name="connsiteX5-61" fmla="*/ 1977297 w 1977297"/>
              <a:gd name="connsiteY5-62" fmla="*/ 1485824 h 2116967"/>
              <a:gd name="connsiteX6-63" fmla="*/ 1859631 w 1977297"/>
              <a:gd name="connsiteY6-64" fmla="*/ 1689626 h 2116967"/>
              <a:gd name="connsiteX7-65" fmla="*/ 1539857 w 1977297"/>
              <a:gd name="connsiteY7-66" fmla="*/ 1593252 h 2116967"/>
              <a:gd name="connsiteX8-67" fmla="*/ 1195880 w 1977297"/>
              <a:gd name="connsiteY8-68" fmla="*/ 1791847 h 2116967"/>
              <a:gd name="connsiteX9-69" fmla="*/ 1119455 w 1977297"/>
              <a:gd name="connsiteY9-70" fmla="*/ 2116967 h 2116967"/>
              <a:gd name="connsiteX10-71" fmla="*/ 884125 w 1977297"/>
              <a:gd name="connsiteY10-72" fmla="*/ 2116967 h 2116967"/>
              <a:gd name="connsiteX11-73" fmla="*/ 807700 w 1977297"/>
              <a:gd name="connsiteY11-74" fmla="*/ 1791847 h 2116967"/>
              <a:gd name="connsiteX12-75" fmla="*/ 463723 w 1977297"/>
              <a:gd name="connsiteY12-76" fmla="*/ 1593252 h 2116967"/>
              <a:gd name="connsiteX13-77" fmla="*/ 143949 w 1977297"/>
              <a:gd name="connsiteY13-78" fmla="*/ 1689626 h 2116967"/>
              <a:gd name="connsiteX14-79" fmla="*/ 26283 w 1977297"/>
              <a:gd name="connsiteY14-80" fmla="*/ 1485824 h 2116967"/>
              <a:gd name="connsiteX15-81" fmla="*/ 269633 w 1977297"/>
              <a:gd name="connsiteY15-82" fmla="*/ 1257078 h 2116967"/>
              <a:gd name="connsiteX16-83" fmla="*/ 269633 w 1977297"/>
              <a:gd name="connsiteY16-84" fmla="*/ 859888 h 2116967"/>
              <a:gd name="connsiteX17-85" fmla="*/ 26283 w 1977297"/>
              <a:gd name="connsiteY17-86" fmla="*/ 631142 h 2116967"/>
              <a:gd name="connsiteX18-87" fmla="*/ 143949 w 1977297"/>
              <a:gd name="connsiteY18-88" fmla="*/ 427340 h 2116967"/>
              <a:gd name="connsiteX19-89" fmla="*/ 463723 w 1977297"/>
              <a:gd name="connsiteY19-90" fmla="*/ 523714 h 2116967"/>
              <a:gd name="connsiteX20-91" fmla="*/ 807700 w 1977297"/>
              <a:gd name="connsiteY20-92" fmla="*/ 325119 h 2116967"/>
              <a:gd name="connsiteX21-93" fmla="*/ 884125 w 1977297"/>
              <a:gd name="connsiteY21-94" fmla="*/ -1 h 2116967"/>
              <a:gd name="connsiteX22-95" fmla="*/ 1119455 w 1977297"/>
              <a:gd name="connsiteY22-96" fmla="*/ -1 h 2116967"/>
              <a:gd name="connsiteX23-97" fmla="*/ 1195880 w 1977297"/>
              <a:gd name="connsiteY23-98" fmla="*/ 325119 h 2116967"/>
              <a:gd name="connsiteX24-99" fmla="*/ 1539857 w 1977297"/>
              <a:gd name="connsiteY24-100" fmla="*/ 523714 h 2116967"/>
              <a:gd name="connsiteX0-101" fmla="*/ 1539859 w 1977299"/>
              <a:gd name="connsiteY0-102" fmla="*/ 523716 h 2116969"/>
              <a:gd name="connsiteX1-103" fmla="*/ 1859633 w 1977299"/>
              <a:gd name="connsiteY1-104" fmla="*/ 427342 h 2116969"/>
              <a:gd name="connsiteX2-105" fmla="*/ 1977299 w 1977299"/>
              <a:gd name="connsiteY2-106" fmla="*/ 631144 h 2116969"/>
              <a:gd name="connsiteX3-107" fmla="*/ 1733949 w 1977299"/>
              <a:gd name="connsiteY3-108" fmla="*/ 859890 h 2116969"/>
              <a:gd name="connsiteX4-109" fmla="*/ 1733949 w 1977299"/>
              <a:gd name="connsiteY4-110" fmla="*/ 1257080 h 2116969"/>
              <a:gd name="connsiteX5-111" fmla="*/ 1977299 w 1977299"/>
              <a:gd name="connsiteY5-112" fmla="*/ 1485826 h 2116969"/>
              <a:gd name="connsiteX6-113" fmla="*/ 1859633 w 1977299"/>
              <a:gd name="connsiteY6-114" fmla="*/ 1689628 h 2116969"/>
              <a:gd name="connsiteX7-115" fmla="*/ 1539859 w 1977299"/>
              <a:gd name="connsiteY7-116" fmla="*/ 1593254 h 2116969"/>
              <a:gd name="connsiteX8-117" fmla="*/ 1195882 w 1977299"/>
              <a:gd name="connsiteY8-118" fmla="*/ 1791849 h 2116969"/>
              <a:gd name="connsiteX9-119" fmla="*/ 1119457 w 1977299"/>
              <a:gd name="connsiteY9-120" fmla="*/ 2116969 h 2116969"/>
              <a:gd name="connsiteX10-121" fmla="*/ 884127 w 1977299"/>
              <a:gd name="connsiteY10-122" fmla="*/ 2116969 h 2116969"/>
              <a:gd name="connsiteX11-123" fmla="*/ 807702 w 1977299"/>
              <a:gd name="connsiteY11-124" fmla="*/ 1791849 h 2116969"/>
              <a:gd name="connsiteX12-125" fmla="*/ 463725 w 1977299"/>
              <a:gd name="connsiteY12-126" fmla="*/ 1593254 h 2116969"/>
              <a:gd name="connsiteX13-127" fmla="*/ 143951 w 1977299"/>
              <a:gd name="connsiteY13-128" fmla="*/ 1689628 h 2116969"/>
              <a:gd name="connsiteX14-129" fmla="*/ 26285 w 1977299"/>
              <a:gd name="connsiteY14-130" fmla="*/ 1485826 h 2116969"/>
              <a:gd name="connsiteX15-131" fmla="*/ 269635 w 1977299"/>
              <a:gd name="connsiteY15-132" fmla="*/ 1257080 h 2116969"/>
              <a:gd name="connsiteX16-133" fmla="*/ 269635 w 1977299"/>
              <a:gd name="connsiteY16-134" fmla="*/ 859890 h 2116969"/>
              <a:gd name="connsiteX17-135" fmla="*/ 26285 w 1977299"/>
              <a:gd name="connsiteY17-136" fmla="*/ 631144 h 2116969"/>
              <a:gd name="connsiteX18-137" fmla="*/ 143951 w 1977299"/>
              <a:gd name="connsiteY18-138" fmla="*/ 427342 h 2116969"/>
              <a:gd name="connsiteX19-139" fmla="*/ 463725 w 1977299"/>
              <a:gd name="connsiteY19-140" fmla="*/ 523716 h 2116969"/>
              <a:gd name="connsiteX20-141" fmla="*/ 807702 w 1977299"/>
              <a:gd name="connsiteY20-142" fmla="*/ 325121 h 2116969"/>
              <a:gd name="connsiteX21-143" fmla="*/ 884127 w 1977299"/>
              <a:gd name="connsiteY21-144" fmla="*/ 1 h 2116969"/>
              <a:gd name="connsiteX22-145" fmla="*/ 1119457 w 1977299"/>
              <a:gd name="connsiteY22-146" fmla="*/ 1 h 2116969"/>
              <a:gd name="connsiteX23-147" fmla="*/ 1195882 w 1977299"/>
              <a:gd name="connsiteY23-148" fmla="*/ 325121 h 2116969"/>
              <a:gd name="connsiteX24-149" fmla="*/ 1539859 w 1977299"/>
              <a:gd name="connsiteY24-150" fmla="*/ 523716 h 2116969"/>
              <a:gd name="connsiteX0-151" fmla="*/ 1539859 w 1977299"/>
              <a:gd name="connsiteY0-152" fmla="*/ 523714 h 2116967"/>
              <a:gd name="connsiteX1-153" fmla="*/ 1859633 w 1977299"/>
              <a:gd name="connsiteY1-154" fmla="*/ 427340 h 2116967"/>
              <a:gd name="connsiteX2-155" fmla="*/ 1977299 w 1977299"/>
              <a:gd name="connsiteY2-156" fmla="*/ 631142 h 2116967"/>
              <a:gd name="connsiteX3-157" fmla="*/ 1733949 w 1977299"/>
              <a:gd name="connsiteY3-158" fmla="*/ 859888 h 2116967"/>
              <a:gd name="connsiteX4-159" fmla="*/ 1733949 w 1977299"/>
              <a:gd name="connsiteY4-160" fmla="*/ 1257078 h 2116967"/>
              <a:gd name="connsiteX5-161" fmla="*/ 1977299 w 1977299"/>
              <a:gd name="connsiteY5-162" fmla="*/ 1485824 h 2116967"/>
              <a:gd name="connsiteX6-163" fmla="*/ 1859633 w 1977299"/>
              <a:gd name="connsiteY6-164" fmla="*/ 1689626 h 2116967"/>
              <a:gd name="connsiteX7-165" fmla="*/ 1539859 w 1977299"/>
              <a:gd name="connsiteY7-166" fmla="*/ 1593252 h 2116967"/>
              <a:gd name="connsiteX8-167" fmla="*/ 1195882 w 1977299"/>
              <a:gd name="connsiteY8-168" fmla="*/ 1791847 h 2116967"/>
              <a:gd name="connsiteX9-169" fmla="*/ 1119457 w 1977299"/>
              <a:gd name="connsiteY9-170" fmla="*/ 2116967 h 2116967"/>
              <a:gd name="connsiteX10-171" fmla="*/ 884127 w 1977299"/>
              <a:gd name="connsiteY10-172" fmla="*/ 2116967 h 2116967"/>
              <a:gd name="connsiteX11-173" fmla="*/ 807702 w 1977299"/>
              <a:gd name="connsiteY11-174" fmla="*/ 1791847 h 2116967"/>
              <a:gd name="connsiteX12-175" fmla="*/ 463725 w 1977299"/>
              <a:gd name="connsiteY12-176" fmla="*/ 1593252 h 2116967"/>
              <a:gd name="connsiteX13-177" fmla="*/ 143951 w 1977299"/>
              <a:gd name="connsiteY13-178" fmla="*/ 1689626 h 2116967"/>
              <a:gd name="connsiteX14-179" fmla="*/ 26285 w 1977299"/>
              <a:gd name="connsiteY14-180" fmla="*/ 1485824 h 2116967"/>
              <a:gd name="connsiteX15-181" fmla="*/ 269635 w 1977299"/>
              <a:gd name="connsiteY15-182" fmla="*/ 1257078 h 2116967"/>
              <a:gd name="connsiteX16-183" fmla="*/ 269635 w 1977299"/>
              <a:gd name="connsiteY16-184" fmla="*/ 859888 h 2116967"/>
              <a:gd name="connsiteX17-185" fmla="*/ 26285 w 1977299"/>
              <a:gd name="connsiteY17-186" fmla="*/ 631142 h 2116967"/>
              <a:gd name="connsiteX18-187" fmla="*/ 143951 w 1977299"/>
              <a:gd name="connsiteY18-188" fmla="*/ 427340 h 2116967"/>
              <a:gd name="connsiteX19-189" fmla="*/ 463725 w 1977299"/>
              <a:gd name="connsiteY19-190" fmla="*/ 523714 h 2116967"/>
              <a:gd name="connsiteX20-191" fmla="*/ 807702 w 1977299"/>
              <a:gd name="connsiteY20-192" fmla="*/ 325119 h 2116967"/>
              <a:gd name="connsiteX21-193" fmla="*/ 884127 w 1977299"/>
              <a:gd name="connsiteY21-194" fmla="*/ -1 h 2116967"/>
              <a:gd name="connsiteX22-195" fmla="*/ 1119457 w 1977299"/>
              <a:gd name="connsiteY22-196" fmla="*/ -1 h 2116967"/>
              <a:gd name="connsiteX23-197" fmla="*/ 1195882 w 1977299"/>
              <a:gd name="connsiteY23-198" fmla="*/ 325119 h 2116967"/>
              <a:gd name="connsiteX24-199" fmla="*/ 1539859 w 1977299"/>
              <a:gd name="connsiteY24-200" fmla="*/ 523714 h 2116967"/>
              <a:gd name="connsiteX0-201" fmla="*/ 1539859 w 1977299"/>
              <a:gd name="connsiteY0-202" fmla="*/ 523716 h 2157608"/>
              <a:gd name="connsiteX1-203" fmla="*/ 1859633 w 1977299"/>
              <a:gd name="connsiteY1-204" fmla="*/ 427342 h 2157608"/>
              <a:gd name="connsiteX2-205" fmla="*/ 1977299 w 1977299"/>
              <a:gd name="connsiteY2-206" fmla="*/ 631144 h 2157608"/>
              <a:gd name="connsiteX3-207" fmla="*/ 1733949 w 1977299"/>
              <a:gd name="connsiteY3-208" fmla="*/ 859890 h 2157608"/>
              <a:gd name="connsiteX4-209" fmla="*/ 1733949 w 1977299"/>
              <a:gd name="connsiteY4-210" fmla="*/ 1257080 h 2157608"/>
              <a:gd name="connsiteX5-211" fmla="*/ 1977299 w 1977299"/>
              <a:gd name="connsiteY5-212" fmla="*/ 1485826 h 2157608"/>
              <a:gd name="connsiteX6-213" fmla="*/ 1859633 w 1977299"/>
              <a:gd name="connsiteY6-214" fmla="*/ 1689628 h 2157608"/>
              <a:gd name="connsiteX7-215" fmla="*/ 1539859 w 1977299"/>
              <a:gd name="connsiteY7-216" fmla="*/ 1593254 h 2157608"/>
              <a:gd name="connsiteX8-217" fmla="*/ 1195882 w 1977299"/>
              <a:gd name="connsiteY8-218" fmla="*/ 1791849 h 2157608"/>
              <a:gd name="connsiteX9-219" fmla="*/ 1119457 w 1977299"/>
              <a:gd name="connsiteY9-220" fmla="*/ 2116969 h 2157608"/>
              <a:gd name="connsiteX10-221" fmla="*/ 884127 w 1977299"/>
              <a:gd name="connsiteY10-222" fmla="*/ 2116969 h 2157608"/>
              <a:gd name="connsiteX11-223" fmla="*/ 807702 w 1977299"/>
              <a:gd name="connsiteY11-224" fmla="*/ 1791849 h 2157608"/>
              <a:gd name="connsiteX12-225" fmla="*/ 463725 w 1977299"/>
              <a:gd name="connsiteY12-226" fmla="*/ 1593254 h 2157608"/>
              <a:gd name="connsiteX13-227" fmla="*/ 143951 w 1977299"/>
              <a:gd name="connsiteY13-228" fmla="*/ 1689628 h 2157608"/>
              <a:gd name="connsiteX14-229" fmla="*/ 26285 w 1977299"/>
              <a:gd name="connsiteY14-230" fmla="*/ 1485826 h 2157608"/>
              <a:gd name="connsiteX15-231" fmla="*/ 269635 w 1977299"/>
              <a:gd name="connsiteY15-232" fmla="*/ 1257080 h 2157608"/>
              <a:gd name="connsiteX16-233" fmla="*/ 269635 w 1977299"/>
              <a:gd name="connsiteY16-234" fmla="*/ 859890 h 2157608"/>
              <a:gd name="connsiteX17-235" fmla="*/ 26285 w 1977299"/>
              <a:gd name="connsiteY17-236" fmla="*/ 631144 h 2157608"/>
              <a:gd name="connsiteX18-237" fmla="*/ 143951 w 1977299"/>
              <a:gd name="connsiteY18-238" fmla="*/ 427342 h 2157608"/>
              <a:gd name="connsiteX19-239" fmla="*/ 463725 w 1977299"/>
              <a:gd name="connsiteY19-240" fmla="*/ 523716 h 2157608"/>
              <a:gd name="connsiteX20-241" fmla="*/ 807702 w 1977299"/>
              <a:gd name="connsiteY20-242" fmla="*/ 325121 h 2157608"/>
              <a:gd name="connsiteX21-243" fmla="*/ 884127 w 1977299"/>
              <a:gd name="connsiteY21-244" fmla="*/ 1 h 2157608"/>
              <a:gd name="connsiteX22-245" fmla="*/ 1119457 w 1977299"/>
              <a:gd name="connsiteY22-246" fmla="*/ 1 h 2157608"/>
              <a:gd name="connsiteX23-247" fmla="*/ 1195882 w 1977299"/>
              <a:gd name="connsiteY23-248" fmla="*/ 325121 h 2157608"/>
              <a:gd name="connsiteX24-249" fmla="*/ 1539859 w 1977299"/>
              <a:gd name="connsiteY24-250" fmla="*/ 523716 h 2157608"/>
              <a:gd name="connsiteX0-251" fmla="*/ 1539859 w 1977299"/>
              <a:gd name="connsiteY0-252" fmla="*/ 523714 h 2179536"/>
              <a:gd name="connsiteX1-253" fmla="*/ 1859633 w 1977299"/>
              <a:gd name="connsiteY1-254" fmla="*/ 427340 h 2179536"/>
              <a:gd name="connsiteX2-255" fmla="*/ 1977299 w 1977299"/>
              <a:gd name="connsiteY2-256" fmla="*/ 631142 h 2179536"/>
              <a:gd name="connsiteX3-257" fmla="*/ 1733949 w 1977299"/>
              <a:gd name="connsiteY3-258" fmla="*/ 859888 h 2179536"/>
              <a:gd name="connsiteX4-259" fmla="*/ 1733949 w 1977299"/>
              <a:gd name="connsiteY4-260" fmla="*/ 1257078 h 2179536"/>
              <a:gd name="connsiteX5-261" fmla="*/ 1977299 w 1977299"/>
              <a:gd name="connsiteY5-262" fmla="*/ 1485824 h 2179536"/>
              <a:gd name="connsiteX6-263" fmla="*/ 1859633 w 1977299"/>
              <a:gd name="connsiteY6-264" fmla="*/ 1689626 h 2179536"/>
              <a:gd name="connsiteX7-265" fmla="*/ 1539859 w 1977299"/>
              <a:gd name="connsiteY7-266" fmla="*/ 1593252 h 2179536"/>
              <a:gd name="connsiteX8-267" fmla="*/ 1195882 w 1977299"/>
              <a:gd name="connsiteY8-268" fmla="*/ 1791847 h 2179536"/>
              <a:gd name="connsiteX9-269" fmla="*/ 1119457 w 1977299"/>
              <a:gd name="connsiteY9-270" fmla="*/ 2116967 h 2179536"/>
              <a:gd name="connsiteX10-271" fmla="*/ 884127 w 1977299"/>
              <a:gd name="connsiteY10-272" fmla="*/ 2116967 h 2179536"/>
              <a:gd name="connsiteX11-273" fmla="*/ 807702 w 1977299"/>
              <a:gd name="connsiteY11-274" fmla="*/ 1791847 h 2179536"/>
              <a:gd name="connsiteX12-275" fmla="*/ 463725 w 1977299"/>
              <a:gd name="connsiteY12-276" fmla="*/ 1593252 h 2179536"/>
              <a:gd name="connsiteX13-277" fmla="*/ 143951 w 1977299"/>
              <a:gd name="connsiteY13-278" fmla="*/ 1689626 h 2179536"/>
              <a:gd name="connsiteX14-279" fmla="*/ 26285 w 1977299"/>
              <a:gd name="connsiteY14-280" fmla="*/ 1485824 h 2179536"/>
              <a:gd name="connsiteX15-281" fmla="*/ 269635 w 1977299"/>
              <a:gd name="connsiteY15-282" fmla="*/ 1257078 h 2179536"/>
              <a:gd name="connsiteX16-283" fmla="*/ 269635 w 1977299"/>
              <a:gd name="connsiteY16-284" fmla="*/ 859888 h 2179536"/>
              <a:gd name="connsiteX17-285" fmla="*/ 26285 w 1977299"/>
              <a:gd name="connsiteY17-286" fmla="*/ 631142 h 2179536"/>
              <a:gd name="connsiteX18-287" fmla="*/ 143951 w 1977299"/>
              <a:gd name="connsiteY18-288" fmla="*/ 427340 h 2179536"/>
              <a:gd name="connsiteX19-289" fmla="*/ 463725 w 1977299"/>
              <a:gd name="connsiteY19-290" fmla="*/ 523714 h 2179536"/>
              <a:gd name="connsiteX20-291" fmla="*/ 807702 w 1977299"/>
              <a:gd name="connsiteY20-292" fmla="*/ 325119 h 2179536"/>
              <a:gd name="connsiteX21-293" fmla="*/ 884127 w 1977299"/>
              <a:gd name="connsiteY21-294" fmla="*/ -1 h 2179536"/>
              <a:gd name="connsiteX22-295" fmla="*/ 1119457 w 1977299"/>
              <a:gd name="connsiteY22-296" fmla="*/ -1 h 2179536"/>
              <a:gd name="connsiteX23-297" fmla="*/ 1195882 w 1977299"/>
              <a:gd name="connsiteY23-298" fmla="*/ 325119 h 2179536"/>
              <a:gd name="connsiteX24-299" fmla="*/ 1539859 w 1977299"/>
              <a:gd name="connsiteY24-300" fmla="*/ 523714 h 2179536"/>
              <a:gd name="connsiteX0-301" fmla="*/ 1539859 w 1981249"/>
              <a:gd name="connsiteY0-302" fmla="*/ 523716 h 2179538"/>
              <a:gd name="connsiteX1-303" fmla="*/ 1859633 w 1981249"/>
              <a:gd name="connsiteY1-304" fmla="*/ 427342 h 2179538"/>
              <a:gd name="connsiteX2-305" fmla="*/ 1977299 w 1981249"/>
              <a:gd name="connsiteY2-306" fmla="*/ 631144 h 2179538"/>
              <a:gd name="connsiteX3-307" fmla="*/ 1733949 w 1981249"/>
              <a:gd name="connsiteY3-308" fmla="*/ 859890 h 2179538"/>
              <a:gd name="connsiteX4-309" fmla="*/ 1733949 w 1981249"/>
              <a:gd name="connsiteY4-310" fmla="*/ 1257080 h 2179538"/>
              <a:gd name="connsiteX5-311" fmla="*/ 1977299 w 1981249"/>
              <a:gd name="connsiteY5-312" fmla="*/ 1485826 h 2179538"/>
              <a:gd name="connsiteX6-313" fmla="*/ 1859633 w 1981249"/>
              <a:gd name="connsiteY6-314" fmla="*/ 1689628 h 2179538"/>
              <a:gd name="connsiteX7-315" fmla="*/ 1539859 w 1981249"/>
              <a:gd name="connsiteY7-316" fmla="*/ 1593254 h 2179538"/>
              <a:gd name="connsiteX8-317" fmla="*/ 1195882 w 1981249"/>
              <a:gd name="connsiteY8-318" fmla="*/ 1791849 h 2179538"/>
              <a:gd name="connsiteX9-319" fmla="*/ 1119457 w 1981249"/>
              <a:gd name="connsiteY9-320" fmla="*/ 2116969 h 2179538"/>
              <a:gd name="connsiteX10-321" fmla="*/ 884127 w 1981249"/>
              <a:gd name="connsiteY10-322" fmla="*/ 2116969 h 2179538"/>
              <a:gd name="connsiteX11-323" fmla="*/ 807702 w 1981249"/>
              <a:gd name="connsiteY11-324" fmla="*/ 1791849 h 2179538"/>
              <a:gd name="connsiteX12-325" fmla="*/ 463725 w 1981249"/>
              <a:gd name="connsiteY12-326" fmla="*/ 1593254 h 2179538"/>
              <a:gd name="connsiteX13-327" fmla="*/ 143951 w 1981249"/>
              <a:gd name="connsiteY13-328" fmla="*/ 1689628 h 2179538"/>
              <a:gd name="connsiteX14-329" fmla="*/ 26285 w 1981249"/>
              <a:gd name="connsiteY14-330" fmla="*/ 1485826 h 2179538"/>
              <a:gd name="connsiteX15-331" fmla="*/ 269635 w 1981249"/>
              <a:gd name="connsiteY15-332" fmla="*/ 1257080 h 2179538"/>
              <a:gd name="connsiteX16-333" fmla="*/ 269635 w 1981249"/>
              <a:gd name="connsiteY16-334" fmla="*/ 859890 h 2179538"/>
              <a:gd name="connsiteX17-335" fmla="*/ 26285 w 1981249"/>
              <a:gd name="connsiteY17-336" fmla="*/ 631144 h 2179538"/>
              <a:gd name="connsiteX18-337" fmla="*/ 143951 w 1981249"/>
              <a:gd name="connsiteY18-338" fmla="*/ 427342 h 2179538"/>
              <a:gd name="connsiteX19-339" fmla="*/ 463725 w 1981249"/>
              <a:gd name="connsiteY19-340" fmla="*/ 523716 h 2179538"/>
              <a:gd name="connsiteX20-341" fmla="*/ 807702 w 1981249"/>
              <a:gd name="connsiteY20-342" fmla="*/ 325121 h 2179538"/>
              <a:gd name="connsiteX21-343" fmla="*/ 884127 w 1981249"/>
              <a:gd name="connsiteY21-344" fmla="*/ 1 h 2179538"/>
              <a:gd name="connsiteX22-345" fmla="*/ 1119457 w 1981249"/>
              <a:gd name="connsiteY22-346" fmla="*/ 1 h 2179538"/>
              <a:gd name="connsiteX23-347" fmla="*/ 1195882 w 1981249"/>
              <a:gd name="connsiteY23-348" fmla="*/ 325121 h 2179538"/>
              <a:gd name="connsiteX24-349" fmla="*/ 1539859 w 1981249"/>
              <a:gd name="connsiteY24-350" fmla="*/ 523716 h 2179538"/>
              <a:gd name="connsiteX0-351" fmla="*/ 1539859 w 2003583"/>
              <a:gd name="connsiteY0-352" fmla="*/ 523714 h 2179536"/>
              <a:gd name="connsiteX1-353" fmla="*/ 1859633 w 2003583"/>
              <a:gd name="connsiteY1-354" fmla="*/ 427340 h 2179536"/>
              <a:gd name="connsiteX2-355" fmla="*/ 1977299 w 2003583"/>
              <a:gd name="connsiteY2-356" fmla="*/ 631142 h 2179536"/>
              <a:gd name="connsiteX3-357" fmla="*/ 1733949 w 2003583"/>
              <a:gd name="connsiteY3-358" fmla="*/ 859888 h 2179536"/>
              <a:gd name="connsiteX4-359" fmla="*/ 1733949 w 2003583"/>
              <a:gd name="connsiteY4-360" fmla="*/ 1257078 h 2179536"/>
              <a:gd name="connsiteX5-361" fmla="*/ 1977299 w 2003583"/>
              <a:gd name="connsiteY5-362" fmla="*/ 1485824 h 2179536"/>
              <a:gd name="connsiteX6-363" fmla="*/ 1859633 w 2003583"/>
              <a:gd name="connsiteY6-364" fmla="*/ 1689626 h 2179536"/>
              <a:gd name="connsiteX7-365" fmla="*/ 1539859 w 2003583"/>
              <a:gd name="connsiteY7-366" fmla="*/ 1593252 h 2179536"/>
              <a:gd name="connsiteX8-367" fmla="*/ 1195882 w 2003583"/>
              <a:gd name="connsiteY8-368" fmla="*/ 1791847 h 2179536"/>
              <a:gd name="connsiteX9-369" fmla="*/ 1119457 w 2003583"/>
              <a:gd name="connsiteY9-370" fmla="*/ 2116967 h 2179536"/>
              <a:gd name="connsiteX10-371" fmla="*/ 884127 w 2003583"/>
              <a:gd name="connsiteY10-372" fmla="*/ 2116967 h 2179536"/>
              <a:gd name="connsiteX11-373" fmla="*/ 807702 w 2003583"/>
              <a:gd name="connsiteY11-374" fmla="*/ 1791847 h 2179536"/>
              <a:gd name="connsiteX12-375" fmla="*/ 463725 w 2003583"/>
              <a:gd name="connsiteY12-376" fmla="*/ 1593252 h 2179536"/>
              <a:gd name="connsiteX13-377" fmla="*/ 143951 w 2003583"/>
              <a:gd name="connsiteY13-378" fmla="*/ 1689626 h 2179536"/>
              <a:gd name="connsiteX14-379" fmla="*/ 26285 w 2003583"/>
              <a:gd name="connsiteY14-380" fmla="*/ 1485824 h 2179536"/>
              <a:gd name="connsiteX15-381" fmla="*/ 269635 w 2003583"/>
              <a:gd name="connsiteY15-382" fmla="*/ 1257078 h 2179536"/>
              <a:gd name="connsiteX16-383" fmla="*/ 269635 w 2003583"/>
              <a:gd name="connsiteY16-384" fmla="*/ 859888 h 2179536"/>
              <a:gd name="connsiteX17-385" fmla="*/ 26285 w 2003583"/>
              <a:gd name="connsiteY17-386" fmla="*/ 631142 h 2179536"/>
              <a:gd name="connsiteX18-387" fmla="*/ 143951 w 2003583"/>
              <a:gd name="connsiteY18-388" fmla="*/ 427340 h 2179536"/>
              <a:gd name="connsiteX19-389" fmla="*/ 463725 w 2003583"/>
              <a:gd name="connsiteY19-390" fmla="*/ 523714 h 2179536"/>
              <a:gd name="connsiteX20-391" fmla="*/ 807702 w 2003583"/>
              <a:gd name="connsiteY20-392" fmla="*/ 325119 h 2179536"/>
              <a:gd name="connsiteX21-393" fmla="*/ 884127 w 2003583"/>
              <a:gd name="connsiteY21-394" fmla="*/ -1 h 2179536"/>
              <a:gd name="connsiteX22-395" fmla="*/ 1119457 w 2003583"/>
              <a:gd name="connsiteY22-396" fmla="*/ -1 h 2179536"/>
              <a:gd name="connsiteX23-397" fmla="*/ 1195882 w 2003583"/>
              <a:gd name="connsiteY23-398" fmla="*/ 325119 h 2179536"/>
              <a:gd name="connsiteX24-399" fmla="*/ 1539859 w 2003583"/>
              <a:gd name="connsiteY24-400" fmla="*/ 523714 h 2179536"/>
              <a:gd name="connsiteX0-401" fmla="*/ 1539859 w 2003583"/>
              <a:gd name="connsiteY0-402" fmla="*/ 523716 h 2179538"/>
              <a:gd name="connsiteX1-403" fmla="*/ 1859633 w 2003583"/>
              <a:gd name="connsiteY1-404" fmla="*/ 427342 h 2179538"/>
              <a:gd name="connsiteX2-405" fmla="*/ 1977299 w 2003583"/>
              <a:gd name="connsiteY2-406" fmla="*/ 631144 h 2179538"/>
              <a:gd name="connsiteX3-407" fmla="*/ 1733949 w 2003583"/>
              <a:gd name="connsiteY3-408" fmla="*/ 859890 h 2179538"/>
              <a:gd name="connsiteX4-409" fmla="*/ 1733949 w 2003583"/>
              <a:gd name="connsiteY4-410" fmla="*/ 1257080 h 2179538"/>
              <a:gd name="connsiteX5-411" fmla="*/ 1977299 w 2003583"/>
              <a:gd name="connsiteY5-412" fmla="*/ 1485826 h 2179538"/>
              <a:gd name="connsiteX6-413" fmla="*/ 1859633 w 2003583"/>
              <a:gd name="connsiteY6-414" fmla="*/ 1689628 h 2179538"/>
              <a:gd name="connsiteX7-415" fmla="*/ 1539859 w 2003583"/>
              <a:gd name="connsiteY7-416" fmla="*/ 1593254 h 2179538"/>
              <a:gd name="connsiteX8-417" fmla="*/ 1195882 w 2003583"/>
              <a:gd name="connsiteY8-418" fmla="*/ 1791849 h 2179538"/>
              <a:gd name="connsiteX9-419" fmla="*/ 1119457 w 2003583"/>
              <a:gd name="connsiteY9-420" fmla="*/ 2116969 h 2179538"/>
              <a:gd name="connsiteX10-421" fmla="*/ 884127 w 2003583"/>
              <a:gd name="connsiteY10-422" fmla="*/ 2116969 h 2179538"/>
              <a:gd name="connsiteX11-423" fmla="*/ 807702 w 2003583"/>
              <a:gd name="connsiteY11-424" fmla="*/ 1791849 h 2179538"/>
              <a:gd name="connsiteX12-425" fmla="*/ 463725 w 2003583"/>
              <a:gd name="connsiteY12-426" fmla="*/ 1593254 h 2179538"/>
              <a:gd name="connsiteX13-427" fmla="*/ 143951 w 2003583"/>
              <a:gd name="connsiteY13-428" fmla="*/ 1689628 h 2179538"/>
              <a:gd name="connsiteX14-429" fmla="*/ 26285 w 2003583"/>
              <a:gd name="connsiteY14-430" fmla="*/ 1485826 h 2179538"/>
              <a:gd name="connsiteX15-431" fmla="*/ 269635 w 2003583"/>
              <a:gd name="connsiteY15-432" fmla="*/ 1257080 h 2179538"/>
              <a:gd name="connsiteX16-433" fmla="*/ 269635 w 2003583"/>
              <a:gd name="connsiteY16-434" fmla="*/ 859890 h 2179538"/>
              <a:gd name="connsiteX17-435" fmla="*/ 26285 w 2003583"/>
              <a:gd name="connsiteY17-436" fmla="*/ 631144 h 2179538"/>
              <a:gd name="connsiteX18-437" fmla="*/ 143951 w 2003583"/>
              <a:gd name="connsiteY18-438" fmla="*/ 427342 h 2179538"/>
              <a:gd name="connsiteX19-439" fmla="*/ 463725 w 2003583"/>
              <a:gd name="connsiteY19-440" fmla="*/ 523716 h 2179538"/>
              <a:gd name="connsiteX20-441" fmla="*/ 807702 w 2003583"/>
              <a:gd name="connsiteY20-442" fmla="*/ 325121 h 2179538"/>
              <a:gd name="connsiteX21-443" fmla="*/ 884127 w 2003583"/>
              <a:gd name="connsiteY21-444" fmla="*/ 1 h 2179538"/>
              <a:gd name="connsiteX22-445" fmla="*/ 1119457 w 2003583"/>
              <a:gd name="connsiteY22-446" fmla="*/ 1 h 2179538"/>
              <a:gd name="connsiteX23-447" fmla="*/ 1195882 w 2003583"/>
              <a:gd name="connsiteY23-448" fmla="*/ 325121 h 2179538"/>
              <a:gd name="connsiteX24-449" fmla="*/ 1539859 w 2003583"/>
              <a:gd name="connsiteY24-450" fmla="*/ 523716 h 2179538"/>
              <a:gd name="connsiteX0-451" fmla="*/ 1539859 w 2003583"/>
              <a:gd name="connsiteY0-452" fmla="*/ 523714 h 2179536"/>
              <a:gd name="connsiteX1-453" fmla="*/ 1859633 w 2003583"/>
              <a:gd name="connsiteY1-454" fmla="*/ 427340 h 2179536"/>
              <a:gd name="connsiteX2-455" fmla="*/ 1977299 w 2003583"/>
              <a:gd name="connsiteY2-456" fmla="*/ 631142 h 2179536"/>
              <a:gd name="connsiteX3-457" fmla="*/ 1733949 w 2003583"/>
              <a:gd name="connsiteY3-458" fmla="*/ 859888 h 2179536"/>
              <a:gd name="connsiteX4-459" fmla="*/ 1733949 w 2003583"/>
              <a:gd name="connsiteY4-460" fmla="*/ 1257078 h 2179536"/>
              <a:gd name="connsiteX5-461" fmla="*/ 1977299 w 2003583"/>
              <a:gd name="connsiteY5-462" fmla="*/ 1485824 h 2179536"/>
              <a:gd name="connsiteX6-463" fmla="*/ 1859633 w 2003583"/>
              <a:gd name="connsiteY6-464" fmla="*/ 1689626 h 2179536"/>
              <a:gd name="connsiteX7-465" fmla="*/ 1539859 w 2003583"/>
              <a:gd name="connsiteY7-466" fmla="*/ 1593252 h 2179536"/>
              <a:gd name="connsiteX8-467" fmla="*/ 1195882 w 2003583"/>
              <a:gd name="connsiteY8-468" fmla="*/ 1791847 h 2179536"/>
              <a:gd name="connsiteX9-469" fmla="*/ 1119457 w 2003583"/>
              <a:gd name="connsiteY9-470" fmla="*/ 2116967 h 2179536"/>
              <a:gd name="connsiteX10-471" fmla="*/ 884127 w 2003583"/>
              <a:gd name="connsiteY10-472" fmla="*/ 2116967 h 2179536"/>
              <a:gd name="connsiteX11-473" fmla="*/ 807702 w 2003583"/>
              <a:gd name="connsiteY11-474" fmla="*/ 1791847 h 2179536"/>
              <a:gd name="connsiteX12-475" fmla="*/ 463725 w 2003583"/>
              <a:gd name="connsiteY12-476" fmla="*/ 1593252 h 2179536"/>
              <a:gd name="connsiteX13-477" fmla="*/ 143951 w 2003583"/>
              <a:gd name="connsiteY13-478" fmla="*/ 1689626 h 2179536"/>
              <a:gd name="connsiteX14-479" fmla="*/ 26285 w 2003583"/>
              <a:gd name="connsiteY14-480" fmla="*/ 1485824 h 2179536"/>
              <a:gd name="connsiteX15-481" fmla="*/ 269635 w 2003583"/>
              <a:gd name="connsiteY15-482" fmla="*/ 1257078 h 2179536"/>
              <a:gd name="connsiteX16-483" fmla="*/ 269635 w 2003583"/>
              <a:gd name="connsiteY16-484" fmla="*/ 859888 h 2179536"/>
              <a:gd name="connsiteX17-485" fmla="*/ 26285 w 2003583"/>
              <a:gd name="connsiteY17-486" fmla="*/ 631142 h 2179536"/>
              <a:gd name="connsiteX18-487" fmla="*/ 143951 w 2003583"/>
              <a:gd name="connsiteY18-488" fmla="*/ 427340 h 2179536"/>
              <a:gd name="connsiteX19-489" fmla="*/ 463725 w 2003583"/>
              <a:gd name="connsiteY19-490" fmla="*/ 523714 h 2179536"/>
              <a:gd name="connsiteX20-491" fmla="*/ 807702 w 2003583"/>
              <a:gd name="connsiteY20-492" fmla="*/ 325119 h 2179536"/>
              <a:gd name="connsiteX21-493" fmla="*/ 884127 w 2003583"/>
              <a:gd name="connsiteY21-494" fmla="*/ -1 h 2179536"/>
              <a:gd name="connsiteX22-495" fmla="*/ 1119457 w 2003583"/>
              <a:gd name="connsiteY22-496" fmla="*/ -1 h 2179536"/>
              <a:gd name="connsiteX23-497" fmla="*/ 1195882 w 2003583"/>
              <a:gd name="connsiteY23-498" fmla="*/ 325119 h 2179536"/>
              <a:gd name="connsiteX24-499" fmla="*/ 1539859 w 2003583"/>
              <a:gd name="connsiteY24-500" fmla="*/ 523714 h 2179536"/>
              <a:gd name="connsiteX0-501" fmla="*/ 1539859 w 2003583"/>
              <a:gd name="connsiteY0-502" fmla="*/ 564355 h 2220177"/>
              <a:gd name="connsiteX1-503" fmla="*/ 1859633 w 2003583"/>
              <a:gd name="connsiteY1-504" fmla="*/ 467981 h 2220177"/>
              <a:gd name="connsiteX2-505" fmla="*/ 1977299 w 2003583"/>
              <a:gd name="connsiteY2-506" fmla="*/ 671783 h 2220177"/>
              <a:gd name="connsiteX3-507" fmla="*/ 1733949 w 2003583"/>
              <a:gd name="connsiteY3-508" fmla="*/ 900529 h 2220177"/>
              <a:gd name="connsiteX4-509" fmla="*/ 1733949 w 2003583"/>
              <a:gd name="connsiteY4-510" fmla="*/ 1297719 h 2220177"/>
              <a:gd name="connsiteX5-511" fmla="*/ 1977299 w 2003583"/>
              <a:gd name="connsiteY5-512" fmla="*/ 1526465 h 2220177"/>
              <a:gd name="connsiteX6-513" fmla="*/ 1859633 w 2003583"/>
              <a:gd name="connsiteY6-514" fmla="*/ 1730267 h 2220177"/>
              <a:gd name="connsiteX7-515" fmla="*/ 1539859 w 2003583"/>
              <a:gd name="connsiteY7-516" fmla="*/ 1633893 h 2220177"/>
              <a:gd name="connsiteX8-517" fmla="*/ 1195882 w 2003583"/>
              <a:gd name="connsiteY8-518" fmla="*/ 1832488 h 2220177"/>
              <a:gd name="connsiteX9-519" fmla="*/ 1119457 w 2003583"/>
              <a:gd name="connsiteY9-520" fmla="*/ 2157608 h 2220177"/>
              <a:gd name="connsiteX10-521" fmla="*/ 884127 w 2003583"/>
              <a:gd name="connsiteY10-522" fmla="*/ 2157608 h 2220177"/>
              <a:gd name="connsiteX11-523" fmla="*/ 807702 w 2003583"/>
              <a:gd name="connsiteY11-524" fmla="*/ 1832488 h 2220177"/>
              <a:gd name="connsiteX12-525" fmla="*/ 463725 w 2003583"/>
              <a:gd name="connsiteY12-526" fmla="*/ 1633893 h 2220177"/>
              <a:gd name="connsiteX13-527" fmla="*/ 143951 w 2003583"/>
              <a:gd name="connsiteY13-528" fmla="*/ 1730267 h 2220177"/>
              <a:gd name="connsiteX14-529" fmla="*/ 26285 w 2003583"/>
              <a:gd name="connsiteY14-530" fmla="*/ 1526465 h 2220177"/>
              <a:gd name="connsiteX15-531" fmla="*/ 269635 w 2003583"/>
              <a:gd name="connsiteY15-532" fmla="*/ 1297719 h 2220177"/>
              <a:gd name="connsiteX16-533" fmla="*/ 269635 w 2003583"/>
              <a:gd name="connsiteY16-534" fmla="*/ 900529 h 2220177"/>
              <a:gd name="connsiteX17-535" fmla="*/ 26285 w 2003583"/>
              <a:gd name="connsiteY17-536" fmla="*/ 671783 h 2220177"/>
              <a:gd name="connsiteX18-537" fmla="*/ 143951 w 2003583"/>
              <a:gd name="connsiteY18-538" fmla="*/ 467981 h 2220177"/>
              <a:gd name="connsiteX19-539" fmla="*/ 463725 w 2003583"/>
              <a:gd name="connsiteY19-540" fmla="*/ 564355 h 2220177"/>
              <a:gd name="connsiteX20-541" fmla="*/ 807702 w 2003583"/>
              <a:gd name="connsiteY20-542" fmla="*/ 365760 h 2220177"/>
              <a:gd name="connsiteX21-543" fmla="*/ 884127 w 2003583"/>
              <a:gd name="connsiteY21-544" fmla="*/ 40640 h 2220177"/>
              <a:gd name="connsiteX22-545" fmla="*/ 1119457 w 2003583"/>
              <a:gd name="connsiteY22-546" fmla="*/ 40640 h 2220177"/>
              <a:gd name="connsiteX23-547" fmla="*/ 1195882 w 2003583"/>
              <a:gd name="connsiteY23-548" fmla="*/ 365760 h 2220177"/>
              <a:gd name="connsiteX24-549" fmla="*/ 1539859 w 2003583"/>
              <a:gd name="connsiteY24-550" fmla="*/ 564355 h 2220177"/>
              <a:gd name="connsiteX0-551" fmla="*/ 1539859 w 2003583"/>
              <a:gd name="connsiteY0-552" fmla="*/ 586285 h 2242107"/>
              <a:gd name="connsiteX1-553" fmla="*/ 1859633 w 2003583"/>
              <a:gd name="connsiteY1-554" fmla="*/ 489911 h 2242107"/>
              <a:gd name="connsiteX2-555" fmla="*/ 1977299 w 2003583"/>
              <a:gd name="connsiteY2-556" fmla="*/ 693713 h 2242107"/>
              <a:gd name="connsiteX3-557" fmla="*/ 1733949 w 2003583"/>
              <a:gd name="connsiteY3-558" fmla="*/ 922459 h 2242107"/>
              <a:gd name="connsiteX4-559" fmla="*/ 1733949 w 2003583"/>
              <a:gd name="connsiteY4-560" fmla="*/ 1319649 h 2242107"/>
              <a:gd name="connsiteX5-561" fmla="*/ 1977299 w 2003583"/>
              <a:gd name="connsiteY5-562" fmla="*/ 1548395 h 2242107"/>
              <a:gd name="connsiteX6-563" fmla="*/ 1859633 w 2003583"/>
              <a:gd name="connsiteY6-564" fmla="*/ 1752197 h 2242107"/>
              <a:gd name="connsiteX7-565" fmla="*/ 1539859 w 2003583"/>
              <a:gd name="connsiteY7-566" fmla="*/ 1655823 h 2242107"/>
              <a:gd name="connsiteX8-567" fmla="*/ 1195882 w 2003583"/>
              <a:gd name="connsiteY8-568" fmla="*/ 1854418 h 2242107"/>
              <a:gd name="connsiteX9-569" fmla="*/ 1119457 w 2003583"/>
              <a:gd name="connsiteY9-570" fmla="*/ 2179538 h 2242107"/>
              <a:gd name="connsiteX10-571" fmla="*/ 884127 w 2003583"/>
              <a:gd name="connsiteY10-572" fmla="*/ 2179538 h 2242107"/>
              <a:gd name="connsiteX11-573" fmla="*/ 807702 w 2003583"/>
              <a:gd name="connsiteY11-574" fmla="*/ 1854418 h 2242107"/>
              <a:gd name="connsiteX12-575" fmla="*/ 463725 w 2003583"/>
              <a:gd name="connsiteY12-576" fmla="*/ 1655823 h 2242107"/>
              <a:gd name="connsiteX13-577" fmla="*/ 143951 w 2003583"/>
              <a:gd name="connsiteY13-578" fmla="*/ 1752197 h 2242107"/>
              <a:gd name="connsiteX14-579" fmla="*/ 26285 w 2003583"/>
              <a:gd name="connsiteY14-580" fmla="*/ 1548395 h 2242107"/>
              <a:gd name="connsiteX15-581" fmla="*/ 269635 w 2003583"/>
              <a:gd name="connsiteY15-582" fmla="*/ 1319649 h 2242107"/>
              <a:gd name="connsiteX16-583" fmla="*/ 269635 w 2003583"/>
              <a:gd name="connsiteY16-584" fmla="*/ 922459 h 2242107"/>
              <a:gd name="connsiteX17-585" fmla="*/ 26285 w 2003583"/>
              <a:gd name="connsiteY17-586" fmla="*/ 693713 h 2242107"/>
              <a:gd name="connsiteX18-587" fmla="*/ 143951 w 2003583"/>
              <a:gd name="connsiteY18-588" fmla="*/ 489911 h 2242107"/>
              <a:gd name="connsiteX19-589" fmla="*/ 463725 w 2003583"/>
              <a:gd name="connsiteY19-590" fmla="*/ 586285 h 2242107"/>
              <a:gd name="connsiteX20-591" fmla="*/ 807702 w 2003583"/>
              <a:gd name="connsiteY20-592" fmla="*/ 387690 h 2242107"/>
              <a:gd name="connsiteX21-593" fmla="*/ 884127 w 2003583"/>
              <a:gd name="connsiteY21-594" fmla="*/ 62570 h 2242107"/>
              <a:gd name="connsiteX22-595" fmla="*/ 1119457 w 2003583"/>
              <a:gd name="connsiteY22-596" fmla="*/ 62570 h 2242107"/>
              <a:gd name="connsiteX23-597" fmla="*/ 1195882 w 2003583"/>
              <a:gd name="connsiteY23-598" fmla="*/ 387690 h 2242107"/>
              <a:gd name="connsiteX24-599" fmla="*/ 1539859 w 2003583"/>
              <a:gd name="connsiteY24-600" fmla="*/ 586285 h 2242107"/>
              <a:gd name="connsiteX0-601" fmla="*/ 1539859 w 2003583"/>
              <a:gd name="connsiteY0-602" fmla="*/ 586285 h 2242107"/>
              <a:gd name="connsiteX1-603" fmla="*/ 1859633 w 2003583"/>
              <a:gd name="connsiteY1-604" fmla="*/ 489911 h 2242107"/>
              <a:gd name="connsiteX2-605" fmla="*/ 1977299 w 2003583"/>
              <a:gd name="connsiteY2-606" fmla="*/ 693713 h 2242107"/>
              <a:gd name="connsiteX3-607" fmla="*/ 1733949 w 2003583"/>
              <a:gd name="connsiteY3-608" fmla="*/ 922459 h 2242107"/>
              <a:gd name="connsiteX4-609" fmla="*/ 1733949 w 2003583"/>
              <a:gd name="connsiteY4-610" fmla="*/ 1319649 h 2242107"/>
              <a:gd name="connsiteX5-611" fmla="*/ 1977299 w 2003583"/>
              <a:gd name="connsiteY5-612" fmla="*/ 1548395 h 2242107"/>
              <a:gd name="connsiteX6-613" fmla="*/ 1859633 w 2003583"/>
              <a:gd name="connsiteY6-614" fmla="*/ 1752197 h 2242107"/>
              <a:gd name="connsiteX7-615" fmla="*/ 1539859 w 2003583"/>
              <a:gd name="connsiteY7-616" fmla="*/ 1655823 h 2242107"/>
              <a:gd name="connsiteX8-617" fmla="*/ 1195882 w 2003583"/>
              <a:gd name="connsiteY8-618" fmla="*/ 1854418 h 2242107"/>
              <a:gd name="connsiteX9-619" fmla="*/ 1119457 w 2003583"/>
              <a:gd name="connsiteY9-620" fmla="*/ 2179538 h 2242107"/>
              <a:gd name="connsiteX10-621" fmla="*/ 884127 w 2003583"/>
              <a:gd name="connsiteY10-622" fmla="*/ 2179538 h 2242107"/>
              <a:gd name="connsiteX11-623" fmla="*/ 807702 w 2003583"/>
              <a:gd name="connsiteY11-624" fmla="*/ 1854418 h 2242107"/>
              <a:gd name="connsiteX12-625" fmla="*/ 463725 w 2003583"/>
              <a:gd name="connsiteY12-626" fmla="*/ 1655823 h 2242107"/>
              <a:gd name="connsiteX13-627" fmla="*/ 143951 w 2003583"/>
              <a:gd name="connsiteY13-628" fmla="*/ 1752197 h 2242107"/>
              <a:gd name="connsiteX14-629" fmla="*/ 26285 w 2003583"/>
              <a:gd name="connsiteY14-630" fmla="*/ 1548395 h 2242107"/>
              <a:gd name="connsiteX15-631" fmla="*/ 269635 w 2003583"/>
              <a:gd name="connsiteY15-632" fmla="*/ 1319649 h 2242107"/>
              <a:gd name="connsiteX16-633" fmla="*/ 269635 w 2003583"/>
              <a:gd name="connsiteY16-634" fmla="*/ 922459 h 2242107"/>
              <a:gd name="connsiteX17-635" fmla="*/ 26285 w 2003583"/>
              <a:gd name="connsiteY17-636" fmla="*/ 693713 h 2242107"/>
              <a:gd name="connsiteX18-637" fmla="*/ 143951 w 2003583"/>
              <a:gd name="connsiteY18-638" fmla="*/ 489911 h 2242107"/>
              <a:gd name="connsiteX19-639" fmla="*/ 463725 w 2003583"/>
              <a:gd name="connsiteY19-640" fmla="*/ 586285 h 2242107"/>
              <a:gd name="connsiteX20-641" fmla="*/ 807702 w 2003583"/>
              <a:gd name="connsiteY20-642" fmla="*/ 387690 h 2242107"/>
              <a:gd name="connsiteX21-643" fmla="*/ 884127 w 2003583"/>
              <a:gd name="connsiteY21-644" fmla="*/ 62570 h 2242107"/>
              <a:gd name="connsiteX22-645" fmla="*/ 1119457 w 2003583"/>
              <a:gd name="connsiteY22-646" fmla="*/ 62570 h 2242107"/>
              <a:gd name="connsiteX23-647" fmla="*/ 1195882 w 2003583"/>
              <a:gd name="connsiteY23-648" fmla="*/ 387690 h 2242107"/>
              <a:gd name="connsiteX24-649" fmla="*/ 1539859 w 2003583"/>
              <a:gd name="connsiteY24-650" fmla="*/ 586285 h 2242107"/>
              <a:gd name="connsiteX0-651" fmla="*/ 1539859 w 2003583"/>
              <a:gd name="connsiteY0-652" fmla="*/ 586285 h 2242107"/>
              <a:gd name="connsiteX1-653" fmla="*/ 1859633 w 2003583"/>
              <a:gd name="connsiteY1-654" fmla="*/ 489911 h 2242107"/>
              <a:gd name="connsiteX2-655" fmla="*/ 1977299 w 2003583"/>
              <a:gd name="connsiteY2-656" fmla="*/ 693713 h 2242107"/>
              <a:gd name="connsiteX3-657" fmla="*/ 1733949 w 2003583"/>
              <a:gd name="connsiteY3-658" fmla="*/ 922459 h 2242107"/>
              <a:gd name="connsiteX4-659" fmla="*/ 1733949 w 2003583"/>
              <a:gd name="connsiteY4-660" fmla="*/ 1319649 h 2242107"/>
              <a:gd name="connsiteX5-661" fmla="*/ 1977299 w 2003583"/>
              <a:gd name="connsiteY5-662" fmla="*/ 1548395 h 2242107"/>
              <a:gd name="connsiteX6-663" fmla="*/ 1859633 w 2003583"/>
              <a:gd name="connsiteY6-664" fmla="*/ 1752197 h 2242107"/>
              <a:gd name="connsiteX7-665" fmla="*/ 1539859 w 2003583"/>
              <a:gd name="connsiteY7-666" fmla="*/ 1655823 h 2242107"/>
              <a:gd name="connsiteX8-667" fmla="*/ 1195882 w 2003583"/>
              <a:gd name="connsiteY8-668" fmla="*/ 1854418 h 2242107"/>
              <a:gd name="connsiteX9-669" fmla="*/ 1119457 w 2003583"/>
              <a:gd name="connsiteY9-670" fmla="*/ 2179538 h 2242107"/>
              <a:gd name="connsiteX10-671" fmla="*/ 884127 w 2003583"/>
              <a:gd name="connsiteY10-672" fmla="*/ 2179538 h 2242107"/>
              <a:gd name="connsiteX11-673" fmla="*/ 807702 w 2003583"/>
              <a:gd name="connsiteY11-674" fmla="*/ 1854418 h 2242107"/>
              <a:gd name="connsiteX12-675" fmla="*/ 463725 w 2003583"/>
              <a:gd name="connsiteY12-676" fmla="*/ 1655823 h 2242107"/>
              <a:gd name="connsiteX13-677" fmla="*/ 143951 w 2003583"/>
              <a:gd name="connsiteY13-678" fmla="*/ 1752197 h 2242107"/>
              <a:gd name="connsiteX14-679" fmla="*/ 26285 w 2003583"/>
              <a:gd name="connsiteY14-680" fmla="*/ 1548395 h 2242107"/>
              <a:gd name="connsiteX15-681" fmla="*/ 269635 w 2003583"/>
              <a:gd name="connsiteY15-682" fmla="*/ 1319649 h 2242107"/>
              <a:gd name="connsiteX16-683" fmla="*/ 269635 w 2003583"/>
              <a:gd name="connsiteY16-684" fmla="*/ 922459 h 2242107"/>
              <a:gd name="connsiteX17-685" fmla="*/ 26285 w 2003583"/>
              <a:gd name="connsiteY17-686" fmla="*/ 693713 h 2242107"/>
              <a:gd name="connsiteX18-687" fmla="*/ 143951 w 2003583"/>
              <a:gd name="connsiteY18-688" fmla="*/ 489911 h 2242107"/>
              <a:gd name="connsiteX19-689" fmla="*/ 463725 w 2003583"/>
              <a:gd name="connsiteY19-690" fmla="*/ 586285 h 2242107"/>
              <a:gd name="connsiteX20-691" fmla="*/ 807702 w 2003583"/>
              <a:gd name="connsiteY20-692" fmla="*/ 387690 h 2242107"/>
              <a:gd name="connsiteX21-693" fmla="*/ 884127 w 2003583"/>
              <a:gd name="connsiteY21-694" fmla="*/ 62570 h 2242107"/>
              <a:gd name="connsiteX22-695" fmla="*/ 1119457 w 2003583"/>
              <a:gd name="connsiteY22-696" fmla="*/ 62570 h 2242107"/>
              <a:gd name="connsiteX23-697" fmla="*/ 1195882 w 2003583"/>
              <a:gd name="connsiteY23-698" fmla="*/ 387690 h 2242107"/>
              <a:gd name="connsiteX24-699" fmla="*/ 1539859 w 2003583"/>
              <a:gd name="connsiteY24-700" fmla="*/ 586285 h 2242107"/>
              <a:gd name="connsiteX0-701" fmla="*/ 1539859 w 2003583"/>
              <a:gd name="connsiteY0-702" fmla="*/ 586285 h 2242107"/>
              <a:gd name="connsiteX1-703" fmla="*/ 1859633 w 2003583"/>
              <a:gd name="connsiteY1-704" fmla="*/ 489911 h 2242107"/>
              <a:gd name="connsiteX2-705" fmla="*/ 1977299 w 2003583"/>
              <a:gd name="connsiteY2-706" fmla="*/ 693713 h 2242107"/>
              <a:gd name="connsiteX3-707" fmla="*/ 1733949 w 2003583"/>
              <a:gd name="connsiteY3-708" fmla="*/ 922459 h 2242107"/>
              <a:gd name="connsiteX4-709" fmla="*/ 1733949 w 2003583"/>
              <a:gd name="connsiteY4-710" fmla="*/ 1319649 h 2242107"/>
              <a:gd name="connsiteX5-711" fmla="*/ 1977299 w 2003583"/>
              <a:gd name="connsiteY5-712" fmla="*/ 1548395 h 2242107"/>
              <a:gd name="connsiteX6-713" fmla="*/ 1859633 w 2003583"/>
              <a:gd name="connsiteY6-714" fmla="*/ 1752197 h 2242107"/>
              <a:gd name="connsiteX7-715" fmla="*/ 1539859 w 2003583"/>
              <a:gd name="connsiteY7-716" fmla="*/ 1655823 h 2242107"/>
              <a:gd name="connsiteX8-717" fmla="*/ 1195882 w 2003583"/>
              <a:gd name="connsiteY8-718" fmla="*/ 1854418 h 2242107"/>
              <a:gd name="connsiteX9-719" fmla="*/ 1119457 w 2003583"/>
              <a:gd name="connsiteY9-720" fmla="*/ 2179538 h 2242107"/>
              <a:gd name="connsiteX10-721" fmla="*/ 884127 w 2003583"/>
              <a:gd name="connsiteY10-722" fmla="*/ 2179538 h 2242107"/>
              <a:gd name="connsiteX11-723" fmla="*/ 807702 w 2003583"/>
              <a:gd name="connsiteY11-724" fmla="*/ 1854418 h 2242107"/>
              <a:gd name="connsiteX12-725" fmla="*/ 463725 w 2003583"/>
              <a:gd name="connsiteY12-726" fmla="*/ 1655823 h 2242107"/>
              <a:gd name="connsiteX13-727" fmla="*/ 143951 w 2003583"/>
              <a:gd name="connsiteY13-728" fmla="*/ 1752197 h 2242107"/>
              <a:gd name="connsiteX14-729" fmla="*/ 26285 w 2003583"/>
              <a:gd name="connsiteY14-730" fmla="*/ 1548395 h 2242107"/>
              <a:gd name="connsiteX15-731" fmla="*/ 269635 w 2003583"/>
              <a:gd name="connsiteY15-732" fmla="*/ 1319649 h 2242107"/>
              <a:gd name="connsiteX16-733" fmla="*/ 269635 w 2003583"/>
              <a:gd name="connsiteY16-734" fmla="*/ 922459 h 2242107"/>
              <a:gd name="connsiteX17-735" fmla="*/ 26285 w 2003583"/>
              <a:gd name="connsiteY17-736" fmla="*/ 693713 h 2242107"/>
              <a:gd name="connsiteX18-737" fmla="*/ 143951 w 2003583"/>
              <a:gd name="connsiteY18-738" fmla="*/ 489911 h 2242107"/>
              <a:gd name="connsiteX19-739" fmla="*/ 463725 w 2003583"/>
              <a:gd name="connsiteY19-740" fmla="*/ 586285 h 2242107"/>
              <a:gd name="connsiteX20-741" fmla="*/ 807702 w 2003583"/>
              <a:gd name="connsiteY20-742" fmla="*/ 387690 h 2242107"/>
              <a:gd name="connsiteX21-743" fmla="*/ 884127 w 2003583"/>
              <a:gd name="connsiteY21-744" fmla="*/ 62570 h 2242107"/>
              <a:gd name="connsiteX22-745" fmla="*/ 1119457 w 2003583"/>
              <a:gd name="connsiteY22-746" fmla="*/ 62570 h 2242107"/>
              <a:gd name="connsiteX23-747" fmla="*/ 1195882 w 2003583"/>
              <a:gd name="connsiteY23-748" fmla="*/ 387690 h 2242107"/>
              <a:gd name="connsiteX24-749" fmla="*/ 1539859 w 2003583"/>
              <a:gd name="connsiteY24-750" fmla="*/ 586285 h 2242107"/>
              <a:gd name="connsiteX0-751" fmla="*/ 1539859 w 2003583"/>
              <a:gd name="connsiteY0-752" fmla="*/ 586285 h 2242107"/>
              <a:gd name="connsiteX1-753" fmla="*/ 1859633 w 2003583"/>
              <a:gd name="connsiteY1-754" fmla="*/ 489911 h 2242107"/>
              <a:gd name="connsiteX2-755" fmla="*/ 1977299 w 2003583"/>
              <a:gd name="connsiteY2-756" fmla="*/ 693713 h 2242107"/>
              <a:gd name="connsiteX3-757" fmla="*/ 1733949 w 2003583"/>
              <a:gd name="connsiteY3-758" fmla="*/ 922459 h 2242107"/>
              <a:gd name="connsiteX4-759" fmla="*/ 1733949 w 2003583"/>
              <a:gd name="connsiteY4-760" fmla="*/ 1319649 h 2242107"/>
              <a:gd name="connsiteX5-761" fmla="*/ 1977299 w 2003583"/>
              <a:gd name="connsiteY5-762" fmla="*/ 1548395 h 2242107"/>
              <a:gd name="connsiteX6-763" fmla="*/ 1859633 w 2003583"/>
              <a:gd name="connsiteY6-764" fmla="*/ 1752197 h 2242107"/>
              <a:gd name="connsiteX7-765" fmla="*/ 1539859 w 2003583"/>
              <a:gd name="connsiteY7-766" fmla="*/ 1655823 h 2242107"/>
              <a:gd name="connsiteX8-767" fmla="*/ 1195882 w 2003583"/>
              <a:gd name="connsiteY8-768" fmla="*/ 1854418 h 2242107"/>
              <a:gd name="connsiteX9-769" fmla="*/ 1119457 w 2003583"/>
              <a:gd name="connsiteY9-770" fmla="*/ 2179538 h 2242107"/>
              <a:gd name="connsiteX10-771" fmla="*/ 884127 w 2003583"/>
              <a:gd name="connsiteY10-772" fmla="*/ 2179538 h 2242107"/>
              <a:gd name="connsiteX11-773" fmla="*/ 807702 w 2003583"/>
              <a:gd name="connsiteY11-774" fmla="*/ 1854418 h 2242107"/>
              <a:gd name="connsiteX12-775" fmla="*/ 463725 w 2003583"/>
              <a:gd name="connsiteY12-776" fmla="*/ 1655823 h 2242107"/>
              <a:gd name="connsiteX13-777" fmla="*/ 143951 w 2003583"/>
              <a:gd name="connsiteY13-778" fmla="*/ 1752197 h 2242107"/>
              <a:gd name="connsiteX14-779" fmla="*/ 26285 w 2003583"/>
              <a:gd name="connsiteY14-780" fmla="*/ 1548395 h 2242107"/>
              <a:gd name="connsiteX15-781" fmla="*/ 269635 w 2003583"/>
              <a:gd name="connsiteY15-782" fmla="*/ 1319649 h 2242107"/>
              <a:gd name="connsiteX16-783" fmla="*/ 269635 w 2003583"/>
              <a:gd name="connsiteY16-784" fmla="*/ 922459 h 2242107"/>
              <a:gd name="connsiteX17-785" fmla="*/ 26285 w 2003583"/>
              <a:gd name="connsiteY17-786" fmla="*/ 693713 h 2242107"/>
              <a:gd name="connsiteX18-787" fmla="*/ 143951 w 2003583"/>
              <a:gd name="connsiteY18-788" fmla="*/ 489911 h 2242107"/>
              <a:gd name="connsiteX19-789" fmla="*/ 463725 w 2003583"/>
              <a:gd name="connsiteY19-790" fmla="*/ 586285 h 2242107"/>
              <a:gd name="connsiteX20-791" fmla="*/ 807702 w 2003583"/>
              <a:gd name="connsiteY20-792" fmla="*/ 387690 h 2242107"/>
              <a:gd name="connsiteX21-793" fmla="*/ 884127 w 2003583"/>
              <a:gd name="connsiteY21-794" fmla="*/ 62570 h 2242107"/>
              <a:gd name="connsiteX22-795" fmla="*/ 1119457 w 2003583"/>
              <a:gd name="connsiteY22-796" fmla="*/ 62570 h 2242107"/>
              <a:gd name="connsiteX23-797" fmla="*/ 1195882 w 2003583"/>
              <a:gd name="connsiteY23-798" fmla="*/ 387690 h 2242107"/>
              <a:gd name="connsiteX24-799" fmla="*/ 1539859 w 2003583"/>
              <a:gd name="connsiteY24-800" fmla="*/ 586285 h 2242107"/>
              <a:gd name="connsiteX0-801" fmla="*/ 1539859 w 2003583"/>
              <a:gd name="connsiteY0-802" fmla="*/ 586285 h 2242107"/>
              <a:gd name="connsiteX1-803" fmla="*/ 1859633 w 2003583"/>
              <a:gd name="connsiteY1-804" fmla="*/ 489911 h 2242107"/>
              <a:gd name="connsiteX2-805" fmla="*/ 1977299 w 2003583"/>
              <a:gd name="connsiteY2-806" fmla="*/ 693713 h 2242107"/>
              <a:gd name="connsiteX3-807" fmla="*/ 1733949 w 2003583"/>
              <a:gd name="connsiteY3-808" fmla="*/ 922459 h 2242107"/>
              <a:gd name="connsiteX4-809" fmla="*/ 1733949 w 2003583"/>
              <a:gd name="connsiteY4-810" fmla="*/ 1319649 h 2242107"/>
              <a:gd name="connsiteX5-811" fmla="*/ 1977299 w 2003583"/>
              <a:gd name="connsiteY5-812" fmla="*/ 1548395 h 2242107"/>
              <a:gd name="connsiteX6-813" fmla="*/ 1859633 w 2003583"/>
              <a:gd name="connsiteY6-814" fmla="*/ 1752197 h 2242107"/>
              <a:gd name="connsiteX7-815" fmla="*/ 1539859 w 2003583"/>
              <a:gd name="connsiteY7-816" fmla="*/ 1655823 h 2242107"/>
              <a:gd name="connsiteX8-817" fmla="*/ 1195882 w 2003583"/>
              <a:gd name="connsiteY8-818" fmla="*/ 1854418 h 2242107"/>
              <a:gd name="connsiteX9-819" fmla="*/ 1119457 w 2003583"/>
              <a:gd name="connsiteY9-820" fmla="*/ 2179538 h 2242107"/>
              <a:gd name="connsiteX10-821" fmla="*/ 884127 w 2003583"/>
              <a:gd name="connsiteY10-822" fmla="*/ 2179538 h 2242107"/>
              <a:gd name="connsiteX11-823" fmla="*/ 807702 w 2003583"/>
              <a:gd name="connsiteY11-824" fmla="*/ 1854418 h 2242107"/>
              <a:gd name="connsiteX12-825" fmla="*/ 463725 w 2003583"/>
              <a:gd name="connsiteY12-826" fmla="*/ 1655823 h 2242107"/>
              <a:gd name="connsiteX13-827" fmla="*/ 143951 w 2003583"/>
              <a:gd name="connsiteY13-828" fmla="*/ 1752197 h 2242107"/>
              <a:gd name="connsiteX14-829" fmla="*/ 26285 w 2003583"/>
              <a:gd name="connsiteY14-830" fmla="*/ 1548395 h 2242107"/>
              <a:gd name="connsiteX15-831" fmla="*/ 269635 w 2003583"/>
              <a:gd name="connsiteY15-832" fmla="*/ 1319649 h 2242107"/>
              <a:gd name="connsiteX16-833" fmla="*/ 269635 w 2003583"/>
              <a:gd name="connsiteY16-834" fmla="*/ 922459 h 2242107"/>
              <a:gd name="connsiteX17-835" fmla="*/ 26285 w 2003583"/>
              <a:gd name="connsiteY17-836" fmla="*/ 693713 h 2242107"/>
              <a:gd name="connsiteX18-837" fmla="*/ 143951 w 2003583"/>
              <a:gd name="connsiteY18-838" fmla="*/ 489911 h 2242107"/>
              <a:gd name="connsiteX19-839" fmla="*/ 463725 w 2003583"/>
              <a:gd name="connsiteY19-840" fmla="*/ 586285 h 2242107"/>
              <a:gd name="connsiteX20-841" fmla="*/ 807702 w 2003583"/>
              <a:gd name="connsiteY20-842" fmla="*/ 387690 h 2242107"/>
              <a:gd name="connsiteX21-843" fmla="*/ 884127 w 2003583"/>
              <a:gd name="connsiteY21-844" fmla="*/ 62570 h 2242107"/>
              <a:gd name="connsiteX22-845" fmla="*/ 1119457 w 2003583"/>
              <a:gd name="connsiteY22-846" fmla="*/ 62570 h 2242107"/>
              <a:gd name="connsiteX23-847" fmla="*/ 1195882 w 2003583"/>
              <a:gd name="connsiteY23-848" fmla="*/ 387690 h 2242107"/>
              <a:gd name="connsiteX24-849" fmla="*/ 1539859 w 2003583"/>
              <a:gd name="connsiteY24-850" fmla="*/ 586285 h 2242107"/>
              <a:gd name="connsiteX0-851" fmla="*/ 1539859 w 2003583"/>
              <a:gd name="connsiteY0-852" fmla="*/ 586285 h 2242107"/>
              <a:gd name="connsiteX1-853" fmla="*/ 1859633 w 2003583"/>
              <a:gd name="connsiteY1-854" fmla="*/ 489911 h 2242107"/>
              <a:gd name="connsiteX2-855" fmla="*/ 1977299 w 2003583"/>
              <a:gd name="connsiteY2-856" fmla="*/ 693713 h 2242107"/>
              <a:gd name="connsiteX3-857" fmla="*/ 1733949 w 2003583"/>
              <a:gd name="connsiteY3-858" fmla="*/ 922459 h 2242107"/>
              <a:gd name="connsiteX4-859" fmla="*/ 1733949 w 2003583"/>
              <a:gd name="connsiteY4-860" fmla="*/ 1319649 h 2242107"/>
              <a:gd name="connsiteX5-861" fmla="*/ 1977299 w 2003583"/>
              <a:gd name="connsiteY5-862" fmla="*/ 1548395 h 2242107"/>
              <a:gd name="connsiteX6-863" fmla="*/ 1859633 w 2003583"/>
              <a:gd name="connsiteY6-864" fmla="*/ 1752197 h 2242107"/>
              <a:gd name="connsiteX7-865" fmla="*/ 1539859 w 2003583"/>
              <a:gd name="connsiteY7-866" fmla="*/ 1655823 h 2242107"/>
              <a:gd name="connsiteX8-867" fmla="*/ 1195882 w 2003583"/>
              <a:gd name="connsiteY8-868" fmla="*/ 1854418 h 2242107"/>
              <a:gd name="connsiteX9-869" fmla="*/ 1119457 w 2003583"/>
              <a:gd name="connsiteY9-870" fmla="*/ 2179538 h 2242107"/>
              <a:gd name="connsiteX10-871" fmla="*/ 884127 w 2003583"/>
              <a:gd name="connsiteY10-872" fmla="*/ 2179538 h 2242107"/>
              <a:gd name="connsiteX11-873" fmla="*/ 807702 w 2003583"/>
              <a:gd name="connsiteY11-874" fmla="*/ 1854418 h 2242107"/>
              <a:gd name="connsiteX12-875" fmla="*/ 463725 w 2003583"/>
              <a:gd name="connsiteY12-876" fmla="*/ 1655823 h 2242107"/>
              <a:gd name="connsiteX13-877" fmla="*/ 143951 w 2003583"/>
              <a:gd name="connsiteY13-878" fmla="*/ 1752197 h 2242107"/>
              <a:gd name="connsiteX14-879" fmla="*/ 26285 w 2003583"/>
              <a:gd name="connsiteY14-880" fmla="*/ 1548395 h 2242107"/>
              <a:gd name="connsiteX15-881" fmla="*/ 269635 w 2003583"/>
              <a:gd name="connsiteY15-882" fmla="*/ 1319649 h 2242107"/>
              <a:gd name="connsiteX16-883" fmla="*/ 269635 w 2003583"/>
              <a:gd name="connsiteY16-884" fmla="*/ 922459 h 2242107"/>
              <a:gd name="connsiteX17-885" fmla="*/ 26285 w 2003583"/>
              <a:gd name="connsiteY17-886" fmla="*/ 693713 h 2242107"/>
              <a:gd name="connsiteX18-887" fmla="*/ 143951 w 2003583"/>
              <a:gd name="connsiteY18-888" fmla="*/ 489911 h 2242107"/>
              <a:gd name="connsiteX19-889" fmla="*/ 463725 w 2003583"/>
              <a:gd name="connsiteY19-890" fmla="*/ 586285 h 2242107"/>
              <a:gd name="connsiteX20-891" fmla="*/ 807702 w 2003583"/>
              <a:gd name="connsiteY20-892" fmla="*/ 387690 h 2242107"/>
              <a:gd name="connsiteX21-893" fmla="*/ 884127 w 2003583"/>
              <a:gd name="connsiteY21-894" fmla="*/ 62570 h 2242107"/>
              <a:gd name="connsiteX22-895" fmla="*/ 1119457 w 2003583"/>
              <a:gd name="connsiteY22-896" fmla="*/ 62570 h 2242107"/>
              <a:gd name="connsiteX23-897" fmla="*/ 1195882 w 2003583"/>
              <a:gd name="connsiteY23-898" fmla="*/ 387690 h 2242107"/>
              <a:gd name="connsiteX24-899" fmla="*/ 1539859 w 2003583"/>
              <a:gd name="connsiteY24-900" fmla="*/ 586285 h 2242107"/>
              <a:gd name="connsiteX0-901" fmla="*/ 1539859 w 2003583"/>
              <a:gd name="connsiteY0-902" fmla="*/ 586285 h 2242107"/>
              <a:gd name="connsiteX1-903" fmla="*/ 1859633 w 2003583"/>
              <a:gd name="connsiteY1-904" fmla="*/ 489911 h 2242107"/>
              <a:gd name="connsiteX2-905" fmla="*/ 1977299 w 2003583"/>
              <a:gd name="connsiteY2-906" fmla="*/ 693713 h 2242107"/>
              <a:gd name="connsiteX3-907" fmla="*/ 1733949 w 2003583"/>
              <a:gd name="connsiteY3-908" fmla="*/ 922459 h 2242107"/>
              <a:gd name="connsiteX4-909" fmla="*/ 1733949 w 2003583"/>
              <a:gd name="connsiteY4-910" fmla="*/ 1319649 h 2242107"/>
              <a:gd name="connsiteX5-911" fmla="*/ 1977299 w 2003583"/>
              <a:gd name="connsiteY5-912" fmla="*/ 1548395 h 2242107"/>
              <a:gd name="connsiteX6-913" fmla="*/ 1859633 w 2003583"/>
              <a:gd name="connsiteY6-914" fmla="*/ 1752197 h 2242107"/>
              <a:gd name="connsiteX7-915" fmla="*/ 1539859 w 2003583"/>
              <a:gd name="connsiteY7-916" fmla="*/ 1655823 h 2242107"/>
              <a:gd name="connsiteX8-917" fmla="*/ 1195882 w 2003583"/>
              <a:gd name="connsiteY8-918" fmla="*/ 1854418 h 2242107"/>
              <a:gd name="connsiteX9-919" fmla="*/ 1119457 w 2003583"/>
              <a:gd name="connsiteY9-920" fmla="*/ 2179538 h 2242107"/>
              <a:gd name="connsiteX10-921" fmla="*/ 884127 w 2003583"/>
              <a:gd name="connsiteY10-922" fmla="*/ 2179538 h 2242107"/>
              <a:gd name="connsiteX11-923" fmla="*/ 807702 w 2003583"/>
              <a:gd name="connsiteY11-924" fmla="*/ 1854418 h 2242107"/>
              <a:gd name="connsiteX12-925" fmla="*/ 463725 w 2003583"/>
              <a:gd name="connsiteY12-926" fmla="*/ 1655823 h 2242107"/>
              <a:gd name="connsiteX13-927" fmla="*/ 143951 w 2003583"/>
              <a:gd name="connsiteY13-928" fmla="*/ 1752197 h 2242107"/>
              <a:gd name="connsiteX14-929" fmla="*/ 26285 w 2003583"/>
              <a:gd name="connsiteY14-930" fmla="*/ 1548395 h 2242107"/>
              <a:gd name="connsiteX15-931" fmla="*/ 269635 w 2003583"/>
              <a:gd name="connsiteY15-932" fmla="*/ 1319649 h 2242107"/>
              <a:gd name="connsiteX16-933" fmla="*/ 269635 w 2003583"/>
              <a:gd name="connsiteY16-934" fmla="*/ 922459 h 2242107"/>
              <a:gd name="connsiteX17-935" fmla="*/ 26285 w 2003583"/>
              <a:gd name="connsiteY17-936" fmla="*/ 693713 h 2242107"/>
              <a:gd name="connsiteX18-937" fmla="*/ 143951 w 2003583"/>
              <a:gd name="connsiteY18-938" fmla="*/ 489911 h 2242107"/>
              <a:gd name="connsiteX19-939" fmla="*/ 463725 w 2003583"/>
              <a:gd name="connsiteY19-940" fmla="*/ 586285 h 2242107"/>
              <a:gd name="connsiteX20-941" fmla="*/ 807702 w 2003583"/>
              <a:gd name="connsiteY20-942" fmla="*/ 387690 h 2242107"/>
              <a:gd name="connsiteX21-943" fmla="*/ 884127 w 2003583"/>
              <a:gd name="connsiteY21-944" fmla="*/ 62570 h 2242107"/>
              <a:gd name="connsiteX22-945" fmla="*/ 1119457 w 2003583"/>
              <a:gd name="connsiteY22-946" fmla="*/ 62570 h 2242107"/>
              <a:gd name="connsiteX23-947" fmla="*/ 1195882 w 2003583"/>
              <a:gd name="connsiteY23-948" fmla="*/ 387690 h 2242107"/>
              <a:gd name="connsiteX24-949" fmla="*/ 1539859 w 2003583"/>
              <a:gd name="connsiteY24-950" fmla="*/ 586285 h 2242107"/>
              <a:gd name="connsiteX0-951" fmla="*/ 1539859 w 2003583"/>
              <a:gd name="connsiteY0-952" fmla="*/ 586285 h 2242107"/>
              <a:gd name="connsiteX1-953" fmla="*/ 1859633 w 2003583"/>
              <a:gd name="connsiteY1-954" fmla="*/ 489911 h 2242107"/>
              <a:gd name="connsiteX2-955" fmla="*/ 1977299 w 2003583"/>
              <a:gd name="connsiteY2-956" fmla="*/ 693713 h 2242107"/>
              <a:gd name="connsiteX3-957" fmla="*/ 1733949 w 2003583"/>
              <a:gd name="connsiteY3-958" fmla="*/ 922459 h 2242107"/>
              <a:gd name="connsiteX4-959" fmla="*/ 1733949 w 2003583"/>
              <a:gd name="connsiteY4-960" fmla="*/ 1319649 h 2242107"/>
              <a:gd name="connsiteX5-961" fmla="*/ 1977299 w 2003583"/>
              <a:gd name="connsiteY5-962" fmla="*/ 1548395 h 2242107"/>
              <a:gd name="connsiteX6-963" fmla="*/ 1859633 w 2003583"/>
              <a:gd name="connsiteY6-964" fmla="*/ 1752197 h 2242107"/>
              <a:gd name="connsiteX7-965" fmla="*/ 1539859 w 2003583"/>
              <a:gd name="connsiteY7-966" fmla="*/ 1655823 h 2242107"/>
              <a:gd name="connsiteX8-967" fmla="*/ 1195882 w 2003583"/>
              <a:gd name="connsiteY8-968" fmla="*/ 1854418 h 2242107"/>
              <a:gd name="connsiteX9-969" fmla="*/ 1119457 w 2003583"/>
              <a:gd name="connsiteY9-970" fmla="*/ 2179538 h 2242107"/>
              <a:gd name="connsiteX10-971" fmla="*/ 884127 w 2003583"/>
              <a:gd name="connsiteY10-972" fmla="*/ 2179538 h 2242107"/>
              <a:gd name="connsiteX11-973" fmla="*/ 807702 w 2003583"/>
              <a:gd name="connsiteY11-974" fmla="*/ 1854418 h 2242107"/>
              <a:gd name="connsiteX12-975" fmla="*/ 463725 w 2003583"/>
              <a:gd name="connsiteY12-976" fmla="*/ 1655823 h 2242107"/>
              <a:gd name="connsiteX13-977" fmla="*/ 143951 w 2003583"/>
              <a:gd name="connsiteY13-978" fmla="*/ 1752197 h 2242107"/>
              <a:gd name="connsiteX14-979" fmla="*/ 26285 w 2003583"/>
              <a:gd name="connsiteY14-980" fmla="*/ 1548395 h 2242107"/>
              <a:gd name="connsiteX15-981" fmla="*/ 269635 w 2003583"/>
              <a:gd name="connsiteY15-982" fmla="*/ 1319649 h 2242107"/>
              <a:gd name="connsiteX16-983" fmla="*/ 269635 w 2003583"/>
              <a:gd name="connsiteY16-984" fmla="*/ 922459 h 2242107"/>
              <a:gd name="connsiteX17-985" fmla="*/ 26285 w 2003583"/>
              <a:gd name="connsiteY17-986" fmla="*/ 693713 h 2242107"/>
              <a:gd name="connsiteX18-987" fmla="*/ 143951 w 2003583"/>
              <a:gd name="connsiteY18-988" fmla="*/ 489911 h 2242107"/>
              <a:gd name="connsiteX19-989" fmla="*/ 463725 w 2003583"/>
              <a:gd name="connsiteY19-990" fmla="*/ 586285 h 2242107"/>
              <a:gd name="connsiteX20-991" fmla="*/ 807702 w 2003583"/>
              <a:gd name="connsiteY20-992" fmla="*/ 387690 h 2242107"/>
              <a:gd name="connsiteX21-993" fmla="*/ 884127 w 2003583"/>
              <a:gd name="connsiteY21-994" fmla="*/ 62570 h 2242107"/>
              <a:gd name="connsiteX22-995" fmla="*/ 1119457 w 2003583"/>
              <a:gd name="connsiteY22-996" fmla="*/ 62570 h 2242107"/>
              <a:gd name="connsiteX23-997" fmla="*/ 1195882 w 2003583"/>
              <a:gd name="connsiteY23-998" fmla="*/ 387690 h 2242107"/>
              <a:gd name="connsiteX24-999" fmla="*/ 1539859 w 2003583"/>
              <a:gd name="connsiteY24-1000" fmla="*/ 586285 h 2242107"/>
              <a:gd name="connsiteX0-1001" fmla="*/ 1539859 w 2003583"/>
              <a:gd name="connsiteY0-1002" fmla="*/ 586285 h 2242107"/>
              <a:gd name="connsiteX1-1003" fmla="*/ 1859633 w 2003583"/>
              <a:gd name="connsiteY1-1004" fmla="*/ 489911 h 2242107"/>
              <a:gd name="connsiteX2-1005" fmla="*/ 1977299 w 2003583"/>
              <a:gd name="connsiteY2-1006" fmla="*/ 693713 h 2242107"/>
              <a:gd name="connsiteX3-1007" fmla="*/ 1733949 w 2003583"/>
              <a:gd name="connsiteY3-1008" fmla="*/ 922459 h 2242107"/>
              <a:gd name="connsiteX4-1009" fmla="*/ 1733949 w 2003583"/>
              <a:gd name="connsiteY4-1010" fmla="*/ 1319649 h 2242107"/>
              <a:gd name="connsiteX5-1011" fmla="*/ 1977299 w 2003583"/>
              <a:gd name="connsiteY5-1012" fmla="*/ 1548395 h 2242107"/>
              <a:gd name="connsiteX6-1013" fmla="*/ 1859633 w 2003583"/>
              <a:gd name="connsiteY6-1014" fmla="*/ 1752197 h 2242107"/>
              <a:gd name="connsiteX7-1015" fmla="*/ 1539859 w 2003583"/>
              <a:gd name="connsiteY7-1016" fmla="*/ 1655823 h 2242107"/>
              <a:gd name="connsiteX8-1017" fmla="*/ 1195882 w 2003583"/>
              <a:gd name="connsiteY8-1018" fmla="*/ 1854418 h 2242107"/>
              <a:gd name="connsiteX9-1019" fmla="*/ 1119457 w 2003583"/>
              <a:gd name="connsiteY9-1020" fmla="*/ 2179538 h 2242107"/>
              <a:gd name="connsiteX10-1021" fmla="*/ 884127 w 2003583"/>
              <a:gd name="connsiteY10-1022" fmla="*/ 2179538 h 2242107"/>
              <a:gd name="connsiteX11-1023" fmla="*/ 807702 w 2003583"/>
              <a:gd name="connsiteY11-1024" fmla="*/ 1854418 h 2242107"/>
              <a:gd name="connsiteX12-1025" fmla="*/ 463725 w 2003583"/>
              <a:gd name="connsiteY12-1026" fmla="*/ 1655823 h 2242107"/>
              <a:gd name="connsiteX13-1027" fmla="*/ 143951 w 2003583"/>
              <a:gd name="connsiteY13-1028" fmla="*/ 1752197 h 2242107"/>
              <a:gd name="connsiteX14-1029" fmla="*/ 26285 w 2003583"/>
              <a:gd name="connsiteY14-1030" fmla="*/ 1548395 h 2242107"/>
              <a:gd name="connsiteX15-1031" fmla="*/ 269635 w 2003583"/>
              <a:gd name="connsiteY15-1032" fmla="*/ 1319649 h 2242107"/>
              <a:gd name="connsiteX16-1033" fmla="*/ 269635 w 2003583"/>
              <a:gd name="connsiteY16-1034" fmla="*/ 922459 h 2242107"/>
              <a:gd name="connsiteX17-1035" fmla="*/ 26285 w 2003583"/>
              <a:gd name="connsiteY17-1036" fmla="*/ 693713 h 2242107"/>
              <a:gd name="connsiteX18-1037" fmla="*/ 143951 w 2003583"/>
              <a:gd name="connsiteY18-1038" fmla="*/ 489911 h 2242107"/>
              <a:gd name="connsiteX19-1039" fmla="*/ 463725 w 2003583"/>
              <a:gd name="connsiteY19-1040" fmla="*/ 586285 h 2242107"/>
              <a:gd name="connsiteX20-1041" fmla="*/ 807702 w 2003583"/>
              <a:gd name="connsiteY20-1042" fmla="*/ 387690 h 2242107"/>
              <a:gd name="connsiteX21-1043" fmla="*/ 884127 w 2003583"/>
              <a:gd name="connsiteY21-1044" fmla="*/ 62570 h 2242107"/>
              <a:gd name="connsiteX22-1045" fmla="*/ 1119457 w 2003583"/>
              <a:gd name="connsiteY22-1046" fmla="*/ 62570 h 2242107"/>
              <a:gd name="connsiteX23-1047" fmla="*/ 1195882 w 2003583"/>
              <a:gd name="connsiteY23-1048" fmla="*/ 387690 h 2242107"/>
              <a:gd name="connsiteX24-1049" fmla="*/ 1539859 w 2003583"/>
              <a:gd name="connsiteY24-1050" fmla="*/ 586285 h 2242107"/>
              <a:gd name="connsiteX0-1051" fmla="*/ 1539859 w 2003583"/>
              <a:gd name="connsiteY0-1052" fmla="*/ 586285 h 2242107"/>
              <a:gd name="connsiteX1-1053" fmla="*/ 1815989 w 2003583"/>
              <a:gd name="connsiteY1-1054" fmla="*/ 481182 h 2242107"/>
              <a:gd name="connsiteX2-1055" fmla="*/ 1977299 w 2003583"/>
              <a:gd name="connsiteY2-1056" fmla="*/ 693713 h 2242107"/>
              <a:gd name="connsiteX3-1057" fmla="*/ 1733949 w 2003583"/>
              <a:gd name="connsiteY3-1058" fmla="*/ 922459 h 2242107"/>
              <a:gd name="connsiteX4-1059" fmla="*/ 1733949 w 2003583"/>
              <a:gd name="connsiteY4-1060" fmla="*/ 1319649 h 2242107"/>
              <a:gd name="connsiteX5-1061" fmla="*/ 1977299 w 2003583"/>
              <a:gd name="connsiteY5-1062" fmla="*/ 1548395 h 2242107"/>
              <a:gd name="connsiteX6-1063" fmla="*/ 1859633 w 2003583"/>
              <a:gd name="connsiteY6-1064" fmla="*/ 1752197 h 2242107"/>
              <a:gd name="connsiteX7-1065" fmla="*/ 1539859 w 2003583"/>
              <a:gd name="connsiteY7-1066" fmla="*/ 1655823 h 2242107"/>
              <a:gd name="connsiteX8-1067" fmla="*/ 1195882 w 2003583"/>
              <a:gd name="connsiteY8-1068" fmla="*/ 1854418 h 2242107"/>
              <a:gd name="connsiteX9-1069" fmla="*/ 1119457 w 2003583"/>
              <a:gd name="connsiteY9-1070" fmla="*/ 2179538 h 2242107"/>
              <a:gd name="connsiteX10-1071" fmla="*/ 884127 w 2003583"/>
              <a:gd name="connsiteY10-1072" fmla="*/ 2179538 h 2242107"/>
              <a:gd name="connsiteX11-1073" fmla="*/ 807702 w 2003583"/>
              <a:gd name="connsiteY11-1074" fmla="*/ 1854418 h 2242107"/>
              <a:gd name="connsiteX12-1075" fmla="*/ 463725 w 2003583"/>
              <a:gd name="connsiteY12-1076" fmla="*/ 1655823 h 2242107"/>
              <a:gd name="connsiteX13-1077" fmla="*/ 143951 w 2003583"/>
              <a:gd name="connsiteY13-1078" fmla="*/ 1752197 h 2242107"/>
              <a:gd name="connsiteX14-1079" fmla="*/ 26285 w 2003583"/>
              <a:gd name="connsiteY14-1080" fmla="*/ 1548395 h 2242107"/>
              <a:gd name="connsiteX15-1081" fmla="*/ 269635 w 2003583"/>
              <a:gd name="connsiteY15-1082" fmla="*/ 1319649 h 2242107"/>
              <a:gd name="connsiteX16-1083" fmla="*/ 269635 w 2003583"/>
              <a:gd name="connsiteY16-1084" fmla="*/ 922459 h 2242107"/>
              <a:gd name="connsiteX17-1085" fmla="*/ 26285 w 2003583"/>
              <a:gd name="connsiteY17-1086" fmla="*/ 693713 h 2242107"/>
              <a:gd name="connsiteX18-1087" fmla="*/ 143951 w 2003583"/>
              <a:gd name="connsiteY18-1088" fmla="*/ 489911 h 2242107"/>
              <a:gd name="connsiteX19-1089" fmla="*/ 463725 w 2003583"/>
              <a:gd name="connsiteY19-1090" fmla="*/ 586285 h 2242107"/>
              <a:gd name="connsiteX20-1091" fmla="*/ 807702 w 2003583"/>
              <a:gd name="connsiteY20-1092" fmla="*/ 387690 h 2242107"/>
              <a:gd name="connsiteX21-1093" fmla="*/ 884127 w 2003583"/>
              <a:gd name="connsiteY21-1094" fmla="*/ 62570 h 2242107"/>
              <a:gd name="connsiteX22-1095" fmla="*/ 1119457 w 2003583"/>
              <a:gd name="connsiteY22-1096" fmla="*/ 62570 h 2242107"/>
              <a:gd name="connsiteX23-1097" fmla="*/ 1195882 w 2003583"/>
              <a:gd name="connsiteY23-1098" fmla="*/ 387690 h 2242107"/>
              <a:gd name="connsiteX24-1099" fmla="*/ 1539859 w 2003583"/>
              <a:gd name="connsiteY24-1100" fmla="*/ 586285 h 2242107"/>
              <a:gd name="connsiteX0-1101" fmla="*/ 1539859 w 2003583"/>
              <a:gd name="connsiteY0-1102" fmla="*/ 586285 h 2225306"/>
              <a:gd name="connsiteX1-1103" fmla="*/ 1815989 w 2003583"/>
              <a:gd name="connsiteY1-1104" fmla="*/ 481182 h 2225306"/>
              <a:gd name="connsiteX2-1105" fmla="*/ 1977299 w 2003583"/>
              <a:gd name="connsiteY2-1106" fmla="*/ 693713 h 2225306"/>
              <a:gd name="connsiteX3-1107" fmla="*/ 1733949 w 2003583"/>
              <a:gd name="connsiteY3-1108" fmla="*/ 922459 h 2225306"/>
              <a:gd name="connsiteX4-1109" fmla="*/ 1733949 w 2003583"/>
              <a:gd name="connsiteY4-1110" fmla="*/ 1319649 h 2225306"/>
              <a:gd name="connsiteX5-1111" fmla="*/ 1977299 w 2003583"/>
              <a:gd name="connsiteY5-1112" fmla="*/ 1548395 h 2225306"/>
              <a:gd name="connsiteX6-1113" fmla="*/ 1859633 w 2003583"/>
              <a:gd name="connsiteY6-1114" fmla="*/ 1752197 h 2225306"/>
              <a:gd name="connsiteX7-1115" fmla="*/ 1539859 w 2003583"/>
              <a:gd name="connsiteY7-1116" fmla="*/ 1655823 h 2225306"/>
              <a:gd name="connsiteX8-1117" fmla="*/ 1195882 w 2003583"/>
              <a:gd name="connsiteY8-1118" fmla="*/ 1854418 h 2225306"/>
              <a:gd name="connsiteX9-1119" fmla="*/ 1119457 w 2003583"/>
              <a:gd name="connsiteY9-1120" fmla="*/ 2179538 h 2225306"/>
              <a:gd name="connsiteX10-1121" fmla="*/ 849212 w 2003583"/>
              <a:gd name="connsiteY10-1122" fmla="*/ 2188266 h 2225306"/>
              <a:gd name="connsiteX11-1123" fmla="*/ 807702 w 2003583"/>
              <a:gd name="connsiteY11-1124" fmla="*/ 1854418 h 2225306"/>
              <a:gd name="connsiteX12-1125" fmla="*/ 463725 w 2003583"/>
              <a:gd name="connsiteY12-1126" fmla="*/ 1655823 h 2225306"/>
              <a:gd name="connsiteX13-1127" fmla="*/ 143951 w 2003583"/>
              <a:gd name="connsiteY13-1128" fmla="*/ 1752197 h 2225306"/>
              <a:gd name="connsiteX14-1129" fmla="*/ 26285 w 2003583"/>
              <a:gd name="connsiteY14-1130" fmla="*/ 1548395 h 2225306"/>
              <a:gd name="connsiteX15-1131" fmla="*/ 269635 w 2003583"/>
              <a:gd name="connsiteY15-1132" fmla="*/ 1319649 h 2225306"/>
              <a:gd name="connsiteX16-1133" fmla="*/ 269635 w 2003583"/>
              <a:gd name="connsiteY16-1134" fmla="*/ 922459 h 2225306"/>
              <a:gd name="connsiteX17-1135" fmla="*/ 26285 w 2003583"/>
              <a:gd name="connsiteY17-1136" fmla="*/ 693713 h 2225306"/>
              <a:gd name="connsiteX18-1137" fmla="*/ 143951 w 2003583"/>
              <a:gd name="connsiteY18-1138" fmla="*/ 489911 h 2225306"/>
              <a:gd name="connsiteX19-1139" fmla="*/ 463725 w 2003583"/>
              <a:gd name="connsiteY19-1140" fmla="*/ 586285 h 2225306"/>
              <a:gd name="connsiteX20-1141" fmla="*/ 807702 w 2003583"/>
              <a:gd name="connsiteY20-1142" fmla="*/ 387690 h 2225306"/>
              <a:gd name="connsiteX21-1143" fmla="*/ 884127 w 2003583"/>
              <a:gd name="connsiteY21-1144" fmla="*/ 62570 h 2225306"/>
              <a:gd name="connsiteX22-1145" fmla="*/ 1119457 w 2003583"/>
              <a:gd name="connsiteY22-1146" fmla="*/ 62570 h 2225306"/>
              <a:gd name="connsiteX23-1147" fmla="*/ 1195882 w 2003583"/>
              <a:gd name="connsiteY23-1148" fmla="*/ 387690 h 2225306"/>
              <a:gd name="connsiteX24-1149" fmla="*/ 1539859 w 2003583"/>
              <a:gd name="connsiteY24-1150" fmla="*/ 586285 h 2225306"/>
              <a:gd name="connsiteX0-1151" fmla="*/ 1551437 w 2015161"/>
              <a:gd name="connsiteY0-1152" fmla="*/ 586285 h 2225304"/>
              <a:gd name="connsiteX1-1153" fmla="*/ 1827567 w 2015161"/>
              <a:gd name="connsiteY1-1154" fmla="*/ 481182 h 2225304"/>
              <a:gd name="connsiteX2-1155" fmla="*/ 1988877 w 2015161"/>
              <a:gd name="connsiteY2-1156" fmla="*/ 693713 h 2225304"/>
              <a:gd name="connsiteX3-1157" fmla="*/ 1745527 w 2015161"/>
              <a:gd name="connsiteY3-1158" fmla="*/ 922459 h 2225304"/>
              <a:gd name="connsiteX4-1159" fmla="*/ 1745527 w 2015161"/>
              <a:gd name="connsiteY4-1160" fmla="*/ 1319649 h 2225304"/>
              <a:gd name="connsiteX5-1161" fmla="*/ 1988877 w 2015161"/>
              <a:gd name="connsiteY5-1162" fmla="*/ 1548395 h 2225304"/>
              <a:gd name="connsiteX6-1163" fmla="*/ 1871211 w 2015161"/>
              <a:gd name="connsiteY6-1164" fmla="*/ 1752197 h 2225304"/>
              <a:gd name="connsiteX7-1165" fmla="*/ 1551437 w 2015161"/>
              <a:gd name="connsiteY7-1166" fmla="*/ 1655823 h 2225304"/>
              <a:gd name="connsiteX8-1167" fmla="*/ 1207460 w 2015161"/>
              <a:gd name="connsiteY8-1168" fmla="*/ 1854418 h 2225304"/>
              <a:gd name="connsiteX9-1169" fmla="*/ 1131035 w 2015161"/>
              <a:gd name="connsiteY9-1170" fmla="*/ 2179538 h 2225304"/>
              <a:gd name="connsiteX10-1171" fmla="*/ 860790 w 2015161"/>
              <a:gd name="connsiteY10-1172" fmla="*/ 2188266 h 2225304"/>
              <a:gd name="connsiteX11-1173" fmla="*/ 819280 w 2015161"/>
              <a:gd name="connsiteY11-1174" fmla="*/ 1854418 h 2225304"/>
              <a:gd name="connsiteX12-1175" fmla="*/ 475303 w 2015161"/>
              <a:gd name="connsiteY12-1176" fmla="*/ 1655823 h 2225304"/>
              <a:gd name="connsiteX13-1177" fmla="*/ 155529 w 2015161"/>
              <a:gd name="connsiteY13-1178" fmla="*/ 1752197 h 2225304"/>
              <a:gd name="connsiteX14-1179" fmla="*/ 2948 w 2015161"/>
              <a:gd name="connsiteY14-1180" fmla="*/ 1522210 h 2225304"/>
              <a:gd name="connsiteX15-1181" fmla="*/ 281213 w 2015161"/>
              <a:gd name="connsiteY15-1182" fmla="*/ 1319649 h 2225304"/>
              <a:gd name="connsiteX16-1183" fmla="*/ 281213 w 2015161"/>
              <a:gd name="connsiteY16-1184" fmla="*/ 922459 h 2225304"/>
              <a:gd name="connsiteX17-1185" fmla="*/ 37863 w 2015161"/>
              <a:gd name="connsiteY17-1186" fmla="*/ 693713 h 2225304"/>
              <a:gd name="connsiteX18-1187" fmla="*/ 155529 w 2015161"/>
              <a:gd name="connsiteY18-1188" fmla="*/ 489911 h 2225304"/>
              <a:gd name="connsiteX19-1189" fmla="*/ 475303 w 2015161"/>
              <a:gd name="connsiteY19-1190" fmla="*/ 586285 h 2225304"/>
              <a:gd name="connsiteX20-1191" fmla="*/ 819280 w 2015161"/>
              <a:gd name="connsiteY20-1192" fmla="*/ 387690 h 2225304"/>
              <a:gd name="connsiteX21-1193" fmla="*/ 895705 w 2015161"/>
              <a:gd name="connsiteY21-1194" fmla="*/ 62570 h 2225304"/>
              <a:gd name="connsiteX22-1195" fmla="*/ 1131035 w 2015161"/>
              <a:gd name="connsiteY22-1196" fmla="*/ 62570 h 2225304"/>
              <a:gd name="connsiteX23-1197" fmla="*/ 1207460 w 2015161"/>
              <a:gd name="connsiteY23-1198" fmla="*/ 387690 h 2225304"/>
              <a:gd name="connsiteX24-1199" fmla="*/ 1551437 w 2015161"/>
              <a:gd name="connsiteY24-1200" fmla="*/ 586285 h 2225304"/>
              <a:gd name="connsiteX0-1201" fmla="*/ 1551439 w 2015163"/>
              <a:gd name="connsiteY0-1202" fmla="*/ 586285 h 2225306"/>
              <a:gd name="connsiteX1-1203" fmla="*/ 1827569 w 2015163"/>
              <a:gd name="connsiteY1-1204" fmla="*/ 481182 h 2225306"/>
              <a:gd name="connsiteX2-1205" fmla="*/ 1988879 w 2015163"/>
              <a:gd name="connsiteY2-1206" fmla="*/ 693713 h 2225306"/>
              <a:gd name="connsiteX3-1207" fmla="*/ 1745529 w 2015163"/>
              <a:gd name="connsiteY3-1208" fmla="*/ 922459 h 2225306"/>
              <a:gd name="connsiteX4-1209" fmla="*/ 1745529 w 2015163"/>
              <a:gd name="connsiteY4-1210" fmla="*/ 1319649 h 2225306"/>
              <a:gd name="connsiteX5-1211" fmla="*/ 1988879 w 2015163"/>
              <a:gd name="connsiteY5-1212" fmla="*/ 1548395 h 2225306"/>
              <a:gd name="connsiteX6-1213" fmla="*/ 1871213 w 2015163"/>
              <a:gd name="connsiteY6-1214" fmla="*/ 1752197 h 2225306"/>
              <a:gd name="connsiteX7-1215" fmla="*/ 1551439 w 2015163"/>
              <a:gd name="connsiteY7-1216" fmla="*/ 1655823 h 2225306"/>
              <a:gd name="connsiteX8-1217" fmla="*/ 1207462 w 2015163"/>
              <a:gd name="connsiteY8-1218" fmla="*/ 1854418 h 2225306"/>
              <a:gd name="connsiteX9-1219" fmla="*/ 1131037 w 2015163"/>
              <a:gd name="connsiteY9-1220" fmla="*/ 2179538 h 2225306"/>
              <a:gd name="connsiteX10-1221" fmla="*/ 860792 w 2015163"/>
              <a:gd name="connsiteY10-1222" fmla="*/ 2188266 h 2225306"/>
              <a:gd name="connsiteX11-1223" fmla="*/ 819282 w 2015163"/>
              <a:gd name="connsiteY11-1224" fmla="*/ 1854418 h 2225306"/>
              <a:gd name="connsiteX12-1225" fmla="*/ 475305 w 2015163"/>
              <a:gd name="connsiteY12-1226" fmla="*/ 1655823 h 2225306"/>
              <a:gd name="connsiteX13-1227" fmla="*/ 155531 w 2015163"/>
              <a:gd name="connsiteY13-1228" fmla="*/ 1752197 h 2225306"/>
              <a:gd name="connsiteX14-1229" fmla="*/ 2950 w 2015163"/>
              <a:gd name="connsiteY14-1230" fmla="*/ 1522210 h 2225306"/>
              <a:gd name="connsiteX15-1231" fmla="*/ 281215 w 2015163"/>
              <a:gd name="connsiteY15-1232" fmla="*/ 1319649 h 2225306"/>
              <a:gd name="connsiteX16-1233" fmla="*/ 281215 w 2015163"/>
              <a:gd name="connsiteY16-1234" fmla="*/ 922459 h 2225306"/>
              <a:gd name="connsiteX17-1235" fmla="*/ 37865 w 2015163"/>
              <a:gd name="connsiteY17-1236" fmla="*/ 693713 h 2225306"/>
              <a:gd name="connsiteX18-1237" fmla="*/ 155531 w 2015163"/>
              <a:gd name="connsiteY18-1238" fmla="*/ 463725 h 2225306"/>
              <a:gd name="connsiteX19-1239" fmla="*/ 475305 w 2015163"/>
              <a:gd name="connsiteY19-1240" fmla="*/ 586285 h 2225306"/>
              <a:gd name="connsiteX20-1241" fmla="*/ 819282 w 2015163"/>
              <a:gd name="connsiteY20-1242" fmla="*/ 387690 h 2225306"/>
              <a:gd name="connsiteX21-1243" fmla="*/ 895707 w 2015163"/>
              <a:gd name="connsiteY21-1244" fmla="*/ 62570 h 2225306"/>
              <a:gd name="connsiteX22-1245" fmla="*/ 1131037 w 2015163"/>
              <a:gd name="connsiteY22-1246" fmla="*/ 62570 h 2225306"/>
              <a:gd name="connsiteX23-1247" fmla="*/ 1207462 w 2015163"/>
              <a:gd name="connsiteY23-1248" fmla="*/ 387690 h 2225306"/>
              <a:gd name="connsiteX24-1249" fmla="*/ 1551439 w 2015163"/>
              <a:gd name="connsiteY24-1250" fmla="*/ 586285 h 2225306"/>
              <a:gd name="connsiteX0-1251" fmla="*/ 1551439 w 2015163"/>
              <a:gd name="connsiteY0-1252" fmla="*/ 575030 h 2214049"/>
              <a:gd name="connsiteX1-1253" fmla="*/ 1827569 w 2015163"/>
              <a:gd name="connsiteY1-1254" fmla="*/ 469927 h 2214049"/>
              <a:gd name="connsiteX2-1255" fmla="*/ 1988879 w 2015163"/>
              <a:gd name="connsiteY2-1256" fmla="*/ 682458 h 2214049"/>
              <a:gd name="connsiteX3-1257" fmla="*/ 1745529 w 2015163"/>
              <a:gd name="connsiteY3-1258" fmla="*/ 911204 h 2214049"/>
              <a:gd name="connsiteX4-1259" fmla="*/ 1745529 w 2015163"/>
              <a:gd name="connsiteY4-1260" fmla="*/ 1308394 h 2214049"/>
              <a:gd name="connsiteX5-1261" fmla="*/ 1988879 w 2015163"/>
              <a:gd name="connsiteY5-1262" fmla="*/ 1537140 h 2214049"/>
              <a:gd name="connsiteX6-1263" fmla="*/ 1871213 w 2015163"/>
              <a:gd name="connsiteY6-1264" fmla="*/ 1740942 h 2214049"/>
              <a:gd name="connsiteX7-1265" fmla="*/ 1551439 w 2015163"/>
              <a:gd name="connsiteY7-1266" fmla="*/ 1644568 h 2214049"/>
              <a:gd name="connsiteX8-1267" fmla="*/ 1207462 w 2015163"/>
              <a:gd name="connsiteY8-1268" fmla="*/ 1843163 h 2214049"/>
              <a:gd name="connsiteX9-1269" fmla="*/ 1131037 w 2015163"/>
              <a:gd name="connsiteY9-1270" fmla="*/ 2168283 h 2214049"/>
              <a:gd name="connsiteX10-1271" fmla="*/ 860792 w 2015163"/>
              <a:gd name="connsiteY10-1272" fmla="*/ 2177011 h 2214049"/>
              <a:gd name="connsiteX11-1273" fmla="*/ 819282 w 2015163"/>
              <a:gd name="connsiteY11-1274" fmla="*/ 1843163 h 2214049"/>
              <a:gd name="connsiteX12-1275" fmla="*/ 475305 w 2015163"/>
              <a:gd name="connsiteY12-1276" fmla="*/ 1644568 h 2214049"/>
              <a:gd name="connsiteX13-1277" fmla="*/ 155531 w 2015163"/>
              <a:gd name="connsiteY13-1278" fmla="*/ 1740942 h 2214049"/>
              <a:gd name="connsiteX14-1279" fmla="*/ 2950 w 2015163"/>
              <a:gd name="connsiteY14-1280" fmla="*/ 1510955 h 2214049"/>
              <a:gd name="connsiteX15-1281" fmla="*/ 281215 w 2015163"/>
              <a:gd name="connsiteY15-1282" fmla="*/ 1308394 h 2214049"/>
              <a:gd name="connsiteX16-1283" fmla="*/ 281215 w 2015163"/>
              <a:gd name="connsiteY16-1284" fmla="*/ 911204 h 2214049"/>
              <a:gd name="connsiteX17-1285" fmla="*/ 37865 w 2015163"/>
              <a:gd name="connsiteY17-1286" fmla="*/ 682458 h 2214049"/>
              <a:gd name="connsiteX18-1287" fmla="*/ 155531 w 2015163"/>
              <a:gd name="connsiteY18-1288" fmla="*/ 452470 h 2214049"/>
              <a:gd name="connsiteX19-1289" fmla="*/ 475305 w 2015163"/>
              <a:gd name="connsiteY19-1290" fmla="*/ 575030 h 2214049"/>
              <a:gd name="connsiteX20-1291" fmla="*/ 819282 w 2015163"/>
              <a:gd name="connsiteY20-1292" fmla="*/ 376435 h 2214049"/>
              <a:gd name="connsiteX21-1293" fmla="*/ 895707 w 2015163"/>
              <a:gd name="connsiteY21-1294" fmla="*/ 51315 h 2214049"/>
              <a:gd name="connsiteX22-1295" fmla="*/ 1165952 w 2015163"/>
              <a:gd name="connsiteY22-1296" fmla="*/ 33857 h 2214049"/>
              <a:gd name="connsiteX23-1297" fmla="*/ 1207462 w 2015163"/>
              <a:gd name="connsiteY23-1298" fmla="*/ 376435 h 2214049"/>
              <a:gd name="connsiteX24-1299" fmla="*/ 1551439 w 2015163"/>
              <a:gd name="connsiteY24-1300" fmla="*/ 575030 h 2214049"/>
              <a:gd name="connsiteX0-1301" fmla="*/ 1551439 w 2015163"/>
              <a:gd name="connsiteY0-1302" fmla="*/ 575028 h 2214049"/>
              <a:gd name="connsiteX1-1303" fmla="*/ 1810111 w 2015163"/>
              <a:gd name="connsiteY1-1304" fmla="*/ 443740 h 2214049"/>
              <a:gd name="connsiteX2-1305" fmla="*/ 1988879 w 2015163"/>
              <a:gd name="connsiteY2-1306" fmla="*/ 682456 h 2214049"/>
              <a:gd name="connsiteX3-1307" fmla="*/ 1745529 w 2015163"/>
              <a:gd name="connsiteY3-1308" fmla="*/ 911202 h 2214049"/>
              <a:gd name="connsiteX4-1309" fmla="*/ 1745529 w 2015163"/>
              <a:gd name="connsiteY4-1310" fmla="*/ 1308392 h 2214049"/>
              <a:gd name="connsiteX5-1311" fmla="*/ 1988879 w 2015163"/>
              <a:gd name="connsiteY5-1312" fmla="*/ 1537138 h 2214049"/>
              <a:gd name="connsiteX6-1313" fmla="*/ 1871213 w 2015163"/>
              <a:gd name="connsiteY6-1314" fmla="*/ 1740940 h 2214049"/>
              <a:gd name="connsiteX7-1315" fmla="*/ 1551439 w 2015163"/>
              <a:gd name="connsiteY7-1316" fmla="*/ 1644566 h 2214049"/>
              <a:gd name="connsiteX8-1317" fmla="*/ 1207462 w 2015163"/>
              <a:gd name="connsiteY8-1318" fmla="*/ 1843161 h 2214049"/>
              <a:gd name="connsiteX9-1319" fmla="*/ 1131037 w 2015163"/>
              <a:gd name="connsiteY9-1320" fmla="*/ 2168281 h 2214049"/>
              <a:gd name="connsiteX10-1321" fmla="*/ 860792 w 2015163"/>
              <a:gd name="connsiteY10-1322" fmla="*/ 2177009 h 2214049"/>
              <a:gd name="connsiteX11-1323" fmla="*/ 819282 w 2015163"/>
              <a:gd name="connsiteY11-1324" fmla="*/ 1843161 h 2214049"/>
              <a:gd name="connsiteX12-1325" fmla="*/ 475305 w 2015163"/>
              <a:gd name="connsiteY12-1326" fmla="*/ 1644566 h 2214049"/>
              <a:gd name="connsiteX13-1327" fmla="*/ 155531 w 2015163"/>
              <a:gd name="connsiteY13-1328" fmla="*/ 1740940 h 2214049"/>
              <a:gd name="connsiteX14-1329" fmla="*/ 2950 w 2015163"/>
              <a:gd name="connsiteY14-1330" fmla="*/ 1510953 h 2214049"/>
              <a:gd name="connsiteX15-1331" fmla="*/ 281215 w 2015163"/>
              <a:gd name="connsiteY15-1332" fmla="*/ 1308392 h 2214049"/>
              <a:gd name="connsiteX16-1333" fmla="*/ 281215 w 2015163"/>
              <a:gd name="connsiteY16-1334" fmla="*/ 911202 h 2214049"/>
              <a:gd name="connsiteX17-1335" fmla="*/ 37865 w 2015163"/>
              <a:gd name="connsiteY17-1336" fmla="*/ 682456 h 2214049"/>
              <a:gd name="connsiteX18-1337" fmla="*/ 155531 w 2015163"/>
              <a:gd name="connsiteY18-1338" fmla="*/ 452468 h 2214049"/>
              <a:gd name="connsiteX19-1339" fmla="*/ 475305 w 2015163"/>
              <a:gd name="connsiteY19-1340" fmla="*/ 575028 h 2214049"/>
              <a:gd name="connsiteX20-1341" fmla="*/ 819282 w 2015163"/>
              <a:gd name="connsiteY20-1342" fmla="*/ 376433 h 2214049"/>
              <a:gd name="connsiteX21-1343" fmla="*/ 895707 w 2015163"/>
              <a:gd name="connsiteY21-1344" fmla="*/ 51313 h 2214049"/>
              <a:gd name="connsiteX22-1345" fmla="*/ 1165952 w 2015163"/>
              <a:gd name="connsiteY22-1346" fmla="*/ 33855 h 2214049"/>
              <a:gd name="connsiteX23-1347" fmla="*/ 1207462 w 2015163"/>
              <a:gd name="connsiteY23-1348" fmla="*/ 376433 h 2214049"/>
              <a:gd name="connsiteX24-1349" fmla="*/ 1551439 w 2015163"/>
              <a:gd name="connsiteY24-1350" fmla="*/ 575028 h 2214049"/>
              <a:gd name="connsiteX0-1351" fmla="*/ 1551439 w 1990924"/>
              <a:gd name="connsiteY0-1352" fmla="*/ 575028 h 2214047"/>
              <a:gd name="connsiteX1-1353" fmla="*/ 1810111 w 1990924"/>
              <a:gd name="connsiteY1-1354" fmla="*/ 443740 h 2214047"/>
              <a:gd name="connsiteX2-1355" fmla="*/ 1988879 w 1990924"/>
              <a:gd name="connsiteY2-1356" fmla="*/ 682456 h 2214047"/>
              <a:gd name="connsiteX3-1357" fmla="*/ 1745529 w 1990924"/>
              <a:gd name="connsiteY3-1358" fmla="*/ 911202 h 2214047"/>
              <a:gd name="connsiteX4-1359" fmla="*/ 1745529 w 1990924"/>
              <a:gd name="connsiteY4-1360" fmla="*/ 1308392 h 2214047"/>
              <a:gd name="connsiteX5-1361" fmla="*/ 1988879 w 1990924"/>
              <a:gd name="connsiteY5-1362" fmla="*/ 1537138 h 2214047"/>
              <a:gd name="connsiteX6-1363" fmla="*/ 1845026 w 1990924"/>
              <a:gd name="connsiteY6-1364" fmla="*/ 1775854 h 2214047"/>
              <a:gd name="connsiteX7-1365" fmla="*/ 1551439 w 1990924"/>
              <a:gd name="connsiteY7-1366" fmla="*/ 1644566 h 2214047"/>
              <a:gd name="connsiteX8-1367" fmla="*/ 1207462 w 1990924"/>
              <a:gd name="connsiteY8-1368" fmla="*/ 1843161 h 2214047"/>
              <a:gd name="connsiteX9-1369" fmla="*/ 1131037 w 1990924"/>
              <a:gd name="connsiteY9-1370" fmla="*/ 2168281 h 2214047"/>
              <a:gd name="connsiteX10-1371" fmla="*/ 860792 w 1990924"/>
              <a:gd name="connsiteY10-1372" fmla="*/ 2177009 h 2214047"/>
              <a:gd name="connsiteX11-1373" fmla="*/ 819282 w 1990924"/>
              <a:gd name="connsiteY11-1374" fmla="*/ 1843161 h 2214047"/>
              <a:gd name="connsiteX12-1375" fmla="*/ 475305 w 1990924"/>
              <a:gd name="connsiteY12-1376" fmla="*/ 1644566 h 2214047"/>
              <a:gd name="connsiteX13-1377" fmla="*/ 155531 w 1990924"/>
              <a:gd name="connsiteY13-1378" fmla="*/ 1740940 h 2214047"/>
              <a:gd name="connsiteX14-1379" fmla="*/ 2950 w 1990924"/>
              <a:gd name="connsiteY14-1380" fmla="*/ 1510953 h 2214047"/>
              <a:gd name="connsiteX15-1381" fmla="*/ 281215 w 1990924"/>
              <a:gd name="connsiteY15-1382" fmla="*/ 1308392 h 2214047"/>
              <a:gd name="connsiteX16-1383" fmla="*/ 281215 w 1990924"/>
              <a:gd name="connsiteY16-1384" fmla="*/ 911202 h 2214047"/>
              <a:gd name="connsiteX17-1385" fmla="*/ 37865 w 1990924"/>
              <a:gd name="connsiteY17-1386" fmla="*/ 682456 h 2214047"/>
              <a:gd name="connsiteX18-1387" fmla="*/ 155531 w 1990924"/>
              <a:gd name="connsiteY18-1388" fmla="*/ 452468 h 2214047"/>
              <a:gd name="connsiteX19-1389" fmla="*/ 475305 w 1990924"/>
              <a:gd name="connsiteY19-1390" fmla="*/ 575028 h 2214047"/>
              <a:gd name="connsiteX20-1391" fmla="*/ 819282 w 1990924"/>
              <a:gd name="connsiteY20-1392" fmla="*/ 376433 h 2214047"/>
              <a:gd name="connsiteX21-1393" fmla="*/ 895707 w 1990924"/>
              <a:gd name="connsiteY21-1394" fmla="*/ 51313 h 2214047"/>
              <a:gd name="connsiteX22-1395" fmla="*/ 1165952 w 1990924"/>
              <a:gd name="connsiteY22-1396" fmla="*/ 33855 h 2214047"/>
              <a:gd name="connsiteX23-1397" fmla="*/ 1207462 w 1990924"/>
              <a:gd name="connsiteY23-1398" fmla="*/ 376433 h 2214047"/>
              <a:gd name="connsiteX24-1399" fmla="*/ 1551439 w 1990924"/>
              <a:gd name="connsiteY24-1400" fmla="*/ 575028 h 2214047"/>
            </a:gdLst>
            <a:ahLst/>
            <a:cxnLst>
              <a:cxn ang="0">
                <a:pos x="connsiteX0-1351" y="connsiteY0-1352"/>
              </a:cxn>
              <a:cxn ang="0">
                <a:pos x="connsiteX1-1353" y="connsiteY1-1354"/>
              </a:cxn>
              <a:cxn ang="0">
                <a:pos x="connsiteX2-1355" y="connsiteY2-1356"/>
              </a:cxn>
              <a:cxn ang="0">
                <a:pos x="connsiteX3-1357" y="connsiteY3-1358"/>
              </a:cxn>
              <a:cxn ang="0">
                <a:pos x="connsiteX4-1359" y="connsiteY4-1360"/>
              </a:cxn>
              <a:cxn ang="0">
                <a:pos x="connsiteX5-1361" y="connsiteY5-1362"/>
              </a:cxn>
              <a:cxn ang="0">
                <a:pos x="connsiteX6-1363" y="connsiteY6-1364"/>
              </a:cxn>
              <a:cxn ang="0">
                <a:pos x="connsiteX7-1365" y="connsiteY7-1366"/>
              </a:cxn>
              <a:cxn ang="0">
                <a:pos x="connsiteX8-1367" y="connsiteY8-1368"/>
              </a:cxn>
              <a:cxn ang="0">
                <a:pos x="connsiteX9-1369" y="connsiteY9-1370"/>
              </a:cxn>
              <a:cxn ang="0">
                <a:pos x="connsiteX10-1371" y="connsiteY10-1372"/>
              </a:cxn>
              <a:cxn ang="0">
                <a:pos x="connsiteX11-1373" y="connsiteY11-1374"/>
              </a:cxn>
              <a:cxn ang="0">
                <a:pos x="connsiteX12-1375" y="connsiteY12-1376"/>
              </a:cxn>
              <a:cxn ang="0">
                <a:pos x="connsiteX13-1377" y="connsiteY13-1378"/>
              </a:cxn>
              <a:cxn ang="0">
                <a:pos x="connsiteX14-1379" y="connsiteY14-1380"/>
              </a:cxn>
              <a:cxn ang="0">
                <a:pos x="connsiteX15-1381" y="connsiteY15-1382"/>
              </a:cxn>
              <a:cxn ang="0">
                <a:pos x="connsiteX16-1383" y="connsiteY16-1384"/>
              </a:cxn>
              <a:cxn ang="0">
                <a:pos x="connsiteX17-1385" y="connsiteY17-1386"/>
              </a:cxn>
              <a:cxn ang="0">
                <a:pos x="connsiteX18-1387" y="connsiteY18-1388"/>
              </a:cxn>
              <a:cxn ang="0">
                <a:pos x="connsiteX19-1389" y="connsiteY19-1390"/>
              </a:cxn>
              <a:cxn ang="0">
                <a:pos x="connsiteX20-1391" y="connsiteY20-1392"/>
              </a:cxn>
              <a:cxn ang="0">
                <a:pos x="connsiteX21-1393" y="connsiteY21-1394"/>
              </a:cxn>
              <a:cxn ang="0">
                <a:pos x="connsiteX22-1395" y="connsiteY22-1396"/>
              </a:cxn>
              <a:cxn ang="0">
                <a:pos x="connsiteX23-1397" y="connsiteY23-1398"/>
              </a:cxn>
              <a:cxn ang="0">
                <a:pos x="connsiteX24-1399" y="connsiteY24-1400"/>
              </a:cxn>
            </a:cxnLst>
            <a:rect l="l" t="t" r="r" b="b"/>
            <a:pathLst>
              <a:path w="1990924" h="2214047">
                <a:moveTo>
                  <a:pt x="1551439" y="575028"/>
                </a:moveTo>
                <a:lnTo>
                  <a:pt x="1810111" y="443740"/>
                </a:lnTo>
                <a:cubicBezTo>
                  <a:pt x="1916702" y="411615"/>
                  <a:pt x="1999643" y="604546"/>
                  <a:pt x="1988879" y="682456"/>
                </a:cubicBezTo>
                <a:cubicBezTo>
                  <a:pt x="1978115" y="760366"/>
                  <a:pt x="1855917" y="833066"/>
                  <a:pt x="1745529" y="911202"/>
                </a:cubicBezTo>
                <a:cubicBezTo>
                  <a:pt x="1780804" y="1041249"/>
                  <a:pt x="1780804" y="1178345"/>
                  <a:pt x="1745529" y="1308392"/>
                </a:cubicBezTo>
                <a:cubicBezTo>
                  <a:pt x="1826646" y="1384641"/>
                  <a:pt x="1972296" y="1459228"/>
                  <a:pt x="1988879" y="1537138"/>
                </a:cubicBezTo>
                <a:cubicBezTo>
                  <a:pt x="2005462" y="1615048"/>
                  <a:pt x="1917933" y="1757949"/>
                  <a:pt x="1845026" y="1775854"/>
                </a:cubicBezTo>
                <a:cubicBezTo>
                  <a:pt x="1772119" y="1793759"/>
                  <a:pt x="1679522" y="1697359"/>
                  <a:pt x="1551439" y="1644566"/>
                </a:cubicBezTo>
                <a:cubicBezTo>
                  <a:pt x="1456452" y="1740139"/>
                  <a:pt x="1337724" y="1808687"/>
                  <a:pt x="1207462" y="1843161"/>
                </a:cubicBezTo>
                <a:cubicBezTo>
                  <a:pt x="1181987" y="1951534"/>
                  <a:pt x="1188815" y="2112640"/>
                  <a:pt x="1131037" y="2168281"/>
                </a:cubicBezTo>
                <a:cubicBezTo>
                  <a:pt x="1073259" y="2223922"/>
                  <a:pt x="912751" y="2231196"/>
                  <a:pt x="860792" y="2177009"/>
                </a:cubicBezTo>
                <a:cubicBezTo>
                  <a:pt x="808833" y="2122822"/>
                  <a:pt x="810792" y="1947903"/>
                  <a:pt x="819282" y="1843161"/>
                </a:cubicBezTo>
                <a:cubicBezTo>
                  <a:pt x="689020" y="1808686"/>
                  <a:pt x="570292" y="1740138"/>
                  <a:pt x="475305" y="1644566"/>
                </a:cubicBezTo>
                <a:cubicBezTo>
                  <a:pt x="368714" y="1676691"/>
                  <a:pt x="234257" y="1763209"/>
                  <a:pt x="155531" y="1740940"/>
                </a:cubicBezTo>
                <a:cubicBezTo>
                  <a:pt x="76805" y="1718671"/>
                  <a:pt x="-17997" y="1583044"/>
                  <a:pt x="2950" y="1510953"/>
                </a:cubicBezTo>
                <a:cubicBezTo>
                  <a:pt x="23897" y="1438862"/>
                  <a:pt x="223198" y="1360342"/>
                  <a:pt x="281215" y="1308392"/>
                </a:cubicBezTo>
                <a:cubicBezTo>
                  <a:pt x="245940" y="1178345"/>
                  <a:pt x="245940" y="1041249"/>
                  <a:pt x="281215" y="911202"/>
                </a:cubicBezTo>
                <a:cubicBezTo>
                  <a:pt x="200098" y="834953"/>
                  <a:pt x="58812" y="758912"/>
                  <a:pt x="37865" y="682456"/>
                </a:cubicBezTo>
                <a:cubicBezTo>
                  <a:pt x="16918" y="606000"/>
                  <a:pt x="82624" y="470373"/>
                  <a:pt x="155531" y="452468"/>
                </a:cubicBezTo>
                <a:cubicBezTo>
                  <a:pt x="228438" y="434563"/>
                  <a:pt x="364680" y="530965"/>
                  <a:pt x="475305" y="575028"/>
                </a:cubicBezTo>
                <a:cubicBezTo>
                  <a:pt x="570292" y="479455"/>
                  <a:pt x="689020" y="410907"/>
                  <a:pt x="819282" y="376433"/>
                </a:cubicBezTo>
                <a:cubicBezTo>
                  <a:pt x="844757" y="268060"/>
                  <a:pt x="837929" y="108409"/>
                  <a:pt x="895707" y="51313"/>
                </a:cubicBezTo>
                <a:cubicBezTo>
                  <a:pt x="953485" y="-5783"/>
                  <a:pt x="1113993" y="-20332"/>
                  <a:pt x="1165952" y="33855"/>
                </a:cubicBezTo>
                <a:cubicBezTo>
                  <a:pt x="1217911" y="88042"/>
                  <a:pt x="1198495" y="254233"/>
                  <a:pt x="1207462" y="376433"/>
                </a:cubicBezTo>
                <a:cubicBezTo>
                  <a:pt x="1337724" y="410908"/>
                  <a:pt x="1456452" y="479456"/>
                  <a:pt x="1551439" y="575028"/>
                </a:cubicBezTo>
                <a:close/>
              </a:path>
            </a:pathLst>
          </a:custGeom>
          <a:blipFill>
            <a:blip r:embed="rId3"/>
            <a:stretch>
              <a:fillRect/>
            </a:stretch>
          </a:blipFill>
          <a:ln w="3810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7825" tIns="440298" rIns="437825" bIns="440298" numCol="1" spcCol="953" anchor="ctr" anchorCtr="0">
            <a:noAutofit/>
          </a:bodyPr>
          <a:lstStyle/>
          <a:p>
            <a:pPr algn="ctr" defTabSz="1000125">
              <a:lnSpc>
                <a:spcPct val="90000"/>
              </a:lnSpc>
              <a:spcBef>
                <a:spcPct val="0"/>
              </a:spcBef>
              <a:spcAft>
                <a:spcPct val="35000"/>
              </a:spcAft>
            </a:pPr>
            <a:endParaRPr lang="zh-CN" altLang="en-US" sz="2300" dirty="0">
              <a:solidFill>
                <a:schemeClr val="tx1">
                  <a:lumMod val="75000"/>
                  <a:lumOff val="25000"/>
                </a:schemeClr>
              </a:solidFill>
            </a:endParaRPr>
          </a:p>
        </p:txBody>
      </p:sp>
      <p:grpSp>
        <p:nvGrpSpPr>
          <p:cNvPr id="6" name="组合 7"/>
          <p:cNvGrpSpPr/>
          <p:nvPr/>
        </p:nvGrpSpPr>
        <p:grpSpPr>
          <a:xfrm>
            <a:off x="7064602" y="2053451"/>
            <a:ext cx="384863" cy="406091"/>
            <a:chOff x="4197350" y="2182813"/>
            <a:chExt cx="608013" cy="641350"/>
          </a:xfrm>
          <a:solidFill>
            <a:schemeClr val="bg1"/>
          </a:solidFill>
        </p:grpSpPr>
        <p:sp>
          <p:nvSpPr>
            <p:cNvPr id="9" name="Freeform 166"/>
            <p:cNvSpPr/>
            <p:nvPr/>
          </p:nvSpPr>
          <p:spPr bwMode="auto">
            <a:xfrm>
              <a:off x="4229100" y="2211388"/>
              <a:ext cx="39688" cy="157163"/>
            </a:xfrm>
            <a:custGeom>
              <a:avLst/>
              <a:gdLst/>
              <a:ahLst/>
              <a:cxnLst>
                <a:cxn ang="0">
                  <a:pos x="63" y="2"/>
                </a:cxn>
                <a:cxn ang="0">
                  <a:pos x="63" y="2"/>
                </a:cxn>
                <a:cxn ang="0">
                  <a:pos x="58" y="14"/>
                </a:cxn>
                <a:cxn ang="0">
                  <a:pos x="54" y="25"/>
                </a:cxn>
                <a:cxn ang="0">
                  <a:pos x="47" y="49"/>
                </a:cxn>
                <a:cxn ang="0">
                  <a:pos x="34" y="96"/>
                </a:cxn>
                <a:cxn ang="0">
                  <a:pos x="34" y="96"/>
                </a:cxn>
                <a:cxn ang="0">
                  <a:pos x="27" y="122"/>
                </a:cxn>
                <a:cxn ang="0">
                  <a:pos x="21" y="149"/>
                </a:cxn>
                <a:cxn ang="0">
                  <a:pos x="10" y="203"/>
                </a:cxn>
                <a:cxn ang="0">
                  <a:pos x="10" y="203"/>
                </a:cxn>
                <a:cxn ang="0">
                  <a:pos x="6" y="222"/>
                </a:cxn>
                <a:cxn ang="0">
                  <a:pos x="3" y="243"/>
                </a:cxn>
                <a:cxn ang="0">
                  <a:pos x="1" y="263"/>
                </a:cxn>
                <a:cxn ang="0">
                  <a:pos x="0" y="283"/>
                </a:cxn>
                <a:cxn ang="0">
                  <a:pos x="0" y="283"/>
                </a:cxn>
                <a:cxn ang="0">
                  <a:pos x="1" y="290"/>
                </a:cxn>
                <a:cxn ang="0">
                  <a:pos x="2" y="292"/>
                </a:cxn>
                <a:cxn ang="0">
                  <a:pos x="3" y="294"/>
                </a:cxn>
                <a:cxn ang="0">
                  <a:pos x="6" y="296"/>
                </a:cxn>
                <a:cxn ang="0">
                  <a:pos x="8" y="296"/>
                </a:cxn>
                <a:cxn ang="0">
                  <a:pos x="11" y="296"/>
                </a:cxn>
                <a:cxn ang="0">
                  <a:pos x="14" y="294"/>
                </a:cxn>
                <a:cxn ang="0">
                  <a:pos x="14" y="294"/>
                </a:cxn>
                <a:cxn ang="0">
                  <a:pos x="15" y="293"/>
                </a:cxn>
                <a:cxn ang="0">
                  <a:pos x="16" y="291"/>
                </a:cxn>
                <a:cxn ang="0">
                  <a:pos x="15" y="287"/>
                </a:cxn>
                <a:cxn ang="0">
                  <a:pos x="14" y="285"/>
                </a:cxn>
                <a:cxn ang="0">
                  <a:pos x="12" y="285"/>
                </a:cxn>
                <a:cxn ang="0">
                  <a:pos x="11" y="284"/>
                </a:cxn>
                <a:cxn ang="0">
                  <a:pos x="9" y="285"/>
                </a:cxn>
                <a:cxn ang="0">
                  <a:pos x="9" y="285"/>
                </a:cxn>
                <a:cxn ang="0">
                  <a:pos x="11" y="282"/>
                </a:cxn>
                <a:cxn ang="0">
                  <a:pos x="12" y="276"/>
                </a:cxn>
                <a:cxn ang="0">
                  <a:pos x="14" y="259"/>
                </a:cxn>
                <a:cxn ang="0">
                  <a:pos x="14" y="232"/>
                </a:cxn>
                <a:cxn ang="0">
                  <a:pos x="14" y="232"/>
                </a:cxn>
                <a:cxn ang="0">
                  <a:pos x="17" y="212"/>
                </a:cxn>
                <a:cxn ang="0">
                  <a:pos x="21" y="193"/>
                </a:cxn>
                <a:cxn ang="0">
                  <a:pos x="29" y="155"/>
                </a:cxn>
                <a:cxn ang="0">
                  <a:pos x="29" y="155"/>
                </a:cxn>
                <a:cxn ang="0">
                  <a:pos x="38" y="119"/>
                </a:cxn>
                <a:cxn ang="0">
                  <a:pos x="48" y="83"/>
                </a:cxn>
                <a:cxn ang="0">
                  <a:pos x="48" y="83"/>
                </a:cxn>
                <a:cxn ang="0">
                  <a:pos x="58" y="45"/>
                </a:cxn>
                <a:cxn ang="0">
                  <a:pos x="64" y="25"/>
                </a:cxn>
                <a:cxn ang="0">
                  <a:pos x="68" y="16"/>
                </a:cxn>
                <a:cxn ang="0">
                  <a:pos x="72" y="8"/>
                </a:cxn>
                <a:cxn ang="0">
                  <a:pos x="72" y="8"/>
                </a:cxn>
                <a:cxn ang="0">
                  <a:pos x="73" y="5"/>
                </a:cxn>
                <a:cxn ang="0">
                  <a:pos x="73" y="3"/>
                </a:cxn>
                <a:cxn ang="0">
                  <a:pos x="72" y="2"/>
                </a:cxn>
                <a:cxn ang="0">
                  <a:pos x="71" y="1"/>
                </a:cxn>
                <a:cxn ang="0">
                  <a:pos x="69" y="0"/>
                </a:cxn>
                <a:cxn ang="0">
                  <a:pos x="67" y="0"/>
                </a:cxn>
                <a:cxn ang="0">
                  <a:pos x="65" y="1"/>
                </a:cxn>
                <a:cxn ang="0">
                  <a:pos x="63" y="2"/>
                </a:cxn>
                <a:cxn ang="0">
                  <a:pos x="63" y="2"/>
                </a:cxn>
              </a:cxnLst>
              <a:rect l="0" t="0" r="r" b="b"/>
              <a:pathLst>
                <a:path w="73" h="296">
                  <a:moveTo>
                    <a:pt x="63" y="2"/>
                  </a:moveTo>
                  <a:lnTo>
                    <a:pt x="63" y="2"/>
                  </a:lnTo>
                  <a:lnTo>
                    <a:pt x="58" y="14"/>
                  </a:lnTo>
                  <a:lnTo>
                    <a:pt x="54" y="25"/>
                  </a:lnTo>
                  <a:lnTo>
                    <a:pt x="47" y="49"/>
                  </a:lnTo>
                  <a:lnTo>
                    <a:pt x="34" y="96"/>
                  </a:lnTo>
                  <a:lnTo>
                    <a:pt x="34" y="96"/>
                  </a:lnTo>
                  <a:lnTo>
                    <a:pt x="27" y="122"/>
                  </a:lnTo>
                  <a:lnTo>
                    <a:pt x="21" y="149"/>
                  </a:lnTo>
                  <a:lnTo>
                    <a:pt x="10" y="203"/>
                  </a:lnTo>
                  <a:lnTo>
                    <a:pt x="10" y="203"/>
                  </a:lnTo>
                  <a:lnTo>
                    <a:pt x="6" y="222"/>
                  </a:lnTo>
                  <a:lnTo>
                    <a:pt x="3" y="243"/>
                  </a:lnTo>
                  <a:lnTo>
                    <a:pt x="1" y="263"/>
                  </a:lnTo>
                  <a:lnTo>
                    <a:pt x="0" y="283"/>
                  </a:lnTo>
                  <a:lnTo>
                    <a:pt x="0" y="283"/>
                  </a:lnTo>
                  <a:lnTo>
                    <a:pt x="1" y="290"/>
                  </a:lnTo>
                  <a:lnTo>
                    <a:pt x="2" y="292"/>
                  </a:lnTo>
                  <a:lnTo>
                    <a:pt x="3" y="294"/>
                  </a:lnTo>
                  <a:lnTo>
                    <a:pt x="6" y="296"/>
                  </a:lnTo>
                  <a:lnTo>
                    <a:pt x="8" y="296"/>
                  </a:lnTo>
                  <a:lnTo>
                    <a:pt x="11" y="296"/>
                  </a:lnTo>
                  <a:lnTo>
                    <a:pt x="14" y="294"/>
                  </a:lnTo>
                  <a:lnTo>
                    <a:pt x="14" y="294"/>
                  </a:lnTo>
                  <a:lnTo>
                    <a:pt x="15" y="293"/>
                  </a:lnTo>
                  <a:lnTo>
                    <a:pt x="16" y="291"/>
                  </a:lnTo>
                  <a:lnTo>
                    <a:pt x="15" y="287"/>
                  </a:lnTo>
                  <a:lnTo>
                    <a:pt x="14" y="285"/>
                  </a:lnTo>
                  <a:lnTo>
                    <a:pt x="12" y="285"/>
                  </a:lnTo>
                  <a:lnTo>
                    <a:pt x="11" y="284"/>
                  </a:lnTo>
                  <a:lnTo>
                    <a:pt x="9" y="285"/>
                  </a:lnTo>
                  <a:lnTo>
                    <a:pt x="9" y="285"/>
                  </a:lnTo>
                  <a:lnTo>
                    <a:pt x="11" y="282"/>
                  </a:lnTo>
                  <a:lnTo>
                    <a:pt x="12" y="276"/>
                  </a:lnTo>
                  <a:lnTo>
                    <a:pt x="14" y="259"/>
                  </a:lnTo>
                  <a:lnTo>
                    <a:pt x="14" y="232"/>
                  </a:lnTo>
                  <a:lnTo>
                    <a:pt x="14" y="232"/>
                  </a:lnTo>
                  <a:lnTo>
                    <a:pt x="17" y="212"/>
                  </a:lnTo>
                  <a:lnTo>
                    <a:pt x="21" y="193"/>
                  </a:lnTo>
                  <a:lnTo>
                    <a:pt x="29" y="155"/>
                  </a:lnTo>
                  <a:lnTo>
                    <a:pt x="29" y="155"/>
                  </a:lnTo>
                  <a:lnTo>
                    <a:pt x="38" y="119"/>
                  </a:lnTo>
                  <a:lnTo>
                    <a:pt x="48" y="83"/>
                  </a:lnTo>
                  <a:lnTo>
                    <a:pt x="48" y="83"/>
                  </a:lnTo>
                  <a:lnTo>
                    <a:pt x="58" y="45"/>
                  </a:lnTo>
                  <a:lnTo>
                    <a:pt x="64" y="25"/>
                  </a:lnTo>
                  <a:lnTo>
                    <a:pt x="68" y="16"/>
                  </a:lnTo>
                  <a:lnTo>
                    <a:pt x="72" y="8"/>
                  </a:lnTo>
                  <a:lnTo>
                    <a:pt x="72" y="8"/>
                  </a:lnTo>
                  <a:lnTo>
                    <a:pt x="73" y="5"/>
                  </a:lnTo>
                  <a:lnTo>
                    <a:pt x="73" y="3"/>
                  </a:lnTo>
                  <a:lnTo>
                    <a:pt x="72" y="2"/>
                  </a:lnTo>
                  <a:lnTo>
                    <a:pt x="71" y="1"/>
                  </a:lnTo>
                  <a:lnTo>
                    <a:pt x="69" y="0"/>
                  </a:lnTo>
                  <a:lnTo>
                    <a:pt x="67" y="0"/>
                  </a:lnTo>
                  <a:lnTo>
                    <a:pt x="65" y="1"/>
                  </a:lnTo>
                  <a:lnTo>
                    <a:pt x="63" y="2"/>
                  </a:lnTo>
                  <a:lnTo>
                    <a:pt x="63"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 name="Freeform 167"/>
            <p:cNvSpPr/>
            <p:nvPr/>
          </p:nvSpPr>
          <p:spPr bwMode="auto">
            <a:xfrm>
              <a:off x="4251325" y="2206625"/>
              <a:ext cx="39688" cy="177800"/>
            </a:xfrm>
            <a:custGeom>
              <a:avLst/>
              <a:gdLst/>
              <a:ahLst/>
              <a:cxnLst>
                <a:cxn ang="0">
                  <a:pos x="66" y="3"/>
                </a:cxn>
                <a:cxn ang="0">
                  <a:pos x="66" y="3"/>
                </a:cxn>
                <a:cxn ang="0">
                  <a:pos x="51" y="40"/>
                </a:cxn>
                <a:cxn ang="0">
                  <a:pos x="44" y="59"/>
                </a:cxn>
                <a:cxn ang="0">
                  <a:pos x="38" y="78"/>
                </a:cxn>
                <a:cxn ang="0">
                  <a:pos x="38" y="78"/>
                </a:cxn>
                <a:cxn ang="0">
                  <a:pos x="33" y="101"/>
                </a:cxn>
                <a:cxn ang="0">
                  <a:pos x="29" y="124"/>
                </a:cxn>
                <a:cxn ang="0">
                  <a:pos x="20" y="170"/>
                </a:cxn>
                <a:cxn ang="0">
                  <a:pos x="20" y="170"/>
                </a:cxn>
                <a:cxn ang="0">
                  <a:pos x="5" y="249"/>
                </a:cxn>
                <a:cxn ang="0">
                  <a:pos x="5" y="249"/>
                </a:cxn>
                <a:cxn ang="0">
                  <a:pos x="2" y="270"/>
                </a:cxn>
                <a:cxn ang="0">
                  <a:pos x="1" y="290"/>
                </a:cxn>
                <a:cxn ang="0">
                  <a:pos x="0" y="311"/>
                </a:cxn>
                <a:cxn ang="0">
                  <a:pos x="0" y="332"/>
                </a:cxn>
                <a:cxn ang="0">
                  <a:pos x="0" y="332"/>
                </a:cxn>
                <a:cxn ang="0">
                  <a:pos x="0" y="334"/>
                </a:cxn>
                <a:cxn ang="0">
                  <a:pos x="1" y="336"/>
                </a:cxn>
                <a:cxn ang="0">
                  <a:pos x="3" y="336"/>
                </a:cxn>
                <a:cxn ang="0">
                  <a:pos x="5" y="337"/>
                </a:cxn>
                <a:cxn ang="0">
                  <a:pos x="6" y="336"/>
                </a:cxn>
                <a:cxn ang="0">
                  <a:pos x="8" y="336"/>
                </a:cxn>
                <a:cxn ang="0">
                  <a:pos x="9" y="334"/>
                </a:cxn>
                <a:cxn ang="0">
                  <a:pos x="9" y="332"/>
                </a:cxn>
                <a:cxn ang="0">
                  <a:pos x="9" y="332"/>
                </a:cxn>
                <a:cxn ang="0">
                  <a:pos x="9" y="310"/>
                </a:cxn>
                <a:cxn ang="0">
                  <a:pos x="10" y="288"/>
                </a:cxn>
                <a:cxn ang="0">
                  <a:pos x="12" y="265"/>
                </a:cxn>
                <a:cxn ang="0">
                  <a:pos x="16" y="244"/>
                </a:cxn>
                <a:cxn ang="0">
                  <a:pos x="16" y="244"/>
                </a:cxn>
                <a:cxn ang="0">
                  <a:pos x="32" y="164"/>
                </a:cxn>
                <a:cxn ang="0">
                  <a:pos x="32" y="164"/>
                </a:cxn>
                <a:cxn ang="0">
                  <a:pos x="39" y="122"/>
                </a:cxn>
                <a:cxn ang="0">
                  <a:pos x="47" y="81"/>
                </a:cxn>
                <a:cxn ang="0">
                  <a:pos x="47" y="81"/>
                </a:cxn>
                <a:cxn ang="0">
                  <a:pos x="52" y="61"/>
                </a:cxn>
                <a:cxn ang="0">
                  <a:pos x="60" y="43"/>
                </a:cxn>
                <a:cxn ang="0">
                  <a:pos x="75" y="6"/>
                </a:cxn>
                <a:cxn ang="0">
                  <a:pos x="75" y="6"/>
                </a:cxn>
                <a:cxn ang="0">
                  <a:pos x="76" y="4"/>
                </a:cxn>
                <a:cxn ang="0">
                  <a:pos x="75" y="2"/>
                </a:cxn>
                <a:cxn ang="0">
                  <a:pos x="74" y="1"/>
                </a:cxn>
                <a:cxn ang="0">
                  <a:pos x="72" y="0"/>
                </a:cxn>
                <a:cxn ang="0">
                  <a:pos x="69" y="1"/>
                </a:cxn>
                <a:cxn ang="0">
                  <a:pos x="67" y="2"/>
                </a:cxn>
                <a:cxn ang="0">
                  <a:pos x="66" y="3"/>
                </a:cxn>
                <a:cxn ang="0">
                  <a:pos x="66" y="3"/>
                </a:cxn>
              </a:cxnLst>
              <a:rect l="0" t="0" r="r" b="b"/>
              <a:pathLst>
                <a:path w="76" h="337">
                  <a:moveTo>
                    <a:pt x="66" y="3"/>
                  </a:moveTo>
                  <a:lnTo>
                    <a:pt x="66" y="3"/>
                  </a:lnTo>
                  <a:lnTo>
                    <a:pt x="51" y="40"/>
                  </a:lnTo>
                  <a:lnTo>
                    <a:pt x="44" y="59"/>
                  </a:lnTo>
                  <a:lnTo>
                    <a:pt x="38" y="78"/>
                  </a:lnTo>
                  <a:lnTo>
                    <a:pt x="38" y="78"/>
                  </a:lnTo>
                  <a:lnTo>
                    <a:pt x="33" y="101"/>
                  </a:lnTo>
                  <a:lnTo>
                    <a:pt x="29" y="124"/>
                  </a:lnTo>
                  <a:lnTo>
                    <a:pt x="20" y="170"/>
                  </a:lnTo>
                  <a:lnTo>
                    <a:pt x="20" y="170"/>
                  </a:lnTo>
                  <a:lnTo>
                    <a:pt x="5" y="249"/>
                  </a:lnTo>
                  <a:lnTo>
                    <a:pt x="5" y="249"/>
                  </a:lnTo>
                  <a:lnTo>
                    <a:pt x="2" y="270"/>
                  </a:lnTo>
                  <a:lnTo>
                    <a:pt x="1" y="290"/>
                  </a:lnTo>
                  <a:lnTo>
                    <a:pt x="0" y="311"/>
                  </a:lnTo>
                  <a:lnTo>
                    <a:pt x="0" y="332"/>
                  </a:lnTo>
                  <a:lnTo>
                    <a:pt x="0" y="332"/>
                  </a:lnTo>
                  <a:lnTo>
                    <a:pt x="0" y="334"/>
                  </a:lnTo>
                  <a:lnTo>
                    <a:pt x="1" y="336"/>
                  </a:lnTo>
                  <a:lnTo>
                    <a:pt x="3" y="336"/>
                  </a:lnTo>
                  <a:lnTo>
                    <a:pt x="5" y="337"/>
                  </a:lnTo>
                  <a:lnTo>
                    <a:pt x="6" y="336"/>
                  </a:lnTo>
                  <a:lnTo>
                    <a:pt x="8" y="336"/>
                  </a:lnTo>
                  <a:lnTo>
                    <a:pt x="9" y="334"/>
                  </a:lnTo>
                  <a:lnTo>
                    <a:pt x="9" y="332"/>
                  </a:lnTo>
                  <a:lnTo>
                    <a:pt x="9" y="332"/>
                  </a:lnTo>
                  <a:lnTo>
                    <a:pt x="9" y="310"/>
                  </a:lnTo>
                  <a:lnTo>
                    <a:pt x="10" y="288"/>
                  </a:lnTo>
                  <a:lnTo>
                    <a:pt x="12" y="265"/>
                  </a:lnTo>
                  <a:lnTo>
                    <a:pt x="16" y="244"/>
                  </a:lnTo>
                  <a:lnTo>
                    <a:pt x="16" y="244"/>
                  </a:lnTo>
                  <a:lnTo>
                    <a:pt x="32" y="164"/>
                  </a:lnTo>
                  <a:lnTo>
                    <a:pt x="32" y="164"/>
                  </a:lnTo>
                  <a:lnTo>
                    <a:pt x="39" y="122"/>
                  </a:lnTo>
                  <a:lnTo>
                    <a:pt x="47" y="81"/>
                  </a:lnTo>
                  <a:lnTo>
                    <a:pt x="47" y="81"/>
                  </a:lnTo>
                  <a:lnTo>
                    <a:pt x="52" y="61"/>
                  </a:lnTo>
                  <a:lnTo>
                    <a:pt x="60" y="43"/>
                  </a:lnTo>
                  <a:lnTo>
                    <a:pt x="75" y="6"/>
                  </a:lnTo>
                  <a:lnTo>
                    <a:pt x="75" y="6"/>
                  </a:lnTo>
                  <a:lnTo>
                    <a:pt x="76" y="4"/>
                  </a:lnTo>
                  <a:lnTo>
                    <a:pt x="75" y="2"/>
                  </a:lnTo>
                  <a:lnTo>
                    <a:pt x="74" y="1"/>
                  </a:lnTo>
                  <a:lnTo>
                    <a:pt x="72" y="0"/>
                  </a:lnTo>
                  <a:lnTo>
                    <a:pt x="69" y="1"/>
                  </a:lnTo>
                  <a:lnTo>
                    <a:pt x="67" y="2"/>
                  </a:lnTo>
                  <a:lnTo>
                    <a:pt x="66" y="3"/>
                  </a:lnTo>
                  <a:lnTo>
                    <a:pt x="66"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 name="Freeform 168"/>
            <p:cNvSpPr/>
            <p:nvPr/>
          </p:nvSpPr>
          <p:spPr bwMode="auto">
            <a:xfrm>
              <a:off x="4271963" y="2197100"/>
              <a:ext cx="55563" cy="195263"/>
            </a:xfrm>
            <a:custGeom>
              <a:avLst/>
              <a:gdLst/>
              <a:ahLst/>
              <a:cxnLst>
                <a:cxn ang="0">
                  <a:pos x="98" y="2"/>
                </a:cxn>
                <a:cxn ang="0">
                  <a:pos x="98" y="2"/>
                </a:cxn>
                <a:cxn ang="0">
                  <a:pos x="84" y="26"/>
                </a:cxn>
                <a:cxn ang="0">
                  <a:pos x="71" y="51"/>
                </a:cxn>
                <a:cxn ang="0">
                  <a:pos x="61" y="77"/>
                </a:cxn>
                <a:cxn ang="0">
                  <a:pos x="51" y="103"/>
                </a:cxn>
                <a:cxn ang="0">
                  <a:pos x="42" y="128"/>
                </a:cxn>
                <a:cxn ang="0">
                  <a:pos x="34" y="155"/>
                </a:cxn>
                <a:cxn ang="0">
                  <a:pos x="27" y="182"/>
                </a:cxn>
                <a:cxn ang="0">
                  <a:pos x="21" y="209"/>
                </a:cxn>
                <a:cxn ang="0">
                  <a:pos x="21" y="209"/>
                </a:cxn>
                <a:cxn ang="0">
                  <a:pos x="14" y="234"/>
                </a:cxn>
                <a:cxn ang="0">
                  <a:pos x="9" y="259"/>
                </a:cxn>
                <a:cxn ang="0">
                  <a:pos x="6" y="283"/>
                </a:cxn>
                <a:cxn ang="0">
                  <a:pos x="3" y="308"/>
                </a:cxn>
                <a:cxn ang="0">
                  <a:pos x="3" y="308"/>
                </a:cxn>
                <a:cxn ang="0">
                  <a:pos x="1" y="323"/>
                </a:cxn>
                <a:cxn ang="0">
                  <a:pos x="0" y="340"/>
                </a:cxn>
                <a:cxn ang="0">
                  <a:pos x="0" y="349"/>
                </a:cxn>
                <a:cxn ang="0">
                  <a:pos x="1" y="356"/>
                </a:cxn>
                <a:cxn ang="0">
                  <a:pos x="4" y="363"/>
                </a:cxn>
                <a:cxn ang="0">
                  <a:pos x="6" y="366"/>
                </a:cxn>
                <a:cxn ang="0">
                  <a:pos x="8" y="368"/>
                </a:cxn>
                <a:cxn ang="0">
                  <a:pos x="8" y="368"/>
                </a:cxn>
                <a:cxn ang="0">
                  <a:pos x="11" y="370"/>
                </a:cxn>
                <a:cxn ang="0">
                  <a:pos x="13" y="369"/>
                </a:cxn>
                <a:cxn ang="0">
                  <a:pos x="15" y="368"/>
                </a:cxn>
                <a:cxn ang="0">
                  <a:pos x="16" y="365"/>
                </a:cxn>
                <a:cxn ang="0">
                  <a:pos x="16" y="361"/>
                </a:cxn>
                <a:cxn ang="0">
                  <a:pos x="16" y="361"/>
                </a:cxn>
                <a:cxn ang="0">
                  <a:pos x="16" y="359"/>
                </a:cxn>
                <a:cxn ang="0">
                  <a:pos x="15" y="357"/>
                </a:cxn>
                <a:cxn ang="0">
                  <a:pos x="13" y="356"/>
                </a:cxn>
                <a:cxn ang="0">
                  <a:pos x="11" y="356"/>
                </a:cxn>
                <a:cxn ang="0">
                  <a:pos x="11" y="356"/>
                </a:cxn>
                <a:cxn ang="0">
                  <a:pos x="10" y="349"/>
                </a:cxn>
                <a:cxn ang="0">
                  <a:pos x="10" y="339"/>
                </a:cxn>
                <a:cxn ang="0">
                  <a:pos x="11" y="324"/>
                </a:cxn>
                <a:cxn ang="0">
                  <a:pos x="11" y="324"/>
                </a:cxn>
                <a:cxn ang="0">
                  <a:pos x="12" y="304"/>
                </a:cxn>
                <a:cxn ang="0">
                  <a:pos x="14" y="283"/>
                </a:cxn>
                <a:cxn ang="0">
                  <a:pos x="14" y="283"/>
                </a:cxn>
                <a:cxn ang="0">
                  <a:pos x="19" y="259"/>
                </a:cxn>
                <a:cxn ang="0">
                  <a:pos x="24" y="235"/>
                </a:cxn>
                <a:cxn ang="0">
                  <a:pos x="35" y="185"/>
                </a:cxn>
                <a:cxn ang="0">
                  <a:pos x="35" y="185"/>
                </a:cxn>
                <a:cxn ang="0">
                  <a:pos x="47" y="143"/>
                </a:cxn>
                <a:cxn ang="0">
                  <a:pos x="61" y="102"/>
                </a:cxn>
                <a:cxn ang="0">
                  <a:pos x="61" y="102"/>
                </a:cxn>
                <a:cxn ang="0">
                  <a:pos x="70" y="77"/>
                </a:cxn>
                <a:cxn ang="0">
                  <a:pos x="80" y="53"/>
                </a:cxn>
                <a:cxn ang="0">
                  <a:pos x="93" y="30"/>
                </a:cxn>
                <a:cxn ang="0">
                  <a:pos x="106" y="8"/>
                </a:cxn>
                <a:cxn ang="0">
                  <a:pos x="106" y="8"/>
                </a:cxn>
                <a:cxn ang="0">
                  <a:pos x="106" y="6"/>
                </a:cxn>
                <a:cxn ang="0">
                  <a:pos x="106" y="3"/>
                </a:cxn>
                <a:cxn ang="0">
                  <a:pos x="105" y="2"/>
                </a:cxn>
                <a:cxn ang="0">
                  <a:pos x="104" y="0"/>
                </a:cxn>
                <a:cxn ang="0">
                  <a:pos x="102" y="0"/>
                </a:cxn>
                <a:cxn ang="0">
                  <a:pos x="101" y="0"/>
                </a:cxn>
                <a:cxn ang="0">
                  <a:pos x="99" y="0"/>
                </a:cxn>
                <a:cxn ang="0">
                  <a:pos x="98" y="2"/>
                </a:cxn>
                <a:cxn ang="0">
                  <a:pos x="98" y="2"/>
                </a:cxn>
              </a:cxnLst>
              <a:rect l="0" t="0" r="r" b="b"/>
              <a:pathLst>
                <a:path w="106" h="370">
                  <a:moveTo>
                    <a:pt x="98" y="2"/>
                  </a:moveTo>
                  <a:lnTo>
                    <a:pt x="98" y="2"/>
                  </a:lnTo>
                  <a:lnTo>
                    <a:pt x="84" y="26"/>
                  </a:lnTo>
                  <a:lnTo>
                    <a:pt x="71" y="51"/>
                  </a:lnTo>
                  <a:lnTo>
                    <a:pt x="61" y="77"/>
                  </a:lnTo>
                  <a:lnTo>
                    <a:pt x="51" y="103"/>
                  </a:lnTo>
                  <a:lnTo>
                    <a:pt x="42" y="128"/>
                  </a:lnTo>
                  <a:lnTo>
                    <a:pt x="34" y="155"/>
                  </a:lnTo>
                  <a:lnTo>
                    <a:pt x="27" y="182"/>
                  </a:lnTo>
                  <a:lnTo>
                    <a:pt x="21" y="209"/>
                  </a:lnTo>
                  <a:lnTo>
                    <a:pt x="21" y="209"/>
                  </a:lnTo>
                  <a:lnTo>
                    <a:pt x="14" y="234"/>
                  </a:lnTo>
                  <a:lnTo>
                    <a:pt x="9" y="259"/>
                  </a:lnTo>
                  <a:lnTo>
                    <a:pt x="6" y="283"/>
                  </a:lnTo>
                  <a:lnTo>
                    <a:pt x="3" y="308"/>
                  </a:lnTo>
                  <a:lnTo>
                    <a:pt x="3" y="308"/>
                  </a:lnTo>
                  <a:lnTo>
                    <a:pt x="1" y="323"/>
                  </a:lnTo>
                  <a:lnTo>
                    <a:pt x="0" y="340"/>
                  </a:lnTo>
                  <a:lnTo>
                    <a:pt x="0" y="349"/>
                  </a:lnTo>
                  <a:lnTo>
                    <a:pt x="1" y="356"/>
                  </a:lnTo>
                  <a:lnTo>
                    <a:pt x="4" y="363"/>
                  </a:lnTo>
                  <a:lnTo>
                    <a:pt x="6" y="366"/>
                  </a:lnTo>
                  <a:lnTo>
                    <a:pt x="8" y="368"/>
                  </a:lnTo>
                  <a:lnTo>
                    <a:pt x="8" y="368"/>
                  </a:lnTo>
                  <a:lnTo>
                    <a:pt x="11" y="370"/>
                  </a:lnTo>
                  <a:lnTo>
                    <a:pt x="13" y="369"/>
                  </a:lnTo>
                  <a:lnTo>
                    <a:pt x="15" y="368"/>
                  </a:lnTo>
                  <a:lnTo>
                    <a:pt x="16" y="365"/>
                  </a:lnTo>
                  <a:lnTo>
                    <a:pt x="16" y="361"/>
                  </a:lnTo>
                  <a:lnTo>
                    <a:pt x="16" y="361"/>
                  </a:lnTo>
                  <a:lnTo>
                    <a:pt x="16" y="359"/>
                  </a:lnTo>
                  <a:lnTo>
                    <a:pt x="15" y="357"/>
                  </a:lnTo>
                  <a:lnTo>
                    <a:pt x="13" y="356"/>
                  </a:lnTo>
                  <a:lnTo>
                    <a:pt x="11" y="356"/>
                  </a:lnTo>
                  <a:lnTo>
                    <a:pt x="11" y="356"/>
                  </a:lnTo>
                  <a:lnTo>
                    <a:pt x="10" y="349"/>
                  </a:lnTo>
                  <a:lnTo>
                    <a:pt x="10" y="339"/>
                  </a:lnTo>
                  <a:lnTo>
                    <a:pt x="11" y="324"/>
                  </a:lnTo>
                  <a:lnTo>
                    <a:pt x="11" y="324"/>
                  </a:lnTo>
                  <a:lnTo>
                    <a:pt x="12" y="304"/>
                  </a:lnTo>
                  <a:lnTo>
                    <a:pt x="14" y="283"/>
                  </a:lnTo>
                  <a:lnTo>
                    <a:pt x="14" y="283"/>
                  </a:lnTo>
                  <a:lnTo>
                    <a:pt x="19" y="259"/>
                  </a:lnTo>
                  <a:lnTo>
                    <a:pt x="24" y="235"/>
                  </a:lnTo>
                  <a:lnTo>
                    <a:pt x="35" y="185"/>
                  </a:lnTo>
                  <a:lnTo>
                    <a:pt x="35" y="185"/>
                  </a:lnTo>
                  <a:lnTo>
                    <a:pt x="47" y="143"/>
                  </a:lnTo>
                  <a:lnTo>
                    <a:pt x="61" y="102"/>
                  </a:lnTo>
                  <a:lnTo>
                    <a:pt x="61" y="102"/>
                  </a:lnTo>
                  <a:lnTo>
                    <a:pt x="70" y="77"/>
                  </a:lnTo>
                  <a:lnTo>
                    <a:pt x="80" y="53"/>
                  </a:lnTo>
                  <a:lnTo>
                    <a:pt x="93" y="30"/>
                  </a:lnTo>
                  <a:lnTo>
                    <a:pt x="106" y="8"/>
                  </a:lnTo>
                  <a:lnTo>
                    <a:pt x="106" y="8"/>
                  </a:lnTo>
                  <a:lnTo>
                    <a:pt x="106" y="6"/>
                  </a:lnTo>
                  <a:lnTo>
                    <a:pt x="106" y="3"/>
                  </a:lnTo>
                  <a:lnTo>
                    <a:pt x="105" y="2"/>
                  </a:lnTo>
                  <a:lnTo>
                    <a:pt x="104" y="0"/>
                  </a:lnTo>
                  <a:lnTo>
                    <a:pt x="102" y="0"/>
                  </a:lnTo>
                  <a:lnTo>
                    <a:pt x="101" y="0"/>
                  </a:lnTo>
                  <a:lnTo>
                    <a:pt x="99" y="0"/>
                  </a:lnTo>
                  <a:lnTo>
                    <a:pt x="98" y="2"/>
                  </a:lnTo>
                  <a:lnTo>
                    <a:pt x="98"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 name="Freeform 169"/>
            <p:cNvSpPr/>
            <p:nvPr/>
          </p:nvSpPr>
          <p:spPr bwMode="auto">
            <a:xfrm>
              <a:off x="4305300" y="2198688"/>
              <a:ext cx="39688" cy="146050"/>
            </a:xfrm>
            <a:custGeom>
              <a:avLst/>
              <a:gdLst/>
              <a:ahLst/>
              <a:cxnLst>
                <a:cxn ang="0">
                  <a:pos x="68" y="2"/>
                </a:cxn>
                <a:cxn ang="0">
                  <a:pos x="68" y="2"/>
                </a:cxn>
                <a:cxn ang="0">
                  <a:pos x="62" y="10"/>
                </a:cxn>
                <a:cxn ang="0">
                  <a:pos x="57" y="20"/>
                </a:cxn>
                <a:cxn ang="0">
                  <a:pos x="54" y="31"/>
                </a:cxn>
                <a:cxn ang="0">
                  <a:pos x="53" y="41"/>
                </a:cxn>
                <a:cxn ang="0">
                  <a:pos x="53" y="41"/>
                </a:cxn>
                <a:cxn ang="0">
                  <a:pos x="51" y="51"/>
                </a:cxn>
                <a:cxn ang="0">
                  <a:pos x="49" y="60"/>
                </a:cxn>
                <a:cxn ang="0">
                  <a:pos x="42" y="80"/>
                </a:cxn>
                <a:cxn ang="0">
                  <a:pos x="37" y="101"/>
                </a:cxn>
                <a:cxn ang="0">
                  <a:pos x="32" y="120"/>
                </a:cxn>
                <a:cxn ang="0">
                  <a:pos x="32" y="120"/>
                </a:cxn>
                <a:cxn ang="0">
                  <a:pos x="14" y="191"/>
                </a:cxn>
                <a:cxn ang="0">
                  <a:pos x="7" y="227"/>
                </a:cxn>
                <a:cxn ang="0">
                  <a:pos x="3" y="244"/>
                </a:cxn>
                <a:cxn ang="0">
                  <a:pos x="1" y="263"/>
                </a:cxn>
                <a:cxn ang="0">
                  <a:pos x="1" y="263"/>
                </a:cxn>
                <a:cxn ang="0">
                  <a:pos x="0" y="265"/>
                </a:cxn>
                <a:cxn ang="0">
                  <a:pos x="0" y="270"/>
                </a:cxn>
                <a:cxn ang="0">
                  <a:pos x="0" y="270"/>
                </a:cxn>
                <a:cxn ang="0">
                  <a:pos x="0" y="272"/>
                </a:cxn>
                <a:cxn ang="0">
                  <a:pos x="1" y="273"/>
                </a:cxn>
                <a:cxn ang="0">
                  <a:pos x="3" y="274"/>
                </a:cxn>
                <a:cxn ang="0">
                  <a:pos x="4" y="274"/>
                </a:cxn>
                <a:cxn ang="0">
                  <a:pos x="7" y="273"/>
                </a:cxn>
                <a:cxn ang="0">
                  <a:pos x="8" y="272"/>
                </a:cxn>
                <a:cxn ang="0">
                  <a:pos x="9" y="270"/>
                </a:cxn>
                <a:cxn ang="0">
                  <a:pos x="9" y="270"/>
                </a:cxn>
                <a:cxn ang="0">
                  <a:pos x="11" y="254"/>
                </a:cxn>
                <a:cxn ang="0">
                  <a:pos x="14" y="237"/>
                </a:cxn>
                <a:cxn ang="0">
                  <a:pos x="22" y="204"/>
                </a:cxn>
                <a:cxn ang="0">
                  <a:pos x="37" y="139"/>
                </a:cxn>
                <a:cxn ang="0">
                  <a:pos x="37" y="139"/>
                </a:cxn>
                <a:cxn ang="0">
                  <a:pos x="45" y="106"/>
                </a:cxn>
                <a:cxn ang="0">
                  <a:pos x="54" y="73"/>
                </a:cxn>
                <a:cxn ang="0">
                  <a:pos x="54" y="73"/>
                </a:cxn>
                <a:cxn ang="0">
                  <a:pos x="58" y="56"/>
                </a:cxn>
                <a:cxn ang="0">
                  <a:pos x="61" y="39"/>
                </a:cxn>
                <a:cxn ang="0">
                  <a:pos x="64" y="31"/>
                </a:cxn>
                <a:cxn ang="0">
                  <a:pos x="66" y="22"/>
                </a:cxn>
                <a:cxn ang="0">
                  <a:pos x="70" y="14"/>
                </a:cxn>
                <a:cxn ang="0">
                  <a:pos x="74" y="8"/>
                </a:cxn>
                <a:cxn ang="0">
                  <a:pos x="74" y="8"/>
                </a:cxn>
                <a:cxn ang="0">
                  <a:pos x="75" y="6"/>
                </a:cxn>
                <a:cxn ang="0">
                  <a:pos x="75" y="5"/>
                </a:cxn>
                <a:cxn ang="0">
                  <a:pos x="74" y="1"/>
                </a:cxn>
                <a:cxn ang="0">
                  <a:pos x="72" y="0"/>
                </a:cxn>
                <a:cxn ang="0">
                  <a:pos x="71" y="0"/>
                </a:cxn>
                <a:cxn ang="0">
                  <a:pos x="69" y="0"/>
                </a:cxn>
                <a:cxn ang="0">
                  <a:pos x="68" y="2"/>
                </a:cxn>
                <a:cxn ang="0">
                  <a:pos x="68" y="2"/>
                </a:cxn>
              </a:cxnLst>
              <a:rect l="0" t="0" r="r" b="b"/>
              <a:pathLst>
                <a:path w="75" h="274">
                  <a:moveTo>
                    <a:pt x="68" y="2"/>
                  </a:moveTo>
                  <a:lnTo>
                    <a:pt x="68" y="2"/>
                  </a:lnTo>
                  <a:lnTo>
                    <a:pt x="62" y="10"/>
                  </a:lnTo>
                  <a:lnTo>
                    <a:pt x="57" y="20"/>
                  </a:lnTo>
                  <a:lnTo>
                    <a:pt x="54" y="31"/>
                  </a:lnTo>
                  <a:lnTo>
                    <a:pt x="53" y="41"/>
                  </a:lnTo>
                  <a:lnTo>
                    <a:pt x="53" y="41"/>
                  </a:lnTo>
                  <a:lnTo>
                    <a:pt x="51" y="51"/>
                  </a:lnTo>
                  <a:lnTo>
                    <a:pt x="49" y="60"/>
                  </a:lnTo>
                  <a:lnTo>
                    <a:pt x="42" y="80"/>
                  </a:lnTo>
                  <a:lnTo>
                    <a:pt x="37" y="101"/>
                  </a:lnTo>
                  <a:lnTo>
                    <a:pt x="32" y="120"/>
                  </a:lnTo>
                  <a:lnTo>
                    <a:pt x="32" y="120"/>
                  </a:lnTo>
                  <a:lnTo>
                    <a:pt x="14" y="191"/>
                  </a:lnTo>
                  <a:lnTo>
                    <a:pt x="7" y="227"/>
                  </a:lnTo>
                  <a:lnTo>
                    <a:pt x="3" y="244"/>
                  </a:lnTo>
                  <a:lnTo>
                    <a:pt x="1" y="263"/>
                  </a:lnTo>
                  <a:lnTo>
                    <a:pt x="1" y="263"/>
                  </a:lnTo>
                  <a:lnTo>
                    <a:pt x="0" y="265"/>
                  </a:lnTo>
                  <a:lnTo>
                    <a:pt x="0" y="270"/>
                  </a:lnTo>
                  <a:lnTo>
                    <a:pt x="0" y="270"/>
                  </a:lnTo>
                  <a:lnTo>
                    <a:pt x="0" y="272"/>
                  </a:lnTo>
                  <a:lnTo>
                    <a:pt x="1" y="273"/>
                  </a:lnTo>
                  <a:lnTo>
                    <a:pt x="3" y="274"/>
                  </a:lnTo>
                  <a:lnTo>
                    <a:pt x="4" y="274"/>
                  </a:lnTo>
                  <a:lnTo>
                    <a:pt x="7" y="273"/>
                  </a:lnTo>
                  <a:lnTo>
                    <a:pt x="8" y="272"/>
                  </a:lnTo>
                  <a:lnTo>
                    <a:pt x="9" y="270"/>
                  </a:lnTo>
                  <a:lnTo>
                    <a:pt x="9" y="270"/>
                  </a:lnTo>
                  <a:lnTo>
                    <a:pt x="11" y="254"/>
                  </a:lnTo>
                  <a:lnTo>
                    <a:pt x="14" y="237"/>
                  </a:lnTo>
                  <a:lnTo>
                    <a:pt x="22" y="204"/>
                  </a:lnTo>
                  <a:lnTo>
                    <a:pt x="37" y="139"/>
                  </a:lnTo>
                  <a:lnTo>
                    <a:pt x="37" y="139"/>
                  </a:lnTo>
                  <a:lnTo>
                    <a:pt x="45" y="106"/>
                  </a:lnTo>
                  <a:lnTo>
                    <a:pt x="54" y="73"/>
                  </a:lnTo>
                  <a:lnTo>
                    <a:pt x="54" y="73"/>
                  </a:lnTo>
                  <a:lnTo>
                    <a:pt x="58" y="56"/>
                  </a:lnTo>
                  <a:lnTo>
                    <a:pt x="61" y="39"/>
                  </a:lnTo>
                  <a:lnTo>
                    <a:pt x="64" y="31"/>
                  </a:lnTo>
                  <a:lnTo>
                    <a:pt x="66" y="22"/>
                  </a:lnTo>
                  <a:lnTo>
                    <a:pt x="70" y="14"/>
                  </a:lnTo>
                  <a:lnTo>
                    <a:pt x="74" y="8"/>
                  </a:lnTo>
                  <a:lnTo>
                    <a:pt x="74" y="8"/>
                  </a:lnTo>
                  <a:lnTo>
                    <a:pt x="75" y="6"/>
                  </a:lnTo>
                  <a:lnTo>
                    <a:pt x="75" y="5"/>
                  </a:lnTo>
                  <a:lnTo>
                    <a:pt x="74" y="1"/>
                  </a:lnTo>
                  <a:lnTo>
                    <a:pt x="72" y="0"/>
                  </a:lnTo>
                  <a:lnTo>
                    <a:pt x="71" y="0"/>
                  </a:lnTo>
                  <a:lnTo>
                    <a:pt x="69" y="0"/>
                  </a:lnTo>
                  <a:lnTo>
                    <a:pt x="68" y="2"/>
                  </a:lnTo>
                  <a:lnTo>
                    <a:pt x="68"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 name="Freeform 170"/>
            <p:cNvSpPr/>
            <p:nvPr/>
          </p:nvSpPr>
          <p:spPr bwMode="auto">
            <a:xfrm>
              <a:off x="4338638" y="2201863"/>
              <a:ext cx="31750" cy="112713"/>
            </a:xfrm>
            <a:custGeom>
              <a:avLst/>
              <a:gdLst/>
              <a:ahLst/>
              <a:cxnLst>
                <a:cxn ang="0">
                  <a:pos x="52" y="4"/>
                </a:cxn>
                <a:cxn ang="0">
                  <a:pos x="52" y="4"/>
                </a:cxn>
                <a:cxn ang="0">
                  <a:pos x="51" y="10"/>
                </a:cxn>
                <a:cxn ang="0">
                  <a:pos x="48" y="16"/>
                </a:cxn>
                <a:cxn ang="0">
                  <a:pos x="43" y="29"/>
                </a:cxn>
                <a:cxn ang="0">
                  <a:pos x="38" y="41"/>
                </a:cxn>
                <a:cxn ang="0">
                  <a:pos x="36" y="47"/>
                </a:cxn>
                <a:cxn ang="0">
                  <a:pos x="34" y="54"/>
                </a:cxn>
                <a:cxn ang="0">
                  <a:pos x="34" y="54"/>
                </a:cxn>
                <a:cxn ang="0">
                  <a:pos x="25" y="103"/>
                </a:cxn>
                <a:cxn ang="0">
                  <a:pos x="25" y="103"/>
                </a:cxn>
                <a:cxn ang="0">
                  <a:pos x="23" y="116"/>
                </a:cxn>
                <a:cxn ang="0">
                  <a:pos x="19" y="129"/>
                </a:cxn>
                <a:cxn ang="0">
                  <a:pos x="10" y="156"/>
                </a:cxn>
                <a:cxn ang="0">
                  <a:pos x="3" y="181"/>
                </a:cxn>
                <a:cxn ang="0">
                  <a:pos x="1" y="195"/>
                </a:cxn>
                <a:cxn ang="0">
                  <a:pos x="0" y="208"/>
                </a:cxn>
                <a:cxn ang="0">
                  <a:pos x="0" y="208"/>
                </a:cxn>
                <a:cxn ang="0">
                  <a:pos x="0" y="210"/>
                </a:cxn>
                <a:cxn ang="0">
                  <a:pos x="1" y="211"/>
                </a:cxn>
                <a:cxn ang="0">
                  <a:pos x="2" y="212"/>
                </a:cxn>
                <a:cxn ang="0">
                  <a:pos x="4" y="212"/>
                </a:cxn>
                <a:cxn ang="0">
                  <a:pos x="6" y="212"/>
                </a:cxn>
                <a:cxn ang="0">
                  <a:pos x="7" y="211"/>
                </a:cxn>
                <a:cxn ang="0">
                  <a:pos x="8" y="210"/>
                </a:cxn>
                <a:cxn ang="0">
                  <a:pos x="9" y="208"/>
                </a:cxn>
                <a:cxn ang="0">
                  <a:pos x="9" y="208"/>
                </a:cxn>
                <a:cxn ang="0">
                  <a:pos x="10" y="200"/>
                </a:cxn>
                <a:cxn ang="0">
                  <a:pos x="11" y="192"/>
                </a:cxn>
                <a:cxn ang="0">
                  <a:pos x="15" y="176"/>
                </a:cxn>
                <a:cxn ang="0">
                  <a:pos x="26" y="144"/>
                </a:cxn>
                <a:cxn ang="0">
                  <a:pos x="26" y="144"/>
                </a:cxn>
                <a:cxn ang="0">
                  <a:pos x="29" y="131"/>
                </a:cxn>
                <a:cxn ang="0">
                  <a:pos x="32" y="117"/>
                </a:cxn>
                <a:cxn ang="0">
                  <a:pos x="37" y="91"/>
                </a:cxn>
                <a:cxn ang="0">
                  <a:pos x="37" y="91"/>
                </a:cxn>
                <a:cxn ang="0">
                  <a:pos x="41" y="67"/>
                </a:cxn>
                <a:cxn ang="0">
                  <a:pos x="46" y="42"/>
                </a:cxn>
                <a:cxn ang="0">
                  <a:pos x="46" y="42"/>
                </a:cxn>
                <a:cxn ang="0">
                  <a:pos x="50" y="33"/>
                </a:cxn>
                <a:cxn ang="0">
                  <a:pos x="55" y="23"/>
                </a:cxn>
                <a:cxn ang="0">
                  <a:pos x="59" y="14"/>
                </a:cxn>
                <a:cxn ang="0">
                  <a:pos x="60" y="9"/>
                </a:cxn>
                <a:cxn ang="0">
                  <a:pos x="61" y="4"/>
                </a:cxn>
                <a:cxn ang="0">
                  <a:pos x="61" y="4"/>
                </a:cxn>
                <a:cxn ang="0">
                  <a:pos x="61" y="3"/>
                </a:cxn>
                <a:cxn ang="0">
                  <a:pos x="60" y="1"/>
                </a:cxn>
                <a:cxn ang="0">
                  <a:pos x="59" y="0"/>
                </a:cxn>
                <a:cxn ang="0">
                  <a:pos x="57" y="0"/>
                </a:cxn>
                <a:cxn ang="0">
                  <a:pos x="54" y="1"/>
                </a:cxn>
                <a:cxn ang="0">
                  <a:pos x="53" y="3"/>
                </a:cxn>
                <a:cxn ang="0">
                  <a:pos x="52" y="4"/>
                </a:cxn>
                <a:cxn ang="0">
                  <a:pos x="52" y="4"/>
                </a:cxn>
              </a:cxnLst>
              <a:rect l="0" t="0" r="r" b="b"/>
              <a:pathLst>
                <a:path w="61" h="212">
                  <a:moveTo>
                    <a:pt x="52" y="4"/>
                  </a:moveTo>
                  <a:lnTo>
                    <a:pt x="52" y="4"/>
                  </a:lnTo>
                  <a:lnTo>
                    <a:pt x="51" y="10"/>
                  </a:lnTo>
                  <a:lnTo>
                    <a:pt x="48" y="16"/>
                  </a:lnTo>
                  <a:lnTo>
                    <a:pt x="43" y="29"/>
                  </a:lnTo>
                  <a:lnTo>
                    <a:pt x="38" y="41"/>
                  </a:lnTo>
                  <a:lnTo>
                    <a:pt x="36" y="47"/>
                  </a:lnTo>
                  <a:lnTo>
                    <a:pt x="34" y="54"/>
                  </a:lnTo>
                  <a:lnTo>
                    <a:pt x="34" y="54"/>
                  </a:lnTo>
                  <a:lnTo>
                    <a:pt x="25" y="103"/>
                  </a:lnTo>
                  <a:lnTo>
                    <a:pt x="25" y="103"/>
                  </a:lnTo>
                  <a:lnTo>
                    <a:pt x="23" y="116"/>
                  </a:lnTo>
                  <a:lnTo>
                    <a:pt x="19" y="129"/>
                  </a:lnTo>
                  <a:lnTo>
                    <a:pt x="10" y="156"/>
                  </a:lnTo>
                  <a:lnTo>
                    <a:pt x="3" y="181"/>
                  </a:lnTo>
                  <a:lnTo>
                    <a:pt x="1" y="195"/>
                  </a:lnTo>
                  <a:lnTo>
                    <a:pt x="0" y="208"/>
                  </a:lnTo>
                  <a:lnTo>
                    <a:pt x="0" y="208"/>
                  </a:lnTo>
                  <a:lnTo>
                    <a:pt x="0" y="210"/>
                  </a:lnTo>
                  <a:lnTo>
                    <a:pt x="1" y="211"/>
                  </a:lnTo>
                  <a:lnTo>
                    <a:pt x="2" y="212"/>
                  </a:lnTo>
                  <a:lnTo>
                    <a:pt x="4" y="212"/>
                  </a:lnTo>
                  <a:lnTo>
                    <a:pt x="6" y="212"/>
                  </a:lnTo>
                  <a:lnTo>
                    <a:pt x="7" y="211"/>
                  </a:lnTo>
                  <a:lnTo>
                    <a:pt x="8" y="210"/>
                  </a:lnTo>
                  <a:lnTo>
                    <a:pt x="9" y="208"/>
                  </a:lnTo>
                  <a:lnTo>
                    <a:pt x="9" y="208"/>
                  </a:lnTo>
                  <a:lnTo>
                    <a:pt x="10" y="200"/>
                  </a:lnTo>
                  <a:lnTo>
                    <a:pt x="11" y="192"/>
                  </a:lnTo>
                  <a:lnTo>
                    <a:pt x="15" y="176"/>
                  </a:lnTo>
                  <a:lnTo>
                    <a:pt x="26" y="144"/>
                  </a:lnTo>
                  <a:lnTo>
                    <a:pt x="26" y="144"/>
                  </a:lnTo>
                  <a:lnTo>
                    <a:pt x="29" y="131"/>
                  </a:lnTo>
                  <a:lnTo>
                    <a:pt x="32" y="117"/>
                  </a:lnTo>
                  <a:lnTo>
                    <a:pt x="37" y="91"/>
                  </a:lnTo>
                  <a:lnTo>
                    <a:pt x="37" y="91"/>
                  </a:lnTo>
                  <a:lnTo>
                    <a:pt x="41" y="67"/>
                  </a:lnTo>
                  <a:lnTo>
                    <a:pt x="46" y="42"/>
                  </a:lnTo>
                  <a:lnTo>
                    <a:pt x="46" y="42"/>
                  </a:lnTo>
                  <a:lnTo>
                    <a:pt x="50" y="33"/>
                  </a:lnTo>
                  <a:lnTo>
                    <a:pt x="55" y="23"/>
                  </a:lnTo>
                  <a:lnTo>
                    <a:pt x="59" y="14"/>
                  </a:lnTo>
                  <a:lnTo>
                    <a:pt x="60" y="9"/>
                  </a:lnTo>
                  <a:lnTo>
                    <a:pt x="61" y="4"/>
                  </a:lnTo>
                  <a:lnTo>
                    <a:pt x="61" y="4"/>
                  </a:lnTo>
                  <a:lnTo>
                    <a:pt x="61" y="3"/>
                  </a:lnTo>
                  <a:lnTo>
                    <a:pt x="60" y="1"/>
                  </a:lnTo>
                  <a:lnTo>
                    <a:pt x="59" y="0"/>
                  </a:lnTo>
                  <a:lnTo>
                    <a:pt x="57" y="0"/>
                  </a:lnTo>
                  <a:lnTo>
                    <a:pt x="54" y="1"/>
                  </a:lnTo>
                  <a:lnTo>
                    <a:pt x="53" y="3"/>
                  </a:lnTo>
                  <a:lnTo>
                    <a:pt x="52" y="4"/>
                  </a:lnTo>
                  <a:lnTo>
                    <a:pt x="52"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4" name="Freeform 171"/>
            <p:cNvSpPr/>
            <p:nvPr/>
          </p:nvSpPr>
          <p:spPr bwMode="auto">
            <a:xfrm>
              <a:off x="4357688" y="2209800"/>
              <a:ext cx="36513" cy="90488"/>
            </a:xfrm>
            <a:custGeom>
              <a:avLst/>
              <a:gdLst/>
              <a:ahLst/>
              <a:cxnLst>
                <a:cxn ang="0">
                  <a:pos x="60" y="1"/>
                </a:cxn>
                <a:cxn ang="0">
                  <a:pos x="60" y="1"/>
                </a:cxn>
                <a:cxn ang="0">
                  <a:pos x="51" y="10"/>
                </a:cxn>
                <a:cxn ang="0">
                  <a:pos x="43" y="22"/>
                </a:cxn>
                <a:cxn ang="0">
                  <a:pos x="37" y="34"/>
                </a:cxn>
                <a:cxn ang="0">
                  <a:pos x="33" y="48"/>
                </a:cxn>
                <a:cxn ang="0">
                  <a:pos x="29" y="61"/>
                </a:cxn>
                <a:cxn ang="0">
                  <a:pos x="25" y="75"/>
                </a:cxn>
                <a:cxn ang="0">
                  <a:pos x="20" y="100"/>
                </a:cxn>
                <a:cxn ang="0">
                  <a:pos x="20" y="100"/>
                </a:cxn>
                <a:cxn ang="0">
                  <a:pos x="15" y="115"/>
                </a:cxn>
                <a:cxn ang="0">
                  <a:pos x="6" y="135"/>
                </a:cxn>
                <a:cxn ang="0">
                  <a:pos x="3" y="147"/>
                </a:cxn>
                <a:cxn ang="0">
                  <a:pos x="0" y="156"/>
                </a:cxn>
                <a:cxn ang="0">
                  <a:pos x="0" y="164"/>
                </a:cxn>
                <a:cxn ang="0">
                  <a:pos x="1" y="166"/>
                </a:cxn>
                <a:cxn ang="0">
                  <a:pos x="3" y="170"/>
                </a:cxn>
                <a:cxn ang="0">
                  <a:pos x="3" y="170"/>
                </a:cxn>
                <a:cxn ang="0">
                  <a:pos x="4" y="170"/>
                </a:cxn>
                <a:cxn ang="0">
                  <a:pos x="6" y="171"/>
                </a:cxn>
                <a:cxn ang="0">
                  <a:pos x="9" y="169"/>
                </a:cxn>
                <a:cxn ang="0">
                  <a:pos x="10" y="167"/>
                </a:cxn>
                <a:cxn ang="0">
                  <a:pos x="11" y="165"/>
                </a:cxn>
                <a:cxn ang="0">
                  <a:pos x="10" y="164"/>
                </a:cxn>
                <a:cxn ang="0">
                  <a:pos x="9" y="162"/>
                </a:cxn>
                <a:cxn ang="0">
                  <a:pos x="9" y="162"/>
                </a:cxn>
                <a:cxn ang="0">
                  <a:pos x="10" y="159"/>
                </a:cxn>
                <a:cxn ang="0">
                  <a:pos x="14" y="152"/>
                </a:cxn>
                <a:cxn ang="0">
                  <a:pos x="18" y="138"/>
                </a:cxn>
                <a:cxn ang="0">
                  <a:pos x="18" y="138"/>
                </a:cxn>
                <a:cxn ang="0">
                  <a:pos x="24" y="119"/>
                </a:cxn>
                <a:cxn ang="0">
                  <a:pos x="29" y="100"/>
                </a:cxn>
                <a:cxn ang="0">
                  <a:pos x="29" y="100"/>
                </a:cxn>
                <a:cxn ang="0">
                  <a:pos x="34" y="76"/>
                </a:cxn>
                <a:cxn ang="0">
                  <a:pos x="38" y="63"/>
                </a:cxn>
                <a:cxn ang="0">
                  <a:pos x="41" y="51"/>
                </a:cxn>
                <a:cxn ang="0">
                  <a:pos x="47" y="38"/>
                </a:cxn>
                <a:cxn ang="0">
                  <a:pos x="52" y="27"/>
                </a:cxn>
                <a:cxn ang="0">
                  <a:pos x="58" y="17"/>
                </a:cxn>
                <a:cxn ang="0">
                  <a:pos x="66" y="7"/>
                </a:cxn>
                <a:cxn ang="0">
                  <a:pos x="66" y="7"/>
                </a:cxn>
                <a:cxn ang="0">
                  <a:pos x="67" y="6"/>
                </a:cxn>
                <a:cxn ang="0">
                  <a:pos x="68" y="4"/>
                </a:cxn>
                <a:cxn ang="0">
                  <a:pos x="67" y="3"/>
                </a:cxn>
                <a:cxn ang="0">
                  <a:pos x="66" y="1"/>
                </a:cxn>
                <a:cxn ang="0">
                  <a:pos x="65" y="0"/>
                </a:cxn>
                <a:cxn ang="0">
                  <a:pos x="63" y="0"/>
                </a:cxn>
                <a:cxn ang="0">
                  <a:pos x="61" y="0"/>
                </a:cxn>
                <a:cxn ang="0">
                  <a:pos x="60" y="1"/>
                </a:cxn>
                <a:cxn ang="0">
                  <a:pos x="60" y="1"/>
                </a:cxn>
              </a:cxnLst>
              <a:rect l="0" t="0" r="r" b="b"/>
              <a:pathLst>
                <a:path w="68" h="171">
                  <a:moveTo>
                    <a:pt x="60" y="1"/>
                  </a:moveTo>
                  <a:lnTo>
                    <a:pt x="60" y="1"/>
                  </a:lnTo>
                  <a:lnTo>
                    <a:pt x="51" y="10"/>
                  </a:lnTo>
                  <a:lnTo>
                    <a:pt x="43" y="22"/>
                  </a:lnTo>
                  <a:lnTo>
                    <a:pt x="37" y="34"/>
                  </a:lnTo>
                  <a:lnTo>
                    <a:pt x="33" y="48"/>
                  </a:lnTo>
                  <a:lnTo>
                    <a:pt x="29" y="61"/>
                  </a:lnTo>
                  <a:lnTo>
                    <a:pt x="25" y="75"/>
                  </a:lnTo>
                  <a:lnTo>
                    <a:pt x="20" y="100"/>
                  </a:lnTo>
                  <a:lnTo>
                    <a:pt x="20" y="100"/>
                  </a:lnTo>
                  <a:lnTo>
                    <a:pt x="15" y="115"/>
                  </a:lnTo>
                  <a:lnTo>
                    <a:pt x="6" y="135"/>
                  </a:lnTo>
                  <a:lnTo>
                    <a:pt x="3" y="147"/>
                  </a:lnTo>
                  <a:lnTo>
                    <a:pt x="0" y="156"/>
                  </a:lnTo>
                  <a:lnTo>
                    <a:pt x="0" y="164"/>
                  </a:lnTo>
                  <a:lnTo>
                    <a:pt x="1" y="166"/>
                  </a:lnTo>
                  <a:lnTo>
                    <a:pt x="3" y="170"/>
                  </a:lnTo>
                  <a:lnTo>
                    <a:pt x="3" y="170"/>
                  </a:lnTo>
                  <a:lnTo>
                    <a:pt x="4" y="170"/>
                  </a:lnTo>
                  <a:lnTo>
                    <a:pt x="6" y="171"/>
                  </a:lnTo>
                  <a:lnTo>
                    <a:pt x="9" y="169"/>
                  </a:lnTo>
                  <a:lnTo>
                    <a:pt x="10" y="167"/>
                  </a:lnTo>
                  <a:lnTo>
                    <a:pt x="11" y="165"/>
                  </a:lnTo>
                  <a:lnTo>
                    <a:pt x="10" y="164"/>
                  </a:lnTo>
                  <a:lnTo>
                    <a:pt x="9" y="162"/>
                  </a:lnTo>
                  <a:lnTo>
                    <a:pt x="9" y="162"/>
                  </a:lnTo>
                  <a:lnTo>
                    <a:pt x="10" y="159"/>
                  </a:lnTo>
                  <a:lnTo>
                    <a:pt x="14" y="152"/>
                  </a:lnTo>
                  <a:lnTo>
                    <a:pt x="18" y="138"/>
                  </a:lnTo>
                  <a:lnTo>
                    <a:pt x="18" y="138"/>
                  </a:lnTo>
                  <a:lnTo>
                    <a:pt x="24" y="119"/>
                  </a:lnTo>
                  <a:lnTo>
                    <a:pt x="29" y="100"/>
                  </a:lnTo>
                  <a:lnTo>
                    <a:pt x="29" y="100"/>
                  </a:lnTo>
                  <a:lnTo>
                    <a:pt x="34" y="76"/>
                  </a:lnTo>
                  <a:lnTo>
                    <a:pt x="38" y="63"/>
                  </a:lnTo>
                  <a:lnTo>
                    <a:pt x="41" y="51"/>
                  </a:lnTo>
                  <a:lnTo>
                    <a:pt x="47" y="38"/>
                  </a:lnTo>
                  <a:lnTo>
                    <a:pt x="52" y="27"/>
                  </a:lnTo>
                  <a:lnTo>
                    <a:pt x="58" y="17"/>
                  </a:lnTo>
                  <a:lnTo>
                    <a:pt x="66" y="7"/>
                  </a:lnTo>
                  <a:lnTo>
                    <a:pt x="66" y="7"/>
                  </a:lnTo>
                  <a:lnTo>
                    <a:pt x="67" y="6"/>
                  </a:lnTo>
                  <a:lnTo>
                    <a:pt x="68" y="4"/>
                  </a:lnTo>
                  <a:lnTo>
                    <a:pt x="67" y="3"/>
                  </a:lnTo>
                  <a:lnTo>
                    <a:pt x="66" y="1"/>
                  </a:lnTo>
                  <a:lnTo>
                    <a:pt x="65" y="0"/>
                  </a:lnTo>
                  <a:lnTo>
                    <a:pt x="63" y="0"/>
                  </a:lnTo>
                  <a:lnTo>
                    <a:pt x="61" y="0"/>
                  </a:lnTo>
                  <a:lnTo>
                    <a:pt x="60" y="1"/>
                  </a:lnTo>
                  <a:lnTo>
                    <a:pt x="60" y="1"/>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5" name="Freeform 172"/>
            <p:cNvSpPr/>
            <p:nvPr/>
          </p:nvSpPr>
          <p:spPr bwMode="auto">
            <a:xfrm>
              <a:off x="4383088" y="2219325"/>
              <a:ext cx="33338" cy="63500"/>
            </a:xfrm>
            <a:custGeom>
              <a:avLst/>
              <a:gdLst/>
              <a:ahLst/>
              <a:cxnLst>
                <a:cxn ang="0">
                  <a:pos x="55" y="0"/>
                </a:cxn>
                <a:cxn ang="0">
                  <a:pos x="55" y="0"/>
                </a:cxn>
                <a:cxn ang="0">
                  <a:pos x="50" y="2"/>
                </a:cxn>
                <a:cxn ang="0">
                  <a:pos x="46" y="5"/>
                </a:cxn>
                <a:cxn ang="0">
                  <a:pos x="42" y="8"/>
                </a:cxn>
                <a:cxn ang="0">
                  <a:pos x="39" y="11"/>
                </a:cxn>
                <a:cxn ang="0">
                  <a:pos x="33" y="19"/>
                </a:cxn>
                <a:cxn ang="0">
                  <a:pos x="29" y="30"/>
                </a:cxn>
                <a:cxn ang="0">
                  <a:pos x="29" y="30"/>
                </a:cxn>
                <a:cxn ang="0">
                  <a:pos x="13" y="70"/>
                </a:cxn>
                <a:cxn ang="0">
                  <a:pos x="6" y="91"/>
                </a:cxn>
                <a:cxn ang="0">
                  <a:pos x="0" y="112"/>
                </a:cxn>
                <a:cxn ang="0">
                  <a:pos x="0" y="112"/>
                </a:cxn>
                <a:cxn ang="0">
                  <a:pos x="0" y="114"/>
                </a:cxn>
                <a:cxn ang="0">
                  <a:pos x="1" y="116"/>
                </a:cxn>
                <a:cxn ang="0">
                  <a:pos x="2" y="118"/>
                </a:cxn>
                <a:cxn ang="0">
                  <a:pos x="4" y="118"/>
                </a:cxn>
                <a:cxn ang="0">
                  <a:pos x="6" y="119"/>
                </a:cxn>
                <a:cxn ang="0">
                  <a:pos x="7" y="118"/>
                </a:cxn>
                <a:cxn ang="0">
                  <a:pos x="8" y="116"/>
                </a:cxn>
                <a:cxn ang="0">
                  <a:pos x="9" y="114"/>
                </a:cxn>
                <a:cxn ang="0">
                  <a:pos x="9" y="114"/>
                </a:cxn>
                <a:cxn ang="0">
                  <a:pos x="13" y="100"/>
                </a:cxn>
                <a:cxn ang="0">
                  <a:pos x="17" y="84"/>
                </a:cxn>
                <a:cxn ang="0">
                  <a:pos x="23" y="70"/>
                </a:cxn>
                <a:cxn ang="0">
                  <a:pos x="30" y="56"/>
                </a:cxn>
                <a:cxn ang="0">
                  <a:pos x="30" y="56"/>
                </a:cxn>
                <a:cxn ang="0">
                  <a:pos x="34" y="42"/>
                </a:cxn>
                <a:cxn ang="0">
                  <a:pos x="39" y="29"/>
                </a:cxn>
                <a:cxn ang="0">
                  <a:pos x="42" y="22"/>
                </a:cxn>
                <a:cxn ang="0">
                  <a:pos x="46" y="17"/>
                </a:cxn>
                <a:cxn ang="0">
                  <a:pos x="51" y="12"/>
                </a:cxn>
                <a:cxn ang="0">
                  <a:pos x="57" y="9"/>
                </a:cxn>
                <a:cxn ang="0">
                  <a:pos x="57" y="9"/>
                </a:cxn>
                <a:cxn ang="0">
                  <a:pos x="60" y="8"/>
                </a:cxn>
                <a:cxn ang="0">
                  <a:pos x="61" y="7"/>
                </a:cxn>
                <a:cxn ang="0">
                  <a:pos x="62" y="5"/>
                </a:cxn>
                <a:cxn ang="0">
                  <a:pos x="61" y="3"/>
                </a:cxn>
                <a:cxn ang="0">
                  <a:pos x="61" y="2"/>
                </a:cxn>
                <a:cxn ang="0">
                  <a:pos x="60" y="0"/>
                </a:cxn>
                <a:cxn ang="0">
                  <a:pos x="57" y="0"/>
                </a:cxn>
                <a:cxn ang="0">
                  <a:pos x="55" y="0"/>
                </a:cxn>
                <a:cxn ang="0">
                  <a:pos x="55" y="0"/>
                </a:cxn>
              </a:cxnLst>
              <a:rect l="0" t="0" r="r" b="b"/>
              <a:pathLst>
                <a:path w="62" h="119">
                  <a:moveTo>
                    <a:pt x="55" y="0"/>
                  </a:moveTo>
                  <a:lnTo>
                    <a:pt x="55" y="0"/>
                  </a:lnTo>
                  <a:lnTo>
                    <a:pt x="50" y="2"/>
                  </a:lnTo>
                  <a:lnTo>
                    <a:pt x="46" y="5"/>
                  </a:lnTo>
                  <a:lnTo>
                    <a:pt x="42" y="8"/>
                  </a:lnTo>
                  <a:lnTo>
                    <a:pt x="39" y="11"/>
                  </a:lnTo>
                  <a:lnTo>
                    <a:pt x="33" y="19"/>
                  </a:lnTo>
                  <a:lnTo>
                    <a:pt x="29" y="30"/>
                  </a:lnTo>
                  <a:lnTo>
                    <a:pt x="29" y="30"/>
                  </a:lnTo>
                  <a:lnTo>
                    <a:pt x="13" y="70"/>
                  </a:lnTo>
                  <a:lnTo>
                    <a:pt x="6" y="91"/>
                  </a:lnTo>
                  <a:lnTo>
                    <a:pt x="0" y="112"/>
                  </a:lnTo>
                  <a:lnTo>
                    <a:pt x="0" y="112"/>
                  </a:lnTo>
                  <a:lnTo>
                    <a:pt x="0" y="114"/>
                  </a:lnTo>
                  <a:lnTo>
                    <a:pt x="1" y="116"/>
                  </a:lnTo>
                  <a:lnTo>
                    <a:pt x="2" y="118"/>
                  </a:lnTo>
                  <a:lnTo>
                    <a:pt x="4" y="118"/>
                  </a:lnTo>
                  <a:lnTo>
                    <a:pt x="6" y="119"/>
                  </a:lnTo>
                  <a:lnTo>
                    <a:pt x="7" y="118"/>
                  </a:lnTo>
                  <a:lnTo>
                    <a:pt x="8" y="116"/>
                  </a:lnTo>
                  <a:lnTo>
                    <a:pt x="9" y="114"/>
                  </a:lnTo>
                  <a:lnTo>
                    <a:pt x="9" y="114"/>
                  </a:lnTo>
                  <a:lnTo>
                    <a:pt x="13" y="100"/>
                  </a:lnTo>
                  <a:lnTo>
                    <a:pt x="17" y="84"/>
                  </a:lnTo>
                  <a:lnTo>
                    <a:pt x="23" y="70"/>
                  </a:lnTo>
                  <a:lnTo>
                    <a:pt x="30" y="56"/>
                  </a:lnTo>
                  <a:lnTo>
                    <a:pt x="30" y="56"/>
                  </a:lnTo>
                  <a:lnTo>
                    <a:pt x="34" y="42"/>
                  </a:lnTo>
                  <a:lnTo>
                    <a:pt x="39" y="29"/>
                  </a:lnTo>
                  <a:lnTo>
                    <a:pt x="42" y="22"/>
                  </a:lnTo>
                  <a:lnTo>
                    <a:pt x="46" y="17"/>
                  </a:lnTo>
                  <a:lnTo>
                    <a:pt x="51" y="12"/>
                  </a:lnTo>
                  <a:lnTo>
                    <a:pt x="57" y="9"/>
                  </a:lnTo>
                  <a:lnTo>
                    <a:pt x="57" y="9"/>
                  </a:lnTo>
                  <a:lnTo>
                    <a:pt x="60" y="8"/>
                  </a:lnTo>
                  <a:lnTo>
                    <a:pt x="61" y="7"/>
                  </a:lnTo>
                  <a:lnTo>
                    <a:pt x="62" y="5"/>
                  </a:lnTo>
                  <a:lnTo>
                    <a:pt x="61" y="3"/>
                  </a:lnTo>
                  <a:lnTo>
                    <a:pt x="61" y="2"/>
                  </a:lnTo>
                  <a:lnTo>
                    <a:pt x="60" y="0"/>
                  </a:lnTo>
                  <a:lnTo>
                    <a:pt x="57" y="0"/>
                  </a:lnTo>
                  <a:lnTo>
                    <a:pt x="55" y="0"/>
                  </a:lnTo>
                  <a:lnTo>
                    <a:pt x="55" y="0"/>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6" name="Freeform 173"/>
            <p:cNvSpPr/>
            <p:nvPr/>
          </p:nvSpPr>
          <p:spPr bwMode="auto">
            <a:xfrm>
              <a:off x="4403725" y="2228850"/>
              <a:ext cx="17463" cy="52388"/>
            </a:xfrm>
            <a:custGeom>
              <a:avLst/>
              <a:gdLst/>
              <a:ahLst/>
              <a:cxnLst>
                <a:cxn ang="0">
                  <a:pos x="27" y="1"/>
                </a:cxn>
                <a:cxn ang="0">
                  <a:pos x="27" y="1"/>
                </a:cxn>
                <a:cxn ang="0">
                  <a:pos x="24" y="2"/>
                </a:cxn>
                <a:cxn ang="0">
                  <a:pos x="22" y="6"/>
                </a:cxn>
                <a:cxn ang="0">
                  <a:pos x="17" y="12"/>
                </a:cxn>
                <a:cxn ang="0">
                  <a:pos x="15" y="20"/>
                </a:cxn>
                <a:cxn ang="0">
                  <a:pos x="14" y="27"/>
                </a:cxn>
                <a:cxn ang="0">
                  <a:pos x="14" y="27"/>
                </a:cxn>
                <a:cxn ang="0">
                  <a:pos x="12" y="45"/>
                </a:cxn>
                <a:cxn ang="0">
                  <a:pos x="10" y="61"/>
                </a:cxn>
                <a:cxn ang="0">
                  <a:pos x="6" y="78"/>
                </a:cxn>
                <a:cxn ang="0">
                  <a:pos x="0" y="94"/>
                </a:cxn>
                <a:cxn ang="0">
                  <a:pos x="0" y="94"/>
                </a:cxn>
                <a:cxn ang="0">
                  <a:pos x="0" y="96"/>
                </a:cxn>
                <a:cxn ang="0">
                  <a:pos x="0" y="97"/>
                </a:cxn>
                <a:cxn ang="0">
                  <a:pos x="1" y="100"/>
                </a:cxn>
                <a:cxn ang="0">
                  <a:pos x="3" y="100"/>
                </a:cxn>
                <a:cxn ang="0">
                  <a:pos x="6" y="100"/>
                </a:cxn>
                <a:cxn ang="0">
                  <a:pos x="8" y="98"/>
                </a:cxn>
                <a:cxn ang="0">
                  <a:pos x="9" y="96"/>
                </a:cxn>
                <a:cxn ang="0">
                  <a:pos x="9" y="96"/>
                </a:cxn>
                <a:cxn ang="0">
                  <a:pos x="13" y="85"/>
                </a:cxn>
                <a:cxn ang="0">
                  <a:pos x="15" y="80"/>
                </a:cxn>
                <a:cxn ang="0">
                  <a:pos x="18" y="75"/>
                </a:cxn>
                <a:cxn ang="0">
                  <a:pos x="18" y="75"/>
                </a:cxn>
                <a:cxn ang="0">
                  <a:pos x="19" y="72"/>
                </a:cxn>
                <a:cxn ang="0">
                  <a:pos x="21" y="69"/>
                </a:cxn>
                <a:cxn ang="0">
                  <a:pos x="21" y="62"/>
                </a:cxn>
                <a:cxn ang="0">
                  <a:pos x="22" y="49"/>
                </a:cxn>
                <a:cxn ang="0">
                  <a:pos x="22" y="49"/>
                </a:cxn>
                <a:cxn ang="0">
                  <a:pos x="23" y="28"/>
                </a:cxn>
                <a:cxn ang="0">
                  <a:pos x="24" y="22"/>
                </a:cxn>
                <a:cxn ang="0">
                  <a:pos x="25" y="17"/>
                </a:cxn>
                <a:cxn ang="0">
                  <a:pos x="27" y="13"/>
                </a:cxn>
                <a:cxn ang="0">
                  <a:pos x="30" y="10"/>
                </a:cxn>
                <a:cxn ang="0">
                  <a:pos x="30" y="10"/>
                </a:cxn>
                <a:cxn ang="0">
                  <a:pos x="31" y="9"/>
                </a:cxn>
                <a:cxn ang="0">
                  <a:pos x="32" y="8"/>
                </a:cxn>
                <a:cxn ang="0">
                  <a:pos x="33" y="3"/>
                </a:cxn>
                <a:cxn ang="0">
                  <a:pos x="32" y="2"/>
                </a:cxn>
                <a:cxn ang="0">
                  <a:pos x="31" y="1"/>
                </a:cxn>
                <a:cxn ang="0">
                  <a:pos x="29" y="0"/>
                </a:cxn>
                <a:cxn ang="0">
                  <a:pos x="27" y="1"/>
                </a:cxn>
                <a:cxn ang="0">
                  <a:pos x="27" y="1"/>
                </a:cxn>
              </a:cxnLst>
              <a:rect l="0" t="0" r="r" b="b"/>
              <a:pathLst>
                <a:path w="33" h="100">
                  <a:moveTo>
                    <a:pt x="27" y="1"/>
                  </a:moveTo>
                  <a:lnTo>
                    <a:pt x="27" y="1"/>
                  </a:lnTo>
                  <a:lnTo>
                    <a:pt x="24" y="2"/>
                  </a:lnTo>
                  <a:lnTo>
                    <a:pt x="22" y="6"/>
                  </a:lnTo>
                  <a:lnTo>
                    <a:pt x="17" y="12"/>
                  </a:lnTo>
                  <a:lnTo>
                    <a:pt x="15" y="20"/>
                  </a:lnTo>
                  <a:lnTo>
                    <a:pt x="14" y="27"/>
                  </a:lnTo>
                  <a:lnTo>
                    <a:pt x="14" y="27"/>
                  </a:lnTo>
                  <a:lnTo>
                    <a:pt x="12" y="45"/>
                  </a:lnTo>
                  <a:lnTo>
                    <a:pt x="10" y="61"/>
                  </a:lnTo>
                  <a:lnTo>
                    <a:pt x="6" y="78"/>
                  </a:lnTo>
                  <a:lnTo>
                    <a:pt x="0" y="94"/>
                  </a:lnTo>
                  <a:lnTo>
                    <a:pt x="0" y="94"/>
                  </a:lnTo>
                  <a:lnTo>
                    <a:pt x="0" y="96"/>
                  </a:lnTo>
                  <a:lnTo>
                    <a:pt x="0" y="97"/>
                  </a:lnTo>
                  <a:lnTo>
                    <a:pt x="1" y="100"/>
                  </a:lnTo>
                  <a:lnTo>
                    <a:pt x="3" y="100"/>
                  </a:lnTo>
                  <a:lnTo>
                    <a:pt x="6" y="100"/>
                  </a:lnTo>
                  <a:lnTo>
                    <a:pt x="8" y="98"/>
                  </a:lnTo>
                  <a:lnTo>
                    <a:pt x="9" y="96"/>
                  </a:lnTo>
                  <a:lnTo>
                    <a:pt x="9" y="96"/>
                  </a:lnTo>
                  <a:lnTo>
                    <a:pt x="13" y="85"/>
                  </a:lnTo>
                  <a:lnTo>
                    <a:pt x="15" y="80"/>
                  </a:lnTo>
                  <a:lnTo>
                    <a:pt x="18" y="75"/>
                  </a:lnTo>
                  <a:lnTo>
                    <a:pt x="18" y="75"/>
                  </a:lnTo>
                  <a:lnTo>
                    <a:pt x="19" y="72"/>
                  </a:lnTo>
                  <a:lnTo>
                    <a:pt x="21" y="69"/>
                  </a:lnTo>
                  <a:lnTo>
                    <a:pt x="21" y="62"/>
                  </a:lnTo>
                  <a:lnTo>
                    <a:pt x="22" y="49"/>
                  </a:lnTo>
                  <a:lnTo>
                    <a:pt x="22" y="49"/>
                  </a:lnTo>
                  <a:lnTo>
                    <a:pt x="23" y="28"/>
                  </a:lnTo>
                  <a:lnTo>
                    <a:pt x="24" y="22"/>
                  </a:lnTo>
                  <a:lnTo>
                    <a:pt x="25" y="17"/>
                  </a:lnTo>
                  <a:lnTo>
                    <a:pt x="27" y="13"/>
                  </a:lnTo>
                  <a:lnTo>
                    <a:pt x="30" y="10"/>
                  </a:lnTo>
                  <a:lnTo>
                    <a:pt x="30" y="10"/>
                  </a:lnTo>
                  <a:lnTo>
                    <a:pt x="31" y="9"/>
                  </a:lnTo>
                  <a:lnTo>
                    <a:pt x="32" y="8"/>
                  </a:lnTo>
                  <a:lnTo>
                    <a:pt x="33" y="3"/>
                  </a:lnTo>
                  <a:lnTo>
                    <a:pt x="32" y="2"/>
                  </a:lnTo>
                  <a:lnTo>
                    <a:pt x="31" y="1"/>
                  </a:lnTo>
                  <a:lnTo>
                    <a:pt x="29" y="0"/>
                  </a:lnTo>
                  <a:lnTo>
                    <a:pt x="27" y="1"/>
                  </a:lnTo>
                  <a:lnTo>
                    <a:pt x="27" y="1"/>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7" name="Freeform 174"/>
            <p:cNvSpPr/>
            <p:nvPr/>
          </p:nvSpPr>
          <p:spPr bwMode="auto">
            <a:xfrm>
              <a:off x="4340225" y="2436813"/>
              <a:ext cx="4763" cy="42863"/>
            </a:xfrm>
            <a:custGeom>
              <a:avLst/>
              <a:gdLst/>
              <a:ahLst/>
              <a:cxnLst>
                <a:cxn ang="0">
                  <a:pos x="0" y="5"/>
                </a:cxn>
                <a:cxn ang="0">
                  <a:pos x="0" y="76"/>
                </a:cxn>
                <a:cxn ang="0">
                  <a:pos x="0" y="76"/>
                </a:cxn>
                <a:cxn ang="0">
                  <a:pos x="1" y="78"/>
                </a:cxn>
                <a:cxn ang="0">
                  <a:pos x="2" y="79"/>
                </a:cxn>
                <a:cxn ang="0">
                  <a:pos x="3" y="80"/>
                </a:cxn>
                <a:cxn ang="0">
                  <a:pos x="5" y="80"/>
                </a:cxn>
                <a:cxn ang="0">
                  <a:pos x="6" y="80"/>
                </a:cxn>
                <a:cxn ang="0">
                  <a:pos x="8" y="79"/>
                </a:cxn>
                <a:cxn ang="0">
                  <a:pos x="9" y="78"/>
                </a:cxn>
                <a:cxn ang="0">
                  <a:pos x="9" y="76"/>
                </a:cxn>
                <a:cxn ang="0">
                  <a:pos x="9" y="5"/>
                </a:cxn>
                <a:cxn ang="0">
                  <a:pos x="9" y="5"/>
                </a:cxn>
                <a:cxn ang="0">
                  <a:pos x="9" y="3"/>
                </a:cxn>
                <a:cxn ang="0">
                  <a:pos x="8" y="2"/>
                </a:cxn>
                <a:cxn ang="0">
                  <a:pos x="6" y="1"/>
                </a:cxn>
                <a:cxn ang="0">
                  <a:pos x="5" y="0"/>
                </a:cxn>
                <a:cxn ang="0">
                  <a:pos x="3" y="1"/>
                </a:cxn>
                <a:cxn ang="0">
                  <a:pos x="2" y="2"/>
                </a:cxn>
                <a:cxn ang="0">
                  <a:pos x="1" y="3"/>
                </a:cxn>
                <a:cxn ang="0">
                  <a:pos x="0" y="5"/>
                </a:cxn>
                <a:cxn ang="0">
                  <a:pos x="0" y="5"/>
                </a:cxn>
              </a:cxnLst>
              <a:rect l="0" t="0" r="r" b="b"/>
              <a:pathLst>
                <a:path w="9" h="80">
                  <a:moveTo>
                    <a:pt x="0" y="5"/>
                  </a:moveTo>
                  <a:lnTo>
                    <a:pt x="0" y="76"/>
                  </a:lnTo>
                  <a:lnTo>
                    <a:pt x="0" y="76"/>
                  </a:lnTo>
                  <a:lnTo>
                    <a:pt x="1" y="78"/>
                  </a:lnTo>
                  <a:lnTo>
                    <a:pt x="2" y="79"/>
                  </a:lnTo>
                  <a:lnTo>
                    <a:pt x="3" y="80"/>
                  </a:lnTo>
                  <a:lnTo>
                    <a:pt x="5" y="80"/>
                  </a:lnTo>
                  <a:lnTo>
                    <a:pt x="6" y="80"/>
                  </a:lnTo>
                  <a:lnTo>
                    <a:pt x="8" y="79"/>
                  </a:lnTo>
                  <a:lnTo>
                    <a:pt x="9" y="78"/>
                  </a:lnTo>
                  <a:lnTo>
                    <a:pt x="9" y="76"/>
                  </a:lnTo>
                  <a:lnTo>
                    <a:pt x="9" y="5"/>
                  </a:lnTo>
                  <a:lnTo>
                    <a:pt x="9" y="5"/>
                  </a:lnTo>
                  <a:lnTo>
                    <a:pt x="9" y="3"/>
                  </a:lnTo>
                  <a:lnTo>
                    <a:pt x="8" y="2"/>
                  </a:lnTo>
                  <a:lnTo>
                    <a:pt x="6" y="1"/>
                  </a:lnTo>
                  <a:lnTo>
                    <a:pt x="5" y="0"/>
                  </a:lnTo>
                  <a:lnTo>
                    <a:pt x="3" y="1"/>
                  </a:lnTo>
                  <a:lnTo>
                    <a:pt x="2" y="2"/>
                  </a:lnTo>
                  <a:lnTo>
                    <a:pt x="1" y="3"/>
                  </a:lnTo>
                  <a:lnTo>
                    <a:pt x="0" y="5"/>
                  </a:lnTo>
                  <a:lnTo>
                    <a:pt x="0"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8" name="Freeform 175"/>
            <p:cNvSpPr/>
            <p:nvPr/>
          </p:nvSpPr>
          <p:spPr bwMode="auto">
            <a:xfrm>
              <a:off x="4370388" y="2460625"/>
              <a:ext cx="11113" cy="65088"/>
            </a:xfrm>
            <a:custGeom>
              <a:avLst/>
              <a:gdLst/>
              <a:ahLst/>
              <a:cxnLst>
                <a:cxn ang="0">
                  <a:pos x="12" y="2"/>
                </a:cxn>
                <a:cxn ang="0">
                  <a:pos x="12" y="2"/>
                </a:cxn>
                <a:cxn ang="0">
                  <a:pos x="9" y="9"/>
                </a:cxn>
                <a:cxn ang="0">
                  <a:pos x="7" y="15"/>
                </a:cxn>
                <a:cxn ang="0">
                  <a:pos x="3" y="29"/>
                </a:cxn>
                <a:cxn ang="0">
                  <a:pos x="1" y="44"/>
                </a:cxn>
                <a:cxn ang="0">
                  <a:pos x="0" y="59"/>
                </a:cxn>
                <a:cxn ang="0">
                  <a:pos x="1" y="90"/>
                </a:cxn>
                <a:cxn ang="0">
                  <a:pos x="2" y="118"/>
                </a:cxn>
                <a:cxn ang="0">
                  <a:pos x="2" y="118"/>
                </a:cxn>
                <a:cxn ang="0">
                  <a:pos x="3" y="120"/>
                </a:cxn>
                <a:cxn ang="0">
                  <a:pos x="4" y="122"/>
                </a:cxn>
                <a:cxn ang="0">
                  <a:pos x="5" y="123"/>
                </a:cxn>
                <a:cxn ang="0">
                  <a:pos x="7" y="123"/>
                </a:cxn>
                <a:cxn ang="0">
                  <a:pos x="9" y="123"/>
                </a:cxn>
                <a:cxn ang="0">
                  <a:pos x="10" y="122"/>
                </a:cxn>
                <a:cxn ang="0">
                  <a:pos x="11" y="120"/>
                </a:cxn>
                <a:cxn ang="0">
                  <a:pos x="11" y="118"/>
                </a:cxn>
                <a:cxn ang="0">
                  <a:pos x="11" y="118"/>
                </a:cxn>
                <a:cxn ang="0">
                  <a:pos x="10" y="91"/>
                </a:cxn>
                <a:cxn ang="0">
                  <a:pos x="10" y="61"/>
                </a:cxn>
                <a:cxn ang="0">
                  <a:pos x="10" y="47"/>
                </a:cxn>
                <a:cxn ang="0">
                  <a:pos x="12" y="32"/>
                </a:cxn>
                <a:cxn ang="0">
                  <a:pos x="15" y="19"/>
                </a:cxn>
                <a:cxn ang="0">
                  <a:pos x="17" y="13"/>
                </a:cxn>
                <a:cxn ang="0">
                  <a:pos x="20" y="8"/>
                </a:cxn>
                <a:cxn ang="0">
                  <a:pos x="20" y="8"/>
                </a:cxn>
                <a:cxn ang="0">
                  <a:pos x="22" y="5"/>
                </a:cxn>
                <a:cxn ang="0">
                  <a:pos x="20" y="3"/>
                </a:cxn>
                <a:cxn ang="0">
                  <a:pos x="19" y="1"/>
                </a:cxn>
                <a:cxn ang="0">
                  <a:pos x="18" y="0"/>
                </a:cxn>
                <a:cxn ang="0">
                  <a:pos x="17" y="0"/>
                </a:cxn>
                <a:cxn ang="0">
                  <a:pos x="15" y="0"/>
                </a:cxn>
                <a:cxn ang="0">
                  <a:pos x="13" y="0"/>
                </a:cxn>
                <a:cxn ang="0">
                  <a:pos x="12" y="2"/>
                </a:cxn>
                <a:cxn ang="0">
                  <a:pos x="12" y="2"/>
                </a:cxn>
              </a:cxnLst>
              <a:rect l="0" t="0" r="r" b="b"/>
              <a:pathLst>
                <a:path w="22" h="123">
                  <a:moveTo>
                    <a:pt x="12" y="2"/>
                  </a:moveTo>
                  <a:lnTo>
                    <a:pt x="12" y="2"/>
                  </a:lnTo>
                  <a:lnTo>
                    <a:pt x="9" y="9"/>
                  </a:lnTo>
                  <a:lnTo>
                    <a:pt x="7" y="15"/>
                  </a:lnTo>
                  <a:lnTo>
                    <a:pt x="3" y="29"/>
                  </a:lnTo>
                  <a:lnTo>
                    <a:pt x="1" y="44"/>
                  </a:lnTo>
                  <a:lnTo>
                    <a:pt x="0" y="59"/>
                  </a:lnTo>
                  <a:lnTo>
                    <a:pt x="1" y="90"/>
                  </a:lnTo>
                  <a:lnTo>
                    <a:pt x="2" y="118"/>
                  </a:lnTo>
                  <a:lnTo>
                    <a:pt x="2" y="118"/>
                  </a:lnTo>
                  <a:lnTo>
                    <a:pt x="3" y="120"/>
                  </a:lnTo>
                  <a:lnTo>
                    <a:pt x="4" y="122"/>
                  </a:lnTo>
                  <a:lnTo>
                    <a:pt x="5" y="123"/>
                  </a:lnTo>
                  <a:lnTo>
                    <a:pt x="7" y="123"/>
                  </a:lnTo>
                  <a:lnTo>
                    <a:pt x="9" y="123"/>
                  </a:lnTo>
                  <a:lnTo>
                    <a:pt x="10" y="122"/>
                  </a:lnTo>
                  <a:lnTo>
                    <a:pt x="11" y="120"/>
                  </a:lnTo>
                  <a:lnTo>
                    <a:pt x="11" y="118"/>
                  </a:lnTo>
                  <a:lnTo>
                    <a:pt x="11" y="118"/>
                  </a:lnTo>
                  <a:lnTo>
                    <a:pt x="10" y="91"/>
                  </a:lnTo>
                  <a:lnTo>
                    <a:pt x="10" y="61"/>
                  </a:lnTo>
                  <a:lnTo>
                    <a:pt x="10" y="47"/>
                  </a:lnTo>
                  <a:lnTo>
                    <a:pt x="12" y="32"/>
                  </a:lnTo>
                  <a:lnTo>
                    <a:pt x="15" y="19"/>
                  </a:lnTo>
                  <a:lnTo>
                    <a:pt x="17" y="13"/>
                  </a:lnTo>
                  <a:lnTo>
                    <a:pt x="20" y="8"/>
                  </a:lnTo>
                  <a:lnTo>
                    <a:pt x="20" y="8"/>
                  </a:lnTo>
                  <a:lnTo>
                    <a:pt x="22" y="5"/>
                  </a:lnTo>
                  <a:lnTo>
                    <a:pt x="20" y="3"/>
                  </a:lnTo>
                  <a:lnTo>
                    <a:pt x="19" y="1"/>
                  </a:lnTo>
                  <a:lnTo>
                    <a:pt x="18" y="0"/>
                  </a:lnTo>
                  <a:lnTo>
                    <a:pt x="17" y="0"/>
                  </a:lnTo>
                  <a:lnTo>
                    <a:pt x="15" y="0"/>
                  </a:lnTo>
                  <a:lnTo>
                    <a:pt x="13" y="0"/>
                  </a:lnTo>
                  <a:lnTo>
                    <a:pt x="12" y="2"/>
                  </a:lnTo>
                  <a:lnTo>
                    <a:pt x="12"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9" name="Freeform 176"/>
            <p:cNvSpPr/>
            <p:nvPr/>
          </p:nvSpPr>
          <p:spPr bwMode="auto">
            <a:xfrm>
              <a:off x="4395788" y="2492375"/>
              <a:ext cx="7938" cy="55563"/>
            </a:xfrm>
            <a:custGeom>
              <a:avLst/>
              <a:gdLst/>
              <a:ahLst/>
              <a:cxnLst>
                <a:cxn ang="0">
                  <a:pos x="6" y="5"/>
                </a:cxn>
                <a:cxn ang="0">
                  <a:pos x="6" y="5"/>
                </a:cxn>
                <a:cxn ang="0">
                  <a:pos x="5" y="29"/>
                </a:cxn>
                <a:cxn ang="0">
                  <a:pos x="2" y="53"/>
                </a:cxn>
                <a:cxn ang="0">
                  <a:pos x="1" y="77"/>
                </a:cxn>
                <a:cxn ang="0">
                  <a:pos x="0" y="100"/>
                </a:cxn>
                <a:cxn ang="0">
                  <a:pos x="0" y="100"/>
                </a:cxn>
                <a:cxn ang="0">
                  <a:pos x="1" y="102"/>
                </a:cxn>
                <a:cxn ang="0">
                  <a:pos x="2" y="104"/>
                </a:cxn>
                <a:cxn ang="0">
                  <a:pos x="4" y="105"/>
                </a:cxn>
                <a:cxn ang="0">
                  <a:pos x="6" y="105"/>
                </a:cxn>
                <a:cxn ang="0">
                  <a:pos x="7" y="105"/>
                </a:cxn>
                <a:cxn ang="0">
                  <a:pos x="9" y="104"/>
                </a:cxn>
                <a:cxn ang="0">
                  <a:pos x="10" y="102"/>
                </a:cxn>
                <a:cxn ang="0">
                  <a:pos x="10" y="100"/>
                </a:cxn>
                <a:cxn ang="0">
                  <a:pos x="10" y="100"/>
                </a:cxn>
                <a:cxn ang="0">
                  <a:pos x="11" y="77"/>
                </a:cxn>
                <a:cxn ang="0">
                  <a:pos x="13" y="53"/>
                </a:cxn>
                <a:cxn ang="0">
                  <a:pos x="14" y="29"/>
                </a:cxn>
                <a:cxn ang="0">
                  <a:pos x="15" y="5"/>
                </a:cxn>
                <a:cxn ang="0">
                  <a:pos x="15" y="5"/>
                </a:cxn>
                <a:cxn ang="0">
                  <a:pos x="15" y="3"/>
                </a:cxn>
                <a:cxn ang="0">
                  <a:pos x="14" y="2"/>
                </a:cxn>
                <a:cxn ang="0">
                  <a:pos x="12" y="1"/>
                </a:cxn>
                <a:cxn ang="0">
                  <a:pos x="10" y="0"/>
                </a:cxn>
                <a:cxn ang="0">
                  <a:pos x="9" y="1"/>
                </a:cxn>
                <a:cxn ang="0">
                  <a:pos x="7" y="2"/>
                </a:cxn>
                <a:cxn ang="0">
                  <a:pos x="6" y="3"/>
                </a:cxn>
                <a:cxn ang="0">
                  <a:pos x="6" y="5"/>
                </a:cxn>
                <a:cxn ang="0">
                  <a:pos x="6" y="5"/>
                </a:cxn>
              </a:cxnLst>
              <a:rect l="0" t="0" r="r" b="b"/>
              <a:pathLst>
                <a:path w="15" h="105">
                  <a:moveTo>
                    <a:pt x="6" y="5"/>
                  </a:moveTo>
                  <a:lnTo>
                    <a:pt x="6" y="5"/>
                  </a:lnTo>
                  <a:lnTo>
                    <a:pt x="5" y="29"/>
                  </a:lnTo>
                  <a:lnTo>
                    <a:pt x="2" y="53"/>
                  </a:lnTo>
                  <a:lnTo>
                    <a:pt x="1" y="77"/>
                  </a:lnTo>
                  <a:lnTo>
                    <a:pt x="0" y="100"/>
                  </a:lnTo>
                  <a:lnTo>
                    <a:pt x="0" y="100"/>
                  </a:lnTo>
                  <a:lnTo>
                    <a:pt x="1" y="102"/>
                  </a:lnTo>
                  <a:lnTo>
                    <a:pt x="2" y="104"/>
                  </a:lnTo>
                  <a:lnTo>
                    <a:pt x="4" y="105"/>
                  </a:lnTo>
                  <a:lnTo>
                    <a:pt x="6" y="105"/>
                  </a:lnTo>
                  <a:lnTo>
                    <a:pt x="7" y="105"/>
                  </a:lnTo>
                  <a:lnTo>
                    <a:pt x="9" y="104"/>
                  </a:lnTo>
                  <a:lnTo>
                    <a:pt x="10" y="102"/>
                  </a:lnTo>
                  <a:lnTo>
                    <a:pt x="10" y="100"/>
                  </a:lnTo>
                  <a:lnTo>
                    <a:pt x="10" y="100"/>
                  </a:lnTo>
                  <a:lnTo>
                    <a:pt x="11" y="77"/>
                  </a:lnTo>
                  <a:lnTo>
                    <a:pt x="13" y="53"/>
                  </a:lnTo>
                  <a:lnTo>
                    <a:pt x="14" y="29"/>
                  </a:lnTo>
                  <a:lnTo>
                    <a:pt x="15" y="5"/>
                  </a:lnTo>
                  <a:lnTo>
                    <a:pt x="15" y="5"/>
                  </a:lnTo>
                  <a:lnTo>
                    <a:pt x="15" y="3"/>
                  </a:lnTo>
                  <a:lnTo>
                    <a:pt x="14" y="2"/>
                  </a:lnTo>
                  <a:lnTo>
                    <a:pt x="12" y="1"/>
                  </a:lnTo>
                  <a:lnTo>
                    <a:pt x="10" y="0"/>
                  </a:lnTo>
                  <a:lnTo>
                    <a:pt x="9" y="1"/>
                  </a:lnTo>
                  <a:lnTo>
                    <a:pt x="7" y="2"/>
                  </a:lnTo>
                  <a:lnTo>
                    <a:pt x="6" y="3"/>
                  </a:lnTo>
                  <a:lnTo>
                    <a:pt x="6" y="5"/>
                  </a:lnTo>
                  <a:lnTo>
                    <a:pt x="6"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0" name="Freeform 177"/>
            <p:cNvSpPr/>
            <p:nvPr/>
          </p:nvSpPr>
          <p:spPr bwMode="auto">
            <a:xfrm>
              <a:off x="4424363" y="2520950"/>
              <a:ext cx="4763" cy="71438"/>
            </a:xfrm>
            <a:custGeom>
              <a:avLst/>
              <a:gdLst/>
              <a:ahLst/>
              <a:cxnLst>
                <a:cxn ang="0">
                  <a:pos x="0" y="4"/>
                </a:cxn>
                <a:cxn ang="0">
                  <a:pos x="0" y="132"/>
                </a:cxn>
                <a:cxn ang="0">
                  <a:pos x="0" y="132"/>
                </a:cxn>
                <a:cxn ang="0">
                  <a:pos x="0" y="134"/>
                </a:cxn>
                <a:cxn ang="0">
                  <a:pos x="1" y="136"/>
                </a:cxn>
                <a:cxn ang="0">
                  <a:pos x="3" y="136"/>
                </a:cxn>
                <a:cxn ang="0">
                  <a:pos x="4" y="137"/>
                </a:cxn>
                <a:cxn ang="0">
                  <a:pos x="6" y="136"/>
                </a:cxn>
                <a:cxn ang="0">
                  <a:pos x="7" y="136"/>
                </a:cxn>
                <a:cxn ang="0">
                  <a:pos x="8" y="134"/>
                </a:cxn>
                <a:cxn ang="0">
                  <a:pos x="9" y="132"/>
                </a:cxn>
                <a:cxn ang="0">
                  <a:pos x="9" y="4"/>
                </a:cxn>
                <a:cxn ang="0">
                  <a:pos x="9" y="4"/>
                </a:cxn>
                <a:cxn ang="0">
                  <a:pos x="8" y="2"/>
                </a:cxn>
                <a:cxn ang="0">
                  <a:pos x="7" y="1"/>
                </a:cxn>
                <a:cxn ang="0">
                  <a:pos x="6" y="0"/>
                </a:cxn>
                <a:cxn ang="0">
                  <a:pos x="4" y="0"/>
                </a:cxn>
                <a:cxn ang="0">
                  <a:pos x="3" y="0"/>
                </a:cxn>
                <a:cxn ang="0">
                  <a:pos x="1" y="1"/>
                </a:cxn>
                <a:cxn ang="0">
                  <a:pos x="0" y="2"/>
                </a:cxn>
                <a:cxn ang="0">
                  <a:pos x="0" y="4"/>
                </a:cxn>
                <a:cxn ang="0">
                  <a:pos x="0" y="4"/>
                </a:cxn>
              </a:cxnLst>
              <a:rect l="0" t="0" r="r" b="b"/>
              <a:pathLst>
                <a:path w="9" h="137">
                  <a:moveTo>
                    <a:pt x="0" y="4"/>
                  </a:moveTo>
                  <a:lnTo>
                    <a:pt x="0" y="132"/>
                  </a:lnTo>
                  <a:lnTo>
                    <a:pt x="0" y="132"/>
                  </a:lnTo>
                  <a:lnTo>
                    <a:pt x="0" y="134"/>
                  </a:lnTo>
                  <a:lnTo>
                    <a:pt x="1" y="136"/>
                  </a:lnTo>
                  <a:lnTo>
                    <a:pt x="3" y="136"/>
                  </a:lnTo>
                  <a:lnTo>
                    <a:pt x="4" y="137"/>
                  </a:lnTo>
                  <a:lnTo>
                    <a:pt x="6" y="136"/>
                  </a:lnTo>
                  <a:lnTo>
                    <a:pt x="7" y="136"/>
                  </a:lnTo>
                  <a:lnTo>
                    <a:pt x="8" y="134"/>
                  </a:lnTo>
                  <a:lnTo>
                    <a:pt x="9" y="132"/>
                  </a:lnTo>
                  <a:lnTo>
                    <a:pt x="9" y="4"/>
                  </a:lnTo>
                  <a:lnTo>
                    <a:pt x="9" y="4"/>
                  </a:lnTo>
                  <a:lnTo>
                    <a:pt x="8" y="2"/>
                  </a:lnTo>
                  <a:lnTo>
                    <a:pt x="7" y="1"/>
                  </a:lnTo>
                  <a:lnTo>
                    <a:pt x="6" y="0"/>
                  </a:lnTo>
                  <a:lnTo>
                    <a:pt x="4" y="0"/>
                  </a:lnTo>
                  <a:lnTo>
                    <a:pt x="3" y="0"/>
                  </a:lnTo>
                  <a:lnTo>
                    <a:pt x="1" y="1"/>
                  </a:lnTo>
                  <a:lnTo>
                    <a:pt x="0" y="2"/>
                  </a:lnTo>
                  <a:lnTo>
                    <a:pt x="0" y="4"/>
                  </a:lnTo>
                  <a:lnTo>
                    <a:pt x="0"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1" name="Freeform 178"/>
            <p:cNvSpPr/>
            <p:nvPr/>
          </p:nvSpPr>
          <p:spPr bwMode="auto">
            <a:xfrm>
              <a:off x="4451350" y="2547938"/>
              <a:ext cx="7938" cy="68263"/>
            </a:xfrm>
            <a:custGeom>
              <a:avLst/>
              <a:gdLst/>
              <a:ahLst/>
              <a:cxnLst>
                <a:cxn ang="0">
                  <a:pos x="5" y="5"/>
                </a:cxn>
                <a:cxn ang="0">
                  <a:pos x="5" y="5"/>
                </a:cxn>
                <a:cxn ang="0">
                  <a:pos x="2" y="33"/>
                </a:cxn>
                <a:cxn ang="0">
                  <a:pos x="1" y="47"/>
                </a:cxn>
                <a:cxn ang="0">
                  <a:pos x="0" y="62"/>
                </a:cxn>
                <a:cxn ang="0">
                  <a:pos x="0" y="124"/>
                </a:cxn>
                <a:cxn ang="0">
                  <a:pos x="0" y="124"/>
                </a:cxn>
                <a:cxn ang="0">
                  <a:pos x="1" y="126"/>
                </a:cxn>
                <a:cxn ang="0">
                  <a:pos x="2" y="127"/>
                </a:cxn>
                <a:cxn ang="0">
                  <a:pos x="3" y="128"/>
                </a:cxn>
                <a:cxn ang="0">
                  <a:pos x="5" y="128"/>
                </a:cxn>
                <a:cxn ang="0">
                  <a:pos x="6" y="128"/>
                </a:cxn>
                <a:cxn ang="0">
                  <a:pos x="8" y="127"/>
                </a:cxn>
                <a:cxn ang="0">
                  <a:pos x="9" y="126"/>
                </a:cxn>
                <a:cxn ang="0">
                  <a:pos x="9" y="124"/>
                </a:cxn>
                <a:cxn ang="0">
                  <a:pos x="9" y="69"/>
                </a:cxn>
                <a:cxn ang="0">
                  <a:pos x="9" y="69"/>
                </a:cxn>
                <a:cxn ang="0">
                  <a:pos x="10" y="52"/>
                </a:cxn>
                <a:cxn ang="0">
                  <a:pos x="11" y="37"/>
                </a:cxn>
                <a:cxn ang="0">
                  <a:pos x="14" y="5"/>
                </a:cxn>
                <a:cxn ang="0">
                  <a:pos x="14" y="5"/>
                </a:cxn>
                <a:cxn ang="0">
                  <a:pos x="14" y="3"/>
                </a:cxn>
                <a:cxn ang="0">
                  <a:pos x="13" y="2"/>
                </a:cxn>
                <a:cxn ang="0">
                  <a:pos x="11" y="1"/>
                </a:cxn>
                <a:cxn ang="0">
                  <a:pos x="10" y="0"/>
                </a:cxn>
                <a:cxn ang="0">
                  <a:pos x="6" y="2"/>
                </a:cxn>
                <a:cxn ang="0">
                  <a:pos x="5" y="3"/>
                </a:cxn>
                <a:cxn ang="0">
                  <a:pos x="5" y="5"/>
                </a:cxn>
                <a:cxn ang="0">
                  <a:pos x="5" y="5"/>
                </a:cxn>
              </a:cxnLst>
              <a:rect l="0" t="0" r="r" b="b"/>
              <a:pathLst>
                <a:path w="14" h="128">
                  <a:moveTo>
                    <a:pt x="5" y="5"/>
                  </a:moveTo>
                  <a:lnTo>
                    <a:pt x="5" y="5"/>
                  </a:lnTo>
                  <a:lnTo>
                    <a:pt x="2" y="33"/>
                  </a:lnTo>
                  <a:lnTo>
                    <a:pt x="1" y="47"/>
                  </a:lnTo>
                  <a:lnTo>
                    <a:pt x="0" y="62"/>
                  </a:lnTo>
                  <a:lnTo>
                    <a:pt x="0" y="124"/>
                  </a:lnTo>
                  <a:lnTo>
                    <a:pt x="0" y="124"/>
                  </a:lnTo>
                  <a:lnTo>
                    <a:pt x="1" y="126"/>
                  </a:lnTo>
                  <a:lnTo>
                    <a:pt x="2" y="127"/>
                  </a:lnTo>
                  <a:lnTo>
                    <a:pt x="3" y="128"/>
                  </a:lnTo>
                  <a:lnTo>
                    <a:pt x="5" y="128"/>
                  </a:lnTo>
                  <a:lnTo>
                    <a:pt x="6" y="128"/>
                  </a:lnTo>
                  <a:lnTo>
                    <a:pt x="8" y="127"/>
                  </a:lnTo>
                  <a:lnTo>
                    <a:pt x="9" y="126"/>
                  </a:lnTo>
                  <a:lnTo>
                    <a:pt x="9" y="124"/>
                  </a:lnTo>
                  <a:lnTo>
                    <a:pt x="9" y="69"/>
                  </a:lnTo>
                  <a:lnTo>
                    <a:pt x="9" y="69"/>
                  </a:lnTo>
                  <a:lnTo>
                    <a:pt x="10" y="52"/>
                  </a:lnTo>
                  <a:lnTo>
                    <a:pt x="11" y="37"/>
                  </a:lnTo>
                  <a:lnTo>
                    <a:pt x="14" y="5"/>
                  </a:lnTo>
                  <a:lnTo>
                    <a:pt x="14" y="5"/>
                  </a:lnTo>
                  <a:lnTo>
                    <a:pt x="14" y="3"/>
                  </a:lnTo>
                  <a:lnTo>
                    <a:pt x="13" y="2"/>
                  </a:lnTo>
                  <a:lnTo>
                    <a:pt x="11" y="1"/>
                  </a:lnTo>
                  <a:lnTo>
                    <a:pt x="10" y="0"/>
                  </a:lnTo>
                  <a:lnTo>
                    <a:pt x="6" y="2"/>
                  </a:lnTo>
                  <a:lnTo>
                    <a:pt x="5" y="3"/>
                  </a:lnTo>
                  <a:lnTo>
                    <a:pt x="5" y="5"/>
                  </a:lnTo>
                  <a:lnTo>
                    <a:pt x="5"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2" name="Freeform 179"/>
            <p:cNvSpPr/>
            <p:nvPr/>
          </p:nvSpPr>
          <p:spPr bwMode="auto">
            <a:xfrm>
              <a:off x="4478338" y="2578100"/>
              <a:ext cx="6350" cy="55563"/>
            </a:xfrm>
            <a:custGeom>
              <a:avLst/>
              <a:gdLst/>
              <a:ahLst/>
              <a:cxnLst>
                <a:cxn ang="0">
                  <a:pos x="0" y="5"/>
                </a:cxn>
                <a:cxn ang="0">
                  <a:pos x="0" y="100"/>
                </a:cxn>
                <a:cxn ang="0">
                  <a:pos x="0" y="100"/>
                </a:cxn>
                <a:cxn ang="0">
                  <a:pos x="0" y="102"/>
                </a:cxn>
                <a:cxn ang="0">
                  <a:pos x="1" y="103"/>
                </a:cxn>
                <a:cxn ang="0">
                  <a:pos x="4" y="104"/>
                </a:cxn>
                <a:cxn ang="0">
                  <a:pos x="5" y="104"/>
                </a:cxn>
                <a:cxn ang="0">
                  <a:pos x="7" y="104"/>
                </a:cxn>
                <a:cxn ang="0">
                  <a:pos x="8" y="103"/>
                </a:cxn>
                <a:cxn ang="0">
                  <a:pos x="9" y="102"/>
                </a:cxn>
                <a:cxn ang="0">
                  <a:pos x="10" y="100"/>
                </a:cxn>
                <a:cxn ang="0">
                  <a:pos x="10" y="5"/>
                </a:cxn>
                <a:cxn ang="0">
                  <a:pos x="10" y="5"/>
                </a:cxn>
                <a:cxn ang="0">
                  <a:pos x="9" y="2"/>
                </a:cxn>
                <a:cxn ang="0">
                  <a:pos x="8" y="1"/>
                </a:cxn>
                <a:cxn ang="0">
                  <a:pos x="7" y="0"/>
                </a:cxn>
                <a:cxn ang="0">
                  <a:pos x="5" y="0"/>
                </a:cxn>
                <a:cxn ang="0">
                  <a:pos x="4" y="0"/>
                </a:cxn>
                <a:cxn ang="0">
                  <a:pos x="1" y="1"/>
                </a:cxn>
                <a:cxn ang="0">
                  <a:pos x="0" y="2"/>
                </a:cxn>
                <a:cxn ang="0">
                  <a:pos x="0" y="5"/>
                </a:cxn>
                <a:cxn ang="0">
                  <a:pos x="0" y="5"/>
                </a:cxn>
              </a:cxnLst>
              <a:rect l="0" t="0" r="r" b="b"/>
              <a:pathLst>
                <a:path w="10" h="104">
                  <a:moveTo>
                    <a:pt x="0" y="5"/>
                  </a:moveTo>
                  <a:lnTo>
                    <a:pt x="0" y="100"/>
                  </a:lnTo>
                  <a:lnTo>
                    <a:pt x="0" y="100"/>
                  </a:lnTo>
                  <a:lnTo>
                    <a:pt x="0" y="102"/>
                  </a:lnTo>
                  <a:lnTo>
                    <a:pt x="1" y="103"/>
                  </a:lnTo>
                  <a:lnTo>
                    <a:pt x="4" y="104"/>
                  </a:lnTo>
                  <a:lnTo>
                    <a:pt x="5" y="104"/>
                  </a:lnTo>
                  <a:lnTo>
                    <a:pt x="7" y="104"/>
                  </a:lnTo>
                  <a:lnTo>
                    <a:pt x="8" y="103"/>
                  </a:lnTo>
                  <a:lnTo>
                    <a:pt x="9" y="102"/>
                  </a:lnTo>
                  <a:lnTo>
                    <a:pt x="10" y="100"/>
                  </a:lnTo>
                  <a:lnTo>
                    <a:pt x="10" y="5"/>
                  </a:lnTo>
                  <a:lnTo>
                    <a:pt x="10" y="5"/>
                  </a:lnTo>
                  <a:lnTo>
                    <a:pt x="9" y="2"/>
                  </a:lnTo>
                  <a:lnTo>
                    <a:pt x="8" y="1"/>
                  </a:lnTo>
                  <a:lnTo>
                    <a:pt x="7" y="0"/>
                  </a:lnTo>
                  <a:lnTo>
                    <a:pt x="5" y="0"/>
                  </a:lnTo>
                  <a:lnTo>
                    <a:pt x="4" y="0"/>
                  </a:lnTo>
                  <a:lnTo>
                    <a:pt x="1" y="1"/>
                  </a:lnTo>
                  <a:lnTo>
                    <a:pt x="0" y="2"/>
                  </a:lnTo>
                  <a:lnTo>
                    <a:pt x="0" y="5"/>
                  </a:lnTo>
                  <a:lnTo>
                    <a:pt x="0"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3" name="Freeform 180"/>
            <p:cNvSpPr/>
            <p:nvPr/>
          </p:nvSpPr>
          <p:spPr bwMode="auto">
            <a:xfrm>
              <a:off x="4500563" y="2608263"/>
              <a:ext cx="7938" cy="49213"/>
            </a:xfrm>
            <a:custGeom>
              <a:avLst/>
              <a:gdLst/>
              <a:ahLst/>
              <a:cxnLst>
                <a:cxn ang="0">
                  <a:pos x="15" y="88"/>
                </a:cxn>
                <a:cxn ang="0">
                  <a:pos x="15" y="88"/>
                </a:cxn>
                <a:cxn ang="0">
                  <a:pos x="12" y="79"/>
                </a:cxn>
                <a:cxn ang="0">
                  <a:pos x="10" y="68"/>
                </a:cxn>
                <a:cxn ang="0">
                  <a:pos x="9" y="57"/>
                </a:cxn>
                <a:cxn ang="0">
                  <a:pos x="9" y="47"/>
                </a:cxn>
                <a:cxn ang="0">
                  <a:pos x="9" y="25"/>
                </a:cxn>
                <a:cxn ang="0">
                  <a:pos x="10" y="4"/>
                </a:cxn>
                <a:cxn ang="0">
                  <a:pos x="10" y="4"/>
                </a:cxn>
                <a:cxn ang="0">
                  <a:pos x="10" y="2"/>
                </a:cxn>
                <a:cxn ang="0">
                  <a:pos x="9" y="1"/>
                </a:cxn>
                <a:cxn ang="0">
                  <a:pos x="7" y="0"/>
                </a:cxn>
                <a:cxn ang="0">
                  <a:pos x="6" y="0"/>
                </a:cxn>
                <a:cxn ang="0">
                  <a:pos x="4" y="0"/>
                </a:cxn>
                <a:cxn ang="0">
                  <a:pos x="2" y="1"/>
                </a:cxn>
                <a:cxn ang="0">
                  <a:pos x="1" y="2"/>
                </a:cxn>
                <a:cxn ang="0">
                  <a:pos x="1" y="4"/>
                </a:cxn>
                <a:cxn ang="0">
                  <a:pos x="1" y="4"/>
                </a:cxn>
                <a:cxn ang="0">
                  <a:pos x="0" y="26"/>
                </a:cxn>
                <a:cxn ang="0">
                  <a:pos x="0" y="48"/>
                </a:cxn>
                <a:cxn ang="0">
                  <a:pos x="0" y="59"/>
                </a:cxn>
                <a:cxn ang="0">
                  <a:pos x="1" y="69"/>
                </a:cxn>
                <a:cxn ang="0">
                  <a:pos x="3" y="81"/>
                </a:cxn>
                <a:cxn ang="0">
                  <a:pos x="6" y="91"/>
                </a:cxn>
                <a:cxn ang="0">
                  <a:pos x="6" y="91"/>
                </a:cxn>
                <a:cxn ang="0">
                  <a:pos x="7" y="93"/>
                </a:cxn>
                <a:cxn ang="0">
                  <a:pos x="8" y="94"/>
                </a:cxn>
                <a:cxn ang="0">
                  <a:pos x="10" y="94"/>
                </a:cxn>
                <a:cxn ang="0">
                  <a:pos x="12" y="94"/>
                </a:cxn>
                <a:cxn ang="0">
                  <a:pos x="13" y="93"/>
                </a:cxn>
                <a:cxn ang="0">
                  <a:pos x="14" y="92"/>
                </a:cxn>
                <a:cxn ang="0">
                  <a:pos x="15" y="90"/>
                </a:cxn>
                <a:cxn ang="0">
                  <a:pos x="15" y="88"/>
                </a:cxn>
                <a:cxn ang="0">
                  <a:pos x="15" y="88"/>
                </a:cxn>
              </a:cxnLst>
              <a:rect l="0" t="0" r="r" b="b"/>
              <a:pathLst>
                <a:path w="15" h="94">
                  <a:moveTo>
                    <a:pt x="15" y="88"/>
                  </a:moveTo>
                  <a:lnTo>
                    <a:pt x="15" y="88"/>
                  </a:lnTo>
                  <a:lnTo>
                    <a:pt x="12" y="79"/>
                  </a:lnTo>
                  <a:lnTo>
                    <a:pt x="10" y="68"/>
                  </a:lnTo>
                  <a:lnTo>
                    <a:pt x="9" y="57"/>
                  </a:lnTo>
                  <a:lnTo>
                    <a:pt x="9" y="47"/>
                  </a:lnTo>
                  <a:lnTo>
                    <a:pt x="9" y="25"/>
                  </a:lnTo>
                  <a:lnTo>
                    <a:pt x="10" y="4"/>
                  </a:lnTo>
                  <a:lnTo>
                    <a:pt x="10" y="4"/>
                  </a:lnTo>
                  <a:lnTo>
                    <a:pt x="10" y="2"/>
                  </a:lnTo>
                  <a:lnTo>
                    <a:pt x="9" y="1"/>
                  </a:lnTo>
                  <a:lnTo>
                    <a:pt x="7" y="0"/>
                  </a:lnTo>
                  <a:lnTo>
                    <a:pt x="6" y="0"/>
                  </a:lnTo>
                  <a:lnTo>
                    <a:pt x="4" y="0"/>
                  </a:lnTo>
                  <a:lnTo>
                    <a:pt x="2" y="1"/>
                  </a:lnTo>
                  <a:lnTo>
                    <a:pt x="1" y="2"/>
                  </a:lnTo>
                  <a:lnTo>
                    <a:pt x="1" y="4"/>
                  </a:lnTo>
                  <a:lnTo>
                    <a:pt x="1" y="4"/>
                  </a:lnTo>
                  <a:lnTo>
                    <a:pt x="0" y="26"/>
                  </a:lnTo>
                  <a:lnTo>
                    <a:pt x="0" y="48"/>
                  </a:lnTo>
                  <a:lnTo>
                    <a:pt x="0" y="59"/>
                  </a:lnTo>
                  <a:lnTo>
                    <a:pt x="1" y="69"/>
                  </a:lnTo>
                  <a:lnTo>
                    <a:pt x="3" y="81"/>
                  </a:lnTo>
                  <a:lnTo>
                    <a:pt x="6" y="91"/>
                  </a:lnTo>
                  <a:lnTo>
                    <a:pt x="6" y="91"/>
                  </a:lnTo>
                  <a:lnTo>
                    <a:pt x="7" y="93"/>
                  </a:lnTo>
                  <a:lnTo>
                    <a:pt x="8" y="94"/>
                  </a:lnTo>
                  <a:lnTo>
                    <a:pt x="10" y="94"/>
                  </a:lnTo>
                  <a:lnTo>
                    <a:pt x="12" y="94"/>
                  </a:lnTo>
                  <a:lnTo>
                    <a:pt x="13" y="93"/>
                  </a:lnTo>
                  <a:lnTo>
                    <a:pt x="14" y="92"/>
                  </a:lnTo>
                  <a:lnTo>
                    <a:pt x="15" y="90"/>
                  </a:lnTo>
                  <a:lnTo>
                    <a:pt x="15" y="88"/>
                  </a:lnTo>
                  <a:lnTo>
                    <a:pt x="15" y="88"/>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4" name="Freeform 181"/>
            <p:cNvSpPr/>
            <p:nvPr/>
          </p:nvSpPr>
          <p:spPr bwMode="auto">
            <a:xfrm>
              <a:off x="4529138" y="2622550"/>
              <a:ext cx="7938" cy="63500"/>
            </a:xfrm>
            <a:custGeom>
              <a:avLst/>
              <a:gdLst/>
              <a:ahLst/>
              <a:cxnLst>
                <a:cxn ang="0">
                  <a:pos x="6" y="5"/>
                </a:cxn>
                <a:cxn ang="0">
                  <a:pos x="6" y="5"/>
                </a:cxn>
                <a:cxn ang="0">
                  <a:pos x="5" y="18"/>
                </a:cxn>
                <a:cxn ang="0">
                  <a:pos x="3" y="31"/>
                </a:cxn>
                <a:cxn ang="0">
                  <a:pos x="1" y="43"/>
                </a:cxn>
                <a:cxn ang="0">
                  <a:pos x="0" y="57"/>
                </a:cxn>
                <a:cxn ang="0">
                  <a:pos x="0" y="57"/>
                </a:cxn>
                <a:cxn ang="0">
                  <a:pos x="0" y="86"/>
                </a:cxn>
                <a:cxn ang="0">
                  <a:pos x="0" y="114"/>
                </a:cxn>
                <a:cxn ang="0">
                  <a:pos x="0" y="114"/>
                </a:cxn>
                <a:cxn ang="0">
                  <a:pos x="1" y="116"/>
                </a:cxn>
                <a:cxn ang="0">
                  <a:pos x="2" y="117"/>
                </a:cxn>
                <a:cxn ang="0">
                  <a:pos x="3" y="118"/>
                </a:cxn>
                <a:cxn ang="0">
                  <a:pos x="6" y="119"/>
                </a:cxn>
                <a:cxn ang="0">
                  <a:pos x="8" y="118"/>
                </a:cxn>
                <a:cxn ang="0">
                  <a:pos x="9" y="117"/>
                </a:cxn>
                <a:cxn ang="0">
                  <a:pos x="10" y="116"/>
                </a:cxn>
                <a:cxn ang="0">
                  <a:pos x="11" y="114"/>
                </a:cxn>
                <a:cxn ang="0">
                  <a:pos x="11" y="57"/>
                </a:cxn>
                <a:cxn ang="0">
                  <a:pos x="11" y="57"/>
                </a:cxn>
                <a:cxn ang="0">
                  <a:pos x="11" y="43"/>
                </a:cxn>
                <a:cxn ang="0">
                  <a:pos x="13" y="31"/>
                </a:cxn>
                <a:cxn ang="0">
                  <a:pos x="14" y="18"/>
                </a:cxn>
                <a:cxn ang="0">
                  <a:pos x="15" y="5"/>
                </a:cxn>
                <a:cxn ang="0">
                  <a:pos x="15" y="5"/>
                </a:cxn>
                <a:cxn ang="0">
                  <a:pos x="15" y="3"/>
                </a:cxn>
                <a:cxn ang="0">
                  <a:pos x="14" y="1"/>
                </a:cxn>
                <a:cxn ang="0">
                  <a:pos x="12" y="0"/>
                </a:cxn>
                <a:cxn ang="0">
                  <a:pos x="11" y="0"/>
                </a:cxn>
                <a:cxn ang="0">
                  <a:pos x="9" y="0"/>
                </a:cxn>
                <a:cxn ang="0">
                  <a:pos x="8" y="1"/>
                </a:cxn>
                <a:cxn ang="0">
                  <a:pos x="6" y="3"/>
                </a:cxn>
                <a:cxn ang="0">
                  <a:pos x="6" y="5"/>
                </a:cxn>
                <a:cxn ang="0">
                  <a:pos x="6" y="5"/>
                </a:cxn>
              </a:cxnLst>
              <a:rect l="0" t="0" r="r" b="b"/>
              <a:pathLst>
                <a:path w="15" h="119">
                  <a:moveTo>
                    <a:pt x="6" y="5"/>
                  </a:moveTo>
                  <a:lnTo>
                    <a:pt x="6" y="5"/>
                  </a:lnTo>
                  <a:lnTo>
                    <a:pt x="5" y="18"/>
                  </a:lnTo>
                  <a:lnTo>
                    <a:pt x="3" y="31"/>
                  </a:lnTo>
                  <a:lnTo>
                    <a:pt x="1" y="43"/>
                  </a:lnTo>
                  <a:lnTo>
                    <a:pt x="0" y="57"/>
                  </a:lnTo>
                  <a:lnTo>
                    <a:pt x="0" y="57"/>
                  </a:lnTo>
                  <a:lnTo>
                    <a:pt x="0" y="86"/>
                  </a:lnTo>
                  <a:lnTo>
                    <a:pt x="0" y="114"/>
                  </a:lnTo>
                  <a:lnTo>
                    <a:pt x="0" y="114"/>
                  </a:lnTo>
                  <a:lnTo>
                    <a:pt x="1" y="116"/>
                  </a:lnTo>
                  <a:lnTo>
                    <a:pt x="2" y="117"/>
                  </a:lnTo>
                  <a:lnTo>
                    <a:pt x="3" y="118"/>
                  </a:lnTo>
                  <a:lnTo>
                    <a:pt x="6" y="119"/>
                  </a:lnTo>
                  <a:lnTo>
                    <a:pt x="8" y="118"/>
                  </a:lnTo>
                  <a:lnTo>
                    <a:pt x="9" y="117"/>
                  </a:lnTo>
                  <a:lnTo>
                    <a:pt x="10" y="116"/>
                  </a:lnTo>
                  <a:lnTo>
                    <a:pt x="11" y="114"/>
                  </a:lnTo>
                  <a:lnTo>
                    <a:pt x="11" y="57"/>
                  </a:lnTo>
                  <a:lnTo>
                    <a:pt x="11" y="57"/>
                  </a:lnTo>
                  <a:lnTo>
                    <a:pt x="11" y="43"/>
                  </a:lnTo>
                  <a:lnTo>
                    <a:pt x="13" y="31"/>
                  </a:lnTo>
                  <a:lnTo>
                    <a:pt x="14" y="18"/>
                  </a:lnTo>
                  <a:lnTo>
                    <a:pt x="15" y="5"/>
                  </a:lnTo>
                  <a:lnTo>
                    <a:pt x="15" y="5"/>
                  </a:lnTo>
                  <a:lnTo>
                    <a:pt x="15" y="3"/>
                  </a:lnTo>
                  <a:lnTo>
                    <a:pt x="14" y="1"/>
                  </a:lnTo>
                  <a:lnTo>
                    <a:pt x="12" y="0"/>
                  </a:lnTo>
                  <a:lnTo>
                    <a:pt x="11" y="0"/>
                  </a:lnTo>
                  <a:lnTo>
                    <a:pt x="9" y="0"/>
                  </a:lnTo>
                  <a:lnTo>
                    <a:pt x="8" y="1"/>
                  </a:lnTo>
                  <a:lnTo>
                    <a:pt x="6" y="3"/>
                  </a:lnTo>
                  <a:lnTo>
                    <a:pt x="6" y="5"/>
                  </a:lnTo>
                  <a:lnTo>
                    <a:pt x="6"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5" name="Freeform 182"/>
            <p:cNvSpPr/>
            <p:nvPr/>
          </p:nvSpPr>
          <p:spPr bwMode="auto">
            <a:xfrm>
              <a:off x="4551363" y="2652713"/>
              <a:ext cx="4763" cy="55563"/>
            </a:xfrm>
            <a:custGeom>
              <a:avLst/>
              <a:gdLst/>
              <a:ahLst/>
              <a:cxnLst>
                <a:cxn ang="0">
                  <a:pos x="11" y="5"/>
                </a:cxn>
                <a:cxn ang="0">
                  <a:pos x="11" y="5"/>
                </a:cxn>
                <a:cxn ang="0">
                  <a:pos x="11" y="3"/>
                </a:cxn>
                <a:cxn ang="0">
                  <a:pos x="10" y="1"/>
                </a:cxn>
                <a:cxn ang="0">
                  <a:pos x="8" y="0"/>
                </a:cxn>
                <a:cxn ang="0">
                  <a:pos x="6" y="0"/>
                </a:cxn>
                <a:cxn ang="0">
                  <a:pos x="5" y="0"/>
                </a:cxn>
                <a:cxn ang="0">
                  <a:pos x="3" y="1"/>
                </a:cxn>
                <a:cxn ang="0">
                  <a:pos x="2" y="3"/>
                </a:cxn>
                <a:cxn ang="0">
                  <a:pos x="2" y="5"/>
                </a:cxn>
                <a:cxn ang="0">
                  <a:pos x="2" y="5"/>
                </a:cxn>
                <a:cxn ang="0">
                  <a:pos x="0" y="53"/>
                </a:cxn>
                <a:cxn ang="0">
                  <a:pos x="0" y="75"/>
                </a:cxn>
                <a:cxn ang="0">
                  <a:pos x="2" y="99"/>
                </a:cxn>
                <a:cxn ang="0">
                  <a:pos x="2" y="99"/>
                </a:cxn>
                <a:cxn ang="0">
                  <a:pos x="2" y="101"/>
                </a:cxn>
                <a:cxn ang="0">
                  <a:pos x="4" y="103"/>
                </a:cxn>
                <a:cxn ang="0">
                  <a:pos x="7" y="104"/>
                </a:cxn>
                <a:cxn ang="0">
                  <a:pos x="9" y="104"/>
                </a:cxn>
                <a:cxn ang="0">
                  <a:pos x="10" y="103"/>
                </a:cxn>
                <a:cxn ang="0">
                  <a:pos x="11" y="101"/>
                </a:cxn>
                <a:cxn ang="0">
                  <a:pos x="11" y="99"/>
                </a:cxn>
                <a:cxn ang="0">
                  <a:pos x="11" y="99"/>
                </a:cxn>
                <a:cxn ang="0">
                  <a:pos x="9" y="75"/>
                </a:cxn>
                <a:cxn ang="0">
                  <a:pos x="9" y="53"/>
                </a:cxn>
                <a:cxn ang="0">
                  <a:pos x="11" y="5"/>
                </a:cxn>
                <a:cxn ang="0">
                  <a:pos x="11" y="5"/>
                </a:cxn>
              </a:cxnLst>
              <a:rect l="0" t="0" r="r" b="b"/>
              <a:pathLst>
                <a:path w="11" h="104">
                  <a:moveTo>
                    <a:pt x="11" y="5"/>
                  </a:moveTo>
                  <a:lnTo>
                    <a:pt x="11" y="5"/>
                  </a:lnTo>
                  <a:lnTo>
                    <a:pt x="11" y="3"/>
                  </a:lnTo>
                  <a:lnTo>
                    <a:pt x="10" y="1"/>
                  </a:lnTo>
                  <a:lnTo>
                    <a:pt x="8" y="0"/>
                  </a:lnTo>
                  <a:lnTo>
                    <a:pt x="6" y="0"/>
                  </a:lnTo>
                  <a:lnTo>
                    <a:pt x="5" y="0"/>
                  </a:lnTo>
                  <a:lnTo>
                    <a:pt x="3" y="1"/>
                  </a:lnTo>
                  <a:lnTo>
                    <a:pt x="2" y="3"/>
                  </a:lnTo>
                  <a:lnTo>
                    <a:pt x="2" y="5"/>
                  </a:lnTo>
                  <a:lnTo>
                    <a:pt x="2" y="5"/>
                  </a:lnTo>
                  <a:lnTo>
                    <a:pt x="0" y="53"/>
                  </a:lnTo>
                  <a:lnTo>
                    <a:pt x="0" y="75"/>
                  </a:lnTo>
                  <a:lnTo>
                    <a:pt x="2" y="99"/>
                  </a:lnTo>
                  <a:lnTo>
                    <a:pt x="2" y="99"/>
                  </a:lnTo>
                  <a:lnTo>
                    <a:pt x="2" y="101"/>
                  </a:lnTo>
                  <a:lnTo>
                    <a:pt x="4" y="103"/>
                  </a:lnTo>
                  <a:lnTo>
                    <a:pt x="7" y="104"/>
                  </a:lnTo>
                  <a:lnTo>
                    <a:pt x="9" y="104"/>
                  </a:lnTo>
                  <a:lnTo>
                    <a:pt x="10" y="103"/>
                  </a:lnTo>
                  <a:lnTo>
                    <a:pt x="11" y="101"/>
                  </a:lnTo>
                  <a:lnTo>
                    <a:pt x="11" y="99"/>
                  </a:lnTo>
                  <a:lnTo>
                    <a:pt x="11" y="99"/>
                  </a:lnTo>
                  <a:lnTo>
                    <a:pt x="9" y="75"/>
                  </a:lnTo>
                  <a:lnTo>
                    <a:pt x="9" y="53"/>
                  </a:lnTo>
                  <a:lnTo>
                    <a:pt x="11" y="5"/>
                  </a:lnTo>
                  <a:lnTo>
                    <a:pt x="11"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6" name="Freeform 183"/>
            <p:cNvSpPr/>
            <p:nvPr/>
          </p:nvSpPr>
          <p:spPr bwMode="auto">
            <a:xfrm>
              <a:off x="4572000" y="2676525"/>
              <a:ext cx="6350" cy="58738"/>
            </a:xfrm>
            <a:custGeom>
              <a:avLst/>
              <a:gdLst/>
              <a:ahLst/>
              <a:cxnLst>
                <a:cxn ang="0">
                  <a:pos x="10" y="4"/>
                </a:cxn>
                <a:cxn ang="0">
                  <a:pos x="10" y="4"/>
                </a:cxn>
                <a:cxn ang="0">
                  <a:pos x="9" y="2"/>
                </a:cxn>
                <a:cxn ang="0">
                  <a:pos x="8" y="1"/>
                </a:cxn>
                <a:cxn ang="0">
                  <a:pos x="7" y="0"/>
                </a:cxn>
                <a:cxn ang="0">
                  <a:pos x="5" y="0"/>
                </a:cxn>
                <a:cxn ang="0">
                  <a:pos x="3" y="0"/>
                </a:cxn>
                <a:cxn ang="0">
                  <a:pos x="2" y="1"/>
                </a:cxn>
                <a:cxn ang="0">
                  <a:pos x="1" y="2"/>
                </a:cxn>
                <a:cxn ang="0">
                  <a:pos x="0" y="4"/>
                </a:cxn>
                <a:cxn ang="0">
                  <a:pos x="0" y="4"/>
                </a:cxn>
                <a:cxn ang="0">
                  <a:pos x="1" y="57"/>
                </a:cxn>
                <a:cxn ang="0">
                  <a:pos x="2" y="83"/>
                </a:cxn>
                <a:cxn ang="0">
                  <a:pos x="5" y="109"/>
                </a:cxn>
                <a:cxn ang="0">
                  <a:pos x="5" y="109"/>
                </a:cxn>
                <a:cxn ang="0">
                  <a:pos x="6" y="111"/>
                </a:cxn>
                <a:cxn ang="0">
                  <a:pos x="7" y="112"/>
                </a:cxn>
                <a:cxn ang="0">
                  <a:pos x="10" y="113"/>
                </a:cxn>
                <a:cxn ang="0">
                  <a:pos x="12" y="113"/>
                </a:cxn>
                <a:cxn ang="0">
                  <a:pos x="13" y="112"/>
                </a:cxn>
                <a:cxn ang="0">
                  <a:pos x="14" y="111"/>
                </a:cxn>
                <a:cxn ang="0">
                  <a:pos x="14" y="109"/>
                </a:cxn>
                <a:cxn ang="0">
                  <a:pos x="14" y="109"/>
                </a:cxn>
                <a:cxn ang="0">
                  <a:pos x="12" y="83"/>
                </a:cxn>
                <a:cxn ang="0">
                  <a:pos x="10" y="57"/>
                </a:cxn>
                <a:cxn ang="0">
                  <a:pos x="10" y="4"/>
                </a:cxn>
                <a:cxn ang="0">
                  <a:pos x="10" y="4"/>
                </a:cxn>
              </a:cxnLst>
              <a:rect l="0" t="0" r="r" b="b"/>
              <a:pathLst>
                <a:path w="14" h="113">
                  <a:moveTo>
                    <a:pt x="10" y="4"/>
                  </a:moveTo>
                  <a:lnTo>
                    <a:pt x="10" y="4"/>
                  </a:lnTo>
                  <a:lnTo>
                    <a:pt x="9" y="2"/>
                  </a:lnTo>
                  <a:lnTo>
                    <a:pt x="8" y="1"/>
                  </a:lnTo>
                  <a:lnTo>
                    <a:pt x="7" y="0"/>
                  </a:lnTo>
                  <a:lnTo>
                    <a:pt x="5" y="0"/>
                  </a:lnTo>
                  <a:lnTo>
                    <a:pt x="3" y="0"/>
                  </a:lnTo>
                  <a:lnTo>
                    <a:pt x="2" y="1"/>
                  </a:lnTo>
                  <a:lnTo>
                    <a:pt x="1" y="2"/>
                  </a:lnTo>
                  <a:lnTo>
                    <a:pt x="0" y="4"/>
                  </a:lnTo>
                  <a:lnTo>
                    <a:pt x="0" y="4"/>
                  </a:lnTo>
                  <a:lnTo>
                    <a:pt x="1" y="57"/>
                  </a:lnTo>
                  <a:lnTo>
                    <a:pt x="2" y="83"/>
                  </a:lnTo>
                  <a:lnTo>
                    <a:pt x="5" y="109"/>
                  </a:lnTo>
                  <a:lnTo>
                    <a:pt x="5" y="109"/>
                  </a:lnTo>
                  <a:lnTo>
                    <a:pt x="6" y="111"/>
                  </a:lnTo>
                  <a:lnTo>
                    <a:pt x="7" y="112"/>
                  </a:lnTo>
                  <a:lnTo>
                    <a:pt x="10" y="113"/>
                  </a:lnTo>
                  <a:lnTo>
                    <a:pt x="12" y="113"/>
                  </a:lnTo>
                  <a:lnTo>
                    <a:pt x="13" y="112"/>
                  </a:lnTo>
                  <a:lnTo>
                    <a:pt x="14" y="111"/>
                  </a:lnTo>
                  <a:lnTo>
                    <a:pt x="14" y="109"/>
                  </a:lnTo>
                  <a:lnTo>
                    <a:pt x="14" y="109"/>
                  </a:lnTo>
                  <a:lnTo>
                    <a:pt x="12" y="83"/>
                  </a:lnTo>
                  <a:lnTo>
                    <a:pt x="10" y="57"/>
                  </a:lnTo>
                  <a:lnTo>
                    <a:pt x="10" y="4"/>
                  </a:lnTo>
                  <a:lnTo>
                    <a:pt x="10"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7" name="Freeform 184"/>
            <p:cNvSpPr/>
            <p:nvPr/>
          </p:nvSpPr>
          <p:spPr bwMode="auto">
            <a:xfrm>
              <a:off x="4481513" y="2305050"/>
              <a:ext cx="12700" cy="61913"/>
            </a:xfrm>
            <a:custGeom>
              <a:avLst/>
              <a:gdLst/>
              <a:ahLst/>
              <a:cxnLst>
                <a:cxn ang="0">
                  <a:pos x="21" y="109"/>
                </a:cxn>
                <a:cxn ang="0">
                  <a:pos x="21" y="109"/>
                </a:cxn>
                <a:cxn ang="0">
                  <a:pos x="16" y="105"/>
                </a:cxn>
                <a:cxn ang="0">
                  <a:pos x="13" y="101"/>
                </a:cxn>
                <a:cxn ang="0">
                  <a:pos x="11" y="95"/>
                </a:cxn>
                <a:cxn ang="0">
                  <a:pos x="9" y="89"/>
                </a:cxn>
                <a:cxn ang="0">
                  <a:pos x="9" y="76"/>
                </a:cxn>
                <a:cxn ang="0">
                  <a:pos x="9" y="64"/>
                </a:cxn>
                <a:cxn ang="0">
                  <a:pos x="9" y="64"/>
                </a:cxn>
                <a:cxn ang="0">
                  <a:pos x="10" y="34"/>
                </a:cxn>
                <a:cxn ang="0">
                  <a:pos x="9" y="5"/>
                </a:cxn>
                <a:cxn ang="0">
                  <a:pos x="9" y="5"/>
                </a:cxn>
                <a:cxn ang="0">
                  <a:pos x="9" y="3"/>
                </a:cxn>
                <a:cxn ang="0">
                  <a:pos x="8" y="1"/>
                </a:cxn>
                <a:cxn ang="0">
                  <a:pos x="6" y="0"/>
                </a:cxn>
                <a:cxn ang="0">
                  <a:pos x="5" y="0"/>
                </a:cxn>
                <a:cxn ang="0">
                  <a:pos x="3" y="0"/>
                </a:cxn>
                <a:cxn ang="0">
                  <a:pos x="2" y="1"/>
                </a:cxn>
                <a:cxn ang="0">
                  <a:pos x="1" y="3"/>
                </a:cxn>
                <a:cxn ang="0">
                  <a:pos x="0" y="5"/>
                </a:cxn>
                <a:cxn ang="0">
                  <a:pos x="0" y="5"/>
                </a:cxn>
                <a:cxn ang="0">
                  <a:pos x="0" y="77"/>
                </a:cxn>
                <a:cxn ang="0">
                  <a:pos x="0" y="77"/>
                </a:cxn>
                <a:cxn ang="0">
                  <a:pos x="0" y="89"/>
                </a:cxn>
                <a:cxn ang="0">
                  <a:pos x="1" y="95"/>
                </a:cxn>
                <a:cxn ang="0">
                  <a:pos x="3" y="100"/>
                </a:cxn>
                <a:cxn ang="0">
                  <a:pos x="5" y="105"/>
                </a:cxn>
                <a:cxn ang="0">
                  <a:pos x="8" y="110"/>
                </a:cxn>
                <a:cxn ang="0">
                  <a:pos x="12" y="115"/>
                </a:cxn>
                <a:cxn ang="0">
                  <a:pos x="16" y="118"/>
                </a:cxn>
                <a:cxn ang="0">
                  <a:pos x="16" y="118"/>
                </a:cxn>
                <a:cxn ang="0">
                  <a:pos x="18" y="119"/>
                </a:cxn>
                <a:cxn ang="0">
                  <a:pos x="20" y="119"/>
                </a:cxn>
                <a:cxn ang="0">
                  <a:pos x="21" y="118"/>
                </a:cxn>
                <a:cxn ang="0">
                  <a:pos x="22" y="117"/>
                </a:cxn>
                <a:cxn ang="0">
                  <a:pos x="23" y="115"/>
                </a:cxn>
                <a:cxn ang="0">
                  <a:pos x="23" y="112"/>
                </a:cxn>
                <a:cxn ang="0">
                  <a:pos x="22" y="111"/>
                </a:cxn>
                <a:cxn ang="0">
                  <a:pos x="21" y="109"/>
                </a:cxn>
                <a:cxn ang="0">
                  <a:pos x="21" y="109"/>
                </a:cxn>
              </a:cxnLst>
              <a:rect l="0" t="0" r="r" b="b"/>
              <a:pathLst>
                <a:path w="23" h="119">
                  <a:moveTo>
                    <a:pt x="21" y="109"/>
                  </a:moveTo>
                  <a:lnTo>
                    <a:pt x="21" y="109"/>
                  </a:lnTo>
                  <a:lnTo>
                    <a:pt x="16" y="105"/>
                  </a:lnTo>
                  <a:lnTo>
                    <a:pt x="13" y="101"/>
                  </a:lnTo>
                  <a:lnTo>
                    <a:pt x="11" y="95"/>
                  </a:lnTo>
                  <a:lnTo>
                    <a:pt x="9" y="89"/>
                  </a:lnTo>
                  <a:lnTo>
                    <a:pt x="9" y="76"/>
                  </a:lnTo>
                  <a:lnTo>
                    <a:pt x="9" y="64"/>
                  </a:lnTo>
                  <a:lnTo>
                    <a:pt x="9" y="64"/>
                  </a:lnTo>
                  <a:lnTo>
                    <a:pt x="10" y="34"/>
                  </a:lnTo>
                  <a:lnTo>
                    <a:pt x="9" y="5"/>
                  </a:lnTo>
                  <a:lnTo>
                    <a:pt x="9" y="5"/>
                  </a:lnTo>
                  <a:lnTo>
                    <a:pt x="9" y="3"/>
                  </a:lnTo>
                  <a:lnTo>
                    <a:pt x="8" y="1"/>
                  </a:lnTo>
                  <a:lnTo>
                    <a:pt x="6" y="0"/>
                  </a:lnTo>
                  <a:lnTo>
                    <a:pt x="5" y="0"/>
                  </a:lnTo>
                  <a:lnTo>
                    <a:pt x="3" y="0"/>
                  </a:lnTo>
                  <a:lnTo>
                    <a:pt x="2" y="1"/>
                  </a:lnTo>
                  <a:lnTo>
                    <a:pt x="1" y="3"/>
                  </a:lnTo>
                  <a:lnTo>
                    <a:pt x="0" y="5"/>
                  </a:lnTo>
                  <a:lnTo>
                    <a:pt x="0" y="5"/>
                  </a:lnTo>
                  <a:lnTo>
                    <a:pt x="0" y="77"/>
                  </a:lnTo>
                  <a:lnTo>
                    <a:pt x="0" y="77"/>
                  </a:lnTo>
                  <a:lnTo>
                    <a:pt x="0" y="89"/>
                  </a:lnTo>
                  <a:lnTo>
                    <a:pt x="1" y="95"/>
                  </a:lnTo>
                  <a:lnTo>
                    <a:pt x="3" y="100"/>
                  </a:lnTo>
                  <a:lnTo>
                    <a:pt x="5" y="105"/>
                  </a:lnTo>
                  <a:lnTo>
                    <a:pt x="8" y="110"/>
                  </a:lnTo>
                  <a:lnTo>
                    <a:pt x="12" y="115"/>
                  </a:lnTo>
                  <a:lnTo>
                    <a:pt x="16" y="118"/>
                  </a:lnTo>
                  <a:lnTo>
                    <a:pt x="16" y="118"/>
                  </a:lnTo>
                  <a:lnTo>
                    <a:pt x="18" y="119"/>
                  </a:lnTo>
                  <a:lnTo>
                    <a:pt x="20" y="119"/>
                  </a:lnTo>
                  <a:lnTo>
                    <a:pt x="21" y="118"/>
                  </a:lnTo>
                  <a:lnTo>
                    <a:pt x="22" y="117"/>
                  </a:lnTo>
                  <a:lnTo>
                    <a:pt x="23" y="115"/>
                  </a:lnTo>
                  <a:lnTo>
                    <a:pt x="23" y="112"/>
                  </a:lnTo>
                  <a:lnTo>
                    <a:pt x="22" y="111"/>
                  </a:lnTo>
                  <a:lnTo>
                    <a:pt x="21" y="109"/>
                  </a:lnTo>
                  <a:lnTo>
                    <a:pt x="21" y="109"/>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8" name="Freeform 185"/>
            <p:cNvSpPr/>
            <p:nvPr/>
          </p:nvSpPr>
          <p:spPr bwMode="auto">
            <a:xfrm>
              <a:off x="4519613" y="2336800"/>
              <a:ext cx="9525" cy="55563"/>
            </a:xfrm>
            <a:custGeom>
              <a:avLst/>
              <a:gdLst/>
              <a:ahLst/>
              <a:cxnLst>
                <a:cxn ang="0">
                  <a:pos x="9" y="3"/>
                </a:cxn>
                <a:cxn ang="0">
                  <a:pos x="9" y="3"/>
                </a:cxn>
                <a:cxn ang="0">
                  <a:pos x="7" y="15"/>
                </a:cxn>
                <a:cxn ang="0">
                  <a:pos x="4" y="27"/>
                </a:cxn>
                <a:cxn ang="0">
                  <a:pos x="2" y="50"/>
                </a:cxn>
                <a:cxn ang="0">
                  <a:pos x="0" y="75"/>
                </a:cxn>
                <a:cxn ang="0">
                  <a:pos x="0" y="99"/>
                </a:cxn>
                <a:cxn ang="0">
                  <a:pos x="0" y="99"/>
                </a:cxn>
                <a:cxn ang="0">
                  <a:pos x="0" y="101"/>
                </a:cxn>
                <a:cxn ang="0">
                  <a:pos x="1" y="102"/>
                </a:cxn>
                <a:cxn ang="0">
                  <a:pos x="3" y="103"/>
                </a:cxn>
                <a:cxn ang="0">
                  <a:pos x="5" y="104"/>
                </a:cxn>
                <a:cxn ang="0">
                  <a:pos x="6" y="103"/>
                </a:cxn>
                <a:cxn ang="0">
                  <a:pos x="8" y="102"/>
                </a:cxn>
                <a:cxn ang="0">
                  <a:pos x="9" y="101"/>
                </a:cxn>
                <a:cxn ang="0">
                  <a:pos x="9" y="99"/>
                </a:cxn>
                <a:cxn ang="0">
                  <a:pos x="9" y="99"/>
                </a:cxn>
                <a:cxn ang="0">
                  <a:pos x="10" y="75"/>
                </a:cxn>
                <a:cxn ang="0">
                  <a:pos x="11" y="52"/>
                </a:cxn>
                <a:cxn ang="0">
                  <a:pos x="13" y="29"/>
                </a:cxn>
                <a:cxn ang="0">
                  <a:pos x="16" y="17"/>
                </a:cxn>
                <a:cxn ang="0">
                  <a:pos x="18" y="6"/>
                </a:cxn>
                <a:cxn ang="0">
                  <a:pos x="18" y="6"/>
                </a:cxn>
                <a:cxn ang="0">
                  <a:pos x="18" y="4"/>
                </a:cxn>
                <a:cxn ang="0">
                  <a:pos x="18" y="2"/>
                </a:cxn>
                <a:cxn ang="0">
                  <a:pos x="17" y="1"/>
                </a:cxn>
                <a:cxn ang="0">
                  <a:pos x="15" y="0"/>
                </a:cxn>
                <a:cxn ang="0">
                  <a:pos x="13" y="0"/>
                </a:cxn>
                <a:cxn ang="0">
                  <a:pos x="12" y="0"/>
                </a:cxn>
                <a:cxn ang="0">
                  <a:pos x="10" y="1"/>
                </a:cxn>
                <a:cxn ang="0">
                  <a:pos x="9" y="3"/>
                </a:cxn>
                <a:cxn ang="0">
                  <a:pos x="9" y="3"/>
                </a:cxn>
              </a:cxnLst>
              <a:rect l="0" t="0" r="r" b="b"/>
              <a:pathLst>
                <a:path w="18" h="104">
                  <a:moveTo>
                    <a:pt x="9" y="3"/>
                  </a:moveTo>
                  <a:lnTo>
                    <a:pt x="9" y="3"/>
                  </a:lnTo>
                  <a:lnTo>
                    <a:pt x="7" y="15"/>
                  </a:lnTo>
                  <a:lnTo>
                    <a:pt x="4" y="27"/>
                  </a:lnTo>
                  <a:lnTo>
                    <a:pt x="2" y="50"/>
                  </a:lnTo>
                  <a:lnTo>
                    <a:pt x="0" y="75"/>
                  </a:lnTo>
                  <a:lnTo>
                    <a:pt x="0" y="99"/>
                  </a:lnTo>
                  <a:lnTo>
                    <a:pt x="0" y="99"/>
                  </a:lnTo>
                  <a:lnTo>
                    <a:pt x="0" y="101"/>
                  </a:lnTo>
                  <a:lnTo>
                    <a:pt x="1" y="102"/>
                  </a:lnTo>
                  <a:lnTo>
                    <a:pt x="3" y="103"/>
                  </a:lnTo>
                  <a:lnTo>
                    <a:pt x="5" y="104"/>
                  </a:lnTo>
                  <a:lnTo>
                    <a:pt x="6" y="103"/>
                  </a:lnTo>
                  <a:lnTo>
                    <a:pt x="8" y="102"/>
                  </a:lnTo>
                  <a:lnTo>
                    <a:pt x="9" y="101"/>
                  </a:lnTo>
                  <a:lnTo>
                    <a:pt x="9" y="99"/>
                  </a:lnTo>
                  <a:lnTo>
                    <a:pt x="9" y="99"/>
                  </a:lnTo>
                  <a:lnTo>
                    <a:pt x="10" y="75"/>
                  </a:lnTo>
                  <a:lnTo>
                    <a:pt x="11" y="52"/>
                  </a:lnTo>
                  <a:lnTo>
                    <a:pt x="13" y="29"/>
                  </a:lnTo>
                  <a:lnTo>
                    <a:pt x="16" y="17"/>
                  </a:lnTo>
                  <a:lnTo>
                    <a:pt x="18" y="6"/>
                  </a:lnTo>
                  <a:lnTo>
                    <a:pt x="18" y="6"/>
                  </a:lnTo>
                  <a:lnTo>
                    <a:pt x="18" y="4"/>
                  </a:lnTo>
                  <a:lnTo>
                    <a:pt x="18" y="2"/>
                  </a:lnTo>
                  <a:lnTo>
                    <a:pt x="17" y="1"/>
                  </a:lnTo>
                  <a:lnTo>
                    <a:pt x="15" y="0"/>
                  </a:lnTo>
                  <a:lnTo>
                    <a:pt x="13" y="0"/>
                  </a:lnTo>
                  <a:lnTo>
                    <a:pt x="12" y="0"/>
                  </a:lnTo>
                  <a:lnTo>
                    <a:pt x="10" y="1"/>
                  </a:lnTo>
                  <a:lnTo>
                    <a:pt x="9" y="3"/>
                  </a:lnTo>
                  <a:lnTo>
                    <a:pt x="9"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9" name="Freeform 186"/>
            <p:cNvSpPr/>
            <p:nvPr/>
          </p:nvSpPr>
          <p:spPr bwMode="auto">
            <a:xfrm>
              <a:off x="4543425" y="2370138"/>
              <a:ext cx="7938" cy="71438"/>
            </a:xfrm>
            <a:custGeom>
              <a:avLst/>
              <a:gdLst/>
              <a:ahLst/>
              <a:cxnLst>
                <a:cxn ang="0">
                  <a:pos x="5" y="4"/>
                </a:cxn>
                <a:cxn ang="0">
                  <a:pos x="5" y="4"/>
                </a:cxn>
                <a:cxn ang="0">
                  <a:pos x="4" y="36"/>
                </a:cxn>
                <a:cxn ang="0">
                  <a:pos x="3" y="68"/>
                </a:cxn>
                <a:cxn ang="0">
                  <a:pos x="1" y="100"/>
                </a:cxn>
                <a:cxn ang="0">
                  <a:pos x="0" y="132"/>
                </a:cxn>
                <a:cxn ang="0">
                  <a:pos x="0" y="132"/>
                </a:cxn>
                <a:cxn ang="0">
                  <a:pos x="0" y="134"/>
                </a:cxn>
                <a:cxn ang="0">
                  <a:pos x="1" y="135"/>
                </a:cxn>
                <a:cxn ang="0">
                  <a:pos x="3" y="136"/>
                </a:cxn>
                <a:cxn ang="0">
                  <a:pos x="4" y="136"/>
                </a:cxn>
                <a:cxn ang="0">
                  <a:pos x="7" y="136"/>
                </a:cxn>
                <a:cxn ang="0">
                  <a:pos x="9" y="135"/>
                </a:cxn>
                <a:cxn ang="0">
                  <a:pos x="10" y="134"/>
                </a:cxn>
                <a:cxn ang="0">
                  <a:pos x="10" y="132"/>
                </a:cxn>
                <a:cxn ang="0">
                  <a:pos x="10" y="132"/>
                </a:cxn>
                <a:cxn ang="0">
                  <a:pos x="11" y="100"/>
                </a:cxn>
                <a:cxn ang="0">
                  <a:pos x="13" y="68"/>
                </a:cxn>
                <a:cxn ang="0">
                  <a:pos x="14" y="36"/>
                </a:cxn>
                <a:cxn ang="0">
                  <a:pos x="15" y="4"/>
                </a:cxn>
                <a:cxn ang="0">
                  <a:pos x="15" y="4"/>
                </a:cxn>
                <a:cxn ang="0">
                  <a:pos x="14" y="2"/>
                </a:cxn>
                <a:cxn ang="0">
                  <a:pos x="13" y="1"/>
                </a:cxn>
                <a:cxn ang="0">
                  <a:pos x="12" y="0"/>
                </a:cxn>
                <a:cxn ang="0">
                  <a:pos x="10" y="0"/>
                </a:cxn>
                <a:cxn ang="0">
                  <a:pos x="8" y="0"/>
                </a:cxn>
                <a:cxn ang="0">
                  <a:pos x="7" y="1"/>
                </a:cxn>
                <a:cxn ang="0">
                  <a:pos x="5" y="2"/>
                </a:cxn>
                <a:cxn ang="0">
                  <a:pos x="5" y="4"/>
                </a:cxn>
                <a:cxn ang="0">
                  <a:pos x="5" y="4"/>
                </a:cxn>
              </a:cxnLst>
              <a:rect l="0" t="0" r="r" b="b"/>
              <a:pathLst>
                <a:path w="15" h="136">
                  <a:moveTo>
                    <a:pt x="5" y="4"/>
                  </a:moveTo>
                  <a:lnTo>
                    <a:pt x="5" y="4"/>
                  </a:lnTo>
                  <a:lnTo>
                    <a:pt x="4" y="36"/>
                  </a:lnTo>
                  <a:lnTo>
                    <a:pt x="3" y="68"/>
                  </a:lnTo>
                  <a:lnTo>
                    <a:pt x="1" y="100"/>
                  </a:lnTo>
                  <a:lnTo>
                    <a:pt x="0" y="132"/>
                  </a:lnTo>
                  <a:lnTo>
                    <a:pt x="0" y="132"/>
                  </a:lnTo>
                  <a:lnTo>
                    <a:pt x="0" y="134"/>
                  </a:lnTo>
                  <a:lnTo>
                    <a:pt x="1" y="135"/>
                  </a:lnTo>
                  <a:lnTo>
                    <a:pt x="3" y="136"/>
                  </a:lnTo>
                  <a:lnTo>
                    <a:pt x="4" y="136"/>
                  </a:lnTo>
                  <a:lnTo>
                    <a:pt x="7" y="136"/>
                  </a:lnTo>
                  <a:lnTo>
                    <a:pt x="9" y="135"/>
                  </a:lnTo>
                  <a:lnTo>
                    <a:pt x="10" y="134"/>
                  </a:lnTo>
                  <a:lnTo>
                    <a:pt x="10" y="132"/>
                  </a:lnTo>
                  <a:lnTo>
                    <a:pt x="10" y="132"/>
                  </a:lnTo>
                  <a:lnTo>
                    <a:pt x="11" y="100"/>
                  </a:lnTo>
                  <a:lnTo>
                    <a:pt x="13" y="68"/>
                  </a:lnTo>
                  <a:lnTo>
                    <a:pt x="14" y="36"/>
                  </a:lnTo>
                  <a:lnTo>
                    <a:pt x="15" y="4"/>
                  </a:lnTo>
                  <a:lnTo>
                    <a:pt x="15" y="4"/>
                  </a:lnTo>
                  <a:lnTo>
                    <a:pt x="14" y="2"/>
                  </a:lnTo>
                  <a:lnTo>
                    <a:pt x="13" y="1"/>
                  </a:lnTo>
                  <a:lnTo>
                    <a:pt x="12" y="0"/>
                  </a:lnTo>
                  <a:lnTo>
                    <a:pt x="10" y="0"/>
                  </a:lnTo>
                  <a:lnTo>
                    <a:pt x="8" y="0"/>
                  </a:lnTo>
                  <a:lnTo>
                    <a:pt x="7" y="1"/>
                  </a:lnTo>
                  <a:lnTo>
                    <a:pt x="5" y="2"/>
                  </a:lnTo>
                  <a:lnTo>
                    <a:pt x="5" y="4"/>
                  </a:lnTo>
                  <a:lnTo>
                    <a:pt x="5"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0" name="Freeform 187"/>
            <p:cNvSpPr/>
            <p:nvPr/>
          </p:nvSpPr>
          <p:spPr bwMode="auto">
            <a:xfrm>
              <a:off x="4573588" y="2406650"/>
              <a:ext cx="4763" cy="71438"/>
            </a:xfrm>
            <a:custGeom>
              <a:avLst/>
              <a:gdLst/>
              <a:ahLst/>
              <a:cxnLst>
                <a:cxn ang="0">
                  <a:pos x="0" y="5"/>
                </a:cxn>
                <a:cxn ang="0">
                  <a:pos x="0" y="128"/>
                </a:cxn>
                <a:cxn ang="0">
                  <a:pos x="0" y="128"/>
                </a:cxn>
                <a:cxn ang="0">
                  <a:pos x="0" y="130"/>
                </a:cxn>
                <a:cxn ang="0">
                  <a:pos x="1" y="131"/>
                </a:cxn>
                <a:cxn ang="0">
                  <a:pos x="3" y="132"/>
                </a:cxn>
                <a:cxn ang="0">
                  <a:pos x="5" y="133"/>
                </a:cxn>
                <a:cxn ang="0">
                  <a:pos x="6" y="132"/>
                </a:cxn>
                <a:cxn ang="0">
                  <a:pos x="8" y="131"/>
                </a:cxn>
                <a:cxn ang="0">
                  <a:pos x="9" y="130"/>
                </a:cxn>
                <a:cxn ang="0">
                  <a:pos x="9" y="128"/>
                </a:cxn>
                <a:cxn ang="0">
                  <a:pos x="9" y="5"/>
                </a:cxn>
                <a:cxn ang="0">
                  <a:pos x="9" y="5"/>
                </a:cxn>
                <a:cxn ang="0">
                  <a:pos x="9" y="3"/>
                </a:cxn>
                <a:cxn ang="0">
                  <a:pos x="8" y="1"/>
                </a:cxn>
                <a:cxn ang="0">
                  <a:pos x="6" y="1"/>
                </a:cxn>
                <a:cxn ang="0">
                  <a:pos x="5" y="0"/>
                </a:cxn>
                <a:cxn ang="0">
                  <a:pos x="3" y="1"/>
                </a:cxn>
                <a:cxn ang="0">
                  <a:pos x="1" y="1"/>
                </a:cxn>
                <a:cxn ang="0">
                  <a:pos x="0" y="3"/>
                </a:cxn>
                <a:cxn ang="0">
                  <a:pos x="0" y="5"/>
                </a:cxn>
                <a:cxn ang="0">
                  <a:pos x="0" y="5"/>
                </a:cxn>
              </a:cxnLst>
              <a:rect l="0" t="0" r="r" b="b"/>
              <a:pathLst>
                <a:path w="9" h="133">
                  <a:moveTo>
                    <a:pt x="0" y="5"/>
                  </a:moveTo>
                  <a:lnTo>
                    <a:pt x="0" y="128"/>
                  </a:lnTo>
                  <a:lnTo>
                    <a:pt x="0" y="128"/>
                  </a:lnTo>
                  <a:lnTo>
                    <a:pt x="0" y="130"/>
                  </a:lnTo>
                  <a:lnTo>
                    <a:pt x="1" y="131"/>
                  </a:lnTo>
                  <a:lnTo>
                    <a:pt x="3" y="132"/>
                  </a:lnTo>
                  <a:lnTo>
                    <a:pt x="5" y="133"/>
                  </a:lnTo>
                  <a:lnTo>
                    <a:pt x="6" y="132"/>
                  </a:lnTo>
                  <a:lnTo>
                    <a:pt x="8" y="131"/>
                  </a:lnTo>
                  <a:lnTo>
                    <a:pt x="9" y="130"/>
                  </a:lnTo>
                  <a:lnTo>
                    <a:pt x="9" y="128"/>
                  </a:lnTo>
                  <a:lnTo>
                    <a:pt x="9" y="5"/>
                  </a:lnTo>
                  <a:lnTo>
                    <a:pt x="9" y="5"/>
                  </a:lnTo>
                  <a:lnTo>
                    <a:pt x="9" y="3"/>
                  </a:lnTo>
                  <a:lnTo>
                    <a:pt x="8" y="1"/>
                  </a:lnTo>
                  <a:lnTo>
                    <a:pt x="6" y="1"/>
                  </a:lnTo>
                  <a:lnTo>
                    <a:pt x="5" y="0"/>
                  </a:lnTo>
                  <a:lnTo>
                    <a:pt x="3" y="1"/>
                  </a:lnTo>
                  <a:lnTo>
                    <a:pt x="1" y="1"/>
                  </a:lnTo>
                  <a:lnTo>
                    <a:pt x="0" y="3"/>
                  </a:lnTo>
                  <a:lnTo>
                    <a:pt x="0" y="5"/>
                  </a:lnTo>
                  <a:lnTo>
                    <a:pt x="0"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1" name="Freeform 188"/>
            <p:cNvSpPr/>
            <p:nvPr/>
          </p:nvSpPr>
          <p:spPr bwMode="auto">
            <a:xfrm>
              <a:off x="4602163" y="2432050"/>
              <a:ext cx="4763" cy="65088"/>
            </a:xfrm>
            <a:custGeom>
              <a:avLst/>
              <a:gdLst/>
              <a:ahLst/>
              <a:cxnLst>
                <a:cxn ang="0">
                  <a:pos x="0" y="5"/>
                </a:cxn>
                <a:cxn ang="0">
                  <a:pos x="0" y="118"/>
                </a:cxn>
                <a:cxn ang="0">
                  <a:pos x="0" y="118"/>
                </a:cxn>
                <a:cxn ang="0">
                  <a:pos x="0" y="120"/>
                </a:cxn>
                <a:cxn ang="0">
                  <a:pos x="1" y="121"/>
                </a:cxn>
                <a:cxn ang="0">
                  <a:pos x="2" y="123"/>
                </a:cxn>
                <a:cxn ang="0">
                  <a:pos x="4" y="123"/>
                </a:cxn>
                <a:cxn ang="0">
                  <a:pos x="6" y="123"/>
                </a:cxn>
                <a:cxn ang="0">
                  <a:pos x="7" y="121"/>
                </a:cxn>
                <a:cxn ang="0">
                  <a:pos x="8" y="120"/>
                </a:cxn>
                <a:cxn ang="0">
                  <a:pos x="9" y="118"/>
                </a:cxn>
                <a:cxn ang="0">
                  <a:pos x="9" y="5"/>
                </a:cxn>
                <a:cxn ang="0">
                  <a:pos x="9" y="5"/>
                </a:cxn>
                <a:cxn ang="0">
                  <a:pos x="8" y="3"/>
                </a:cxn>
                <a:cxn ang="0">
                  <a:pos x="7" y="1"/>
                </a:cxn>
                <a:cxn ang="0">
                  <a:pos x="6" y="1"/>
                </a:cxn>
                <a:cxn ang="0">
                  <a:pos x="4" y="0"/>
                </a:cxn>
                <a:cxn ang="0">
                  <a:pos x="2" y="1"/>
                </a:cxn>
                <a:cxn ang="0">
                  <a:pos x="1" y="1"/>
                </a:cxn>
                <a:cxn ang="0">
                  <a:pos x="0" y="3"/>
                </a:cxn>
                <a:cxn ang="0">
                  <a:pos x="0" y="5"/>
                </a:cxn>
                <a:cxn ang="0">
                  <a:pos x="0" y="5"/>
                </a:cxn>
              </a:cxnLst>
              <a:rect l="0" t="0" r="r" b="b"/>
              <a:pathLst>
                <a:path w="9" h="123">
                  <a:moveTo>
                    <a:pt x="0" y="5"/>
                  </a:moveTo>
                  <a:lnTo>
                    <a:pt x="0" y="118"/>
                  </a:lnTo>
                  <a:lnTo>
                    <a:pt x="0" y="118"/>
                  </a:lnTo>
                  <a:lnTo>
                    <a:pt x="0" y="120"/>
                  </a:lnTo>
                  <a:lnTo>
                    <a:pt x="1" y="121"/>
                  </a:lnTo>
                  <a:lnTo>
                    <a:pt x="2" y="123"/>
                  </a:lnTo>
                  <a:lnTo>
                    <a:pt x="4" y="123"/>
                  </a:lnTo>
                  <a:lnTo>
                    <a:pt x="6" y="123"/>
                  </a:lnTo>
                  <a:lnTo>
                    <a:pt x="7" y="121"/>
                  </a:lnTo>
                  <a:lnTo>
                    <a:pt x="8" y="120"/>
                  </a:lnTo>
                  <a:lnTo>
                    <a:pt x="9" y="118"/>
                  </a:lnTo>
                  <a:lnTo>
                    <a:pt x="9" y="5"/>
                  </a:lnTo>
                  <a:lnTo>
                    <a:pt x="9" y="5"/>
                  </a:lnTo>
                  <a:lnTo>
                    <a:pt x="8" y="3"/>
                  </a:lnTo>
                  <a:lnTo>
                    <a:pt x="7" y="1"/>
                  </a:lnTo>
                  <a:lnTo>
                    <a:pt x="6" y="1"/>
                  </a:lnTo>
                  <a:lnTo>
                    <a:pt x="4" y="0"/>
                  </a:lnTo>
                  <a:lnTo>
                    <a:pt x="2" y="1"/>
                  </a:lnTo>
                  <a:lnTo>
                    <a:pt x="1" y="1"/>
                  </a:lnTo>
                  <a:lnTo>
                    <a:pt x="0" y="3"/>
                  </a:lnTo>
                  <a:lnTo>
                    <a:pt x="0" y="5"/>
                  </a:lnTo>
                  <a:lnTo>
                    <a:pt x="0"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2" name="Freeform 189"/>
            <p:cNvSpPr/>
            <p:nvPr/>
          </p:nvSpPr>
          <p:spPr bwMode="auto">
            <a:xfrm>
              <a:off x="4624388" y="2457450"/>
              <a:ext cx="4763" cy="65088"/>
            </a:xfrm>
            <a:custGeom>
              <a:avLst/>
              <a:gdLst/>
              <a:ahLst/>
              <a:cxnLst>
                <a:cxn ang="0">
                  <a:pos x="0" y="5"/>
                </a:cxn>
                <a:cxn ang="0">
                  <a:pos x="0" y="119"/>
                </a:cxn>
                <a:cxn ang="0">
                  <a:pos x="0" y="119"/>
                </a:cxn>
                <a:cxn ang="0">
                  <a:pos x="0" y="121"/>
                </a:cxn>
                <a:cxn ang="0">
                  <a:pos x="1" y="122"/>
                </a:cxn>
                <a:cxn ang="0">
                  <a:pos x="3" y="123"/>
                </a:cxn>
                <a:cxn ang="0">
                  <a:pos x="4" y="123"/>
                </a:cxn>
                <a:cxn ang="0">
                  <a:pos x="6" y="123"/>
                </a:cxn>
                <a:cxn ang="0">
                  <a:pos x="8" y="122"/>
                </a:cxn>
                <a:cxn ang="0">
                  <a:pos x="9" y="121"/>
                </a:cxn>
                <a:cxn ang="0">
                  <a:pos x="9" y="119"/>
                </a:cxn>
                <a:cxn ang="0">
                  <a:pos x="9" y="5"/>
                </a:cxn>
                <a:cxn ang="0">
                  <a:pos x="9" y="5"/>
                </a:cxn>
                <a:cxn ang="0">
                  <a:pos x="9" y="3"/>
                </a:cxn>
                <a:cxn ang="0">
                  <a:pos x="8" y="1"/>
                </a:cxn>
                <a:cxn ang="0">
                  <a:pos x="6" y="0"/>
                </a:cxn>
                <a:cxn ang="0">
                  <a:pos x="4" y="0"/>
                </a:cxn>
                <a:cxn ang="0">
                  <a:pos x="3" y="0"/>
                </a:cxn>
                <a:cxn ang="0">
                  <a:pos x="1" y="1"/>
                </a:cxn>
                <a:cxn ang="0">
                  <a:pos x="0" y="3"/>
                </a:cxn>
                <a:cxn ang="0">
                  <a:pos x="0" y="5"/>
                </a:cxn>
                <a:cxn ang="0">
                  <a:pos x="0" y="5"/>
                </a:cxn>
              </a:cxnLst>
              <a:rect l="0" t="0" r="r" b="b"/>
              <a:pathLst>
                <a:path w="9" h="123">
                  <a:moveTo>
                    <a:pt x="0" y="5"/>
                  </a:moveTo>
                  <a:lnTo>
                    <a:pt x="0" y="119"/>
                  </a:lnTo>
                  <a:lnTo>
                    <a:pt x="0" y="119"/>
                  </a:lnTo>
                  <a:lnTo>
                    <a:pt x="0" y="121"/>
                  </a:lnTo>
                  <a:lnTo>
                    <a:pt x="1" y="122"/>
                  </a:lnTo>
                  <a:lnTo>
                    <a:pt x="3" y="123"/>
                  </a:lnTo>
                  <a:lnTo>
                    <a:pt x="4" y="123"/>
                  </a:lnTo>
                  <a:lnTo>
                    <a:pt x="6" y="123"/>
                  </a:lnTo>
                  <a:lnTo>
                    <a:pt x="8" y="122"/>
                  </a:lnTo>
                  <a:lnTo>
                    <a:pt x="9" y="121"/>
                  </a:lnTo>
                  <a:lnTo>
                    <a:pt x="9" y="119"/>
                  </a:lnTo>
                  <a:lnTo>
                    <a:pt x="9" y="5"/>
                  </a:lnTo>
                  <a:lnTo>
                    <a:pt x="9" y="5"/>
                  </a:lnTo>
                  <a:lnTo>
                    <a:pt x="9" y="3"/>
                  </a:lnTo>
                  <a:lnTo>
                    <a:pt x="8" y="1"/>
                  </a:lnTo>
                  <a:lnTo>
                    <a:pt x="6" y="0"/>
                  </a:lnTo>
                  <a:lnTo>
                    <a:pt x="4" y="0"/>
                  </a:lnTo>
                  <a:lnTo>
                    <a:pt x="3" y="0"/>
                  </a:lnTo>
                  <a:lnTo>
                    <a:pt x="1" y="1"/>
                  </a:lnTo>
                  <a:lnTo>
                    <a:pt x="0" y="3"/>
                  </a:lnTo>
                  <a:lnTo>
                    <a:pt x="0" y="5"/>
                  </a:lnTo>
                  <a:lnTo>
                    <a:pt x="0"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3" name="Freeform 190"/>
            <p:cNvSpPr/>
            <p:nvPr/>
          </p:nvSpPr>
          <p:spPr bwMode="auto">
            <a:xfrm>
              <a:off x="4651375" y="2482850"/>
              <a:ext cx="7938" cy="73025"/>
            </a:xfrm>
            <a:custGeom>
              <a:avLst/>
              <a:gdLst/>
              <a:ahLst/>
              <a:cxnLst>
                <a:cxn ang="0">
                  <a:pos x="5" y="5"/>
                </a:cxn>
                <a:cxn ang="0">
                  <a:pos x="5" y="5"/>
                </a:cxn>
                <a:cxn ang="0">
                  <a:pos x="2" y="30"/>
                </a:cxn>
                <a:cxn ang="0">
                  <a:pos x="1" y="42"/>
                </a:cxn>
                <a:cxn ang="0">
                  <a:pos x="0" y="55"/>
                </a:cxn>
                <a:cxn ang="0">
                  <a:pos x="0" y="132"/>
                </a:cxn>
                <a:cxn ang="0">
                  <a:pos x="0" y="132"/>
                </a:cxn>
                <a:cxn ang="0">
                  <a:pos x="1" y="134"/>
                </a:cxn>
                <a:cxn ang="0">
                  <a:pos x="2" y="136"/>
                </a:cxn>
                <a:cxn ang="0">
                  <a:pos x="3" y="137"/>
                </a:cxn>
                <a:cxn ang="0">
                  <a:pos x="5" y="137"/>
                </a:cxn>
                <a:cxn ang="0">
                  <a:pos x="7" y="137"/>
                </a:cxn>
                <a:cxn ang="0">
                  <a:pos x="8" y="136"/>
                </a:cxn>
                <a:cxn ang="0">
                  <a:pos x="9" y="134"/>
                </a:cxn>
                <a:cxn ang="0">
                  <a:pos x="10" y="132"/>
                </a:cxn>
                <a:cxn ang="0">
                  <a:pos x="10" y="62"/>
                </a:cxn>
                <a:cxn ang="0">
                  <a:pos x="10" y="62"/>
                </a:cxn>
                <a:cxn ang="0">
                  <a:pos x="10" y="47"/>
                </a:cxn>
                <a:cxn ang="0">
                  <a:pos x="11" y="33"/>
                </a:cxn>
                <a:cxn ang="0">
                  <a:pos x="14" y="5"/>
                </a:cxn>
                <a:cxn ang="0">
                  <a:pos x="14" y="5"/>
                </a:cxn>
                <a:cxn ang="0">
                  <a:pos x="14" y="3"/>
                </a:cxn>
                <a:cxn ang="0">
                  <a:pos x="13" y="1"/>
                </a:cxn>
                <a:cxn ang="0">
                  <a:pos x="12" y="0"/>
                </a:cxn>
                <a:cxn ang="0">
                  <a:pos x="10" y="0"/>
                </a:cxn>
                <a:cxn ang="0">
                  <a:pos x="7" y="1"/>
                </a:cxn>
                <a:cxn ang="0">
                  <a:pos x="6" y="3"/>
                </a:cxn>
                <a:cxn ang="0">
                  <a:pos x="5" y="5"/>
                </a:cxn>
                <a:cxn ang="0">
                  <a:pos x="5" y="5"/>
                </a:cxn>
              </a:cxnLst>
              <a:rect l="0" t="0" r="r" b="b"/>
              <a:pathLst>
                <a:path w="14" h="137">
                  <a:moveTo>
                    <a:pt x="5" y="5"/>
                  </a:moveTo>
                  <a:lnTo>
                    <a:pt x="5" y="5"/>
                  </a:lnTo>
                  <a:lnTo>
                    <a:pt x="2" y="30"/>
                  </a:lnTo>
                  <a:lnTo>
                    <a:pt x="1" y="42"/>
                  </a:lnTo>
                  <a:lnTo>
                    <a:pt x="0" y="55"/>
                  </a:lnTo>
                  <a:lnTo>
                    <a:pt x="0" y="132"/>
                  </a:lnTo>
                  <a:lnTo>
                    <a:pt x="0" y="132"/>
                  </a:lnTo>
                  <a:lnTo>
                    <a:pt x="1" y="134"/>
                  </a:lnTo>
                  <a:lnTo>
                    <a:pt x="2" y="136"/>
                  </a:lnTo>
                  <a:lnTo>
                    <a:pt x="3" y="137"/>
                  </a:lnTo>
                  <a:lnTo>
                    <a:pt x="5" y="137"/>
                  </a:lnTo>
                  <a:lnTo>
                    <a:pt x="7" y="137"/>
                  </a:lnTo>
                  <a:lnTo>
                    <a:pt x="8" y="136"/>
                  </a:lnTo>
                  <a:lnTo>
                    <a:pt x="9" y="134"/>
                  </a:lnTo>
                  <a:lnTo>
                    <a:pt x="10" y="132"/>
                  </a:lnTo>
                  <a:lnTo>
                    <a:pt x="10" y="62"/>
                  </a:lnTo>
                  <a:lnTo>
                    <a:pt x="10" y="62"/>
                  </a:lnTo>
                  <a:lnTo>
                    <a:pt x="10" y="47"/>
                  </a:lnTo>
                  <a:lnTo>
                    <a:pt x="11" y="33"/>
                  </a:lnTo>
                  <a:lnTo>
                    <a:pt x="14" y="5"/>
                  </a:lnTo>
                  <a:lnTo>
                    <a:pt x="14" y="5"/>
                  </a:lnTo>
                  <a:lnTo>
                    <a:pt x="14" y="3"/>
                  </a:lnTo>
                  <a:lnTo>
                    <a:pt x="13" y="1"/>
                  </a:lnTo>
                  <a:lnTo>
                    <a:pt x="12" y="0"/>
                  </a:lnTo>
                  <a:lnTo>
                    <a:pt x="10" y="0"/>
                  </a:lnTo>
                  <a:lnTo>
                    <a:pt x="7" y="1"/>
                  </a:lnTo>
                  <a:lnTo>
                    <a:pt x="6" y="3"/>
                  </a:lnTo>
                  <a:lnTo>
                    <a:pt x="5" y="5"/>
                  </a:lnTo>
                  <a:lnTo>
                    <a:pt x="5"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4" name="Freeform 191"/>
            <p:cNvSpPr/>
            <p:nvPr/>
          </p:nvSpPr>
          <p:spPr bwMode="auto">
            <a:xfrm>
              <a:off x="4684713" y="2500313"/>
              <a:ext cx="4763" cy="87313"/>
            </a:xfrm>
            <a:custGeom>
              <a:avLst/>
              <a:gdLst/>
              <a:ahLst/>
              <a:cxnLst>
                <a:cxn ang="0">
                  <a:pos x="0" y="5"/>
                </a:cxn>
                <a:cxn ang="0">
                  <a:pos x="0" y="161"/>
                </a:cxn>
                <a:cxn ang="0">
                  <a:pos x="0" y="161"/>
                </a:cxn>
                <a:cxn ang="0">
                  <a:pos x="0" y="163"/>
                </a:cxn>
                <a:cxn ang="0">
                  <a:pos x="1" y="164"/>
                </a:cxn>
                <a:cxn ang="0">
                  <a:pos x="3" y="165"/>
                </a:cxn>
                <a:cxn ang="0">
                  <a:pos x="5" y="166"/>
                </a:cxn>
                <a:cxn ang="0">
                  <a:pos x="6" y="165"/>
                </a:cxn>
                <a:cxn ang="0">
                  <a:pos x="8" y="164"/>
                </a:cxn>
                <a:cxn ang="0">
                  <a:pos x="9" y="163"/>
                </a:cxn>
                <a:cxn ang="0">
                  <a:pos x="9" y="161"/>
                </a:cxn>
                <a:cxn ang="0">
                  <a:pos x="9" y="5"/>
                </a:cxn>
                <a:cxn ang="0">
                  <a:pos x="9" y="5"/>
                </a:cxn>
                <a:cxn ang="0">
                  <a:pos x="9" y="3"/>
                </a:cxn>
                <a:cxn ang="0">
                  <a:pos x="8" y="1"/>
                </a:cxn>
                <a:cxn ang="0">
                  <a:pos x="6" y="0"/>
                </a:cxn>
                <a:cxn ang="0">
                  <a:pos x="5" y="0"/>
                </a:cxn>
                <a:cxn ang="0">
                  <a:pos x="3" y="0"/>
                </a:cxn>
                <a:cxn ang="0">
                  <a:pos x="1" y="1"/>
                </a:cxn>
                <a:cxn ang="0">
                  <a:pos x="0" y="3"/>
                </a:cxn>
                <a:cxn ang="0">
                  <a:pos x="0" y="5"/>
                </a:cxn>
                <a:cxn ang="0">
                  <a:pos x="0" y="5"/>
                </a:cxn>
              </a:cxnLst>
              <a:rect l="0" t="0" r="r" b="b"/>
              <a:pathLst>
                <a:path w="9" h="166">
                  <a:moveTo>
                    <a:pt x="0" y="5"/>
                  </a:moveTo>
                  <a:lnTo>
                    <a:pt x="0" y="161"/>
                  </a:lnTo>
                  <a:lnTo>
                    <a:pt x="0" y="161"/>
                  </a:lnTo>
                  <a:lnTo>
                    <a:pt x="0" y="163"/>
                  </a:lnTo>
                  <a:lnTo>
                    <a:pt x="1" y="164"/>
                  </a:lnTo>
                  <a:lnTo>
                    <a:pt x="3" y="165"/>
                  </a:lnTo>
                  <a:lnTo>
                    <a:pt x="5" y="166"/>
                  </a:lnTo>
                  <a:lnTo>
                    <a:pt x="6" y="165"/>
                  </a:lnTo>
                  <a:lnTo>
                    <a:pt x="8" y="164"/>
                  </a:lnTo>
                  <a:lnTo>
                    <a:pt x="9" y="163"/>
                  </a:lnTo>
                  <a:lnTo>
                    <a:pt x="9" y="161"/>
                  </a:lnTo>
                  <a:lnTo>
                    <a:pt x="9" y="5"/>
                  </a:lnTo>
                  <a:lnTo>
                    <a:pt x="9" y="5"/>
                  </a:lnTo>
                  <a:lnTo>
                    <a:pt x="9" y="3"/>
                  </a:lnTo>
                  <a:lnTo>
                    <a:pt x="8" y="1"/>
                  </a:lnTo>
                  <a:lnTo>
                    <a:pt x="6" y="0"/>
                  </a:lnTo>
                  <a:lnTo>
                    <a:pt x="5" y="0"/>
                  </a:lnTo>
                  <a:lnTo>
                    <a:pt x="3" y="0"/>
                  </a:lnTo>
                  <a:lnTo>
                    <a:pt x="1" y="1"/>
                  </a:lnTo>
                  <a:lnTo>
                    <a:pt x="0" y="3"/>
                  </a:lnTo>
                  <a:lnTo>
                    <a:pt x="0" y="5"/>
                  </a:lnTo>
                  <a:lnTo>
                    <a:pt x="0"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5" name="Freeform 192"/>
            <p:cNvSpPr/>
            <p:nvPr/>
          </p:nvSpPr>
          <p:spPr bwMode="auto">
            <a:xfrm>
              <a:off x="4702175" y="2540000"/>
              <a:ext cx="7938" cy="69850"/>
            </a:xfrm>
            <a:custGeom>
              <a:avLst/>
              <a:gdLst/>
              <a:ahLst/>
              <a:cxnLst>
                <a:cxn ang="0">
                  <a:pos x="6" y="3"/>
                </a:cxn>
                <a:cxn ang="0">
                  <a:pos x="6" y="3"/>
                </a:cxn>
                <a:cxn ang="0">
                  <a:pos x="3" y="19"/>
                </a:cxn>
                <a:cxn ang="0">
                  <a:pos x="1" y="34"/>
                </a:cxn>
                <a:cxn ang="0">
                  <a:pos x="0" y="50"/>
                </a:cxn>
                <a:cxn ang="0">
                  <a:pos x="0" y="65"/>
                </a:cxn>
                <a:cxn ang="0">
                  <a:pos x="1" y="96"/>
                </a:cxn>
                <a:cxn ang="0">
                  <a:pos x="1" y="127"/>
                </a:cxn>
                <a:cxn ang="0">
                  <a:pos x="1" y="127"/>
                </a:cxn>
                <a:cxn ang="0">
                  <a:pos x="2" y="129"/>
                </a:cxn>
                <a:cxn ang="0">
                  <a:pos x="3" y="131"/>
                </a:cxn>
                <a:cxn ang="0">
                  <a:pos x="4" y="132"/>
                </a:cxn>
                <a:cxn ang="0">
                  <a:pos x="6" y="132"/>
                </a:cxn>
                <a:cxn ang="0">
                  <a:pos x="7" y="132"/>
                </a:cxn>
                <a:cxn ang="0">
                  <a:pos x="9" y="131"/>
                </a:cxn>
                <a:cxn ang="0">
                  <a:pos x="10" y="129"/>
                </a:cxn>
                <a:cxn ang="0">
                  <a:pos x="10" y="127"/>
                </a:cxn>
                <a:cxn ang="0">
                  <a:pos x="10" y="127"/>
                </a:cxn>
                <a:cxn ang="0">
                  <a:pos x="10" y="97"/>
                </a:cxn>
                <a:cxn ang="0">
                  <a:pos x="9" y="66"/>
                </a:cxn>
                <a:cxn ang="0">
                  <a:pos x="9" y="51"/>
                </a:cxn>
                <a:cxn ang="0">
                  <a:pos x="10" y="36"/>
                </a:cxn>
                <a:cxn ang="0">
                  <a:pos x="12" y="21"/>
                </a:cxn>
                <a:cxn ang="0">
                  <a:pos x="15" y="5"/>
                </a:cxn>
                <a:cxn ang="0">
                  <a:pos x="15" y="5"/>
                </a:cxn>
                <a:cxn ang="0">
                  <a:pos x="15" y="3"/>
                </a:cxn>
                <a:cxn ang="0">
                  <a:pos x="14" y="2"/>
                </a:cxn>
                <a:cxn ang="0">
                  <a:pos x="13" y="0"/>
                </a:cxn>
                <a:cxn ang="0">
                  <a:pos x="11" y="0"/>
                </a:cxn>
                <a:cxn ang="0">
                  <a:pos x="10" y="0"/>
                </a:cxn>
                <a:cxn ang="0">
                  <a:pos x="8" y="0"/>
                </a:cxn>
                <a:cxn ang="0">
                  <a:pos x="7" y="1"/>
                </a:cxn>
                <a:cxn ang="0">
                  <a:pos x="6" y="3"/>
                </a:cxn>
                <a:cxn ang="0">
                  <a:pos x="6" y="3"/>
                </a:cxn>
              </a:cxnLst>
              <a:rect l="0" t="0" r="r" b="b"/>
              <a:pathLst>
                <a:path w="15" h="132">
                  <a:moveTo>
                    <a:pt x="6" y="3"/>
                  </a:moveTo>
                  <a:lnTo>
                    <a:pt x="6" y="3"/>
                  </a:lnTo>
                  <a:lnTo>
                    <a:pt x="3" y="19"/>
                  </a:lnTo>
                  <a:lnTo>
                    <a:pt x="1" y="34"/>
                  </a:lnTo>
                  <a:lnTo>
                    <a:pt x="0" y="50"/>
                  </a:lnTo>
                  <a:lnTo>
                    <a:pt x="0" y="65"/>
                  </a:lnTo>
                  <a:lnTo>
                    <a:pt x="1" y="96"/>
                  </a:lnTo>
                  <a:lnTo>
                    <a:pt x="1" y="127"/>
                  </a:lnTo>
                  <a:lnTo>
                    <a:pt x="1" y="127"/>
                  </a:lnTo>
                  <a:lnTo>
                    <a:pt x="2" y="129"/>
                  </a:lnTo>
                  <a:lnTo>
                    <a:pt x="3" y="131"/>
                  </a:lnTo>
                  <a:lnTo>
                    <a:pt x="4" y="132"/>
                  </a:lnTo>
                  <a:lnTo>
                    <a:pt x="6" y="132"/>
                  </a:lnTo>
                  <a:lnTo>
                    <a:pt x="7" y="132"/>
                  </a:lnTo>
                  <a:lnTo>
                    <a:pt x="9" y="131"/>
                  </a:lnTo>
                  <a:lnTo>
                    <a:pt x="10" y="129"/>
                  </a:lnTo>
                  <a:lnTo>
                    <a:pt x="10" y="127"/>
                  </a:lnTo>
                  <a:lnTo>
                    <a:pt x="10" y="127"/>
                  </a:lnTo>
                  <a:lnTo>
                    <a:pt x="10" y="97"/>
                  </a:lnTo>
                  <a:lnTo>
                    <a:pt x="9" y="66"/>
                  </a:lnTo>
                  <a:lnTo>
                    <a:pt x="9" y="51"/>
                  </a:lnTo>
                  <a:lnTo>
                    <a:pt x="10" y="36"/>
                  </a:lnTo>
                  <a:lnTo>
                    <a:pt x="12" y="21"/>
                  </a:lnTo>
                  <a:lnTo>
                    <a:pt x="15" y="5"/>
                  </a:lnTo>
                  <a:lnTo>
                    <a:pt x="15" y="5"/>
                  </a:lnTo>
                  <a:lnTo>
                    <a:pt x="15" y="3"/>
                  </a:lnTo>
                  <a:lnTo>
                    <a:pt x="14" y="2"/>
                  </a:lnTo>
                  <a:lnTo>
                    <a:pt x="13" y="0"/>
                  </a:lnTo>
                  <a:lnTo>
                    <a:pt x="11" y="0"/>
                  </a:lnTo>
                  <a:lnTo>
                    <a:pt x="10" y="0"/>
                  </a:lnTo>
                  <a:lnTo>
                    <a:pt x="8" y="0"/>
                  </a:lnTo>
                  <a:lnTo>
                    <a:pt x="7" y="1"/>
                  </a:lnTo>
                  <a:lnTo>
                    <a:pt x="6" y="3"/>
                  </a:lnTo>
                  <a:lnTo>
                    <a:pt x="6"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6" name="Freeform 193"/>
            <p:cNvSpPr/>
            <p:nvPr/>
          </p:nvSpPr>
          <p:spPr bwMode="auto">
            <a:xfrm>
              <a:off x="4727575" y="2568575"/>
              <a:ext cx="9525" cy="52388"/>
            </a:xfrm>
            <a:custGeom>
              <a:avLst/>
              <a:gdLst/>
              <a:ahLst/>
              <a:cxnLst>
                <a:cxn ang="0">
                  <a:pos x="10" y="3"/>
                </a:cxn>
                <a:cxn ang="0">
                  <a:pos x="10" y="3"/>
                </a:cxn>
                <a:cxn ang="0">
                  <a:pos x="3" y="48"/>
                </a:cxn>
                <a:cxn ang="0">
                  <a:pos x="1" y="72"/>
                </a:cxn>
                <a:cxn ang="0">
                  <a:pos x="0" y="95"/>
                </a:cxn>
                <a:cxn ang="0">
                  <a:pos x="0" y="95"/>
                </a:cxn>
                <a:cxn ang="0">
                  <a:pos x="0" y="97"/>
                </a:cxn>
                <a:cxn ang="0">
                  <a:pos x="1" y="98"/>
                </a:cxn>
                <a:cxn ang="0">
                  <a:pos x="3" y="99"/>
                </a:cxn>
                <a:cxn ang="0">
                  <a:pos x="6" y="99"/>
                </a:cxn>
                <a:cxn ang="0">
                  <a:pos x="7" y="99"/>
                </a:cxn>
                <a:cxn ang="0">
                  <a:pos x="9" y="98"/>
                </a:cxn>
                <a:cxn ang="0">
                  <a:pos x="10" y="97"/>
                </a:cxn>
                <a:cxn ang="0">
                  <a:pos x="10" y="95"/>
                </a:cxn>
                <a:cxn ang="0">
                  <a:pos x="10" y="95"/>
                </a:cxn>
                <a:cxn ang="0">
                  <a:pos x="11" y="72"/>
                </a:cxn>
                <a:cxn ang="0">
                  <a:pos x="13" y="50"/>
                </a:cxn>
                <a:cxn ang="0">
                  <a:pos x="19" y="6"/>
                </a:cxn>
                <a:cxn ang="0">
                  <a:pos x="19" y="6"/>
                </a:cxn>
                <a:cxn ang="0">
                  <a:pos x="19" y="4"/>
                </a:cxn>
                <a:cxn ang="0">
                  <a:pos x="18" y="2"/>
                </a:cxn>
                <a:cxn ang="0">
                  <a:pos x="15" y="0"/>
                </a:cxn>
                <a:cxn ang="0">
                  <a:pos x="14" y="0"/>
                </a:cxn>
                <a:cxn ang="0">
                  <a:pos x="12" y="0"/>
                </a:cxn>
                <a:cxn ang="0">
                  <a:pos x="11" y="2"/>
                </a:cxn>
                <a:cxn ang="0">
                  <a:pos x="10" y="3"/>
                </a:cxn>
                <a:cxn ang="0">
                  <a:pos x="10" y="3"/>
                </a:cxn>
              </a:cxnLst>
              <a:rect l="0" t="0" r="r" b="b"/>
              <a:pathLst>
                <a:path w="19" h="99">
                  <a:moveTo>
                    <a:pt x="10" y="3"/>
                  </a:moveTo>
                  <a:lnTo>
                    <a:pt x="10" y="3"/>
                  </a:lnTo>
                  <a:lnTo>
                    <a:pt x="3" y="48"/>
                  </a:lnTo>
                  <a:lnTo>
                    <a:pt x="1" y="72"/>
                  </a:lnTo>
                  <a:lnTo>
                    <a:pt x="0" y="95"/>
                  </a:lnTo>
                  <a:lnTo>
                    <a:pt x="0" y="95"/>
                  </a:lnTo>
                  <a:lnTo>
                    <a:pt x="0" y="97"/>
                  </a:lnTo>
                  <a:lnTo>
                    <a:pt x="1" y="98"/>
                  </a:lnTo>
                  <a:lnTo>
                    <a:pt x="3" y="99"/>
                  </a:lnTo>
                  <a:lnTo>
                    <a:pt x="6" y="99"/>
                  </a:lnTo>
                  <a:lnTo>
                    <a:pt x="7" y="99"/>
                  </a:lnTo>
                  <a:lnTo>
                    <a:pt x="9" y="98"/>
                  </a:lnTo>
                  <a:lnTo>
                    <a:pt x="10" y="97"/>
                  </a:lnTo>
                  <a:lnTo>
                    <a:pt x="10" y="95"/>
                  </a:lnTo>
                  <a:lnTo>
                    <a:pt x="10" y="95"/>
                  </a:lnTo>
                  <a:lnTo>
                    <a:pt x="11" y="72"/>
                  </a:lnTo>
                  <a:lnTo>
                    <a:pt x="13" y="50"/>
                  </a:lnTo>
                  <a:lnTo>
                    <a:pt x="19" y="6"/>
                  </a:lnTo>
                  <a:lnTo>
                    <a:pt x="19" y="6"/>
                  </a:lnTo>
                  <a:lnTo>
                    <a:pt x="19" y="4"/>
                  </a:lnTo>
                  <a:lnTo>
                    <a:pt x="18" y="2"/>
                  </a:lnTo>
                  <a:lnTo>
                    <a:pt x="15" y="0"/>
                  </a:lnTo>
                  <a:lnTo>
                    <a:pt x="14" y="0"/>
                  </a:lnTo>
                  <a:lnTo>
                    <a:pt x="12" y="0"/>
                  </a:lnTo>
                  <a:lnTo>
                    <a:pt x="11" y="2"/>
                  </a:lnTo>
                  <a:lnTo>
                    <a:pt x="10" y="3"/>
                  </a:lnTo>
                  <a:lnTo>
                    <a:pt x="10"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7" name="Freeform 194"/>
            <p:cNvSpPr/>
            <p:nvPr/>
          </p:nvSpPr>
          <p:spPr bwMode="auto">
            <a:xfrm>
              <a:off x="4748213" y="2590800"/>
              <a:ext cx="4763" cy="57150"/>
            </a:xfrm>
            <a:custGeom>
              <a:avLst/>
              <a:gdLst/>
              <a:ahLst/>
              <a:cxnLst>
                <a:cxn ang="0">
                  <a:pos x="0" y="5"/>
                </a:cxn>
                <a:cxn ang="0">
                  <a:pos x="0" y="104"/>
                </a:cxn>
                <a:cxn ang="0">
                  <a:pos x="0" y="104"/>
                </a:cxn>
                <a:cxn ang="0">
                  <a:pos x="0" y="107"/>
                </a:cxn>
                <a:cxn ang="0">
                  <a:pos x="1" y="109"/>
                </a:cxn>
                <a:cxn ang="0">
                  <a:pos x="3" y="109"/>
                </a:cxn>
                <a:cxn ang="0">
                  <a:pos x="4" y="110"/>
                </a:cxn>
                <a:cxn ang="0">
                  <a:pos x="6" y="109"/>
                </a:cxn>
                <a:cxn ang="0">
                  <a:pos x="7" y="109"/>
                </a:cxn>
                <a:cxn ang="0">
                  <a:pos x="9" y="107"/>
                </a:cxn>
                <a:cxn ang="0">
                  <a:pos x="9" y="104"/>
                </a:cxn>
                <a:cxn ang="0">
                  <a:pos x="9" y="5"/>
                </a:cxn>
                <a:cxn ang="0">
                  <a:pos x="9" y="5"/>
                </a:cxn>
                <a:cxn ang="0">
                  <a:pos x="9" y="3"/>
                </a:cxn>
                <a:cxn ang="0">
                  <a:pos x="7" y="2"/>
                </a:cxn>
                <a:cxn ang="0">
                  <a:pos x="6" y="1"/>
                </a:cxn>
                <a:cxn ang="0">
                  <a:pos x="4" y="0"/>
                </a:cxn>
                <a:cxn ang="0">
                  <a:pos x="3" y="1"/>
                </a:cxn>
                <a:cxn ang="0">
                  <a:pos x="1" y="2"/>
                </a:cxn>
                <a:cxn ang="0">
                  <a:pos x="0" y="3"/>
                </a:cxn>
                <a:cxn ang="0">
                  <a:pos x="0" y="5"/>
                </a:cxn>
                <a:cxn ang="0">
                  <a:pos x="0" y="5"/>
                </a:cxn>
              </a:cxnLst>
              <a:rect l="0" t="0" r="r" b="b"/>
              <a:pathLst>
                <a:path w="9" h="110">
                  <a:moveTo>
                    <a:pt x="0" y="5"/>
                  </a:moveTo>
                  <a:lnTo>
                    <a:pt x="0" y="104"/>
                  </a:lnTo>
                  <a:lnTo>
                    <a:pt x="0" y="104"/>
                  </a:lnTo>
                  <a:lnTo>
                    <a:pt x="0" y="107"/>
                  </a:lnTo>
                  <a:lnTo>
                    <a:pt x="1" y="109"/>
                  </a:lnTo>
                  <a:lnTo>
                    <a:pt x="3" y="109"/>
                  </a:lnTo>
                  <a:lnTo>
                    <a:pt x="4" y="110"/>
                  </a:lnTo>
                  <a:lnTo>
                    <a:pt x="6" y="109"/>
                  </a:lnTo>
                  <a:lnTo>
                    <a:pt x="7" y="109"/>
                  </a:lnTo>
                  <a:lnTo>
                    <a:pt x="9" y="107"/>
                  </a:lnTo>
                  <a:lnTo>
                    <a:pt x="9" y="104"/>
                  </a:lnTo>
                  <a:lnTo>
                    <a:pt x="9" y="5"/>
                  </a:lnTo>
                  <a:lnTo>
                    <a:pt x="9" y="5"/>
                  </a:lnTo>
                  <a:lnTo>
                    <a:pt x="9" y="3"/>
                  </a:lnTo>
                  <a:lnTo>
                    <a:pt x="7" y="2"/>
                  </a:lnTo>
                  <a:lnTo>
                    <a:pt x="6" y="1"/>
                  </a:lnTo>
                  <a:lnTo>
                    <a:pt x="4" y="0"/>
                  </a:lnTo>
                  <a:lnTo>
                    <a:pt x="3" y="1"/>
                  </a:lnTo>
                  <a:lnTo>
                    <a:pt x="1" y="2"/>
                  </a:lnTo>
                  <a:lnTo>
                    <a:pt x="0" y="3"/>
                  </a:lnTo>
                  <a:lnTo>
                    <a:pt x="0" y="5"/>
                  </a:lnTo>
                  <a:lnTo>
                    <a:pt x="0"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8" name="Freeform 195"/>
            <p:cNvSpPr/>
            <p:nvPr/>
          </p:nvSpPr>
          <p:spPr bwMode="auto">
            <a:xfrm>
              <a:off x="4641850" y="2751138"/>
              <a:ext cx="7938" cy="26988"/>
            </a:xfrm>
            <a:custGeom>
              <a:avLst/>
              <a:gdLst/>
              <a:ahLst/>
              <a:cxnLst>
                <a:cxn ang="0">
                  <a:pos x="15" y="46"/>
                </a:cxn>
                <a:cxn ang="0">
                  <a:pos x="15" y="46"/>
                </a:cxn>
                <a:cxn ang="0">
                  <a:pos x="12" y="36"/>
                </a:cxn>
                <a:cxn ang="0">
                  <a:pos x="11" y="26"/>
                </a:cxn>
                <a:cxn ang="0">
                  <a:pos x="10" y="5"/>
                </a:cxn>
                <a:cxn ang="0">
                  <a:pos x="10" y="5"/>
                </a:cxn>
                <a:cxn ang="0">
                  <a:pos x="10" y="3"/>
                </a:cxn>
                <a:cxn ang="0">
                  <a:pos x="8" y="1"/>
                </a:cxn>
                <a:cxn ang="0">
                  <a:pos x="6" y="1"/>
                </a:cxn>
                <a:cxn ang="0">
                  <a:pos x="5" y="0"/>
                </a:cxn>
                <a:cxn ang="0">
                  <a:pos x="3" y="1"/>
                </a:cxn>
                <a:cxn ang="0">
                  <a:pos x="1" y="1"/>
                </a:cxn>
                <a:cxn ang="0">
                  <a:pos x="0" y="3"/>
                </a:cxn>
                <a:cxn ang="0">
                  <a:pos x="0" y="5"/>
                </a:cxn>
                <a:cxn ang="0">
                  <a:pos x="0" y="5"/>
                </a:cxn>
                <a:cxn ang="0">
                  <a:pos x="1" y="27"/>
                </a:cxn>
                <a:cxn ang="0">
                  <a:pos x="2" y="38"/>
                </a:cxn>
                <a:cxn ang="0">
                  <a:pos x="5" y="48"/>
                </a:cxn>
                <a:cxn ang="0">
                  <a:pos x="5" y="48"/>
                </a:cxn>
                <a:cxn ang="0">
                  <a:pos x="6" y="50"/>
                </a:cxn>
                <a:cxn ang="0">
                  <a:pos x="7" y="51"/>
                </a:cxn>
                <a:cxn ang="0">
                  <a:pos x="10" y="51"/>
                </a:cxn>
                <a:cxn ang="0">
                  <a:pos x="11" y="51"/>
                </a:cxn>
                <a:cxn ang="0">
                  <a:pos x="13" y="51"/>
                </a:cxn>
                <a:cxn ang="0">
                  <a:pos x="14" y="49"/>
                </a:cxn>
                <a:cxn ang="0">
                  <a:pos x="15" y="48"/>
                </a:cxn>
                <a:cxn ang="0">
                  <a:pos x="15" y="46"/>
                </a:cxn>
                <a:cxn ang="0">
                  <a:pos x="15" y="46"/>
                </a:cxn>
              </a:cxnLst>
              <a:rect l="0" t="0" r="r" b="b"/>
              <a:pathLst>
                <a:path w="15" h="51">
                  <a:moveTo>
                    <a:pt x="15" y="46"/>
                  </a:moveTo>
                  <a:lnTo>
                    <a:pt x="15" y="46"/>
                  </a:lnTo>
                  <a:lnTo>
                    <a:pt x="12" y="36"/>
                  </a:lnTo>
                  <a:lnTo>
                    <a:pt x="11" y="26"/>
                  </a:lnTo>
                  <a:lnTo>
                    <a:pt x="10" y="5"/>
                  </a:lnTo>
                  <a:lnTo>
                    <a:pt x="10" y="5"/>
                  </a:lnTo>
                  <a:lnTo>
                    <a:pt x="10" y="3"/>
                  </a:lnTo>
                  <a:lnTo>
                    <a:pt x="8" y="1"/>
                  </a:lnTo>
                  <a:lnTo>
                    <a:pt x="6" y="1"/>
                  </a:lnTo>
                  <a:lnTo>
                    <a:pt x="5" y="0"/>
                  </a:lnTo>
                  <a:lnTo>
                    <a:pt x="3" y="1"/>
                  </a:lnTo>
                  <a:lnTo>
                    <a:pt x="1" y="1"/>
                  </a:lnTo>
                  <a:lnTo>
                    <a:pt x="0" y="3"/>
                  </a:lnTo>
                  <a:lnTo>
                    <a:pt x="0" y="5"/>
                  </a:lnTo>
                  <a:lnTo>
                    <a:pt x="0" y="5"/>
                  </a:lnTo>
                  <a:lnTo>
                    <a:pt x="1" y="27"/>
                  </a:lnTo>
                  <a:lnTo>
                    <a:pt x="2" y="38"/>
                  </a:lnTo>
                  <a:lnTo>
                    <a:pt x="5" y="48"/>
                  </a:lnTo>
                  <a:lnTo>
                    <a:pt x="5" y="48"/>
                  </a:lnTo>
                  <a:lnTo>
                    <a:pt x="6" y="50"/>
                  </a:lnTo>
                  <a:lnTo>
                    <a:pt x="7" y="51"/>
                  </a:lnTo>
                  <a:lnTo>
                    <a:pt x="10" y="51"/>
                  </a:lnTo>
                  <a:lnTo>
                    <a:pt x="11" y="51"/>
                  </a:lnTo>
                  <a:lnTo>
                    <a:pt x="13" y="51"/>
                  </a:lnTo>
                  <a:lnTo>
                    <a:pt x="14" y="49"/>
                  </a:lnTo>
                  <a:lnTo>
                    <a:pt x="15" y="48"/>
                  </a:lnTo>
                  <a:lnTo>
                    <a:pt x="15" y="46"/>
                  </a:lnTo>
                  <a:lnTo>
                    <a:pt x="15" y="46"/>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9" name="Freeform 196"/>
            <p:cNvSpPr/>
            <p:nvPr/>
          </p:nvSpPr>
          <p:spPr bwMode="auto">
            <a:xfrm>
              <a:off x="4675188" y="2751138"/>
              <a:ext cx="12700" cy="34925"/>
            </a:xfrm>
            <a:custGeom>
              <a:avLst/>
              <a:gdLst/>
              <a:ahLst/>
              <a:cxnLst>
                <a:cxn ang="0">
                  <a:pos x="18" y="39"/>
                </a:cxn>
                <a:cxn ang="0">
                  <a:pos x="18" y="39"/>
                </a:cxn>
                <a:cxn ang="0">
                  <a:pos x="14" y="31"/>
                </a:cxn>
                <a:cxn ang="0">
                  <a:pos x="12" y="23"/>
                </a:cxn>
                <a:cxn ang="0">
                  <a:pos x="9" y="13"/>
                </a:cxn>
                <a:cxn ang="0">
                  <a:pos x="9" y="5"/>
                </a:cxn>
                <a:cxn ang="0">
                  <a:pos x="9" y="5"/>
                </a:cxn>
                <a:cxn ang="0">
                  <a:pos x="8" y="3"/>
                </a:cxn>
                <a:cxn ang="0">
                  <a:pos x="7" y="1"/>
                </a:cxn>
                <a:cxn ang="0">
                  <a:pos x="6" y="1"/>
                </a:cxn>
                <a:cxn ang="0">
                  <a:pos x="4" y="0"/>
                </a:cxn>
                <a:cxn ang="0">
                  <a:pos x="3" y="1"/>
                </a:cxn>
                <a:cxn ang="0">
                  <a:pos x="1" y="1"/>
                </a:cxn>
                <a:cxn ang="0">
                  <a:pos x="0" y="3"/>
                </a:cxn>
                <a:cxn ang="0">
                  <a:pos x="0" y="5"/>
                </a:cxn>
                <a:cxn ang="0">
                  <a:pos x="0" y="5"/>
                </a:cxn>
                <a:cxn ang="0">
                  <a:pos x="0" y="17"/>
                </a:cxn>
                <a:cxn ang="0">
                  <a:pos x="1" y="24"/>
                </a:cxn>
                <a:cxn ang="0">
                  <a:pos x="3" y="30"/>
                </a:cxn>
                <a:cxn ang="0">
                  <a:pos x="3" y="30"/>
                </a:cxn>
                <a:cxn ang="0">
                  <a:pos x="6" y="38"/>
                </a:cxn>
                <a:cxn ang="0">
                  <a:pos x="9" y="45"/>
                </a:cxn>
                <a:cxn ang="0">
                  <a:pos x="13" y="54"/>
                </a:cxn>
                <a:cxn ang="0">
                  <a:pos x="14" y="62"/>
                </a:cxn>
                <a:cxn ang="0">
                  <a:pos x="14" y="62"/>
                </a:cxn>
                <a:cxn ang="0">
                  <a:pos x="15" y="64"/>
                </a:cxn>
                <a:cxn ang="0">
                  <a:pos x="16" y="65"/>
                </a:cxn>
                <a:cxn ang="0">
                  <a:pos x="18" y="66"/>
                </a:cxn>
                <a:cxn ang="0">
                  <a:pos x="19" y="66"/>
                </a:cxn>
                <a:cxn ang="0">
                  <a:pos x="21" y="66"/>
                </a:cxn>
                <a:cxn ang="0">
                  <a:pos x="22" y="65"/>
                </a:cxn>
                <a:cxn ang="0">
                  <a:pos x="23" y="64"/>
                </a:cxn>
                <a:cxn ang="0">
                  <a:pos x="24" y="62"/>
                </a:cxn>
                <a:cxn ang="0">
                  <a:pos x="24" y="62"/>
                </a:cxn>
                <a:cxn ang="0">
                  <a:pos x="23" y="56"/>
                </a:cxn>
                <a:cxn ang="0">
                  <a:pos x="22" y="49"/>
                </a:cxn>
                <a:cxn ang="0">
                  <a:pos x="18" y="39"/>
                </a:cxn>
                <a:cxn ang="0">
                  <a:pos x="18" y="39"/>
                </a:cxn>
              </a:cxnLst>
              <a:rect l="0" t="0" r="r" b="b"/>
              <a:pathLst>
                <a:path w="24" h="66">
                  <a:moveTo>
                    <a:pt x="18" y="39"/>
                  </a:moveTo>
                  <a:lnTo>
                    <a:pt x="18" y="39"/>
                  </a:lnTo>
                  <a:lnTo>
                    <a:pt x="14" y="31"/>
                  </a:lnTo>
                  <a:lnTo>
                    <a:pt x="12" y="23"/>
                  </a:lnTo>
                  <a:lnTo>
                    <a:pt x="9" y="13"/>
                  </a:lnTo>
                  <a:lnTo>
                    <a:pt x="9" y="5"/>
                  </a:lnTo>
                  <a:lnTo>
                    <a:pt x="9" y="5"/>
                  </a:lnTo>
                  <a:lnTo>
                    <a:pt x="8" y="3"/>
                  </a:lnTo>
                  <a:lnTo>
                    <a:pt x="7" y="1"/>
                  </a:lnTo>
                  <a:lnTo>
                    <a:pt x="6" y="1"/>
                  </a:lnTo>
                  <a:lnTo>
                    <a:pt x="4" y="0"/>
                  </a:lnTo>
                  <a:lnTo>
                    <a:pt x="3" y="1"/>
                  </a:lnTo>
                  <a:lnTo>
                    <a:pt x="1" y="1"/>
                  </a:lnTo>
                  <a:lnTo>
                    <a:pt x="0" y="3"/>
                  </a:lnTo>
                  <a:lnTo>
                    <a:pt x="0" y="5"/>
                  </a:lnTo>
                  <a:lnTo>
                    <a:pt x="0" y="5"/>
                  </a:lnTo>
                  <a:lnTo>
                    <a:pt x="0" y="17"/>
                  </a:lnTo>
                  <a:lnTo>
                    <a:pt x="1" y="24"/>
                  </a:lnTo>
                  <a:lnTo>
                    <a:pt x="3" y="30"/>
                  </a:lnTo>
                  <a:lnTo>
                    <a:pt x="3" y="30"/>
                  </a:lnTo>
                  <a:lnTo>
                    <a:pt x="6" y="38"/>
                  </a:lnTo>
                  <a:lnTo>
                    <a:pt x="9" y="45"/>
                  </a:lnTo>
                  <a:lnTo>
                    <a:pt x="13" y="54"/>
                  </a:lnTo>
                  <a:lnTo>
                    <a:pt x="14" y="62"/>
                  </a:lnTo>
                  <a:lnTo>
                    <a:pt x="14" y="62"/>
                  </a:lnTo>
                  <a:lnTo>
                    <a:pt x="15" y="64"/>
                  </a:lnTo>
                  <a:lnTo>
                    <a:pt x="16" y="65"/>
                  </a:lnTo>
                  <a:lnTo>
                    <a:pt x="18" y="66"/>
                  </a:lnTo>
                  <a:lnTo>
                    <a:pt x="19" y="66"/>
                  </a:lnTo>
                  <a:lnTo>
                    <a:pt x="21" y="66"/>
                  </a:lnTo>
                  <a:lnTo>
                    <a:pt x="22" y="65"/>
                  </a:lnTo>
                  <a:lnTo>
                    <a:pt x="23" y="64"/>
                  </a:lnTo>
                  <a:lnTo>
                    <a:pt x="24" y="62"/>
                  </a:lnTo>
                  <a:lnTo>
                    <a:pt x="24" y="62"/>
                  </a:lnTo>
                  <a:lnTo>
                    <a:pt x="23" y="56"/>
                  </a:lnTo>
                  <a:lnTo>
                    <a:pt x="22" y="49"/>
                  </a:lnTo>
                  <a:lnTo>
                    <a:pt x="18" y="39"/>
                  </a:lnTo>
                  <a:lnTo>
                    <a:pt x="18" y="39"/>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0" name="Freeform 197"/>
            <p:cNvSpPr/>
            <p:nvPr/>
          </p:nvSpPr>
          <p:spPr bwMode="auto">
            <a:xfrm>
              <a:off x="4710113" y="2759075"/>
              <a:ext cx="9525" cy="44450"/>
            </a:xfrm>
            <a:custGeom>
              <a:avLst/>
              <a:gdLst/>
              <a:ahLst/>
              <a:cxnLst>
                <a:cxn ang="0">
                  <a:pos x="10" y="4"/>
                </a:cxn>
                <a:cxn ang="0">
                  <a:pos x="10" y="4"/>
                </a:cxn>
                <a:cxn ang="0">
                  <a:pos x="10" y="2"/>
                </a:cxn>
                <a:cxn ang="0">
                  <a:pos x="9" y="1"/>
                </a:cxn>
                <a:cxn ang="0">
                  <a:pos x="6" y="0"/>
                </a:cxn>
                <a:cxn ang="0">
                  <a:pos x="4" y="0"/>
                </a:cxn>
                <a:cxn ang="0">
                  <a:pos x="3" y="0"/>
                </a:cxn>
                <a:cxn ang="0">
                  <a:pos x="1" y="1"/>
                </a:cxn>
                <a:cxn ang="0">
                  <a:pos x="0" y="2"/>
                </a:cxn>
                <a:cxn ang="0">
                  <a:pos x="0" y="4"/>
                </a:cxn>
                <a:cxn ang="0">
                  <a:pos x="0" y="4"/>
                </a:cxn>
                <a:cxn ang="0">
                  <a:pos x="1" y="24"/>
                </a:cxn>
                <a:cxn ang="0">
                  <a:pos x="3" y="44"/>
                </a:cxn>
                <a:cxn ang="0">
                  <a:pos x="6" y="63"/>
                </a:cxn>
                <a:cxn ang="0">
                  <a:pos x="10" y="82"/>
                </a:cxn>
                <a:cxn ang="0">
                  <a:pos x="10" y="82"/>
                </a:cxn>
                <a:cxn ang="0">
                  <a:pos x="11" y="84"/>
                </a:cxn>
                <a:cxn ang="0">
                  <a:pos x="12" y="85"/>
                </a:cxn>
                <a:cxn ang="0">
                  <a:pos x="14" y="85"/>
                </a:cxn>
                <a:cxn ang="0">
                  <a:pos x="16" y="85"/>
                </a:cxn>
                <a:cxn ang="0">
                  <a:pos x="17" y="84"/>
                </a:cxn>
                <a:cxn ang="0">
                  <a:pos x="18" y="83"/>
                </a:cxn>
                <a:cxn ang="0">
                  <a:pos x="19" y="82"/>
                </a:cxn>
                <a:cxn ang="0">
                  <a:pos x="19" y="80"/>
                </a:cxn>
                <a:cxn ang="0">
                  <a:pos x="19" y="80"/>
                </a:cxn>
                <a:cxn ang="0">
                  <a:pos x="16" y="61"/>
                </a:cxn>
                <a:cxn ang="0">
                  <a:pos x="13" y="43"/>
                </a:cxn>
                <a:cxn ang="0">
                  <a:pos x="11" y="24"/>
                </a:cxn>
                <a:cxn ang="0">
                  <a:pos x="10" y="4"/>
                </a:cxn>
                <a:cxn ang="0">
                  <a:pos x="10" y="4"/>
                </a:cxn>
              </a:cxnLst>
              <a:rect l="0" t="0" r="r" b="b"/>
              <a:pathLst>
                <a:path w="19" h="85">
                  <a:moveTo>
                    <a:pt x="10" y="4"/>
                  </a:moveTo>
                  <a:lnTo>
                    <a:pt x="10" y="4"/>
                  </a:lnTo>
                  <a:lnTo>
                    <a:pt x="10" y="2"/>
                  </a:lnTo>
                  <a:lnTo>
                    <a:pt x="9" y="1"/>
                  </a:lnTo>
                  <a:lnTo>
                    <a:pt x="6" y="0"/>
                  </a:lnTo>
                  <a:lnTo>
                    <a:pt x="4" y="0"/>
                  </a:lnTo>
                  <a:lnTo>
                    <a:pt x="3" y="0"/>
                  </a:lnTo>
                  <a:lnTo>
                    <a:pt x="1" y="1"/>
                  </a:lnTo>
                  <a:lnTo>
                    <a:pt x="0" y="2"/>
                  </a:lnTo>
                  <a:lnTo>
                    <a:pt x="0" y="4"/>
                  </a:lnTo>
                  <a:lnTo>
                    <a:pt x="0" y="4"/>
                  </a:lnTo>
                  <a:lnTo>
                    <a:pt x="1" y="24"/>
                  </a:lnTo>
                  <a:lnTo>
                    <a:pt x="3" y="44"/>
                  </a:lnTo>
                  <a:lnTo>
                    <a:pt x="6" y="63"/>
                  </a:lnTo>
                  <a:lnTo>
                    <a:pt x="10" y="82"/>
                  </a:lnTo>
                  <a:lnTo>
                    <a:pt x="10" y="82"/>
                  </a:lnTo>
                  <a:lnTo>
                    <a:pt x="11" y="84"/>
                  </a:lnTo>
                  <a:lnTo>
                    <a:pt x="12" y="85"/>
                  </a:lnTo>
                  <a:lnTo>
                    <a:pt x="14" y="85"/>
                  </a:lnTo>
                  <a:lnTo>
                    <a:pt x="16" y="85"/>
                  </a:lnTo>
                  <a:lnTo>
                    <a:pt x="17" y="84"/>
                  </a:lnTo>
                  <a:lnTo>
                    <a:pt x="18" y="83"/>
                  </a:lnTo>
                  <a:lnTo>
                    <a:pt x="19" y="82"/>
                  </a:lnTo>
                  <a:lnTo>
                    <a:pt x="19" y="80"/>
                  </a:lnTo>
                  <a:lnTo>
                    <a:pt x="19" y="80"/>
                  </a:lnTo>
                  <a:lnTo>
                    <a:pt x="16" y="61"/>
                  </a:lnTo>
                  <a:lnTo>
                    <a:pt x="13" y="43"/>
                  </a:lnTo>
                  <a:lnTo>
                    <a:pt x="11" y="24"/>
                  </a:lnTo>
                  <a:lnTo>
                    <a:pt x="10" y="4"/>
                  </a:lnTo>
                  <a:lnTo>
                    <a:pt x="10"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1" name="Freeform 198"/>
            <p:cNvSpPr/>
            <p:nvPr/>
          </p:nvSpPr>
          <p:spPr bwMode="auto">
            <a:xfrm>
              <a:off x="4416425" y="2370138"/>
              <a:ext cx="15875" cy="106363"/>
            </a:xfrm>
            <a:custGeom>
              <a:avLst/>
              <a:gdLst/>
              <a:ahLst/>
              <a:cxnLst>
                <a:cxn ang="0">
                  <a:pos x="19" y="3"/>
                </a:cxn>
                <a:cxn ang="0">
                  <a:pos x="19" y="3"/>
                </a:cxn>
                <a:cxn ang="0">
                  <a:pos x="14" y="24"/>
                </a:cxn>
                <a:cxn ang="0">
                  <a:pos x="13" y="34"/>
                </a:cxn>
                <a:cxn ang="0">
                  <a:pos x="13" y="45"/>
                </a:cxn>
                <a:cxn ang="0">
                  <a:pos x="13" y="98"/>
                </a:cxn>
                <a:cxn ang="0">
                  <a:pos x="13" y="98"/>
                </a:cxn>
                <a:cxn ang="0">
                  <a:pos x="13" y="124"/>
                </a:cxn>
                <a:cxn ang="0">
                  <a:pos x="12" y="136"/>
                </a:cxn>
                <a:cxn ang="0">
                  <a:pos x="10" y="149"/>
                </a:cxn>
                <a:cxn ang="0">
                  <a:pos x="10" y="149"/>
                </a:cxn>
                <a:cxn ang="0">
                  <a:pos x="4" y="171"/>
                </a:cxn>
                <a:cxn ang="0">
                  <a:pos x="2" y="183"/>
                </a:cxn>
                <a:cxn ang="0">
                  <a:pos x="0" y="194"/>
                </a:cxn>
                <a:cxn ang="0">
                  <a:pos x="0" y="194"/>
                </a:cxn>
                <a:cxn ang="0">
                  <a:pos x="1" y="196"/>
                </a:cxn>
                <a:cxn ang="0">
                  <a:pos x="2" y="197"/>
                </a:cxn>
                <a:cxn ang="0">
                  <a:pos x="3" y="198"/>
                </a:cxn>
                <a:cxn ang="0">
                  <a:pos x="5" y="199"/>
                </a:cxn>
                <a:cxn ang="0">
                  <a:pos x="6" y="198"/>
                </a:cxn>
                <a:cxn ang="0">
                  <a:pos x="8" y="197"/>
                </a:cxn>
                <a:cxn ang="0">
                  <a:pos x="9" y="196"/>
                </a:cxn>
                <a:cxn ang="0">
                  <a:pos x="10" y="194"/>
                </a:cxn>
                <a:cxn ang="0">
                  <a:pos x="10" y="194"/>
                </a:cxn>
                <a:cxn ang="0">
                  <a:pos x="11" y="182"/>
                </a:cxn>
                <a:cxn ang="0">
                  <a:pos x="14" y="169"/>
                </a:cxn>
                <a:cxn ang="0">
                  <a:pos x="20" y="144"/>
                </a:cxn>
                <a:cxn ang="0">
                  <a:pos x="20" y="144"/>
                </a:cxn>
                <a:cxn ang="0">
                  <a:pos x="22" y="135"/>
                </a:cxn>
                <a:cxn ang="0">
                  <a:pos x="22" y="125"/>
                </a:cxn>
                <a:cxn ang="0">
                  <a:pos x="22" y="105"/>
                </a:cxn>
                <a:cxn ang="0">
                  <a:pos x="22" y="105"/>
                </a:cxn>
                <a:cxn ang="0">
                  <a:pos x="22" y="80"/>
                </a:cxn>
                <a:cxn ang="0">
                  <a:pos x="22" y="55"/>
                </a:cxn>
                <a:cxn ang="0">
                  <a:pos x="23" y="31"/>
                </a:cxn>
                <a:cxn ang="0">
                  <a:pos x="25" y="18"/>
                </a:cxn>
                <a:cxn ang="0">
                  <a:pos x="29" y="6"/>
                </a:cxn>
                <a:cxn ang="0">
                  <a:pos x="29" y="6"/>
                </a:cxn>
                <a:cxn ang="0">
                  <a:pos x="29" y="4"/>
                </a:cxn>
                <a:cxn ang="0">
                  <a:pos x="28" y="2"/>
                </a:cxn>
                <a:cxn ang="0">
                  <a:pos x="27" y="1"/>
                </a:cxn>
                <a:cxn ang="0">
                  <a:pos x="24" y="0"/>
                </a:cxn>
                <a:cxn ang="0">
                  <a:pos x="23" y="0"/>
                </a:cxn>
                <a:cxn ang="0">
                  <a:pos x="21" y="0"/>
                </a:cxn>
                <a:cxn ang="0">
                  <a:pos x="20" y="2"/>
                </a:cxn>
                <a:cxn ang="0">
                  <a:pos x="19" y="3"/>
                </a:cxn>
                <a:cxn ang="0">
                  <a:pos x="19" y="3"/>
                </a:cxn>
              </a:cxnLst>
              <a:rect l="0" t="0" r="r" b="b"/>
              <a:pathLst>
                <a:path w="29" h="199">
                  <a:moveTo>
                    <a:pt x="19" y="3"/>
                  </a:moveTo>
                  <a:lnTo>
                    <a:pt x="19" y="3"/>
                  </a:lnTo>
                  <a:lnTo>
                    <a:pt x="14" y="24"/>
                  </a:lnTo>
                  <a:lnTo>
                    <a:pt x="13" y="34"/>
                  </a:lnTo>
                  <a:lnTo>
                    <a:pt x="13" y="45"/>
                  </a:lnTo>
                  <a:lnTo>
                    <a:pt x="13" y="98"/>
                  </a:lnTo>
                  <a:lnTo>
                    <a:pt x="13" y="98"/>
                  </a:lnTo>
                  <a:lnTo>
                    <a:pt x="13" y="124"/>
                  </a:lnTo>
                  <a:lnTo>
                    <a:pt x="12" y="136"/>
                  </a:lnTo>
                  <a:lnTo>
                    <a:pt x="10" y="149"/>
                  </a:lnTo>
                  <a:lnTo>
                    <a:pt x="10" y="149"/>
                  </a:lnTo>
                  <a:lnTo>
                    <a:pt x="4" y="171"/>
                  </a:lnTo>
                  <a:lnTo>
                    <a:pt x="2" y="183"/>
                  </a:lnTo>
                  <a:lnTo>
                    <a:pt x="0" y="194"/>
                  </a:lnTo>
                  <a:lnTo>
                    <a:pt x="0" y="194"/>
                  </a:lnTo>
                  <a:lnTo>
                    <a:pt x="1" y="196"/>
                  </a:lnTo>
                  <a:lnTo>
                    <a:pt x="2" y="197"/>
                  </a:lnTo>
                  <a:lnTo>
                    <a:pt x="3" y="198"/>
                  </a:lnTo>
                  <a:lnTo>
                    <a:pt x="5" y="199"/>
                  </a:lnTo>
                  <a:lnTo>
                    <a:pt x="6" y="198"/>
                  </a:lnTo>
                  <a:lnTo>
                    <a:pt x="8" y="197"/>
                  </a:lnTo>
                  <a:lnTo>
                    <a:pt x="9" y="196"/>
                  </a:lnTo>
                  <a:lnTo>
                    <a:pt x="10" y="194"/>
                  </a:lnTo>
                  <a:lnTo>
                    <a:pt x="10" y="194"/>
                  </a:lnTo>
                  <a:lnTo>
                    <a:pt x="11" y="182"/>
                  </a:lnTo>
                  <a:lnTo>
                    <a:pt x="14" y="169"/>
                  </a:lnTo>
                  <a:lnTo>
                    <a:pt x="20" y="144"/>
                  </a:lnTo>
                  <a:lnTo>
                    <a:pt x="20" y="144"/>
                  </a:lnTo>
                  <a:lnTo>
                    <a:pt x="22" y="135"/>
                  </a:lnTo>
                  <a:lnTo>
                    <a:pt x="22" y="125"/>
                  </a:lnTo>
                  <a:lnTo>
                    <a:pt x="22" y="105"/>
                  </a:lnTo>
                  <a:lnTo>
                    <a:pt x="22" y="105"/>
                  </a:lnTo>
                  <a:lnTo>
                    <a:pt x="22" y="80"/>
                  </a:lnTo>
                  <a:lnTo>
                    <a:pt x="22" y="55"/>
                  </a:lnTo>
                  <a:lnTo>
                    <a:pt x="23" y="31"/>
                  </a:lnTo>
                  <a:lnTo>
                    <a:pt x="25" y="18"/>
                  </a:lnTo>
                  <a:lnTo>
                    <a:pt x="29" y="6"/>
                  </a:lnTo>
                  <a:lnTo>
                    <a:pt x="29" y="6"/>
                  </a:lnTo>
                  <a:lnTo>
                    <a:pt x="29" y="4"/>
                  </a:lnTo>
                  <a:lnTo>
                    <a:pt x="28" y="2"/>
                  </a:lnTo>
                  <a:lnTo>
                    <a:pt x="27" y="1"/>
                  </a:lnTo>
                  <a:lnTo>
                    <a:pt x="24" y="0"/>
                  </a:lnTo>
                  <a:lnTo>
                    <a:pt x="23" y="0"/>
                  </a:lnTo>
                  <a:lnTo>
                    <a:pt x="21" y="0"/>
                  </a:lnTo>
                  <a:lnTo>
                    <a:pt x="20" y="2"/>
                  </a:lnTo>
                  <a:lnTo>
                    <a:pt x="19" y="3"/>
                  </a:lnTo>
                  <a:lnTo>
                    <a:pt x="19"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2" name="Freeform 199"/>
            <p:cNvSpPr/>
            <p:nvPr/>
          </p:nvSpPr>
          <p:spPr bwMode="auto">
            <a:xfrm>
              <a:off x="4464050" y="2424113"/>
              <a:ext cx="19050" cy="88900"/>
            </a:xfrm>
            <a:custGeom>
              <a:avLst/>
              <a:gdLst/>
              <a:ahLst/>
              <a:cxnLst>
                <a:cxn ang="0">
                  <a:pos x="26" y="3"/>
                </a:cxn>
                <a:cxn ang="0">
                  <a:pos x="26" y="3"/>
                </a:cxn>
                <a:cxn ang="0">
                  <a:pos x="18" y="42"/>
                </a:cxn>
                <a:cxn ang="0">
                  <a:pos x="11" y="83"/>
                </a:cxn>
                <a:cxn ang="0">
                  <a:pos x="6" y="123"/>
                </a:cxn>
                <a:cxn ang="0">
                  <a:pos x="0" y="162"/>
                </a:cxn>
                <a:cxn ang="0">
                  <a:pos x="0" y="162"/>
                </a:cxn>
                <a:cxn ang="0">
                  <a:pos x="0" y="164"/>
                </a:cxn>
                <a:cxn ang="0">
                  <a:pos x="2" y="166"/>
                </a:cxn>
                <a:cxn ang="0">
                  <a:pos x="3" y="167"/>
                </a:cxn>
                <a:cxn ang="0">
                  <a:pos x="5" y="167"/>
                </a:cxn>
                <a:cxn ang="0">
                  <a:pos x="8" y="166"/>
                </a:cxn>
                <a:cxn ang="0">
                  <a:pos x="10" y="164"/>
                </a:cxn>
                <a:cxn ang="0">
                  <a:pos x="10" y="162"/>
                </a:cxn>
                <a:cxn ang="0">
                  <a:pos x="10" y="162"/>
                </a:cxn>
                <a:cxn ang="0">
                  <a:pos x="15" y="123"/>
                </a:cxn>
                <a:cxn ang="0">
                  <a:pos x="20" y="84"/>
                </a:cxn>
                <a:cxn ang="0">
                  <a:pos x="26" y="45"/>
                </a:cxn>
                <a:cxn ang="0">
                  <a:pos x="36" y="6"/>
                </a:cxn>
                <a:cxn ang="0">
                  <a:pos x="36" y="6"/>
                </a:cxn>
                <a:cxn ang="0">
                  <a:pos x="36" y="4"/>
                </a:cxn>
                <a:cxn ang="0">
                  <a:pos x="35" y="2"/>
                </a:cxn>
                <a:cxn ang="0">
                  <a:pos x="34" y="1"/>
                </a:cxn>
                <a:cxn ang="0">
                  <a:pos x="31" y="0"/>
                </a:cxn>
                <a:cxn ang="0">
                  <a:pos x="29" y="0"/>
                </a:cxn>
                <a:cxn ang="0">
                  <a:pos x="28" y="0"/>
                </a:cxn>
                <a:cxn ang="0">
                  <a:pos x="26" y="1"/>
                </a:cxn>
                <a:cxn ang="0">
                  <a:pos x="26" y="3"/>
                </a:cxn>
                <a:cxn ang="0">
                  <a:pos x="26" y="3"/>
                </a:cxn>
              </a:cxnLst>
              <a:rect l="0" t="0" r="r" b="b"/>
              <a:pathLst>
                <a:path w="36" h="167">
                  <a:moveTo>
                    <a:pt x="26" y="3"/>
                  </a:moveTo>
                  <a:lnTo>
                    <a:pt x="26" y="3"/>
                  </a:lnTo>
                  <a:lnTo>
                    <a:pt x="18" y="42"/>
                  </a:lnTo>
                  <a:lnTo>
                    <a:pt x="11" y="83"/>
                  </a:lnTo>
                  <a:lnTo>
                    <a:pt x="6" y="123"/>
                  </a:lnTo>
                  <a:lnTo>
                    <a:pt x="0" y="162"/>
                  </a:lnTo>
                  <a:lnTo>
                    <a:pt x="0" y="162"/>
                  </a:lnTo>
                  <a:lnTo>
                    <a:pt x="0" y="164"/>
                  </a:lnTo>
                  <a:lnTo>
                    <a:pt x="2" y="166"/>
                  </a:lnTo>
                  <a:lnTo>
                    <a:pt x="3" y="167"/>
                  </a:lnTo>
                  <a:lnTo>
                    <a:pt x="5" y="167"/>
                  </a:lnTo>
                  <a:lnTo>
                    <a:pt x="8" y="166"/>
                  </a:lnTo>
                  <a:lnTo>
                    <a:pt x="10" y="164"/>
                  </a:lnTo>
                  <a:lnTo>
                    <a:pt x="10" y="162"/>
                  </a:lnTo>
                  <a:lnTo>
                    <a:pt x="10" y="162"/>
                  </a:lnTo>
                  <a:lnTo>
                    <a:pt x="15" y="123"/>
                  </a:lnTo>
                  <a:lnTo>
                    <a:pt x="20" y="84"/>
                  </a:lnTo>
                  <a:lnTo>
                    <a:pt x="26" y="45"/>
                  </a:lnTo>
                  <a:lnTo>
                    <a:pt x="36" y="6"/>
                  </a:lnTo>
                  <a:lnTo>
                    <a:pt x="36" y="6"/>
                  </a:lnTo>
                  <a:lnTo>
                    <a:pt x="36" y="4"/>
                  </a:lnTo>
                  <a:lnTo>
                    <a:pt x="35" y="2"/>
                  </a:lnTo>
                  <a:lnTo>
                    <a:pt x="34" y="1"/>
                  </a:lnTo>
                  <a:lnTo>
                    <a:pt x="31" y="0"/>
                  </a:lnTo>
                  <a:lnTo>
                    <a:pt x="29" y="0"/>
                  </a:lnTo>
                  <a:lnTo>
                    <a:pt x="28" y="0"/>
                  </a:lnTo>
                  <a:lnTo>
                    <a:pt x="26" y="1"/>
                  </a:lnTo>
                  <a:lnTo>
                    <a:pt x="26" y="3"/>
                  </a:lnTo>
                  <a:lnTo>
                    <a:pt x="26"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3" name="Freeform 200"/>
            <p:cNvSpPr/>
            <p:nvPr/>
          </p:nvSpPr>
          <p:spPr bwMode="auto">
            <a:xfrm>
              <a:off x="4521200" y="2484438"/>
              <a:ext cx="17463" cy="95250"/>
            </a:xfrm>
            <a:custGeom>
              <a:avLst/>
              <a:gdLst/>
              <a:ahLst/>
              <a:cxnLst>
                <a:cxn ang="0">
                  <a:pos x="26" y="5"/>
                </a:cxn>
                <a:cxn ang="0">
                  <a:pos x="26" y="5"/>
                </a:cxn>
                <a:cxn ang="0">
                  <a:pos x="25" y="26"/>
                </a:cxn>
                <a:cxn ang="0">
                  <a:pos x="23" y="46"/>
                </a:cxn>
                <a:cxn ang="0">
                  <a:pos x="20" y="67"/>
                </a:cxn>
                <a:cxn ang="0">
                  <a:pos x="14" y="88"/>
                </a:cxn>
                <a:cxn ang="0">
                  <a:pos x="14" y="88"/>
                </a:cxn>
                <a:cxn ang="0">
                  <a:pos x="11" y="98"/>
                </a:cxn>
                <a:cxn ang="0">
                  <a:pos x="9" y="109"/>
                </a:cxn>
                <a:cxn ang="0">
                  <a:pos x="6" y="131"/>
                </a:cxn>
                <a:cxn ang="0">
                  <a:pos x="3" y="153"/>
                </a:cxn>
                <a:cxn ang="0">
                  <a:pos x="0" y="174"/>
                </a:cxn>
                <a:cxn ang="0">
                  <a:pos x="0" y="174"/>
                </a:cxn>
                <a:cxn ang="0">
                  <a:pos x="0" y="176"/>
                </a:cxn>
                <a:cxn ang="0">
                  <a:pos x="1" y="177"/>
                </a:cxn>
                <a:cxn ang="0">
                  <a:pos x="4" y="179"/>
                </a:cxn>
                <a:cxn ang="0">
                  <a:pos x="6" y="179"/>
                </a:cxn>
                <a:cxn ang="0">
                  <a:pos x="7" y="179"/>
                </a:cxn>
                <a:cxn ang="0">
                  <a:pos x="8" y="178"/>
                </a:cxn>
                <a:cxn ang="0">
                  <a:pos x="9" y="176"/>
                </a:cxn>
                <a:cxn ang="0">
                  <a:pos x="9" y="176"/>
                </a:cxn>
                <a:cxn ang="0">
                  <a:pos x="12" y="155"/>
                </a:cxn>
                <a:cxn ang="0">
                  <a:pos x="15" y="133"/>
                </a:cxn>
                <a:cxn ang="0">
                  <a:pos x="18" y="111"/>
                </a:cxn>
                <a:cxn ang="0">
                  <a:pos x="24" y="91"/>
                </a:cxn>
                <a:cxn ang="0">
                  <a:pos x="24" y="91"/>
                </a:cxn>
                <a:cxn ang="0">
                  <a:pos x="28" y="69"/>
                </a:cxn>
                <a:cxn ang="0">
                  <a:pos x="32" y="48"/>
                </a:cxn>
                <a:cxn ang="0">
                  <a:pos x="34" y="27"/>
                </a:cxn>
                <a:cxn ang="0">
                  <a:pos x="35" y="5"/>
                </a:cxn>
                <a:cxn ang="0">
                  <a:pos x="35" y="5"/>
                </a:cxn>
                <a:cxn ang="0">
                  <a:pos x="34" y="3"/>
                </a:cxn>
                <a:cxn ang="0">
                  <a:pos x="33" y="1"/>
                </a:cxn>
                <a:cxn ang="0">
                  <a:pos x="32" y="0"/>
                </a:cxn>
                <a:cxn ang="0">
                  <a:pos x="30" y="0"/>
                </a:cxn>
                <a:cxn ang="0">
                  <a:pos x="28" y="0"/>
                </a:cxn>
                <a:cxn ang="0">
                  <a:pos x="27" y="1"/>
                </a:cxn>
                <a:cxn ang="0">
                  <a:pos x="26" y="3"/>
                </a:cxn>
                <a:cxn ang="0">
                  <a:pos x="26" y="5"/>
                </a:cxn>
                <a:cxn ang="0">
                  <a:pos x="26" y="5"/>
                </a:cxn>
              </a:cxnLst>
              <a:rect l="0" t="0" r="r" b="b"/>
              <a:pathLst>
                <a:path w="35" h="179">
                  <a:moveTo>
                    <a:pt x="26" y="5"/>
                  </a:moveTo>
                  <a:lnTo>
                    <a:pt x="26" y="5"/>
                  </a:lnTo>
                  <a:lnTo>
                    <a:pt x="25" y="26"/>
                  </a:lnTo>
                  <a:lnTo>
                    <a:pt x="23" y="46"/>
                  </a:lnTo>
                  <a:lnTo>
                    <a:pt x="20" y="67"/>
                  </a:lnTo>
                  <a:lnTo>
                    <a:pt x="14" y="88"/>
                  </a:lnTo>
                  <a:lnTo>
                    <a:pt x="14" y="88"/>
                  </a:lnTo>
                  <a:lnTo>
                    <a:pt x="11" y="98"/>
                  </a:lnTo>
                  <a:lnTo>
                    <a:pt x="9" y="109"/>
                  </a:lnTo>
                  <a:lnTo>
                    <a:pt x="6" y="131"/>
                  </a:lnTo>
                  <a:lnTo>
                    <a:pt x="3" y="153"/>
                  </a:lnTo>
                  <a:lnTo>
                    <a:pt x="0" y="174"/>
                  </a:lnTo>
                  <a:lnTo>
                    <a:pt x="0" y="174"/>
                  </a:lnTo>
                  <a:lnTo>
                    <a:pt x="0" y="176"/>
                  </a:lnTo>
                  <a:lnTo>
                    <a:pt x="1" y="177"/>
                  </a:lnTo>
                  <a:lnTo>
                    <a:pt x="4" y="179"/>
                  </a:lnTo>
                  <a:lnTo>
                    <a:pt x="6" y="179"/>
                  </a:lnTo>
                  <a:lnTo>
                    <a:pt x="7" y="179"/>
                  </a:lnTo>
                  <a:lnTo>
                    <a:pt x="8" y="178"/>
                  </a:lnTo>
                  <a:lnTo>
                    <a:pt x="9" y="176"/>
                  </a:lnTo>
                  <a:lnTo>
                    <a:pt x="9" y="176"/>
                  </a:lnTo>
                  <a:lnTo>
                    <a:pt x="12" y="155"/>
                  </a:lnTo>
                  <a:lnTo>
                    <a:pt x="15" y="133"/>
                  </a:lnTo>
                  <a:lnTo>
                    <a:pt x="18" y="111"/>
                  </a:lnTo>
                  <a:lnTo>
                    <a:pt x="24" y="91"/>
                  </a:lnTo>
                  <a:lnTo>
                    <a:pt x="24" y="91"/>
                  </a:lnTo>
                  <a:lnTo>
                    <a:pt x="28" y="69"/>
                  </a:lnTo>
                  <a:lnTo>
                    <a:pt x="32" y="48"/>
                  </a:lnTo>
                  <a:lnTo>
                    <a:pt x="34" y="27"/>
                  </a:lnTo>
                  <a:lnTo>
                    <a:pt x="35" y="5"/>
                  </a:lnTo>
                  <a:lnTo>
                    <a:pt x="35" y="5"/>
                  </a:lnTo>
                  <a:lnTo>
                    <a:pt x="34" y="3"/>
                  </a:lnTo>
                  <a:lnTo>
                    <a:pt x="33" y="1"/>
                  </a:lnTo>
                  <a:lnTo>
                    <a:pt x="32" y="0"/>
                  </a:lnTo>
                  <a:lnTo>
                    <a:pt x="30" y="0"/>
                  </a:lnTo>
                  <a:lnTo>
                    <a:pt x="28" y="0"/>
                  </a:lnTo>
                  <a:lnTo>
                    <a:pt x="27" y="1"/>
                  </a:lnTo>
                  <a:lnTo>
                    <a:pt x="26" y="3"/>
                  </a:lnTo>
                  <a:lnTo>
                    <a:pt x="26" y="5"/>
                  </a:lnTo>
                  <a:lnTo>
                    <a:pt x="26"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4" name="Freeform 201"/>
            <p:cNvSpPr/>
            <p:nvPr/>
          </p:nvSpPr>
          <p:spPr bwMode="auto">
            <a:xfrm>
              <a:off x="4570413" y="2508250"/>
              <a:ext cx="12700" cy="41275"/>
            </a:xfrm>
            <a:custGeom>
              <a:avLst/>
              <a:gdLst/>
              <a:ahLst/>
              <a:cxnLst>
                <a:cxn ang="0">
                  <a:pos x="12" y="3"/>
                </a:cxn>
                <a:cxn ang="0">
                  <a:pos x="12" y="3"/>
                </a:cxn>
                <a:cxn ang="0">
                  <a:pos x="8" y="21"/>
                </a:cxn>
                <a:cxn ang="0">
                  <a:pos x="6" y="38"/>
                </a:cxn>
                <a:cxn ang="0">
                  <a:pos x="3" y="56"/>
                </a:cxn>
                <a:cxn ang="0">
                  <a:pos x="0" y="73"/>
                </a:cxn>
                <a:cxn ang="0">
                  <a:pos x="0" y="73"/>
                </a:cxn>
                <a:cxn ang="0">
                  <a:pos x="0" y="76"/>
                </a:cxn>
                <a:cxn ang="0">
                  <a:pos x="1" y="77"/>
                </a:cxn>
                <a:cxn ang="0">
                  <a:pos x="2" y="78"/>
                </a:cxn>
                <a:cxn ang="0">
                  <a:pos x="3" y="79"/>
                </a:cxn>
                <a:cxn ang="0">
                  <a:pos x="5" y="79"/>
                </a:cxn>
                <a:cxn ang="0">
                  <a:pos x="7" y="79"/>
                </a:cxn>
                <a:cxn ang="0">
                  <a:pos x="8" y="78"/>
                </a:cxn>
                <a:cxn ang="0">
                  <a:pos x="9" y="76"/>
                </a:cxn>
                <a:cxn ang="0">
                  <a:pos x="9" y="76"/>
                </a:cxn>
                <a:cxn ang="0">
                  <a:pos x="12" y="58"/>
                </a:cxn>
                <a:cxn ang="0">
                  <a:pos x="14" y="40"/>
                </a:cxn>
                <a:cxn ang="0">
                  <a:pos x="17" y="23"/>
                </a:cxn>
                <a:cxn ang="0">
                  <a:pos x="22" y="6"/>
                </a:cxn>
                <a:cxn ang="0">
                  <a:pos x="22" y="6"/>
                </a:cxn>
                <a:cxn ang="0">
                  <a:pos x="22" y="4"/>
                </a:cxn>
                <a:cxn ang="0">
                  <a:pos x="22" y="2"/>
                </a:cxn>
                <a:cxn ang="0">
                  <a:pos x="21" y="1"/>
                </a:cxn>
                <a:cxn ang="0">
                  <a:pos x="19" y="0"/>
                </a:cxn>
                <a:cxn ang="0">
                  <a:pos x="16" y="0"/>
                </a:cxn>
                <a:cxn ang="0">
                  <a:pos x="15" y="0"/>
                </a:cxn>
                <a:cxn ang="0">
                  <a:pos x="13" y="1"/>
                </a:cxn>
                <a:cxn ang="0">
                  <a:pos x="12" y="3"/>
                </a:cxn>
                <a:cxn ang="0">
                  <a:pos x="12" y="3"/>
                </a:cxn>
              </a:cxnLst>
              <a:rect l="0" t="0" r="r" b="b"/>
              <a:pathLst>
                <a:path w="22" h="79">
                  <a:moveTo>
                    <a:pt x="12" y="3"/>
                  </a:moveTo>
                  <a:lnTo>
                    <a:pt x="12" y="3"/>
                  </a:lnTo>
                  <a:lnTo>
                    <a:pt x="8" y="21"/>
                  </a:lnTo>
                  <a:lnTo>
                    <a:pt x="6" y="38"/>
                  </a:lnTo>
                  <a:lnTo>
                    <a:pt x="3" y="56"/>
                  </a:lnTo>
                  <a:lnTo>
                    <a:pt x="0" y="73"/>
                  </a:lnTo>
                  <a:lnTo>
                    <a:pt x="0" y="73"/>
                  </a:lnTo>
                  <a:lnTo>
                    <a:pt x="0" y="76"/>
                  </a:lnTo>
                  <a:lnTo>
                    <a:pt x="1" y="77"/>
                  </a:lnTo>
                  <a:lnTo>
                    <a:pt x="2" y="78"/>
                  </a:lnTo>
                  <a:lnTo>
                    <a:pt x="3" y="79"/>
                  </a:lnTo>
                  <a:lnTo>
                    <a:pt x="5" y="79"/>
                  </a:lnTo>
                  <a:lnTo>
                    <a:pt x="7" y="79"/>
                  </a:lnTo>
                  <a:lnTo>
                    <a:pt x="8" y="78"/>
                  </a:lnTo>
                  <a:lnTo>
                    <a:pt x="9" y="76"/>
                  </a:lnTo>
                  <a:lnTo>
                    <a:pt x="9" y="76"/>
                  </a:lnTo>
                  <a:lnTo>
                    <a:pt x="12" y="58"/>
                  </a:lnTo>
                  <a:lnTo>
                    <a:pt x="14" y="40"/>
                  </a:lnTo>
                  <a:lnTo>
                    <a:pt x="17" y="23"/>
                  </a:lnTo>
                  <a:lnTo>
                    <a:pt x="22" y="6"/>
                  </a:lnTo>
                  <a:lnTo>
                    <a:pt x="22" y="6"/>
                  </a:lnTo>
                  <a:lnTo>
                    <a:pt x="22" y="4"/>
                  </a:lnTo>
                  <a:lnTo>
                    <a:pt x="22" y="2"/>
                  </a:lnTo>
                  <a:lnTo>
                    <a:pt x="21" y="1"/>
                  </a:lnTo>
                  <a:lnTo>
                    <a:pt x="19" y="0"/>
                  </a:lnTo>
                  <a:lnTo>
                    <a:pt x="16" y="0"/>
                  </a:lnTo>
                  <a:lnTo>
                    <a:pt x="15" y="0"/>
                  </a:lnTo>
                  <a:lnTo>
                    <a:pt x="13" y="1"/>
                  </a:lnTo>
                  <a:lnTo>
                    <a:pt x="12" y="3"/>
                  </a:lnTo>
                  <a:lnTo>
                    <a:pt x="12"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5" name="Freeform 202"/>
            <p:cNvSpPr/>
            <p:nvPr/>
          </p:nvSpPr>
          <p:spPr bwMode="auto">
            <a:xfrm>
              <a:off x="4603750" y="2557463"/>
              <a:ext cx="15875" cy="46038"/>
            </a:xfrm>
            <a:custGeom>
              <a:avLst/>
              <a:gdLst/>
              <a:ahLst/>
              <a:cxnLst>
                <a:cxn ang="0">
                  <a:pos x="20" y="3"/>
                </a:cxn>
                <a:cxn ang="0">
                  <a:pos x="20" y="3"/>
                </a:cxn>
                <a:cxn ang="0">
                  <a:pos x="0" y="79"/>
                </a:cxn>
                <a:cxn ang="0">
                  <a:pos x="0" y="79"/>
                </a:cxn>
                <a:cxn ang="0">
                  <a:pos x="0" y="81"/>
                </a:cxn>
                <a:cxn ang="0">
                  <a:pos x="1" y="83"/>
                </a:cxn>
                <a:cxn ang="0">
                  <a:pos x="2" y="84"/>
                </a:cxn>
                <a:cxn ang="0">
                  <a:pos x="4" y="85"/>
                </a:cxn>
                <a:cxn ang="0">
                  <a:pos x="5" y="85"/>
                </a:cxn>
                <a:cxn ang="0">
                  <a:pos x="7" y="85"/>
                </a:cxn>
                <a:cxn ang="0">
                  <a:pos x="8" y="84"/>
                </a:cxn>
                <a:cxn ang="0">
                  <a:pos x="9" y="82"/>
                </a:cxn>
                <a:cxn ang="0">
                  <a:pos x="9" y="82"/>
                </a:cxn>
                <a:cxn ang="0">
                  <a:pos x="28" y="5"/>
                </a:cxn>
                <a:cxn ang="0">
                  <a:pos x="28" y="5"/>
                </a:cxn>
                <a:cxn ang="0">
                  <a:pos x="29" y="3"/>
                </a:cxn>
                <a:cxn ang="0">
                  <a:pos x="28" y="2"/>
                </a:cxn>
                <a:cxn ang="0">
                  <a:pos x="27" y="1"/>
                </a:cxn>
                <a:cxn ang="0">
                  <a:pos x="25" y="0"/>
                </a:cxn>
                <a:cxn ang="0">
                  <a:pos x="23" y="0"/>
                </a:cxn>
                <a:cxn ang="0">
                  <a:pos x="22" y="0"/>
                </a:cxn>
                <a:cxn ang="0">
                  <a:pos x="20" y="1"/>
                </a:cxn>
                <a:cxn ang="0">
                  <a:pos x="20" y="3"/>
                </a:cxn>
                <a:cxn ang="0">
                  <a:pos x="20" y="3"/>
                </a:cxn>
              </a:cxnLst>
              <a:rect l="0" t="0" r="r" b="b"/>
              <a:pathLst>
                <a:path w="29" h="85">
                  <a:moveTo>
                    <a:pt x="20" y="3"/>
                  </a:moveTo>
                  <a:lnTo>
                    <a:pt x="20" y="3"/>
                  </a:lnTo>
                  <a:lnTo>
                    <a:pt x="0" y="79"/>
                  </a:lnTo>
                  <a:lnTo>
                    <a:pt x="0" y="79"/>
                  </a:lnTo>
                  <a:lnTo>
                    <a:pt x="0" y="81"/>
                  </a:lnTo>
                  <a:lnTo>
                    <a:pt x="1" y="83"/>
                  </a:lnTo>
                  <a:lnTo>
                    <a:pt x="2" y="84"/>
                  </a:lnTo>
                  <a:lnTo>
                    <a:pt x="4" y="85"/>
                  </a:lnTo>
                  <a:lnTo>
                    <a:pt x="5" y="85"/>
                  </a:lnTo>
                  <a:lnTo>
                    <a:pt x="7" y="85"/>
                  </a:lnTo>
                  <a:lnTo>
                    <a:pt x="8" y="84"/>
                  </a:lnTo>
                  <a:lnTo>
                    <a:pt x="9" y="82"/>
                  </a:lnTo>
                  <a:lnTo>
                    <a:pt x="9" y="82"/>
                  </a:lnTo>
                  <a:lnTo>
                    <a:pt x="28" y="5"/>
                  </a:lnTo>
                  <a:lnTo>
                    <a:pt x="28" y="5"/>
                  </a:lnTo>
                  <a:lnTo>
                    <a:pt x="29" y="3"/>
                  </a:lnTo>
                  <a:lnTo>
                    <a:pt x="28" y="2"/>
                  </a:lnTo>
                  <a:lnTo>
                    <a:pt x="27" y="1"/>
                  </a:lnTo>
                  <a:lnTo>
                    <a:pt x="25" y="0"/>
                  </a:lnTo>
                  <a:lnTo>
                    <a:pt x="23" y="0"/>
                  </a:lnTo>
                  <a:lnTo>
                    <a:pt x="22" y="0"/>
                  </a:lnTo>
                  <a:lnTo>
                    <a:pt x="20" y="1"/>
                  </a:lnTo>
                  <a:lnTo>
                    <a:pt x="20" y="3"/>
                  </a:lnTo>
                  <a:lnTo>
                    <a:pt x="20"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6" name="Freeform 203"/>
            <p:cNvSpPr/>
            <p:nvPr/>
          </p:nvSpPr>
          <p:spPr bwMode="auto">
            <a:xfrm>
              <a:off x="4687888" y="2668588"/>
              <a:ext cx="15875" cy="61913"/>
            </a:xfrm>
            <a:custGeom>
              <a:avLst/>
              <a:gdLst/>
              <a:ahLst/>
              <a:cxnLst>
                <a:cxn ang="0">
                  <a:pos x="19" y="4"/>
                </a:cxn>
                <a:cxn ang="0">
                  <a:pos x="19" y="4"/>
                </a:cxn>
                <a:cxn ang="0">
                  <a:pos x="19" y="12"/>
                </a:cxn>
                <a:cxn ang="0">
                  <a:pos x="17" y="19"/>
                </a:cxn>
                <a:cxn ang="0">
                  <a:pos x="12" y="35"/>
                </a:cxn>
                <a:cxn ang="0">
                  <a:pos x="8" y="50"/>
                </a:cxn>
                <a:cxn ang="0">
                  <a:pos x="7" y="58"/>
                </a:cxn>
                <a:cxn ang="0">
                  <a:pos x="6" y="65"/>
                </a:cxn>
                <a:cxn ang="0">
                  <a:pos x="6" y="65"/>
                </a:cxn>
                <a:cxn ang="0">
                  <a:pos x="6" y="76"/>
                </a:cxn>
                <a:cxn ang="0">
                  <a:pos x="5" y="89"/>
                </a:cxn>
                <a:cxn ang="0">
                  <a:pos x="4" y="99"/>
                </a:cxn>
                <a:cxn ang="0">
                  <a:pos x="0" y="110"/>
                </a:cxn>
                <a:cxn ang="0">
                  <a:pos x="0" y="110"/>
                </a:cxn>
                <a:cxn ang="0">
                  <a:pos x="0" y="112"/>
                </a:cxn>
                <a:cxn ang="0">
                  <a:pos x="0" y="113"/>
                </a:cxn>
                <a:cxn ang="0">
                  <a:pos x="1" y="116"/>
                </a:cxn>
                <a:cxn ang="0">
                  <a:pos x="3" y="116"/>
                </a:cxn>
                <a:cxn ang="0">
                  <a:pos x="6" y="116"/>
                </a:cxn>
                <a:cxn ang="0">
                  <a:pos x="8" y="114"/>
                </a:cxn>
                <a:cxn ang="0">
                  <a:pos x="9" y="112"/>
                </a:cxn>
                <a:cxn ang="0">
                  <a:pos x="9" y="112"/>
                </a:cxn>
                <a:cxn ang="0">
                  <a:pos x="12" y="102"/>
                </a:cxn>
                <a:cxn ang="0">
                  <a:pos x="14" y="92"/>
                </a:cxn>
                <a:cxn ang="0">
                  <a:pos x="15" y="80"/>
                </a:cxn>
                <a:cxn ang="0">
                  <a:pos x="15" y="70"/>
                </a:cxn>
                <a:cxn ang="0">
                  <a:pos x="15" y="70"/>
                </a:cxn>
                <a:cxn ang="0">
                  <a:pos x="17" y="62"/>
                </a:cxn>
                <a:cxn ang="0">
                  <a:pos x="18" y="54"/>
                </a:cxn>
                <a:cxn ang="0">
                  <a:pos x="22" y="37"/>
                </a:cxn>
                <a:cxn ang="0">
                  <a:pos x="26" y="20"/>
                </a:cxn>
                <a:cxn ang="0">
                  <a:pos x="28" y="12"/>
                </a:cxn>
                <a:cxn ang="0">
                  <a:pos x="29" y="4"/>
                </a:cxn>
                <a:cxn ang="0">
                  <a:pos x="29" y="4"/>
                </a:cxn>
                <a:cxn ang="0">
                  <a:pos x="28" y="2"/>
                </a:cxn>
                <a:cxn ang="0">
                  <a:pos x="27" y="1"/>
                </a:cxn>
                <a:cxn ang="0">
                  <a:pos x="26" y="0"/>
                </a:cxn>
                <a:cxn ang="0">
                  <a:pos x="24" y="0"/>
                </a:cxn>
                <a:cxn ang="0">
                  <a:pos x="22" y="0"/>
                </a:cxn>
                <a:cxn ang="0">
                  <a:pos x="21" y="1"/>
                </a:cxn>
                <a:cxn ang="0">
                  <a:pos x="20" y="2"/>
                </a:cxn>
                <a:cxn ang="0">
                  <a:pos x="19" y="4"/>
                </a:cxn>
                <a:cxn ang="0">
                  <a:pos x="19" y="4"/>
                </a:cxn>
              </a:cxnLst>
              <a:rect l="0" t="0" r="r" b="b"/>
              <a:pathLst>
                <a:path w="29" h="116">
                  <a:moveTo>
                    <a:pt x="19" y="4"/>
                  </a:moveTo>
                  <a:lnTo>
                    <a:pt x="19" y="4"/>
                  </a:lnTo>
                  <a:lnTo>
                    <a:pt x="19" y="12"/>
                  </a:lnTo>
                  <a:lnTo>
                    <a:pt x="17" y="19"/>
                  </a:lnTo>
                  <a:lnTo>
                    <a:pt x="12" y="35"/>
                  </a:lnTo>
                  <a:lnTo>
                    <a:pt x="8" y="50"/>
                  </a:lnTo>
                  <a:lnTo>
                    <a:pt x="7" y="58"/>
                  </a:lnTo>
                  <a:lnTo>
                    <a:pt x="6" y="65"/>
                  </a:lnTo>
                  <a:lnTo>
                    <a:pt x="6" y="65"/>
                  </a:lnTo>
                  <a:lnTo>
                    <a:pt x="6" y="76"/>
                  </a:lnTo>
                  <a:lnTo>
                    <a:pt x="5" y="89"/>
                  </a:lnTo>
                  <a:lnTo>
                    <a:pt x="4" y="99"/>
                  </a:lnTo>
                  <a:lnTo>
                    <a:pt x="0" y="110"/>
                  </a:lnTo>
                  <a:lnTo>
                    <a:pt x="0" y="110"/>
                  </a:lnTo>
                  <a:lnTo>
                    <a:pt x="0" y="112"/>
                  </a:lnTo>
                  <a:lnTo>
                    <a:pt x="0" y="113"/>
                  </a:lnTo>
                  <a:lnTo>
                    <a:pt x="1" y="116"/>
                  </a:lnTo>
                  <a:lnTo>
                    <a:pt x="3" y="116"/>
                  </a:lnTo>
                  <a:lnTo>
                    <a:pt x="6" y="116"/>
                  </a:lnTo>
                  <a:lnTo>
                    <a:pt x="8" y="114"/>
                  </a:lnTo>
                  <a:lnTo>
                    <a:pt x="9" y="112"/>
                  </a:lnTo>
                  <a:lnTo>
                    <a:pt x="9" y="112"/>
                  </a:lnTo>
                  <a:lnTo>
                    <a:pt x="12" y="102"/>
                  </a:lnTo>
                  <a:lnTo>
                    <a:pt x="14" y="92"/>
                  </a:lnTo>
                  <a:lnTo>
                    <a:pt x="15" y="80"/>
                  </a:lnTo>
                  <a:lnTo>
                    <a:pt x="15" y="70"/>
                  </a:lnTo>
                  <a:lnTo>
                    <a:pt x="15" y="70"/>
                  </a:lnTo>
                  <a:lnTo>
                    <a:pt x="17" y="62"/>
                  </a:lnTo>
                  <a:lnTo>
                    <a:pt x="18" y="54"/>
                  </a:lnTo>
                  <a:lnTo>
                    <a:pt x="22" y="37"/>
                  </a:lnTo>
                  <a:lnTo>
                    <a:pt x="26" y="20"/>
                  </a:lnTo>
                  <a:lnTo>
                    <a:pt x="28" y="12"/>
                  </a:lnTo>
                  <a:lnTo>
                    <a:pt x="29" y="4"/>
                  </a:lnTo>
                  <a:lnTo>
                    <a:pt x="29" y="4"/>
                  </a:lnTo>
                  <a:lnTo>
                    <a:pt x="28" y="2"/>
                  </a:lnTo>
                  <a:lnTo>
                    <a:pt x="27" y="1"/>
                  </a:lnTo>
                  <a:lnTo>
                    <a:pt x="26" y="0"/>
                  </a:lnTo>
                  <a:lnTo>
                    <a:pt x="24" y="0"/>
                  </a:lnTo>
                  <a:lnTo>
                    <a:pt x="22" y="0"/>
                  </a:lnTo>
                  <a:lnTo>
                    <a:pt x="21" y="1"/>
                  </a:lnTo>
                  <a:lnTo>
                    <a:pt x="20" y="2"/>
                  </a:lnTo>
                  <a:lnTo>
                    <a:pt x="19" y="4"/>
                  </a:lnTo>
                  <a:lnTo>
                    <a:pt x="19"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7" name="Freeform 204"/>
            <p:cNvSpPr/>
            <p:nvPr/>
          </p:nvSpPr>
          <p:spPr bwMode="auto">
            <a:xfrm>
              <a:off x="4714875" y="2657475"/>
              <a:ext cx="11113" cy="61913"/>
            </a:xfrm>
            <a:custGeom>
              <a:avLst/>
              <a:gdLst/>
              <a:ahLst/>
              <a:cxnLst>
                <a:cxn ang="0">
                  <a:pos x="12" y="5"/>
                </a:cxn>
                <a:cxn ang="0">
                  <a:pos x="12" y="5"/>
                </a:cxn>
                <a:cxn ang="0">
                  <a:pos x="10" y="32"/>
                </a:cxn>
                <a:cxn ang="0">
                  <a:pos x="6" y="59"/>
                </a:cxn>
                <a:cxn ang="0">
                  <a:pos x="2" y="86"/>
                </a:cxn>
                <a:cxn ang="0">
                  <a:pos x="0" y="113"/>
                </a:cxn>
                <a:cxn ang="0">
                  <a:pos x="0" y="113"/>
                </a:cxn>
                <a:cxn ang="0">
                  <a:pos x="0" y="115"/>
                </a:cxn>
                <a:cxn ang="0">
                  <a:pos x="1" y="116"/>
                </a:cxn>
                <a:cxn ang="0">
                  <a:pos x="3" y="117"/>
                </a:cxn>
                <a:cxn ang="0">
                  <a:pos x="4" y="117"/>
                </a:cxn>
                <a:cxn ang="0">
                  <a:pos x="6" y="117"/>
                </a:cxn>
                <a:cxn ang="0">
                  <a:pos x="8" y="116"/>
                </a:cxn>
                <a:cxn ang="0">
                  <a:pos x="9" y="115"/>
                </a:cxn>
                <a:cxn ang="0">
                  <a:pos x="9" y="113"/>
                </a:cxn>
                <a:cxn ang="0">
                  <a:pos x="9" y="113"/>
                </a:cxn>
                <a:cxn ang="0">
                  <a:pos x="11" y="86"/>
                </a:cxn>
                <a:cxn ang="0">
                  <a:pos x="15" y="59"/>
                </a:cxn>
                <a:cxn ang="0">
                  <a:pos x="19" y="32"/>
                </a:cxn>
                <a:cxn ang="0">
                  <a:pos x="21" y="5"/>
                </a:cxn>
                <a:cxn ang="0">
                  <a:pos x="21" y="5"/>
                </a:cxn>
                <a:cxn ang="0">
                  <a:pos x="21" y="3"/>
                </a:cxn>
                <a:cxn ang="0">
                  <a:pos x="20" y="2"/>
                </a:cxn>
                <a:cxn ang="0">
                  <a:pos x="19" y="1"/>
                </a:cxn>
                <a:cxn ang="0">
                  <a:pos x="17" y="0"/>
                </a:cxn>
                <a:cxn ang="0">
                  <a:pos x="15" y="1"/>
                </a:cxn>
                <a:cxn ang="0">
                  <a:pos x="14" y="2"/>
                </a:cxn>
                <a:cxn ang="0">
                  <a:pos x="13" y="3"/>
                </a:cxn>
                <a:cxn ang="0">
                  <a:pos x="12" y="5"/>
                </a:cxn>
                <a:cxn ang="0">
                  <a:pos x="12" y="5"/>
                </a:cxn>
              </a:cxnLst>
              <a:rect l="0" t="0" r="r" b="b"/>
              <a:pathLst>
                <a:path w="21" h="117">
                  <a:moveTo>
                    <a:pt x="12" y="5"/>
                  </a:moveTo>
                  <a:lnTo>
                    <a:pt x="12" y="5"/>
                  </a:lnTo>
                  <a:lnTo>
                    <a:pt x="10" y="32"/>
                  </a:lnTo>
                  <a:lnTo>
                    <a:pt x="6" y="59"/>
                  </a:lnTo>
                  <a:lnTo>
                    <a:pt x="2" y="86"/>
                  </a:lnTo>
                  <a:lnTo>
                    <a:pt x="0" y="113"/>
                  </a:lnTo>
                  <a:lnTo>
                    <a:pt x="0" y="113"/>
                  </a:lnTo>
                  <a:lnTo>
                    <a:pt x="0" y="115"/>
                  </a:lnTo>
                  <a:lnTo>
                    <a:pt x="1" y="116"/>
                  </a:lnTo>
                  <a:lnTo>
                    <a:pt x="3" y="117"/>
                  </a:lnTo>
                  <a:lnTo>
                    <a:pt x="4" y="117"/>
                  </a:lnTo>
                  <a:lnTo>
                    <a:pt x="6" y="117"/>
                  </a:lnTo>
                  <a:lnTo>
                    <a:pt x="8" y="116"/>
                  </a:lnTo>
                  <a:lnTo>
                    <a:pt x="9" y="115"/>
                  </a:lnTo>
                  <a:lnTo>
                    <a:pt x="9" y="113"/>
                  </a:lnTo>
                  <a:lnTo>
                    <a:pt x="9" y="113"/>
                  </a:lnTo>
                  <a:lnTo>
                    <a:pt x="11" y="86"/>
                  </a:lnTo>
                  <a:lnTo>
                    <a:pt x="15" y="59"/>
                  </a:lnTo>
                  <a:lnTo>
                    <a:pt x="19" y="32"/>
                  </a:lnTo>
                  <a:lnTo>
                    <a:pt x="21" y="5"/>
                  </a:lnTo>
                  <a:lnTo>
                    <a:pt x="21" y="5"/>
                  </a:lnTo>
                  <a:lnTo>
                    <a:pt x="21" y="3"/>
                  </a:lnTo>
                  <a:lnTo>
                    <a:pt x="20" y="2"/>
                  </a:lnTo>
                  <a:lnTo>
                    <a:pt x="19" y="1"/>
                  </a:lnTo>
                  <a:lnTo>
                    <a:pt x="17" y="0"/>
                  </a:lnTo>
                  <a:lnTo>
                    <a:pt x="15" y="1"/>
                  </a:lnTo>
                  <a:lnTo>
                    <a:pt x="14" y="2"/>
                  </a:lnTo>
                  <a:lnTo>
                    <a:pt x="13" y="3"/>
                  </a:lnTo>
                  <a:lnTo>
                    <a:pt x="12" y="5"/>
                  </a:lnTo>
                  <a:lnTo>
                    <a:pt x="12"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8" name="Freeform 206"/>
            <p:cNvSpPr>
              <a:spLocks noEditPoints="1"/>
            </p:cNvSpPr>
            <p:nvPr/>
          </p:nvSpPr>
          <p:spPr bwMode="auto">
            <a:xfrm>
              <a:off x="4249738" y="2249488"/>
              <a:ext cx="555625" cy="574675"/>
            </a:xfrm>
            <a:custGeom>
              <a:avLst/>
              <a:gdLst/>
              <a:ahLst/>
              <a:cxnLst>
                <a:cxn ang="0">
                  <a:pos x="817" y="1056"/>
                </a:cxn>
                <a:cxn ang="0">
                  <a:pos x="716" y="1035"/>
                </a:cxn>
                <a:cxn ang="0">
                  <a:pos x="659" y="1016"/>
                </a:cxn>
                <a:cxn ang="0">
                  <a:pos x="645" y="1010"/>
                </a:cxn>
                <a:cxn ang="0">
                  <a:pos x="623" y="986"/>
                </a:cxn>
                <a:cxn ang="0">
                  <a:pos x="608" y="970"/>
                </a:cxn>
                <a:cxn ang="0">
                  <a:pos x="577" y="929"/>
                </a:cxn>
                <a:cxn ang="0">
                  <a:pos x="513" y="864"/>
                </a:cxn>
                <a:cxn ang="0">
                  <a:pos x="403" y="767"/>
                </a:cxn>
                <a:cxn ang="0">
                  <a:pos x="307" y="683"/>
                </a:cxn>
                <a:cxn ang="0">
                  <a:pos x="222" y="574"/>
                </a:cxn>
                <a:cxn ang="0">
                  <a:pos x="139" y="472"/>
                </a:cxn>
                <a:cxn ang="0">
                  <a:pos x="97" y="439"/>
                </a:cxn>
                <a:cxn ang="0">
                  <a:pos x="31" y="360"/>
                </a:cxn>
                <a:cxn ang="0">
                  <a:pos x="27" y="300"/>
                </a:cxn>
                <a:cxn ang="0">
                  <a:pos x="84" y="371"/>
                </a:cxn>
                <a:cxn ang="0">
                  <a:pos x="141" y="426"/>
                </a:cxn>
                <a:cxn ang="0">
                  <a:pos x="208" y="491"/>
                </a:cxn>
                <a:cxn ang="0">
                  <a:pos x="305" y="624"/>
                </a:cxn>
                <a:cxn ang="0">
                  <a:pos x="398" y="714"/>
                </a:cxn>
                <a:cxn ang="0">
                  <a:pos x="481" y="790"/>
                </a:cxn>
                <a:cxn ang="0">
                  <a:pos x="571" y="872"/>
                </a:cxn>
                <a:cxn ang="0">
                  <a:pos x="646" y="943"/>
                </a:cxn>
                <a:cxn ang="0">
                  <a:pos x="724" y="871"/>
                </a:cxn>
                <a:cxn ang="0">
                  <a:pos x="843" y="787"/>
                </a:cxn>
                <a:cxn ang="0">
                  <a:pos x="981" y="693"/>
                </a:cxn>
                <a:cxn ang="0">
                  <a:pos x="917" y="620"/>
                </a:cxn>
                <a:cxn ang="0">
                  <a:pos x="751" y="446"/>
                </a:cxn>
                <a:cxn ang="0">
                  <a:pos x="583" y="291"/>
                </a:cxn>
                <a:cxn ang="0">
                  <a:pos x="501" y="195"/>
                </a:cxn>
                <a:cxn ang="0">
                  <a:pos x="431" y="116"/>
                </a:cxn>
                <a:cxn ang="0">
                  <a:pos x="378" y="54"/>
                </a:cxn>
                <a:cxn ang="0">
                  <a:pos x="377" y="0"/>
                </a:cxn>
                <a:cxn ang="0">
                  <a:pos x="496" y="134"/>
                </a:cxn>
                <a:cxn ang="0">
                  <a:pos x="631" y="290"/>
                </a:cxn>
                <a:cxn ang="0">
                  <a:pos x="729" y="380"/>
                </a:cxn>
                <a:cxn ang="0">
                  <a:pos x="900" y="546"/>
                </a:cxn>
                <a:cxn ang="0">
                  <a:pos x="980" y="641"/>
                </a:cxn>
                <a:cxn ang="0">
                  <a:pos x="1020" y="678"/>
                </a:cxn>
                <a:cxn ang="0">
                  <a:pos x="1032" y="689"/>
                </a:cxn>
                <a:cxn ang="0">
                  <a:pos x="1037" y="700"/>
                </a:cxn>
                <a:cxn ang="0">
                  <a:pos x="1051" y="800"/>
                </a:cxn>
                <a:cxn ang="0">
                  <a:pos x="1037" y="911"/>
                </a:cxn>
                <a:cxn ang="0">
                  <a:pos x="1029" y="991"/>
                </a:cxn>
                <a:cxn ang="0">
                  <a:pos x="1023" y="1039"/>
                </a:cxn>
                <a:cxn ang="0">
                  <a:pos x="1016" y="1079"/>
                </a:cxn>
                <a:cxn ang="0">
                  <a:pos x="1002" y="1088"/>
                </a:cxn>
                <a:cxn ang="0">
                  <a:pos x="996" y="1087"/>
                </a:cxn>
                <a:cxn ang="0">
                  <a:pos x="954" y="761"/>
                </a:cxn>
                <a:cxn ang="0">
                  <a:pos x="842" y="830"/>
                </a:cxn>
                <a:cxn ang="0">
                  <a:pos x="729" y="917"/>
                </a:cxn>
                <a:cxn ang="0">
                  <a:pos x="672" y="967"/>
                </a:cxn>
                <a:cxn ang="0">
                  <a:pos x="699" y="991"/>
                </a:cxn>
                <a:cxn ang="0">
                  <a:pos x="772" y="1010"/>
                </a:cxn>
                <a:cxn ang="0">
                  <a:pos x="941" y="1046"/>
                </a:cxn>
                <a:cxn ang="0">
                  <a:pos x="989" y="1039"/>
                </a:cxn>
                <a:cxn ang="0">
                  <a:pos x="990" y="1018"/>
                </a:cxn>
                <a:cxn ang="0">
                  <a:pos x="995" y="957"/>
                </a:cxn>
                <a:cxn ang="0">
                  <a:pos x="1010" y="856"/>
                </a:cxn>
                <a:cxn ang="0">
                  <a:pos x="1010" y="734"/>
                </a:cxn>
              </a:cxnLst>
              <a:rect l="0" t="0" r="r" b="b"/>
              <a:pathLst>
                <a:path w="1051" h="1088">
                  <a:moveTo>
                    <a:pt x="991" y="1088"/>
                  </a:moveTo>
                  <a:lnTo>
                    <a:pt x="991" y="1088"/>
                  </a:lnTo>
                  <a:lnTo>
                    <a:pt x="952" y="1084"/>
                  </a:lnTo>
                  <a:lnTo>
                    <a:pt x="911" y="1078"/>
                  </a:lnTo>
                  <a:lnTo>
                    <a:pt x="866" y="1069"/>
                  </a:lnTo>
                  <a:lnTo>
                    <a:pt x="817" y="1056"/>
                  </a:lnTo>
                  <a:lnTo>
                    <a:pt x="817" y="1056"/>
                  </a:lnTo>
                  <a:lnTo>
                    <a:pt x="773" y="1046"/>
                  </a:lnTo>
                  <a:lnTo>
                    <a:pt x="751" y="1041"/>
                  </a:lnTo>
                  <a:lnTo>
                    <a:pt x="728" y="1037"/>
                  </a:lnTo>
                  <a:lnTo>
                    <a:pt x="728" y="1037"/>
                  </a:lnTo>
                  <a:lnTo>
                    <a:pt x="716" y="1035"/>
                  </a:lnTo>
                  <a:lnTo>
                    <a:pt x="706" y="1031"/>
                  </a:lnTo>
                  <a:lnTo>
                    <a:pt x="686" y="1025"/>
                  </a:lnTo>
                  <a:lnTo>
                    <a:pt x="686" y="1025"/>
                  </a:lnTo>
                  <a:lnTo>
                    <a:pt x="673" y="1020"/>
                  </a:lnTo>
                  <a:lnTo>
                    <a:pt x="659" y="1016"/>
                  </a:lnTo>
                  <a:lnTo>
                    <a:pt x="659" y="1016"/>
                  </a:lnTo>
                  <a:lnTo>
                    <a:pt x="654" y="1015"/>
                  </a:lnTo>
                  <a:lnTo>
                    <a:pt x="651" y="1013"/>
                  </a:lnTo>
                  <a:lnTo>
                    <a:pt x="650" y="1012"/>
                  </a:lnTo>
                  <a:lnTo>
                    <a:pt x="649" y="1011"/>
                  </a:lnTo>
                  <a:lnTo>
                    <a:pt x="649" y="1011"/>
                  </a:lnTo>
                  <a:lnTo>
                    <a:pt x="645" y="1010"/>
                  </a:lnTo>
                  <a:lnTo>
                    <a:pt x="645" y="1010"/>
                  </a:lnTo>
                  <a:lnTo>
                    <a:pt x="640" y="1006"/>
                  </a:lnTo>
                  <a:lnTo>
                    <a:pt x="635" y="1001"/>
                  </a:lnTo>
                  <a:lnTo>
                    <a:pt x="628" y="991"/>
                  </a:lnTo>
                  <a:lnTo>
                    <a:pt x="623" y="986"/>
                  </a:lnTo>
                  <a:lnTo>
                    <a:pt x="623" y="986"/>
                  </a:lnTo>
                  <a:lnTo>
                    <a:pt x="620" y="983"/>
                  </a:lnTo>
                  <a:lnTo>
                    <a:pt x="619" y="982"/>
                  </a:lnTo>
                  <a:lnTo>
                    <a:pt x="619" y="982"/>
                  </a:lnTo>
                  <a:lnTo>
                    <a:pt x="614" y="979"/>
                  </a:lnTo>
                  <a:lnTo>
                    <a:pt x="611" y="976"/>
                  </a:lnTo>
                  <a:lnTo>
                    <a:pt x="608" y="970"/>
                  </a:lnTo>
                  <a:lnTo>
                    <a:pt x="608" y="965"/>
                  </a:lnTo>
                  <a:lnTo>
                    <a:pt x="608" y="963"/>
                  </a:lnTo>
                  <a:lnTo>
                    <a:pt x="606" y="961"/>
                  </a:lnTo>
                  <a:lnTo>
                    <a:pt x="606" y="961"/>
                  </a:lnTo>
                  <a:lnTo>
                    <a:pt x="591" y="946"/>
                  </a:lnTo>
                  <a:lnTo>
                    <a:pt x="577" y="929"/>
                  </a:lnTo>
                  <a:lnTo>
                    <a:pt x="577" y="929"/>
                  </a:lnTo>
                  <a:lnTo>
                    <a:pt x="561" y="912"/>
                  </a:lnTo>
                  <a:lnTo>
                    <a:pt x="546" y="895"/>
                  </a:lnTo>
                  <a:lnTo>
                    <a:pt x="529" y="879"/>
                  </a:lnTo>
                  <a:lnTo>
                    <a:pt x="513" y="864"/>
                  </a:lnTo>
                  <a:lnTo>
                    <a:pt x="513" y="864"/>
                  </a:lnTo>
                  <a:lnTo>
                    <a:pt x="490" y="846"/>
                  </a:lnTo>
                  <a:lnTo>
                    <a:pt x="469" y="827"/>
                  </a:lnTo>
                  <a:lnTo>
                    <a:pt x="428" y="789"/>
                  </a:lnTo>
                  <a:lnTo>
                    <a:pt x="428" y="789"/>
                  </a:lnTo>
                  <a:lnTo>
                    <a:pt x="416" y="777"/>
                  </a:lnTo>
                  <a:lnTo>
                    <a:pt x="403" y="767"/>
                  </a:lnTo>
                  <a:lnTo>
                    <a:pt x="378" y="745"/>
                  </a:lnTo>
                  <a:lnTo>
                    <a:pt x="378" y="745"/>
                  </a:lnTo>
                  <a:lnTo>
                    <a:pt x="356" y="729"/>
                  </a:lnTo>
                  <a:lnTo>
                    <a:pt x="336" y="711"/>
                  </a:lnTo>
                  <a:lnTo>
                    <a:pt x="317" y="693"/>
                  </a:lnTo>
                  <a:lnTo>
                    <a:pt x="307" y="683"/>
                  </a:lnTo>
                  <a:lnTo>
                    <a:pt x="299" y="673"/>
                  </a:lnTo>
                  <a:lnTo>
                    <a:pt x="299" y="673"/>
                  </a:lnTo>
                  <a:lnTo>
                    <a:pt x="271" y="638"/>
                  </a:lnTo>
                  <a:lnTo>
                    <a:pt x="271" y="638"/>
                  </a:lnTo>
                  <a:lnTo>
                    <a:pt x="238" y="596"/>
                  </a:lnTo>
                  <a:lnTo>
                    <a:pt x="222" y="574"/>
                  </a:lnTo>
                  <a:lnTo>
                    <a:pt x="207" y="552"/>
                  </a:lnTo>
                  <a:lnTo>
                    <a:pt x="207" y="552"/>
                  </a:lnTo>
                  <a:lnTo>
                    <a:pt x="194" y="534"/>
                  </a:lnTo>
                  <a:lnTo>
                    <a:pt x="178" y="514"/>
                  </a:lnTo>
                  <a:lnTo>
                    <a:pt x="160" y="493"/>
                  </a:lnTo>
                  <a:lnTo>
                    <a:pt x="139" y="472"/>
                  </a:lnTo>
                  <a:lnTo>
                    <a:pt x="139" y="472"/>
                  </a:lnTo>
                  <a:lnTo>
                    <a:pt x="128" y="461"/>
                  </a:lnTo>
                  <a:lnTo>
                    <a:pt x="115" y="453"/>
                  </a:lnTo>
                  <a:lnTo>
                    <a:pt x="115" y="453"/>
                  </a:lnTo>
                  <a:lnTo>
                    <a:pt x="103" y="444"/>
                  </a:lnTo>
                  <a:lnTo>
                    <a:pt x="97" y="439"/>
                  </a:lnTo>
                  <a:lnTo>
                    <a:pt x="92" y="433"/>
                  </a:lnTo>
                  <a:lnTo>
                    <a:pt x="92" y="433"/>
                  </a:lnTo>
                  <a:lnTo>
                    <a:pt x="74" y="414"/>
                  </a:lnTo>
                  <a:lnTo>
                    <a:pt x="57" y="393"/>
                  </a:lnTo>
                  <a:lnTo>
                    <a:pt x="57" y="393"/>
                  </a:lnTo>
                  <a:lnTo>
                    <a:pt x="31" y="360"/>
                  </a:lnTo>
                  <a:lnTo>
                    <a:pt x="16" y="345"/>
                  </a:lnTo>
                  <a:lnTo>
                    <a:pt x="2" y="329"/>
                  </a:lnTo>
                  <a:lnTo>
                    <a:pt x="2" y="329"/>
                  </a:lnTo>
                  <a:lnTo>
                    <a:pt x="0" y="327"/>
                  </a:lnTo>
                  <a:lnTo>
                    <a:pt x="0" y="327"/>
                  </a:lnTo>
                  <a:lnTo>
                    <a:pt x="27" y="300"/>
                  </a:lnTo>
                  <a:lnTo>
                    <a:pt x="27" y="300"/>
                  </a:lnTo>
                  <a:lnTo>
                    <a:pt x="45" y="322"/>
                  </a:lnTo>
                  <a:lnTo>
                    <a:pt x="45" y="322"/>
                  </a:lnTo>
                  <a:lnTo>
                    <a:pt x="68" y="351"/>
                  </a:lnTo>
                  <a:lnTo>
                    <a:pt x="68" y="351"/>
                  </a:lnTo>
                  <a:lnTo>
                    <a:pt x="84" y="371"/>
                  </a:lnTo>
                  <a:lnTo>
                    <a:pt x="102" y="392"/>
                  </a:lnTo>
                  <a:lnTo>
                    <a:pt x="111" y="401"/>
                  </a:lnTo>
                  <a:lnTo>
                    <a:pt x="120" y="411"/>
                  </a:lnTo>
                  <a:lnTo>
                    <a:pt x="131" y="419"/>
                  </a:lnTo>
                  <a:lnTo>
                    <a:pt x="141" y="426"/>
                  </a:lnTo>
                  <a:lnTo>
                    <a:pt x="141" y="426"/>
                  </a:lnTo>
                  <a:lnTo>
                    <a:pt x="151" y="434"/>
                  </a:lnTo>
                  <a:lnTo>
                    <a:pt x="163" y="444"/>
                  </a:lnTo>
                  <a:lnTo>
                    <a:pt x="174" y="454"/>
                  </a:lnTo>
                  <a:lnTo>
                    <a:pt x="186" y="465"/>
                  </a:lnTo>
                  <a:lnTo>
                    <a:pt x="197" y="478"/>
                  </a:lnTo>
                  <a:lnTo>
                    <a:pt x="208" y="491"/>
                  </a:lnTo>
                  <a:lnTo>
                    <a:pt x="219" y="506"/>
                  </a:lnTo>
                  <a:lnTo>
                    <a:pt x="229" y="521"/>
                  </a:lnTo>
                  <a:lnTo>
                    <a:pt x="229" y="521"/>
                  </a:lnTo>
                  <a:lnTo>
                    <a:pt x="261" y="567"/>
                  </a:lnTo>
                  <a:lnTo>
                    <a:pt x="291" y="607"/>
                  </a:lnTo>
                  <a:lnTo>
                    <a:pt x="305" y="624"/>
                  </a:lnTo>
                  <a:lnTo>
                    <a:pt x="319" y="640"/>
                  </a:lnTo>
                  <a:lnTo>
                    <a:pt x="332" y="654"/>
                  </a:lnTo>
                  <a:lnTo>
                    <a:pt x="346" y="668"/>
                  </a:lnTo>
                  <a:lnTo>
                    <a:pt x="346" y="668"/>
                  </a:lnTo>
                  <a:lnTo>
                    <a:pt x="371" y="692"/>
                  </a:lnTo>
                  <a:lnTo>
                    <a:pt x="398" y="714"/>
                  </a:lnTo>
                  <a:lnTo>
                    <a:pt x="398" y="714"/>
                  </a:lnTo>
                  <a:lnTo>
                    <a:pt x="429" y="741"/>
                  </a:lnTo>
                  <a:lnTo>
                    <a:pt x="445" y="755"/>
                  </a:lnTo>
                  <a:lnTo>
                    <a:pt x="459" y="769"/>
                  </a:lnTo>
                  <a:lnTo>
                    <a:pt x="459" y="769"/>
                  </a:lnTo>
                  <a:lnTo>
                    <a:pt x="481" y="790"/>
                  </a:lnTo>
                  <a:lnTo>
                    <a:pt x="504" y="809"/>
                  </a:lnTo>
                  <a:lnTo>
                    <a:pt x="504" y="809"/>
                  </a:lnTo>
                  <a:lnTo>
                    <a:pt x="526" y="828"/>
                  </a:lnTo>
                  <a:lnTo>
                    <a:pt x="548" y="849"/>
                  </a:lnTo>
                  <a:lnTo>
                    <a:pt x="548" y="849"/>
                  </a:lnTo>
                  <a:lnTo>
                    <a:pt x="571" y="872"/>
                  </a:lnTo>
                  <a:lnTo>
                    <a:pt x="594" y="896"/>
                  </a:lnTo>
                  <a:lnTo>
                    <a:pt x="594" y="896"/>
                  </a:lnTo>
                  <a:lnTo>
                    <a:pt x="615" y="920"/>
                  </a:lnTo>
                  <a:lnTo>
                    <a:pt x="638" y="943"/>
                  </a:lnTo>
                  <a:lnTo>
                    <a:pt x="643" y="948"/>
                  </a:lnTo>
                  <a:lnTo>
                    <a:pt x="646" y="943"/>
                  </a:lnTo>
                  <a:lnTo>
                    <a:pt x="646" y="943"/>
                  </a:lnTo>
                  <a:lnTo>
                    <a:pt x="658" y="929"/>
                  </a:lnTo>
                  <a:lnTo>
                    <a:pt x="669" y="917"/>
                  </a:lnTo>
                  <a:lnTo>
                    <a:pt x="682" y="904"/>
                  </a:lnTo>
                  <a:lnTo>
                    <a:pt x="696" y="893"/>
                  </a:lnTo>
                  <a:lnTo>
                    <a:pt x="724" y="871"/>
                  </a:lnTo>
                  <a:lnTo>
                    <a:pt x="753" y="851"/>
                  </a:lnTo>
                  <a:lnTo>
                    <a:pt x="753" y="851"/>
                  </a:lnTo>
                  <a:lnTo>
                    <a:pt x="784" y="829"/>
                  </a:lnTo>
                  <a:lnTo>
                    <a:pt x="784" y="829"/>
                  </a:lnTo>
                  <a:lnTo>
                    <a:pt x="812" y="807"/>
                  </a:lnTo>
                  <a:lnTo>
                    <a:pt x="843" y="787"/>
                  </a:lnTo>
                  <a:lnTo>
                    <a:pt x="906" y="748"/>
                  </a:lnTo>
                  <a:lnTo>
                    <a:pt x="906" y="748"/>
                  </a:lnTo>
                  <a:lnTo>
                    <a:pt x="944" y="725"/>
                  </a:lnTo>
                  <a:lnTo>
                    <a:pt x="980" y="702"/>
                  </a:lnTo>
                  <a:lnTo>
                    <a:pt x="986" y="698"/>
                  </a:lnTo>
                  <a:lnTo>
                    <a:pt x="981" y="693"/>
                  </a:lnTo>
                  <a:lnTo>
                    <a:pt x="981" y="693"/>
                  </a:lnTo>
                  <a:lnTo>
                    <a:pt x="964" y="676"/>
                  </a:lnTo>
                  <a:lnTo>
                    <a:pt x="949" y="660"/>
                  </a:lnTo>
                  <a:lnTo>
                    <a:pt x="920" y="624"/>
                  </a:lnTo>
                  <a:lnTo>
                    <a:pt x="917" y="620"/>
                  </a:lnTo>
                  <a:lnTo>
                    <a:pt x="917" y="620"/>
                  </a:lnTo>
                  <a:lnTo>
                    <a:pt x="882" y="579"/>
                  </a:lnTo>
                  <a:lnTo>
                    <a:pt x="850" y="543"/>
                  </a:lnTo>
                  <a:lnTo>
                    <a:pt x="819" y="510"/>
                  </a:lnTo>
                  <a:lnTo>
                    <a:pt x="789" y="480"/>
                  </a:lnTo>
                  <a:lnTo>
                    <a:pt x="789" y="480"/>
                  </a:lnTo>
                  <a:lnTo>
                    <a:pt x="751" y="446"/>
                  </a:lnTo>
                  <a:lnTo>
                    <a:pt x="712" y="412"/>
                  </a:lnTo>
                  <a:lnTo>
                    <a:pt x="712" y="412"/>
                  </a:lnTo>
                  <a:lnTo>
                    <a:pt x="668" y="372"/>
                  </a:lnTo>
                  <a:lnTo>
                    <a:pt x="624" y="332"/>
                  </a:lnTo>
                  <a:lnTo>
                    <a:pt x="604" y="313"/>
                  </a:lnTo>
                  <a:lnTo>
                    <a:pt x="583" y="291"/>
                  </a:lnTo>
                  <a:lnTo>
                    <a:pt x="564" y="269"/>
                  </a:lnTo>
                  <a:lnTo>
                    <a:pt x="544" y="246"/>
                  </a:lnTo>
                  <a:lnTo>
                    <a:pt x="544" y="246"/>
                  </a:lnTo>
                  <a:lnTo>
                    <a:pt x="522" y="221"/>
                  </a:lnTo>
                  <a:lnTo>
                    <a:pt x="501" y="195"/>
                  </a:lnTo>
                  <a:lnTo>
                    <a:pt x="501" y="195"/>
                  </a:lnTo>
                  <a:lnTo>
                    <a:pt x="475" y="165"/>
                  </a:lnTo>
                  <a:lnTo>
                    <a:pt x="450" y="135"/>
                  </a:lnTo>
                  <a:lnTo>
                    <a:pt x="450" y="135"/>
                  </a:lnTo>
                  <a:lnTo>
                    <a:pt x="441" y="125"/>
                  </a:lnTo>
                  <a:lnTo>
                    <a:pt x="431" y="116"/>
                  </a:lnTo>
                  <a:lnTo>
                    <a:pt x="431" y="116"/>
                  </a:lnTo>
                  <a:lnTo>
                    <a:pt x="422" y="107"/>
                  </a:lnTo>
                  <a:lnTo>
                    <a:pt x="413" y="98"/>
                  </a:lnTo>
                  <a:lnTo>
                    <a:pt x="413" y="98"/>
                  </a:lnTo>
                  <a:lnTo>
                    <a:pt x="400" y="81"/>
                  </a:lnTo>
                  <a:lnTo>
                    <a:pt x="389" y="67"/>
                  </a:lnTo>
                  <a:lnTo>
                    <a:pt x="378" y="54"/>
                  </a:lnTo>
                  <a:lnTo>
                    <a:pt x="366" y="44"/>
                  </a:lnTo>
                  <a:lnTo>
                    <a:pt x="366" y="44"/>
                  </a:lnTo>
                  <a:lnTo>
                    <a:pt x="355" y="33"/>
                  </a:lnTo>
                  <a:lnTo>
                    <a:pt x="346" y="21"/>
                  </a:lnTo>
                  <a:lnTo>
                    <a:pt x="346" y="21"/>
                  </a:lnTo>
                  <a:lnTo>
                    <a:pt x="377" y="0"/>
                  </a:lnTo>
                  <a:lnTo>
                    <a:pt x="377" y="0"/>
                  </a:lnTo>
                  <a:lnTo>
                    <a:pt x="382" y="6"/>
                  </a:lnTo>
                  <a:lnTo>
                    <a:pt x="382" y="6"/>
                  </a:lnTo>
                  <a:lnTo>
                    <a:pt x="433" y="64"/>
                  </a:lnTo>
                  <a:lnTo>
                    <a:pt x="433" y="64"/>
                  </a:lnTo>
                  <a:lnTo>
                    <a:pt x="496" y="134"/>
                  </a:lnTo>
                  <a:lnTo>
                    <a:pt x="527" y="170"/>
                  </a:lnTo>
                  <a:lnTo>
                    <a:pt x="558" y="207"/>
                  </a:lnTo>
                  <a:lnTo>
                    <a:pt x="558" y="207"/>
                  </a:lnTo>
                  <a:lnTo>
                    <a:pt x="585" y="239"/>
                  </a:lnTo>
                  <a:lnTo>
                    <a:pt x="614" y="273"/>
                  </a:lnTo>
                  <a:lnTo>
                    <a:pt x="631" y="290"/>
                  </a:lnTo>
                  <a:lnTo>
                    <a:pt x="647" y="307"/>
                  </a:lnTo>
                  <a:lnTo>
                    <a:pt x="665" y="324"/>
                  </a:lnTo>
                  <a:lnTo>
                    <a:pt x="683" y="341"/>
                  </a:lnTo>
                  <a:lnTo>
                    <a:pt x="683" y="341"/>
                  </a:lnTo>
                  <a:lnTo>
                    <a:pt x="729" y="380"/>
                  </a:lnTo>
                  <a:lnTo>
                    <a:pt x="729" y="380"/>
                  </a:lnTo>
                  <a:lnTo>
                    <a:pt x="765" y="411"/>
                  </a:lnTo>
                  <a:lnTo>
                    <a:pt x="801" y="444"/>
                  </a:lnTo>
                  <a:lnTo>
                    <a:pt x="801" y="444"/>
                  </a:lnTo>
                  <a:lnTo>
                    <a:pt x="836" y="477"/>
                  </a:lnTo>
                  <a:lnTo>
                    <a:pt x="869" y="511"/>
                  </a:lnTo>
                  <a:lnTo>
                    <a:pt x="900" y="546"/>
                  </a:lnTo>
                  <a:lnTo>
                    <a:pt x="930" y="581"/>
                  </a:lnTo>
                  <a:lnTo>
                    <a:pt x="930" y="581"/>
                  </a:lnTo>
                  <a:lnTo>
                    <a:pt x="946" y="600"/>
                  </a:lnTo>
                  <a:lnTo>
                    <a:pt x="946" y="600"/>
                  </a:lnTo>
                  <a:lnTo>
                    <a:pt x="962" y="620"/>
                  </a:lnTo>
                  <a:lnTo>
                    <a:pt x="980" y="641"/>
                  </a:lnTo>
                  <a:lnTo>
                    <a:pt x="998" y="661"/>
                  </a:lnTo>
                  <a:lnTo>
                    <a:pt x="1008" y="669"/>
                  </a:lnTo>
                  <a:lnTo>
                    <a:pt x="1018" y="677"/>
                  </a:lnTo>
                  <a:lnTo>
                    <a:pt x="1019" y="678"/>
                  </a:lnTo>
                  <a:lnTo>
                    <a:pt x="1020" y="678"/>
                  </a:lnTo>
                  <a:lnTo>
                    <a:pt x="1020" y="678"/>
                  </a:lnTo>
                  <a:lnTo>
                    <a:pt x="1025" y="680"/>
                  </a:lnTo>
                  <a:lnTo>
                    <a:pt x="1029" y="684"/>
                  </a:lnTo>
                  <a:lnTo>
                    <a:pt x="1029" y="685"/>
                  </a:lnTo>
                  <a:lnTo>
                    <a:pt x="1030" y="686"/>
                  </a:lnTo>
                  <a:lnTo>
                    <a:pt x="1030" y="686"/>
                  </a:lnTo>
                  <a:lnTo>
                    <a:pt x="1032" y="689"/>
                  </a:lnTo>
                  <a:lnTo>
                    <a:pt x="1035" y="692"/>
                  </a:lnTo>
                  <a:lnTo>
                    <a:pt x="1036" y="695"/>
                  </a:lnTo>
                  <a:lnTo>
                    <a:pt x="1037" y="698"/>
                  </a:lnTo>
                  <a:lnTo>
                    <a:pt x="1037" y="699"/>
                  </a:lnTo>
                  <a:lnTo>
                    <a:pt x="1037" y="700"/>
                  </a:lnTo>
                  <a:lnTo>
                    <a:pt x="1037" y="700"/>
                  </a:lnTo>
                  <a:lnTo>
                    <a:pt x="1041" y="711"/>
                  </a:lnTo>
                  <a:lnTo>
                    <a:pt x="1045" y="723"/>
                  </a:lnTo>
                  <a:lnTo>
                    <a:pt x="1047" y="735"/>
                  </a:lnTo>
                  <a:lnTo>
                    <a:pt x="1049" y="748"/>
                  </a:lnTo>
                  <a:lnTo>
                    <a:pt x="1051" y="774"/>
                  </a:lnTo>
                  <a:lnTo>
                    <a:pt x="1051" y="800"/>
                  </a:lnTo>
                  <a:lnTo>
                    <a:pt x="1050" y="826"/>
                  </a:lnTo>
                  <a:lnTo>
                    <a:pt x="1047" y="851"/>
                  </a:lnTo>
                  <a:lnTo>
                    <a:pt x="1044" y="872"/>
                  </a:lnTo>
                  <a:lnTo>
                    <a:pt x="1040" y="892"/>
                  </a:lnTo>
                  <a:lnTo>
                    <a:pt x="1040" y="892"/>
                  </a:lnTo>
                  <a:lnTo>
                    <a:pt x="1037" y="911"/>
                  </a:lnTo>
                  <a:lnTo>
                    <a:pt x="1035" y="929"/>
                  </a:lnTo>
                  <a:lnTo>
                    <a:pt x="1030" y="967"/>
                  </a:lnTo>
                  <a:lnTo>
                    <a:pt x="1030" y="973"/>
                  </a:lnTo>
                  <a:lnTo>
                    <a:pt x="1030" y="973"/>
                  </a:lnTo>
                  <a:lnTo>
                    <a:pt x="1029" y="991"/>
                  </a:lnTo>
                  <a:lnTo>
                    <a:pt x="1029" y="991"/>
                  </a:lnTo>
                  <a:lnTo>
                    <a:pt x="1029" y="1009"/>
                  </a:lnTo>
                  <a:lnTo>
                    <a:pt x="1028" y="1017"/>
                  </a:lnTo>
                  <a:lnTo>
                    <a:pt x="1026" y="1024"/>
                  </a:lnTo>
                  <a:lnTo>
                    <a:pt x="1026" y="1024"/>
                  </a:lnTo>
                  <a:lnTo>
                    <a:pt x="1024" y="1031"/>
                  </a:lnTo>
                  <a:lnTo>
                    <a:pt x="1023" y="1039"/>
                  </a:lnTo>
                  <a:lnTo>
                    <a:pt x="1023" y="1051"/>
                  </a:lnTo>
                  <a:lnTo>
                    <a:pt x="1023" y="1051"/>
                  </a:lnTo>
                  <a:lnTo>
                    <a:pt x="1023" y="1059"/>
                  </a:lnTo>
                  <a:lnTo>
                    <a:pt x="1021" y="1068"/>
                  </a:lnTo>
                  <a:lnTo>
                    <a:pt x="1019" y="1075"/>
                  </a:lnTo>
                  <a:lnTo>
                    <a:pt x="1016" y="1079"/>
                  </a:lnTo>
                  <a:lnTo>
                    <a:pt x="1013" y="1083"/>
                  </a:lnTo>
                  <a:lnTo>
                    <a:pt x="1013" y="1083"/>
                  </a:lnTo>
                  <a:lnTo>
                    <a:pt x="1010" y="1085"/>
                  </a:lnTo>
                  <a:lnTo>
                    <a:pt x="1008" y="1086"/>
                  </a:lnTo>
                  <a:lnTo>
                    <a:pt x="1005" y="1087"/>
                  </a:lnTo>
                  <a:lnTo>
                    <a:pt x="1002" y="1088"/>
                  </a:lnTo>
                  <a:lnTo>
                    <a:pt x="1002" y="1088"/>
                  </a:lnTo>
                  <a:lnTo>
                    <a:pt x="1002" y="1088"/>
                  </a:lnTo>
                  <a:lnTo>
                    <a:pt x="998" y="1087"/>
                  </a:lnTo>
                  <a:lnTo>
                    <a:pt x="997" y="1087"/>
                  </a:lnTo>
                  <a:lnTo>
                    <a:pt x="996" y="1087"/>
                  </a:lnTo>
                  <a:lnTo>
                    <a:pt x="996" y="1087"/>
                  </a:lnTo>
                  <a:lnTo>
                    <a:pt x="992" y="1088"/>
                  </a:lnTo>
                  <a:lnTo>
                    <a:pt x="991" y="1088"/>
                  </a:lnTo>
                  <a:close/>
                  <a:moveTo>
                    <a:pt x="1002" y="731"/>
                  </a:moveTo>
                  <a:lnTo>
                    <a:pt x="1002" y="731"/>
                  </a:lnTo>
                  <a:lnTo>
                    <a:pt x="954" y="761"/>
                  </a:lnTo>
                  <a:lnTo>
                    <a:pt x="954" y="761"/>
                  </a:lnTo>
                  <a:lnTo>
                    <a:pt x="918" y="784"/>
                  </a:lnTo>
                  <a:lnTo>
                    <a:pt x="918" y="784"/>
                  </a:lnTo>
                  <a:lnTo>
                    <a:pt x="885" y="803"/>
                  </a:lnTo>
                  <a:lnTo>
                    <a:pt x="885" y="803"/>
                  </a:lnTo>
                  <a:lnTo>
                    <a:pt x="856" y="821"/>
                  </a:lnTo>
                  <a:lnTo>
                    <a:pt x="842" y="830"/>
                  </a:lnTo>
                  <a:lnTo>
                    <a:pt x="829" y="839"/>
                  </a:lnTo>
                  <a:lnTo>
                    <a:pt x="819" y="847"/>
                  </a:lnTo>
                  <a:lnTo>
                    <a:pt x="819" y="847"/>
                  </a:lnTo>
                  <a:lnTo>
                    <a:pt x="773" y="881"/>
                  </a:lnTo>
                  <a:lnTo>
                    <a:pt x="729" y="917"/>
                  </a:lnTo>
                  <a:lnTo>
                    <a:pt x="729" y="917"/>
                  </a:lnTo>
                  <a:lnTo>
                    <a:pt x="717" y="925"/>
                  </a:lnTo>
                  <a:lnTo>
                    <a:pt x="717" y="925"/>
                  </a:lnTo>
                  <a:lnTo>
                    <a:pt x="704" y="936"/>
                  </a:lnTo>
                  <a:lnTo>
                    <a:pt x="691" y="948"/>
                  </a:lnTo>
                  <a:lnTo>
                    <a:pt x="678" y="960"/>
                  </a:lnTo>
                  <a:lnTo>
                    <a:pt x="672" y="967"/>
                  </a:lnTo>
                  <a:lnTo>
                    <a:pt x="668" y="974"/>
                  </a:lnTo>
                  <a:lnTo>
                    <a:pt x="664" y="980"/>
                  </a:lnTo>
                  <a:lnTo>
                    <a:pt x="671" y="982"/>
                  </a:lnTo>
                  <a:lnTo>
                    <a:pt x="671" y="982"/>
                  </a:lnTo>
                  <a:lnTo>
                    <a:pt x="699" y="991"/>
                  </a:lnTo>
                  <a:lnTo>
                    <a:pt x="699" y="991"/>
                  </a:lnTo>
                  <a:lnTo>
                    <a:pt x="718" y="996"/>
                  </a:lnTo>
                  <a:lnTo>
                    <a:pt x="738" y="1003"/>
                  </a:lnTo>
                  <a:lnTo>
                    <a:pt x="738" y="1003"/>
                  </a:lnTo>
                  <a:lnTo>
                    <a:pt x="756" y="1007"/>
                  </a:lnTo>
                  <a:lnTo>
                    <a:pt x="772" y="1010"/>
                  </a:lnTo>
                  <a:lnTo>
                    <a:pt x="772" y="1010"/>
                  </a:lnTo>
                  <a:lnTo>
                    <a:pt x="792" y="1014"/>
                  </a:lnTo>
                  <a:lnTo>
                    <a:pt x="811" y="1018"/>
                  </a:lnTo>
                  <a:lnTo>
                    <a:pt x="811" y="1018"/>
                  </a:lnTo>
                  <a:lnTo>
                    <a:pt x="854" y="1028"/>
                  </a:lnTo>
                  <a:lnTo>
                    <a:pt x="897" y="1039"/>
                  </a:lnTo>
                  <a:lnTo>
                    <a:pt x="941" y="1046"/>
                  </a:lnTo>
                  <a:lnTo>
                    <a:pt x="962" y="1049"/>
                  </a:lnTo>
                  <a:lnTo>
                    <a:pt x="984" y="1051"/>
                  </a:lnTo>
                  <a:lnTo>
                    <a:pt x="991" y="1052"/>
                  </a:lnTo>
                  <a:lnTo>
                    <a:pt x="990" y="1045"/>
                  </a:lnTo>
                  <a:lnTo>
                    <a:pt x="990" y="1045"/>
                  </a:lnTo>
                  <a:lnTo>
                    <a:pt x="989" y="1039"/>
                  </a:lnTo>
                  <a:lnTo>
                    <a:pt x="989" y="1039"/>
                  </a:lnTo>
                  <a:lnTo>
                    <a:pt x="987" y="1032"/>
                  </a:lnTo>
                  <a:lnTo>
                    <a:pt x="987" y="1029"/>
                  </a:lnTo>
                  <a:lnTo>
                    <a:pt x="987" y="1027"/>
                  </a:lnTo>
                  <a:lnTo>
                    <a:pt x="987" y="1027"/>
                  </a:lnTo>
                  <a:lnTo>
                    <a:pt x="990" y="1018"/>
                  </a:lnTo>
                  <a:lnTo>
                    <a:pt x="992" y="1008"/>
                  </a:lnTo>
                  <a:lnTo>
                    <a:pt x="993" y="988"/>
                  </a:lnTo>
                  <a:lnTo>
                    <a:pt x="993" y="988"/>
                  </a:lnTo>
                  <a:lnTo>
                    <a:pt x="994" y="974"/>
                  </a:lnTo>
                  <a:lnTo>
                    <a:pt x="994" y="974"/>
                  </a:lnTo>
                  <a:lnTo>
                    <a:pt x="995" y="957"/>
                  </a:lnTo>
                  <a:lnTo>
                    <a:pt x="995" y="957"/>
                  </a:lnTo>
                  <a:lnTo>
                    <a:pt x="998" y="925"/>
                  </a:lnTo>
                  <a:lnTo>
                    <a:pt x="1000" y="910"/>
                  </a:lnTo>
                  <a:lnTo>
                    <a:pt x="1004" y="893"/>
                  </a:lnTo>
                  <a:lnTo>
                    <a:pt x="1004" y="893"/>
                  </a:lnTo>
                  <a:lnTo>
                    <a:pt x="1010" y="856"/>
                  </a:lnTo>
                  <a:lnTo>
                    <a:pt x="1013" y="835"/>
                  </a:lnTo>
                  <a:lnTo>
                    <a:pt x="1015" y="813"/>
                  </a:lnTo>
                  <a:lnTo>
                    <a:pt x="1016" y="793"/>
                  </a:lnTo>
                  <a:lnTo>
                    <a:pt x="1015" y="772"/>
                  </a:lnTo>
                  <a:lnTo>
                    <a:pt x="1014" y="753"/>
                  </a:lnTo>
                  <a:lnTo>
                    <a:pt x="1010" y="734"/>
                  </a:lnTo>
                  <a:lnTo>
                    <a:pt x="1008" y="726"/>
                  </a:lnTo>
                  <a:lnTo>
                    <a:pt x="1002" y="731"/>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9" name="Freeform 207"/>
            <p:cNvSpPr/>
            <p:nvPr/>
          </p:nvSpPr>
          <p:spPr bwMode="auto">
            <a:xfrm>
              <a:off x="4251325" y="2251075"/>
              <a:ext cx="195263" cy="161925"/>
            </a:xfrm>
            <a:custGeom>
              <a:avLst/>
              <a:gdLst/>
              <a:ahLst/>
              <a:cxnLst>
                <a:cxn ang="0">
                  <a:pos x="15" y="307"/>
                </a:cxn>
                <a:cxn ang="0">
                  <a:pos x="9" y="306"/>
                </a:cxn>
                <a:cxn ang="0">
                  <a:pos x="2" y="298"/>
                </a:cxn>
                <a:cxn ang="0">
                  <a:pos x="0" y="293"/>
                </a:cxn>
                <a:cxn ang="0">
                  <a:pos x="2" y="281"/>
                </a:cxn>
                <a:cxn ang="0">
                  <a:pos x="6" y="275"/>
                </a:cxn>
                <a:cxn ang="0">
                  <a:pos x="12" y="272"/>
                </a:cxn>
                <a:cxn ang="0">
                  <a:pos x="18" y="269"/>
                </a:cxn>
                <a:cxn ang="0">
                  <a:pos x="30" y="259"/>
                </a:cxn>
                <a:cxn ang="0">
                  <a:pos x="48" y="238"/>
                </a:cxn>
                <a:cxn ang="0">
                  <a:pos x="59" y="222"/>
                </a:cxn>
                <a:cxn ang="0">
                  <a:pos x="75" y="201"/>
                </a:cxn>
                <a:cxn ang="0">
                  <a:pos x="94" y="180"/>
                </a:cxn>
                <a:cxn ang="0">
                  <a:pos x="136" y="143"/>
                </a:cxn>
                <a:cxn ang="0">
                  <a:pos x="160" y="124"/>
                </a:cxn>
                <a:cxn ang="0">
                  <a:pos x="174" y="112"/>
                </a:cxn>
                <a:cxn ang="0">
                  <a:pos x="224" y="83"/>
                </a:cxn>
                <a:cxn ang="0">
                  <a:pos x="241" y="73"/>
                </a:cxn>
                <a:cxn ang="0">
                  <a:pos x="259" y="63"/>
                </a:cxn>
                <a:cxn ang="0">
                  <a:pos x="305" y="32"/>
                </a:cxn>
                <a:cxn ang="0">
                  <a:pos x="345" y="3"/>
                </a:cxn>
                <a:cxn ang="0">
                  <a:pos x="354" y="0"/>
                </a:cxn>
                <a:cxn ang="0">
                  <a:pos x="359" y="1"/>
                </a:cxn>
                <a:cxn ang="0">
                  <a:pos x="366" y="8"/>
                </a:cxn>
                <a:cxn ang="0">
                  <a:pos x="368" y="12"/>
                </a:cxn>
                <a:cxn ang="0">
                  <a:pos x="369" y="22"/>
                </a:cxn>
                <a:cxn ang="0">
                  <a:pos x="367" y="29"/>
                </a:cxn>
                <a:cxn ang="0">
                  <a:pos x="362" y="35"/>
                </a:cxn>
                <a:cxn ang="0">
                  <a:pos x="339" y="51"/>
                </a:cxn>
                <a:cxn ang="0">
                  <a:pos x="270" y="96"/>
                </a:cxn>
                <a:cxn ang="0">
                  <a:pos x="240" y="115"/>
                </a:cxn>
                <a:cxn ang="0">
                  <a:pos x="180" y="157"/>
                </a:cxn>
                <a:cxn ang="0">
                  <a:pos x="151" y="179"/>
                </a:cxn>
                <a:cxn ang="0">
                  <a:pos x="109" y="218"/>
                </a:cxn>
                <a:cxn ang="0">
                  <a:pos x="78" y="252"/>
                </a:cxn>
                <a:cxn ang="0">
                  <a:pos x="69" y="264"/>
                </a:cxn>
                <a:cxn ang="0">
                  <a:pos x="47" y="290"/>
                </a:cxn>
                <a:cxn ang="0">
                  <a:pos x="35" y="300"/>
                </a:cxn>
                <a:cxn ang="0">
                  <a:pos x="21" y="306"/>
                </a:cxn>
                <a:cxn ang="0">
                  <a:pos x="15" y="307"/>
                </a:cxn>
              </a:cxnLst>
              <a:rect l="0" t="0" r="r" b="b"/>
              <a:pathLst>
                <a:path w="369" h="307">
                  <a:moveTo>
                    <a:pt x="15" y="307"/>
                  </a:moveTo>
                  <a:lnTo>
                    <a:pt x="15" y="307"/>
                  </a:lnTo>
                  <a:lnTo>
                    <a:pt x="12" y="307"/>
                  </a:lnTo>
                  <a:lnTo>
                    <a:pt x="9" y="306"/>
                  </a:lnTo>
                  <a:lnTo>
                    <a:pt x="5" y="303"/>
                  </a:lnTo>
                  <a:lnTo>
                    <a:pt x="2" y="298"/>
                  </a:lnTo>
                  <a:lnTo>
                    <a:pt x="0" y="293"/>
                  </a:lnTo>
                  <a:lnTo>
                    <a:pt x="0" y="293"/>
                  </a:lnTo>
                  <a:lnTo>
                    <a:pt x="0" y="287"/>
                  </a:lnTo>
                  <a:lnTo>
                    <a:pt x="2" y="281"/>
                  </a:lnTo>
                  <a:lnTo>
                    <a:pt x="4" y="277"/>
                  </a:lnTo>
                  <a:lnTo>
                    <a:pt x="6" y="275"/>
                  </a:lnTo>
                  <a:lnTo>
                    <a:pt x="9" y="273"/>
                  </a:lnTo>
                  <a:lnTo>
                    <a:pt x="12" y="272"/>
                  </a:lnTo>
                  <a:lnTo>
                    <a:pt x="12" y="272"/>
                  </a:lnTo>
                  <a:lnTo>
                    <a:pt x="18" y="269"/>
                  </a:lnTo>
                  <a:lnTo>
                    <a:pt x="24" y="265"/>
                  </a:lnTo>
                  <a:lnTo>
                    <a:pt x="30" y="259"/>
                  </a:lnTo>
                  <a:lnTo>
                    <a:pt x="36" y="253"/>
                  </a:lnTo>
                  <a:lnTo>
                    <a:pt x="48" y="238"/>
                  </a:lnTo>
                  <a:lnTo>
                    <a:pt x="59" y="222"/>
                  </a:lnTo>
                  <a:lnTo>
                    <a:pt x="59" y="222"/>
                  </a:lnTo>
                  <a:lnTo>
                    <a:pt x="68" y="210"/>
                  </a:lnTo>
                  <a:lnTo>
                    <a:pt x="75" y="201"/>
                  </a:lnTo>
                  <a:lnTo>
                    <a:pt x="75" y="201"/>
                  </a:lnTo>
                  <a:lnTo>
                    <a:pt x="94" y="180"/>
                  </a:lnTo>
                  <a:lnTo>
                    <a:pt x="114" y="162"/>
                  </a:lnTo>
                  <a:lnTo>
                    <a:pt x="136" y="143"/>
                  </a:lnTo>
                  <a:lnTo>
                    <a:pt x="157" y="126"/>
                  </a:lnTo>
                  <a:lnTo>
                    <a:pt x="160" y="124"/>
                  </a:lnTo>
                  <a:lnTo>
                    <a:pt x="160" y="124"/>
                  </a:lnTo>
                  <a:lnTo>
                    <a:pt x="174" y="112"/>
                  </a:lnTo>
                  <a:lnTo>
                    <a:pt x="190" y="102"/>
                  </a:lnTo>
                  <a:lnTo>
                    <a:pt x="224" y="83"/>
                  </a:lnTo>
                  <a:lnTo>
                    <a:pt x="224" y="83"/>
                  </a:lnTo>
                  <a:lnTo>
                    <a:pt x="241" y="73"/>
                  </a:lnTo>
                  <a:lnTo>
                    <a:pt x="259" y="63"/>
                  </a:lnTo>
                  <a:lnTo>
                    <a:pt x="259" y="63"/>
                  </a:lnTo>
                  <a:lnTo>
                    <a:pt x="283" y="47"/>
                  </a:lnTo>
                  <a:lnTo>
                    <a:pt x="305" y="32"/>
                  </a:lnTo>
                  <a:lnTo>
                    <a:pt x="345" y="3"/>
                  </a:lnTo>
                  <a:lnTo>
                    <a:pt x="345" y="3"/>
                  </a:lnTo>
                  <a:lnTo>
                    <a:pt x="350" y="1"/>
                  </a:lnTo>
                  <a:lnTo>
                    <a:pt x="354" y="0"/>
                  </a:lnTo>
                  <a:lnTo>
                    <a:pt x="354" y="0"/>
                  </a:lnTo>
                  <a:lnTo>
                    <a:pt x="359" y="1"/>
                  </a:lnTo>
                  <a:lnTo>
                    <a:pt x="363" y="4"/>
                  </a:lnTo>
                  <a:lnTo>
                    <a:pt x="366" y="8"/>
                  </a:lnTo>
                  <a:lnTo>
                    <a:pt x="368" y="12"/>
                  </a:lnTo>
                  <a:lnTo>
                    <a:pt x="368" y="12"/>
                  </a:lnTo>
                  <a:lnTo>
                    <a:pt x="369" y="16"/>
                  </a:lnTo>
                  <a:lnTo>
                    <a:pt x="369" y="22"/>
                  </a:lnTo>
                  <a:lnTo>
                    <a:pt x="369" y="25"/>
                  </a:lnTo>
                  <a:lnTo>
                    <a:pt x="367" y="29"/>
                  </a:lnTo>
                  <a:lnTo>
                    <a:pt x="365" y="32"/>
                  </a:lnTo>
                  <a:lnTo>
                    <a:pt x="362" y="35"/>
                  </a:lnTo>
                  <a:lnTo>
                    <a:pt x="362" y="35"/>
                  </a:lnTo>
                  <a:lnTo>
                    <a:pt x="339" y="51"/>
                  </a:lnTo>
                  <a:lnTo>
                    <a:pt x="317" y="67"/>
                  </a:lnTo>
                  <a:lnTo>
                    <a:pt x="270" y="96"/>
                  </a:lnTo>
                  <a:lnTo>
                    <a:pt x="270" y="96"/>
                  </a:lnTo>
                  <a:lnTo>
                    <a:pt x="240" y="115"/>
                  </a:lnTo>
                  <a:lnTo>
                    <a:pt x="210" y="135"/>
                  </a:lnTo>
                  <a:lnTo>
                    <a:pt x="180" y="157"/>
                  </a:lnTo>
                  <a:lnTo>
                    <a:pt x="151" y="179"/>
                  </a:lnTo>
                  <a:lnTo>
                    <a:pt x="151" y="179"/>
                  </a:lnTo>
                  <a:lnTo>
                    <a:pt x="131" y="198"/>
                  </a:lnTo>
                  <a:lnTo>
                    <a:pt x="109" y="218"/>
                  </a:lnTo>
                  <a:lnTo>
                    <a:pt x="88" y="239"/>
                  </a:lnTo>
                  <a:lnTo>
                    <a:pt x="78" y="252"/>
                  </a:lnTo>
                  <a:lnTo>
                    <a:pt x="69" y="264"/>
                  </a:lnTo>
                  <a:lnTo>
                    <a:pt x="69" y="264"/>
                  </a:lnTo>
                  <a:lnTo>
                    <a:pt x="59" y="277"/>
                  </a:lnTo>
                  <a:lnTo>
                    <a:pt x="47" y="290"/>
                  </a:lnTo>
                  <a:lnTo>
                    <a:pt x="42" y="295"/>
                  </a:lnTo>
                  <a:lnTo>
                    <a:pt x="35" y="300"/>
                  </a:lnTo>
                  <a:lnTo>
                    <a:pt x="29" y="304"/>
                  </a:lnTo>
                  <a:lnTo>
                    <a:pt x="21" y="306"/>
                  </a:lnTo>
                  <a:lnTo>
                    <a:pt x="21" y="306"/>
                  </a:lnTo>
                  <a:lnTo>
                    <a:pt x="15" y="307"/>
                  </a:lnTo>
                  <a:lnTo>
                    <a:pt x="15" y="307"/>
                  </a:lnTo>
                  <a:close/>
                </a:path>
              </a:pathLst>
            </a:custGeom>
            <a:solidFill>
              <a:schemeClr val="bg1"/>
            </a:solid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50" name="Freeform 208"/>
            <p:cNvSpPr/>
            <p:nvPr/>
          </p:nvSpPr>
          <p:spPr bwMode="auto">
            <a:xfrm>
              <a:off x="4284663" y="2282825"/>
              <a:ext cx="195263" cy="171450"/>
            </a:xfrm>
            <a:custGeom>
              <a:avLst/>
              <a:gdLst/>
              <a:ahLst/>
              <a:cxnLst>
                <a:cxn ang="0">
                  <a:pos x="15" y="323"/>
                </a:cxn>
                <a:cxn ang="0">
                  <a:pos x="6" y="319"/>
                </a:cxn>
                <a:cxn ang="0">
                  <a:pos x="1" y="309"/>
                </a:cxn>
                <a:cxn ang="0">
                  <a:pos x="0" y="306"/>
                </a:cxn>
                <a:cxn ang="0">
                  <a:pos x="0" y="297"/>
                </a:cxn>
                <a:cxn ang="0">
                  <a:pos x="4" y="290"/>
                </a:cxn>
                <a:cxn ang="0">
                  <a:pos x="7" y="287"/>
                </a:cxn>
                <a:cxn ang="0">
                  <a:pos x="15" y="277"/>
                </a:cxn>
                <a:cxn ang="0">
                  <a:pos x="20" y="266"/>
                </a:cxn>
                <a:cxn ang="0">
                  <a:pos x="29" y="253"/>
                </a:cxn>
                <a:cxn ang="0">
                  <a:pos x="48" y="230"/>
                </a:cxn>
                <a:cxn ang="0">
                  <a:pos x="68" y="211"/>
                </a:cxn>
                <a:cxn ang="0">
                  <a:pos x="94" y="190"/>
                </a:cxn>
                <a:cxn ang="0">
                  <a:pos x="126" y="162"/>
                </a:cxn>
                <a:cxn ang="0">
                  <a:pos x="159" y="135"/>
                </a:cxn>
                <a:cxn ang="0">
                  <a:pos x="187" y="111"/>
                </a:cxn>
                <a:cxn ang="0">
                  <a:pos x="236" y="73"/>
                </a:cxn>
                <a:cxn ang="0">
                  <a:pos x="254" y="61"/>
                </a:cxn>
                <a:cxn ang="0">
                  <a:pos x="311" y="23"/>
                </a:cxn>
                <a:cxn ang="0">
                  <a:pos x="344" y="3"/>
                </a:cxn>
                <a:cxn ang="0">
                  <a:pos x="348" y="1"/>
                </a:cxn>
                <a:cxn ang="0">
                  <a:pos x="352" y="0"/>
                </a:cxn>
                <a:cxn ang="0">
                  <a:pos x="358" y="2"/>
                </a:cxn>
                <a:cxn ang="0">
                  <a:pos x="366" y="9"/>
                </a:cxn>
                <a:cxn ang="0">
                  <a:pos x="368" y="14"/>
                </a:cxn>
                <a:cxn ang="0">
                  <a:pos x="369" y="22"/>
                </a:cxn>
                <a:cxn ang="0">
                  <a:pos x="366" y="29"/>
                </a:cxn>
                <a:cxn ang="0">
                  <a:pos x="361" y="35"/>
                </a:cxn>
                <a:cxn ang="0">
                  <a:pos x="325" y="57"/>
                </a:cxn>
                <a:cxn ang="0">
                  <a:pos x="271" y="92"/>
                </a:cxn>
                <a:cxn ang="0">
                  <a:pos x="250" y="107"/>
                </a:cxn>
                <a:cxn ang="0">
                  <a:pos x="190" y="157"/>
                </a:cxn>
                <a:cxn ang="0">
                  <a:pos x="164" y="179"/>
                </a:cxn>
                <a:cxn ang="0">
                  <a:pos x="134" y="203"/>
                </a:cxn>
                <a:cxn ang="0">
                  <a:pos x="102" y="229"/>
                </a:cxn>
                <a:cxn ang="0">
                  <a:pos x="72" y="258"/>
                </a:cxn>
                <a:cxn ang="0">
                  <a:pos x="66" y="264"/>
                </a:cxn>
                <a:cxn ang="0">
                  <a:pos x="51" y="286"/>
                </a:cxn>
                <a:cxn ang="0">
                  <a:pos x="46" y="295"/>
                </a:cxn>
                <a:cxn ang="0">
                  <a:pos x="33" y="312"/>
                </a:cxn>
                <a:cxn ang="0">
                  <a:pos x="24" y="319"/>
                </a:cxn>
                <a:cxn ang="0">
                  <a:pos x="15" y="323"/>
                </a:cxn>
              </a:cxnLst>
              <a:rect l="0" t="0" r="r" b="b"/>
              <a:pathLst>
                <a:path w="369" h="323">
                  <a:moveTo>
                    <a:pt x="15" y="323"/>
                  </a:moveTo>
                  <a:lnTo>
                    <a:pt x="15" y="323"/>
                  </a:lnTo>
                  <a:lnTo>
                    <a:pt x="10" y="322"/>
                  </a:lnTo>
                  <a:lnTo>
                    <a:pt x="6" y="319"/>
                  </a:lnTo>
                  <a:lnTo>
                    <a:pt x="3" y="315"/>
                  </a:lnTo>
                  <a:lnTo>
                    <a:pt x="1" y="309"/>
                  </a:lnTo>
                  <a:lnTo>
                    <a:pt x="1" y="309"/>
                  </a:lnTo>
                  <a:lnTo>
                    <a:pt x="0" y="306"/>
                  </a:lnTo>
                  <a:lnTo>
                    <a:pt x="0" y="300"/>
                  </a:lnTo>
                  <a:lnTo>
                    <a:pt x="0" y="297"/>
                  </a:lnTo>
                  <a:lnTo>
                    <a:pt x="2" y="294"/>
                  </a:lnTo>
                  <a:lnTo>
                    <a:pt x="4" y="290"/>
                  </a:lnTo>
                  <a:lnTo>
                    <a:pt x="7" y="287"/>
                  </a:lnTo>
                  <a:lnTo>
                    <a:pt x="7" y="287"/>
                  </a:lnTo>
                  <a:lnTo>
                    <a:pt x="11" y="283"/>
                  </a:lnTo>
                  <a:lnTo>
                    <a:pt x="15" y="277"/>
                  </a:lnTo>
                  <a:lnTo>
                    <a:pt x="20" y="266"/>
                  </a:lnTo>
                  <a:lnTo>
                    <a:pt x="20" y="266"/>
                  </a:lnTo>
                  <a:lnTo>
                    <a:pt x="24" y="259"/>
                  </a:lnTo>
                  <a:lnTo>
                    <a:pt x="29" y="253"/>
                  </a:lnTo>
                  <a:lnTo>
                    <a:pt x="29" y="253"/>
                  </a:lnTo>
                  <a:lnTo>
                    <a:pt x="48" y="230"/>
                  </a:lnTo>
                  <a:lnTo>
                    <a:pt x="59" y="221"/>
                  </a:lnTo>
                  <a:lnTo>
                    <a:pt x="68" y="211"/>
                  </a:lnTo>
                  <a:lnTo>
                    <a:pt x="68" y="211"/>
                  </a:lnTo>
                  <a:lnTo>
                    <a:pt x="94" y="190"/>
                  </a:lnTo>
                  <a:lnTo>
                    <a:pt x="94" y="190"/>
                  </a:lnTo>
                  <a:lnTo>
                    <a:pt x="126" y="162"/>
                  </a:lnTo>
                  <a:lnTo>
                    <a:pt x="159" y="135"/>
                  </a:lnTo>
                  <a:lnTo>
                    <a:pt x="159" y="135"/>
                  </a:lnTo>
                  <a:lnTo>
                    <a:pt x="187" y="111"/>
                  </a:lnTo>
                  <a:lnTo>
                    <a:pt x="187" y="111"/>
                  </a:lnTo>
                  <a:lnTo>
                    <a:pt x="220" y="85"/>
                  </a:lnTo>
                  <a:lnTo>
                    <a:pt x="236" y="73"/>
                  </a:lnTo>
                  <a:lnTo>
                    <a:pt x="254" y="61"/>
                  </a:lnTo>
                  <a:lnTo>
                    <a:pt x="254" y="61"/>
                  </a:lnTo>
                  <a:lnTo>
                    <a:pt x="282" y="41"/>
                  </a:lnTo>
                  <a:lnTo>
                    <a:pt x="311" y="23"/>
                  </a:lnTo>
                  <a:lnTo>
                    <a:pt x="311" y="23"/>
                  </a:lnTo>
                  <a:lnTo>
                    <a:pt x="344" y="3"/>
                  </a:lnTo>
                  <a:lnTo>
                    <a:pt x="344" y="3"/>
                  </a:lnTo>
                  <a:lnTo>
                    <a:pt x="348" y="1"/>
                  </a:lnTo>
                  <a:lnTo>
                    <a:pt x="352" y="0"/>
                  </a:lnTo>
                  <a:lnTo>
                    <a:pt x="352" y="0"/>
                  </a:lnTo>
                  <a:lnTo>
                    <a:pt x="355" y="1"/>
                  </a:lnTo>
                  <a:lnTo>
                    <a:pt x="358" y="2"/>
                  </a:lnTo>
                  <a:lnTo>
                    <a:pt x="363" y="5"/>
                  </a:lnTo>
                  <a:lnTo>
                    <a:pt x="366" y="9"/>
                  </a:lnTo>
                  <a:lnTo>
                    <a:pt x="368" y="14"/>
                  </a:lnTo>
                  <a:lnTo>
                    <a:pt x="368" y="14"/>
                  </a:lnTo>
                  <a:lnTo>
                    <a:pt x="369" y="17"/>
                  </a:lnTo>
                  <a:lnTo>
                    <a:pt x="369" y="22"/>
                  </a:lnTo>
                  <a:lnTo>
                    <a:pt x="368" y="25"/>
                  </a:lnTo>
                  <a:lnTo>
                    <a:pt x="366" y="29"/>
                  </a:lnTo>
                  <a:lnTo>
                    <a:pt x="364" y="32"/>
                  </a:lnTo>
                  <a:lnTo>
                    <a:pt x="361" y="35"/>
                  </a:lnTo>
                  <a:lnTo>
                    <a:pt x="361" y="35"/>
                  </a:lnTo>
                  <a:lnTo>
                    <a:pt x="325" y="57"/>
                  </a:lnTo>
                  <a:lnTo>
                    <a:pt x="325" y="57"/>
                  </a:lnTo>
                  <a:lnTo>
                    <a:pt x="271" y="92"/>
                  </a:lnTo>
                  <a:lnTo>
                    <a:pt x="271" y="92"/>
                  </a:lnTo>
                  <a:lnTo>
                    <a:pt x="250" y="107"/>
                  </a:lnTo>
                  <a:lnTo>
                    <a:pt x="229" y="123"/>
                  </a:lnTo>
                  <a:lnTo>
                    <a:pt x="190" y="157"/>
                  </a:lnTo>
                  <a:lnTo>
                    <a:pt x="190" y="157"/>
                  </a:lnTo>
                  <a:lnTo>
                    <a:pt x="164" y="179"/>
                  </a:lnTo>
                  <a:lnTo>
                    <a:pt x="164" y="179"/>
                  </a:lnTo>
                  <a:lnTo>
                    <a:pt x="134" y="203"/>
                  </a:lnTo>
                  <a:lnTo>
                    <a:pt x="134" y="203"/>
                  </a:lnTo>
                  <a:lnTo>
                    <a:pt x="102" y="229"/>
                  </a:lnTo>
                  <a:lnTo>
                    <a:pt x="86" y="242"/>
                  </a:lnTo>
                  <a:lnTo>
                    <a:pt x="72" y="258"/>
                  </a:lnTo>
                  <a:lnTo>
                    <a:pt x="72" y="258"/>
                  </a:lnTo>
                  <a:lnTo>
                    <a:pt x="66" y="264"/>
                  </a:lnTo>
                  <a:lnTo>
                    <a:pt x="61" y="271"/>
                  </a:lnTo>
                  <a:lnTo>
                    <a:pt x="51" y="286"/>
                  </a:lnTo>
                  <a:lnTo>
                    <a:pt x="51" y="286"/>
                  </a:lnTo>
                  <a:lnTo>
                    <a:pt x="46" y="295"/>
                  </a:lnTo>
                  <a:lnTo>
                    <a:pt x="40" y="303"/>
                  </a:lnTo>
                  <a:lnTo>
                    <a:pt x="33" y="312"/>
                  </a:lnTo>
                  <a:lnTo>
                    <a:pt x="24" y="319"/>
                  </a:lnTo>
                  <a:lnTo>
                    <a:pt x="24" y="319"/>
                  </a:lnTo>
                  <a:lnTo>
                    <a:pt x="19" y="322"/>
                  </a:lnTo>
                  <a:lnTo>
                    <a:pt x="15" y="323"/>
                  </a:lnTo>
                  <a:lnTo>
                    <a:pt x="15" y="323"/>
                  </a:lnTo>
                  <a:close/>
                </a:path>
              </a:pathLst>
            </a:custGeom>
            <a:solidFill>
              <a:schemeClr val="bg1"/>
            </a:solid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51" name="Freeform 209"/>
            <p:cNvSpPr/>
            <p:nvPr/>
          </p:nvSpPr>
          <p:spPr bwMode="auto">
            <a:xfrm>
              <a:off x="4446588" y="2346325"/>
              <a:ext cx="285750" cy="307975"/>
            </a:xfrm>
            <a:custGeom>
              <a:avLst/>
              <a:gdLst/>
              <a:ahLst/>
              <a:cxnLst>
                <a:cxn ang="0">
                  <a:pos x="524" y="583"/>
                </a:cxn>
                <a:cxn ang="0">
                  <a:pos x="515" y="580"/>
                </a:cxn>
                <a:cxn ang="0">
                  <a:pos x="501" y="571"/>
                </a:cxn>
                <a:cxn ang="0">
                  <a:pos x="476" y="549"/>
                </a:cxn>
                <a:cxn ang="0">
                  <a:pos x="437" y="513"/>
                </a:cxn>
                <a:cxn ang="0">
                  <a:pos x="414" y="488"/>
                </a:cxn>
                <a:cxn ang="0">
                  <a:pos x="388" y="460"/>
                </a:cxn>
                <a:cxn ang="0">
                  <a:pos x="339" y="409"/>
                </a:cxn>
                <a:cxn ang="0">
                  <a:pos x="300" y="361"/>
                </a:cxn>
                <a:cxn ang="0">
                  <a:pos x="288" y="344"/>
                </a:cxn>
                <a:cxn ang="0">
                  <a:pos x="246" y="293"/>
                </a:cxn>
                <a:cxn ang="0">
                  <a:pos x="202" y="245"/>
                </a:cxn>
                <a:cxn ang="0">
                  <a:pos x="167" y="208"/>
                </a:cxn>
                <a:cxn ang="0">
                  <a:pos x="134" y="170"/>
                </a:cxn>
                <a:cxn ang="0">
                  <a:pos x="121" y="153"/>
                </a:cxn>
                <a:cxn ang="0">
                  <a:pos x="95" y="121"/>
                </a:cxn>
                <a:cxn ang="0">
                  <a:pos x="54" y="76"/>
                </a:cxn>
                <a:cxn ang="0">
                  <a:pos x="24" y="48"/>
                </a:cxn>
                <a:cxn ang="0">
                  <a:pos x="8" y="36"/>
                </a:cxn>
                <a:cxn ang="0">
                  <a:pos x="3" y="29"/>
                </a:cxn>
                <a:cxn ang="0">
                  <a:pos x="0" y="22"/>
                </a:cxn>
                <a:cxn ang="0">
                  <a:pos x="1" y="13"/>
                </a:cxn>
                <a:cxn ang="0">
                  <a:pos x="4" y="8"/>
                </a:cxn>
                <a:cxn ang="0">
                  <a:pos x="12" y="1"/>
                </a:cxn>
                <a:cxn ang="0">
                  <a:pos x="16" y="0"/>
                </a:cxn>
                <a:cxn ang="0">
                  <a:pos x="25" y="3"/>
                </a:cxn>
                <a:cxn ang="0">
                  <a:pos x="41" y="15"/>
                </a:cxn>
                <a:cxn ang="0">
                  <a:pos x="70" y="41"/>
                </a:cxn>
                <a:cxn ang="0">
                  <a:pos x="110" y="84"/>
                </a:cxn>
                <a:cxn ang="0">
                  <a:pos x="136" y="115"/>
                </a:cxn>
                <a:cxn ang="0">
                  <a:pos x="206" y="198"/>
                </a:cxn>
                <a:cxn ang="0">
                  <a:pos x="290" y="291"/>
                </a:cxn>
                <a:cxn ang="0">
                  <a:pos x="303" y="306"/>
                </a:cxn>
                <a:cxn ang="0">
                  <a:pos x="341" y="353"/>
                </a:cxn>
                <a:cxn ang="0">
                  <a:pos x="371" y="390"/>
                </a:cxn>
                <a:cxn ang="0">
                  <a:pos x="403" y="425"/>
                </a:cxn>
                <a:cxn ang="0">
                  <a:pos x="433" y="457"/>
                </a:cxn>
                <a:cxn ang="0">
                  <a:pos x="457" y="482"/>
                </a:cxn>
                <a:cxn ang="0">
                  <a:pos x="493" y="518"/>
                </a:cxn>
                <a:cxn ang="0">
                  <a:pos x="519" y="540"/>
                </a:cxn>
                <a:cxn ang="0">
                  <a:pos x="532" y="549"/>
                </a:cxn>
                <a:cxn ang="0">
                  <a:pos x="539" y="554"/>
                </a:cxn>
                <a:cxn ang="0">
                  <a:pos x="541" y="560"/>
                </a:cxn>
                <a:cxn ang="0">
                  <a:pos x="541" y="570"/>
                </a:cxn>
                <a:cxn ang="0">
                  <a:pos x="539" y="575"/>
                </a:cxn>
                <a:cxn ang="0">
                  <a:pos x="530" y="582"/>
                </a:cxn>
                <a:cxn ang="0">
                  <a:pos x="524" y="583"/>
                </a:cxn>
              </a:cxnLst>
              <a:rect l="0" t="0" r="r" b="b"/>
              <a:pathLst>
                <a:path w="541" h="583">
                  <a:moveTo>
                    <a:pt x="524" y="583"/>
                  </a:moveTo>
                  <a:lnTo>
                    <a:pt x="524" y="583"/>
                  </a:lnTo>
                  <a:lnTo>
                    <a:pt x="520" y="582"/>
                  </a:lnTo>
                  <a:lnTo>
                    <a:pt x="515" y="580"/>
                  </a:lnTo>
                  <a:lnTo>
                    <a:pt x="515" y="580"/>
                  </a:lnTo>
                  <a:lnTo>
                    <a:pt x="501" y="571"/>
                  </a:lnTo>
                  <a:lnTo>
                    <a:pt x="488" y="560"/>
                  </a:lnTo>
                  <a:lnTo>
                    <a:pt x="476" y="549"/>
                  </a:lnTo>
                  <a:lnTo>
                    <a:pt x="462" y="538"/>
                  </a:lnTo>
                  <a:lnTo>
                    <a:pt x="437" y="513"/>
                  </a:lnTo>
                  <a:lnTo>
                    <a:pt x="414" y="488"/>
                  </a:lnTo>
                  <a:lnTo>
                    <a:pt x="414" y="488"/>
                  </a:lnTo>
                  <a:lnTo>
                    <a:pt x="388" y="460"/>
                  </a:lnTo>
                  <a:lnTo>
                    <a:pt x="388" y="460"/>
                  </a:lnTo>
                  <a:lnTo>
                    <a:pt x="365" y="437"/>
                  </a:lnTo>
                  <a:lnTo>
                    <a:pt x="339" y="409"/>
                  </a:lnTo>
                  <a:lnTo>
                    <a:pt x="313" y="377"/>
                  </a:lnTo>
                  <a:lnTo>
                    <a:pt x="300" y="361"/>
                  </a:lnTo>
                  <a:lnTo>
                    <a:pt x="288" y="344"/>
                  </a:lnTo>
                  <a:lnTo>
                    <a:pt x="288" y="344"/>
                  </a:lnTo>
                  <a:lnTo>
                    <a:pt x="268" y="319"/>
                  </a:lnTo>
                  <a:lnTo>
                    <a:pt x="246" y="293"/>
                  </a:lnTo>
                  <a:lnTo>
                    <a:pt x="224" y="269"/>
                  </a:lnTo>
                  <a:lnTo>
                    <a:pt x="202" y="245"/>
                  </a:lnTo>
                  <a:lnTo>
                    <a:pt x="202" y="245"/>
                  </a:lnTo>
                  <a:lnTo>
                    <a:pt x="167" y="208"/>
                  </a:lnTo>
                  <a:lnTo>
                    <a:pt x="150" y="189"/>
                  </a:lnTo>
                  <a:lnTo>
                    <a:pt x="134" y="170"/>
                  </a:lnTo>
                  <a:lnTo>
                    <a:pt x="134" y="170"/>
                  </a:lnTo>
                  <a:lnTo>
                    <a:pt x="121" y="153"/>
                  </a:lnTo>
                  <a:lnTo>
                    <a:pt x="121" y="153"/>
                  </a:lnTo>
                  <a:lnTo>
                    <a:pt x="95" y="121"/>
                  </a:lnTo>
                  <a:lnTo>
                    <a:pt x="69" y="90"/>
                  </a:lnTo>
                  <a:lnTo>
                    <a:pt x="54" y="76"/>
                  </a:lnTo>
                  <a:lnTo>
                    <a:pt x="40" y="61"/>
                  </a:lnTo>
                  <a:lnTo>
                    <a:pt x="24" y="48"/>
                  </a:lnTo>
                  <a:lnTo>
                    <a:pt x="8" y="36"/>
                  </a:lnTo>
                  <a:lnTo>
                    <a:pt x="8" y="36"/>
                  </a:lnTo>
                  <a:lnTo>
                    <a:pt x="5" y="32"/>
                  </a:lnTo>
                  <a:lnTo>
                    <a:pt x="3" y="29"/>
                  </a:lnTo>
                  <a:lnTo>
                    <a:pt x="0" y="25"/>
                  </a:lnTo>
                  <a:lnTo>
                    <a:pt x="0" y="22"/>
                  </a:lnTo>
                  <a:lnTo>
                    <a:pt x="0" y="17"/>
                  </a:lnTo>
                  <a:lnTo>
                    <a:pt x="1" y="13"/>
                  </a:lnTo>
                  <a:lnTo>
                    <a:pt x="1" y="13"/>
                  </a:lnTo>
                  <a:lnTo>
                    <a:pt x="4" y="8"/>
                  </a:lnTo>
                  <a:lnTo>
                    <a:pt x="7" y="3"/>
                  </a:lnTo>
                  <a:lnTo>
                    <a:pt x="12" y="1"/>
                  </a:lnTo>
                  <a:lnTo>
                    <a:pt x="16" y="0"/>
                  </a:lnTo>
                  <a:lnTo>
                    <a:pt x="16" y="0"/>
                  </a:lnTo>
                  <a:lnTo>
                    <a:pt x="21" y="0"/>
                  </a:lnTo>
                  <a:lnTo>
                    <a:pt x="25" y="3"/>
                  </a:lnTo>
                  <a:lnTo>
                    <a:pt x="25" y="3"/>
                  </a:lnTo>
                  <a:lnTo>
                    <a:pt x="41" y="15"/>
                  </a:lnTo>
                  <a:lnTo>
                    <a:pt x="55" y="28"/>
                  </a:lnTo>
                  <a:lnTo>
                    <a:pt x="70" y="41"/>
                  </a:lnTo>
                  <a:lnTo>
                    <a:pt x="83" y="55"/>
                  </a:lnTo>
                  <a:lnTo>
                    <a:pt x="110" y="84"/>
                  </a:lnTo>
                  <a:lnTo>
                    <a:pt x="136" y="115"/>
                  </a:lnTo>
                  <a:lnTo>
                    <a:pt x="136" y="115"/>
                  </a:lnTo>
                  <a:lnTo>
                    <a:pt x="170" y="156"/>
                  </a:lnTo>
                  <a:lnTo>
                    <a:pt x="206" y="198"/>
                  </a:lnTo>
                  <a:lnTo>
                    <a:pt x="246" y="242"/>
                  </a:lnTo>
                  <a:lnTo>
                    <a:pt x="290" y="291"/>
                  </a:lnTo>
                  <a:lnTo>
                    <a:pt x="290" y="291"/>
                  </a:lnTo>
                  <a:lnTo>
                    <a:pt x="303" y="306"/>
                  </a:lnTo>
                  <a:lnTo>
                    <a:pt x="317" y="322"/>
                  </a:lnTo>
                  <a:lnTo>
                    <a:pt x="341" y="353"/>
                  </a:lnTo>
                  <a:lnTo>
                    <a:pt x="341" y="353"/>
                  </a:lnTo>
                  <a:lnTo>
                    <a:pt x="371" y="390"/>
                  </a:lnTo>
                  <a:lnTo>
                    <a:pt x="387" y="407"/>
                  </a:lnTo>
                  <a:lnTo>
                    <a:pt x="403" y="425"/>
                  </a:lnTo>
                  <a:lnTo>
                    <a:pt x="403" y="425"/>
                  </a:lnTo>
                  <a:lnTo>
                    <a:pt x="433" y="457"/>
                  </a:lnTo>
                  <a:lnTo>
                    <a:pt x="433" y="457"/>
                  </a:lnTo>
                  <a:lnTo>
                    <a:pt x="457" y="482"/>
                  </a:lnTo>
                  <a:lnTo>
                    <a:pt x="481" y="507"/>
                  </a:lnTo>
                  <a:lnTo>
                    <a:pt x="493" y="518"/>
                  </a:lnTo>
                  <a:lnTo>
                    <a:pt x="507" y="529"/>
                  </a:lnTo>
                  <a:lnTo>
                    <a:pt x="519" y="540"/>
                  </a:lnTo>
                  <a:lnTo>
                    <a:pt x="532" y="549"/>
                  </a:lnTo>
                  <a:lnTo>
                    <a:pt x="532" y="549"/>
                  </a:lnTo>
                  <a:lnTo>
                    <a:pt x="537" y="552"/>
                  </a:lnTo>
                  <a:lnTo>
                    <a:pt x="539" y="554"/>
                  </a:lnTo>
                  <a:lnTo>
                    <a:pt x="540" y="557"/>
                  </a:lnTo>
                  <a:lnTo>
                    <a:pt x="541" y="560"/>
                  </a:lnTo>
                  <a:lnTo>
                    <a:pt x="541" y="565"/>
                  </a:lnTo>
                  <a:lnTo>
                    <a:pt x="541" y="570"/>
                  </a:lnTo>
                  <a:lnTo>
                    <a:pt x="541" y="570"/>
                  </a:lnTo>
                  <a:lnTo>
                    <a:pt x="539" y="575"/>
                  </a:lnTo>
                  <a:lnTo>
                    <a:pt x="534" y="579"/>
                  </a:lnTo>
                  <a:lnTo>
                    <a:pt x="530" y="582"/>
                  </a:lnTo>
                  <a:lnTo>
                    <a:pt x="527" y="583"/>
                  </a:lnTo>
                  <a:lnTo>
                    <a:pt x="524" y="583"/>
                  </a:lnTo>
                  <a:lnTo>
                    <a:pt x="524" y="583"/>
                  </a:lnTo>
                  <a:close/>
                </a:path>
              </a:pathLst>
            </a:custGeom>
            <a:solidFill>
              <a:schemeClr val="bg1"/>
            </a:solid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52" name="Freeform 210"/>
            <p:cNvSpPr/>
            <p:nvPr/>
          </p:nvSpPr>
          <p:spPr bwMode="auto">
            <a:xfrm>
              <a:off x="4349750" y="2435225"/>
              <a:ext cx="273050" cy="288925"/>
            </a:xfrm>
            <a:custGeom>
              <a:avLst/>
              <a:gdLst/>
              <a:ahLst/>
              <a:cxnLst>
                <a:cxn ang="0">
                  <a:pos x="493" y="546"/>
                </a:cxn>
                <a:cxn ang="0">
                  <a:pos x="481" y="537"/>
                </a:cxn>
                <a:cxn ang="0">
                  <a:pos x="475" y="524"/>
                </a:cxn>
                <a:cxn ang="0">
                  <a:pos x="457" y="505"/>
                </a:cxn>
                <a:cxn ang="0">
                  <a:pos x="444" y="490"/>
                </a:cxn>
                <a:cxn ang="0">
                  <a:pos x="436" y="479"/>
                </a:cxn>
                <a:cxn ang="0">
                  <a:pos x="411" y="452"/>
                </a:cxn>
                <a:cxn ang="0">
                  <a:pos x="402" y="443"/>
                </a:cxn>
                <a:cxn ang="0">
                  <a:pos x="387" y="420"/>
                </a:cxn>
                <a:cxn ang="0">
                  <a:pos x="376" y="410"/>
                </a:cxn>
                <a:cxn ang="0">
                  <a:pos x="345" y="378"/>
                </a:cxn>
                <a:cxn ang="0">
                  <a:pos x="321" y="352"/>
                </a:cxn>
                <a:cxn ang="0">
                  <a:pos x="280" y="313"/>
                </a:cxn>
                <a:cxn ang="0">
                  <a:pos x="252" y="285"/>
                </a:cxn>
                <a:cxn ang="0">
                  <a:pos x="151" y="183"/>
                </a:cxn>
                <a:cxn ang="0">
                  <a:pos x="106" y="136"/>
                </a:cxn>
                <a:cxn ang="0">
                  <a:pos x="64" y="92"/>
                </a:cxn>
                <a:cxn ang="0">
                  <a:pos x="33" y="58"/>
                </a:cxn>
                <a:cxn ang="0">
                  <a:pos x="13" y="39"/>
                </a:cxn>
                <a:cxn ang="0">
                  <a:pos x="3" y="26"/>
                </a:cxn>
                <a:cxn ang="0">
                  <a:pos x="0" y="14"/>
                </a:cxn>
                <a:cxn ang="0">
                  <a:pos x="5" y="6"/>
                </a:cxn>
                <a:cxn ang="0">
                  <a:pos x="19" y="0"/>
                </a:cxn>
                <a:cxn ang="0">
                  <a:pos x="26" y="2"/>
                </a:cxn>
                <a:cxn ang="0">
                  <a:pos x="34" y="8"/>
                </a:cxn>
                <a:cxn ang="0">
                  <a:pos x="72" y="47"/>
                </a:cxn>
                <a:cxn ang="0">
                  <a:pos x="94" y="67"/>
                </a:cxn>
                <a:cxn ang="0">
                  <a:pos x="151" y="133"/>
                </a:cxn>
                <a:cxn ang="0">
                  <a:pos x="191" y="176"/>
                </a:cxn>
                <a:cxn ang="0">
                  <a:pos x="275" y="260"/>
                </a:cxn>
                <a:cxn ang="0">
                  <a:pos x="311" y="293"/>
                </a:cxn>
                <a:cxn ang="0">
                  <a:pos x="364" y="343"/>
                </a:cxn>
                <a:cxn ang="0">
                  <a:pos x="407" y="387"/>
                </a:cxn>
                <a:cxn ang="0">
                  <a:pos x="423" y="411"/>
                </a:cxn>
                <a:cxn ang="0">
                  <a:pos x="440" y="429"/>
                </a:cxn>
                <a:cxn ang="0">
                  <a:pos x="452" y="440"/>
                </a:cxn>
                <a:cxn ang="0">
                  <a:pos x="460" y="452"/>
                </a:cxn>
                <a:cxn ang="0">
                  <a:pos x="481" y="478"/>
                </a:cxn>
                <a:cxn ang="0">
                  <a:pos x="496" y="493"/>
                </a:cxn>
                <a:cxn ang="0">
                  <a:pos x="508" y="510"/>
                </a:cxn>
                <a:cxn ang="0">
                  <a:pos x="512" y="513"/>
                </a:cxn>
                <a:cxn ang="0">
                  <a:pos x="515" y="524"/>
                </a:cxn>
                <a:cxn ang="0">
                  <a:pos x="515" y="533"/>
                </a:cxn>
                <a:cxn ang="0">
                  <a:pos x="510" y="542"/>
                </a:cxn>
                <a:cxn ang="0">
                  <a:pos x="499" y="546"/>
                </a:cxn>
              </a:cxnLst>
              <a:rect l="0" t="0" r="r" b="b"/>
              <a:pathLst>
                <a:path w="515" h="546">
                  <a:moveTo>
                    <a:pt x="499" y="546"/>
                  </a:moveTo>
                  <a:lnTo>
                    <a:pt x="499" y="546"/>
                  </a:lnTo>
                  <a:lnTo>
                    <a:pt x="493" y="546"/>
                  </a:lnTo>
                  <a:lnTo>
                    <a:pt x="488" y="543"/>
                  </a:lnTo>
                  <a:lnTo>
                    <a:pt x="483" y="540"/>
                  </a:lnTo>
                  <a:lnTo>
                    <a:pt x="481" y="537"/>
                  </a:lnTo>
                  <a:lnTo>
                    <a:pt x="480" y="534"/>
                  </a:lnTo>
                  <a:lnTo>
                    <a:pt x="480" y="534"/>
                  </a:lnTo>
                  <a:lnTo>
                    <a:pt x="475" y="524"/>
                  </a:lnTo>
                  <a:lnTo>
                    <a:pt x="470" y="517"/>
                  </a:lnTo>
                  <a:lnTo>
                    <a:pt x="463" y="511"/>
                  </a:lnTo>
                  <a:lnTo>
                    <a:pt x="457" y="505"/>
                  </a:lnTo>
                  <a:lnTo>
                    <a:pt x="457" y="505"/>
                  </a:lnTo>
                  <a:lnTo>
                    <a:pt x="450" y="498"/>
                  </a:lnTo>
                  <a:lnTo>
                    <a:pt x="444" y="490"/>
                  </a:lnTo>
                  <a:lnTo>
                    <a:pt x="444" y="490"/>
                  </a:lnTo>
                  <a:lnTo>
                    <a:pt x="436" y="479"/>
                  </a:lnTo>
                  <a:lnTo>
                    <a:pt x="436" y="479"/>
                  </a:lnTo>
                  <a:lnTo>
                    <a:pt x="425" y="466"/>
                  </a:lnTo>
                  <a:lnTo>
                    <a:pt x="419" y="458"/>
                  </a:lnTo>
                  <a:lnTo>
                    <a:pt x="411" y="452"/>
                  </a:lnTo>
                  <a:lnTo>
                    <a:pt x="411" y="452"/>
                  </a:lnTo>
                  <a:lnTo>
                    <a:pt x="407" y="448"/>
                  </a:lnTo>
                  <a:lnTo>
                    <a:pt x="402" y="443"/>
                  </a:lnTo>
                  <a:lnTo>
                    <a:pt x="395" y="433"/>
                  </a:lnTo>
                  <a:lnTo>
                    <a:pt x="395" y="433"/>
                  </a:lnTo>
                  <a:lnTo>
                    <a:pt x="387" y="420"/>
                  </a:lnTo>
                  <a:lnTo>
                    <a:pt x="382" y="415"/>
                  </a:lnTo>
                  <a:lnTo>
                    <a:pt x="376" y="410"/>
                  </a:lnTo>
                  <a:lnTo>
                    <a:pt x="376" y="410"/>
                  </a:lnTo>
                  <a:lnTo>
                    <a:pt x="367" y="404"/>
                  </a:lnTo>
                  <a:lnTo>
                    <a:pt x="360" y="395"/>
                  </a:lnTo>
                  <a:lnTo>
                    <a:pt x="345" y="378"/>
                  </a:lnTo>
                  <a:lnTo>
                    <a:pt x="345" y="378"/>
                  </a:lnTo>
                  <a:lnTo>
                    <a:pt x="333" y="364"/>
                  </a:lnTo>
                  <a:lnTo>
                    <a:pt x="321" y="352"/>
                  </a:lnTo>
                  <a:lnTo>
                    <a:pt x="321" y="352"/>
                  </a:lnTo>
                  <a:lnTo>
                    <a:pt x="299" y="332"/>
                  </a:lnTo>
                  <a:lnTo>
                    <a:pt x="280" y="313"/>
                  </a:lnTo>
                  <a:lnTo>
                    <a:pt x="280" y="313"/>
                  </a:lnTo>
                  <a:lnTo>
                    <a:pt x="252" y="285"/>
                  </a:lnTo>
                  <a:lnTo>
                    <a:pt x="252" y="285"/>
                  </a:lnTo>
                  <a:lnTo>
                    <a:pt x="225" y="260"/>
                  </a:lnTo>
                  <a:lnTo>
                    <a:pt x="200" y="234"/>
                  </a:lnTo>
                  <a:lnTo>
                    <a:pt x="151" y="183"/>
                  </a:lnTo>
                  <a:lnTo>
                    <a:pt x="151" y="183"/>
                  </a:lnTo>
                  <a:lnTo>
                    <a:pt x="106" y="136"/>
                  </a:lnTo>
                  <a:lnTo>
                    <a:pt x="106" y="136"/>
                  </a:lnTo>
                  <a:lnTo>
                    <a:pt x="87" y="116"/>
                  </a:lnTo>
                  <a:lnTo>
                    <a:pt x="87" y="116"/>
                  </a:lnTo>
                  <a:lnTo>
                    <a:pt x="64" y="92"/>
                  </a:lnTo>
                  <a:lnTo>
                    <a:pt x="40" y="66"/>
                  </a:lnTo>
                  <a:lnTo>
                    <a:pt x="40" y="66"/>
                  </a:lnTo>
                  <a:lnTo>
                    <a:pt x="33" y="58"/>
                  </a:lnTo>
                  <a:lnTo>
                    <a:pt x="24" y="50"/>
                  </a:lnTo>
                  <a:lnTo>
                    <a:pt x="24" y="50"/>
                  </a:lnTo>
                  <a:lnTo>
                    <a:pt x="13" y="39"/>
                  </a:lnTo>
                  <a:lnTo>
                    <a:pt x="8" y="33"/>
                  </a:lnTo>
                  <a:lnTo>
                    <a:pt x="3" y="26"/>
                  </a:lnTo>
                  <a:lnTo>
                    <a:pt x="3" y="26"/>
                  </a:lnTo>
                  <a:lnTo>
                    <a:pt x="1" y="22"/>
                  </a:lnTo>
                  <a:lnTo>
                    <a:pt x="0" y="18"/>
                  </a:lnTo>
                  <a:lnTo>
                    <a:pt x="0" y="14"/>
                  </a:lnTo>
                  <a:lnTo>
                    <a:pt x="2" y="10"/>
                  </a:lnTo>
                  <a:lnTo>
                    <a:pt x="2" y="10"/>
                  </a:lnTo>
                  <a:lnTo>
                    <a:pt x="5" y="6"/>
                  </a:lnTo>
                  <a:lnTo>
                    <a:pt x="9" y="3"/>
                  </a:lnTo>
                  <a:lnTo>
                    <a:pt x="14" y="1"/>
                  </a:lnTo>
                  <a:lnTo>
                    <a:pt x="19" y="0"/>
                  </a:lnTo>
                  <a:lnTo>
                    <a:pt x="19" y="0"/>
                  </a:lnTo>
                  <a:lnTo>
                    <a:pt x="22" y="1"/>
                  </a:lnTo>
                  <a:lnTo>
                    <a:pt x="26" y="2"/>
                  </a:lnTo>
                  <a:lnTo>
                    <a:pt x="31" y="4"/>
                  </a:lnTo>
                  <a:lnTo>
                    <a:pt x="34" y="8"/>
                  </a:lnTo>
                  <a:lnTo>
                    <a:pt x="34" y="8"/>
                  </a:lnTo>
                  <a:lnTo>
                    <a:pt x="42" y="18"/>
                  </a:lnTo>
                  <a:lnTo>
                    <a:pt x="51" y="29"/>
                  </a:lnTo>
                  <a:lnTo>
                    <a:pt x="72" y="47"/>
                  </a:lnTo>
                  <a:lnTo>
                    <a:pt x="72" y="47"/>
                  </a:lnTo>
                  <a:lnTo>
                    <a:pt x="83" y="57"/>
                  </a:lnTo>
                  <a:lnTo>
                    <a:pt x="94" y="67"/>
                  </a:lnTo>
                  <a:lnTo>
                    <a:pt x="94" y="67"/>
                  </a:lnTo>
                  <a:lnTo>
                    <a:pt x="124" y="100"/>
                  </a:lnTo>
                  <a:lnTo>
                    <a:pt x="151" y="133"/>
                  </a:lnTo>
                  <a:lnTo>
                    <a:pt x="164" y="146"/>
                  </a:lnTo>
                  <a:lnTo>
                    <a:pt x="164" y="146"/>
                  </a:lnTo>
                  <a:lnTo>
                    <a:pt x="191" y="176"/>
                  </a:lnTo>
                  <a:lnTo>
                    <a:pt x="219" y="205"/>
                  </a:lnTo>
                  <a:lnTo>
                    <a:pt x="247" y="232"/>
                  </a:lnTo>
                  <a:lnTo>
                    <a:pt x="275" y="260"/>
                  </a:lnTo>
                  <a:lnTo>
                    <a:pt x="275" y="260"/>
                  </a:lnTo>
                  <a:lnTo>
                    <a:pt x="311" y="293"/>
                  </a:lnTo>
                  <a:lnTo>
                    <a:pt x="311" y="293"/>
                  </a:lnTo>
                  <a:lnTo>
                    <a:pt x="342" y="321"/>
                  </a:lnTo>
                  <a:lnTo>
                    <a:pt x="342" y="321"/>
                  </a:lnTo>
                  <a:lnTo>
                    <a:pt x="364" y="343"/>
                  </a:lnTo>
                  <a:lnTo>
                    <a:pt x="386" y="363"/>
                  </a:lnTo>
                  <a:lnTo>
                    <a:pt x="396" y="375"/>
                  </a:lnTo>
                  <a:lnTo>
                    <a:pt x="407" y="387"/>
                  </a:lnTo>
                  <a:lnTo>
                    <a:pt x="415" y="398"/>
                  </a:lnTo>
                  <a:lnTo>
                    <a:pt x="423" y="411"/>
                  </a:lnTo>
                  <a:lnTo>
                    <a:pt x="423" y="411"/>
                  </a:lnTo>
                  <a:lnTo>
                    <a:pt x="426" y="416"/>
                  </a:lnTo>
                  <a:lnTo>
                    <a:pt x="430" y="421"/>
                  </a:lnTo>
                  <a:lnTo>
                    <a:pt x="440" y="429"/>
                  </a:lnTo>
                  <a:lnTo>
                    <a:pt x="440" y="429"/>
                  </a:lnTo>
                  <a:lnTo>
                    <a:pt x="446" y="435"/>
                  </a:lnTo>
                  <a:lnTo>
                    <a:pt x="452" y="440"/>
                  </a:lnTo>
                  <a:lnTo>
                    <a:pt x="452" y="440"/>
                  </a:lnTo>
                  <a:lnTo>
                    <a:pt x="460" y="452"/>
                  </a:lnTo>
                  <a:lnTo>
                    <a:pt x="460" y="452"/>
                  </a:lnTo>
                  <a:lnTo>
                    <a:pt x="470" y="466"/>
                  </a:lnTo>
                  <a:lnTo>
                    <a:pt x="475" y="472"/>
                  </a:lnTo>
                  <a:lnTo>
                    <a:pt x="481" y="478"/>
                  </a:lnTo>
                  <a:lnTo>
                    <a:pt x="481" y="478"/>
                  </a:lnTo>
                  <a:lnTo>
                    <a:pt x="489" y="486"/>
                  </a:lnTo>
                  <a:lnTo>
                    <a:pt x="496" y="493"/>
                  </a:lnTo>
                  <a:lnTo>
                    <a:pt x="502" y="501"/>
                  </a:lnTo>
                  <a:lnTo>
                    <a:pt x="507" y="509"/>
                  </a:lnTo>
                  <a:lnTo>
                    <a:pt x="508" y="510"/>
                  </a:lnTo>
                  <a:lnTo>
                    <a:pt x="509" y="511"/>
                  </a:lnTo>
                  <a:lnTo>
                    <a:pt x="509" y="511"/>
                  </a:lnTo>
                  <a:lnTo>
                    <a:pt x="512" y="513"/>
                  </a:lnTo>
                  <a:lnTo>
                    <a:pt x="514" y="516"/>
                  </a:lnTo>
                  <a:lnTo>
                    <a:pt x="515" y="520"/>
                  </a:lnTo>
                  <a:lnTo>
                    <a:pt x="515" y="524"/>
                  </a:lnTo>
                  <a:lnTo>
                    <a:pt x="515" y="530"/>
                  </a:lnTo>
                  <a:lnTo>
                    <a:pt x="515" y="530"/>
                  </a:lnTo>
                  <a:lnTo>
                    <a:pt x="515" y="533"/>
                  </a:lnTo>
                  <a:lnTo>
                    <a:pt x="514" y="537"/>
                  </a:lnTo>
                  <a:lnTo>
                    <a:pt x="513" y="540"/>
                  </a:lnTo>
                  <a:lnTo>
                    <a:pt x="510" y="542"/>
                  </a:lnTo>
                  <a:lnTo>
                    <a:pt x="510" y="542"/>
                  </a:lnTo>
                  <a:lnTo>
                    <a:pt x="506" y="545"/>
                  </a:lnTo>
                  <a:lnTo>
                    <a:pt x="499" y="546"/>
                  </a:lnTo>
                  <a:lnTo>
                    <a:pt x="499" y="546"/>
                  </a:lnTo>
                  <a:close/>
                </a:path>
              </a:pathLst>
            </a:custGeom>
            <a:solidFill>
              <a:schemeClr val="bg1"/>
            </a:solid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53" name="Freeform 211"/>
            <p:cNvSpPr/>
            <p:nvPr/>
          </p:nvSpPr>
          <p:spPr bwMode="auto">
            <a:xfrm>
              <a:off x="4708525" y="2740025"/>
              <a:ext cx="77788" cy="74613"/>
            </a:xfrm>
            <a:custGeom>
              <a:avLst/>
              <a:gdLst/>
              <a:ahLst/>
              <a:cxnLst>
                <a:cxn ang="0">
                  <a:pos x="116" y="142"/>
                </a:cxn>
                <a:cxn ang="0">
                  <a:pos x="111" y="142"/>
                </a:cxn>
                <a:cxn ang="0">
                  <a:pos x="101" y="140"/>
                </a:cxn>
                <a:cxn ang="0">
                  <a:pos x="90" y="136"/>
                </a:cxn>
                <a:cxn ang="0">
                  <a:pos x="88" y="139"/>
                </a:cxn>
                <a:cxn ang="0">
                  <a:pos x="79" y="141"/>
                </a:cxn>
                <a:cxn ang="0">
                  <a:pos x="77" y="141"/>
                </a:cxn>
                <a:cxn ang="0">
                  <a:pos x="63" y="139"/>
                </a:cxn>
                <a:cxn ang="0">
                  <a:pos x="49" y="136"/>
                </a:cxn>
                <a:cxn ang="0">
                  <a:pos x="42" y="134"/>
                </a:cxn>
                <a:cxn ang="0">
                  <a:pos x="33" y="127"/>
                </a:cxn>
                <a:cxn ang="0">
                  <a:pos x="30" y="129"/>
                </a:cxn>
                <a:cxn ang="0">
                  <a:pos x="21" y="131"/>
                </a:cxn>
                <a:cxn ang="0">
                  <a:pos x="18" y="130"/>
                </a:cxn>
                <a:cxn ang="0">
                  <a:pos x="12" y="127"/>
                </a:cxn>
                <a:cxn ang="0">
                  <a:pos x="7" y="122"/>
                </a:cxn>
                <a:cxn ang="0">
                  <a:pos x="6" y="117"/>
                </a:cxn>
                <a:cxn ang="0">
                  <a:pos x="5" y="115"/>
                </a:cxn>
                <a:cxn ang="0">
                  <a:pos x="1" y="108"/>
                </a:cxn>
                <a:cxn ang="0">
                  <a:pos x="1" y="101"/>
                </a:cxn>
                <a:cxn ang="0">
                  <a:pos x="3" y="95"/>
                </a:cxn>
                <a:cxn ang="0">
                  <a:pos x="13" y="83"/>
                </a:cxn>
                <a:cxn ang="0">
                  <a:pos x="31" y="62"/>
                </a:cxn>
                <a:cxn ang="0">
                  <a:pos x="63" y="34"/>
                </a:cxn>
                <a:cxn ang="0">
                  <a:pos x="92" y="13"/>
                </a:cxn>
                <a:cxn ang="0">
                  <a:pos x="98" y="8"/>
                </a:cxn>
                <a:cxn ang="0">
                  <a:pos x="113" y="1"/>
                </a:cxn>
                <a:cxn ang="0">
                  <a:pos x="121" y="0"/>
                </a:cxn>
                <a:cxn ang="0">
                  <a:pos x="131" y="2"/>
                </a:cxn>
                <a:cxn ang="0">
                  <a:pos x="137" y="5"/>
                </a:cxn>
                <a:cxn ang="0">
                  <a:pos x="143" y="15"/>
                </a:cxn>
                <a:cxn ang="0">
                  <a:pos x="147" y="29"/>
                </a:cxn>
                <a:cxn ang="0">
                  <a:pos x="148" y="35"/>
                </a:cxn>
                <a:cxn ang="0">
                  <a:pos x="147" y="53"/>
                </a:cxn>
                <a:cxn ang="0">
                  <a:pos x="148" y="84"/>
                </a:cxn>
                <a:cxn ang="0">
                  <a:pos x="148" y="100"/>
                </a:cxn>
                <a:cxn ang="0">
                  <a:pos x="146" y="116"/>
                </a:cxn>
                <a:cxn ang="0">
                  <a:pos x="145" y="125"/>
                </a:cxn>
                <a:cxn ang="0">
                  <a:pos x="141" y="132"/>
                </a:cxn>
                <a:cxn ang="0">
                  <a:pos x="136" y="136"/>
                </a:cxn>
                <a:cxn ang="0">
                  <a:pos x="128" y="141"/>
                </a:cxn>
                <a:cxn ang="0">
                  <a:pos x="126" y="141"/>
                </a:cxn>
                <a:cxn ang="0">
                  <a:pos x="121" y="142"/>
                </a:cxn>
                <a:cxn ang="0">
                  <a:pos x="116" y="142"/>
                </a:cxn>
              </a:cxnLst>
              <a:rect l="0" t="0" r="r" b="b"/>
              <a:pathLst>
                <a:path w="148" h="142">
                  <a:moveTo>
                    <a:pt x="116" y="142"/>
                  </a:moveTo>
                  <a:lnTo>
                    <a:pt x="116" y="142"/>
                  </a:lnTo>
                  <a:lnTo>
                    <a:pt x="111" y="142"/>
                  </a:lnTo>
                  <a:lnTo>
                    <a:pt x="111" y="142"/>
                  </a:lnTo>
                  <a:lnTo>
                    <a:pt x="101" y="140"/>
                  </a:lnTo>
                  <a:lnTo>
                    <a:pt x="101" y="140"/>
                  </a:lnTo>
                  <a:lnTo>
                    <a:pt x="93" y="136"/>
                  </a:lnTo>
                  <a:lnTo>
                    <a:pt x="90" y="136"/>
                  </a:lnTo>
                  <a:lnTo>
                    <a:pt x="88" y="139"/>
                  </a:lnTo>
                  <a:lnTo>
                    <a:pt x="88" y="139"/>
                  </a:lnTo>
                  <a:lnTo>
                    <a:pt x="84" y="141"/>
                  </a:lnTo>
                  <a:lnTo>
                    <a:pt x="79" y="141"/>
                  </a:lnTo>
                  <a:lnTo>
                    <a:pt x="79" y="141"/>
                  </a:lnTo>
                  <a:lnTo>
                    <a:pt x="77" y="141"/>
                  </a:lnTo>
                  <a:lnTo>
                    <a:pt x="77" y="141"/>
                  </a:lnTo>
                  <a:lnTo>
                    <a:pt x="63" y="139"/>
                  </a:lnTo>
                  <a:lnTo>
                    <a:pt x="63" y="139"/>
                  </a:lnTo>
                  <a:lnTo>
                    <a:pt x="49" y="136"/>
                  </a:lnTo>
                  <a:lnTo>
                    <a:pt x="49" y="136"/>
                  </a:lnTo>
                  <a:lnTo>
                    <a:pt x="42" y="134"/>
                  </a:lnTo>
                  <a:lnTo>
                    <a:pt x="36" y="130"/>
                  </a:lnTo>
                  <a:lnTo>
                    <a:pt x="33" y="127"/>
                  </a:lnTo>
                  <a:lnTo>
                    <a:pt x="30" y="129"/>
                  </a:lnTo>
                  <a:lnTo>
                    <a:pt x="30" y="129"/>
                  </a:lnTo>
                  <a:lnTo>
                    <a:pt x="25" y="130"/>
                  </a:lnTo>
                  <a:lnTo>
                    <a:pt x="21" y="131"/>
                  </a:lnTo>
                  <a:lnTo>
                    <a:pt x="21" y="131"/>
                  </a:lnTo>
                  <a:lnTo>
                    <a:pt x="18" y="130"/>
                  </a:lnTo>
                  <a:lnTo>
                    <a:pt x="13" y="129"/>
                  </a:lnTo>
                  <a:lnTo>
                    <a:pt x="12" y="127"/>
                  </a:lnTo>
                  <a:lnTo>
                    <a:pt x="10" y="125"/>
                  </a:lnTo>
                  <a:lnTo>
                    <a:pt x="7" y="122"/>
                  </a:lnTo>
                  <a:lnTo>
                    <a:pt x="6" y="119"/>
                  </a:lnTo>
                  <a:lnTo>
                    <a:pt x="6" y="117"/>
                  </a:lnTo>
                  <a:lnTo>
                    <a:pt x="5" y="115"/>
                  </a:lnTo>
                  <a:lnTo>
                    <a:pt x="5" y="115"/>
                  </a:lnTo>
                  <a:lnTo>
                    <a:pt x="2" y="112"/>
                  </a:lnTo>
                  <a:lnTo>
                    <a:pt x="1" y="108"/>
                  </a:lnTo>
                  <a:lnTo>
                    <a:pt x="0" y="104"/>
                  </a:lnTo>
                  <a:lnTo>
                    <a:pt x="1" y="101"/>
                  </a:lnTo>
                  <a:lnTo>
                    <a:pt x="2" y="98"/>
                  </a:lnTo>
                  <a:lnTo>
                    <a:pt x="3" y="95"/>
                  </a:lnTo>
                  <a:lnTo>
                    <a:pt x="3" y="95"/>
                  </a:lnTo>
                  <a:lnTo>
                    <a:pt x="13" y="83"/>
                  </a:lnTo>
                  <a:lnTo>
                    <a:pt x="22" y="72"/>
                  </a:lnTo>
                  <a:lnTo>
                    <a:pt x="31" y="62"/>
                  </a:lnTo>
                  <a:lnTo>
                    <a:pt x="42" y="52"/>
                  </a:lnTo>
                  <a:lnTo>
                    <a:pt x="63" y="34"/>
                  </a:lnTo>
                  <a:lnTo>
                    <a:pt x="87" y="17"/>
                  </a:lnTo>
                  <a:lnTo>
                    <a:pt x="92" y="13"/>
                  </a:lnTo>
                  <a:lnTo>
                    <a:pt x="92" y="13"/>
                  </a:lnTo>
                  <a:lnTo>
                    <a:pt x="98" y="8"/>
                  </a:lnTo>
                  <a:lnTo>
                    <a:pt x="105" y="4"/>
                  </a:lnTo>
                  <a:lnTo>
                    <a:pt x="113" y="1"/>
                  </a:lnTo>
                  <a:lnTo>
                    <a:pt x="121" y="0"/>
                  </a:lnTo>
                  <a:lnTo>
                    <a:pt x="121" y="0"/>
                  </a:lnTo>
                  <a:lnTo>
                    <a:pt x="126" y="1"/>
                  </a:lnTo>
                  <a:lnTo>
                    <a:pt x="131" y="2"/>
                  </a:lnTo>
                  <a:lnTo>
                    <a:pt x="131" y="2"/>
                  </a:lnTo>
                  <a:lnTo>
                    <a:pt x="137" y="5"/>
                  </a:lnTo>
                  <a:lnTo>
                    <a:pt x="141" y="9"/>
                  </a:lnTo>
                  <a:lnTo>
                    <a:pt x="143" y="15"/>
                  </a:lnTo>
                  <a:lnTo>
                    <a:pt x="145" y="20"/>
                  </a:lnTo>
                  <a:lnTo>
                    <a:pt x="147" y="29"/>
                  </a:lnTo>
                  <a:lnTo>
                    <a:pt x="148" y="35"/>
                  </a:lnTo>
                  <a:lnTo>
                    <a:pt x="148" y="35"/>
                  </a:lnTo>
                  <a:lnTo>
                    <a:pt x="147" y="53"/>
                  </a:lnTo>
                  <a:lnTo>
                    <a:pt x="147" y="53"/>
                  </a:lnTo>
                  <a:lnTo>
                    <a:pt x="147" y="81"/>
                  </a:lnTo>
                  <a:lnTo>
                    <a:pt x="148" y="84"/>
                  </a:lnTo>
                  <a:lnTo>
                    <a:pt x="148" y="84"/>
                  </a:lnTo>
                  <a:lnTo>
                    <a:pt x="148" y="100"/>
                  </a:lnTo>
                  <a:lnTo>
                    <a:pt x="147" y="108"/>
                  </a:lnTo>
                  <a:lnTo>
                    <a:pt x="146" y="116"/>
                  </a:lnTo>
                  <a:lnTo>
                    <a:pt x="146" y="116"/>
                  </a:lnTo>
                  <a:lnTo>
                    <a:pt x="145" y="125"/>
                  </a:lnTo>
                  <a:lnTo>
                    <a:pt x="143" y="128"/>
                  </a:lnTo>
                  <a:lnTo>
                    <a:pt x="141" y="132"/>
                  </a:lnTo>
                  <a:lnTo>
                    <a:pt x="139" y="134"/>
                  </a:lnTo>
                  <a:lnTo>
                    <a:pt x="136" y="136"/>
                  </a:lnTo>
                  <a:lnTo>
                    <a:pt x="128" y="141"/>
                  </a:lnTo>
                  <a:lnTo>
                    <a:pt x="128" y="141"/>
                  </a:lnTo>
                  <a:lnTo>
                    <a:pt x="127" y="141"/>
                  </a:lnTo>
                  <a:lnTo>
                    <a:pt x="126" y="141"/>
                  </a:lnTo>
                  <a:lnTo>
                    <a:pt x="126" y="141"/>
                  </a:lnTo>
                  <a:lnTo>
                    <a:pt x="121" y="142"/>
                  </a:lnTo>
                  <a:lnTo>
                    <a:pt x="116" y="142"/>
                  </a:lnTo>
                  <a:lnTo>
                    <a:pt x="116" y="14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54" name="Freeform 212"/>
            <p:cNvSpPr/>
            <p:nvPr/>
          </p:nvSpPr>
          <p:spPr bwMode="auto">
            <a:xfrm>
              <a:off x="4197350" y="2182813"/>
              <a:ext cx="260350" cy="244475"/>
            </a:xfrm>
            <a:custGeom>
              <a:avLst/>
              <a:gdLst/>
              <a:ahLst/>
              <a:cxnLst>
                <a:cxn ang="0">
                  <a:pos x="106" y="462"/>
                </a:cxn>
                <a:cxn ang="0">
                  <a:pos x="96" y="455"/>
                </a:cxn>
                <a:cxn ang="0">
                  <a:pos x="94" y="452"/>
                </a:cxn>
                <a:cxn ang="0">
                  <a:pos x="85" y="442"/>
                </a:cxn>
                <a:cxn ang="0">
                  <a:pos x="76" y="430"/>
                </a:cxn>
                <a:cxn ang="0">
                  <a:pos x="53" y="411"/>
                </a:cxn>
                <a:cxn ang="0">
                  <a:pos x="35" y="386"/>
                </a:cxn>
                <a:cxn ang="0">
                  <a:pos x="15" y="339"/>
                </a:cxn>
                <a:cxn ang="0">
                  <a:pos x="5" y="299"/>
                </a:cxn>
                <a:cxn ang="0">
                  <a:pos x="0" y="253"/>
                </a:cxn>
                <a:cxn ang="0">
                  <a:pos x="3" y="202"/>
                </a:cxn>
                <a:cxn ang="0">
                  <a:pos x="8" y="172"/>
                </a:cxn>
                <a:cxn ang="0">
                  <a:pos x="24" y="124"/>
                </a:cxn>
                <a:cxn ang="0">
                  <a:pos x="48" y="85"/>
                </a:cxn>
                <a:cxn ang="0">
                  <a:pos x="68" y="64"/>
                </a:cxn>
                <a:cxn ang="0">
                  <a:pos x="124" y="25"/>
                </a:cxn>
                <a:cxn ang="0">
                  <a:pos x="193" y="4"/>
                </a:cxn>
                <a:cxn ang="0">
                  <a:pos x="241" y="0"/>
                </a:cxn>
                <a:cxn ang="0">
                  <a:pos x="298" y="5"/>
                </a:cxn>
                <a:cxn ang="0">
                  <a:pos x="352" y="20"/>
                </a:cxn>
                <a:cxn ang="0">
                  <a:pos x="401" y="44"/>
                </a:cxn>
                <a:cxn ang="0">
                  <a:pos x="445" y="76"/>
                </a:cxn>
                <a:cxn ang="0">
                  <a:pos x="480" y="115"/>
                </a:cxn>
                <a:cxn ang="0">
                  <a:pos x="492" y="135"/>
                </a:cxn>
                <a:cxn ang="0">
                  <a:pos x="491" y="146"/>
                </a:cxn>
                <a:cxn ang="0">
                  <a:pos x="483" y="153"/>
                </a:cxn>
                <a:cxn ang="0">
                  <a:pos x="473" y="157"/>
                </a:cxn>
                <a:cxn ang="0">
                  <a:pos x="465" y="154"/>
                </a:cxn>
                <a:cxn ang="0">
                  <a:pos x="458" y="147"/>
                </a:cxn>
                <a:cxn ang="0">
                  <a:pos x="429" y="112"/>
                </a:cxn>
                <a:cxn ang="0">
                  <a:pos x="395" y="85"/>
                </a:cxn>
                <a:cxn ang="0">
                  <a:pos x="356" y="65"/>
                </a:cxn>
                <a:cxn ang="0">
                  <a:pos x="289" y="42"/>
                </a:cxn>
                <a:cxn ang="0">
                  <a:pos x="247" y="34"/>
                </a:cxn>
                <a:cxn ang="0">
                  <a:pos x="219" y="34"/>
                </a:cxn>
                <a:cxn ang="0">
                  <a:pos x="182" y="40"/>
                </a:cxn>
                <a:cxn ang="0">
                  <a:pos x="144" y="53"/>
                </a:cxn>
                <a:cxn ang="0">
                  <a:pos x="109" y="74"/>
                </a:cxn>
                <a:cxn ang="0">
                  <a:pos x="80" y="100"/>
                </a:cxn>
                <a:cxn ang="0">
                  <a:pos x="59" y="133"/>
                </a:cxn>
                <a:cxn ang="0">
                  <a:pos x="48" y="163"/>
                </a:cxn>
                <a:cxn ang="0">
                  <a:pos x="39" y="210"/>
                </a:cxn>
                <a:cxn ang="0">
                  <a:pos x="38" y="259"/>
                </a:cxn>
                <a:cxn ang="0">
                  <a:pos x="45" y="304"/>
                </a:cxn>
                <a:cxn ang="0">
                  <a:pos x="60" y="348"/>
                </a:cxn>
                <a:cxn ang="0">
                  <a:pos x="76" y="373"/>
                </a:cxn>
                <a:cxn ang="0">
                  <a:pos x="101" y="402"/>
                </a:cxn>
                <a:cxn ang="0">
                  <a:pos x="122" y="429"/>
                </a:cxn>
                <a:cxn ang="0">
                  <a:pos x="125" y="431"/>
                </a:cxn>
                <a:cxn ang="0">
                  <a:pos x="131" y="446"/>
                </a:cxn>
                <a:cxn ang="0">
                  <a:pos x="129" y="455"/>
                </a:cxn>
                <a:cxn ang="0">
                  <a:pos x="121" y="462"/>
                </a:cxn>
                <a:cxn ang="0">
                  <a:pos x="110" y="463"/>
                </a:cxn>
              </a:cxnLst>
              <a:rect l="0" t="0" r="r" b="b"/>
              <a:pathLst>
                <a:path w="492" h="463">
                  <a:moveTo>
                    <a:pt x="110" y="463"/>
                  </a:moveTo>
                  <a:lnTo>
                    <a:pt x="110" y="463"/>
                  </a:lnTo>
                  <a:lnTo>
                    <a:pt x="106" y="462"/>
                  </a:lnTo>
                  <a:lnTo>
                    <a:pt x="102" y="461"/>
                  </a:lnTo>
                  <a:lnTo>
                    <a:pt x="98" y="458"/>
                  </a:lnTo>
                  <a:lnTo>
                    <a:pt x="96" y="455"/>
                  </a:lnTo>
                  <a:lnTo>
                    <a:pt x="96" y="455"/>
                  </a:lnTo>
                  <a:lnTo>
                    <a:pt x="94" y="453"/>
                  </a:lnTo>
                  <a:lnTo>
                    <a:pt x="94" y="452"/>
                  </a:lnTo>
                  <a:lnTo>
                    <a:pt x="91" y="450"/>
                  </a:lnTo>
                  <a:lnTo>
                    <a:pt x="91" y="450"/>
                  </a:lnTo>
                  <a:lnTo>
                    <a:pt x="85" y="442"/>
                  </a:lnTo>
                  <a:lnTo>
                    <a:pt x="85" y="442"/>
                  </a:lnTo>
                  <a:lnTo>
                    <a:pt x="80" y="435"/>
                  </a:lnTo>
                  <a:lnTo>
                    <a:pt x="76" y="430"/>
                  </a:lnTo>
                  <a:lnTo>
                    <a:pt x="65" y="421"/>
                  </a:lnTo>
                  <a:lnTo>
                    <a:pt x="65" y="421"/>
                  </a:lnTo>
                  <a:lnTo>
                    <a:pt x="53" y="411"/>
                  </a:lnTo>
                  <a:lnTo>
                    <a:pt x="53" y="411"/>
                  </a:lnTo>
                  <a:lnTo>
                    <a:pt x="44" y="399"/>
                  </a:lnTo>
                  <a:lnTo>
                    <a:pt x="35" y="386"/>
                  </a:lnTo>
                  <a:lnTo>
                    <a:pt x="27" y="370"/>
                  </a:lnTo>
                  <a:lnTo>
                    <a:pt x="21" y="355"/>
                  </a:lnTo>
                  <a:lnTo>
                    <a:pt x="15" y="339"/>
                  </a:lnTo>
                  <a:lnTo>
                    <a:pt x="11" y="325"/>
                  </a:lnTo>
                  <a:lnTo>
                    <a:pt x="5" y="299"/>
                  </a:lnTo>
                  <a:lnTo>
                    <a:pt x="5" y="299"/>
                  </a:lnTo>
                  <a:lnTo>
                    <a:pt x="3" y="285"/>
                  </a:lnTo>
                  <a:lnTo>
                    <a:pt x="0" y="269"/>
                  </a:lnTo>
                  <a:lnTo>
                    <a:pt x="0" y="253"/>
                  </a:lnTo>
                  <a:lnTo>
                    <a:pt x="0" y="235"/>
                  </a:lnTo>
                  <a:lnTo>
                    <a:pt x="0" y="218"/>
                  </a:lnTo>
                  <a:lnTo>
                    <a:pt x="3" y="202"/>
                  </a:lnTo>
                  <a:lnTo>
                    <a:pt x="5" y="186"/>
                  </a:lnTo>
                  <a:lnTo>
                    <a:pt x="8" y="172"/>
                  </a:lnTo>
                  <a:lnTo>
                    <a:pt x="8" y="172"/>
                  </a:lnTo>
                  <a:lnTo>
                    <a:pt x="13" y="154"/>
                  </a:lnTo>
                  <a:lnTo>
                    <a:pt x="18" y="139"/>
                  </a:lnTo>
                  <a:lnTo>
                    <a:pt x="24" y="124"/>
                  </a:lnTo>
                  <a:lnTo>
                    <a:pt x="31" y="110"/>
                  </a:lnTo>
                  <a:lnTo>
                    <a:pt x="39" y="98"/>
                  </a:lnTo>
                  <a:lnTo>
                    <a:pt x="48" y="85"/>
                  </a:lnTo>
                  <a:lnTo>
                    <a:pt x="57" y="74"/>
                  </a:lnTo>
                  <a:lnTo>
                    <a:pt x="68" y="64"/>
                  </a:lnTo>
                  <a:lnTo>
                    <a:pt x="68" y="64"/>
                  </a:lnTo>
                  <a:lnTo>
                    <a:pt x="85" y="49"/>
                  </a:lnTo>
                  <a:lnTo>
                    <a:pt x="105" y="36"/>
                  </a:lnTo>
                  <a:lnTo>
                    <a:pt x="124" y="25"/>
                  </a:lnTo>
                  <a:lnTo>
                    <a:pt x="146" y="16"/>
                  </a:lnTo>
                  <a:lnTo>
                    <a:pt x="169" y="9"/>
                  </a:lnTo>
                  <a:lnTo>
                    <a:pt x="193" y="4"/>
                  </a:lnTo>
                  <a:lnTo>
                    <a:pt x="216" y="1"/>
                  </a:lnTo>
                  <a:lnTo>
                    <a:pt x="241" y="0"/>
                  </a:lnTo>
                  <a:lnTo>
                    <a:pt x="241" y="0"/>
                  </a:lnTo>
                  <a:lnTo>
                    <a:pt x="260" y="1"/>
                  </a:lnTo>
                  <a:lnTo>
                    <a:pt x="279" y="2"/>
                  </a:lnTo>
                  <a:lnTo>
                    <a:pt x="298" y="5"/>
                  </a:lnTo>
                  <a:lnTo>
                    <a:pt x="316" y="9"/>
                  </a:lnTo>
                  <a:lnTo>
                    <a:pt x="334" y="14"/>
                  </a:lnTo>
                  <a:lnTo>
                    <a:pt x="352" y="20"/>
                  </a:lnTo>
                  <a:lnTo>
                    <a:pt x="368" y="27"/>
                  </a:lnTo>
                  <a:lnTo>
                    <a:pt x="385" y="35"/>
                  </a:lnTo>
                  <a:lnTo>
                    <a:pt x="401" y="44"/>
                  </a:lnTo>
                  <a:lnTo>
                    <a:pt x="416" y="54"/>
                  </a:lnTo>
                  <a:lnTo>
                    <a:pt x="430" y="65"/>
                  </a:lnTo>
                  <a:lnTo>
                    <a:pt x="445" y="76"/>
                  </a:lnTo>
                  <a:lnTo>
                    <a:pt x="457" y="88"/>
                  </a:lnTo>
                  <a:lnTo>
                    <a:pt x="469" y="102"/>
                  </a:lnTo>
                  <a:lnTo>
                    <a:pt x="480" y="115"/>
                  </a:lnTo>
                  <a:lnTo>
                    <a:pt x="490" y="130"/>
                  </a:lnTo>
                  <a:lnTo>
                    <a:pt x="490" y="130"/>
                  </a:lnTo>
                  <a:lnTo>
                    <a:pt x="492" y="135"/>
                  </a:lnTo>
                  <a:lnTo>
                    <a:pt x="492" y="139"/>
                  </a:lnTo>
                  <a:lnTo>
                    <a:pt x="492" y="143"/>
                  </a:lnTo>
                  <a:lnTo>
                    <a:pt x="491" y="146"/>
                  </a:lnTo>
                  <a:lnTo>
                    <a:pt x="491" y="146"/>
                  </a:lnTo>
                  <a:lnTo>
                    <a:pt x="487" y="150"/>
                  </a:lnTo>
                  <a:lnTo>
                    <a:pt x="483" y="153"/>
                  </a:lnTo>
                  <a:lnTo>
                    <a:pt x="478" y="155"/>
                  </a:lnTo>
                  <a:lnTo>
                    <a:pt x="473" y="157"/>
                  </a:lnTo>
                  <a:lnTo>
                    <a:pt x="473" y="157"/>
                  </a:lnTo>
                  <a:lnTo>
                    <a:pt x="473" y="157"/>
                  </a:lnTo>
                  <a:lnTo>
                    <a:pt x="469" y="155"/>
                  </a:lnTo>
                  <a:lnTo>
                    <a:pt x="465" y="154"/>
                  </a:lnTo>
                  <a:lnTo>
                    <a:pt x="462" y="151"/>
                  </a:lnTo>
                  <a:lnTo>
                    <a:pt x="458" y="147"/>
                  </a:lnTo>
                  <a:lnTo>
                    <a:pt x="458" y="147"/>
                  </a:lnTo>
                  <a:lnTo>
                    <a:pt x="450" y="135"/>
                  </a:lnTo>
                  <a:lnTo>
                    <a:pt x="439" y="123"/>
                  </a:lnTo>
                  <a:lnTo>
                    <a:pt x="429" y="112"/>
                  </a:lnTo>
                  <a:lnTo>
                    <a:pt x="419" y="102"/>
                  </a:lnTo>
                  <a:lnTo>
                    <a:pt x="407" y="94"/>
                  </a:lnTo>
                  <a:lnTo>
                    <a:pt x="395" y="85"/>
                  </a:lnTo>
                  <a:lnTo>
                    <a:pt x="383" y="77"/>
                  </a:lnTo>
                  <a:lnTo>
                    <a:pt x="369" y="71"/>
                  </a:lnTo>
                  <a:lnTo>
                    <a:pt x="356" y="65"/>
                  </a:lnTo>
                  <a:lnTo>
                    <a:pt x="342" y="59"/>
                  </a:lnTo>
                  <a:lnTo>
                    <a:pt x="316" y="50"/>
                  </a:lnTo>
                  <a:lnTo>
                    <a:pt x="289" y="42"/>
                  </a:lnTo>
                  <a:lnTo>
                    <a:pt x="263" y="36"/>
                  </a:lnTo>
                  <a:lnTo>
                    <a:pt x="263" y="36"/>
                  </a:lnTo>
                  <a:lnTo>
                    <a:pt x="247" y="34"/>
                  </a:lnTo>
                  <a:lnTo>
                    <a:pt x="232" y="33"/>
                  </a:lnTo>
                  <a:lnTo>
                    <a:pt x="232" y="33"/>
                  </a:lnTo>
                  <a:lnTo>
                    <a:pt x="219" y="34"/>
                  </a:lnTo>
                  <a:lnTo>
                    <a:pt x="207" y="35"/>
                  </a:lnTo>
                  <a:lnTo>
                    <a:pt x="195" y="37"/>
                  </a:lnTo>
                  <a:lnTo>
                    <a:pt x="182" y="40"/>
                  </a:lnTo>
                  <a:lnTo>
                    <a:pt x="169" y="44"/>
                  </a:lnTo>
                  <a:lnTo>
                    <a:pt x="156" y="48"/>
                  </a:lnTo>
                  <a:lnTo>
                    <a:pt x="144" y="53"/>
                  </a:lnTo>
                  <a:lnTo>
                    <a:pt x="133" y="59"/>
                  </a:lnTo>
                  <a:lnTo>
                    <a:pt x="120" y="66"/>
                  </a:lnTo>
                  <a:lnTo>
                    <a:pt x="109" y="74"/>
                  </a:lnTo>
                  <a:lnTo>
                    <a:pt x="99" y="82"/>
                  </a:lnTo>
                  <a:lnTo>
                    <a:pt x="89" y="90"/>
                  </a:lnTo>
                  <a:lnTo>
                    <a:pt x="80" y="100"/>
                  </a:lnTo>
                  <a:lnTo>
                    <a:pt x="72" y="110"/>
                  </a:lnTo>
                  <a:lnTo>
                    <a:pt x="66" y="121"/>
                  </a:lnTo>
                  <a:lnTo>
                    <a:pt x="59" y="133"/>
                  </a:lnTo>
                  <a:lnTo>
                    <a:pt x="59" y="133"/>
                  </a:lnTo>
                  <a:lnTo>
                    <a:pt x="53" y="147"/>
                  </a:lnTo>
                  <a:lnTo>
                    <a:pt x="48" y="163"/>
                  </a:lnTo>
                  <a:lnTo>
                    <a:pt x="44" y="178"/>
                  </a:lnTo>
                  <a:lnTo>
                    <a:pt x="41" y="195"/>
                  </a:lnTo>
                  <a:lnTo>
                    <a:pt x="39" y="210"/>
                  </a:lnTo>
                  <a:lnTo>
                    <a:pt x="38" y="227"/>
                  </a:lnTo>
                  <a:lnTo>
                    <a:pt x="37" y="242"/>
                  </a:lnTo>
                  <a:lnTo>
                    <a:pt x="38" y="259"/>
                  </a:lnTo>
                  <a:lnTo>
                    <a:pt x="39" y="274"/>
                  </a:lnTo>
                  <a:lnTo>
                    <a:pt x="42" y="290"/>
                  </a:lnTo>
                  <a:lnTo>
                    <a:pt x="45" y="304"/>
                  </a:lnTo>
                  <a:lnTo>
                    <a:pt x="49" y="320"/>
                  </a:lnTo>
                  <a:lnTo>
                    <a:pt x="54" y="334"/>
                  </a:lnTo>
                  <a:lnTo>
                    <a:pt x="60" y="348"/>
                  </a:lnTo>
                  <a:lnTo>
                    <a:pt x="68" y="361"/>
                  </a:lnTo>
                  <a:lnTo>
                    <a:pt x="76" y="373"/>
                  </a:lnTo>
                  <a:lnTo>
                    <a:pt x="76" y="373"/>
                  </a:lnTo>
                  <a:lnTo>
                    <a:pt x="87" y="389"/>
                  </a:lnTo>
                  <a:lnTo>
                    <a:pt x="101" y="402"/>
                  </a:lnTo>
                  <a:lnTo>
                    <a:pt x="101" y="402"/>
                  </a:lnTo>
                  <a:lnTo>
                    <a:pt x="112" y="416"/>
                  </a:lnTo>
                  <a:lnTo>
                    <a:pt x="121" y="428"/>
                  </a:lnTo>
                  <a:lnTo>
                    <a:pt x="122" y="429"/>
                  </a:lnTo>
                  <a:lnTo>
                    <a:pt x="123" y="430"/>
                  </a:lnTo>
                  <a:lnTo>
                    <a:pt x="123" y="430"/>
                  </a:lnTo>
                  <a:lnTo>
                    <a:pt x="125" y="431"/>
                  </a:lnTo>
                  <a:lnTo>
                    <a:pt x="128" y="434"/>
                  </a:lnTo>
                  <a:lnTo>
                    <a:pt x="130" y="440"/>
                  </a:lnTo>
                  <a:lnTo>
                    <a:pt x="131" y="446"/>
                  </a:lnTo>
                  <a:lnTo>
                    <a:pt x="130" y="451"/>
                  </a:lnTo>
                  <a:lnTo>
                    <a:pt x="130" y="451"/>
                  </a:lnTo>
                  <a:lnTo>
                    <a:pt x="129" y="455"/>
                  </a:lnTo>
                  <a:lnTo>
                    <a:pt x="125" y="458"/>
                  </a:lnTo>
                  <a:lnTo>
                    <a:pt x="123" y="460"/>
                  </a:lnTo>
                  <a:lnTo>
                    <a:pt x="121" y="462"/>
                  </a:lnTo>
                  <a:lnTo>
                    <a:pt x="117" y="463"/>
                  </a:lnTo>
                  <a:lnTo>
                    <a:pt x="114" y="463"/>
                  </a:lnTo>
                  <a:lnTo>
                    <a:pt x="110" y="463"/>
                  </a:lnTo>
                  <a:close/>
                </a:path>
              </a:pathLst>
            </a:custGeom>
            <a:solidFill>
              <a:schemeClr val="bg1"/>
            </a:solid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grpSp>
      <p:grpSp>
        <p:nvGrpSpPr>
          <p:cNvPr id="7" name="组合 54"/>
          <p:cNvGrpSpPr/>
          <p:nvPr/>
        </p:nvGrpSpPr>
        <p:grpSpPr>
          <a:xfrm>
            <a:off x="1709035" y="1872299"/>
            <a:ext cx="413000" cy="422174"/>
            <a:chOff x="5268913" y="4124325"/>
            <a:chExt cx="652463" cy="666751"/>
          </a:xfrm>
          <a:solidFill>
            <a:schemeClr val="tx1">
              <a:lumMod val="75000"/>
              <a:lumOff val="25000"/>
            </a:schemeClr>
          </a:solidFill>
        </p:grpSpPr>
        <p:sp>
          <p:nvSpPr>
            <p:cNvPr id="56" name="Freeform 719"/>
            <p:cNvSpPr/>
            <p:nvPr/>
          </p:nvSpPr>
          <p:spPr bwMode="auto">
            <a:xfrm>
              <a:off x="5356226" y="4351338"/>
              <a:ext cx="9525" cy="57150"/>
            </a:xfrm>
            <a:custGeom>
              <a:avLst/>
              <a:gdLst/>
              <a:ahLst/>
              <a:cxnLst>
                <a:cxn ang="0">
                  <a:pos x="9" y="3"/>
                </a:cxn>
                <a:cxn ang="0">
                  <a:pos x="9" y="3"/>
                </a:cxn>
                <a:cxn ang="0">
                  <a:pos x="8" y="1"/>
                </a:cxn>
                <a:cxn ang="0">
                  <a:pos x="7" y="0"/>
                </a:cxn>
                <a:cxn ang="0">
                  <a:pos x="3" y="0"/>
                </a:cxn>
                <a:cxn ang="0">
                  <a:pos x="2" y="0"/>
                </a:cxn>
                <a:cxn ang="0">
                  <a:pos x="0" y="2"/>
                </a:cxn>
                <a:cxn ang="0">
                  <a:pos x="0" y="3"/>
                </a:cxn>
                <a:cxn ang="0">
                  <a:pos x="0" y="5"/>
                </a:cxn>
                <a:cxn ang="0">
                  <a:pos x="0" y="5"/>
                </a:cxn>
                <a:cxn ang="0">
                  <a:pos x="4" y="15"/>
                </a:cxn>
                <a:cxn ang="0">
                  <a:pos x="7" y="25"/>
                </a:cxn>
                <a:cxn ang="0">
                  <a:pos x="9" y="35"/>
                </a:cxn>
                <a:cxn ang="0">
                  <a:pos x="11" y="46"/>
                </a:cxn>
                <a:cxn ang="0">
                  <a:pos x="11" y="46"/>
                </a:cxn>
                <a:cxn ang="0">
                  <a:pos x="11" y="53"/>
                </a:cxn>
                <a:cxn ang="0">
                  <a:pos x="9" y="60"/>
                </a:cxn>
                <a:cxn ang="0">
                  <a:pos x="6" y="75"/>
                </a:cxn>
                <a:cxn ang="0">
                  <a:pos x="2" y="89"/>
                </a:cxn>
                <a:cxn ang="0">
                  <a:pos x="1" y="96"/>
                </a:cxn>
                <a:cxn ang="0">
                  <a:pos x="0" y="104"/>
                </a:cxn>
                <a:cxn ang="0">
                  <a:pos x="0" y="104"/>
                </a:cxn>
                <a:cxn ang="0">
                  <a:pos x="0" y="106"/>
                </a:cxn>
                <a:cxn ang="0">
                  <a:pos x="1" y="108"/>
                </a:cxn>
                <a:cxn ang="0">
                  <a:pos x="3" y="108"/>
                </a:cxn>
                <a:cxn ang="0">
                  <a:pos x="5" y="109"/>
                </a:cxn>
                <a:cxn ang="0">
                  <a:pos x="6" y="108"/>
                </a:cxn>
                <a:cxn ang="0">
                  <a:pos x="8" y="108"/>
                </a:cxn>
                <a:cxn ang="0">
                  <a:pos x="9" y="106"/>
                </a:cxn>
                <a:cxn ang="0">
                  <a:pos x="9" y="104"/>
                </a:cxn>
                <a:cxn ang="0">
                  <a:pos x="9" y="104"/>
                </a:cxn>
                <a:cxn ang="0">
                  <a:pos x="12" y="89"/>
                </a:cxn>
                <a:cxn ang="0">
                  <a:pos x="15" y="75"/>
                </a:cxn>
                <a:cxn ang="0">
                  <a:pos x="18" y="60"/>
                </a:cxn>
                <a:cxn ang="0">
                  <a:pos x="20" y="46"/>
                </a:cxn>
                <a:cxn ang="0">
                  <a:pos x="20" y="46"/>
                </a:cxn>
                <a:cxn ang="0">
                  <a:pos x="20" y="41"/>
                </a:cxn>
                <a:cxn ang="0">
                  <a:pos x="20" y="35"/>
                </a:cxn>
                <a:cxn ang="0">
                  <a:pos x="18" y="24"/>
                </a:cxn>
                <a:cxn ang="0">
                  <a:pos x="14" y="13"/>
                </a:cxn>
                <a:cxn ang="0">
                  <a:pos x="9" y="3"/>
                </a:cxn>
                <a:cxn ang="0">
                  <a:pos x="9" y="3"/>
                </a:cxn>
              </a:cxnLst>
              <a:rect l="0" t="0" r="r" b="b"/>
              <a:pathLst>
                <a:path w="20" h="109">
                  <a:moveTo>
                    <a:pt x="9" y="3"/>
                  </a:moveTo>
                  <a:lnTo>
                    <a:pt x="9" y="3"/>
                  </a:lnTo>
                  <a:lnTo>
                    <a:pt x="8" y="1"/>
                  </a:lnTo>
                  <a:lnTo>
                    <a:pt x="7" y="0"/>
                  </a:lnTo>
                  <a:lnTo>
                    <a:pt x="3" y="0"/>
                  </a:lnTo>
                  <a:lnTo>
                    <a:pt x="2" y="0"/>
                  </a:lnTo>
                  <a:lnTo>
                    <a:pt x="0" y="2"/>
                  </a:lnTo>
                  <a:lnTo>
                    <a:pt x="0" y="3"/>
                  </a:lnTo>
                  <a:lnTo>
                    <a:pt x="0" y="5"/>
                  </a:lnTo>
                  <a:lnTo>
                    <a:pt x="0" y="5"/>
                  </a:lnTo>
                  <a:lnTo>
                    <a:pt x="4" y="15"/>
                  </a:lnTo>
                  <a:lnTo>
                    <a:pt x="7" y="25"/>
                  </a:lnTo>
                  <a:lnTo>
                    <a:pt x="9" y="35"/>
                  </a:lnTo>
                  <a:lnTo>
                    <a:pt x="11" y="46"/>
                  </a:lnTo>
                  <a:lnTo>
                    <a:pt x="11" y="46"/>
                  </a:lnTo>
                  <a:lnTo>
                    <a:pt x="11" y="53"/>
                  </a:lnTo>
                  <a:lnTo>
                    <a:pt x="9" y="60"/>
                  </a:lnTo>
                  <a:lnTo>
                    <a:pt x="6" y="75"/>
                  </a:lnTo>
                  <a:lnTo>
                    <a:pt x="2" y="89"/>
                  </a:lnTo>
                  <a:lnTo>
                    <a:pt x="1" y="96"/>
                  </a:lnTo>
                  <a:lnTo>
                    <a:pt x="0" y="104"/>
                  </a:lnTo>
                  <a:lnTo>
                    <a:pt x="0" y="104"/>
                  </a:lnTo>
                  <a:lnTo>
                    <a:pt x="0" y="106"/>
                  </a:lnTo>
                  <a:lnTo>
                    <a:pt x="1" y="108"/>
                  </a:lnTo>
                  <a:lnTo>
                    <a:pt x="3" y="108"/>
                  </a:lnTo>
                  <a:lnTo>
                    <a:pt x="5" y="109"/>
                  </a:lnTo>
                  <a:lnTo>
                    <a:pt x="6" y="108"/>
                  </a:lnTo>
                  <a:lnTo>
                    <a:pt x="8" y="108"/>
                  </a:lnTo>
                  <a:lnTo>
                    <a:pt x="9" y="106"/>
                  </a:lnTo>
                  <a:lnTo>
                    <a:pt x="9" y="104"/>
                  </a:lnTo>
                  <a:lnTo>
                    <a:pt x="9" y="104"/>
                  </a:lnTo>
                  <a:lnTo>
                    <a:pt x="12" y="89"/>
                  </a:lnTo>
                  <a:lnTo>
                    <a:pt x="15" y="75"/>
                  </a:lnTo>
                  <a:lnTo>
                    <a:pt x="18" y="60"/>
                  </a:lnTo>
                  <a:lnTo>
                    <a:pt x="20" y="46"/>
                  </a:lnTo>
                  <a:lnTo>
                    <a:pt x="20" y="46"/>
                  </a:lnTo>
                  <a:lnTo>
                    <a:pt x="20" y="41"/>
                  </a:lnTo>
                  <a:lnTo>
                    <a:pt x="20" y="35"/>
                  </a:lnTo>
                  <a:lnTo>
                    <a:pt x="18" y="24"/>
                  </a:lnTo>
                  <a:lnTo>
                    <a:pt x="14" y="13"/>
                  </a:lnTo>
                  <a:lnTo>
                    <a:pt x="9" y="3"/>
                  </a:lnTo>
                  <a:lnTo>
                    <a:pt x="9" y="3"/>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57" name="Freeform 720"/>
            <p:cNvSpPr/>
            <p:nvPr/>
          </p:nvSpPr>
          <p:spPr bwMode="auto">
            <a:xfrm>
              <a:off x="5392738" y="4365625"/>
              <a:ext cx="12700" cy="80963"/>
            </a:xfrm>
            <a:custGeom>
              <a:avLst/>
              <a:gdLst/>
              <a:ahLst/>
              <a:cxnLst>
                <a:cxn ang="0">
                  <a:pos x="25" y="4"/>
                </a:cxn>
                <a:cxn ang="0">
                  <a:pos x="25" y="4"/>
                </a:cxn>
                <a:cxn ang="0">
                  <a:pos x="25" y="2"/>
                </a:cxn>
                <a:cxn ang="0">
                  <a:pos x="24" y="1"/>
                </a:cxn>
                <a:cxn ang="0">
                  <a:pos x="22" y="0"/>
                </a:cxn>
                <a:cxn ang="0">
                  <a:pos x="21" y="0"/>
                </a:cxn>
                <a:cxn ang="0">
                  <a:pos x="19" y="0"/>
                </a:cxn>
                <a:cxn ang="0">
                  <a:pos x="17" y="1"/>
                </a:cxn>
                <a:cxn ang="0">
                  <a:pos x="16" y="2"/>
                </a:cxn>
                <a:cxn ang="0">
                  <a:pos x="16" y="4"/>
                </a:cxn>
                <a:cxn ang="0">
                  <a:pos x="16" y="4"/>
                </a:cxn>
                <a:cxn ang="0">
                  <a:pos x="14" y="24"/>
                </a:cxn>
                <a:cxn ang="0">
                  <a:pos x="11" y="43"/>
                </a:cxn>
                <a:cxn ang="0">
                  <a:pos x="4" y="80"/>
                </a:cxn>
                <a:cxn ang="0">
                  <a:pos x="4" y="80"/>
                </a:cxn>
                <a:cxn ang="0">
                  <a:pos x="1" y="96"/>
                </a:cxn>
                <a:cxn ang="0">
                  <a:pos x="0" y="114"/>
                </a:cxn>
                <a:cxn ang="0">
                  <a:pos x="1" y="147"/>
                </a:cxn>
                <a:cxn ang="0">
                  <a:pos x="1" y="147"/>
                </a:cxn>
                <a:cxn ang="0">
                  <a:pos x="1" y="149"/>
                </a:cxn>
                <a:cxn ang="0">
                  <a:pos x="2" y="150"/>
                </a:cxn>
                <a:cxn ang="0">
                  <a:pos x="5" y="151"/>
                </a:cxn>
                <a:cxn ang="0">
                  <a:pos x="7" y="151"/>
                </a:cxn>
                <a:cxn ang="0">
                  <a:pos x="8" y="151"/>
                </a:cxn>
                <a:cxn ang="0">
                  <a:pos x="10" y="150"/>
                </a:cxn>
                <a:cxn ang="0">
                  <a:pos x="11" y="149"/>
                </a:cxn>
                <a:cxn ang="0">
                  <a:pos x="11" y="147"/>
                </a:cxn>
                <a:cxn ang="0">
                  <a:pos x="11" y="147"/>
                </a:cxn>
                <a:cxn ang="0">
                  <a:pos x="11" y="126"/>
                </a:cxn>
                <a:cxn ang="0">
                  <a:pos x="11" y="107"/>
                </a:cxn>
                <a:cxn ang="0">
                  <a:pos x="13" y="86"/>
                </a:cxn>
                <a:cxn ang="0">
                  <a:pos x="16" y="65"/>
                </a:cxn>
                <a:cxn ang="0">
                  <a:pos x="16" y="65"/>
                </a:cxn>
                <a:cxn ang="0">
                  <a:pos x="22" y="35"/>
                </a:cxn>
                <a:cxn ang="0">
                  <a:pos x="24" y="20"/>
                </a:cxn>
                <a:cxn ang="0">
                  <a:pos x="25" y="4"/>
                </a:cxn>
                <a:cxn ang="0">
                  <a:pos x="25" y="4"/>
                </a:cxn>
              </a:cxnLst>
              <a:rect l="0" t="0" r="r" b="b"/>
              <a:pathLst>
                <a:path w="25" h="151">
                  <a:moveTo>
                    <a:pt x="25" y="4"/>
                  </a:moveTo>
                  <a:lnTo>
                    <a:pt x="25" y="4"/>
                  </a:lnTo>
                  <a:lnTo>
                    <a:pt x="25" y="2"/>
                  </a:lnTo>
                  <a:lnTo>
                    <a:pt x="24" y="1"/>
                  </a:lnTo>
                  <a:lnTo>
                    <a:pt x="22" y="0"/>
                  </a:lnTo>
                  <a:lnTo>
                    <a:pt x="21" y="0"/>
                  </a:lnTo>
                  <a:lnTo>
                    <a:pt x="19" y="0"/>
                  </a:lnTo>
                  <a:lnTo>
                    <a:pt x="17" y="1"/>
                  </a:lnTo>
                  <a:lnTo>
                    <a:pt x="16" y="2"/>
                  </a:lnTo>
                  <a:lnTo>
                    <a:pt x="16" y="4"/>
                  </a:lnTo>
                  <a:lnTo>
                    <a:pt x="16" y="4"/>
                  </a:lnTo>
                  <a:lnTo>
                    <a:pt x="14" y="24"/>
                  </a:lnTo>
                  <a:lnTo>
                    <a:pt x="11" y="43"/>
                  </a:lnTo>
                  <a:lnTo>
                    <a:pt x="4" y="80"/>
                  </a:lnTo>
                  <a:lnTo>
                    <a:pt x="4" y="80"/>
                  </a:lnTo>
                  <a:lnTo>
                    <a:pt x="1" y="96"/>
                  </a:lnTo>
                  <a:lnTo>
                    <a:pt x="0" y="114"/>
                  </a:lnTo>
                  <a:lnTo>
                    <a:pt x="1" y="147"/>
                  </a:lnTo>
                  <a:lnTo>
                    <a:pt x="1" y="147"/>
                  </a:lnTo>
                  <a:lnTo>
                    <a:pt x="1" y="149"/>
                  </a:lnTo>
                  <a:lnTo>
                    <a:pt x="2" y="150"/>
                  </a:lnTo>
                  <a:lnTo>
                    <a:pt x="5" y="151"/>
                  </a:lnTo>
                  <a:lnTo>
                    <a:pt x="7" y="151"/>
                  </a:lnTo>
                  <a:lnTo>
                    <a:pt x="8" y="151"/>
                  </a:lnTo>
                  <a:lnTo>
                    <a:pt x="10" y="150"/>
                  </a:lnTo>
                  <a:lnTo>
                    <a:pt x="11" y="149"/>
                  </a:lnTo>
                  <a:lnTo>
                    <a:pt x="11" y="147"/>
                  </a:lnTo>
                  <a:lnTo>
                    <a:pt x="11" y="147"/>
                  </a:lnTo>
                  <a:lnTo>
                    <a:pt x="11" y="126"/>
                  </a:lnTo>
                  <a:lnTo>
                    <a:pt x="11" y="107"/>
                  </a:lnTo>
                  <a:lnTo>
                    <a:pt x="13" y="86"/>
                  </a:lnTo>
                  <a:lnTo>
                    <a:pt x="16" y="65"/>
                  </a:lnTo>
                  <a:lnTo>
                    <a:pt x="16" y="65"/>
                  </a:lnTo>
                  <a:lnTo>
                    <a:pt x="22" y="35"/>
                  </a:lnTo>
                  <a:lnTo>
                    <a:pt x="24" y="20"/>
                  </a:lnTo>
                  <a:lnTo>
                    <a:pt x="25" y="4"/>
                  </a:lnTo>
                  <a:lnTo>
                    <a:pt x="25"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58" name="Freeform 721"/>
            <p:cNvSpPr/>
            <p:nvPr/>
          </p:nvSpPr>
          <p:spPr bwMode="auto">
            <a:xfrm>
              <a:off x="5421313" y="4389438"/>
              <a:ext cx="19050" cy="84138"/>
            </a:xfrm>
            <a:custGeom>
              <a:avLst/>
              <a:gdLst/>
              <a:ahLst/>
              <a:cxnLst>
                <a:cxn ang="0">
                  <a:pos x="29" y="2"/>
                </a:cxn>
                <a:cxn ang="0">
                  <a:pos x="29" y="2"/>
                </a:cxn>
                <a:cxn ang="0">
                  <a:pos x="22" y="16"/>
                </a:cxn>
                <a:cxn ang="0">
                  <a:pos x="18" y="30"/>
                </a:cxn>
                <a:cxn ang="0">
                  <a:pos x="15" y="46"/>
                </a:cxn>
                <a:cxn ang="0">
                  <a:pos x="13" y="61"/>
                </a:cxn>
                <a:cxn ang="0">
                  <a:pos x="13" y="61"/>
                </a:cxn>
                <a:cxn ang="0">
                  <a:pos x="8" y="85"/>
                </a:cxn>
                <a:cxn ang="0">
                  <a:pos x="4" y="109"/>
                </a:cxn>
                <a:cxn ang="0">
                  <a:pos x="1" y="133"/>
                </a:cxn>
                <a:cxn ang="0">
                  <a:pos x="0" y="157"/>
                </a:cxn>
                <a:cxn ang="0">
                  <a:pos x="0" y="157"/>
                </a:cxn>
                <a:cxn ang="0">
                  <a:pos x="0" y="158"/>
                </a:cxn>
                <a:cxn ang="0">
                  <a:pos x="1" y="160"/>
                </a:cxn>
                <a:cxn ang="0">
                  <a:pos x="2" y="161"/>
                </a:cxn>
                <a:cxn ang="0">
                  <a:pos x="4" y="161"/>
                </a:cxn>
                <a:cxn ang="0">
                  <a:pos x="6" y="161"/>
                </a:cxn>
                <a:cxn ang="0">
                  <a:pos x="7" y="160"/>
                </a:cxn>
                <a:cxn ang="0">
                  <a:pos x="8" y="158"/>
                </a:cxn>
                <a:cxn ang="0">
                  <a:pos x="9" y="157"/>
                </a:cxn>
                <a:cxn ang="0">
                  <a:pos x="9" y="157"/>
                </a:cxn>
                <a:cxn ang="0">
                  <a:pos x="10" y="137"/>
                </a:cxn>
                <a:cxn ang="0">
                  <a:pos x="14" y="117"/>
                </a:cxn>
                <a:cxn ang="0">
                  <a:pos x="20" y="78"/>
                </a:cxn>
                <a:cxn ang="0">
                  <a:pos x="20" y="78"/>
                </a:cxn>
                <a:cxn ang="0">
                  <a:pos x="22" y="59"/>
                </a:cxn>
                <a:cxn ang="0">
                  <a:pos x="25" y="42"/>
                </a:cxn>
                <a:cxn ang="0">
                  <a:pos x="30" y="24"/>
                </a:cxn>
                <a:cxn ang="0">
                  <a:pos x="33" y="15"/>
                </a:cxn>
                <a:cxn ang="0">
                  <a:pos x="37" y="7"/>
                </a:cxn>
                <a:cxn ang="0">
                  <a:pos x="37" y="7"/>
                </a:cxn>
                <a:cxn ang="0">
                  <a:pos x="37" y="5"/>
                </a:cxn>
                <a:cxn ang="0">
                  <a:pos x="37" y="3"/>
                </a:cxn>
                <a:cxn ang="0">
                  <a:pos x="36" y="2"/>
                </a:cxn>
                <a:cxn ang="0">
                  <a:pos x="35" y="1"/>
                </a:cxn>
                <a:cxn ang="0">
                  <a:pos x="33" y="0"/>
                </a:cxn>
                <a:cxn ang="0">
                  <a:pos x="31" y="0"/>
                </a:cxn>
                <a:cxn ang="0">
                  <a:pos x="30" y="1"/>
                </a:cxn>
                <a:cxn ang="0">
                  <a:pos x="29" y="2"/>
                </a:cxn>
                <a:cxn ang="0">
                  <a:pos x="29" y="2"/>
                </a:cxn>
              </a:cxnLst>
              <a:rect l="0" t="0" r="r" b="b"/>
              <a:pathLst>
                <a:path w="37" h="161">
                  <a:moveTo>
                    <a:pt x="29" y="2"/>
                  </a:moveTo>
                  <a:lnTo>
                    <a:pt x="29" y="2"/>
                  </a:lnTo>
                  <a:lnTo>
                    <a:pt x="22" y="16"/>
                  </a:lnTo>
                  <a:lnTo>
                    <a:pt x="18" y="30"/>
                  </a:lnTo>
                  <a:lnTo>
                    <a:pt x="15" y="46"/>
                  </a:lnTo>
                  <a:lnTo>
                    <a:pt x="13" y="61"/>
                  </a:lnTo>
                  <a:lnTo>
                    <a:pt x="13" y="61"/>
                  </a:lnTo>
                  <a:lnTo>
                    <a:pt x="8" y="85"/>
                  </a:lnTo>
                  <a:lnTo>
                    <a:pt x="4" y="109"/>
                  </a:lnTo>
                  <a:lnTo>
                    <a:pt x="1" y="133"/>
                  </a:lnTo>
                  <a:lnTo>
                    <a:pt x="0" y="157"/>
                  </a:lnTo>
                  <a:lnTo>
                    <a:pt x="0" y="157"/>
                  </a:lnTo>
                  <a:lnTo>
                    <a:pt x="0" y="158"/>
                  </a:lnTo>
                  <a:lnTo>
                    <a:pt x="1" y="160"/>
                  </a:lnTo>
                  <a:lnTo>
                    <a:pt x="2" y="161"/>
                  </a:lnTo>
                  <a:lnTo>
                    <a:pt x="4" y="161"/>
                  </a:lnTo>
                  <a:lnTo>
                    <a:pt x="6" y="161"/>
                  </a:lnTo>
                  <a:lnTo>
                    <a:pt x="7" y="160"/>
                  </a:lnTo>
                  <a:lnTo>
                    <a:pt x="8" y="158"/>
                  </a:lnTo>
                  <a:lnTo>
                    <a:pt x="9" y="157"/>
                  </a:lnTo>
                  <a:lnTo>
                    <a:pt x="9" y="157"/>
                  </a:lnTo>
                  <a:lnTo>
                    <a:pt x="10" y="137"/>
                  </a:lnTo>
                  <a:lnTo>
                    <a:pt x="14" y="117"/>
                  </a:lnTo>
                  <a:lnTo>
                    <a:pt x="20" y="78"/>
                  </a:lnTo>
                  <a:lnTo>
                    <a:pt x="20" y="78"/>
                  </a:lnTo>
                  <a:lnTo>
                    <a:pt x="22" y="59"/>
                  </a:lnTo>
                  <a:lnTo>
                    <a:pt x="25" y="42"/>
                  </a:lnTo>
                  <a:lnTo>
                    <a:pt x="30" y="24"/>
                  </a:lnTo>
                  <a:lnTo>
                    <a:pt x="33" y="15"/>
                  </a:lnTo>
                  <a:lnTo>
                    <a:pt x="37" y="7"/>
                  </a:lnTo>
                  <a:lnTo>
                    <a:pt x="37" y="7"/>
                  </a:lnTo>
                  <a:lnTo>
                    <a:pt x="37" y="5"/>
                  </a:lnTo>
                  <a:lnTo>
                    <a:pt x="37" y="3"/>
                  </a:lnTo>
                  <a:lnTo>
                    <a:pt x="36" y="2"/>
                  </a:lnTo>
                  <a:lnTo>
                    <a:pt x="35" y="1"/>
                  </a:lnTo>
                  <a:lnTo>
                    <a:pt x="33" y="0"/>
                  </a:lnTo>
                  <a:lnTo>
                    <a:pt x="31" y="0"/>
                  </a:lnTo>
                  <a:lnTo>
                    <a:pt x="30" y="1"/>
                  </a:lnTo>
                  <a:lnTo>
                    <a:pt x="29" y="2"/>
                  </a:lnTo>
                  <a:lnTo>
                    <a:pt x="29" y="2"/>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59" name="Freeform 722"/>
            <p:cNvSpPr/>
            <p:nvPr/>
          </p:nvSpPr>
          <p:spPr bwMode="auto">
            <a:xfrm>
              <a:off x="5461001" y="4381500"/>
              <a:ext cx="22225" cy="125413"/>
            </a:xfrm>
            <a:custGeom>
              <a:avLst/>
              <a:gdLst/>
              <a:ahLst/>
              <a:cxnLst>
                <a:cxn ang="0">
                  <a:pos x="33" y="5"/>
                </a:cxn>
                <a:cxn ang="0">
                  <a:pos x="33" y="5"/>
                </a:cxn>
                <a:cxn ang="0">
                  <a:pos x="31" y="16"/>
                </a:cxn>
                <a:cxn ang="0">
                  <a:pos x="28" y="21"/>
                </a:cxn>
                <a:cxn ang="0">
                  <a:pos x="25" y="25"/>
                </a:cxn>
                <a:cxn ang="0">
                  <a:pos x="23" y="32"/>
                </a:cxn>
                <a:cxn ang="0">
                  <a:pos x="23" y="32"/>
                </a:cxn>
                <a:cxn ang="0">
                  <a:pos x="17" y="67"/>
                </a:cxn>
                <a:cxn ang="0">
                  <a:pos x="17" y="67"/>
                </a:cxn>
                <a:cxn ang="0">
                  <a:pos x="13" y="96"/>
                </a:cxn>
                <a:cxn ang="0">
                  <a:pos x="10" y="124"/>
                </a:cxn>
                <a:cxn ang="0">
                  <a:pos x="10" y="124"/>
                </a:cxn>
                <a:cxn ang="0">
                  <a:pos x="6" y="152"/>
                </a:cxn>
                <a:cxn ang="0">
                  <a:pos x="3" y="179"/>
                </a:cxn>
                <a:cxn ang="0">
                  <a:pos x="1" y="206"/>
                </a:cxn>
                <a:cxn ang="0">
                  <a:pos x="0" y="232"/>
                </a:cxn>
                <a:cxn ang="0">
                  <a:pos x="0" y="232"/>
                </a:cxn>
                <a:cxn ang="0">
                  <a:pos x="0" y="235"/>
                </a:cxn>
                <a:cxn ang="0">
                  <a:pos x="1" y="237"/>
                </a:cxn>
                <a:cxn ang="0">
                  <a:pos x="3" y="237"/>
                </a:cxn>
                <a:cxn ang="0">
                  <a:pos x="5" y="238"/>
                </a:cxn>
                <a:cxn ang="0">
                  <a:pos x="6" y="237"/>
                </a:cxn>
                <a:cxn ang="0">
                  <a:pos x="8" y="237"/>
                </a:cxn>
                <a:cxn ang="0">
                  <a:pos x="9" y="235"/>
                </a:cxn>
                <a:cxn ang="0">
                  <a:pos x="9" y="232"/>
                </a:cxn>
                <a:cxn ang="0">
                  <a:pos x="9" y="232"/>
                </a:cxn>
                <a:cxn ang="0">
                  <a:pos x="10" y="201"/>
                </a:cxn>
                <a:cxn ang="0">
                  <a:pos x="13" y="170"/>
                </a:cxn>
                <a:cxn ang="0">
                  <a:pos x="17" y="141"/>
                </a:cxn>
                <a:cxn ang="0">
                  <a:pos x="21" y="110"/>
                </a:cxn>
                <a:cxn ang="0">
                  <a:pos x="21" y="110"/>
                </a:cxn>
                <a:cxn ang="0">
                  <a:pos x="25" y="81"/>
                </a:cxn>
                <a:cxn ang="0">
                  <a:pos x="26" y="67"/>
                </a:cxn>
                <a:cxn ang="0">
                  <a:pos x="30" y="53"/>
                </a:cxn>
                <a:cxn ang="0">
                  <a:pos x="30" y="53"/>
                </a:cxn>
                <a:cxn ang="0">
                  <a:pos x="33" y="40"/>
                </a:cxn>
                <a:cxn ang="0">
                  <a:pos x="36" y="29"/>
                </a:cxn>
                <a:cxn ang="0">
                  <a:pos x="40" y="18"/>
                </a:cxn>
                <a:cxn ang="0">
                  <a:pos x="42" y="5"/>
                </a:cxn>
                <a:cxn ang="0">
                  <a:pos x="42" y="5"/>
                </a:cxn>
                <a:cxn ang="0">
                  <a:pos x="42" y="3"/>
                </a:cxn>
                <a:cxn ang="0">
                  <a:pos x="41" y="2"/>
                </a:cxn>
                <a:cxn ang="0">
                  <a:pos x="40" y="1"/>
                </a:cxn>
                <a:cxn ang="0">
                  <a:pos x="38" y="0"/>
                </a:cxn>
                <a:cxn ang="0">
                  <a:pos x="35" y="2"/>
                </a:cxn>
                <a:cxn ang="0">
                  <a:pos x="34" y="3"/>
                </a:cxn>
                <a:cxn ang="0">
                  <a:pos x="33" y="5"/>
                </a:cxn>
                <a:cxn ang="0">
                  <a:pos x="33" y="5"/>
                </a:cxn>
              </a:cxnLst>
              <a:rect l="0" t="0" r="r" b="b"/>
              <a:pathLst>
                <a:path w="42" h="238">
                  <a:moveTo>
                    <a:pt x="33" y="5"/>
                  </a:moveTo>
                  <a:lnTo>
                    <a:pt x="33" y="5"/>
                  </a:lnTo>
                  <a:lnTo>
                    <a:pt x="31" y="16"/>
                  </a:lnTo>
                  <a:lnTo>
                    <a:pt x="28" y="21"/>
                  </a:lnTo>
                  <a:lnTo>
                    <a:pt x="25" y="25"/>
                  </a:lnTo>
                  <a:lnTo>
                    <a:pt x="23" y="32"/>
                  </a:lnTo>
                  <a:lnTo>
                    <a:pt x="23" y="32"/>
                  </a:lnTo>
                  <a:lnTo>
                    <a:pt x="17" y="67"/>
                  </a:lnTo>
                  <a:lnTo>
                    <a:pt x="17" y="67"/>
                  </a:lnTo>
                  <a:lnTo>
                    <a:pt x="13" y="96"/>
                  </a:lnTo>
                  <a:lnTo>
                    <a:pt x="10" y="124"/>
                  </a:lnTo>
                  <a:lnTo>
                    <a:pt x="10" y="124"/>
                  </a:lnTo>
                  <a:lnTo>
                    <a:pt x="6" y="152"/>
                  </a:lnTo>
                  <a:lnTo>
                    <a:pt x="3" y="179"/>
                  </a:lnTo>
                  <a:lnTo>
                    <a:pt x="1" y="206"/>
                  </a:lnTo>
                  <a:lnTo>
                    <a:pt x="0" y="232"/>
                  </a:lnTo>
                  <a:lnTo>
                    <a:pt x="0" y="232"/>
                  </a:lnTo>
                  <a:lnTo>
                    <a:pt x="0" y="235"/>
                  </a:lnTo>
                  <a:lnTo>
                    <a:pt x="1" y="237"/>
                  </a:lnTo>
                  <a:lnTo>
                    <a:pt x="3" y="237"/>
                  </a:lnTo>
                  <a:lnTo>
                    <a:pt x="5" y="238"/>
                  </a:lnTo>
                  <a:lnTo>
                    <a:pt x="6" y="237"/>
                  </a:lnTo>
                  <a:lnTo>
                    <a:pt x="8" y="237"/>
                  </a:lnTo>
                  <a:lnTo>
                    <a:pt x="9" y="235"/>
                  </a:lnTo>
                  <a:lnTo>
                    <a:pt x="9" y="232"/>
                  </a:lnTo>
                  <a:lnTo>
                    <a:pt x="9" y="232"/>
                  </a:lnTo>
                  <a:lnTo>
                    <a:pt x="10" y="201"/>
                  </a:lnTo>
                  <a:lnTo>
                    <a:pt x="13" y="170"/>
                  </a:lnTo>
                  <a:lnTo>
                    <a:pt x="17" y="141"/>
                  </a:lnTo>
                  <a:lnTo>
                    <a:pt x="21" y="110"/>
                  </a:lnTo>
                  <a:lnTo>
                    <a:pt x="21" y="110"/>
                  </a:lnTo>
                  <a:lnTo>
                    <a:pt x="25" y="81"/>
                  </a:lnTo>
                  <a:lnTo>
                    <a:pt x="26" y="67"/>
                  </a:lnTo>
                  <a:lnTo>
                    <a:pt x="30" y="53"/>
                  </a:lnTo>
                  <a:lnTo>
                    <a:pt x="30" y="53"/>
                  </a:lnTo>
                  <a:lnTo>
                    <a:pt x="33" y="40"/>
                  </a:lnTo>
                  <a:lnTo>
                    <a:pt x="36" y="29"/>
                  </a:lnTo>
                  <a:lnTo>
                    <a:pt x="40" y="18"/>
                  </a:lnTo>
                  <a:lnTo>
                    <a:pt x="42" y="5"/>
                  </a:lnTo>
                  <a:lnTo>
                    <a:pt x="42" y="5"/>
                  </a:lnTo>
                  <a:lnTo>
                    <a:pt x="42" y="3"/>
                  </a:lnTo>
                  <a:lnTo>
                    <a:pt x="41" y="2"/>
                  </a:lnTo>
                  <a:lnTo>
                    <a:pt x="40" y="1"/>
                  </a:lnTo>
                  <a:lnTo>
                    <a:pt x="38" y="0"/>
                  </a:lnTo>
                  <a:lnTo>
                    <a:pt x="35" y="2"/>
                  </a:lnTo>
                  <a:lnTo>
                    <a:pt x="34" y="3"/>
                  </a:lnTo>
                  <a:lnTo>
                    <a:pt x="33" y="5"/>
                  </a:lnTo>
                  <a:lnTo>
                    <a:pt x="33"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0" name="Freeform 723"/>
            <p:cNvSpPr/>
            <p:nvPr/>
          </p:nvSpPr>
          <p:spPr bwMode="auto">
            <a:xfrm>
              <a:off x="5483226" y="4329113"/>
              <a:ext cx="38100" cy="220663"/>
            </a:xfrm>
            <a:custGeom>
              <a:avLst/>
              <a:gdLst/>
              <a:ahLst/>
              <a:cxnLst>
                <a:cxn ang="0">
                  <a:pos x="65" y="1"/>
                </a:cxn>
                <a:cxn ang="0">
                  <a:pos x="56" y="18"/>
                </a:cxn>
                <a:cxn ang="0">
                  <a:pos x="50" y="38"/>
                </a:cxn>
                <a:cxn ang="0">
                  <a:pos x="46" y="78"/>
                </a:cxn>
                <a:cxn ang="0">
                  <a:pos x="25" y="213"/>
                </a:cxn>
                <a:cxn ang="0">
                  <a:pos x="18" y="243"/>
                </a:cxn>
                <a:cxn ang="0">
                  <a:pos x="8" y="300"/>
                </a:cxn>
                <a:cxn ang="0">
                  <a:pos x="4" y="330"/>
                </a:cxn>
                <a:cxn ang="0">
                  <a:pos x="1" y="363"/>
                </a:cxn>
                <a:cxn ang="0">
                  <a:pos x="1" y="386"/>
                </a:cxn>
                <a:cxn ang="0">
                  <a:pos x="7" y="407"/>
                </a:cxn>
                <a:cxn ang="0">
                  <a:pos x="13" y="415"/>
                </a:cxn>
                <a:cxn ang="0">
                  <a:pos x="14" y="417"/>
                </a:cxn>
                <a:cxn ang="0">
                  <a:pos x="18" y="417"/>
                </a:cxn>
                <a:cxn ang="0">
                  <a:pos x="20" y="413"/>
                </a:cxn>
                <a:cxn ang="0">
                  <a:pos x="19" y="409"/>
                </a:cxn>
                <a:cxn ang="0">
                  <a:pos x="15" y="403"/>
                </a:cxn>
                <a:cxn ang="0">
                  <a:pos x="11" y="390"/>
                </a:cxn>
                <a:cxn ang="0">
                  <a:pos x="11" y="370"/>
                </a:cxn>
                <a:cxn ang="0">
                  <a:pos x="12" y="356"/>
                </a:cxn>
                <a:cxn ang="0">
                  <a:pos x="13" y="327"/>
                </a:cxn>
                <a:cxn ang="0">
                  <a:pos x="17" y="298"/>
                </a:cxn>
                <a:cxn ang="0">
                  <a:pos x="27" y="248"/>
                </a:cxn>
                <a:cxn ang="0">
                  <a:pos x="36" y="197"/>
                </a:cxn>
                <a:cxn ang="0">
                  <a:pos x="55" y="90"/>
                </a:cxn>
                <a:cxn ang="0">
                  <a:pos x="57" y="69"/>
                </a:cxn>
                <a:cxn ang="0">
                  <a:pos x="60" y="36"/>
                </a:cxn>
                <a:cxn ang="0">
                  <a:pos x="67" y="16"/>
                </a:cxn>
                <a:cxn ang="0">
                  <a:pos x="72" y="8"/>
                </a:cxn>
                <a:cxn ang="0">
                  <a:pos x="73" y="4"/>
                </a:cxn>
                <a:cxn ang="0">
                  <a:pos x="70" y="0"/>
                </a:cxn>
                <a:cxn ang="0">
                  <a:pos x="67" y="0"/>
                </a:cxn>
                <a:cxn ang="0">
                  <a:pos x="65" y="1"/>
                </a:cxn>
              </a:cxnLst>
              <a:rect l="0" t="0" r="r" b="b"/>
              <a:pathLst>
                <a:path w="73" h="417">
                  <a:moveTo>
                    <a:pt x="65" y="1"/>
                  </a:moveTo>
                  <a:lnTo>
                    <a:pt x="65" y="1"/>
                  </a:lnTo>
                  <a:lnTo>
                    <a:pt x="60" y="9"/>
                  </a:lnTo>
                  <a:lnTo>
                    <a:pt x="56" y="18"/>
                  </a:lnTo>
                  <a:lnTo>
                    <a:pt x="53" y="28"/>
                  </a:lnTo>
                  <a:lnTo>
                    <a:pt x="50" y="38"/>
                  </a:lnTo>
                  <a:lnTo>
                    <a:pt x="49" y="58"/>
                  </a:lnTo>
                  <a:lnTo>
                    <a:pt x="46" y="78"/>
                  </a:lnTo>
                  <a:lnTo>
                    <a:pt x="46" y="78"/>
                  </a:lnTo>
                  <a:lnTo>
                    <a:pt x="25" y="213"/>
                  </a:lnTo>
                  <a:lnTo>
                    <a:pt x="25" y="213"/>
                  </a:lnTo>
                  <a:lnTo>
                    <a:pt x="18" y="243"/>
                  </a:lnTo>
                  <a:lnTo>
                    <a:pt x="13" y="272"/>
                  </a:lnTo>
                  <a:lnTo>
                    <a:pt x="8" y="300"/>
                  </a:lnTo>
                  <a:lnTo>
                    <a:pt x="4" y="330"/>
                  </a:lnTo>
                  <a:lnTo>
                    <a:pt x="4" y="330"/>
                  </a:lnTo>
                  <a:lnTo>
                    <a:pt x="2" y="352"/>
                  </a:lnTo>
                  <a:lnTo>
                    <a:pt x="1" y="363"/>
                  </a:lnTo>
                  <a:lnTo>
                    <a:pt x="0" y="375"/>
                  </a:lnTo>
                  <a:lnTo>
                    <a:pt x="1" y="386"/>
                  </a:lnTo>
                  <a:lnTo>
                    <a:pt x="3" y="397"/>
                  </a:lnTo>
                  <a:lnTo>
                    <a:pt x="7" y="407"/>
                  </a:lnTo>
                  <a:lnTo>
                    <a:pt x="10" y="411"/>
                  </a:lnTo>
                  <a:lnTo>
                    <a:pt x="13" y="415"/>
                  </a:lnTo>
                  <a:lnTo>
                    <a:pt x="13" y="415"/>
                  </a:lnTo>
                  <a:lnTo>
                    <a:pt x="14" y="417"/>
                  </a:lnTo>
                  <a:lnTo>
                    <a:pt x="16" y="417"/>
                  </a:lnTo>
                  <a:lnTo>
                    <a:pt x="18" y="417"/>
                  </a:lnTo>
                  <a:lnTo>
                    <a:pt x="19" y="416"/>
                  </a:lnTo>
                  <a:lnTo>
                    <a:pt x="20" y="413"/>
                  </a:lnTo>
                  <a:lnTo>
                    <a:pt x="20" y="411"/>
                  </a:lnTo>
                  <a:lnTo>
                    <a:pt x="19" y="409"/>
                  </a:lnTo>
                  <a:lnTo>
                    <a:pt x="19" y="409"/>
                  </a:lnTo>
                  <a:lnTo>
                    <a:pt x="15" y="403"/>
                  </a:lnTo>
                  <a:lnTo>
                    <a:pt x="13" y="397"/>
                  </a:lnTo>
                  <a:lnTo>
                    <a:pt x="11" y="390"/>
                  </a:lnTo>
                  <a:lnTo>
                    <a:pt x="11" y="383"/>
                  </a:lnTo>
                  <a:lnTo>
                    <a:pt x="11" y="370"/>
                  </a:lnTo>
                  <a:lnTo>
                    <a:pt x="12" y="356"/>
                  </a:lnTo>
                  <a:lnTo>
                    <a:pt x="12" y="356"/>
                  </a:lnTo>
                  <a:lnTo>
                    <a:pt x="12" y="342"/>
                  </a:lnTo>
                  <a:lnTo>
                    <a:pt x="13" y="327"/>
                  </a:lnTo>
                  <a:lnTo>
                    <a:pt x="17" y="298"/>
                  </a:lnTo>
                  <a:lnTo>
                    <a:pt x="17" y="298"/>
                  </a:lnTo>
                  <a:lnTo>
                    <a:pt x="22" y="273"/>
                  </a:lnTo>
                  <a:lnTo>
                    <a:pt x="27" y="248"/>
                  </a:lnTo>
                  <a:lnTo>
                    <a:pt x="32" y="223"/>
                  </a:lnTo>
                  <a:lnTo>
                    <a:pt x="36" y="197"/>
                  </a:lnTo>
                  <a:lnTo>
                    <a:pt x="36" y="197"/>
                  </a:lnTo>
                  <a:lnTo>
                    <a:pt x="55" y="90"/>
                  </a:lnTo>
                  <a:lnTo>
                    <a:pt x="55" y="90"/>
                  </a:lnTo>
                  <a:lnTo>
                    <a:pt x="57" y="69"/>
                  </a:lnTo>
                  <a:lnTo>
                    <a:pt x="59" y="47"/>
                  </a:lnTo>
                  <a:lnTo>
                    <a:pt x="60" y="36"/>
                  </a:lnTo>
                  <a:lnTo>
                    <a:pt x="63" y="26"/>
                  </a:lnTo>
                  <a:lnTo>
                    <a:pt x="67" y="16"/>
                  </a:lnTo>
                  <a:lnTo>
                    <a:pt x="72" y="8"/>
                  </a:lnTo>
                  <a:lnTo>
                    <a:pt x="72" y="8"/>
                  </a:lnTo>
                  <a:lnTo>
                    <a:pt x="73" y="6"/>
                  </a:lnTo>
                  <a:lnTo>
                    <a:pt x="73" y="4"/>
                  </a:lnTo>
                  <a:lnTo>
                    <a:pt x="71" y="1"/>
                  </a:lnTo>
                  <a:lnTo>
                    <a:pt x="70" y="0"/>
                  </a:lnTo>
                  <a:lnTo>
                    <a:pt x="68" y="0"/>
                  </a:lnTo>
                  <a:lnTo>
                    <a:pt x="67" y="0"/>
                  </a:lnTo>
                  <a:lnTo>
                    <a:pt x="65" y="1"/>
                  </a:lnTo>
                  <a:lnTo>
                    <a:pt x="65" y="1"/>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1" name="Freeform 724"/>
            <p:cNvSpPr/>
            <p:nvPr/>
          </p:nvSpPr>
          <p:spPr bwMode="auto">
            <a:xfrm>
              <a:off x="5516563" y="4291013"/>
              <a:ext cx="46038" cy="268288"/>
            </a:xfrm>
            <a:custGeom>
              <a:avLst/>
              <a:gdLst/>
              <a:ahLst/>
              <a:cxnLst>
                <a:cxn ang="0">
                  <a:pos x="75" y="3"/>
                </a:cxn>
                <a:cxn ang="0">
                  <a:pos x="61" y="44"/>
                </a:cxn>
                <a:cxn ang="0">
                  <a:pos x="58" y="58"/>
                </a:cxn>
                <a:cxn ang="0">
                  <a:pos x="56" y="84"/>
                </a:cxn>
                <a:cxn ang="0">
                  <a:pos x="56" y="111"/>
                </a:cxn>
                <a:cxn ang="0">
                  <a:pos x="52" y="180"/>
                </a:cxn>
                <a:cxn ang="0">
                  <a:pos x="41" y="249"/>
                </a:cxn>
                <a:cxn ang="0">
                  <a:pos x="33" y="280"/>
                </a:cxn>
                <a:cxn ang="0">
                  <a:pos x="17" y="343"/>
                </a:cxn>
                <a:cxn ang="0">
                  <a:pos x="4" y="408"/>
                </a:cxn>
                <a:cxn ang="0">
                  <a:pos x="1" y="440"/>
                </a:cxn>
                <a:cxn ang="0">
                  <a:pos x="0" y="472"/>
                </a:cxn>
                <a:cxn ang="0">
                  <a:pos x="4" y="504"/>
                </a:cxn>
                <a:cxn ang="0">
                  <a:pos x="4" y="506"/>
                </a:cxn>
                <a:cxn ang="0">
                  <a:pos x="7" y="507"/>
                </a:cxn>
                <a:cxn ang="0">
                  <a:pos x="12" y="505"/>
                </a:cxn>
                <a:cxn ang="0">
                  <a:pos x="13" y="501"/>
                </a:cxn>
                <a:cxn ang="0">
                  <a:pos x="10" y="485"/>
                </a:cxn>
                <a:cxn ang="0">
                  <a:pos x="9" y="453"/>
                </a:cxn>
                <a:cxn ang="0">
                  <a:pos x="11" y="420"/>
                </a:cxn>
                <a:cxn ang="0">
                  <a:pos x="20" y="371"/>
                </a:cxn>
                <a:cxn ang="0">
                  <a:pos x="36" y="306"/>
                </a:cxn>
                <a:cxn ang="0">
                  <a:pos x="52" y="243"/>
                </a:cxn>
                <a:cxn ang="0">
                  <a:pos x="57" y="214"/>
                </a:cxn>
                <a:cxn ang="0">
                  <a:pos x="63" y="157"/>
                </a:cxn>
                <a:cxn ang="0">
                  <a:pos x="65" y="128"/>
                </a:cxn>
                <a:cxn ang="0">
                  <a:pos x="66" y="67"/>
                </a:cxn>
                <a:cxn ang="0">
                  <a:pos x="67" y="60"/>
                </a:cxn>
                <a:cxn ang="0">
                  <a:pos x="73" y="36"/>
                </a:cxn>
                <a:cxn ang="0">
                  <a:pos x="84" y="6"/>
                </a:cxn>
                <a:cxn ang="0">
                  <a:pos x="85" y="4"/>
                </a:cxn>
                <a:cxn ang="0">
                  <a:pos x="83" y="1"/>
                </a:cxn>
                <a:cxn ang="0">
                  <a:pos x="77" y="1"/>
                </a:cxn>
                <a:cxn ang="0">
                  <a:pos x="75" y="3"/>
                </a:cxn>
              </a:cxnLst>
              <a:rect l="0" t="0" r="r" b="b"/>
              <a:pathLst>
                <a:path w="85" h="507">
                  <a:moveTo>
                    <a:pt x="75" y="3"/>
                  </a:moveTo>
                  <a:lnTo>
                    <a:pt x="75" y="3"/>
                  </a:lnTo>
                  <a:lnTo>
                    <a:pt x="65" y="31"/>
                  </a:lnTo>
                  <a:lnTo>
                    <a:pt x="61" y="44"/>
                  </a:lnTo>
                  <a:lnTo>
                    <a:pt x="58" y="58"/>
                  </a:lnTo>
                  <a:lnTo>
                    <a:pt x="58" y="58"/>
                  </a:lnTo>
                  <a:lnTo>
                    <a:pt x="56" y="72"/>
                  </a:lnTo>
                  <a:lnTo>
                    <a:pt x="56" y="84"/>
                  </a:lnTo>
                  <a:lnTo>
                    <a:pt x="56" y="111"/>
                  </a:lnTo>
                  <a:lnTo>
                    <a:pt x="56" y="111"/>
                  </a:lnTo>
                  <a:lnTo>
                    <a:pt x="55" y="145"/>
                  </a:lnTo>
                  <a:lnTo>
                    <a:pt x="52" y="180"/>
                  </a:lnTo>
                  <a:lnTo>
                    <a:pt x="47" y="214"/>
                  </a:lnTo>
                  <a:lnTo>
                    <a:pt x="41" y="249"/>
                  </a:lnTo>
                  <a:lnTo>
                    <a:pt x="41" y="249"/>
                  </a:lnTo>
                  <a:lnTo>
                    <a:pt x="33" y="280"/>
                  </a:lnTo>
                  <a:lnTo>
                    <a:pt x="25" y="312"/>
                  </a:lnTo>
                  <a:lnTo>
                    <a:pt x="17" y="343"/>
                  </a:lnTo>
                  <a:lnTo>
                    <a:pt x="10" y="375"/>
                  </a:lnTo>
                  <a:lnTo>
                    <a:pt x="4" y="408"/>
                  </a:lnTo>
                  <a:lnTo>
                    <a:pt x="2" y="423"/>
                  </a:lnTo>
                  <a:lnTo>
                    <a:pt x="1" y="440"/>
                  </a:lnTo>
                  <a:lnTo>
                    <a:pt x="0" y="455"/>
                  </a:lnTo>
                  <a:lnTo>
                    <a:pt x="0" y="472"/>
                  </a:lnTo>
                  <a:lnTo>
                    <a:pt x="1" y="487"/>
                  </a:lnTo>
                  <a:lnTo>
                    <a:pt x="4" y="504"/>
                  </a:lnTo>
                  <a:lnTo>
                    <a:pt x="4" y="504"/>
                  </a:lnTo>
                  <a:lnTo>
                    <a:pt x="4" y="506"/>
                  </a:lnTo>
                  <a:lnTo>
                    <a:pt x="6" y="507"/>
                  </a:lnTo>
                  <a:lnTo>
                    <a:pt x="7" y="507"/>
                  </a:lnTo>
                  <a:lnTo>
                    <a:pt x="9" y="507"/>
                  </a:lnTo>
                  <a:lnTo>
                    <a:pt x="12" y="505"/>
                  </a:lnTo>
                  <a:lnTo>
                    <a:pt x="12" y="503"/>
                  </a:lnTo>
                  <a:lnTo>
                    <a:pt x="13" y="501"/>
                  </a:lnTo>
                  <a:lnTo>
                    <a:pt x="13" y="501"/>
                  </a:lnTo>
                  <a:lnTo>
                    <a:pt x="10" y="485"/>
                  </a:lnTo>
                  <a:lnTo>
                    <a:pt x="9" y="469"/>
                  </a:lnTo>
                  <a:lnTo>
                    <a:pt x="9" y="453"/>
                  </a:lnTo>
                  <a:lnTo>
                    <a:pt x="10" y="437"/>
                  </a:lnTo>
                  <a:lnTo>
                    <a:pt x="11" y="420"/>
                  </a:lnTo>
                  <a:lnTo>
                    <a:pt x="13" y="403"/>
                  </a:lnTo>
                  <a:lnTo>
                    <a:pt x="20" y="371"/>
                  </a:lnTo>
                  <a:lnTo>
                    <a:pt x="28" y="338"/>
                  </a:lnTo>
                  <a:lnTo>
                    <a:pt x="36" y="306"/>
                  </a:lnTo>
                  <a:lnTo>
                    <a:pt x="44" y="274"/>
                  </a:lnTo>
                  <a:lnTo>
                    <a:pt x="52" y="243"/>
                  </a:lnTo>
                  <a:lnTo>
                    <a:pt x="52" y="243"/>
                  </a:lnTo>
                  <a:lnTo>
                    <a:pt x="57" y="214"/>
                  </a:lnTo>
                  <a:lnTo>
                    <a:pt x="61" y="186"/>
                  </a:lnTo>
                  <a:lnTo>
                    <a:pt x="63" y="157"/>
                  </a:lnTo>
                  <a:lnTo>
                    <a:pt x="65" y="128"/>
                  </a:lnTo>
                  <a:lnTo>
                    <a:pt x="65" y="128"/>
                  </a:lnTo>
                  <a:lnTo>
                    <a:pt x="65" y="98"/>
                  </a:lnTo>
                  <a:lnTo>
                    <a:pt x="66" y="67"/>
                  </a:lnTo>
                  <a:lnTo>
                    <a:pt x="66" y="67"/>
                  </a:lnTo>
                  <a:lnTo>
                    <a:pt x="67" y="60"/>
                  </a:lnTo>
                  <a:lnTo>
                    <a:pt x="68" y="51"/>
                  </a:lnTo>
                  <a:lnTo>
                    <a:pt x="73" y="36"/>
                  </a:lnTo>
                  <a:lnTo>
                    <a:pt x="78" y="20"/>
                  </a:lnTo>
                  <a:lnTo>
                    <a:pt x="84" y="6"/>
                  </a:lnTo>
                  <a:lnTo>
                    <a:pt x="84" y="6"/>
                  </a:lnTo>
                  <a:lnTo>
                    <a:pt x="85" y="4"/>
                  </a:lnTo>
                  <a:lnTo>
                    <a:pt x="84" y="2"/>
                  </a:lnTo>
                  <a:lnTo>
                    <a:pt x="83" y="1"/>
                  </a:lnTo>
                  <a:lnTo>
                    <a:pt x="82" y="0"/>
                  </a:lnTo>
                  <a:lnTo>
                    <a:pt x="77" y="1"/>
                  </a:lnTo>
                  <a:lnTo>
                    <a:pt x="76" y="2"/>
                  </a:lnTo>
                  <a:lnTo>
                    <a:pt x="75" y="3"/>
                  </a:lnTo>
                  <a:lnTo>
                    <a:pt x="75" y="3"/>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2" name="Freeform 725"/>
            <p:cNvSpPr/>
            <p:nvPr/>
          </p:nvSpPr>
          <p:spPr bwMode="auto">
            <a:xfrm>
              <a:off x="5546726" y="4252913"/>
              <a:ext cx="60325" cy="376238"/>
            </a:xfrm>
            <a:custGeom>
              <a:avLst/>
              <a:gdLst/>
              <a:ahLst/>
              <a:cxnLst>
                <a:cxn ang="0">
                  <a:pos x="104" y="5"/>
                </a:cxn>
                <a:cxn ang="0">
                  <a:pos x="104" y="5"/>
                </a:cxn>
                <a:cxn ang="0">
                  <a:pos x="103" y="28"/>
                </a:cxn>
                <a:cxn ang="0">
                  <a:pos x="101" y="51"/>
                </a:cxn>
                <a:cxn ang="0">
                  <a:pos x="98" y="74"/>
                </a:cxn>
                <a:cxn ang="0">
                  <a:pos x="95" y="95"/>
                </a:cxn>
                <a:cxn ang="0">
                  <a:pos x="86" y="141"/>
                </a:cxn>
                <a:cxn ang="0">
                  <a:pos x="78" y="185"/>
                </a:cxn>
                <a:cxn ang="0">
                  <a:pos x="78" y="185"/>
                </a:cxn>
                <a:cxn ang="0">
                  <a:pos x="64" y="275"/>
                </a:cxn>
                <a:cxn ang="0">
                  <a:pos x="48" y="364"/>
                </a:cxn>
                <a:cxn ang="0">
                  <a:pos x="48" y="364"/>
                </a:cxn>
                <a:cxn ang="0">
                  <a:pos x="39" y="407"/>
                </a:cxn>
                <a:cxn ang="0">
                  <a:pos x="29" y="451"/>
                </a:cxn>
                <a:cxn ang="0">
                  <a:pos x="19" y="495"/>
                </a:cxn>
                <a:cxn ang="0">
                  <a:pos x="11" y="538"/>
                </a:cxn>
                <a:cxn ang="0">
                  <a:pos x="11" y="538"/>
                </a:cxn>
                <a:cxn ang="0">
                  <a:pos x="4" y="580"/>
                </a:cxn>
                <a:cxn ang="0">
                  <a:pos x="1" y="600"/>
                </a:cxn>
                <a:cxn ang="0">
                  <a:pos x="0" y="621"/>
                </a:cxn>
                <a:cxn ang="0">
                  <a:pos x="0" y="707"/>
                </a:cxn>
                <a:cxn ang="0">
                  <a:pos x="0" y="707"/>
                </a:cxn>
                <a:cxn ang="0">
                  <a:pos x="0" y="709"/>
                </a:cxn>
                <a:cxn ang="0">
                  <a:pos x="1" y="710"/>
                </a:cxn>
                <a:cxn ang="0">
                  <a:pos x="3" y="711"/>
                </a:cxn>
                <a:cxn ang="0">
                  <a:pos x="5" y="712"/>
                </a:cxn>
                <a:cxn ang="0">
                  <a:pos x="6" y="711"/>
                </a:cxn>
                <a:cxn ang="0">
                  <a:pos x="8" y="710"/>
                </a:cxn>
                <a:cxn ang="0">
                  <a:pos x="9" y="709"/>
                </a:cxn>
                <a:cxn ang="0">
                  <a:pos x="9" y="707"/>
                </a:cxn>
                <a:cxn ang="0">
                  <a:pos x="9" y="621"/>
                </a:cxn>
                <a:cxn ang="0">
                  <a:pos x="9" y="621"/>
                </a:cxn>
                <a:cxn ang="0">
                  <a:pos x="10" y="609"/>
                </a:cxn>
                <a:cxn ang="0">
                  <a:pos x="11" y="596"/>
                </a:cxn>
                <a:cxn ang="0">
                  <a:pos x="14" y="572"/>
                </a:cxn>
                <a:cxn ang="0">
                  <a:pos x="22" y="523"/>
                </a:cxn>
                <a:cxn ang="0">
                  <a:pos x="22" y="523"/>
                </a:cxn>
                <a:cxn ang="0">
                  <a:pos x="32" y="480"/>
                </a:cxn>
                <a:cxn ang="0">
                  <a:pos x="41" y="436"/>
                </a:cxn>
                <a:cxn ang="0">
                  <a:pos x="51" y="392"/>
                </a:cxn>
                <a:cxn ang="0">
                  <a:pos x="61" y="348"/>
                </a:cxn>
                <a:cxn ang="0">
                  <a:pos x="61" y="348"/>
                </a:cxn>
                <a:cxn ang="0">
                  <a:pos x="76" y="260"/>
                </a:cxn>
                <a:cxn ang="0">
                  <a:pos x="91" y="171"/>
                </a:cxn>
                <a:cxn ang="0">
                  <a:pos x="91" y="171"/>
                </a:cxn>
                <a:cxn ang="0">
                  <a:pos x="98" y="129"/>
                </a:cxn>
                <a:cxn ang="0">
                  <a:pos x="105" y="88"/>
                </a:cxn>
                <a:cxn ang="0">
                  <a:pos x="108" y="67"/>
                </a:cxn>
                <a:cxn ang="0">
                  <a:pos x="111" y="47"/>
                </a:cxn>
                <a:cxn ang="0">
                  <a:pos x="112" y="26"/>
                </a:cxn>
                <a:cxn ang="0">
                  <a:pos x="113" y="5"/>
                </a:cxn>
                <a:cxn ang="0">
                  <a:pos x="113" y="5"/>
                </a:cxn>
                <a:cxn ang="0">
                  <a:pos x="113" y="3"/>
                </a:cxn>
                <a:cxn ang="0">
                  <a:pos x="112" y="1"/>
                </a:cxn>
                <a:cxn ang="0">
                  <a:pos x="110" y="1"/>
                </a:cxn>
                <a:cxn ang="0">
                  <a:pos x="109" y="0"/>
                </a:cxn>
                <a:cxn ang="0">
                  <a:pos x="107" y="1"/>
                </a:cxn>
                <a:cxn ang="0">
                  <a:pos x="105" y="1"/>
                </a:cxn>
                <a:cxn ang="0">
                  <a:pos x="104" y="3"/>
                </a:cxn>
                <a:cxn ang="0">
                  <a:pos x="104" y="5"/>
                </a:cxn>
                <a:cxn ang="0">
                  <a:pos x="104" y="5"/>
                </a:cxn>
              </a:cxnLst>
              <a:rect l="0" t="0" r="r" b="b"/>
              <a:pathLst>
                <a:path w="113" h="712">
                  <a:moveTo>
                    <a:pt x="104" y="5"/>
                  </a:moveTo>
                  <a:lnTo>
                    <a:pt x="104" y="5"/>
                  </a:lnTo>
                  <a:lnTo>
                    <a:pt x="103" y="28"/>
                  </a:lnTo>
                  <a:lnTo>
                    <a:pt x="101" y="51"/>
                  </a:lnTo>
                  <a:lnTo>
                    <a:pt x="98" y="74"/>
                  </a:lnTo>
                  <a:lnTo>
                    <a:pt x="95" y="95"/>
                  </a:lnTo>
                  <a:lnTo>
                    <a:pt x="86" y="141"/>
                  </a:lnTo>
                  <a:lnTo>
                    <a:pt x="78" y="185"/>
                  </a:lnTo>
                  <a:lnTo>
                    <a:pt x="78" y="185"/>
                  </a:lnTo>
                  <a:lnTo>
                    <a:pt x="64" y="275"/>
                  </a:lnTo>
                  <a:lnTo>
                    <a:pt x="48" y="364"/>
                  </a:lnTo>
                  <a:lnTo>
                    <a:pt x="48" y="364"/>
                  </a:lnTo>
                  <a:lnTo>
                    <a:pt x="39" y="407"/>
                  </a:lnTo>
                  <a:lnTo>
                    <a:pt x="29" y="451"/>
                  </a:lnTo>
                  <a:lnTo>
                    <a:pt x="19" y="495"/>
                  </a:lnTo>
                  <a:lnTo>
                    <a:pt x="11" y="538"/>
                  </a:lnTo>
                  <a:lnTo>
                    <a:pt x="11" y="538"/>
                  </a:lnTo>
                  <a:lnTo>
                    <a:pt x="4" y="580"/>
                  </a:lnTo>
                  <a:lnTo>
                    <a:pt x="1" y="600"/>
                  </a:lnTo>
                  <a:lnTo>
                    <a:pt x="0" y="621"/>
                  </a:lnTo>
                  <a:lnTo>
                    <a:pt x="0" y="707"/>
                  </a:lnTo>
                  <a:lnTo>
                    <a:pt x="0" y="707"/>
                  </a:lnTo>
                  <a:lnTo>
                    <a:pt x="0" y="709"/>
                  </a:lnTo>
                  <a:lnTo>
                    <a:pt x="1" y="710"/>
                  </a:lnTo>
                  <a:lnTo>
                    <a:pt x="3" y="711"/>
                  </a:lnTo>
                  <a:lnTo>
                    <a:pt x="5" y="712"/>
                  </a:lnTo>
                  <a:lnTo>
                    <a:pt x="6" y="711"/>
                  </a:lnTo>
                  <a:lnTo>
                    <a:pt x="8" y="710"/>
                  </a:lnTo>
                  <a:lnTo>
                    <a:pt x="9" y="709"/>
                  </a:lnTo>
                  <a:lnTo>
                    <a:pt x="9" y="707"/>
                  </a:lnTo>
                  <a:lnTo>
                    <a:pt x="9" y="621"/>
                  </a:lnTo>
                  <a:lnTo>
                    <a:pt x="9" y="621"/>
                  </a:lnTo>
                  <a:lnTo>
                    <a:pt x="10" y="609"/>
                  </a:lnTo>
                  <a:lnTo>
                    <a:pt x="11" y="596"/>
                  </a:lnTo>
                  <a:lnTo>
                    <a:pt x="14" y="572"/>
                  </a:lnTo>
                  <a:lnTo>
                    <a:pt x="22" y="523"/>
                  </a:lnTo>
                  <a:lnTo>
                    <a:pt x="22" y="523"/>
                  </a:lnTo>
                  <a:lnTo>
                    <a:pt x="32" y="480"/>
                  </a:lnTo>
                  <a:lnTo>
                    <a:pt x="41" y="436"/>
                  </a:lnTo>
                  <a:lnTo>
                    <a:pt x="51" y="392"/>
                  </a:lnTo>
                  <a:lnTo>
                    <a:pt x="61" y="348"/>
                  </a:lnTo>
                  <a:lnTo>
                    <a:pt x="61" y="348"/>
                  </a:lnTo>
                  <a:lnTo>
                    <a:pt x="76" y="260"/>
                  </a:lnTo>
                  <a:lnTo>
                    <a:pt x="91" y="171"/>
                  </a:lnTo>
                  <a:lnTo>
                    <a:pt x="91" y="171"/>
                  </a:lnTo>
                  <a:lnTo>
                    <a:pt x="98" y="129"/>
                  </a:lnTo>
                  <a:lnTo>
                    <a:pt x="105" y="88"/>
                  </a:lnTo>
                  <a:lnTo>
                    <a:pt x="108" y="67"/>
                  </a:lnTo>
                  <a:lnTo>
                    <a:pt x="111" y="47"/>
                  </a:lnTo>
                  <a:lnTo>
                    <a:pt x="112" y="26"/>
                  </a:lnTo>
                  <a:lnTo>
                    <a:pt x="113" y="5"/>
                  </a:lnTo>
                  <a:lnTo>
                    <a:pt x="113" y="5"/>
                  </a:lnTo>
                  <a:lnTo>
                    <a:pt x="113" y="3"/>
                  </a:lnTo>
                  <a:lnTo>
                    <a:pt x="112" y="1"/>
                  </a:lnTo>
                  <a:lnTo>
                    <a:pt x="110" y="1"/>
                  </a:lnTo>
                  <a:lnTo>
                    <a:pt x="109" y="0"/>
                  </a:lnTo>
                  <a:lnTo>
                    <a:pt x="107" y="1"/>
                  </a:lnTo>
                  <a:lnTo>
                    <a:pt x="105" y="1"/>
                  </a:lnTo>
                  <a:lnTo>
                    <a:pt x="104" y="3"/>
                  </a:lnTo>
                  <a:lnTo>
                    <a:pt x="104" y="5"/>
                  </a:lnTo>
                  <a:lnTo>
                    <a:pt x="104" y="5"/>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3" name="Freeform 726"/>
            <p:cNvSpPr/>
            <p:nvPr/>
          </p:nvSpPr>
          <p:spPr bwMode="auto">
            <a:xfrm>
              <a:off x="5576888" y="4230688"/>
              <a:ext cx="61913" cy="415925"/>
            </a:xfrm>
            <a:custGeom>
              <a:avLst/>
              <a:gdLst/>
              <a:ahLst/>
              <a:cxnLst>
                <a:cxn ang="0">
                  <a:pos x="119" y="4"/>
                </a:cxn>
                <a:cxn ang="0">
                  <a:pos x="118" y="1"/>
                </a:cxn>
                <a:cxn ang="0">
                  <a:pos x="115" y="0"/>
                </a:cxn>
                <a:cxn ang="0">
                  <a:pos x="110" y="3"/>
                </a:cxn>
                <a:cxn ang="0">
                  <a:pos x="110" y="4"/>
                </a:cxn>
                <a:cxn ang="0">
                  <a:pos x="105" y="22"/>
                </a:cxn>
                <a:cxn ang="0">
                  <a:pos x="101" y="35"/>
                </a:cxn>
                <a:cxn ang="0">
                  <a:pos x="100" y="39"/>
                </a:cxn>
                <a:cxn ang="0">
                  <a:pos x="99" y="66"/>
                </a:cxn>
                <a:cxn ang="0">
                  <a:pos x="94" y="92"/>
                </a:cxn>
                <a:cxn ang="0">
                  <a:pos x="86" y="145"/>
                </a:cxn>
                <a:cxn ang="0">
                  <a:pos x="78" y="184"/>
                </a:cxn>
                <a:cxn ang="0">
                  <a:pos x="74" y="196"/>
                </a:cxn>
                <a:cxn ang="0">
                  <a:pos x="63" y="239"/>
                </a:cxn>
                <a:cxn ang="0">
                  <a:pos x="57" y="281"/>
                </a:cxn>
                <a:cxn ang="0">
                  <a:pos x="50" y="334"/>
                </a:cxn>
                <a:cxn ang="0">
                  <a:pos x="44" y="386"/>
                </a:cxn>
                <a:cxn ang="0">
                  <a:pos x="39" y="437"/>
                </a:cxn>
                <a:cxn ang="0">
                  <a:pos x="15" y="588"/>
                </a:cxn>
                <a:cxn ang="0">
                  <a:pos x="8" y="635"/>
                </a:cxn>
                <a:cxn ang="0">
                  <a:pos x="4" y="682"/>
                </a:cxn>
                <a:cxn ang="0">
                  <a:pos x="5" y="704"/>
                </a:cxn>
                <a:cxn ang="0">
                  <a:pos x="7" y="750"/>
                </a:cxn>
                <a:cxn ang="0">
                  <a:pos x="6" y="773"/>
                </a:cxn>
                <a:cxn ang="0">
                  <a:pos x="3" y="774"/>
                </a:cxn>
                <a:cxn ang="0">
                  <a:pos x="0" y="778"/>
                </a:cxn>
                <a:cxn ang="0">
                  <a:pos x="0" y="782"/>
                </a:cxn>
                <a:cxn ang="0">
                  <a:pos x="2" y="785"/>
                </a:cxn>
                <a:cxn ang="0">
                  <a:pos x="6" y="787"/>
                </a:cxn>
                <a:cxn ang="0">
                  <a:pos x="10" y="787"/>
                </a:cxn>
                <a:cxn ang="0">
                  <a:pos x="13" y="785"/>
                </a:cxn>
                <a:cxn ang="0">
                  <a:pos x="15" y="782"/>
                </a:cxn>
                <a:cxn ang="0">
                  <a:pos x="16" y="736"/>
                </a:cxn>
                <a:cxn ang="0">
                  <a:pos x="14" y="691"/>
                </a:cxn>
                <a:cxn ang="0">
                  <a:pos x="14" y="663"/>
                </a:cxn>
                <a:cxn ang="0">
                  <a:pos x="21" y="609"/>
                </a:cxn>
                <a:cxn ang="0">
                  <a:pos x="25" y="583"/>
                </a:cxn>
                <a:cxn ang="0">
                  <a:pos x="48" y="436"/>
                </a:cxn>
                <a:cxn ang="0">
                  <a:pos x="53" y="386"/>
                </a:cxn>
                <a:cxn ang="0">
                  <a:pos x="56" y="360"/>
                </a:cxn>
                <a:cxn ang="0">
                  <a:pos x="68" y="283"/>
                </a:cxn>
                <a:cxn ang="0">
                  <a:pos x="87" y="182"/>
                </a:cxn>
                <a:cxn ang="0">
                  <a:pos x="93" y="156"/>
                </a:cxn>
                <a:cxn ang="0">
                  <a:pos x="108" y="76"/>
                </a:cxn>
                <a:cxn ang="0">
                  <a:pos x="109" y="67"/>
                </a:cxn>
                <a:cxn ang="0">
                  <a:pos x="110" y="39"/>
                </a:cxn>
                <a:cxn ang="0">
                  <a:pos x="110" y="35"/>
                </a:cxn>
                <a:cxn ang="0">
                  <a:pos x="114" y="22"/>
                </a:cxn>
                <a:cxn ang="0">
                  <a:pos x="119" y="4"/>
                </a:cxn>
              </a:cxnLst>
              <a:rect l="0" t="0" r="r" b="b"/>
              <a:pathLst>
                <a:path w="119" h="787">
                  <a:moveTo>
                    <a:pt x="119" y="4"/>
                  </a:moveTo>
                  <a:lnTo>
                    <a:pt x="119" y="4"/>
                  </a:lnTo>
                  <a:lnTo>
                    <a:pt x="119" y="3"/>
                  </a:lnTo>
                  <a:lnTo>
                    <a:pt x="118" y="1"/>
                  </a:lnTo>
                  <a:lnTo>
                    <a:pt x="116" y="0"/>
                  </a:lnTo>
                  <a:lnTo>
                    <a:pt x="115" y="0"/>
                  </a:lnTo>
                  <a:lnTo>
                    <a:pt x="111" y="1"/>
                  </a:lnTo>
                  <a:lnTo>
                    <a:pt x="110" y="3"/>
                  </a:lnTo>
                  <a:lnTo>
                    <a:pt x="110" y="4"/>
                  </a:lnTo>
                  <a:lnTo>
                    <a:pt x="110" y="4"/>
                  </a:lnTo>
                  <a:lnTo>
                    <a:pt x="108" y="13"/>
                  </a:lnTo>
                  <a:lnTo>
                    <a:pt x="105" y="22"/>
                  </a:lnTo>
                  <a:lnTo>
                    <a:pt x="102" y="30"/>
                  </a:lnTo>
                  <a:lnTo>
                    <a:pt x="101" y="35"/>
                  </a:lnTo>
                  <a:lnTo>
                    <a:pt x="100" y="39"/>
                  </a:lnTo>
                  <a:lnTo>
                    <a:pt x="100" y="39"/>
                  </a:lnTo>
                  <a:lnTo>
                    <a:pt x="100" y="53"/>
                  </a:lnTo>
                  <a:lnTo>
                    <a:pt x="99" y="66"/>
                  </a:lnTo>
                  <a:lnTo>
                    <a:pt x="94" y="92"/>
                  </a:lnTo>
                  <a:lnTo>
                    <a:pt x="94" y="92"/>
                  </a:lnTo>
                  <a:lnTo>
                    <a:pt x="90" y="118"/>
                  </a:lnTo>
                  <a:lnTo>
                    <a:pt x="86" y="145"/>
                  </a:lnTo>
                  <a:lnTo>
                    <a:pt x="81" y="170"/>
                  </a:lnTo>
                  <a:lnTo>
                    <a:pt x="78" y="184"/>
                  </a:lnTo>
                  <a:lnTo>
                    <a:pt x="74" y="196"/>
                  </a:lnTo>
                  <a:lnTo>
                    <a:pt x="74" y="196"/>
                  </a:lnTo>
                  <a:lnTo>
                    <a:pt x="69" y="217"/>
                  </a:lnTo>
                  <a:lnTo>
                    <a:pt x="63" y="239"/>
                  </a:lnTo>
                  <a:lnTo>
                    <a:pt x="60" y="259"/>
                  </a:lnTo>
                  <a:lnTo>
                    <a:pt x="57" y="281"/>
                  </a:lnTo>
                  <a:lnTo>
                    <a:pt x="57" y="281"/>
                  </a:lnTo>
                  <a:lnTo>
                    <a:pt x="50" y="334"/>
                  </a:lnTo>
                  <a:lnTo>
                    <a:pt x="47" y="359"/>
                  </a:lnTo>
                  <a:lnTo>
                    <a:pt x="44" y="386"/>
                  </a:lnTo>
                  <a:lnTo>
                    <a:pt x="44" y="386"/>
                  </a:lnTo>
                  <a:lnTo>
                    <a:pt x="39" y="437"/>
                  </a:lnTo>
                  <a:lnTo>
                    <a:pt x="30" y="488"/>
                  </a:lnTo>
                  <a:lnTo>
                    <a:pt x="15" y="588"/>
                  </a:lnTo>
                  <a:lnTo>
                    <a:pt x="15" y="588"/>
                  </a:lnTo>
                  <a:lnTo>
                    <a:pt x="8" y="635"/>
                  </a:lnTo>
                  <a:lnTo>
                    <a:pt x="5" y="658"/>
                  </a:lnTo>
                  <a:lnTo>
                    <a:pt x="4" y="682"/>
                  </a:lnTo>
                  <a:lnTo>
                    <a:pt x="4" y="682"/>
                  </a:lnTo>
                  <a:lnTo>
                    <a:pt x="5" y="704"/>
                  </a:lnTo>
                  <a:lnTo>
                    <a:pt x="6" y="727"/>
                  </a:lnTo>
                  <a:lnTo>
                    <a:pt x="7" y="750"/>
                  </a:lnTo>
                  <a:lnTo>
                    <a:pt x="6" y="773"/>
                  </a:lnTo>
                  <a:lnTo>
                    <a:pt x="6" y="773"/>
                  </a:lnTo>
                  <a:lnTo>
                    <a:pt x="4" y="773"/>
                  </a:lnTo>
                  <a:lnTo>
                    <a:pt x="3" y="774"/>
                  </a:lnTo>
                  <a:lnTo>
                    <a:pt x="2" y="776"/>
                  </a:lnTo>
                  <a:lnTo>
                    <a:pt x="0" y="778"/>
                  </a:lnTo>
                  <a:lnTo>
                    <a:pt x="0" y="782"/>
                  </a:lnTo>
                  <a:lnTo>
                    <a:pt x="0" y="782"/>
                  </a:lnTo>
                  <a:lnTo>
                    <a:pt x="0" y="784"/>
                  </a:lnTo>
                  <a:lnTo>
                    <a:pt x="2" y="785"/>
                  </a:lnTo>
                  <a:lnTo>
                    <a:pt x="4" y="786"/>
                  </a:lnTo>
                  <a:lnTo>
                    <a:pt x="6" y="787"/>
                  </a:lnTo>
                  <a:lnTo>
                    <a:pt x="10" y="787"/>
                  </a:lnTo>
                  <a:lnTo>
                    <a:pt x="10" y="787"/>
                  </a:lnTo>
                  <a:lnTo>
                    <a:pt x="12" y="786"/>
                  </a:lnTo>
                  <a:lnTo>
                    <a:pt x="13" y="785"/>
                  </a:lnTo>
                  <a:lnTo>
                    <a:pt x="15" y="782"/>
                  </a:lnTo>
                  <a:lnTo>
                    <a:pt x="15" y="782"/>
                  </a:lnTo>
                  <a:lnTo>
                    <a:pt x="16" y="759"/>
                  </a:lnTo>
                  <a:lnTo>
                    <a:pt x="16" y="736"/>
                  </a:lnTo>
                  <a:lnTo>
                    <a:pt x="14" y="691"/>
                  </a:lnTo>
                  <a:lnTo>
                    <a:pt x="14" y="691"/>
                  </a:lnTo>
                  <a:lnTo>
                    <a:pt x="14" y="677"/>
                  </a:lnTo>
                  <a:lnTo>
                    <a:pt x="14" y="663"/>
                  </a:lnTo>
                  <a:lnTo>
                    <a:pt x="17" y="636"/>
                  </a:lnTo>
                  <a:lnTo>
                    <a:pt x="21" y="609"/>
                  </a:lnTo>
                  <a:lnTo>
                    <a:pt x="25" y="583"/>
                  </a:lnTo>
                  <a:lnTo>
                    <a:pt x="25" y="583"/>
                  </a:lnTo>
                  <a:lnTo>
                    <a:pt x="41" y="484"/>
                  </a:lnTo>
                  <a:lnTo>
                    <a:pt x="48" y="436"/>
                  </a:lnTo>
                  <a:lnTo>
                    <a:pt x="51" y="411"/>
                  </a:lnTo>
                  <a:lnTo>
                    <a:pt x="53" y="386"/>
                  </a:lnTo>
                  <a:lnTo>
                    <a:pt x="53" y="386"/>
                  </a:lnTo>
                  <a:lnTo>
                    <a:pt x="56" y="360"/>
                  </a:lnTo>
                  <a:lnTo>
                    <a:pt x="59" y="335"/>
                  </a:lnTo>
                  <a:lnTo>
                    <a:pt x="68" y="283"/>
                  </a:lnTo>
                  <a:lnTo>
                    <a:pt x="77" y="232"/>
                  </a:lnTo>
                  <a:lnTo>
                    <a:pt x="87" y="182"/>
                  </a:lnTo>
                  <a:lnTo>
                    <a:pt x="87" y="182"/>
                  </a:lnTo>
                  <a:lnTo>
                    <a:pt x="93" y="156"/>
                  </a:lnTo>
                  <a:lnTo>
                    <a:pt x="98" y="129"/>
                  </a:lnTo>
                  <a:lnTo>
                    <a:pt x="108" y="76"/>
                  </a:lnTo>
                  <a:lnTo>
                    <a:pt x="108" y="76"/>
                  </a:lnTo>
                  <a:lnTo>
                    <a:pt x="109" y="67"/>
                  </a:lnTo>
                  <a:lnTo>
                    <a:pt x="110" y="58"/>
                  </a:lnTo>
                  <a:lnTo>
                    <a:pt x="110" y="39"/>
                  </a:lnTo>
                  <a:lnTo>
                    <a:pt x="110" y="39"/>
                  </a:lnTo>
                  <a:lnTo>
                    <a:pt x="110" y="35"/>
                  </a:lnTo>
                  <a:lnTo>
                    <a:pt x="111" y="31"/>
                  </a:lnTo>
                  <a:lnTo>
                    <a:pt x="114" y="22"/>
                  </a:lnTo>
                  <a:lnTo>
                    <a:pt x="117" y="13"/>
                  </a:lnTo>
                  <a:lnTo>
                    <a:pt x="119" y="4"/>
                  </a:lnTo>
                  <a:lnTo>
                    <a:pt x="119" y="4"/>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4" name="Freeform 727"/>
            <p:cNvSpPr/>
            <p:nvPr/>
          </p:nvSpPr>
          <p:spPr bwMode="auto">
            <a:xfrm>
              <a:off x="5589588" y="4140200"/>
              <a:ext cx="90488" cy="552450"/>
            </a:xfrm>
            <a:custGeom>
              <a:avLst/>
              <a:gdLst/>
              <a:ahLst/>
              <a:cxnLst>
                <a:cxn ang="0">
                  <a:pos x="161" y="4"/>
                </a:cxn>
                <a:cxn ang="0">
                  <a:pos x="159" y="73"/>
                </a:cxn>
                <a:cxn ang="0">
                  <a:pos x="153" y="141"/>
                </a:cxn>
                <a:cxn ang="0">
                  <a:pos x="142" y="208"/>
                </a:cxn>
                <a:cxn ang="0">
                  <a:pos x="125" y="276"/>
                </a:cxn>
                <a:cxn ang="0">
                  <a:pos x="109" y="340"/>
                </a:cxn>
                <a:cxn ang="0">
                  <a:pos x="87" y="436"/>
                </a:cxn>
                <a:cxn ang="0">
                  <a:pos x="77" y="503"/>
                </a:cxn>
                <a:cxn ang="0">
                  <a:pos x="73" y="536"/>
                </a:cxn>
                <a:cxn ang="0">
                  <a:pos x="63" y="599"/>
                </a:cxn>
                <a:cxn ang="0">
                  <a:pos x="47" y="695"/>
                </a:cxn>
                <a:cxn ang="0">
                  <a:pos x="39" y="759"/>
                </a:cxn>
                <a:cxn ang="0">
                  <a:pos x="38" y="791"/>
                </a:cxn>
                <a:cxn ang="0">
                  <a:pos x="33" y="856"/>
                </a:cxn>
                <a:cxn ang="0">
                  <a:pos x="22" y="920"/>
                </a:cxn>
                <a:cxn ang="0">
                  <a:pos x="10" y="973"/>
                </a:cxn>
                <a:cxn ang="0">
                  <a:pos x="1" y="1025"/>
                </a:cxn>
                <a:cxn ang="0">
                  <a:pos x="0" y="1028"/>
                </a:cxn>
                <a:cxn ang="0">
                  <a:pos x="0" y="1038"/>
                </a:cxn>
                <a:cxn ang="0">
                  <a:pos x="1" y="1041"/>
                </a:cxn>
                <a:cxn ang="0">
                  <a:pos x="5" y="1042"/>
                </a:cxn>
                <a:cxn ang="0">
                  <a:pos x="9" y="1041"/>
                </a:cxn>
                <a:cxn ang="0">
                  <a:pos x="10" y="1038"/>
                </a:cxn>
                <a:cxn ang="0">
                  <a:pos x="11" y="1021"/>
                </a:cxn>
                <a:cxn ang="0">
                  <a:pos x="16" y="988"/>
                </a:cxn>
                <a:cxn ang="0">
                  <a:pos x="27" y="938"/>
                </a:cxn>
                <a:cxn ang="0">
                  <a:pos x="34" y="905"/>
                </a:cxn>
                <a:cxn ang="0">
                  <a:pos x="44" y="849"/>
                </a:cxn>
                <a:cxn ang="0">
                  <a:pos x="48" y="791"/>
                </a:cxn>
                <a:cxn ang="0">
                  <a:pos x="49" y="759"/>
                </a:cxn>
                <a:cxn ang="0">
                  <a:pos x="57" y="695"/>
                </a:cxn>
                <a:cxn ang="0">
                  <a:pos x="74" y="600"/>
                </a:cxn>
                <a:cxn ang="0">
                  <a:pos x="82" y="536"/>
                </a:cxn>
                <a:cxn ang="0">
                  <a:pos x="86" y="501"/>
                </a:cxn>
                <a:cxn ang="0">
                  <a:pos x="97" y="431"/>
                </a:cxn>
                <a:cxn ang="0">
                  <a:pos x="113" y="362"/>
                </a:cxn>
                <a:cxn ang="0">
                  <a:pos x="140" y="261"/>
                </a:cxn>
                <a:cxn ang="0">
                  <a:pos x="148" y="229"/>
                </a:cxn>
                <a:cxn ang="0">
                  <a:pos x="160" y="166"/>
                </a:cxn>
                <a:cxn ang="0">
                  <a:pos x="168" y="101"/>
                </a:cxn>
                <a:cxn ang="0">
                  <a:pos x="171" y="37"/>
                </a:cxn>
                <a:cxn ang="0">
                  <a:pos x="171" y="4"/>
                </a:cxn>
                <a:cxn ang="0">
                  <a:pos x="170" y="1"/>
                </a:cxn>
                <a:cxn ang="0">
                  <a:pos x="167" y="0"/>
                </a:cxn>
                <a:cxn ang="0">
                  <a:pos x="163" y="1"/>
                </a:cxn>
                <a:cxn ang="0">
                  <a:pos x="161" y="4"/>
                </a:cxn>
              </a:cxnLst>
              <a:rect l="0" t="0" r="r" b="b"/>
              <a:pathLst>
                <a:path w="171" h="1042">
                  <a:moveTo>
                    <a:pt x="161" y="4"/>
                  </a:moveTo>
                  <a:lnTo>
                    <a:pt x="161" y="4"/>
                  </a:lnTo>
                  <a:lnTo>
                    <a:pt x="161" y="39"/>
                  </a:lnTo>
                  <a:lnTo>
                    <a:pt x="159" y="73"/>
                  </a:lnTo>
                  <a:lnTo>
                    <a:pt x="156" y="107"/>
                  </a:lnTo>
                  <a:lnTo>
                    <a:pt x="153" y="141"/>
                  </a:lnTo>
                  <a:lnTo>
                    <a:pt x="148" y="175"/>
                  </a:lnTo>
                  <a:lnTo>
                    <a:pt x="142" y="208"/>
                  </a:lnTo>
                  <a:lnTo>
                    <a:pt x="135" y="242"/>
                  </a:lnTo>
                  <a:lnTo>
                    <a:pt x="125" y="276"/>
                  </a:lnTo>
                  <a:lnTo>
                    <a:pt x="125" y="276"/>
                  </a:lnTo>
                  <a:lnTo>
                    <a:pt x="109" y="340"/>
                  </a:lnTo>
                  <a:lnTo>
                    <a:pt x="94" y="404"/>
                  </a:lnTo>
                  <a:lnTo>
                    <a:pt x="87" y="436"/>
                  </a:lnTo>
                  <a:lnTo>
                    <a:pt x="82" y="470"/>
                  </a:lnTo>
                  <a:lnTo>
                    <a:pt x="77" y="503"/>
                  </a:lnTo>
                  <a:lnTo>
                    <a:pt x="73" y="536"/>
                  </a:lnTo>
                  <a:lnTo>
                    <a:pt x="73" y="536"/>
                  </a:lnTo>
                  <a:lnTo>
                    <a:pt x="68" y="568"/>
                  </a:lnTo>
                  <a:lnTo>
                    <a:pt x="63" y="599"/>
                  </a:lnTo>
                  <a:lnTo>
                    <a:pt x="52" y="663"/>
                  </a:lnTo>
                  <a:lnTo>
                    <a:pt x="47" y="695"/>
                  </a:lnTo>
                  <a:lnTo>
                    <a:pt x="43" y="727"/>
                  </a:lnTo>
                  <a:lnTo>
                    <a:pt x="39" y="759"/>
                  </a:lnTo>
                  <a:lnTo>
                    <a:pt x="38" y="791"/>
                  </a:lnTo>
                  <a:lnTo>
                    <a:pt x="38" y="791"/>
                  </a:lnTo>
                  <a:lnTo>
                    <a:pt x="36" y="824"/>
                  </a:lnTo>
                  <a:lnTo>
                    <a:pt x="33" y="856"/>
                  </a:lnTo>
                  <a:lnTo>
                    <a:pt x="28" y="888"/>
                  </a:lnTo>
                  <a:lnTo>
                    <a:pt x="22" y="920"/>
                  </a:lnTo>
                  <a:lnTo>
                    <a:pt x="22" y="920"/>
                  </a:lnTo>
                  <a:lnTo>
                    <a:pt x="10" y="973"/>
                  </a:lnTo>
                  <a:lnTo>
                    <a:pt x="4" y="999"/>
                  </a:lnTo>
                  <a:lnTo>
                    <a:pt x="1" y="1025"/>
                  </a:lnTo>
                  <a:lnTo>
                    <a:pt x="1" y="1025"/>
                  </a:lnTo>
                  <a:lnTo>
                    <a:pt x="0" y="1028"/>
                  </a:lnTo>
                  <a:lnTo>
                    <a:pt x="0" y="1038"/>
                  </a:lnTo>
                  <a:lnTo>
                    <a:pt x="0" y="1038"/>
                  </a:lnTo>
                  <a:lnTo>
                    <a:pt x="0" y="1040"/>
                  </a:lnTo>
                  <a:lnTo>
                    <a:pt x="1" y="1041"/>
                  </a:lnTo>
                  <a:lnTo>
                    <a:pt x="3" y="1042"/>
                  </a:lnTo>
                  <a:lnTo>
                    <a:pt x="5" y="1042"/>
                  </a:lnTo>
                  <a:lnTo>
                    <a:pt x="6" y="1042"/>
                  </a:lnTo>
                  <a:lnTo>
                    <a:pt x="9" y="1041"/>
                  </a:lnTo>
                  <a:lnTo>
                    <a:pt x="10" y="1040"/>
                  </a:lnTo>
                  <a:lnTo>
                    <a:pt x="10" y="1038"/>
                  </a:lnTo>
                  <a:lnTo>
                    <a:pt x="10" y="1038"/>
                  </a:lnTo>
                  <a:lnTo>
                    <a:pt x="11" y="1021"/>
                  </a:lnTo>
                  <a:lnTo>
                    <a:pt x="13" y="1005"/>
                  </a:lnTo>
                  <a:lnTo>
                    <a:pt x="16" y="988"/>
                  </a:lnTo>
                  <a:lnTo>
                    <a:pt x="19" y="972"/>
                  </a:lnTo>
                  <a:lnTo>
                    <a:pt x="27" y="938"/>
                  </a:lnTo>
                  <a:lnTo>
                    <a:pt x="34" y="905"/>
                  </a:lnTo>
                  <a:lnTo>
                    <a:pt x="34" y="905"/>
                  </a:lnTo>
                  <a:lnTo>
                    <a:pt x="39" y="878"/>
                  </a:lnTo>
                  <a:lnTo>
                    <a:pt x="44" y="849"/>
                  </a:lnTo>
                  <a:lnTo>
                    <a:pt x="47" y="820"/>
                  </a:lnTo>
                  <a:lnTo>
                    <a:pt x="48" y="791"/>
                  </a:lnTo>
                  <a:lnTo>
                    <a:pt x="48" y="791"/>
                  </a:lnTo>
                  <a:lnTo>
                    <a:pt x="49" y="759"/>
                  </a:lnTo>
                  <a:lnTo>
                    <a:pt x="52" y="727"/>
                  </a:lnTo>
                  <a:lnTo>
                    <a:pt x="57" y="695"/>
                  </a:lnTo>
                  <a:lnTo>
                    <a:pt x="62" y="663"/>
                  </a:lnTo>
                  <a:lnTo>
                    <a:pt x="74" y="600"/>
                  </a:lnTo>
                  <a:lnTo>
                    <a:pt x="78" y="568"/>
                  </a:lnTo>
                  <a:lnTo>
                    <a:pt x="82" y="536"/>
                  </a:lnTo>
                  <a:lnTo>
                    <a:pt x="82" y="536"/>
                  </a:lnTo>
                  <a:lnTo>
                    <a:pt x="86" y="501"/>
                  </a:lnTo>
                  <a:lnTo>
                    <a:pt x="91" y="465"/>
                  </a:lnTo>
                  <a:lnTo>
                    <a:pt x="97" y="431"/>
                  </a:lnTo>
                  <a:lnTo>
                    <a:pt x="105" y="396"/>
                  </a:lnTo>
                  <a:lnTo>
                    <a:pt x="113" y="362"/>
                  </a:lnTo>
                  <a:lnTo>
                    <a:pt x="121" y="328"/>
                  </a:lnTo>
                  <a:lnTo>
                    <a:pt x="140" y="261"/>
                  </a:lnTo>
                  <a:lnTo>
                    <a:pt x="140" y="261"/>
                  </a:lnTo>
                  <a:lnTo>
                    <a:pt x="148" y="229"/>
                  </a:lnTo>
                  <a:lnTo>
                    <a:pt x="154" y="197"/>
                  </a:lnTo>
                  <a:lnTo>
                    <a:pt x="160" y="166"/>
                  </a:lnTo>
                  <a:lnTo>
                    <a:pt x="164" y="134"/>
                  </a:lnTo>
                  <a:lnTo>
                    <a:pt x="168" y="101"/>
                  </a:lnTo>
                  <a:lnTo>
                    <a:pt x="170" y="69"/>
                  </a:lnTo>
                  <a:lnTo>
                    <a:pt x="171" y="37"/>
                  </a:lnTo>
                  <a:lnTo>
                    <a:pt x="171" y="4"/>
                  </a:lnTo>
                  <a:lnTo>
                    <a:pt x="171" y="4"/>
                  </a:lnTo>
                  <a:lnTo>
                    <a:pt x="171" y="2"/>
                  </a:lnTo>
                  <a:lnTo>
                    <a:pt x="170" y="1"/>
                  </a:lnTo>
                  <a:lnTo>
                    <a:pt x="168" y="0"/>
                  </a:lnTo>
                  <a:lnTo>
                    <a:pt x="167" y="0"/>
                  </a:lnTo>
                  <a:lnTo>
                    <a:pt x="164" y="0"/>
                  </a:lnTo>
                  <a:lnTo>
                    <a:pt x="163" y="1"/>
                  </a:lnTo>
                  <a:lnTo>
                    <a:pt x="161" y="2"/>
                  </a:lnTo>
                  <a:lnTo>
                    <a:pt x="161" y="4"/>
                  </a:lnTo>
                  <a:lnTo>
                    <a:pt x="161"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5" name="Freeform 728"/>
            <p:cNvSpPr/>
            <p:nvPr/>
          </p:nvSpPr>
          <p:spPr bwMode="auto">
            <a:xfrm>
              <a:off x="5608638" y="4162425"/>
              <a:ext cx="123825" cy="544513"/>
            </a:xfrm>
            <a:custGeom>
              <a:avLst/>
              <a:gdLst/>
              <a:ahLst/>
              <a:cxnLst>
                <a:cxn ang="0">
                  <a:pos x="226" y="1"/>
                </a:cxn>
                <a:cxn ang="0">
                  <a:pos x="209" y="14"/>
                </a:cxn>
                <a:cxn ang="0">
                  <a:pos x="198" y="30"/>
                </a:cxn>
                <a:cxn ang="0">
                  <a:pos x="192" y="48"/>
                </a:cxn>
                <a:cxn ang="0">
                  <a:pos x="187" y="69"/>
                </a:cxn>
                <a:cxn ang="0">
                  <a:pos x="177" y="145"/>
                </a:cxn>
                <a:cxn ang="0">
                  <a:pos x="164" y="219"/>
                </a:cxn>
                <a:cxn ang="0">
                  <a:pos x="156" y="254"/>
                </a:cxn>
                <a:cxn ang="0">
                  <a:pos x="142" y="357"/>
                </a:cxn>
                <a:cxn ang="0">
                  <a:pos x="136" y="392"/>
                </a:cxn>
                <a:cxn ang="0">
                  <a:pos x="116" y="498"/>
                </a:cxn>
                <a:cxn ang="0">
                  <a:pos x="109" y="533"/>
                </a:cxn>
                <a:cxn ang="0">
                  <a:pos x="81" y="637"/>
                </a:cxn>
                <a:cxn ang="0">
                  <a:pos x="62" y="707"/>
                </a:cxn>
                <a:cxn ang="0">
                  <a:pos x="49" y="779"/>
                </a:cxn>
                <a:cxn ang="0">
                  <a:pos x="45" y="813"/>
                </a:cxn>
                <a:cxn ang="0">
                  <a:pos x="43" y="847"/>
                </a:cxn>
                <a:cxn ang="0">
                  <a:pos x="38" y="878"/>
                </a:cxn>
                <a:cxn ang="0">
                  <a:pos x="34" y="910"/>
                </a:cxn>
                <a:cxn ang="0">
                  <a:pos x="31" y="924"/>
                </a:cxn>
                <a:cxn ang="0">
                  <a:pos x="24" y="951"/>
                </a:cxn>
                <a:cxn ang="0">
                  <a:pos x="20" y="965"/>
                </a:cxn>
                <a:cxn ang="0">
                  <a:pos x="12" y="999"/>
                </a:cxn>
                <a:cxn ang="0">
                  <a:pos x="8" y="1010"/>
                </a:cxn>
                <a:cxn ang="0">
                  <a:pos x="3" y="1010"/>
                </a:cxn>
                <a:cxn ang="0">
                  <a:pos x="0" y="1014"/>
                </a:cxn>
                <a:cxn ang="0">
                  <a:pos x="0" y="1024"/>
                </a:cxn>
                <a:cxn ang="0">
                  <a:pos x="4" y="1029"/>
                </a:cxn>
                <a:cxn ang="0">
                  <a:pos x="9" y="1027"/>
                </a:cxn>
                <a:cxn ang="0">
                  <a:pos x="12" y="1021"/>
                </a:cxn>
                <a:cxn ang="0">
                  <a:pos x="18" y="1007"/>
                </a:cxn>
                <a:cxn ang="0">
                  <a:pos x="24" y="987"/>
                </a:cxn>
                <a:cxn ang="0">
                  <a:pos x="31" y="964"/>
                </a:cxn>
                <a:cxn ang="0">
                  <a:pos x="38" y="940"/>
                </a:cxn>
                <a:cxn ang="0">
                  <a:pos x="42" y="912"/>
                </a:cxn>
                <a:cxn ang="0">
                  <a:pos x="45" y="884"/>
                </a:cxn>
                <a:cxn ang="0">
                  <a:pos x="48" y="869"/>
                </a:cxn>
                <a:cxn ang="0">
                  <a:pos x="54" y="822"/>
                </a:cxn>
                <a:cxn ang="0">
                  <a:pos x="57" y="786"/>
                </a:cxn>
                <a:cxn ang="0">
                  <a:pos x="70" y="715"/>
                </a:cxn>
                <a:cxn ang="0">
                  <a:pos x="79" y="680"/>
                </a:cxn>
                <a:cxn ang="0">
                  <a:pos x="100" y="607"/>
                </a:cxn>
                <a:cxn ang="0">
                  <a:pos x="118" y="534"/>
                </a:cxn>
                <a:cxn ang="0">
                  <a:pos x="133" y="467"/>
                </a:cxn>
                <a:cxn ang="0">
                  <a:pos x="144" y="399"/>
                </a:cxn>
                <a:cxn ang="0">
                  <a:pos x="164" y="263"/>
                </a:cxn>
                <a:cxn ang="0">
                  <a:pos x="176" y="194"/>
                </a:cxn>
                <a:cxn ang="0">
                  <a:pos x="188" y="126"/>
                </a:cxn>
                <a:cxn ang="0">
                  <a:pos x="193" y="94"/>
                </a:cxn>
                <a:cxn ang="0">
                  <a:pos x="198" y="61"/>
                </a:cxn>
                <a:cxn ang="0">
                  <a:pos x="205" y="38"/>
                </a:cxn>
                <a:cxn ang="0">
                  <a:pos x="213" y="25"/>
                </a:cxn>
                <a:cxn ang="0">
                  <a:pos x="224" y="13"/>
                </a:cxn>
                <a:cxn ang="0">
                  <a:pos x="230" y="9"/>
                </a:cxn>
                <a:cxn ang="0">
                  <a:pos x="232" y="5"/>
                </a:cxn>
                <a:cxn ang="0">
                  <a:pos x="232" y="2"/>
                </a:cxn>
                <a:cxn ang="0">
                  <a:pos x="229" y="0"/>
                </a:cxn>
                <a:cxn ang="0">
                  <a:pos x="226" y="1"/>
                </a:cxn>
              </a:cxnLst>
              <a:rect l="0" t="0" r="r" b="b"/>
              <a:pathLst>
                <a:path w="232" h="1029">
                  <a:moveTo>
                    <a:pt x="226" y="1"/>
                  </a:moveTo>
                  <a:lnTo>
                    <a:pt x="226" y="1"/>
                  </a:lnTo>
                  <a:lnTo>
                    <a:pt x="216" y="7"/>
                  </a:lnTo>
                  <a:lnTo>
                    <a:pt x="209" y="14"/>
                  </a:lnTo>
                  <a:lnTo>
                    <a:pt x="203" y="22"/>
                  </a:lnTo>
                  <a:lnTo>
                    <a:pt x="198" y="30"/>
                  </a:lnTo>
                  <a:lnTo>
                    <a:pt x="195" y="39"/>
                  </a:lnTo>
                  <a:lnTo>
                    <a:pt x="192" y="48"/>
                  </a:lnTo>
                  <a:lnTo>
                    <a:pt x="189" y="59"/>
                  </a:lnTo>
                  <a:lnTo>
                    <a:pt x="187" y="69"/>
                  </a:lnTo>
                  <a:lnTo>
                    <a:pt x="187" y="69"/>
                  </a:lnTo>
                  <a:lnTo>
                    <a:pt x="177" y="145"/>
                  </a:lnTo>
                  <a:lnTo>
                    <a:pt x="171" y="182"/>
                  </a:lnTo>
                  <a:lnTo>
                    <a:pt x="164" y="219"/>
                  </a:lnTo>
                  <a:lnTo>
                    <a:pt x="164" y="219"/>
                  </a:lnTo>
                  <a:lnTo>
                    <a:pt x="156" y="254"/>
                  </a:lnTo>
                  <a:lnTo>
                    <a:pt x="151" y="288"/>
                  </a:lnTo>
                  <a:lnTo>
                    <a:pt x="142" y="357"/>
                  </a:lnTo>
                  <a:lnTo>
                    <a:pt x="142" y="357"/>
                  </a:lnTo>
                  <a:lnTo>
                    <a:pt x="136" y="392"/>
                  </a:lnTo>
                  <a:lnTo>
                    <a:pt x="130" y="428"/>
                  </a:lnTo>
                  <a:lnTo>
                    <a:pt x="116" y="498"/>
                  </a:lnTo>
                  <a:lnTo>
                    <a:pt x="116" y="498"/>
                  </a:lnTo>
                  <a:lnTo>
                    <a:pt x="109" y="533"/>
                  </a:lnTo>
                  <a:lnTo>
                    <a:pt x="100" y="568"/>
                  </a:lnTo>
                  <a:lnTo>
                    <a:pt x="81" y="637"/>
                  </a:lnTo>
                  <a:lnTo>
                    <a:pt x="71" y="672"/>
                  </a:lnTo>
                  <a:lnTo>
                    <a:pt x="62" y="707"/>
                  </a:lnTo>
                  <a:lnTo>
                    <a:pt x="54" y="743"/>
                  </a:lnTo>
                  <a:lnTo>
                    <a:pt x="49" y="779"/>
                  </a:lnTo>
                  <a:lnTo>
                    <a:pt x="49" y="779"/>
                  </a:lnTo>
                  <a:lnTo>
                    <a:pt x="45" y="813"/>
                  </a:lnTo>
                  <a:lnTo>
                    <a:pt x="43" y="847"/>
                  </a:lnTo>
                  <a:lnTo>
                    <a:pt x="43" y="847"/>
                  </a:lnTo>
                  <a:lnTo>
                    <a:pt x="41" y="862"/>
                  </a:lnTo>
                  <a:lnTo>
                    <a:pt x="38" y="878"/>
                  </a:lnTo>
                  <a:lnTo>
                    <a:pt x="35" y="894"/>
                  </a:lnTo>
                  <a:lnTo>
                    <a:pt x="34" y="910"/>
                  </a:lnTo>
                  <a:lnTo>
                    <a:pt x="34" y="910"/>
                  </a:lnTo>
                  <a:lnTo>
                    <a:pt x="31" y="924"/>
                  </a:lnTo>
                  <a:lnTo>
                    <a:pt x="28" y="938"/>
                  </a:lnTo>
                  <a:lnTo>
                    <a:pt x="24" y="951"/>
                  </a:lnTo>
                  <a:lnTo>
                    <a:pt x="20" y="965"/>
                  </a:lnTo>
                  <a:lnTo>
                    <a:pt x="20" y="965"/>
                  </a:lnTo>
                  <a:lnTo>
                    <a:pt x="15" y="987"/>
                  </a:lnTo>
                  <a:lnTo>
                    <a:pt x="12" y="999"/>
                  </a:lnTo>
                  <a:lnTo>
                    <a:pt x="8" y="1010"/>
                  </a:lnTo>
                  <a:lnTo>
                    <a:pt x="8" y="1010"/>
                  </a:lnTo>
                  <a:lnTo>
                    <a:pt x="5" y="1010"/>
                  </a:lnTo>
                  <a:lnTo>
                    <a:pt x="3" y="1010"/>
                  </a:lnTo>
                  <a:lnTo>
                    <a:pt x="0" y="1012"/>
                  </a:lnTo>
                  <a:lnTo>
                    <a:pt x="0" y="1014"/>
                  </a:lnTo>
                  <a:lnTo>
                    <a:pt x="0" y="1024"/>
                  </a:lnTo>
                  <a:lnTo>
                    <a:pt x="0" y="1024"/>
                  </a:lnTo>
                  <a:lnTo>
                    <a:pt x="1" y="1027"/>
                  </a:lnTo>
                  <a:lnTo>
                    <a:pt x="4" y="1029"/>
                  </a:lnTo>
                  <a:lnTo>
                    <a:pt x="7" y="1028"/>
                  </a:lnTo>
                  <a:lnTo>
                    <a:pt x="9" y="1027"/>
                  </a:lnTo>
                  <a:lnTo>
                    <a:pt x="9" y="1027"/>
                  </a:lnTo>
                  <a:lnTo>
                    <a:pt x="12" y="1021"/>
                  </a:lnTo>
                  <a:lnTo>
                    <a:pt x="14" y="1017"/>
                  </a:lnTo>
                  <a:lnTo>
                    <a:pt x="18" y="1007"/>
                  </a:lnTo>
                  <a:lnTo>
                    <a:pt x="20" y="998"/>
                  </a:lnTo>
                  <a:lnTo>
                    <a:pt x="24" y="987"/>
                  </a:lnTo>
                  <a:lnTo>
                    <a:pt x="24" y="987"/>
                  </a:lnTo>
                  <a:lnTo>
                    <a:pt x="31" y="964"/>
                  </a:lnTo>
                  <a:lnTo>
                    <a:pt x="38" y="940"/>
                  </a:lnTo>
                  <a:lnTo>
                    <a:pt x="38" y="940"/>
                  </a:lnTo>
                  <a:lnTo>
                    <a:pt x="41" y="926"/>
                  </a:lnTo>
                  <a:lnTo>
                    <a:pt x="42" y="912"/>
                  </a:lnTo>
                  <a:lnTo>
                    <a:pt x="43" y="899"/>
                  </a:lnTo>
                  <a:lnTo>
                    <a:pt x="45" y="884"/>
                  </a:lnTo>
                  <a:lnTo>
                    <a:pt x="45" y="884"/>
                  </a:lnTo>
                  <a:lnTo>
                    <a:pt x="48" y="869"/>
                  </a:lnTo>
                  <a:lnTo>
                    <a:pt x="51" y="853"/>
                  </a:lnTo>
                  <a:lnTo>
                    <a:pt x="54" y="822"/>
                  </a:lnTo>
                  <a:lnTo>
                    <a:pt x="54" y="822"/>
                  </a:lnTo>
                  <a:lnTo>
                    <a:pt x="57" y="786"/>
                  </a:lnTo>
                  <a:lnTo>
                    <a:pt x="62" y="750"/>
                  </a:lnTo>
                  <a:lnTo>
                    <a:pt x="70" y="715"/>
                  </a:lnTo>
                  <a:lnTo>
                    <a:pt x="74" y="697"/>
                  </a:lnTo>
                  <a:lnTo>
                    <a:pt x="79" y="680"/>
                  </a:lnTo>
                  <a:lnTo>
                    <a:pt x="79" y="680"/>
                  </a:lnTo>
                  <a:lnTo>
                    <a:pt x="100" y="607"/>
                  </a:lnTo>
                  <a:lnTo>
                    <a:pt x="118" y="534"/>
                  </a:lnTo>
                  <a:lnTo>
                    <a:pt x="118" y="534"/>
                  </a:lnTo>
                  <a:lnTo>
                    <a:pt x="125" y="501"/>
                  </a:lnTo>
                  <a:lnTo>
                    <a:pt x="133" y="467"/>
                  </a:lnTo>
                  <a:lnTo>
                    <a:pt x="139" y="433"/>
                  </a:lnTo>
                  <a:lnTo>
                    <a:pt x="144" y="399"/>
                  </a:lnTo>
                  <a:lnTo>
                    <a:pt x="164" y="263"/>
                  </a:lnTo>
                  <a:lnTo>
                    <a:pt x="164" y="263"/>
                  </a:lnTo>
                  <a:lnTo>
                    <a:pt x="169" y="228"/>
                  </a:lnTo>
                  <a:lnTo>
                    <a:pt x="176" y="194"/>
                  </a:lnTo>
                  <a:lnTo>
                    <a:pt x="182" y="160"/>
                  </a:lnTo>
                  <a:lnTo>
                    <a:pt x="188" y="126"/>
                  </a:lnTo>
                  <a:lnTo>
                    <a:pt x="188" y="126"/>
                  </a:lnTo>
                  <a:lnTo>
                    <a:pt x="193" y="94"/>
                  </a:lnTo>
                  <a:lnTo>
                    <a:pt x="195" y="77"/>
                  </a:lnTo>
                  <a:lnTo>
                    <a:pt x="198" y="61"/>
                  </a:lnTo>
                  <a:lnTo>
                    <a:pt x="202" y="45"/>
                  </a:lnTo>
                  <a:lnTo>
                    <a:pt x="205" y="38"/>
                  </a:lnTo>
                  <a:lnTo>
                    <a:pt x="208" y="32"/>
                  </a:lnTo>
                  <a:lnTo>
                    <a:pt x="213" y="25"/>
                  </a:lnTo>
                  <a:lnTo>
                    <a:pt x="217" y="18"/>
                  </a:lnTo>
                  <a:lnTo>
                    <a:pt x="224" y="13"/>
                  </a:lnTo>
                  <a:lnTo>
                    <a:pt x="230" y="9"/>
                  </a:lnTo>
                  <a:lnTo>
                    <a:pt x="230" y="9"/>
                  </a:lnTo>
                  <a:lnTo>
                    <a:pt x="232" y="7"/>
                  </a:lnTo>
                  <a:lnTo>
                    <a:pt x="232" y="5"/>
                  </a:lnTo>
                  <a:lnTo>
                    <a:pt x="232" y="4"/>
                  </a:lnTo>
                  <a:lnTo>
                    <a:pt x="232" y="2"/>
                  </a:lnTo>
                  <a:lnTo>
                    <a:pt x="231" y="1"/>
                  </a:lnTo>
                  <a:lnTo>
                    <a:pt x="229" y="0"/>
                  </a:lnTo>
                  <a:lnTo>
                    <a:pt x="228" y="0"/>
                  </a:lnTo>
                  <a:lnTo>
                    <a:pt x="226" y="1"/>
                  </a:lnTo>
                  <a:lnTo>
                    <a:pt x="226" y="1"/>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6" name="Freeform 729"/>
            <p:cNvSpPr/>
            <p:nvPr/>
          </p:nvSpPr>
          <p:spPr bwMode="auto">
            <a:xfrm>
              <a:off x="5638801" y="4605338"/>
              <a:ext cx="34925" cy="111125"/>
            </a:xfrm>
            <a:custGeom>
              <a:avLst/>
              <a:gdLst/>
              <a:ahLst/>
              <a:cxnLst>
                <a:cxn ang="0">
                  <a:pos x="58" y="1"/>
                </a:cxn>
                <a:cxn ang="0">
                  <a:pos x="58" y="1"/>
                </a:cxn>
                <a:cxn ang="0">
                  <a:pos x="52" y="10"/>
                </a:cxn>
                <a:cxn ang="0">
                  <a:pos x="48" y="20"/>
                </a:cxn>
                <a:cxn ang="0">
                  <a:pos x="44" y="31"/>
                </a:cxn>
                <a:cxn ang="0">
                  <a:pos x="41" y="42"/>
                </a:cxn>
                <a:cxn ang="0">
                  <a:pos x="36" y="66"/>
                </a:cxn>
                <a:cxn ang="0">
                  <a:pos x="32" y="87"/>
                </a:cxn>
                <a:cxn ang="0">
                  <a:pos x="32" y="87"/>
                </a:cxn>
                <a:cxn ang="0">
                  <a:pos x="24" y="117"/>
                </a:cxn>
                <a:cxn ang="0">
                  <a:pos x="15" y="147"/>
                </a:cxn>
                <a:cxn ang="0">
                  <a:pos x="6" y="176"/>
                </a:cxn>
                <a:cxn ang="0">
                  <a:pos x="3" y="192"/>
                </a:cxn>
                <a:cxn ang="0">
                  <a:pos x="0" y="207"/>
                </a:cxn>
                <a:cxn ang="0">
                  <a:pos x="0" y="207"/>
                </a:cxn>
                <a:cxn ang="0">
                  <a:pos x="0" y="209"/>
                </a:cxn>
                <a:cxn ang="0">
                  <a:pos x="1" y="210"/>
                </a:cxn>
                <a:cxn ang="0">
                  <a:pos x="4" y="212"/>
                </a:cxn>
                <a:cxn ang="0">
                  <a:pos x="5" y="212"/>
                </a:cxn>
                <a:cxn ang="0">
                  <a:pos x="8" y="212"/>
                </a:cxn>
                <a:cxn ang="0">
                  <a:pos x="9" y="211"/>
                </a:cxn>
                <a:cxn ang="0">
                  <a:pos x="10" y="209"/>
                </a:cxn>
                <a:cxn ang="0">
                  <a:pos x="10" y="209"/>
                </a:cxn>
                <a:cxn ang="0">
                  <a:pos x="14" y="184"/>
                </a:cxn>
                <a:cxn ang="0">
                  <a:pos x="21" y="161"/>
                </a:cxn>
                <a:cxn ang="0">
                  <a:pos x="35" y="112"/>
                </a:cxn>
                <a:cxn ang="0">
                  <a:pos x="35" y="112"/>
                </a:cxn>
                <a:cxn ang="0">
                  <a:pos x="42" y="89"/>
                </a:cxn>
                <a:cxn ang="0">
                  <a:pos x="47" y="66"/>
                </a:cxn>
                <a:cxn ang="0">
                  <a:pos x="47" y="66"/>
                </a:cxn>
                <a:cxn ang="0">
                  <a:pos x="50" y="51"/>
                </a:cxn>
                <a:cxn ang="0">
                  <a:pos x="53" y="36"/>
                </a:cxn>
                <a:cxn ang="0">
                  <a:pos x="55" y="27"/>
                </a:cxn>
                <a:cxn ang="0">
                  <a:pos x="58" y="20"/>
                </a:cxn>
                <a:cxn ang="0">
                  <a:pos x="61" y="13"/>
                </a:cxn>
                <a:cxn ang="0">
                  <a:pos x="65" y="8"/>
                </a:cxn>
                <a:cxn ang="0">
                  <a:pos x="65" y="8"/>
                </a:cxn>
                <a:cxn ang="0">
                  <a:pos x="66" y="6"/>
                </a:cxn>
                <a:cxn ang="0">
                  <a:pos x="66" y="4"/>
                </a:cxn>
                <a:cxn ang="0">
                  <a:pos x="64" y="1"/>
                </a:cxn>
                <a:cxn ang="0">
                  <a:pos x="63" y="0"/>
                </a:cxn>
                <a:cxn ang="0">
                  <a:pos x="61" y="0"/>
                </a:cxn>
                <a:cxn ang="0">
                  <a:pos x="60" y="0"/>
                </a:cxn>
                <a:cxn ang="0">
                  <a:pos x="58" y="1"/>
                </a:cxn>
                <a:cxn ang="0">
                  <a:pos x="58" y="1"/>
                </a:cxn>
              </a:cxnLst>
              <a:rect l="0" t="0" r="r" b="b"/>
              <a:pathLst>
                <a:path w="66" h="212">
                  <a:moveTo>
                    <a:pt x="58" y="1"/>
                  </a:moveTo>
                  <a:lnTo>
                    <a:pt x="58" y="1"/>
                  </a:lnTo>
                  <a:lnTo>
                    <a:pt x="52" y="10"/>
                  </a:lnTo>
                  <a:lnTo>
                    <a:pt x="48" y="20"/>
                  </a:lnTo>
                  <a:lnTo>
                    <a:pt x="44" y="31"/>
                  </a:lnTo>
                  <a:lnTo>
                    <a:pt x="41" y="42"/>
                  </a:lnTo>
                  <a:lnTo>
                    <a:pt x="36" y="66"/>
                  </a:lnTo>
                  <a:lnTo>
                    <a:pt x="32" y="87"/>
                  </a:lnTo>
                  <a:lnTo>
                    <a:pt x="32" y="87"/>
                  </a:lnTo>
                  <a:lnTo>
                    <a:pt x="24" y="117"/>
                  </a:lnTo>
                  <a:lnTo>
                    <a:pt x="15" y="147"/>
                  </a:lnTo>
                  <a:lnTo>
                    <a:pt x="6" y="176"/>
                  </a:lnTo>
                  <a:lnTo>
                    <a:pt x="3" y="192"/>
                  </a:lnTo>
                  <a:lnTo>
                    <a:pt x="0" y="207"/>
                  </a:lnTo>
                  <a:lnTo>
                    <a:pt x="0" y="207"/>
                  </a:lnTo>
                  <a:lnTo>
                    <a:pt x="0" y="209"/>
                  </a:lnTo>
                  <a:lnTo>
                    <a:pt x="1" y="210"/>
                  </a:lnTo>
                  <a:lnTo>
                    <a:pt x="4" y="212"/>
                  </a:lnTo>
                  <a:lnTo>
                    <a:pt x="5" y="212"/>
                  </a:lnTo>
                  <a:lnTo>
                    <a:pt x="8" y="212"/>
                  </a:lnTo>
                  <a:lnTo>
                    <a:pt x="9" y="211"/>
                  </a:lnTo>
                  <a:lnTo>
                    <a:pt x="10" y="209"/>
                  </a:lnTo>
                  <a:lnTo>
                    <a:pt x="10" y="209"/>
                  </a:lnTo>
                  <a:lnTo>
                    <a:pt x="14" y="184"/>
                  </a:lnTo>
                  <a:lnTo>
                    <a:pt x="21" y="161"/>
                  </a:lnTo>
                  <a:lnTo>
                    <a:pt x="35" y="112"/>
                  </a:lnTo>
                  <a:lnTo>
                    <a:pt x="35" y="112"/>
                  </a:lnTo>
                  <a:lnTo>
                    <a:pt x="42" y="89"/>
                  </a:lnTo>
                  <a:lnTo>
                    <a:pt x="47" y="66"/>
                  </a:lnTo>
                  <a:lnTo>
                    <a:pt x="47" y="66"/>
                  </a:lnTo>
                  <a:lnTo>
                    <a:pt x="50" y="51"/>
                  </a:lnTo>
                  <a:lnTo>
                    <a:pt x="53" y="36"/>
                  </a:lnTo>
                  <a:lnTo>
                    <a:pt x="55" y="27"/>
                  </a:lnTo>
                  <a:lnTo>
                    <a:pt x="58" y="20"/>
                  </a:lnTo>
                  <a:lnTo>
                    <a:pt x="61" y="13"/>
                  </a:lnTo>
                  <a:lnTo>
                    <a:pt x="65" y="8"/>
                  </a:lnTo>
                  <a:lnTo>
                    <a:pt x="65" y="8"/>
                  </a:lnTo>
                  <a:lnTo>
                    <a:pt x="66" y="6"/>
                  </a:lnTo>
                  <a:lnTo>
                    <a:pt x="66" y="4"/>
                  </a:lnTo>
                  <a:lnTo>
                    <a:pt x="64" y="1"/>
                  </a:lnTo>
                  <a:lnTo>
                    <a:pt x="63" y="0"/>
                  </a:lnTo>
                  <a:lnTo>
                    <a:pt x="61" y="0"/>
                  </a:lnTo>
                  <a:lnTo>
                    <a:pt x="60" y="0"/>
                  </a:lnTo>
                  <a:lnTo>
                    <a:pt x="58" y="1"/>
                  </a:lnTo>
                  <a:lnTo>
                    <a:pt x="58" y="1"/>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7" name="Freeform 730"/>
            <p:cNvSpPr/>
            <p:nvPr/>
          </p:nvSpPr>
          <p:spPr bwMode="auto">
            <a:xfrm>
              <a:off x="5664201" y="4646613"/>
              <a:ext cx="25400" cy="76200"/>
            </a:xfrm>
            <a:custGeom>
              <a:avLst/>
              <a:gdLst/>
              <a:ahLst/>
              <a:cxnLst>
                <a:cxn ang="0">
                  <a:pos x="37" y="4"/>
                </a:cxn>
                <a:cxn ang="0">
                  <a:pos x="37" y="4"/>
                </a:cxn>
                <a:cxn ang="0">
                  <a:pos x="36" y="12"/>
                </a:cxn>
                <a:cxn ang="0">
                  <a:pos x="35" y="21"/>
                </a:cxn>
                <a:cxn ang="0">
                  <a:pos x="30" y="35"/>
                </a:cxn>
                <a:cxn ang="0">
                  <a:pos x="25" y="51"/>
                </a:cxn>
                <a:cxn ang="0">
                  <a:pos x="20" y="66"/>
                </a:cxn>
                <a:cxn ang="0">
                  <a:pos x="20" y="66"/>
                </a:cxn>
                <a:cxn ang="0">
                  <a:pos x="15" y="84"/>
                </a:cxn>
                <a:cxn ang="0">
                  <a:pos x="9" y="101"/>
                </a:cxn>
                <a:cxn ang="0">
                  <a:pos x="4" y="119"/>
                </a:cxn>
                <a:cxn ang="0">
                  <a:pos x="0" y="136"/>
                </a:cxn>
                <a:cxn ang="0">
                  <a:pos x="0" y="136"/>
                </a:cxn>
                <a:cxn ang="0">
                  <a:pos x="0" y="139"/>
                </a:cxn>
                <a:cxn ang="0">
                  <a:pos x="1" y="140"/>
                </a:cxn>
                <a:cxn ang="0">
                  <a:pos x="2" y="142"/>
                </a:cxn>
                <a:cxn ang="0">
                  <a:pos x="3" y="142"/>
                </a:cxn>
                <a:cxn ang="0">
                  <a:pos x="5" y="142"/>
                </a:cxn>
                <a:cxn ang="0">
                  <a:pos x="7" y="142"/>
                </a:cxn>
                <a:cxn ang="0">
                  <a:pos x="8" y="141"/>
                </a:cxn>
                <a:cxn ang="0">
                  <a:pos x="9" y="139"/>
                </a:cxn>
                <a:cxn ang="0">
                  <a:pos x="9" y="139"/>
                </a:cxn>
                <a:cxn ang="0">
                  <a:pos x="13" y="121"/>
                </a:cxn>
                <a:cxn ang="0">
                  <a:pos x="18" y="103"/>
                </a:cxn>
                <a:cxn ang="0">
                  <a:pos x="29" y="69"/>
                </a:cxn>
                <a:cxn ang="0">
                  <a:pos x="29" y="69"/>
                </a:cxn>
                <a:cxn ang="0">
                  <a:pos x="34" y="53"/>
                </a:cxn>
                <a:cxn ang="0">
                  <a:pos x="40" y="37"/>
                </a:cxn>
                <a:cxn ang="0">
                  <a:pos x="44" y="21"/>
                </a:cxn>
                <a:cxn ang="0">
                  <a:pos x="46" y="12"/>
                </a:cxn>
                <a:cxn ang="0">
                  <a:pos x="47" y="4"/>
                </a:cxn>
                <a:cxn ang="0">
                  <a:pos x="47" y="4"/>
                </a:cxn>
                <a:cxn ang="0">
                  <a:pos x="46" y="2"/>
                </a:cxn>
                <a:cxn ang="0">
                  <a:pos x="45" y="1"/>
                </a:cxn>
                <a:cxn ang="0">
                  <a:pos x="44" y="0"/>
                </a:cxn>
                <a:cxn ang="0">
                  <a:pos x="42" y="0"/>
                </a:cxn>
                <a:cxn ang="0">
                  <a:pos x="39" y="1"/>
                </a:cxn>
                <a:cxn ang="0">
                  <a:pos x="38" y="2"/>
                </a:cxn>
                <a:cxn ang="0">
                  <a:pos x="37" y="4"/>
                </a:cxn>
                <a:cxn ang="0">
                  <a:pos x="37" y="4"/>
                </a:cxn>
              </a:cxnLst>
              <a:rect l="0" t="0" r="r" b="b"/>
              <a:pathLst>
                <a:path w="47" h="142">
                  <a:moveTo>
                    <a:pt x="37" y="4"/>
                  </a:moveTo>
                  <a:lnTo>
                    <a:pt x="37" y="4"/>
                  </a:lnTo>
                  <a:lnTo>
                    <a:pt x="36" y="12"/>
                  </a:lnTo>
                  <a:lnTo>
                    <a:pt x="35" y="21"/>
                  </a:lnTo>
                  <a:lnTo>
                    <a:pt x="30" y="35"/>
                  </a:lnTo>
                  <a:lnTo>
                    <a:pt x="25" y="51"/>
                  </a:lnTo>
                  <a:lnTo>
                    <a:pt x="20" y="66"/>
                  </a:lnTo>
                  <a:lnTo>
                    <a:pt x="20" y="66"/>
                  </a:lnTo>
                  <a:lnTo>
                    <a:pt x="15" y="84"/>
                  </a:lnTo>
                  <a:lnTo>
                    <a:pt x="9" y="101"/>
                  </a:lnTo>
                  <a:lnTo>
                    <a:pt x="4" y="119"/>
                  </a:lnTo>
                  <a:lnTo>
                    <a:pt x="0" y="136"/>
                  </a:lnTo>
                  <a:lnTo>
                    <a:pt x="0" y="136"/>
                  </a:lnTo>
                  <a:lnTo>
                    <a:pt x="0" y="139"/>
                  </a:lnTo>
                  <a:lnTo>
                    <a:pt x="1" y="140"/>
                  </a:lnTo>
                  <a:lnTo>
                    <a:pt x="2" y="142"/>
                  </a:lnTo>
                  <a:lnTo>
                    <a:pt x="3" y="142"/>
                  </a:lnTo>
                  <a:lnTo>
                    <a:pt x="5" y="142"/>
                  </a:lnTo>
                  <a:lnTo>
                    <a:pt x="7" y="142"/>
                  </a:lnTo>
                  <a:lnTo>
                    <a:pt x="8" y="141"/>
                  </a:lnTo>
                  <a:lnTo>
                    <a:pt x="9" y="139"/>
                  </a:lnTo>
                  <a:lnTo>
                    <a:pt x="9" y="139"/>
                  </a:lnTo>
                  <a:lnTo>
                    <a:pt x="13" y="121"/>
                  </a:lnTo>
                  <a:lnTo>
                    <a:pt x="18" y="103"/>
                  </a:lnTo>
                  <a:lnTo>
                    <a:pt x="29" y="69"/>
                  </a:lnTo>
                  <a:lnTo>
                    <a:pt x="29" y="69"/>
                  </a:lnTo>
                  <a:lnTo>
                    <a:pt x="34" y="53"/>
                  </a:lnTo>
                  <a:lnTo>
                    <a:pt x="40" y="37"/>
                  </a:lnTo>
                  <a:lnTo>
                    <a:pt x="44" y="21"/>
                  </a:lnTo>
                  <a:lnTo>
                    <a:pt x="46" y="12"/>
                  </a:lnTo>
                  <a:lnTo>
                    <a:pt x="47" y="4"/>
                  </a:lnTo>
                  <a:lnTo>
                    <a:pt x="47" y="4"/>
                  </a:lnTo>
                  <a:lnTo>
                    <a:pt x="46" y="2"/>
                  </a:lnTo>
                  <a:lnTo>
                    <a:pt x="45" y="1"/>
                  </a:lnTo>
                  <a:lnTo>
                    <a:pt x="44" y="0"/>
                  </a:lnTo>
                  <a:lnTo>
                    <a:pt x="42" y="0"/>
                  </a:lnTo>
                  <a:lnTo>
                    <a:pt x="39" y="1"/>
                  </a:lnTo>
                  <a:lnTo>
                    <a:pt x="38" y="2"/>
                  </a:lnTo>
                  <a:lnTo>
                    <a:pt x="37" y="4"/>
                  </a:lnTo>
                  <a:lnTo>
                    <a:pt x="37"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8" name="Freeform 731"/>
            <p:cNvSpPr/>
            <p:nvPr/>
          </p:nvSpPr>
          <p:spPr bwMode="auto">
            <a:xfrm>
              <a:off x="5680076" y="4684713"/>
              <a:ext cx="19050" cy="61913"/>
            </a:xfrm>
            <a:custGeom>
              <a:avLst/>
              <a:gdLst/>
              <a:ahLst/>
              <a:cxnLst>
                <a:cxn ang="0">
                  <a:pos x="30" y="2"/>
                </a:cxn>
                <a:cxn ang="0">
                  <a:pos x="30" y="2"/>
                </a:cxn>
                <a:cxn ang="0">
                  <a:pos x="26" y="9"/>
                </a:cxn>
                <a:cxn ang="0">
                  <a:pos x="22" y="15"/>
                </a:cxn>
                <a:cxn ang="0">
                  <a:pos x="17" y="28"/>
                </a:cxn>
                <a:cxn ang="0">
                  <a:pos x="13" y="42"/>
                </a:cxn>
                <a:cxn ang="0">
                  <a:pos x="11" y="56"/>
                </a:cxn>
                <a:cxn ang="0">
                  <a:pos x="7" y="86"/>
                </a:cxn>
                <a:cxn ang="0">
                  <a:pos x="4" y="99"/>
                </a:cxn>
                <a:cxn ang="0">
                  <a:pos x="0" y="114"/>
                </a:cxn>
                <a:cxn ang="0">
                  <a:pos x="0" y="114"/>
                </a:cxn>
                <a:cxn ang="0">
                  <a:pos x="0" y="116"/>
                </a:cxn>
                <a:cxn ang="0">
                  <a:pos x="1" y="117"/>
                </a:cxn>
                <a:cxn ang="0">
                  <a:pos x="2" y="118"/>
                </a:cxn>
                <a:cxn ang="0">
                  <a:pos x="3" y="119"/>
                </a:cxn>
                <a:cxn ang="0">
                  <a:pos x="7" y="119"/>
                </a:cxn>
                <a:cxn ang="0">
                  <a:pos x="8" y="118"/>
                </a:cxn>
                <a:cxn ang="0">
                  <a:pos x="9" y="116"/>
                </a:cxn>
                <a:cxn ang="0">
                  <a:pos x="9" y="116"/>
                </a:cxn>
                <a:cxn ang="0">
                  <a:pos x="13" y="104"/>
                </a:cxn>
                <a:cxn ang="0">
                  <a:pos x="15" y="89"/>
                </a:cxn>
                <a:cxn ang="0">
                  <a:pos x="19" y="61"/>
                </a:cxn>
                <a:cxn ang="0">
                  <a:pos x="21" y="47"/>
                </a:cxn>
                <a:cxn ang="0">
                  <a:pos x="24" y="33"/>
                </a:cxn>
                <a:cxn ang="0">
                  <a:pos x="30" y="21"/>
                </a:cxn>
                <a:cxn ang="0">
                  <a:pos x="33" y="15"/>
                </a:cxn>
                <a:cxn ang="0">
                  <a:pos x="37" y="10"/>
                </a:cxn>
                <a:cxn ang="0">
                  <a:pos x="37" y="10"/>
                </a:cxn>
                <a:cxn ang="0">
                  <a:pos x="38" y="8"/>
                </a:cxn>
                <a:cxn ang="0">
                  <a:pos x="38" y="5"/>
                </a:cxn>
                <a:cxn ang="0">
                  <a:pos x="36" y="2"/>
                </a:cxn>
                <a:cxn ang="0">
                  <a:pos x="35" y="1"/>
                </a:cxn>
                <a:cxn ang="0">
                  <a:pos x="33" y="0"/>
                </a:cxn>
                <a:cxn ang="0">
                  <a:pos x="32" y="1"/>
                </a:cxn>
                <a:cxn ang="0">
                  <a:pos x="30" y="2"/>
                </a:cxn>
                <a:cxn ang="0">
                  <a:pos x="30" y="2"/>
                </a:cxn>
              </a:cxnLst>
              <a:rect l="0" t="0" r="r" b="b"/>
              <a:pathLst>
                <a:path w="38" h="119">
                  <a:moveTo>
                    <a:pt x="30" y="2"/>
                  </a:moveTo>
                  <a:lnTo>
                    <a:pt x="30" y="2"/>
                  </a:lnTo>
                  <a:lnTo>
                    <a:pt x="26" y="9"/>
                  </a:lnTo>
                  <a:lnTo>
                    <a:pt x="22" y="15"/>
                  </a:lnTo>
                  <a:lnTo>
                    <a:pt x="17" y="28"/>
                  </a:lnTo>
                  <a:lnTo>
                    <a:pt x="13" y="42"/>
                  </a:lnTo>
                  <a:lnTo>
                    <a:pt x="11" y="56"/>
                  </a:lnTo>
                  <a:lnTo>
                    <a:pt x="7" y="86"/>
                  </a:lnTo>
                  <a:lnTo>
                    <a:pt x="4" y="99"/>
                  </a:lnTo>
                  <a:lnTo>
                    <a:pt x="0" y="114"/>
                  </a:lnTo>
                  <a:lnTo>
                    <a:pt x="0" y="114"/>
                  </a:lnTo>
                  <a:lnTo>
                    <a:pt x="0" y="116"/>
                  </a:lnTo>
                  <a:lnTo>
                    <a:pt x="1" y="117"/>
                  </a:lnTo>
                  <a:lnTo>
                    <a:pt x="2" y="118"/>
                  </a:lnTo>
                  <a:lnTo>
                    <a:pt x="3" y="119"/>
                  </a:lnTo>
                  <a:lnTo>
                    <a:pt x="7" y="119"/>
                  </a:lnTo>
                  <a:lnTo>
                    <a:pt x="8" y="118"/>
                  </a:lnTo>
                  <a:lnTo>
                    <a:pt x="9" y="116"/>
                  </a:lnTo>
                  <a:lnTo>
                    <a:pt x="9" y="116"/>
                  </a:lnTo>
                  <a:lnTo>
                    <a:pt x="13" y="104"/>
                  </a:lnTo>
                  <a:lnTo>
                    <a:pt x="15" y="89"/>
                  </a:lnTo>
                  <a:lnTo>
                    <a:pt x="19" y="61"/>
                  </a:lnTo>
                  <a:lnTo>
                    <a:pt x="21" y="47"/>
                  </a:lnTo>
                  <a:lnTo>
                    <a:pt x="24" y="33"/>
                  </a:lnTo>
                  <a:lnTo>
                    <a:pt x="30" y="21"/>
                  </a:lnTo>
                  <a:lnTo>
                    <a:pt x="33" y="15"/>
                  </a:lnTo>
                  <a:lnTo>
                    <a:pt x="37" y="10"/>
                  </a:lnTo>
                  <a:lnTo>
                    <a:pt x="37" y="10"/>
                  </a:lnTo>
                  <a:lnTo>
                    <a:pt x="38" y="8"/>
                  </a:lnTo>
                  <a:lnTo>
                    <a:pt x="38" y="5"/>
                  </a:lnTo>
                  <a:lnTo>
                    <a:pt x="36" y="2"/>
                  </a:lnTo>
                  <a:lnTo>
                    <a:pt x="35" y="1"/>
                  </a:lnTo>
                  <a:lnTo>
                    <a:pt x="33" y="0"/>
                  </a:lnTo>
                  <a:lnTo>
                    <a:pt x="32" y="1"/>
                  </a:lnTo>
                  <a:lnTo>
                    <a:pt x="30" y="2"/>
                  </a:lnTo>
                  <a:lnTo>
                    <a:pt x="30" y="2"/>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9" name="Freeform 732"/>
            <p:cNvSpPr/>
            <p:nvPr/>
          </p:nvSpPr>
          <p:spPr bwMode="auto">
            <a:xfrm>
              <a:off x="5694363" y="4205288"/>
              <a:ext cx="63500" cy="346075"/>
            </a:xfrm>
            <a:custGeom>
              <a:avLst/>
              <a:gdLst/>
              <a:ahLst/>
              <a:cxnLst>
                <a:cxn ang="0">
                  <a:pos x="111" y="4"/>
                </a:cxn>
                <a:cxn ang="0">
                  <a:pos x="100" y="44"/>
                </a:cxn>
                <a:cxn ang="0">
                  <a:pos x="91" y="83"/>
                </a:cxn>
                <a:cxn ang="0">
                  <a:pos x="81" y="165"/>
                </a:cxn>
                <a:cxn ang="0">
                  <a:pos x="78" y="186"/>
                </a:cxn>
                <a:cxn ang="0">
                  <a:pos x="69" y="230"/>
                </a:cxn>
                <a:cxn ang="0">
                  <a:pos x="64" y="250"/>
                </a:cxn>
                <a:cxn ang="0">
                  <a:pos x="58" y="272"/>
                </a:cxn>
                <a:cxn ang="0">
                  <a:pos x="51" y="319"/>
                </a:cxn>
                <a:cxn ang="0">
                  <a:pos x="47" y="341"/>
                </a:cxn>
                <a:cxn ang="0">
                  <a:pos x="32" y="412"/>
                </a:cxn>
                <a:cxn ang="0">
                  <a:pos x="20" y="482"/>
                </a:cxn>
                <a:cxn ang="0">
                  <a:pos x="17" y="506"/>
                </a:cxn>
                <a:cxn ang="0">
                  <a:pos x="7" y="550"/>
                </a:cxn>
                <a:cxn ang="0">
                  <a:pos x="2" y="573"/>
                </a:cxn>
                <a:cxn ang="0">
                  <a:pos x="0" y="591"/>
                </a:cxn>
                <a:cxn ang="0">
                  <a:pos x="1" y="631"/>
                </a:cxn>
                <a:cxn ang="0">
                  <a:pos x="2" y="650"/>
                </a:cxn>
                <a:cxn ang="0">
                  <a:pos x="3" y="653"/>
                </a:cxn>
                <a:cxn ang="0">
                  <a:pos x="6" y="654"/>
                </a:cxn>
                <a:cxn ang="0">
                  <a:pos x="10" y="653"/>
                </a:cxn>
                <a:cxn ang="0">
                  <a:pos x="11" y="650"/>
                </a:cxn>
                <a:cxn ang="0">
                  <a:pos x="10" y="608"/>
                </a:cxn>
                <a:cxn ang="0">
                  <a:pos x="11" y="577"/>
                </a:cxn>
                <a:cxn ang="0">
                  <a:pos x="12" y="567"/>
                </a:cxn>
                <a:cxn ang="0">
                  <a:pos x="22" y="528"/>
                </a:cxn>
                <a:cxn ang="0">
                  <a:pos x="28" y="498"/>
                </a:cxn>
                <a:cxn ang="0">
                  <a:pos x="29" y="489"/>
                </a:cxn>
                <a:cxn ang="0">
                  <a:pos x="35" y="454"/>
                </a:cxn>
                <a:cxn ang="0">
                  <a:pos x="41" y="420"/>
                </a:cxn>
                <a:cxn ang="0">
                  <a:pos x="51" y="362"/>
                </a:cxn>
                <a:cxn ang="0">
                  <a:pos x="56" y="343"/>
                </a:cxn>
                <a:cxn ang="0">
                  <a:pos x="65" y="303"/>
                </a:cxn>
                <a:cxn ang="0">
                  <a:pos x="71" y="262"/>
                </a:cxn>
                <a:cxn ang="0">
                  <a:pos x="80" y="219"/>
                </a:cxn>
                <a:cxn ang="0">
                  <a:pos x="88" y="176"/>
                </a:cxn>
                <a:cxn ang="0">
                  <a:pos x="95" y="134"/>
                </a:cxn>
                <a:cxn ang="0">
                  <a:pos x="104" y="70"/>
                </a:cxn>
                <a:cxn ang="0">
                  <a:pos x="113" y="27"/>
                </a:cxn>
                <a:cxn ang="0">
                  <a:pos x="119" y="7"/>
                </a:cxn>
                <a:cxn ang="0">
                  <a:pos x="119" y="3"/>
                </a:cxn>
                <a:cxn ang="0">
                  <a:pos x="116" y="0"/>
                </a:cxn>
                <a:cxn ang="0">
                  <a:pos x="113" y="2"/>
                </a:cxn>
                <a:cxn ang="0">
                  <a:pos x="111" y="4"/>
                </a:cxn>
              </a:cxnLst>
              <a:rect l="0" t="0" r="r" b="b"/>
              <a:pathLst>
                <a:path w="120" h="654">
                  <a:moveTo>
                    <a:pt x="111" y="4"/>
                  </a:moveTo>
                  <a:lnTo>
                    <a:pt x="111" y="4"/>
                  </a:lnTo>
                  <a:lnTo>
                    <a:pt x="104" y="24"/>
                  </a:lnTo>
                  <a:lnTo>
                    <a:pt x="100" y="44"/>
                  </a:lnTo>
                  <a:lnTo>
                    <a:pt x="96" y="63"/>
                  </a:lnTo>
                  <a:lnTo>
                    <a:pt x="91" y="83"/>
                  </a:lnTo>
                  <a:lnTo>
                    <a:pt x="86" y="123"/>
                  </a:lnTo>
                  <a:lnTo>
                    <a:pt x="81" y="165"/>
                  </a:lnTo>
                  <a:lnTo>
                    <a:pt x="81" y="165"/>
                  </a:lnTo>
                  <a:lnTo>
                    <a:pt x="78" y="186"/>
                  </a:lnTo>
                  <a:lnTo>
                    <a:pt x="74" y="208"/>
                  </a:lnTo>
                  <a:lnTo>
                    <a:pt x="69" y="230"/>
                  </a:lnTo>
                  <a:lnTo>
                    <a:pt x="64" y="250"/>
                  </a:lnTo>
                  <a:lnTo>
                    <a:pt x="64" y="250"/>
                  </a:lnTo>
                  <a:lnTo>
                    <a:pt x="60" y="262"/>
                  </a:lnTo>
                  <a:lnTo>
                    <a:pt x="58" y="272"/>
                  </a:lnTo>
                  <a:lnTo>
                    <a:pt x="54" y="296"/>
                  </a:lnTo>
                  <a:lnTo>
                    <a:pt x="51" y="319"/>
                  </a:lnTo>
                  <a:lnTo>
                    <a:pt x="47" y="341"/>
                  </a:lnTo>
                  <a:lnTo>
                    <a:pt x="47" y="341"/>
                  </a:lnTo>
                  <a:lnTo>
                    <a:pt x="39" y="375"/>
                  </a:lnTo>
                  <a:lnTo>
                    <a:pt x="32" y="412"/>
                  </a:lnTo>
                  <a:lnTo>
                    <a:pt x="25" y="447"/>
                  </a:lnTo>
                  <a:lnTo>
                    <a:pt x="20" y="482"/>
                  </a:lnTo>
                  <a:lnTo>
                    <a:pt x="20" y="482"/>
                  </a:lnTo>
                  <a:lnTo>
                    <a:pt x="17" y="506"/>
                  </a:lnTo>
                  <a:lnTo>
                    <a:pt x="12" y="527"/>
                  </a:lnTo>
                  <a:lnTo>
                    <a:pt x="7" y="550"/>
                  </a:lnTo>
                  <a:lnTo>
                    <a:pt x="2" y="573"/>
                  </a:lnTo>
                  <a:lnTo>
                    <a:pt x="2" y="573"/>
                  </a:lnTo>
                  <a:lnTo>
                    <a:pt x="1" y="582"/>
                  </a:lnTo>
                  <a:lnTo>
                    <a:pt x="0" y="591"/>
                  </a:lnTo>
                  <a:lnTo>
                    <a:pt x="0" y="611"/>
                  </a:lnTo>
                  <a:lnTo>
                    <a:pt x="1" y="631"/>
                  </a:lnTo>
                  <a:lnTo>
                    <a:pt x="2" y="650"/>
                  </a:lnTo>
                  <a:lnTo>
                    <a:pt x="2" y="650"/>
                  </a:lnTo>
                  <a:lnTo>
                    <a:pt x="2" y="652"/>
                  </a:lnTo>
                  <a:lnTo>
                    <a:pt x="3" y="653"/>
                  </a:lnTo>
                  <a:lnTo>
                    <a:pt x="5" y="654"/>
                  </a:lnTo>
                  <a:lnTo>
                    <a:pt x="6" y="654"/>
                  </a:lnTo>
                  <a:lnTo>
                    <a:pt x="8" y="654"/>
                  </a:lnTo>
                  <a:lnTo>
                    <a:pt x="10" y="653"/>
                  </a:lnTo>
                  <a:lnTo>
                    <a:pt x="11" y="652"/>
                  </a:lnTo>
                  <a:lnTo>
                    <a:pt x="11" y="650"/>
                  </a:lnTo>
                  <a:lnTo>
                    <a:pt x="11" y="650"/>
                  </a:lnTo>
                  <a:lnTo>
                    <a:pt x="10" y="608"/>
                  </a:lnTo>
                  <a:lnTo>
                    <a:pt x="10" y="587"/>
                  </a:lnTo>
                  <a:lnTo>
                    <a:pt x="11" y="577"/>
                  </a:lnTo>
                  <a:lnTo>
                    <a:pt x="12" y="567"/>
                  </a:lnTo>
                  <a:lnTo>
                    <a:pt x="12" y="567"/>
                  </a:lnTo>
                  <a:lnTo>
                    <a:pt x="17" y="548"/>
                  </a:lnTo>
                  <a:lnTo>
                    <a:pt x="22" y="528"/>
                  </a:lnTo>
                  <a:lnTo>
                    <a:pt x="27" y="509"/>
                  </a:lnTo>
                  <a:lnTo>
                    <a:pt x="28" y="498"/>
                  </a:lnTo>
                  <a:lnTo>
                    <a:pt x="29" y="489"/>
                  </a:lnTo>
                  <a:lnTo>
                    <a:pt x="29" y="489"/>
                  </a:lnTo>
                  <a:lnTo>
                    <a:pt x="32" y="471"/>
                  </a:lnTo>
                  <a:lnTo>
                    <a:pt x="35" y="454"/>
                  </a:lnTo>
                  <a:lnTo>
                    <a:pt x="41" y="420"/>
                  </a:lnTo>
                  <a:lnTo>
                    <a:pt x="41" y="420"/>
                  </a:lnTo>
                  <a:lnTo>
                    <a:pt x="47" y="382"/>
                  </a:lnTo>
                  <a:lnTo>
                    <a:pt x="51" y="362"/>
                  </a:lnTo>
                  <a:lnTo>
                    <a:pt x="56" y="343"/>
                  </a:lnTo>
                  <a:lnTo>
                    <a:pt x="56" y="343"/>
                  </a:lnTo>
                  <a:lnTo>
                    <a:pt x="60" y="324"/>
                  </a:lnTo>
                  <a:lnTo>
                    <a:pt x="65" y="303"/>
                  </a:lnTo>
                  <a:lnTo>
                    <a:pt x="71" y="262"/>
                  </a:lnTo>
                  <a:lnTo>
                    <a:pt x="71" y="262"/>
                  </a:lnTo>
                  <a:lnTo>
                    <a:pt x="75" y="240"/>
                  </a:lnTo>
                  <a:lnTo>
                    <a:pt x="80" y="219"/>
                  </a:lnTo>
                  <a:lnTo>
                    <a:pt x="84" y="198"/>
                  </a:lnTo>
                  <a:lnTo>
                    <a:pt x="88" y="176"/>
                  </a:lnTo>
                  <a:lnTo>
                    <a:pt x="88" y="176"/>
                  </a:lnTo>
                  <a:lnTo>
                    <a:pt x="95" y="134"/>
                  </a:lnTo>
                  <a:lnTo>
                    <a:pt x="100" y="90"/>
                  </a:lnTo>
                  <a:lnTo>
                    <a:pt x="104" y="70"/>
                  </a:lnTo>
                  <a:lnTo>
                    <a:pt x="108" y="48"/>
                  </a:lnTo>
                  <a:lnTo>
                    <a:pt x="113" y="27"/>
                  </a:lnTo>
                  <a:lnTo>
                    <a:pt x="119" y="7"/>
                  </a:lnTo>
                  <a:lnTo>
                    <a:pt x="119" y="7"/>
                  </a:lnTo>
                  <a:lnTo>
                    <a:pt x="120" y="5"/>
                  </a:lnTo>
                  <a:lnTo>
                    <a:pt x="119" y="3"/>
                  </a:lnTo>
                  <a:lnTo>
                    <a:pt x="118" y="2"/>
                  </a:lnTo>
                  <a:lnTo>
                    <a:pt x="116" y="0"/>
                  </a:lnTo>
                  <a:lnTo>
                    <a:pt x="115" y="0"/>
                  </a:lnTo>
                  <a:lnTo>
                    <a:pt x="113" y="2"/>
                  </a:lnTo>
                  <a:lnTo>
                    <a:pt x="112" y="3"/>
                  </a:lnTo>
                  <a:lnTo>
                    <a:pt x="111" y="4"/>
                  </a:lnTo>
                  <a:lnTo>
                    <a:pt x="111" y="4"/>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70" name="Freeform 733"/>
            <p:cNvSpPr/>
            <p:nvPr/>
          </p:nvSpPr>
          <p:spPr bwMode="auto">
            <a:xfrm>
              <a:off x="5746751" y="4235450"/>
              <a:ext cx="46038" cy="260350"/>
            </a:xfrm>
            <a:custGeom>
              <a:avLst/>
              <a:gdLst/>
              <a:ahLst/>
              <a:cxnLst>
                <a:cxn ang="0">
                  <a:pos x="76" y="2"/>
                </a:cxn>
                <a:cxn ang="0">
                  <a:pos x="70" y="31"/>
                </a:cxn>
                <a:cxn ang="0">
                  <a:pos x="69" y="60"/>
                </a:cxn>
                <a:cxn ang="0">
                  <a:pos x="70" y="106"/>
                </a:cxn>
                <a:cxn ang="0">
                  <a:pos x="70" y="120"/>
                </a:cxn>
                <a:cxn ang="0">
                  <a:pos x="65" y="152"/>
                </a:cxn>
                <a:cxn ang="0">
                  <a:pos x="50" y="215"/>
                </a:cxn>
                <a:cxn ang="0">
                  <a:pos x="44" y="248"/>
                </a:cxn>
                <a:cxn ang="0">
                  <a:pos x="40" y="279"/>
                </a:cxn>
                <a:cxn ang="0">
                  <a:pos x="30" y="342"/>
                </a:cxn>
                <a:cxn ang="0">
                  <a:pos x="21" y="373"/>
                </a:cxn>
                <a:cxn ang="0">
                  <a:pos x="7" y="430"/>
                </a:cxn>
                <a:cxn ang="0">
                  <a:pos x="1" y="473"/>
                </a:cxn>
                <a:cxn ang="0">
                  <a:pos x="0" y="488"/>
                </a:cxn>
                <a:cxn ang="0">
                  <a:pos x="2" y="491"/>
                </a:cxn>
                <a:cxn ang="0">
                  <a:pos x="5" y="492"/>
                </a:cxn>
                <a:cxn ang="0">
                  <a:pos x="8" y="491"/>
                </a:cxn>
                <a:cxn ang="0">
                  <a:pos x="9" y="488"/>
                </a:cxn>
                <a:cxn ang="0">
                  <a:pos x="10" y="472"/>
                </a:cxn>
                <a:cxn ang="0">
                  <a:pos x="17" y="428"/>
                </a:cxn>
                <a:cxn ang="0">
                  <a:pos x="33" y="369"/>
                </a:cxn>
                <a:cxn ang="0">
                  <a:pos x="40" y="341"/>
                </a:cxn>
                <a:cxn ang="0">
                  <a:pos x="49" y="284"/>
                </a:cxn>
                <a:cxn ang="0">
                  <a:pos x="53" y="256"/>
                </a:cxn>
                <a:cxn ang="0">
                  <a:pos x="58" y="224"/>
                </a:cxn>
                <a:cxn ang="0">
                  <a:pos x="72" y="161"/>
                </a:cxn>
                <a:cxn ang="0">
                  <a:pos x="78" y="129"/>
                </a:cxn>
                <a:cxn ang="0">
                  <a:pos x="80" y="103"/>
                </a:cxn>
                <a:cxn ang="0">
                  <a:pos x="80" y="76"/>
                </a:cxn>
                <a:cxn ang="0">
                  <a:pos x="81" y="22"/>
                </a:cxn>
                <a:cxn ang="0">
                  <a:pos x="85" y="5"/>
                </a:cxn>
                <a:cxn ang="0">
                  <a:pos x="85" y="3"/>
                </a:cxn>
                <a:cxn ang="0">
                  <a:pos x="83" y="0"/>
                </a:cxn>
                <a:cxn ang="0">
                  <a:pos x="78" y="0"/>
                </a:cxn>
                <a:cxn ang="0">
                  <a:pos x="76" y="2"/>
                </a:cxn>
              </a:cxnLst>
              <a:rect l="0" t="0" r="r" b="b"/>
              <a:pathLst>
                <a:path w="85" h="492">
                  <a:moveTo>
                    <a:pt x="76" y="2"/>
                  </a:moveTo>
                  <a:lnTo>
                    <a:pt x="76" y="2"/>
                  </a:lnTo>
                  <a:lnTo>
                    <a:pt x="72" y="17"/>
                  </a:lnTo>
                  <a:lnTo>
                    <a:pt x="70" y="31"/>
                  </a:lnTo>
                  <a:lnTo>
                    <a:pt x="69" y="46"/>
                  </a:lnTo>
                  <a:lnTo>
                    <a:pt x="69" y="60"/>
                  </a:lnTo>
                  <a:lnTo>
                    <a:pt x="70" y="91"/>
                  </a:lnTo>
                  <a:lnTo>
                    <a:pt x="70" y="106"/>
                  </a:lnTo>
                  <a:lnTo>
                    <a:pt x="70" y="120"/>
                  </a:lnTo>
                  <a:lnTo>
                    <a:pt x="70" y="120"/>
                  </a:lnTo>
                  <a:lnTo>
                    <a:pt x="68" y="136"/>
                  </a:lnTo>
                  <a:lnTo>
                    <a:pt x="65" y="152"/>
                  </a:lnTo>
                  <a:lnTo>
                    <a:pt x="58" y="184"/>
                  </a:lnTo>
                  <a:lnTo>
                    <a:pt x="50" y="215"/>
                  </a:lnTo>
                  <a:lnTo>
                    <a:pt x="47" y="232"/>
                  </a:lnTo>
                  <a:lnTo>
                    <a:pt x="44" y="248"/>
                  </a:lnTo>
                  <a:lnTo>
                    <a:pt x="44" y="248"/>
                  </a:lnTo>
                  <a:lnTo>
                    <a:pt x="40" y="279"/>
                  </a:lnTo>
                  <a:lnTo>
                    <a:pt x="36" y="311"/>
                  </a:lnTo>
                  <a:lnTo>
                    <a:pt x="30" y="342"/>
                  </a:lnTo>
                  <a:lnTo>
                    <a:pt x="21" y="373"/>
                  </a:lnTo>
                  <a:lnTo>
                    <a:pt x="21" y="373"/>
                  </a:lnTo>
                  <a:lnTo>
                    <a:pt x="14" y="401"/>
                  </a:lnTo>
                  <a:lnTo>
                    <a:pt x="7" y="430"/>
                  </a:lnTo>
                  <a:lnTo>
                    <a:pt x="3" y="459"/>
                  </a:lnTo>
                  <a:lnTo>
                    <a:pt x="1" y="473"/>
                  </a:lnTo>
                  <a:lnTo>
                    <a:pt x="0" y="488"/>
                  </a:lnTo>
                  <a:lnTo>
                    <a:pt x="0" y="488"/>
                  </a:lnTo>
                  <a:lnTo>
                    <a:pt x="1" y="490"/>
                  </a:lnTo>
                  <a:lnTo>
                    <a:pt x="2" y="491"/>
                  </a:lnTo>
                  <a:lnTo>
                    <a:pt x="3" y="492"/>
                  </a:lnTo>
                  <a:lnTo>
                    <a:pt x="5" y="492"/>
                  </a:lnTo>
                  <a:lnTo>
                    <a:pt x="6" y="492"/>
                  </a:lnTo>
                  <a:lnTo>
                    <a:pt x="8" y="491"/>
                  </a:lnTo>
                  <a:lnTo>
                    <a:pt x="9" y="490"/>
                  </a:lnTo>
                  <a:lnTo>
                    <a:pt x="9" y="488"/>
                  </a:lnTo>
                  <a:lnTo>
                    <a:pt x="9" y="488"/>
                  </a:lnTo>
                  <a:lnTo>
                    <a:pt x="10" y="472"/>
                  </a:lnTo>
                  <a:lnTo>
                    <a:pt x="12" y="458"/>
                  </a:lnTo>
                  <a:lnTo>
                    <a:pt x="17" y="428"/>
                  </a:lnTo>
                  <a:lnTo>
                    <a:pt x="25" y="398"/>
                  </a:lnTo>
                  <a:lnTo>
                    <a:pt x="33" y="369"/>
                  </a:lnTo>
                  <a:lnTo>
                    <a:pt x="33" y="369"/>
                  </a:lnTo>
                  <a:lnTo>
                    <a:pt x="40" y="341"/>
                  </a:lnTo>
                  <a:lnTo>
                    <a:pt x="45" y="313"/>
                  </a:lnTo>
                  <a:lnTo>
                    <a:pt x="49" y="284"/>
                  </a:lnTo>
                  <a:lnTo>
                    <a:pt x="53" y="256"/>
                  </a:lnTo>
                  <a:lnTo>
                    <a:pt x="53" y="256"/>
                  </a:lnTo>
                  <a:lnTo>
                    <a:pt x="55" y="240"/>
                  </a:lnTo>
                  <a:lnTo>
                    <a:pt x="58" y="224"/>
                  </a:lnTo>
                  <a:lnTo>
                    <a:pt x="65" y="192"/>
                  </a:lnTo>
                  <a:lnTo>
                    <a:pt x="72" y="161"/>
                  </a:lnTo>
                  <a:lnTo>
                    <a:pt x="78" y="129"/>
                  </a:lnTo>
                  <a:lnTo>
                    <a:pt x="78" y="129"/>
                  </a:lnTo>
                  <a:lnTo>
                    <a:pt x="79" y="116"/>
                  </a:lnTo>
                  <a:lnTo>
                    <a:pt x="80" y="103"/>
                  </a:lnTo>
                  <a:lnTo>
                    <a:pt x="80" y="76"/>
                  </a:lnTo>
                  <a:lnTo>
                    <a:pt x="80" y="76"/>
                  </a:lnTo>
                  <a:lnTo>
                    <a:pt x="80" y="40"/>
                  </a:lnTo>
                  <a:lnTo>
                    <a:pt x="81" y="22"/>
                  </a:lnTo>
                  <a:lnTo>
                    <a:pt x="82" y="14"/>
                  </a:lnTo>
                  <a:lnTo>
                    <a:pt x="85" y="5"/>
                  </a:lnTo>
                  <a:lnTo>
                    <a:pt x="85" y="5"/>
                  </a:lnTo>
                  <a:lnTo>
                    <a:pt x="85" y="3"/>
                  </a:lnTo>
                  <a:lnTo>
                    <a:pt x="84" y="1"/>
                  </a:lnTo>
                  <a:lnTo>
                    <a:pt x="83" y="0"/>
                  </a:lnTo>
                  <a:lnTo>
                    <a:pt x="82" y="0"/>
                  </a:lnTo>
                  <a:lnTo>
                    <a:pt x="78" y="0"/>
                  </a:lnTo>
                  <a:lnTo>
                    <a:pt x="77" y="1"/>
                  </a:lnTo>
                  <a:lnTo>
                    <a:pt x="76" y="2"/>
                  </a:lnTo>
                  <a:lnTo>
                    <a:pt x="76" y="2"/>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71" name="Freeform 734"/>
            <p:cNvSpPr/>
            <p:nvPr/>
          </p:nvSpPr>
          <p:spPr bwMode="auto">
            <a:xfrm>
              <a:off x="5780088" y="4264025"/>
              <a:ext cx="34925" cy="196850"/>
            </a:xfrm>
            <a:custGeom>
              <a:avLst/>
              <a:gdLst/>
              <a:ahLst/>
              <a:cxnLst>
                <a:cxn ang="0">
                  <a:pos x="57" y="4"/>
                </a:cxn>
                <a:cxn ang="0">
                  <a:pos x="57" y="4"/>
                </a:cxn>
                <a:cxn ang="0">
                  <a:pos x="56" y="51"/>
                </a:cxn>
                <a:cxn ang="0">
                  <a:pos x="52" y="96"/>
                </a:cxn>
                <a:cxn ang="0">
                  <a:pos x="47" y="141"/>
                </a:cxn>
                <a:cxn ang="0">
                  <a:pos x="41" y="187"/>
                </a:cxn>
                <a:cxn ang="0">
                  <a:pos x="41" y="187"/>
                </a:cxn>
                <a:cxn ang="0">
                  <a:pos x="37" y="210"/>
                </a:cxn>
                <a:cxn ang="0">
                  <a:pos x="32" y="232"/>
                </a:cxn>
                <a:cxn ang="0">
                  <a:pos x="20" y="278"/>
                </a:cxn>
                <a:cxn ang="0">
                  <a:pos x="9" y="322"/>
                </a:cxn>
                <a:cxn ang="0">
                  <a:pos x="4" y="345"/>
                </a:cxn>
                <a:cxn ang="0">
                  <a:pos x="0" y="368"/>
                </a:cxn>
                <a:cxn ang="0">
                  <a:pos x="0" y="368"/>
                </a:cxn>
                <a:cxn ang="0">
                  <a:pos x="0" y="370"/>
                </a:cxn>
                <a:cxn ang="0">
                  <a:pos x="1" y="372"/>
                </a:cxn>
                <a:cxn ang="0">
                  <a:pos x="4" y="374"/>
                </a:cxn>
                <a:cxn ang="0">
                  <a:pos x="5" y="374"/>
                </a:cxn>
                <a:cxn ang="0">
                  <a:pos x="7" y="374"/>
                </a:cxn>
                <a:cxn ang="0">
                  <a:pos x="8" y="373"/>
                </a:cxn>
                <a:cxn ang="0">
                  <a:pos x="9" y="371"/>
                </a:cxn>
                <a:cxn ang="0">
                  <a:pos x="9" y="371"/>
                </a:cxn>
                <a:cxn ang="0">
                  <a:pos x="13" y="348"/>
                </a:cxn>
                <a:cxn ang="0">
                  <a:pos x="18" y="325"/>
                </a:cxn>
                <a:cxn ang="0">
                  <a:pos x="30" y="280"/>
                </a:cxn>
                <a:cxn ang="0">
                  <a:pos x="41" y="235"/>
                </a:cxn>
                <a:cxn ang="0">
                  <a:pos x="46" y="213"/>
                </a:cxn>
                <a:cxn ang="0">
                  <a:pos x="50" y="190"/>
                </a:cxn>
                <a:cxn ang="0">
                  <a:pos x="50" y="190"/>
                </a:cxn>
                <a:cxn ang="0">
                  <a:pos x="58" y="144"/>
                </a:cxn>
                <a:cxn ang="0">
                  <a:pos x="62" y="97"/>
                </a:cxn>
                <a:cxn ang="0">
                  <a:pos x="65" y="51"/>
                </a:cxn>
                <a:cxn ang="0">
                  <a:pos x="66" y="4"/>
                </a:cxn>
                <a:cxn ang="0">
                  <a:pos x="66" y="4"/>
                </a:cxn>
                <a:cxn ang="0">
                  <a:pos x="66" y="2"/>
                </a:cxn>
                <a:cxn ang="0">
                  <a:pos x="65" y="1"/>
                </a:cxn>
                <a:cxn ang="0">
                  <a:pos x="63" y="0"/>
                </a:cxn>
                <a:cxn ang="0">
                  <a:pos x="62" y="0"/>
                </a:cxn>
                <a:cxn ang="0">
                  <a:pos x="60" y="0"/>
                </a:cxn>
                <a:cxn ang="0">
                  <a:pos x="58" y="1"/>
                </a:cxn>
                <a:cxn ang="0">
                  <a:pos x="57" y="2"/>
                </a:cxn>
                <a:cxn ang="0">
                  <a:pos x="57" y="4"/>
                </a:cxn>
                <a:cxn ang="0">
                  <a:pos x="57" y="4"/>
                </a:cxn>
              </a:cxnLst>
              <a:rect l="0" t="0" r="r" b="b"/>
              <a:pathLst>
                <a:path w="66" h="374">
                  <a:moveTo>
                    <a:pt x="57" y="4"/>
                  </a:moveTo>
                  <a:lnTo>
                    <a:pt x="57" y="4"/>
                  </a:lnTo>
                  <a:lnTo>
                    <a:pt x="56" y="51"/>
                  </a:lnTo>
                  <a:lnTo>
                    <a:pt x="52" y="96"/>
                  </a:lnTo>
                  <a:lnTo>
                    <a:pt x="47" y="141"/>
                  </a:lnTo>
                  <a:lnTo>
                    <a:pt x="41" y="187"/>
                  </a:lnTo>
                  <a:lnTo>
                    <a:pt x="41" y="187"/>
                  </a:lnTo>
                  <a:lnTo>
                    <a:pt x="37" y="210"/>
                  </a:lnTo>
                  <a:lnTo>
                    <a:pt x="32" y="232"/>
                  </a:lnTo>
                  <a:lnTo>
                    <a:pt x="20" y="278"/>
                  </a:lnTo>
                  <a:lnTo>
                    <a:pt x="9" y="322"/>
                  </a:lnTo>
                  <a:lnTo>
                    <a:pt x="4" y="345"/>
                  </a:lnTo>
                  <a:lnTo>
                    <a:pt x="0" y="368"/>
                  </a:lnTo>
                  <a:lnTo>
                    <a:pt x="0" y="368"/>
                  </a:lnTo>
                  <a:lnTo>
                    <a:pt x="0" y="370"/>
                  </a:lnTo>
                  <a:lnTo>
                    <a:pt x="1" y="372"/>
                  </a:lnTo>
                  <a:lnTo>
                    <a:pt x="4" y="374"/>
                  </a:lnTo>
                  <a:lnTo>
                    <a:pt x="5" y="374"/>
                  </a:lnTo>
                  <a:lnTo>
                    <a:pt x="7" y="374"/>
                  </a:lnTo>
                  <a:lnTo>
                    <a:pt x="8" y="373"/>
                  </a:lnTo>
                  <a:lnTo>
                    <a:pt x="9" y="371"/>
                  </a:lnTo>
                  <a:lnTo>
                    <a:pt x="9" y="371"/>
                  </a:lnTo>
                  <a:lnTo>
                    <a:pt x="13" y="348"/>
                  </a:lnTo>
                  <a:lnTo>
                    <a:pt x="18" y="325"/>
                  </a:lnTo>
                  <a:lnTo>
                    <a:pt x="30" y="280"/>
                  </a:lnTo>
                  <a:lnTo>
                    <a:pt x="41" y="235"/>
                  </a:lnTo>
                  <a:lnTo>
                    <a:pt x="46" y="213"/>
                  </a:lnTo>
                  <a:lnTo>
                    <a:pt x="50" y="190"/>
                  </a:lnTo>
                  <a:lnTo>
                    <a:pt x="50" y="190"/>
                  </a:lnTo>
                  <a:lnTo>
                    <a:pt x="58" y="144"/>
                  </a:lnTo>
                  <a:lnTo>
                    <a:pt x="62" y="97"/>
                  </a:lnTo>
                  <a:lnTo>
                    <a:pt x="65" y="51"/>
                  </a:lnTo>
                  <a:lnTo>
                    <a:pt x="66" y="4"/>
                  </a:lnTo>
                  <a:lnTo>
                    <a:pt x="66" y="4"/>
                  </a:lnTo>
                  <a:lnTo>
                    <a:pt x="66" y="2"/>
                  </a:lnTo>
                  <a:lnTo>
                    <a:pt x="65" y="1"/>
                  </a:lnTo>
                  <a:lnTo>
                    <a:pt x="63" y="0"/>
                  </a:lnTo>
                  <a:lnTo>
                    <a:pt x="62" y="0"/>
                  </a:lnTo>
                  <a:lnTo>
                    <a:pt x="60" y="0"/>
                  </a:lnTo>
                  <a:lnTo>
                    <a:pt x="58" y="1"/>
                  </a:lnTo>
                  <a:lnTo>
                    <a:pt x="57" y="2"/>
                  </a:lnTo>
                  <a:lnTo>
                    <a:pt x="57" y="4"/>
                  </a:lnTo>
                  <a:lnTo>
                    <a:pt x="57" y="4"/>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72" name="Freeform 735"/>
            <p:cNvSpPr/>
            <p:nvPr/>
          </p:nvSpPr>
          <p:spPr bwMode="auto">
            <a:xfrm>
              <a:off x="5805488" y="4286250"/>
              <a:ext cx="42863" cy="160338"/>
            </a:xfrm>
            <a:custGeom>
              <a:avLst/>
              <a:gdLst/>
              <a:ahLst/>
              <a:cxnLst>
                <a:cxn ang="0">
                  <a:pos x="72" y="4"/>
                </a:cxn>
                <a:cxn ang="0">
                  <a:pos x="72" y="4"/>
                </a:cxn>
                <a:cxn ang="0">
                  <a:pos x="70" y="24"/>
                </a:cxn>
                <a:cxn ang="0">
                  <a:pos x="68" y="44"/>
                </a:cxn>
                <a:cxn ang="0">
                  <a:pos x="65" y="63"/>
                </a:cxn>
                <a:cxn ang="0">
                  <a:pos x="61" y="82"/>
                </a:cxn>
                <a:cxn ang="0">
                  <a:pos x="54" y="120"/>
                </a:cxn>
                <a:cxn ang="0">
                  <a:pos x="47" y="158"/>
                </a:cxn>
                <a:cxn ang="0">
                  <a:pos x="47" y="158"/>
                </a:cxn>
                <a:cxn ang="0">
                  <a:pos x="43" y="177"/>
                </a:cxn>
                <a:cxn ang="0">
                  <a:pos x="36" y="195"/>
                </a:cxn>
                <a:cxn ang="0">
                  <a:pos x="24" y="230"/>
                </a:cxn>
                <a:cxn ang="0">
                  <a:pos x="24" y="230"/>
                </a:cxn>
                <a:cxn ang="0">
                  <a:pos x="20" y="246"/>
                </a:cxn>
                <a:cxn ang="0">
                  <a:pos x="16" y="264"/>
                </a:cxn>
                <a:cxn ang="0">
                  <a:pos x="14" y="272"/>
                </a:cxn>
                <a:cxn ang="0">
                  <a:pos x="11" y="280"/>
                </a:cxn>
                <a:cxn ang="0">
                  <a:pos x="6" y="289"/>
                </a:cxn>
                <a:cxn ang="0">
                  <a:pos x="1" y="296"/>
                </a:cxn>
                <a:cxn ang="0">
                  <a:pos x="1" y="296"/>
                </a:cxn>
                <a:cxn ang="0">
                  <a:pos x="0" y="298"/>
                </a:cxn>
                <a:cxn ang="0">
                  <a:pos x="0" y="299"/>
                </a:cxn>
                <a:cxn ang="0">
                  <a:pos x="2" y="302"/>
                </a:cxn>
                <a:cxn ang="0">
                  <a:pos x="3" y="303"/>
                </a:cxn>
                <a:cxn ang="0">
                  <a:pos x="4" y="304"/>
                </a:cxn>
                <a:cxn ang="0">
                  <a:pos x="6" y="303"/>
                </a:cxn>
                <a:cxn ang="0">
                  <a:pos x="9" y="302"/>
                </a:cxn>
                <a:cxn ang="0">
                  <a:pos x="9" y="302"/>
                </a:cxn>
                <a:cxn ang="0">
                  <a:pos x="13" y="297"/>
                </a:cxn>
                <a:cxn ang="0">
                  <a:pos x="16" y="291"/>
                </a:cxn>
                <a:cxn ang="0">
                  <a:pos x="21" y="279"/>
                </a:cxn>
                <a:cxn ang="0">
                  <a:pos x="24" y="267"/>
                </a:cxn>
                <a:cxn ang="0">
                  <a:pos x="27" y="253"/>
                </a:cxn>
                <a:cxn ang="0">
                  <a:pos x="27" y="253"/>
                </a:cxn>
                <a:cxn ang="0">
                  <a:pos x="32" y="232"/>
                </a:cxn>
                <a:cxn ang="0">
                  <a:pos x="39" y="211"/>
                </a:cxn>
                <a:cxn ang="0">
                  <a:pos x="48" y="190"/>
                </a:cxn>
                <a:cxn ang="0">
                  <a:pos x="54" y="170"/>
                </a:cxn>
                <a:cxn ang="0">
                  <a:pos x="54" y="170"/>
                </a:cxn>
                <a:cxn ang="0">
                  <a:pos x="63" y="129"/>
                </a:cxn>
                <a:cxn ang="0">
                  <a:pos x="72" y="88"/>
                </a:cxn>
                <a:cxn ang="0">
                  <a:pos x="76" y="67"/>
                </a:cxn>
                <a:cxn ang="0">
                  <a:pos x="78" y="47"/>
                </a:cxn>
                <a:cxn ang="0">
                  <a:pos x="80" y="25"/>
                </a:cxn>
                <a:cxn ang="0">
                  <a:pos x="81" y="4"/>
                </a:cxn>
                <a:cxn ang="0">
                  <a:pos x="81" y="4"/>
                </a:cxn>
                <a:cxn ang="0">
                  <a:pos x="80" y="3"/>
                </a:cxn>
                <a:cxn ang="0">
                  <a:pos x="79" y="1"/>
                </a:cxn>
                <a:cxn ang="0">
                  <a:pos x="78" y="0"/>
                </a:cxn>
                <a:cxn ang="0">
                  <a:pos x="76" y="0"/>
                </a:cxn>
                <a:cxn ang="0">
                  <a:pos x="75" y="0"/>
                </a:cxn>
                <a:cxn ang="0">
                  <a:pos x="73" y="1"/>
                </a:cxn>
                <a:cxn ang="0">
                  <a:pos x="72" y="3"/>
                </a:cxn>
                <a:cxn ang="0">
                  <a:pos x="72" y="4"/>
                </a:cxn>
                <a:cxn ang="0">
                  <a:pos x="72" y="4"/>
                </a:cxn>
              </a:cxnLst>
              <a:rect l="0" t="0" r="r" b="b"/>
              <a:pathLst>
                <a:path w="81" h="304">
                  <a:moveTo>
                    <a:pt x="72" y="4"/>
                  </a:moveTo>
                  <a:lnTo>
                    <a:pt x="72" y="4"/>
                  </a:lnTo>
                  <a:lnTo>
                    <a:pt x="70" y="24"/>
                  </a:lnTo>
                  <a:lnTo>
                    <a:pt x="68" y="44"/>
                  </a:lnTo>
                  <a:lnTo>
                    <a:pt x="65" y="63"/>
                  </a:lnTo>
                  <a:lnTo>
                    <a:pt x="61" y="82"/>
                  </a:lnTo>
                  <a:lnTo>
                    <a:pt x="54" y="120"/>
                  </a:lnTo>
                  <a:lnTo>
                    <a:pt x="47" y="158"/>
                  </a:lnTo>
                  <a:lnTo>
                    <a:pt x="47" y="158"/>
                  </a:lnTo>
                  <a:lnTo>
                    <a:pt x="43" y="177"/>
                  </a:lnTo>
                  <a:lnTo>
                    <a:pt x="36" y="195"/>
                  </a:lnTo>
                  <a:lnTo>
                    <a:pt x="24" y="230"/>
                  </a:lnTo>
                  <a:lnTo>
                    <a:pt x="24" y="230"/>
                  </a:lnTo>
                  <a:lnTo>
                    <a:pt x="20" y="246"/>
                  </a:lnTo>
                  <a:lnTo>
                    <a:pt x="16" y="264"/>
                  </a:lnTo>
                  <a:lnTo>
                    <a:pt x="14" y="272"/>
                  </a:lnTo>
                  <a:lnTo>
                    <a:pt x="11" y="280"/>
                  </a:lnTo>
                  <a:lnTo>
                    <a:pt x="6" y="289"/>
                  </a:lnTo>
                  <a:lnTo>
                    <a:pt x="1" y="296"/>
                  </a:lnTo>
                  <a:lnTo>
                    <a:pt x="1" y="296"/>
                  </a:lnTo>
                  <a:lnTo>
                    <a:pt x="0" y="298"/>
                  </a:lnTo>
                  <a:lnTo>
                    <a:pt x="0" y="299"/>
                  </a:lnTo>
                  <a:lnTo>
                    <a:pt x="2" y="302"/>
                  </a:lnTo>
                  <a:lnTo>
                    <a:pt x="3" y="303"/>
                  </a:lnTo>
                  <a:lnTo>
                    <a:pt x="4" y="304"/>
                  </a:lnTo>
                  <a:lnTo>
                    <a:pt x="6" y="303"/>
                  </a:lnTo>
                  <a:lnTo>
                    <a:pt x="9" y="302"/>
                  </a:lnTo>
                  <a:lnTo>
                    <a:pt x="9" y="302"/>
                  </a:lnTo>
                  <a:lnTo>
                    <a:pt x="13" y="297"/>
                  </a:lnTo>
                  <a:lnTo>
                    <a:pt x="16" y="291"/>
                  </a:lnTo>
                  <a:lnTo>
                    <a:pt x="21" y="279"/>
                  </a:lnTo>
                  <a:lnTo>
                    <a:pt x="24" y="267"/>
                  </a:lnTo>
                  <a:lnTo>
                    <a:pt x="27" y="253"/>
                  </a:lnTo>
                  <a:lnTo>
                    <a:pt x="27" y="253"/>
                  </a:lnTo>
                  <a:lnTo>
                    <a:pt x="32" y="232"/>
                  </a:lnTo>
                  <a:lnTo>
                    <a:pt x="39" y="211"/>
                  </a:lnTo>
                  <a:lnTo>
                    <a:pt x="48" y="190"/>
                  </a:lnTo>
                  <a:lnTo>
                    <a:pt x="54" y="170"/>
                  </a:lnTo>
                  <a:lnTo>
                    <a:pt x="54" y="170"/>
                  </a:lnTo>
                  <a:lnTo>
                    <a:pt x="63" y="129"/>
                  </a:lnTo>
                  <a:lnTo>
                    <a:pt x="72" y="88"/>
                  </a:lnTo>
                  <a:lnTo>
                    <a:pt x="76" y="67"/>
                  </a:lnTo>
                  <a:lnTo>
                    <a:pt x="78" y="47"/>
                  </a:lnTo>
                  <a:lnTo>
                    <a:pt x="80" y="25"/>
                  </a:lnTo>
                  <a:lnTo>
                    <a:pt x="81" y="4"/>
                  </a:lnTo>
                  <a:lnTo>
                    <a:pt x="81" y="4"/>
                  </a:lnTo>
                  <a:lnTo>
                    <a:pt x="80" y="3"/>
                  </a:lnTo>
                  <a:lnTo>
                    <a:pt x="79" y="1"/>
                  </a:lnTo>
                  <a:lnTo>
                    <a:pt x="78" y="0"/>
                  </a:lnTo>
                  <a:lnTo>
                    <a:pt x="76" y="0"/>
                  </a:lnTo>
                  <a:lnTo>
                    <a:pt x="75" y="0"/>
                  </a:lnTo>
                  <a:lnTo>
                    <a:pt x="73" y="1"/>
                  </a:lnTo>
                  <a:lnTo>
                    <a:pt x="72" y="3"/>
                  </a:lnTo>
                  <a:lnTo>
                    <a:pt x="72" y="4"/>
                  </a:lnTo>
                  <a:lnTo>
                    <a:pt x="72"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73" name="Freeform 736"/>
            <p:cNvSpPr/>
            <p:nvPr/>
          </p:nvSpPr>
          <p:spPr bwMode="auto">
            <a:xfrm>
              <a:off x="5845176" y="4311650"/>
              <a:ext cx="38100" cy="122238"/>
            </a:xfrm>
            <a:custGeom>
              <a:avLst/>
              <a:gdLst/>
              <a:ahLst/>
              <a:cxnLst>
                <a:cxn ang="0">
                  <a:pos x="62" y="4"/>
                </a:cxn>
                <a:cxn ang="0">
                  <a:pos x="62" y="4"/>
                </a:cxn>
                <a:cxn ang="0">
                  <a:pos x="59" y="36"/>
                </a:cxn>
                <a:cxn ang="0">
                  <a:pos x="55" y="69"/>
                </a:cxn>
                <a:cxn ang="0">
                  <a:pos x="53" y="86"/>
                </a:cxn>
                <a:cxn ang="0">
                  <a:pos x="50" y="101"/>
                </a:cxn>
                <a:cxn ang="0">
                  <a:pos x="47" y="117"/>
                </a:cxn>
                <a:cxn ang="0">
                  <a:pos x="42" y="132"/>
                </a:cxn>
                <a:cxn ang="0">
                  <a:pos x="42" y="132"/>
                </a:cxn>
                <a:cxn ang="0">
                  <a:pos x="36" y="145"/>
                </a:cxn>
                <a:cxn ang="0">
                  <a:pos x="30" y="159"/>
                </a:cxn>
                <a:cxn ang="0">
                  <a:pos x="17" y="185"/>
                </a:cxn>
                <a:cxn ang="0">
                  <a:pos x="17" y="185"/>
                </a:cxn>
                <a:cxn ang="0">
                  <a:pos x="16" y="189"/>
                </a:cxn>
                <a:cxn ang="0">
                  <a:pos x="15" y="194"/>
                </a:cxn>
                <a:cxn ang="0">
                  <a:pos x="13" y="206"/>
                </a:cxn>
                <a:cxn ang="0">
                  <a:pos x="12" y="212"/>
                </a:cxn>
                <a:cxn ang="0">
                  <a:pos x="10" y="217"/>
                </a:cxn>
                <a:cxn ang="0">
                  <a:pos x="7" y="221"/>
                </a:cxn>
                <a:cxn ang="0">
                  <a:pos x="4" y="223"/>
                </a:cxn>
                <a:cxn ang="0">
                  <a:pos x="4" y="223"/>
                </a:cxn>
                <a:cxn ang="0">
                  <a:pos x="2" y="224"/>
                </a:cxn>
                <a:cxn ang="0">
                  <a:pos x="1" y="225"/>
                </a:cxn>
                <a:cxn ang="0">
                  <a:pos x="0" y="227"/>
                </a:cxn>
                <a:cxn ang="0">
                  <a:pos x="1" y="228"/>
                </a:cxn>
                <a:cxn ang="0">
                  <a:pos x="1" y="230"/>
                </a:cxn>
                <a:cxn ang="0">
                  <a:pos x="2" y="231"/>
                </a:cxn>
                <a:cxn ang="0">
                  <a:pos x="4" y="232"/>
                </a:cxn>
                <a:cxn ang="0">
                  <a:pos x="6" y="232"/>
                </a:cxn>
                <a:cxn ang="0">
                  <a:pos x="6" y="232"/>
                </a:cxn>
                <a:cxn ang="0">
                  <a:pos x="9" y="230"/>
                </a:cxn>
                <a:cxn ang="0">
                  <a:pos x="12" y="229"/>
                </a:cxn>
                <a:cxn ang="0">
                  <a:pos x="15" y="225"/>
                </a:cxn>
                <a:cxn ang="0">
                  <a:pos x="18" y="219"/>
                </a:cxn>
                <a:cxn ang="0">
                  <a:pos x="20" y="213"/>
                </a:cxn>
                <a:cxn ang="0">
                  <a:pos x="20" y="213"/>
                </a:cxn>
                <a:cxn ang="0">
                  <a:pos x="22" y="205"/>
                </a:cxn>
                <a:cxn ang="0">
                  <a:pos x="24" y="198"/>
                </a:cxn>
                <a:cxn ang="0">
                  <a:pos x="25" y="191"/>
                </a:cxn>
                <a:cxn ang="0">
                  <a:pos x="29" y="184"/>
                </a:cxn>
                <a:cxn ang="0">
                  <a:pos x="29" y="184"/>
                </a:cxn>
                <a:cxn ang="0">
                  <a:pos x="44" y="150"/>
                </a:cxn>
                <a:cxn ang="0">
                  <a:pos x="44" y="150"/>
                </a:cxn>
                <a:cxn ang="0">
                  <a:pos x="51" y="133"/>
                </a:cxn>
                <a:cxn ang="0">
                  <a:pos x="56" y="116"/>
                </a:cxn>
                <a:cxn ang="0">
                  <a:pos x="61" y="97"/>
                </a:cxn>
                <a:cxn ang="0">
                  <a:pos x="63" y="78"/>
                </a:cxn>
                <a:cxn ang="0">
                  <a:pos x="67" y="41"/>
                </a:cxn>
                <a:cxn ang="0">
                  <a:pos x="71" y="4"/>
                </a:cxn>
                <a:cxn ang="0">
                  <a:pos x="71" y="4"/>
                </a:cxn>
                <a:cxn ang="0">
                  <a:pos x="71" y="2"/>
                </a:cxn>
                <a:cxn ang="0">
                  <a:pos x="70" y="1"/>
                </a:cxn>
                <a:cxn ang="0">
                  <a:pos x="69" y="0"/>
                </a:cxn>
                <a:cxn ang="0">
                  <a:pos x="67" y="0"/>
                </a:cxn>
                <a:cxn ang="0">
                  <a:pos x="64" y="1"/>
                </a:cxn>
                <a:cxn ang="0">
                  <a:pos x="63" y="2"/>
                </a:cxn>
                <a:cxn ang="0">
                  <a:pos x="62" y="4"/>
                </a:cxn>
                <a:cxn ang="0">
                  <a:pos x="62" y="4"/>
                </a:cxn>
              </a:cxnLst>
              <a:rect l="0" t="0" r="r" b="b"/>
              <a:pathLst>
                <a:path w="71" h="232">
                  <a:moveTo>
                    <a:pt x="62" y="4"/>
                  </a:moveTo>
                  <a:lnTo>
                    <a:pt x="62" y="4"/>
                  </a:lnTo>
                  <a:lnTo>
                    <a:pt x="59" y="36"/>
                  </a:lnTo>
                  <a:lnTo>
                    <a:pt x="55" y="69"/>
                  </a:lnTo>
                  <a:lnTo>
                    <a:pt x="53" y="86"/>
                  </a:lnTo>
                  <a:lnTo>
                    <a:pt x="50" y="101"/>
                  </a:lnTo>
                  <a:lnTo>
                    <a:pt x="47" y="117"/>
                  </a:lnTo>
                  <a:lnTo>
                    <a:pt x="42" y="132"/>
                  </a:lnTo>
                  <a:lnTo>
                    <a:pt x="42" y="132"/>
                  </a:lnTo>
                  <a:lnTo>
                    <a:pt x="36" y="145"/>
                  </a:lnTo>
                  <a:lnTo>
                    <a:pt x="30" y="159"/>
                  </a:lnTo>
                  <a:lnTo>
                    <a:pt x="17" y="185"/>
                  </a:lnTo>
                  <a:lnTo>
                    <a:pt x="17" y="185"/>
                  </a:lnTo>
                  <a:lnTo>
                    <a:pt x="16" y="189"/>
                  </a:lnTo>
                  <a:lnTo>
                    <a:pt x="15" y="194"/>
                  </a:lnTo>
                  <a:lnTo>
                    <a:pt x="13" y="206"/>
                  </a:lnTo>
                  <a:lnTo>
                    <a:pt x="12" y="212"/>
                  </a:lnTo>
                  <a:lnTo>
                    <a:pt x="10" y="217"/>
                  </a:lnTo>
                  <a:lnTo>
                    <a:pt x="7" y="221"/>
                  </a:lnTo>
                  <a:lnTo>
                    <a:pt x="4" y="223"/>
                  </a:lnTo>
                  <a:lnTo>
                    <a:pt x="4" y="223"/>
                  </a:lnTo>
                  <a:lnTo>
                    <a:pt x="2" y="224"/>
                  </a:lnTo>
                  <a:lnTo>
                    <a:pt x="1" y="225"/>
                  </a:lnTo>
                  <a:lnTo>
                    <a:pt x="0" y="227"/>
                  </a:lnTo>
                  <a:lnTo>
                    <a:pt x="1" y="228"/>
                  </a:lnTo>
                  <a:lnTo>
                    <a:pt x="1" y="230"/>
                  </a:lnTo>
                  <a:lnTo>
                    <a:pt x="2" y="231"/>
                  </a:lnTo>
                  <a:lnTo>
                    <a:pt x="4" y="232"/>
                  </a:lnTo>
                  <a:lnTo>
                    <a:pt x="6" y="232"/>
                  </a:lnTo>
                  <a:lnTo>
                    <a:pt x="6" y="232"/>
                  </a:lnTo>
                  <a:lnTo>
                    <a:pt x="9" y="230"/>
                  </a:lnTo>
                  <a:lnTo>
                    <a:pt x="12" y="229"/>
                  </a:lnTo>
                  <a:lnTo>
                    <a:pt x="15" y="225"/>
                  </a:lnTo>
                  <a:lnTo>
                    <a:pt x="18" y="219"/>
                  </a:lnTo>
                  <a:lnTo>
                    <a:pt x="20" y="213"/>
                  </a:lnTo>
                  <a:lnTo>
                    <a:pt x="20" y="213"/>
                  </a:lnTo>
                  <a:lnTo>
                    <a:pt x="22" y="205"/>
                  </a:lnTo>
                  <a:lnTo>
                    <a:pt x="24" y="198"/>
                  </a:lnTo>
                  <a:lnTo>
                    <a:pt x="25" y="191"/>
                  </a:lnTo>
                  <a:lnTo>
                    <a:pt x="29" y="184"/>
                  </a:lnTo>
                  <a:lnTo>
                    <a:pt x="29" y="184"/>
                  </a:lnTo>
                  <a:lnTo>
                    <a:pt x="44" y="150"/>
                  </a:lnTo>
                  <a:lnTo>
                    <a:pt x="44" y="150"/>
                  </a:lnTo>
                  <a:lnTo>
                    <a:pt x="51" y="133"/>
                  </a:lnTo>
                  <a:lnTo>
                    <a:pt x="56" y="116"/>
                  </a:lnTo>
                  <a:lnTo>
                    <a:pt x="61" y="97"/>
                  </a:lnTo>
                  <a:lnTo>
                    <a:pt x="63" y="78"/>
                  </a:lnTo>
                  <a:lnTo>
                    <a:pt x="67" y="41"/>
                  </a:lnTo>
                  <a:lnTo>
                    <a:pt x="71" y="4"/>
                  </a:lnTo>
                  <a:lnTo>
                    <a:pt x="71" y="4"/>
                  </a:lnTo>
                  <a:lnTo>
                    <a:pt x="71" y="2"/>
                  </a:lnTo>
                  <a:lnTo>
                    <a:pt x="70" y="1"/>
                  </a:lnTo>
                  <a:lnTo>
                    <a:pt x="69" y="0"/>
                  </a:lnTo>
                  <a:lnTo>
                    <a:pt x="67" y="0"/>
                  </a:lnTo>
                  <a:lnTo>
                    <a:pt x="64" y="1"/>
                  </a:lnTo>
                  <a:lnTo>
                    <a:pt x="63" y="2"/>
                  </a:lnTo>
                  <a:lnTo>
                    <a:pt x="62" y="4"/>
                  </a:lnTo>
                  <a:lnTo>
                    <a:pt x="62"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74" name="Freeform 737"/>
            <p:cNvSpPr>
              <a:spLocks noEditPoints="1"/>
            </p:cNvSpPr>
            <p:nvPr/>
          </p:nvSpPr>
          <p:spPr bwMode="auto">
            <a:xfrm>
              <a:off x="5284788" y="4124325"/>
              <a:ext cx="636588" cy="654050"/>
            </a:xfrm>
            <a:custGeom>
              <a:avLst/>
              <a:gdLst/>
              <a:ahLst/>
              <a:cxnLst>
                <a:cxn ang="0">
                  <a:pos x="758" y="1226"/>
                </a:cxn>
                <a:cxn ang="0">
                  <a:pos x="680" y="1170"/>
                </a:cxn>
                <a:cxn ang="0">
                  <a:pos x="470" y="963"/>
                </a:cxn>
                <a:cxn ang="0">
                  <a:pos x="211" y="691"/>
                </a:cxn>
                <a:cxn ang="0">
                  <a:pos x="48" y="528"/>
                </a:cxn>
                <a:cxn ang="0">
                  <a:pos x="0" y="453"/>
                </a:cxn>
                <a:cxn ang="0">
                  <a:pos x="29" y="394"/>
                </a:cxn>
                <a:cxn ang="0">
                  <a:pos x="72" y="374"/>
                </a:cxn>
                <a:cxn ang="0">
                  <a:pos x="164" y="413"/>
                </a:cxn>
                <a:cxn ang="0">
                  <a:pos x="255" y="461"/>
                </a:cxn>
                <a:cxn ang="0">
                  <a:pos x="308" y="497"/>
                </a:cxn>
                <a:cxn ang="0">
                  <a:pos x="631" y="168"/>
                </a:cxn>
                <a:cxn ang="0">
                  <a:pos x="619" y="78"/>
                </a:cxn>
                <a:cxn ang="0">
                  <a:pos x="679" y="7"/>
                </a:cxn>
                <a:cxn ang="0">
                  <a:pos x="745" y="4"/>
                </a:cxn>
                <a:cxn ang="0">
                  <a:pos x="863" y="85"/>
                </a:cxn>
                <a:cxn ang="0">
                  <a:pos x="1020" y="246"/>
                </a:cxn>
                <a:cxn ang="0">
                  <a:pos x="1174" y="417"/>
                </a:cxn>
                <a:cxn ang="0">
                  <a:pos x="1203" y="504"/>
                </a:cxn>
                <a:cxn ang="0">
                  <a:pos x="1174" y="569"/>
                </a:cxn>
                <a:cxn ang="0">
                  <a:pos x="1108" y="602"/>
                </a:cxn>
                <a:cxn ang="0">
                  <a:pos x="1042" y="592"/>
                </a:cxn>
                <a:cxn ang="0">
                  <a:pos x="836" y="812"/>
                </a:cxn>
                <a:cxn ang="0">
                  <a:pos x="742" y="946"/>
                </a:cxn>
                <a:cxn ang="0">
                  <a:pos x="805" y="1026"/>
                </a:cxn>
                <a:cxn ang="0">
                  <a:pos x="848" y="1140"/>
                </a:cxn>
                <a:cxn ang="0">
                  <a:pos x="846" y="1212"/>
                </a:cxn>
                <a:cxn ang="0">
                  <a:pos x="807" y="1236"/>
                </a:cxn>
                <a:cxn ang="0">
                  <a:pos x="55" y="431"/>
                </a:cxn>
                <a:cxn ang="0">
                  <a:pos x="48" y="453"/>
                </a:cxn>
                <a:cxn ang="0">
                  <a:pos x="200" y="613"/>
                </a:cxn>
                <a:cxn ang="0">
                  <a:pos x="478" y="907"/>
                </a:cxn>
                <a:cxn ang="0">
                  <a:pos x="666" y="1093"/>
                </a:cxn>
                <a:cxn ang="0">
                  <a:pos x="780" y="1186"/>
                </a:cxn>
                <a:cxn ang="0">
                  <a:pos x="805" y="1181"/>
                </a:cxn>
                <a:cxn ang="0">
                  <a:pos x="795" y="1129"/>
                </a:cxn>
                <a:cxn ang="0">
                  <a:pos x="725" y="996"/>
                </a:cxn>
                <a:cxn ang="0">
                  <a:pos x="690" y="931"/>
                </a:cxn>
                <a:cxn ang="0">
                  <a:pos x="687" y="904"/>
                </a:cxn>
                <a:cxn ang="0">
                  <a:pos x="816" y="768"/>
                </a:cxn>
                <a:cxn ang="0">
                  <a:pos x="1010" y="557"/>
                </a:cxn>
                <a:cxn ang="0">
                  <a:pos x="1025" y="536"/>
                </a:cxn>
                <a:cxn ang="0">
                  <a:pos x="1050" y="540"/>
                </a:cxn>
                <a:cxn ang="0">
                  <a:pos x="1110" y="559"/>
                </a:cxn>
                <a:cxn ang="0">
                  <a:pos x="1143" y="535"/>
                </a:cxn>
                <a:cxn ang="0">
                  <a:pos x="1158" y="486"/>
                </a:cxn>
                <a:cxn ang="0">
                  <a:pos x="1111" y="411"/>
                </a:cxn>
                <a:cxn ang="0">
                  <a:pos x="996" y="286"/>
                </a:cxn>
                <a:cxn ang="0">
                  <a:pos x="822" y="108"/>
                </a:cxn>
                <a:cxn ang="0">
                  <a:pos x="747" y="50"/>
                </a:cxn>
                <a:cxn ang="0">
                  <a:pos x="688" y="57"/>
                </a:cxn>
                <a:cxn ang="0">
                  <a:pos x="658" y="111"/>
                </a:cxn>
                <a:cxn ang="0">
                  <a:pos x="679" y="159"/>
                </a:cxn>
                <a:cxn ang="0">
                  <a:pos x="674" y="184"/>
                </a:cxn>
                <a:cxn ang="0">
                  <a:pos x="425" y="444"/>
                </a:cxn>
                <a:cxn ang="0">
                  <a:pos x="324" y="533"/>
                </a:cxn>
                <a:cxn ang="0">
                  <a:pos x="301" y="542"/>
                </a:cxn>
                <a:cxn ang="0">
                  <a:pos x="235" y="502"/>
                </a:cxn>
                <a:cxn ang="0">
                  <a:pos x="170" y="470"/>
                </a:cxn>
                <a:cxn ang="0">
                  <a:pos x="116" y="434"/>
                </a:cxn>
              </a:cxnLst>
              <a:rect l="0" t="0" r="r" b="b"/>
              <a:pathLst>
                <a:path w="1204" h="1236">
                  <a:moveTo>
                    <a:pt x="799" y="1236"/>
                  </a:moveTo>
                  <a:lnTo>
                    <a:pt x="799" y="1236"/>
                  </a:lnTo>
                  <a:lnTo>
                    <a:pt x="792" y="1236"/>
                  </a:lnTo>
                  <a:lnTo>
                    <a:pt x="784" y="1235"/>
                  </a:lnTo>
                  <a:lnTo>
                    <a:pt x="777" y="1233"/>
                  </a:lnTo>
                  <a:lnTo>
                    <a:pt x="769" y="1231"/>
                  </a:lnTo>
                  <a:lnTo>
                    <a:pt x="769" y="1231"/>
                  </a:lnTo>
                  <a:lnTo>
                    <a:pt x="758" y="1226"/>
                  </a:lnTo>
                  <a:lnTo>
                    <a:pt x="747" y="1220"/>
                  </a:lnTo>
                  <a:lnTo>
                    <a:pt x="735" y="1214"/>
                  </a:lnTo>
                  <a:lnTo>
                    <a:pt x="724" y="1207"/>
                  </a:lnTo>
                  <a:lnTo>
                    <a:pt x="713" y="1199"/>
                  </a:lnTo>
                  <a:lnTo>
                    <a:pt x="701" y="1191"/>
                  </a:lnTo>
                  <a:lnTo>
                    <a:pt x="691" y="1180"/>
                  </a:lnTo>
                  <a:lnTo>
                    <a:pt x="680" y="1170"/>
                  </a:lnTo>
                  <a:lnTo>
                    <a:pt x="680" y="1170"/>
                  </a:lnTo>
                  <a:lnTo>
                    <a:pt x="656" y="1147"/>
                  </a:lnTo>
                  <a:lnTo>
                    <a:pt x="631" y="1124"/>
                  </a:lnTo>
                  <a:lnTo>
                    <a:pt x="631" y="1124"/>
                  </a:lnTo>
                  <a:lnTo>
                    <a:pt x="606" y="1103"/>
                  </a:lnTo>
                  <a:lnTo>
                    <a:pt x="582" y="1080"/>
                  </a:lnTo>
                  <a:lnTo>
                    <a:pt x="582" y="1080"/>
                  </a:lnTo>
                  <a:lnTo>
                    <a:pt x="526" y="1022"/>
                  </a:lnTo>
                  <a:lnTo>
                    <a:pt x="470" y="963"/>
                  </a:lnTo>
                  <a:lnTo>
                    <a:pt x="470" y="963"/>
                  </a:lnTo>
                  <a:lnTo>
                    <a:pt x="422" y="915"/>
                  </a:lnTo>
                  <a:lnTo>
                    <a:pt x="375" y="865"/>
                  </a:lnTo>
                  <a:lnTo>
                    <a:pt x="375" y="865"/>
                  </a:lnTo>
                  <a:lnTo>
                    <a:pt x="321" y="809"/>
                  </a:lnTo>
                  <a:lnTo>
                    <a:pt x="268" y="752"/>
                  </a:lnTo>
                  <a:lnTo>
                    <a:pt x="268" y="752"/>
                  </a:lnTo>
                  <a:lnTo>
                    <a:pt x="211" y="691"/>
                  </a:lnTo>
                  <a:lnTo>
                    <a:pt x="182" y="660"/>
                  </a:lnTo>
                  <a:lnTo>
                    <a:pt x="152" y="629"/>
                  </a:lnTo>
                  <a:lnTo>
                    <a:pt x="152" y="629"/>
                  </a:lnTo>
                  <a:lnTo>
                    <a:pt x="108" y="587"/>
                  </a:lnTo>
                  <a:lnTo>
                    <a:pt x="108" y="587"/>
                  </a:lnTo>
                  <a:lnTo>
                    <a:pt x="77" y="558"/>
                  </a:lnTo>
                  <a:lnTo>
                    <a:pt x="48" y="528"/>
                  </a:lnTo>
                  <a:lnTo>
                    <a:pt x="48" y="528"/>
                  </a:lnTo>
                  <a:lnTo>
                    <a:pt x="33" y="511"/>
                  </a:lnTo>
                  <a:lnTo>
                    <a:pt x="26" y="503"/>
                  </a:lnTo>
                  <a:lnTo>
                    <a:pt x="18" y="493"/>
                  </a:lnTo>
                  <a:lnTo>
                    <a:pt x="12" y="483"/>
                  </a:lnTo>
                  <a:lnTo>
                    <a:pt x="7" y="474"/>
                  </a:lnTo>
                  <a:lnTo>
                    <a:pt x="3" y="463"/>
                  </a:lnTo>
                  <a:lnTo>
                    <a:pt x="0" y="453"/>
                  </a:lnTo>
                  <a:lnTo>
                    <a:pt x="0" y="453"/>
                  </a:lnTo>
                  <a:lnTo>
                    <a:pt x="0" y="448"/>
                  </a:lnTo>
                  <a:lnTo>
                    <a:pt x="0" y="443"/>
                  </a:lnTo>
                  <a:lnTo>
                    <a:pt x="1" y="437"/>
                  </a:lnTo>
                  <a:lnTo>
                    <a:pt x="2" y="432"/>
                  </a:lnTo>
                  <a:lnTo>
                    <a:pt x="6" y="422"/>
                  </a:lnTo>
                  <a:lnTo>
                    <a:pt x="13" y="412"/>
                  </a:lnTo>
                  <a:lnTo>
                    <a:pt x="21" y="402"/>
                  </a:lnTo>
                  <a:lnTo>
                    <a:pt x="29" y="394"/>
                  </a:lnTo>
                  <a:lnTo>
                    <a:pt x="38" y="387"/>
                  </a:lnTo>
                  <a:lnTo>
                    <a:pt x="47" y="382"/>
                  </a:lnTo>
                  <a:lnTo>
                    <a:pt x="47" y="382"/>
                  </a:lnTo>
                  <a:lnTo>
                    <a:pt x="53" y="379"/>
                  </a:lnTo>
                  <a:lnTo>
                    <a:pt x="59" y="377"/>
                  </a:lnTo>
                  <a:lnTo>
                    <a:pt x="65" y="376"/>
                  </a:lnTo>
                  <a:lnTo>
                    <a:pt x="72" y="374"/>
                  </a:lnTo>
                  <a:lnTo>
                    <a:pt x="72" y="374"/>
                  </a:lnTo>
                  <a:lnTo>
                    <a:pt x="83" y="376"/>
                  </a:lnTo>
                  <a:lnTo>
                    <a:pt x="95" y="378"/>
                  </a:lnTo>
                  <a:lnTo>
                    <a:pt x="106" y="382"/>
                  </a:lnTo>
                  <a:lnTo>
                    <a:pt x="120" y="387"/>
                  </a:lnTo>
                  <a:lnTo>
                    <a:pt x="120" y="387"/>
                  </a:lnTo>
                  <a:lnTo>
                    <a:pt x="131" y="392"/>
                  </a:lnTo>
                  <a:lnTo>
                    <a:pt x="142" y="399"/>
                  </a:lnTo>
                  <a:lnTo>
                    <a:pt x="164" y="413"/>
                  </a:lnTo>
                  <a:lnTo>
                    <a:pt x="164" y="413"/>
                  </a:lnTo>
                  <a:lnTo>
                    <a:pt x="191" y="429"/>
                  </a:lnTo>
                  <a:lnTo>
                    <a:pt x="205" y="436"/>
                  </a:lnTo>
                  <a:lnTo>
                    <a:pt x="219" y="443"/>
                  </a:lnTo>
                  <a:lnTo>
                    <a:pt x="219" y="443"/>
                  </a:lnTo>
                  <a:lnTo>
                    <a:pt x="228" y="447"/>
                  </a:lnTo>
                  <a:lnTo>
                    <a:pt x="237" y="451"/>
                  </a:lnTo>
                  <a:lnTo>
                    <a:pt x="255" y="461"/>
                  </a:lnTo>
                  <a:lnTo>
                    <a:pt x="255" y="461"/>
                  </a:lnTo>
                  <a:lnTo>
                    <a:pt x="275" y="472"/>
                  </a:lnTo>
                  <a:lnTo>
                    <a:pt x="275" y="472"/>
                  </a:lnTo>
                  <a:lnTo>
                    <a:pt x="283" y="478"/>
                  </a:lnTo>
                  <a:lnTo>
                    <a:pt x="292" y="485"/>
                  </a:lnTo>
                  <a:lnTo>
                    <a:pt x="292" y="485"/>
                  </a:lnTo>
                  <a:lnTo>
                    <a:pt x="305" y="494"/>
                  </a:lnTo>
                  <a:lnTo>
                    <a:pt x="308" y="497"/>
                  </a:lnTo>
                  <a:lnTo>
                    <a:pt x="312" y="494"/>
                  </a:lnTo>
                  <a:lnTo>
                    <a:pt x="312" y="494"/>
                  </a:lnTo>
                  <a:lnTo>
                    <a:pt x="393" y="412"/>
                  </a:lnTo>
                  <a:lnTo>
                    <a:pt x="474" y="328"/>
                  </a:lnTo>
                  <a:lnTo>
                    <a:pt x="474" y="328"/>
                  </a:lnTo>
                  <a:lnTo>
                    <a:pt x="550" y="249"/>
                  </a:lnTo>
                  <a:lnTo>
                    <a:pt x="628" y="171"/>
                  </a:lnTo>
                  <a:lnTo>
                    <a:pt x="631" y="168"/>
                  </a:lnTo>
                  <a:lnTo>
                    <a:pt x="629" y="164"/>
                  </a:lnTo>
                  <a:lnTo>
                    <a:pt x="629" y="164"/>
                  </a:lnTo>
                  <a:lnTo>
                    <a:pt x="623" y="151"/>
                  </a:lnTo>
                  <a:lnTo>
                    <a:pt x="618" y="137"/>
                  </a:lnTo>
                  <a:lnTo>
                    <a:pt x="615" y="122"/>
                  </a:lnTo>
                  <a:lnTo>
                    <a:pt x="614" y="108"/>
                  </a:lnTo>
                  <a:lnTo>
                    <a:pt x="615" y="92"/>
                  </a:lnTo>
                  <a:lnTo>
                    <a:pt x="619" y="78"/>
                  </a:lnTo>
                  <a:lnTo>
                    <a:pt x="624" y="64"/>
                  </a:lnTo>
                  <a:lnTo>
                    <a:pt x="630" y="50"/>
                  </a:lnTo>
                  <a:lnTo>
                    <a:pt x="630" y="50"/>
                  </a:lnTo>
                  <a:lnTo>
                    <a:pt x="638" y="39"/>
                  </a:lnTo>
                  <a:lnTo>
                    <a:pt x="646" y="28"/>
                  </a:lnTo>
                  <a:lnTo>
                    <a:pt x="656" y="20"/>
                  </a:lnTo>
                  <a:lnTo>
                    <a:pt x="667" y="13"/>
                  </a:lnTo>
                  <a:lnTo>
                    <a:pt x="679" y="7"/>
                  </a:lnTo>
                  <a:lnTo>
                    <a:pt x="690" y="3"/>
                  </a:lnTo>
                  <a:lnTo>
                    <a:pt x="703" y="1"/>
                  </a:lnTo>
                  <a:lnTo>
                    <a:pt x="716" y="0"/>
                  </a:lnTo>
                  <a:lnTo>
                    <a:pt x="716" y="0"/>
                  </a:lnTo>
                  <a:lnTo>
                    <a:pt x="725" y="1"/>
                  </a:lnTo>
                  <a:lnTo>
                    <a:pt x="734" y="2"/>
                  </a:lnTo>
                  <a:lnTo>
                    <a:pt x="734" y="2"/>
                  </a:lnTo>
                  <a:lnTo>
                    <a:pt x="745" y="4"/>
                  </a:lnTo>
                  <a:lnTo>
                    <a:pt x="754" y="6"/>
                  </a:lnTo>
                  <a:lnTo>
                    <a:pt x="763" y="9"/>
                  </a:lnTo>
                  <a:lnTo>
                    <a:pt x="773" y="13"/>
                  </a:lnTo>
                  <a:lnTo>
                    <a:pt x="789" y="21"/>
                  </a:lnTo>
                  <a:lnTo>
                    <a:pt x="806" y="33"/>
                  </a:lnTo>
                  <a:lnTo>
                    <a:pt x="820" y="44"/>
                  </a:lnTo>
                  <a:lnTo>
                    <a:pt x="834" y="57"/>
                  </a:lnTo>
                  <a:lnTo>
                    <a:pt x="863" y="85"/>
                  </a:lnTo>
                  <a:lnTo>
                    <a:pt x="865" y="87"/>
                  </a:lnTo>
                  <a:lnTo>
                    <a:pt x="865" y="87"/>
                  </a:lnTo>
                  <a:lnTo>
                    <a:pt x="903" y="125"/>
                  </a:lnTo>
                  <a:lnTo>
                    <a:pt x="939" y="163"/>
                  </a:lnTo>
                  <a:lnTo>
                    <a:pt x="939" y="163"/>
                  </a:lnTo>
                  <a:lnTo>
                    <a:pt x="976" y="201"/>
                  </a:lnTo>
                  <a:lnTo>
                    <a:pt x="1013" y="239"/>
                  </a:lnTo>
                  <a:lnTo>
                    <a:pt x="1020" y="246"/>
                  </a:lnTo>
                  <a:lnTo>
                    <a:pt x="1020" y="246"/>
                  </a:lnTo>
                  <a:lnTo>
                    <a:pt x="1053" y="279"/>
                  </a:lnTo>
                  <a:lnTo>
                    <a:pt x="1085" y="313"/>
                  </a:lnTo>
                  <a:lnTo>
                    <a:pt x="1117" y="348"/>
                  </a:lnTo>
                  <a:lnTo>
                    <a:pt x="1147" y="383"/>
                  </a:lnTo>
                  <a:lnTo>
                    <a:pt x="1155" y="391"/>
                  </a:lnTo>
                  <a:lnTo>
                    <a:pt x="1155" y="391"/>
                  </a:lnTo>
                  <a:lnTo>
                    <a:pt x="1174" y="417"/>
                  </a:lnTo>
                  <a:lnTo>
                    <a:pt x="1184" y="429"/>
                  </a:lnTo>
                  <a:lnTo>
                    <a:pt x="1192" y="443"/>
                  </a:lnTo>
                  <a:lnTo>
                    <a:pt x="1198" y="457"/>
                  </a:lnTo>
                  <a:lnTo>
                    <a:pt x="1202" y="472"/>
                  </a:lnTo>
                  <a:lnTo>
                    <a:pt x="1203" y="479"/>
                  </a:lnTo>
                  <a:lnTo>
                    <a:pt x="1204" y="487"/>
                  </a:lnTo>
                  <a:lnTo>
                    <a:pt x="1203" y="495"/>
                  </a:lnTo>
                  <a:lnTo>
                    <a:pt x="1203" y="504"/>
                  </a:lnTo>
                  <a:lnTo>
                    <a:pt x="1203" y="504"/>
                  </a:lnTo>
                  <a:lnTo>
                    <a:pt x="1201" y="514"/>
                  </a:lnTo>
                  <a:lnTo>
                    <a:pt x="1198" y="524"/>
                  </a:lnTo>
                  <a:lnTo>
                    <a:pt x="1195" y="535"/>
                  </a:lnTo>
                  <a:lnTo>
                    <a:pt x="1191" y="544"/>
                  </a:lnTo>
                  <a:lnTo>
                    <a:pt x="1186" y="552"/>
                  </a:lnTo>
                  <a:lnTo>
                    <a:pt x="1181" y="560"/>
                  </a:lnTo>
                  <a:lnTo>
                    <a:pt x="1174" y="569"/>
                  </a:lnTo>
                  <a:lnTo>
                    <a:pt x="1167" y="575"/>
                  </a:lnTo>
                  <a:lnTo>
                    <a:pt x="1160" y="581"/>
                  </a:lnTo>
                  <a:lnTo>
                    <a:pt x="1153" y="586"/>
                  </a:lnTo>
                  <a:lnTo>
                    <a:pt x="1144" y="591"/>
                  </a:lnTo>
                  <a:lnTo>
                    <a:pt x="1136" y="596"/>
                  </a:lnTo>
                  <a:lnTo>
                    <a:pt x="1127" y="599"/>
                  </a:lnTo>
                  <a:lnTo>
                    <a:pt x="1117" y="601"/>
                  </a:lnTo>
                  <a:lnTo>
                    <a:pt x="1108" y="602"/>
                  </a:lnTo>
                  <a:lnTo>
                    <a:pt x="1098" y="603"/>
                  </a:lnTo>
                  <a:lnTo>
                    <a:pt x="1098" y="603"/>
                  </a:lnTo>
                  <a:lnTo>
                    <a:pt x="1085" y="602"/>
                  </a:lnTo>
                  <a:lnTo>
                    <a:pt x="1073" y="600"/>
                  </a:lnTo>
                  <a:lnTo>
                    <a:pt x="1061" y="596"/>
                  </a:lnTo>
                  <a:lnTo>
                    <a:pt x="1048" y="591"/>
                  </a:lnTo>
                  <a:lnTo>
                    <a:pt x="1045" y="589"/>
                  </a:lnTo>
                  <a:lnTo>
                    <a:pt x="1042" y="592"/>
                  </a:lnTo>
                  <a:lnTo>
                    <a:pt x="1042" y="592"/>
                  </a:lnTo>
                  <a:lnTo>
                    <a:pt x="993" y="644"/>
                  </a:lnTo>
                  <a:lnTo>
                    <a:pt x="944" y="697"/>
                  </a:lnTo>
                  <a:lnTo>
                    <a:pt x="944" y="697"/>
                  </a:lnTo>
                  <a:lnTo>
                    <a:pt x="890" y="755"/>
                  </a:lnTo>
                  <a:lnTo>
                    <a:pt x="863" y="784"/>
                  </a:lnTo>
                  <a:lnTo>
                    <a:pt x="836" y="812"/>
                  </a:lnTo>
                  <a:lnTo>
                    <a:pt x="836" y="812"/>
                  </a:lnTo>
                  <a:lnTo>
                    <a:pt x="806" y="842"/>
                  </a:lnTo>
                  <a:lnTo>
                    <a:pt x="778" y="873"/>
                  </a:lnTo>
                  <a:lnTo>
                    <a:pt x="778" y="873"/>
                  </a:lnTo>
                  <a:lnTo>
                    <a:pt x="731" y="923"/>
                  </a:lnTo>
                  <a:lnTo>
                    <a:pt x="728" y="926"/>
                  </a:lnTo>
                  <a:lnTo>
                    <a:pt x="730" y="930"/>
                  </a:lnTo>
                  <a:lnTo>
                    <a:pt x="730" y="930"/>
                  </a:lnTo>
                  <a:lnTo>
                    <a:pt x="742" y="946"/>
                  </a:lnTo>
                  <a:lnTo>
                    <a:pt x="742" y="946"/>
                  </a:lnTo>
                  <a:lnTo>
                    <a:pt x="754" y="962"/>
                  </a:lnTo>
                  <a:lnTo>
                    <a:pt x="767" y="979"/>
                  </a:lnTo>
                  <a:lnTo>
                    <a:pt x="771" y="983"/>
                  </a:lnTo>
                  <a:lnTo>
                    <a:pt x="771" y="983"/>
                  </a:lnTo>
                  <a:lnTo>
                    <a:pt x="790" y="1004"/>
                  </a:lnTo>
                  <a:lnTo>
                    <a:pt x="798" y="1015"/>
                  </a:lnTo>
                  <a:lnTo>
                    <a:pt x="805" y="1026"/>
                  </a:lnTo>
                  <a:lnTo>
                    <a:pt x="805" y="1026"/>
                  </a:lnTo>
                  <a:lnTo>
                    <a:pt x="811" y="1041"/>
                  </a:lnTo>
                  <a:lnTo>
                    <a:pt x="817" y="1056"/>
                  </a:lnTo>
                  <a:lnTo>
                    <a:pt x="828" y="1087"/>
                  </a:lnTo>
                  <a:lnTo>
                    <a:pt x="828" y="1087"/>
                  </a:lnTo>
                  <a:lnTo>
                    <a:pt x="838" y="1114"/>
                  </a:lnTo>
                  <a:lnTo>
                    <a:pt x="848" y="1140"/>
                  </a:lnTo>
                  <a:lnTo>
                    <a:pt x="848" y="1140"/>
                  </a:lnTo>
                  <a:lnTo>
                    <a:pt x="851" y="1150"/>
                  </a:lnTo>
                  <a:lnTo>
                    <a:pt x="854" y="1160"/>
                  </a:lnTo>
                  <a:lnTo>
                    <a:pt x="855" y="1169"/>
                  </a:lnTo>
                  <a:lnTo>
                    <a:pt x="856" y="1178"/>
                  </a:lnTo>
                  <a:lnTo>
                    <a:pt x="855" y="1187"/>
                  </a:lnTo>
                  <a:lnTo>
                    <a:pt x="853" y="1197"/>
                  </a:lnTo>
                  <a:lnTo>
                    <a:pt x="850" y="1204"/>
                  </a:lnTo>
                  <a:lnTo>
                    <a:pt x="846" y="1212"/>
                  </a:lnTo>
                  <a:lnTo>
                    <a:pt x="846" y="1212"/>
                  </a:lnTo>
                  <a:lnTo>
                    <a:pt x="842" y="1217"/>
                  </a:lnTo>
                  <a:lnTo>
                    <a:pt x="837" y="1223"/>
                  </a:lnTo>
                  <a:lnTo>
                    <a:pt x="831" y="1227"/>
                  </a:lnTo>
                  <a:lnTo>
                    <a:pt x="826" y="1230"/>
                  </a:lnTo>
                  <a:lnTo>
                    <a:pt x="820" y="1233"/>
                  </a:lnTo>
                  <a:lnTo>
                    <a:pt x="813" y="1235"/>
                  </a:lnTo>
                  <a:lnTo>
                    <a:pt x="807" y="1236"/>
                  </a:lnTo>
                  <a:lnTo>
                    <a:pt x="799" y="1236"/>
                  </a:lnTo>
                  <a:lnTo>
                    <a:pt x="799" y="1236"/>
                  </a:lnTo>
                  <a:close/>
                  <a:moveTo>
                    <a:pt x="86" y="424"/>
                  </a:moveTo>
                  <a:lnTo>
                    <a:pt x="86" y="424"/>
                  </a:lnTo>
                  <a:lnTo>
                    <a:pt x="76" y="424"/>
                  </a:lnTo>
                  <a:lnTo>
                    <a:pt x="65" y="427"/>
                  </a:lnTo>
                  <a:lnTo>
                    <a:pt x="60" y="429"/>
                  </a:lnTo>
                  <a:lnTo>
                    <a:pt x="55" y="431"/>
                  </a:lnTo>
                  <a:lnTo>
                    <a:pt x="50" y="434"/>
                  </a:lnTo>
                  <a:lnTo>
                    <a:pt x="47" y="439"/>
                  </a:lnTo>
                  <a:lnTo>
                    <a:pt x="47" y="439"/>
                  </a:lnTo>
                  <a:lnTo>
                    <a:pt x="46" y="442"/>
                  </a:lnTo>
                  <a:lnTo>
                    <a:pt x="45" y="446"/>
                  </a:lnTo>
                  <a:lnTo>
                    <a:pt x="46" y="449"/>
                  </a:lnTo>
                  <a:lnTo>
                    <a:pt x="48" y="453"/>
                  </a:lnTo>
                  <a:lnTo>
                    <a:pt x="48" y="453"/>
                  </a:lnTo>
                  <a:lnTo>
                    <a:pt x="60" y="471"/>
                  </a:lnTo>
                  <a:lnTo>
                    <a:pt x="73" y="487"/>
                  </a:lnTo>
                  <a:lnTo>
                    <a:pt x="88" y="503"/>
                  </a:lnTo>
                  <a:lnTo>
                    <a:pt x="104" y="519"/>
                  </a:lnTo>
                  <a:lnTo>
                    <a:pt x="104" y="519"/>
                  </a:lnTo>
                  <a:lnTo>
                    <a:pt x="129" y="542"/>
                  </a:lnTo>
                  <a:lnTo>
                    <a:pt x="153" y="566"/>
                  </a:lnTo>
                  <a:lnTo>
                    <a:pt x="200" y="613"/>
                  </a:lnTo>
                  <a:lnTo>
                    <a:pt x="247" y="662"/>
                  </a:lnTo>
                  <a:lnTo>
                    <a:pt x="291" y="710"/>
                  </a:lnTo>
                  <a:lnTo>
                    <a:pt x="291" y="710"/>
                  </a:lnTo>
                  <a:lnTo>
                    <a:pt x="349" y="772"/>
                  </a:lnTo>
                  <a:lnTo>
                    <a:pt x="407" y="833"/>
                  </a:lnTo>
                  <a:lnTo>
                    <a:pt x="407" y="833"/>
                  </a:lnTo>
                  <a:lnTo>
                    <a:pt x="443" y="870"/>
                  </a:lnTo>
                  <a:lnTo>
                    <a:pt x="478" y="907"/>
                  </a:lnTo>
                  <a:lnTo>
                    <a:pt x="478" y="907"/>
                  </a:lnTo>
                  <a:lnTo>
                    <a:pt x="518" y="950"/>
                  </a:lnTo>
                  <a:lnTo>
                    <a:pt x="560" y="992"/>
                  </a:lnTo>
                  <a:lnTo>
                    <a:pt x="560" y="992"/>
                  </a:lnTo>
                  <a:lnTo>
                    <a:pt x="595" y="1027"/>
                  </a:lnTo>
                  <a:lnTo>
                    <a:pt x="631" y="1060"/>
                  </a:lnTo>
                  <a:lnTo>
                    <a:pt x="631" y="1060"/>
                  </a:lnTo>
                  <a:lnTo>
                    <a:pt x="666" y="1093"/>
                  </a:lnTo>
                  <a:lnTo>
                    <a:pt x="701" y="1128"/>
                  </a:lnTo>
                  <a:lnTo>
                    <a:pt x="701" y="1128"/>
                  </a:lnTo>
                  <a:lnTo>
                    <a:pt x="717" y="1143"/>
                  </a:lnTo>
                  <a:lnTo>
                    <a:pt x="736" y="1161"/>
                  </a:lnTo>
                  <a:lnTo>
                    <a:pt x="748" y="1169"/>
                  </a:lnTo>
                  <a:lnTo>
                    <a:pt x="758" y="1176"/>
                  </a:lnTo>
                  <a:lnTo>
                    <a:pt x="769" y="1182"/>
                  </a:lnTo>
                  <a:lnTo>
                    <a:pt x="780" y="1186"/>
                  </a:lnTo>
                  <a:lnTo>
                    <a:pt x="780" y="1186"/>
                  </a:lnTo>
                  <a:lnTo>
                    <a:pt x="786" y="1187"/>
                  </a:lnTo>
                  <a:lnTo>
                    <a:pt x="791" y="1188"/>
                  </a:lnTo>
                  <a:lnTo>
                    <a:pt x="791" y="1188"/>
                  </a:lnTo>
                  <a:lnTo>
                    <a:pt x="796" y="1187"/>
                  </a:lnTo>
                  <a:lnTo>
                    <a:pt x="800" y="1186"/>
                  </a:lnTo>
                  <a:lnTo>
                    <a:pt x="802" y="1183"/>
                  </a:lnTo>
                  <a:lnTo>
                    <a:pt x="805" y="1181"/>
                  </a:lnTo>
                  <a:lnTo>
                    <a:pt x="805" y="1181"/>
                  </a:lnTo>
                  <a:lnTo>
                    <a:pt x="807" y="1177"/>
                  </a:lnTo>
                  <a:lnTo>
                    <a:pt x="808" y="1172"/>
                  </a:lnTo>
                  <a:lnTo>
                    <a:pt x="808" y="1166"/>
                  </a:lnTo>
                  <a:lnTo>
                    <a:pt x="807" y="1160"/>
                  </a:lnTo>
                  <a:lnTo>
                    <a:pt x="801" y="1145"/>
                  </a:lnTo>
                  <a:lnTo>
                    <a:pt x="795" y="1129"/>
                  </a:lnTo>
                  <a:lnTo>
                    <a:pt x="795" y="1129"/>
                  </a:lnTo>
                  <a:lnTo>
                    <a:pt x="791" y="1118"/>
                  </a:lnTo>
                  <a:lnTo>
                    <a:pt x="791" y="1118"/>
                  </a:lnTo>
                  <a:lnTo>
                    <a:pt x="783" y="1097"/>
                  </a:lnTo>
                  <a:lnTo>
                    <a:pt x="774" y="1076"/>
                  </a:lnTo>
                  <a:lnTo>
                    <a:pt x="763" y="1055"/>
                  </a:lnTo>
                  <a:lnTo>
                    <a:pt x="752" y="1036"/>
                  </a:lnTo>
                  <a:lnTo>
                    <a:pt x="738" y="1016"/>
                  </a:lnTo>
                  <a:lnTo>
                    <a:pt x="725" y="996"/>
                  </a:lnTo>
                  <a:lnTo>
                    <a:pt x="709" y="977"/>
                  </a:lnTo>
                  <a:lnTo>
                    <a:pt x="694" y="956"/>
                  </a:lnTo>
                  <a:lnTo>
                    <a:pt x="694" y="956"/>
                  </a:lnTo>
                  <a:lnTo>
                    <a:pt x="691" y="951"/>
                  </a:lnTo>
                  <a:lnTo>
                    <a:pt x="689" y="946"/>
                  </a:lnTo>
                  <a:lnTo>
                    <a:pt x="688" y="940"/>
                  </a:lnTo>
                  <a:lnTo>
                    <a:pt x="689" y="934"/>
                  </a:lnTo>
                  <a:lnTo>
                    <a:pt x="690" y="931"/>
                  </a:lnTo>
                  <a:lnTo>
                    <a:pt x="688" y="929"/>
                  </a:lnTo>
                  <a:lnTo>
                    <a:pt x="688" y="929"/>
                  </a:lnTo>
                  <a:lnTo>
                    <a:pt x="685" y="923"/>
                  </a:lnTo>
                  <a:lnTo>
                    <a:pt x="684" y="919"/>
                  </a:lnTo>
                  <a:lnTo>
                    <a:pt x="684" y="916"/>
                  </a:lnTo>
                  <a:lnTo>
                    <a:pt x="684" y="912"/>
                  </a:lnTo>
                  <a:lnTo>
                    <a:pt x="685" y="907"/>
                  </a:lnTo>
                  <a:lnTo>
                    <a:pt x="687" y="904"/>
                  </a:lnTo>
                  <a:lnTo>
                    <a:pt x="690" y="900"/>
                  </a:lnTo>
                  <a:lnTo>
                    <a:pt x="690" y="900"/>
                  </a:lnTo>
                  <a:lnTo>
                    <a:pt x="721" y="867"/>
                  </a:lnTo>
                  <a:lnTo>
                    <a:pt x="752" y="835"/>
                  </a:lnTo>
                  <a:lnTo>
                    <a:pt x="752" y="835"/>
                  </a:lnTo>
                  <a:lnTo>
                    <a:pt x="783" y="801"/>
                  </a:lnTo>
                  <a:lnTo>
                    <a:pt x="816" y="768"/>
                  </a:lnTo>
                  <a:lnTo>
                    <a:pt x="816" y="768"/>
                  </a:lnTo>
                  <a:lnTo>
                    <a:pt x="842" y="741"/>
                  </a:lnTo>
                  <a:lnTo>
                    <a:pt x="868" y="713"/>
                  </a:lnTo>
                  <a:lnTo>
                    <a:pt x="918" y="659"/>
                  </a:lnTo>
                  <a:lnTo>
                    <a:pt x="918" y="659"/>
                  </a:lnTo>
                  <a:lnTo>
                    <a:pt x="963" y="610"/>
                  </a:lnTo>
                  <a:lnTo>
                    <a:pt x="1008" y="562"/>
                  </a:lnTo>
                  <a:lnTo>
                    <a:pt x="1010" y="560"/>
                  </a:lnTo>
                  <a:lnTo>
                    <a:pt x="1010" y="557"/>
                  </a:lnTo>
                  <a:lnTo>
                    <a:pt x="1010" y="557"/>
                  </a:lnTo>
                  <a:lnTo>
                    <a:pt x="1010" y="554"/>
                  </a:lnTo>
                  <a:lnTo>
                    <a:pt x="1011" y="550"/>
                  </a:lnTo>
                  <a:lnTo>
                    <a:pt x="1013" y="546"/>
                  </a:lnTo>
                  <a:lnTo>
                    <a:pt x="1016" y="543"/>
                  </a:lnTo>
                  <a:lnTo>
                    <a:pt x="1016" y="543"/>
                  </a:lnTo>
                  <a:lnTo>
                    <a:pt x="1020" y="539"/>
                  </a:lnTo>
                  <a:lnTo>
                    <a:pt x="1025" y="536"/>
                  </a:lnTo>
                  <a:lnTo>
                    <a:pt x="1030" y="535"/>
                  </a:lnTo>
                  <a:lnTo>
                    <a:pt x="1035" y="534"/>
                  </a:lnTo>
                  <a:lnTo>
                    <a:pt x="1035" y="534"/>
                  </a:lnTo>
                  <a:lnTo>
                    <a:pt x="1039" y="535"/>
                  </a:lnTo>
                  <a:lnTo>
                    <a:pt x="1043" y="536"/>
                  </a:lnTo>
                  <a:lnTo>
                    <a:pt x="1046" y="537"/>
                  </a:lnTo>
                  <a:lnTo>
                    <a:pt x="1050" y="540"/>
                  </a:lnTo>
                  <a:lnTo>
                    <a:pt x="1050" y="540"/>
                  </a:lnTo>
                  <a:lnTo>
                    <a:pt x="1061" y="547"/>
                  </a:lnTo>
                  <a:lnTo>
                    <a:pt x="1074" y="554"/>
                  </a:lnTo>
                  <a:lnTo>
                    <a:pt x="1081" y="556"/>
                  </a:lnTo>
                  <a:lnTo>
                    <a:pt x="1089" y="558"/>
                  </a:lnTo>
                  <a:lnTo>
                    <a:pt x="1096" y="559"/>
                  </a:lnTo>
                  <a:lnTo>
                    <a:pt x="1103" y="560"/>
                  </a:lnTo>
                  <a:lnTo>
                    <a:pt x="1103" y="560"/>
                  </a:lnTo>
                  <a:lnTo>
                    <a:pt x="1110" y="559"/>
                  </a:lnTo>
                  <a:lnTo>
                    <a:pt x="1117" y="558"/>
                  </a:lnTo>
                  <a:lnTo>
                    <a:pt x="1117" y="558"/>
                  </a:lnTo>
                  <a:lnTo>
                    <a:pt x="1123" y="555"/>
                  </a:lnTo>
                  <a:lnTo>
                    <a:pt x="1128" y="551"/>
                  </a:lnTo>
                  <a:lnTo>
                    <a:pt x="1136" y="542"/>
                  </a:lnTo>
                  <a:lnTo>
                    <a:pt x="1136" y="542"/>
                  </a:lnTo>
                  <a:lnTo>
                    <a:pt x="1143" y="535"/>
                  </a:lnTo>
                  <a:lnTo>
                    <a:pt x="1143" y="535"/>
                  </a:lnTo>
                  <a:lnTo>
                    <a:pt x="1150" y="529"/>
                  </a:lnTo>
                  <a:lnTo>
                    <a:pt x="1154" y="523"/>
                  </a:lnTo>
                  <a:lnTo>
                    <a:pt x="1157" y="517"/>
                  </a:lnTo>
                  <a:lnTo>
                    <a:pt x="1159" y="511"/>
                  </a:lnTo>
                  <a:lnTo>
                    <a:pt x="1160" y="505"/>
                  </a:lnTo>
                  <a:lnTo>
                    <a:pt x="1160" y="498"/>
                  </a:lnTo>
                  <a:lnTo>
                    <a:pt x="1160" y="492"/>
                  </a:lnTo>
                  <a:lnTo>
                    <a:pt x="1158" y="486"/>
                  </a:lnTo>
                  <a:lnTo>
                    <a:pt x="1154" y="474"/>
                  </a:lnTo>
                  <a:lnTo>
                    <a:pt x="1147" y="462"/>
                  </a:lnTo>
                  <a:lnTo>
                    <a:pt x="1141" y="451"/>
                  </a:lnTo>
                  <a:lnTo>
                    <a:pt x="1134" y="441"/>
                  </a:lnTo>
                  <a:lnTo>
                    <a:pt x="1130" y="434"/>
                  </a:lnTo>
                  <a:lnTo>
                    <a:pt x="1130" y="434"/>
                  </a:lnTo>
                  <a:lnTo>
                    <a:pt x="1122" y="422"/>
                  </a:lnTo>
                  <a:lnTo>
                    <a:pt x="1111" y="411"/>
                  </a:lnTo>
                  <a:lnTo>
                    <a:pt x="1091" y="389"/>
                  </a:lnTo>
                  <a:lnTo>
                    <a:pt x="1091" y="389"/>
                  </a:lnTo>
                  <a:lnTo>
                    <a:pt x="1076" y="373"/>
                  </a:lnTo>
                  <a:lnTo>
                    <a:pt x="1063" y="357"/>
                  </a:lnTo>
                  <a:lnTo>
                    <a:pt x="1063" y="357"/>
                  </a:lnTo>
                  <a:lnTo>
                    <a:pt x="1046" y="338"/>
                  </a:lnTo>
                  <a:lnTo>
                    <a:pt x="1030" y="321"/>
                  </a:lnTo>
                  <a:lnTo>
                    <a:pt x="996" y="286"/>
                  </a:lnTo>
                  <a:lnTo>
                    <a:pt x="996" y="286"/>
                  </a:lnTo>
                  <a:lnTo>
                    <a:pt x="981" y="271"/>
                  </a:lnTo>
                  <a:lnTo>
                    <a:pt x="981" y="271"/>
                  </a:lnTo>
                  <a:lnTo>
                    <a:pt x="941" y="230"/>
                  </a:lnTo>
                  <a:lnTo>
                    <a:pt x="902" y="190"/>
                  </a:lnTo>
                  <a:lnTo>
                    <a:pt x="902" y="190"/>
                  </a:lnTo>
                  <a:lnTo>
                    <a:pt x="862" y="148"/>
                  </a:lnTo>
                  <a:lnTo>
                    <a:pt x="822" y="108"/>
                  </a:lnTo>
                  <a:lnTo>
                    <a:pt x="816" y="102"/>
                  </a:lnTo>
                  <a:lnTo>
                    <a:pt x="816" y="102"/>
                  </a:lnTo>
                  <a:lnTo>
                    <a:pt x="799" y="85"/>
                  </a:lnTo>
                  <a:lnTo>
                    <a:pt x="789" y="76"/>
                  </a:lnTo>
                  <a:lnTo>
                    <a:pt x="780" y="69"/>
                  </a:lnTo>
                  <a:lnTo>
                    <a:pt x="769" y="62"/>
                  </a:lnTo>
                  <a:lnTo>
                    <a:pt x="758" y="55"/>
                  </a:lnTo>
                  <a:lnTo>
                    <a:pt x="747" y="50"/>
                  </a:lnTo>
                  <a:lnTo>
                    <a:pt x="734" y="47"/>
                  </a:lnTo>
                  <a:lnTo>
                    <a:pt x="734" y="47"/>
                  </a:lnTo>
                  <a:lnTo>
                    <a:pt x="724" y="46"/>
                  </a:lnTo>
                  <a:lnTo>
                    <a:pt x="724" y="46"/>
                  </a:lnTo>
                  <a:lnTo>
                    <a:pt x="714" y="47"/>
                  </a:lnTo>
                  <a:lnTo>
                    <a:pt x="704" y="49"/>
                  </a:lnTo>
                  <a:lnTo>
                    <a:pt x="696" y="52"/>
                  </a:lnTo>
                  <a:lnTo>
                    <a:pt x="688" y="57"/>
                  </a:lnTo>
                  <a:lnTo>
                    <a:pt x="680" y="63"/>
                  </a:lnTo>
                  <a:lnTo>
                    <a:pt x="673" y="70"/>
                  </a:lnTo>
                  <a:lnTo>
                    <a:pt x="667" y="77"/>
                  </a:lnTo>
                  <a:lnTo>
                    <a:pt x="663" y="85"/>
                  </a:lnTo>
                  <a:lnTo>
                    <a:pt x="663" y="85"/>
                  </a:lnTo>
                  <a:lnTo>
                    <a:pt x="660" y="94"/>
                  </a:lnTo>
                  <a:lnTo>
                    <a:pt x="658" y="102"/>
                  </a:lnTo>
                  <a:lnTo>
                    <a:pt x="658" y="111"/>
                  </a:lnTo>
                  <a:lnTo>
                    <a:pt x="659" y="119"/>
                  </a:lnTo>
                  <a:lnTo>
                    <a:pt x="661" y="128"/>
                  </a:lnTo>
                  <a:lnTo>
                    <a:pt x="664" y="135"/>
                  </a:lnTo>
                  <a:lnTo>
                    <a:pt x="668" y="143"/>
                  </a:lnTo>
                  <a:lnTo>
                    <a:pt x="673" y="150"/>
                  </a:lnTo>
                  <a:lnTo>
                    <a:pt x="673" y="150"/>
                  </a:lnTo>
                  <a:lnTo>
                    <a:pt x="677" y="154"/>
                  </a:lnTo>
                  <a:lnTo>
                    <a:pt x="679" y="159"/>
                  </a:lnTo>
                  <a:lnTo>
                    <a:pt x="680" y="164"/>
                  </a:lnTo>
                  <a:lnTo>
                    <a:pt x="680" y="167"/>
                  </a:lnTo>
                  <a:lnTo>
                    <a:pt x="679" y="174"/>
                  </a:lnTo>
                  <a:lnTo>
                    <a:pt x="675" y="178"/>
                  </a:lnTo>
                  <a:lnTo>
                    <a:pt x="675" y="179"/>
                  </a:lnTo>
                  <a:lnTo>
                    <a:pt x="675" y="181"/>
                  </a:lnTo>
                  <a:lnTo>
                    <a:pt x="675" y="181"/>
                  </a:lnTo>
                  <a:lnTo>
                    <a:pt x="674" y="184"/>
                  </a:lnTo>
                  <a:lnTo>
                    <a:pt x="673" y="189"/>
                  </a:lnTo>
                  <a:lnTo>
                    <a:pt x="671" y="192"/>
                  </a:lnTo>
                  <a:lnTo>
                    <a:pt x="668" y="195"/>
                  </a:lnTo>
                  <a:lnTo>
                    <a:pt x="668" y="195"/>
                  </a:lnTo>
                  <a:lnTo>
                    <a:pt x="587" y="277"/>
                  </a:lnTo>
                  <a:lnTo>
                    <a:pt x="506" y="361"/>
                  </a:lnTo>
                  <a:lnTo>
                    <a:pt x="506" y="361"/>
                  </a:lnTo>
                  <a:lnTo>
                    <a:pt x="425" y="444"/>
                  </a:lnTo>
                  <a:lnTo>
                    <a:pt x="343" y="526"/>
                  </a:lnTo>
                  <a:lnTo>
                    <a:pt x="343" y="526"/>
                  </a:lnTo>
                  <a:lnTo>
                    <a:pt x="340" y="529"/>
                  </a:lnTo>
                  <a:lnTo>
                    <a:pt x="337" y="531"/>
                  </a:lnTo>
                  <a:lnTo>
                    <a:pt x="332" y="533"/>
                  </a:lnTo>
                  <a:lnTo>
                    <a:pt x="328" y="534"/>
                  </a:lnTo>
                  <a:lnTo>
                    <a:pt x="328" y="534"/>
                  </a:lnTo>
                  <a:lnTo>
                    <a:pt x="324" y="533"/>
                  </a:lnTo>
                  <a:lnTo>
                    <a:pt x="321" y="533"/>
                  </a:lnTo>
                  <a:lnTo>
                    <a:pt x="319" y="535"/>
                  </a:lnTo>
                  <a:lnTo>
                    <a:pt x="319" y="535"/>
                  </a:lnTo>
                  <a:lnTo>
                    <a:pt x="315" y="538"/>
                  </a:lnTo>
                  <a:lnTo>
                    <a:pt x="311" y="540"/>
                  </a:lnTo>
                  <a:lnTo>
                    <a:pt x="306" y="542"/>
                  </a:lnTo>
                  <a:lnTo>
                    <a:pt x="301" y="542"/>
                  </a:lnTo>
                  <a:lnTo>
                    <a:pt x="301" y="542"/>
                  </a:lnTo>
                  <a:lnTo>
                    <a:pt x="296" y="542"/>
                  </a:lnTo>
                  <a:lnTo>
                    <a:pt x="292" y="540"/>
                  </a:lnTo>
                  <a:lnTo>
                    <a:pt x="292" y="540"/>
                  </a:lnTo>
                  <a:lnTo>
                    <a:pt x="282" y="536"/>
                  </a:lnTo>
                  <a:lnTo>
                    <a:pt x="273" y="529"/>
                  </a:lnTo>
                  <a:lnTo>
                    <a:pt x="253" y="515"/>
                  </a:lnTo>
                  <a:lnTo>
                    <a:pt x="253" y="515"/>
                  </a:lnTo>
                  <a:lnTo>
                    <a:pt x="235" y="502"/>
                  </a:lnTo>
                  <a:lnTo>
                    <a:pt x="225" y="495"/>
                  </a:lnTo>
                  <a:lnTo>
                    <a:pt x="215" y="490"/>
                  </a:lnTo>
                  <a:lnTo>
                    <a:pt x="215" y="490"/>
                  </a:lnTo>
                  <a:lnTo>
                    <a:pt x="199" y="484"/>
                  </a:lnTo>
                  <a:lnTo>
                    <a:pt x="199" y="484"/>
                  </a:lnTo>
                  <a:lnTo>
                    <a:pt x="185" y="478"/>
                  </a:lnTo>
                  <a:lnTo>
                    <a:pt x="178" y="474"/>
                  </a:lnTo>
                  <a:lnTo>
                    <a:pt x="170" y="470"/>
                  </a:lnTo>
                  <a:lnTo>
                    <a:pt x="170" y="470"/>
                  </a:lnTo>
                  <a:lnTo>
                    <a:pt x="161" y="462"/>
                  </a:lnTo>
                  <a:lnTo>
                    <a:pt x="161" y="462"/>
                  </a:lnTo>
                  <a:lnTo>
                    <a:pt x="148" y="451"/>
                  </a:lnTo>
                  <a:lnTo>
                    <a:pt x="139" y="446"/>
                  </a:lnTo>
                  <a:lnTo>
                    <a:pt x="132" y="442"/>
                  </a:lnTo>
                  <a:lnTo>
                    <a:pt x="132" y="442"/>
                  </a:lnTo>
                  <a:lnTo>
                    <a:pt x="116" y="434"/>
                  </a:lnTo>
                  <a:lnTo>
                    <a:pt x="116" y="434"/>
                  </a:lnTo>
                  <a:lnTo>
                    <a:pt x="104" y="429"/>
                  </a:lnTo>
                  <a:lnTo>
                    <a:pt x="92" y="424"/>
                  </a:lnTo>
                  <a:lnTo>
                    <a:pt x="92" y="424"/>
                  </a:lnTo>
                  <a:lnTo>
                    <a:pt x="86" y="424"/>
                  </a:lnTo>
                  <a:lnTo>
                    <a:pt x="86" y="424"/>
                  </a:lnTo>
                  <a:close/>
                </a:path>
              </a:pathLst>
            </a:custGeom>
            <a:solidFill>
              <a:schemeClr val="bg1"/>
            </a:solid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75" name="Freeform 738"/>
            <p:cNvSpPr/>
            <p:nvPr/>
          </p:nvSpPr>
          <p:spPr bwMode="auto">
            <a:xfrm>
              <a:off x="5268913" y="4529138"/>
              <a:ext cx="252413" cy="261938"/>
            </a:xfrm>
            <a:custGeom>
              <a:avLst/>
              <a:gdLst/>
              <a:ahLst/>
              <a:cxnLst>
                <a:cxn ang="0">
                  <a:pos x="74" y="493"/>
                </a:cxn>
                <a:cxn ang="0">
                  <a:pos x="47" y="485"/>
                </a:cxn>
                <a:cxn ang="0">
                  <a:pos x="23" y="469"/>
                </a:cxn>
                <a:cxn ang="0">
                  <a:pos x="11" y="456"/>
                </a:cxn>
                <a:cxn ang="0">
                  <a:pos x="8" y="448"/>
                </a:cxn>
                <a:cxn ang="0">
                  <a:pos x="2" y="430"/>
                </a:cxn>
                <a:cxn ang="0">
                  <a:pos x="0" y="399"/>
                </a:cxn>
                <a:cxn ang="0">
                  <a:pos x="9" y="366"/>
                </a:cxn>
                <a:cxn ang="0">
                  <a:pos x="27" y="331"/>
                </a:cxn>
                <a:cxn ang="0">
                  <a:pos x="56" y="292"/>
                </a:cxn>
                <a:cxn ang="0">
                  <a:pos x="79" y="267"/>
                </a:cxn>
                <a:cxn ang="0">
                  <a:pos x="105" y="233"/>
                </a:cxn>
                <a:cxn ang="0">
                  <a:pos x="125" y="208"/>
                </a:cxn>
                <a:cxn ang="0">
                  <a:pos x="164" y="167"/>
                </a:cxn>
                <a:cxn ang="0">
                  <a:pos x="325" y="7"/>
                </a:cxn>
                <a:cxn ang="0">
                  <a:pos x="333" y="2"/>
                </a:cxn>
                <a:cxn ang="0">
                  <a:pos x="341" y="0"/>
                </a:cxn>
                <a:cxn ang="0">
                  <a:pos x="358" y="9"/>
                </a:cxn>
                <a:cxn ang="0">
                  <a:pos x="364" y="21"/>
                </a:cxn>
                <a:cxn ang="0">
                  <a:pos x="362" y="32"/>
                </a:cxn>
                <a:cxn ang="0">
                  <a:pos x="357" y="39"/>
                </a:cxn>
                <a:cxn ang="0">
                  <a:pos x="293" y="101"/>
                </a:cxn>
                <a:cxn ang="0">
                  <a:pos x="193" y="199"/>
                </a:cxn>
                <a:cxn ang="0">
                  <a:pos x="140" y="263"/>
                </a:cxn>
                <a:cxn ang="0">
                  <a:pos x="113" y="300"/>
                </a:cxn>
                <a:cxn ang="0">
                  <a:pos x="76" y="339"/>
                </a:cxn>
                <a:cxn ang="0">
                  <a:pos x="57" y="367"/>
                </a:cxn>
                <a:cxn ang="0">
                  <a:pos x="45" y="405"/>
                </a:cxn>
                <a:cxn ang="0">
                  <a:pos x="47" y="426"/>
                </a:cxn>
                <a:cxn ang="0">
                  <a:pos x="50" y="429"/>
                </a:cxn>
                <a:cxn ang="0">
                  <a:pos x="55" y="436"/>
                </a:cxn>
                <a:cxn ang="0">
                  <a:pos x="71" y="445"/>
                </a:cxn>
                <a:cxn ang="0">
                  <a:pos x="89" y="448"/>
                </a:cxn>
                <a:cxn ang="0">
                  <a:pos x="116" y="442"/>
                </a:cxn>
                <a:cxn ang="0">
                  <a:pos x="144" y="426"/>
                </a:cxn>
                <a:cxn ang="0">
                  <a:pos x="196" y="377"/>
                </a:cxn>
                <a:cxn ang="0">
                  <a:pos x="242" y="324"/>
                </a:cxn>
                <a:cxn ang="0">
                  <a:pos x="294" y="271"/>
                </a:cxn>
                <a:cxn ang="0">
                  <a:pos x="371" y="194"/>
                </a:cxn>
                <a:cxn ang="0">
                  <a:pos x="442" y="114"/>
                </a:cxn>
                <a:cxn ang="0">
                  <a:pos x="448" y="107"/>
                </a:cxn>
                <a:cxn ang="0">
                  <a:pos x="456" y="106"/>
                </a:cxn>
                <a:cxn ang="0">
                  <a:pos x="472" y="115"/>
                </a:cxn>
                <a:cxn ang="0">
                  <a:pos x="478" y="125"/>
                </a:cxn>
                <a:cxn ang="0">
                  <a:pos x="478" y="138"/>
                </a:cxn>
                <a:cxn ang="0">
                  <a:pos x="473" y="147"/>
                </a:cxn>
                <a:cxn ang="0">
                  <a:pos x="408" y="220"/>
                </a:cxn>
                <a:cxn ang="0">
                  <a:pos x="340" y="289"/>
                </a:cxn>
                <a:cxn ang="0">
                  <a:pos x="223" y="410"/>
                </a:cxn>
                <a:cxn ang="0">
                  <a:pos x="189" y="445"/>
                </a:cxn>
                <a:cxn ang="0">
                  <a:pos x="135" y="480"/>
                </a:cxn>
                <a:cxn ang="0">
                  <a:pos x="100" y="492"/>
                </a:cxn>
                <a:cxn ang="0">
                  <a:pos x="84" y="493"/>
                </a:cxn>
              </a:cxnLst>
              <a:rect l="0" t="0" r="r" b="b"/>
              <a:pathLst>
                <a:path w="479" h="493">
                  <a:moveTo>
                    <a:pt x="84" y="493"/>
                  </a:moveTo>
                  <a:lnTo>
                    <a:pt x="84" y="493"/>
                  </a:lnTo>
                  <a:lnTo>
                    <a:pt x="74" y="493"/>
                  </a:lnTo>
                  <a:lnTo>
                    <a:pt x="65" y="491"/>
                  </a:lnTo>
                  <a:lnTo>
                    <a:pt x="56" y="489"/>
                  </a:lnTo>
                  <a:lnTo>
                    <a:pt x="47" y="485"/>
                  </a:lnTo>
                  <a:lnTo>
                    <a:pt x="39" y="480"/>
                  </a:lnTo>
                  <a:lnTo>
                    <a:pt x="31" y="475"/>
                  </a:lnTo>
                  <a:lnTo>
                    <a:pt x="23" y="469"/>
                  </a:lnTo>
                  <a:lnTo>
                    <a:pt x="14" y="462"/>
                  </a:lnTo>
                  <a:lnTo>
                    <a:pt x="14" y="462"/>
                  </a:lnTo>
                  <a:lnTo>
                    <a:pt x="11" y="456"/>
                  </a:lnTo>
                  <a:lnTo>
                    <a:pt x="8" y="449"/>
                  </a:lnTo>
                  <a:lnTo>
                    <a:pt x="8" y="449"/>
                  </a:lnTo>
                  <a:lnTo>
                    <a:pt x="8" y="448"/>
                  </a:lnTo>
                  <a:lnTo>
                    <a:pt x="8" y="448"/>
                  </a:lnTo>
                  <a:lnTo>
                    <a:pt x="4" y="439"/>
                  </a:lnTo>
                  <a:lnTo>
                    <a:pt x="2" y="430"/>
                  </a:lnTo>
                  <a:lnTo>
                    <a:pt x="0" y="419"/>
                  </a:lnTo>
                  <a:lnTo>
                    <a:pt x="0" y="409"/>
                  </a:lnTo>
                  <a:lnTo>
                    <a:pt x="0" y="399"/>
                  </a:lnTo>
                  <a:lnTo>
                    <a:pt x="2" y="388"/>
                  </a:lnTo>
                  <a:lnTo>
                    <a:pt x="5" y="377"/>
                  </a:lnTo>
                  <a:lnTo>
                    <a:pt x="9" y="366"/>
                  </a:lnTo>
                  <a:lnTo>
                    <a:pt x="13" y="354"/>
                  </a:lnTo>
                  <a:lnTo>
                    <a:pt x="20" y="342"/>
                  </a:lnTo>
                  <a:lnTo>
                    <a:pt x="27" y="331"/>
                  </a:lnTo>
                  <a:lnTo>
                    <a:pt x="35" y="318"/>
                  </a:lnTo>
                  <a:lnTo>
                    <a:pt x="44" y="306"/>
                  </a:lnTo>
                  <a:lnTo>
                    <a:pt x="56" y="292"/>
                  </a:lnTo>
                  <a:lnTo>
                    <a:pt x="67" y="280"/>
                  </a:lnTo>
                  <a:lnTo>
                    <a:pt x="79" y="267"/>
                  </a:lnTo>
                  <a:lnTo>
                    <a:pt x="79" y="267"/>
                  </a:lnTo>
                  <a:lnTo>
                    <a:pt x="87" y="258"/>
                  </a:lnTo>
                  <a:lnTo>
                    <a:pt x="94" y="250"/>
                  </a:lnTo>
                  <a:lnTo>
                    <a:pt x="105" y="233"/>
                  </a:lnTo>
                  <a:lnTo>
                    <a:pt x="105" y="233"/>
                  </a:lnTo>
                  <a:lnTo>
                    <a:pt x="115" y="220"/>
                  </a:lnTo>
                  <a:lnTo>
                    <a:pt x="125" y="208"/>
                  </a:lnTo>
                  <a:lnTo>
                    <a:pt x="125" y="208"/>
                  </a:lnTo>
                  <a:lnTo>
                    <a:pt x="144" y="187"/>
                  </a:lnTo>
                  <a:lnTo>
                    <a:pt x="164" y="167"/>
                  </a:lnTo>
                  <a:lnTo>
                    <a:pt x="164" y="167"/>
                  </a:lnTo>
                  <a:lnTo>
                    <a:pt x="185" y="148"/>
                  </a:lnTo>
                  <a:lnTo>
                    <a:pt x="325" y="7"/>
                  </a:lnTo>
                  <a:lnTo>
                    <a:pt x="325" y="7"/>
                  </a:lnTo>
                  <a:lnTo>
                    <a:pt x="328" y="4"/>
                  </a:lnTo>
                  <a:lnTo>
                    <a:pt x="333" y="2"/>
                  </a:lnTo>
                  <a:lnTo>
                    <a:pt x="337" y="1"/>
                  </a:lnTo>
                  <a:lnTo>
                    <a:pt x="341" y="0"/>
                  </a:lnTo>
                  <a:lnTo>
                    <a:pt x="341" y="0"/>
                  </a:lnTo>
                  <a:lnTo>
                    <a:pt x="347" y="1"/>
                  </a:lnTo>
                  <a:lnTo>
                    <a:pt x="353" y="4"/>
                  </a:lnTo>
                  <a:lnTo>
                    <a:pt x="358" y="9"/>
                  </a:lnTo>
                  <a:lnTo>
                    <a:pt x="362" y="15"/>
                  </a:lnTo>
                  <a:lnTo>
                    <a:pt x="362" y="15"/>
                  </a:lnTo>
                  <a:lnTo>
                    <a:pt x="364" y="21"/>
                  </a:lnTo>
                  <a:lnTo>
                    <a:pt x="365" y="26"/>
                  </a:lnTo>
                  <a:lnTo>
                    <a:pt x="364" y="29"/>
                  </a:lnTo>
                  <a:lnTo>
                    <a:pt x="362" y="32"/>
                  </a:lnTo>
                  <a:lnTo>
                    <a:pt x="360" y="36"/>
                  </a:lnTo>
                  <a:lnTo>
                    <a:pt x="357" y="39"/>
                  </a:lnTo>
                  <a:lnTo>
                    <a:pt x="357" y="39"/>
                  </a:lnTo>
                  <a:lnTo>
                    <a:pt x="325" y="70"/>
                  </a:lnTo>
                  <a:lnTo>
                    <a:pt x="293" y="101"/>
                  </a:lnTo>
                  <a:lnTo>
                    <a:pt x="293" y="101"/>
                  </a:lnTo>
                  <a:lnTo>
                    <a:pt x="252" y="139"/>
                  </a:lnTo>
                  <a:lnTo>
                    <a:pt x="212" y="179"/>
                  </a:lnTo>
                  <a:lnTo>
                    <a:pt x="193" y="199"/>
                  </a:lnTo>
                  <a:lnTo>
                    <a:pt x="174" y="220"/>
                  </a:lnTo>
                  <a:lnTo>
                    <a:pt x="157" y="242"/>
                  </a:lnTo>
                  <a:lnTo>
                    <a:pt x="140" y="263"/>
                  </a:lnTo>
                  <a:lnTo>
                    <a:pt x="140" y="263"/>
                  </a:lnTo>
                  <a:lnTo>
                    <a:pt x="127" y="281"/>
                  </a:lnTo>
                  <a:lnTo>
                    <a:pt x="113" y="300"/>
                  </a:lnTo>
                  <a:lnTo>
                    <a:pt x="95" y="319"/>
                  </a:lnTo>
                  <a:lnTo>
                    <a:pt x="76" y="339"/>
                  </a:lnTo>
                  <a:lnTo>
                    <a:pt x="76" y="339"/>
                  </a:lnTo>
                  <a:lnTo>
                    <a:pt x="70" y="346"/>
                  </a:lnTo>
                  <a:lnTo>
                    <a:pt x="63" y="355"/>
                  </a:lnTo>
                  <a:lnTo>
                    <a:pt x="57" y="367"/>
                  </a:lnTo>
                  <a:lnTo>
                    <a:pt x="52" y="379"/>
                  </a:lnTo>
                  <a:lnTo>
                    <a:pt x="47" y="391"/>
                  </a:lnTo>
                  <a:lnTo>
                    <a:pt x="45" y="405"/>
                  </a:lnTo>
                  <a:lnTo>
                    <a:pt x="45" y="416"/>
                  </a:lnTo>
                  <a:lnTo>
                    <a:pt x="46" y="421"/>
                  </a:lnTo>
                  <a:lnTo>
                    <a:pt x="47" y="426"/>
                  </a:lnTo>
                  <a:lnTo>
                    <a:pt x="47" y="427"/>
                  </a:lnTo>
                  <a:lnTo>
                    <a:pt x="50" y="429"/>
                  </a:lnTo>
                  <a:lnTo>
                    <a:pt x="50" y="429"/>
                  </a:lnTo>
                  <a:lnTo>
                    <a:pt x="54" y="435"/>
                  </a:lnTo>
                  <a:lnTo>
                    <a:pt x="54" y="436"/>
                  </a:lnTo>
                  <a:lnTo>
                    <a:pt x="55" y="436"/>
                  </a:lnTo>
                  <a:lnTo>
                    <a:pt x="55" y="436"/>
                  </a:lnTo>
                  <a:lnTo>
                    <a:pt x="63" y="441"/>
                  </a:lnTo>
                  <a:lnTo>
                    <a:pt x="71" y="445"/>
                  </a:lnTo>
                  <a:lnTo>
                    <a:pt x="79" y="447"/>
                  </a:lnTo>
                  <a:lnTo>
                    <a:pt x="89" y="448"/>
                  </a:lnTo>
                  <a:lnTo>
                    <a:pt x="89" y="448"/>
                  </a:lnTo>
                  <a:lnTo>
                    <a:pt x="98" y="447"/>
                  </a:lnTo>
                  <a:lnTo>
                    <a:pt x="106" y="445"/>
                  </a:lnTo>
                  <a:lnTo>
                    <a:pt x="116" y="442"/>
                  </a:lnTo>
                  <a:lnTo>
                    <a:pt x="125" y="437"/>
                  </a:lnTo>
                  <a:lnTo>
                    <a:pt x="134" y="432"/>
                  </a:lnTo>
                  <a:lnTo>
                    <a:pt x="144" y="426"/>
                  </a:lnTo>
                  <a:lnTo>
                    <a:pt x="162" y="411"/>
                  </a:lnTo>
                  <a:lnTo>
                    <a:pt x="180" y="395"/>
                  </a:lnTo>
                  <a:lnTo>
                    <a:pt x="196" y="377"/>
                  </a:lnTo>
                  <a:lnTo>
                    <a:pt x="227" y="341"/>
                  </a:lnTo>
                  <a:lnTo>
                    <a:pt x="227" y="341"/>
                  </a:lnTo>
                  <a:lnTo>
                    <a:pt x="242" y="324"/>
                  </a:lnTo>
                  <a:lnTo>
                    <a:pt x="253" y="311"/>
                  </a:lnTo>
                  <a:lnTo>
                    <a:pt x="253" y="311"/>
                  </a:lnTo>
                  <a:lnTo>
                    <a:pt x="294" y="271"/>
                  </a:lnTo>
                  <a:lnTo>
                    <a:pt x="294" y="271"/>
                  </a:lnTo>
                  <a:lnTo>
                    <a:pt x="333" y="233"/>
                  </a:lnTo>
                  <a:lnTo>
                    <a:pt x="371" y="194"/>
                  </a:lnTo>
                  <a:lnTo>
                    <a:pt x="407" y="155"/>
                  </a:lnTo>
                  <a:lnTo>
                    <a:pt x="424" y="134"/>
                  </a:lnTo>
                  <a:lnTo>
                    <a:pt x="442" y="114"/>
                  </a:lnTo>
                  <a:lnTo>
                    <a:pt x="442" y="114"/>
                  </a:lnTo>
                  <a:lnTo>
                    <a:pt x="445" y="111"/>
                  </a:lnTo>
                  <a:lnTo>
                    <a:pt x="448" y="107"/>
                  </a:lnTo>
                  <a:lnTo>
                    <a:pt x="452" y="106"/>
                  </a:lnTo>
                  <a:lnTo>
                    <a:pt x="456" y="106"/>
                  </a:lnTo>
                  <a:lnTo>
                    <a:pt x="456" y="106"/>
                  </a:lnTo>
                  <a:lnTo>
                    <a:pt x="462" y="107"/>
                  </a:lnTo>
                  <a:lnTo>
                    <a:pt x="468" y="111"/>
                  </a:lnTo>
                  <a:lnTo>
                    <a:pt x="472" y="115"/>
                  </a:lnTo>
                  <a:lnTo>
                    <a:pt x="476" y="121"/>
                  </a:lnTo>
                  <a:lnTo>
                    <a:pt x="476" y="121"/>
                  </a:lnTo>
                  <a:lnTo>
                    <a:pt x="478" y="125"/>
                  </a:lnTo>
                  <a:lnTo>
                    <a:pt x="479" y="131"/>
                  </a:lnTo>
                  <a:lnTo>
                    <a:pt x="478" y="135"/>
                  </a:lnTo>
                  <a:lnTo>
                    <a:pt x="478" y="138"/>
                  </a:lnTo>
                  <a:lnTo>
                    <a:pt x="476" y="143"/>
                  </a:lnTo>
                  <a:lnTo>
                    <a:pt x="473" y="147"/>
                  </a:lnTo>
                  <a:lnTo>
                    <a:pt x="473" y="147"/>
                  </a:lnTo>
                  <a:lnTo>
                    <a:pt x="458" y="165"/>
                  </a:lnTo>
                  <a:lnTo>
                    <a:pt x="442" y="184"/>
                  </a:lnTo>
                  <a:lnTo>
                    <a:pt x="408" y="220"/>
                  </a:lnTo>
                  <a:lnTo>
                    <a:pt x="374" y="255"/>
                  </a:lnTo>
                  <a:lnTo>
                    <a:pt x="340" y="289"/>
                  </a:lnTo>
                  <a:lnTo>
                    <a:pt x="340" y="289"/>
                  </a:lnTo>
                  <a:lnTo>
                    <a:pt x="280" y="348"/>
                  </a:lnTo>
                  <a:lnTo>
                    <a:pt x="251" y="379"/>
                  </a:lnTo>
                  <a:lnTo>
                    <a:pt x="223" y="410"/>
                  </a:lnTo>
                  <a:lnTo>
                    <a:pt x="223" y="410"/>
                  </a:lnTo>
                  <a:lnTo>
                    <a:pt x="207" y="429"/>
                  </a:lnTo>
                  <a:lnTo>
                    <a:pt x="189" y="445"/>
                  </a:lnTo>
                  <a:lnTo>
                    <a:pt x="171" y="460"/>
                  </a:lnTo>
                  <a:lnTo>
                    <a:pt x="153" y="471"/>
                  </a:lnTo>
                  <a:lnTo>
                    <a:pt x="135" y="480"/>
                  </a:lnTo>
                  <a:lnTo>
                    <a:pt x="118" y="488"/>
                  </a:lnTo>
                  <a:lnTo>
                    <a:pt x="109" y="490"/>
                  </a:lnTo>
                  <a:lnTo>
                    <a:pt x="100" y="492"/>
                  </a:lnTo>
                  <a:lnTo>
                    <a:pt x="92" y="493"/>
                  </a:lnTo>
                  <a:lnTo>
                    <a:pt x="84" y="493"/>
                  </a:lnTo>
                  <a:lnTo>
                    <a:pt x="84" y="493"/>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grpSp>
      <p:grpSp>
        <p:nvGrpSpPr>
          <p:cNvPr id="8" name="组合 75"/>
          <p:cNvGrpSpPr/>
          <p:nvPr/>
        </p:nvGrpSpPr>
        <p:grpSpPr>
          <a:xfrm>
            <a:off x="3657592" y="2326726"/>
            <a:ext cx="424054" cy="429210"/>
            <a:chOff x="4194175" y="1193800"/>
            <a:chExt cx="669926" cy="677863"/>
          </a:xfrm>
          <a:solidFill>
            <a:schemeClr val="bg1"/>
          </a:solidFill>
        </p:grpSpPr>
        <p:sp>
          <p:nvSpPr>
            <p:cNvPr id="77" name="Freeform 867"/>
            <p:cNvSpPr/>
            <p:nvPr/>
          </p:nvSpPr>
          <p:spPr bwMode="auto">
            <a:xfrm>
              <a:off x="4217988" y="1674813"/>
              <a:ext cx="52388" cy="115888"/>
            </a:xfrm>
            <a:custGeom>
              <a:avLst/>
              <a:gdLst/>
              <a:ahLst/>
              <a:cxnLst>
                <a:cxn ang="0">
                  <a:pos x="94" y="0"/>
                </a:cxn>
                <a:cxn ang="0">
                  <a:pos x="94" y="0"/>
                </a:cxn>
                <a:cxn ang="0">
                  <a:pos x="88" y="1"/>
                </a:cxn>
                <a:cxn ang="0">
                  <a:pos x="84" y="3"/>
                </a:cxn>
                <a:cxn ang="0">
                  <a:pos x="81" y="5"/>
                </a:cxn>
                <a:cxn ang="0">
                  <a:pos x="78" y="7"/>
                </a:cxn>
                <a:cxn ang="0">
                  <a:pos x="73" y="14"/>
                </a:cxn>
                <a:cxn ang="0">
                  <a:pos x="69" y="22"/>
                </a:cxn>
                <a:cxn ang="0">
                  <a:pos x="69" y="22"/>
                </a:cxn>
                <a:cxn ang="0">
                  <a:pos x="62" y="37"/>
                </a:cxn>
                <a:cxn ang="0">
                  <a:pos x="55" y="53"/>
                </a:cxn>
                <a:cxn ang="0">
                  <a:pos x="44" y="83"/>
                </a:cxn>
                <a:cxn ang="0">
                  <a:pos x="44" y="83"/>
                </a:cxn>
                <a:cxn ang="0">
                  <a:pos x="31" y="118"/>
                </a:cxn>
                <a:cxn ang="0">
                  <a:pos x="18" y="153"/>
                </a:cxn>
                <a:cxn ang="0">
                  <a:pos x="18" y="153"/>
                </a:cxn>
                <a:cxn ang="0">
                  <a:pos x="7" y="183"/>
                </a:cxn>
                <a:cxn ang="0">
                  <a:pos x="3" y="197"/>
                </a:cxn>
                <a:cxn ang="0">
                  <a:pos x="0" y="214"/>
                </a:cxn>
                <a:cxn ang="0">
                  <a:pos x="0" y="214"/>
                </a:cxn>
                <a:cxn ang="0">
                  <a:pos x="0" y="216"/>
                </a:cxn>
                <a:cxn ang="0">
                  <a:pos x="1" y="217"/>
                </a:cxn>
                <a:cxn ang="0">
                  <a:pos x="2" y="218"/>
                </a:cxn>
                <a:cxn ang="0">
                  <a:pos x="4" y="218"/>
                </a:cxn>
                <a:cxn ang="0">
                  <a:pos x="7" y="217"/>
                </a:cxn>
                <a:cxn ang="0">
                  <a:pos x="9" y="216"/>
                </a:cxn>
                <a:cxn ang="0">
                  <a:pos x="9" y="214"/>
                </a:cxn>
                <a:cxn ang="0">
                  <a:pos x="9" y="214"/>
                </a:cxn>
                <a:cxn ang="0">
                  <a:pos x="11" y="201"/>
                </a:cxn>
                <a:cxn ang="0">
                  <a:pos x="14" y="189"/>
                </a:cxn>
                <a:cxn ang="0">
                  <a:pos x="18" y="177"/>
                </a:cxn>
                <a:cxn ang="0">
                  <a:pos x="22" y="164"/>
                </a:cxn>
                <a:cxn ang="0">
                  <a:pos x="33" y="140"/>
                </a:cxn>
                <a:cxn ang="0">
                  <a:pos x="42" y="117"/>
                </a:cxn>
                <a:cxn ang="0">
                  <a:pos x="42" y="117"/>
                </a:cxn>
                <a:cxn ang="0">
                  <a:pos x="52" y="89"/>
                </a:cxn>
                <a:cxn ang="0">
                  <a:pos x="63" y="62"/>
                </a:cxn>
                <a:cxn ang="0">
                  <a:pos x="63" y="62"/>
                </a:cxn>
                <a:cxn ang="0">
                  <a:pos x="68" y="47"/>
                </a:cxn>
                <a:cxn ang="0">
                  <a:pos x="74" y="31"/>
                </a:cxn>
                <a:cxn ang="0">
                  <a:pos x="78" y="24"/>
                </a:cxn>
                <a:cxn ang="0">
                  <a:pos x="82" y="16"/>
                </a:cxn>
                <a:cxn ang="0">
                  <a:pos x="88" y="12"/>
                </a:cxn>
                <a:cxn ang="0">
                  <a:pos x="92" y="10"/>
                </a:cxn>
                <a:cxn ang="0">
                  <a:pos x="96" y="9"/>
                </a:cxn>
                <a:cxn ang="0">
                  <a:pos x="96" y="9"/>
                </a:cxn>
                <a:cxn ang="0">
                  <a:pos x="98" y="9"/>
                </a:cxn>
                <a:cxn ang="0">
                  <a:pos x="99" y="7"/>
                </a:cxn>
                <a:cxn ang="0">
                  <a:pos x="99" y="6"/>
                </a:cxn>
                <a:cxn ang="0">
                  <a:pos x="99" y="4"/>
                </a:cxn>
                <a:cxn ang="0">
                  <a:pos x="97" y="1"/>
                </a:cxn>
                <a:cxn ang="0">
                  <a:pos x="96" y="1"/>
                </a:cxn>
                <a:cxn ang="0">
                  <a:pos x="94" y="0"/>
                </a:cxn>
                <a:cxn ang="0">
                  <a:pos x="94" y="0"/>
                </a:cxn>
              </a:cxnLst>
              <a:rect l="0" t="0" r="r" b="b"/>
              <a:pathLst>
                <a:path w="99" h="218">
                  <a:moveTo>
                    <a:pt x="94" y="0"/>
                  </a:moveTo>
                  <a:lnTo>
                    <a:pt x="94" y="0"/>
                  </a:lnTo>
                  <a:lnTo>
                    <a:pt x="88" y="1"/>
                  </a:lnTo>
                  <a:lnTo>
                    <a:pt x="84" y="3"/>
                  </a:lnTo>
                  <a:lnTo>
                    <a:pt x="81" y="5"/>
                  </a:lnTo>
                  <a:lnTo>
                    <a:pt x="78" y="7"/>
                  </a:lnTo>
                  <a:lnTo>
                    <a:pt x="73" y="14"/>
                  </a:lnTo>
                  <a:lnTo>
                    <a:pt x="69" y="22"/>
                  </a:lnTo>
                  <a:lnTo>
                    <a:pt x="69" y="22"/>
                  </a:lnTo>
                  <a:lnTo>
                    <a:pt x="62" y="37"/>
                  </a:lnTo>
                  <a:lnTo>
                    <a:pt x="55" y="53"/>
                  </a:lnTo>
                  <a:lnTo>
                    <a:pt x="44" y="83"/>
                  </a:lnTo>
                  <a:lnTo>
                    <a:pt x="44" y="83"/>
                  </a:lnTo>
                  <a:lnTo>
                    <a:pt x="31" y="118"/>
                  </a:lnTo>
                  <a:lnTo>
                    <a:pt x="18" y="153"/>
                  </a:lnTo>
                  <a:lnTo>
                    <a:pt x="18" y="153"/>
                  </a:lnTo>
                  <a:lnTo>
                    <a:pt x="7" y="183"/>
                  </a:lnTo>
                  <a:lnTo>
                    <a:pt x="3" y="197"/>
                  </a:lnTo>
                  <a:lnTo>
                    <a:pt x="0" y="214"/>
                  </a:lnTo>
                  <a:lnTo>
                    <a:pt x="0" y="214"/>
                  </a:lnTo>
                  <a:lnTo>
                    <a:pt x="0" y="216"/>
                  </a:lnTo>
                  <a:lnTo>
                    <a:pt x="1" y="217"/>
                  </a:lnTo>
                  <a:lnTo>
                    <a:pt x="2" y="218"/>
                  </a:lnTo>
                  <a:lnTo>
                    <a:pt x="4" y="218"/>
                  </a:lnTo>
                  <a:lnTo>
                    <a:pt x="7" y="217"/>
                  </a:lnTo>
                  <a:lnTo>
                    <a:pt x="9" y="216"/>
                  </a:lnTo>
                  <a:lnTo>
                    <a:pt x="9" y="214"/>
                  </a:lnTo>
                  <a:lnTo>
                    <a:pt x="9" y="214"/>
                  </a:lnTo>
                  <a:lnTo>
                    <a:pt x="11" y="201"/>
                  </a:lnTo>
                  <a:lnTo>
                    <a:pt x="14" y="189"/>
                  </a:lnTo>
                  <a:lnTo>
                    <a:pt x="18" y="177"/>
                  </a:lnTo>
                  <a:lnTo>
                    <a:pt x="22" y="164"/>
                  </a:lnTo>
                  <a:lnTo>
                    <a:pt x="33" y="140"/>
                  </a:lnTo>
                  <a:lnTo>
                    <a:pt x="42" y="117"/>
                  </a:lnTo>
                  <a:lnTo>
                    <a:pt x="42" y="117"/>
                  </a:lnTo>
                  <a:lnTo>
                    <a:pt x="52" y="89"/>
                  </a:lnTo>
                  <a:lnTo>
                    <a:pt x="63" y="62"/>
                  </a:lnTo>
                  <a:lnTo>
                    <a:pt x="63" y="62"/>
                  </a:lnTo>
                  <a:lnTo>
                    <a:pt x="68" y="47"/>
                  </a:lnTo>
                  <a:lnTo>
                    <a:pt x="74" y="31"/>
                  </a:lnTo>
                  <a:lnTo>
                    <a:pt x="78" y="24"/>
                  </a:lnTo>
                  <a:lnTo>
                    <a:pt x="82" y="16"/>
                  </a:lnTo>
                  <a:lnTo>
                    <a:pt x="88" y="12"/>
                  </a:lnTo>
                  <a:lnTo>
                    <a:pt x="92" y="10"/>
                  </a:lnTo>
                  <a:lnTo>
                    <a:pt x="96" y="9"/>
                  </a:lnTo>
                  <a:lnTo>
                    <a:pt x="96" y="9"/>
                  </a:lnTo>
                  <a:lnTo>
                    <a:pt x="98" y="9"/>
                  </a:lnTo>
                  <a:lnTo>
                    <a:pt x="99" y="7"/>
                  </a:lnTo>
                  <a:lnTo>
                    <a:pt x="99" y="6"/>
                  </a:lnTo>
                  <a:lnTo>
                    <a:pt x="99" y="4"/>
                  </a:lnTo>
                  <a:lnTo>
                    <a:pt x="97" y="1"/>
                  </a:lnTo>
                  <a:lnTo>
                    <a:pt x="96" y="1"/>
                  </a:lnTo>
                  <a:lnTo>
                    <a:pt x="94" y="0"/>
                  </a:lnTo>
                  <a:lnTo>
                    <a:pt x="94" y="0"/>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78" name="Freeform 868"/>
            <p:cNvSpPr/>
            <p:nvPr/>
          </p:nvSpPr>
          <p:spPr bwMode="auto">
            <a:xfrm>
              <a:off x="4229100" y="1665288"/>
              <a:ext cx="90488" cy="158750"/>
            </a:xfrm>
            <a:custGeom>
              <a:avLst/>
              <a:gdLst/>
              <a:ahLst/>
              <a:cxnLst>
                <a:cxn ang="0">
                  <a:pos x="162" y="3"/>
                </a:cxn>
                <a:cxn ang="0">
                  <a:pos x="162" y="3"/>
                </a:cxn>
                <a:cxn ang="0">
                  <a:pos x="157" y="13"/>
                </a:cxn>
                <a:cxn ang="0">
                  <a:pos x="152" y="21"/>
                </a:cxn>
                <a:cxn ang="0">
                  <a:pos x="146" y="28"/>
                </a:cxn>
                <a:cxn ang="0">
                  <a:pos x="139" y="34"/>
                </a:cxn>
                <a:cxn ang="0">
                  <a:pos x="139" y="34"/>
                </a:cxn>
                <a:cxn ang="0">
                  <a:pos x="135" y="41"/>
                </a:cxn>
                <a:cxn ang="0">
                  <a:pos x="131" y="49"/>
                </a:cxn>
                <a:cxn ang="0">
                  <a:pos x="122" y="63"/>
                </a:cxn>
                <a:cxn ang="0">
                  <a:pos x="122" y="63"/>
                </a:cxn>
                <a:cxn ang="0">
                  <a:pos x="81" y="134"/>
                </a:cxn>
                <a:cxn ang="0">
                  <a:pos x="81" y="134"/>
                </a:cxn>
                <a:cxn ang="0">
                  <a:pos x="59" y="172"/>
                </a:cxn>
                <a:cxn ang="0">
                  <a:pos x="39" y="212"/>
                </a:cxn>
                <a:cxn ang="0">
                  <a:pos x="20" y="251"/>
                </a:cxn>
                <a:cxn ang="0">
                  <a:pos x="1" y="292"/>
                </a:cxn>
                <a:cxn ang="0">
                  <a:pos x="1" y="292"/>
                </a:cxn>
                <a:cxn ang="0">
                  <a:pos x="0" y="294"/>
                </a:cxn>
                <a:cxn ang="0">
                  <a:pos x="0" y="296"/>
                </a:cxn>
                <a:cxn ang="0">
                  <a:pos x="3" y="299"/>
                </a:cxn>
                <a:cxn ang="0">
                  <a:pos x="5" y="299"/>
                </a:cxn>
                <a:cxn ang="0">
                  <a:pos x="7" y="299"/>
                </a:cxn>
                <a:cxn ang="0">
                  <a:pos x="8" y="298"/>
                </a:cxn>
                <a:cxn ang="0">
                  <a:pos x="9" y="297"/>
                </a:cxn>
                <a:cxn ang="0">
                  <a:pos x="9" y="297"/>
                </a:cxn>
                <a:cxn ang="0">
                  <a:pos x="28" y="257"/>
                </a:cxn>
                <a:cxn ang="0">
                  <a:pos x="47" y="216"/>
                </a:cxn>
                <a:cxn ang="0">
                  <a:pos x="68" y="177"/>
                </a:cxn>
                <a:cxn ang="0">
                  <a:pos x="89" y="138"/>
                </a:cxn>
                <a:cxn ang="0">
                  <a:pos x="89" y="138"/>
                </a:cxn>
                <a:cxn ang="0">
                  <a:pos x="131" y="69"/>
                </a:cxn>
                <a:cxn ang="0">
                  <a:pos x="131" y="69"/>
                </a:cxn>
                <a:cxn ang="0">
                  <a:pos x="141" y="53"/>
                </a:cxn>
                <a:cxn ang="0">
                  <a:pos x="152" y="38"/>
                </a:cxn>
                <a:cxn ang="0">
                  <a:pos x="163" y="23"/>
                </a:cxn>
                <a:cxn ang="0">
                  <a:pos x="167" y="15"/>
                </a:cxn>
                <a:cxn ang="0">
                  <a:pos x="171" y="7"/>
                </a:cxn>
                <a:cxn ang="0">
                  <a:pos x="171" y="7"/>
                </a:cxn>
                <a:cxn ang="0">
                  <a:pos x="171" y="5"/>
                </a:cxn>
                <a:cxn ang="0">
                  <a:pos x="171" y="2"/>
                </a:cxn>
                <a:cxn ang="0">
                  <a:pos x="170" y="1"/>
                </a:cxn>
                <a:cxn ang="0">
                  <a:pos x="168" y="0"/>
                </a:cxn>
                <a:cxn ang="0">
                  <a:pos x="165" y="1"/>
                </a:cxn>
                <a:cxn ang="0">
                  <a:pos x="163" y="2"/>
                </a:cxn>
                <a:cxn ang="0">
                  <a:pos x="162" y="3"/>
                </a:cxn>
                <a:cxn ang="0">
                  <a:pos x="162" y="3"/>
                </a:cxn>
              </a:cxnLst>
              <a:rect l="0" t="0" r="r" b="b"/>
              <a:pathLst>
                <a:path w="171" h="299">
                  <a:moveTo>
                    <a:pt x="162" y="3"/>
                  </a:moveTo>
                  <a:lnTo>
                    <a:pt x="162" y="3"/>
                  </a:lnTo>
                  <a:lnTo>
                    <a:pt x="157" y="13"/>
                  </a:lnTo>
                  <a:lnTo>
                    <a:pt x="152" y="21"/>
                  </a:lnTo>
                  <a:lnTo>
                    <a:pt x="146" y="28"/>
                  </a:lnTo>
                  <a:lnTo>
                    <a:pt x="139" y="34"/>
                  </a:lnTo>
                  <a:lnTo>
                    <a:pt x="139" y="34"/>
                  </a:lnTo>
                  <a:lnTo>
                    <a:pt x="135" y="41"/>
                  </a:lnTo>
                  <a:lnTo>
                    <a:pt x="131" y="49"/>
                  </a:lnTo>
                  <a:lnTo>
                    <a:pt x="122" y="63"/>
                  </a:lnTo>
                  <a:lnTo>
                    <a:pt x="122" y="63"/>
                  </a:lnTo>
                  <a:lnTo>
                    <a:pt x="81" y="134"/>
                  </a:lnTo>
                  <a:lnTo>
                    <a:pt x="81" y="134"/>
                  </a:lnTo>
                  <a:lnTo>
                    <a:pt x="59" y="172"/>
                  </a:lnTo>
                  <a:lnTo>
                    <a:pt x="39" y="212"/>
                  </a:lnTo>
                  <a:lnTo>
                    <a:pt x="20" y="251"/>
                  </a:lnTo>
                  <a:lnTo>
                    <a:pt x="1" y="292"/>
                  </a:lnTo>
                  <a:lnTo>
                    <a:pt x="1" y="292"/>
                  </a:lnTo>
                  <a:lnTo>
                    <a:pt x="0" y="294"/>
                  </a:lnTo>
                  <a:lnTo>
                    <a:pt x="0" y="296"/>
                  </a:lnTo>
                  <a:lnTo>
                    <a:pt x="3" y="299"/>
                  </a:lnTo>
                  <a:lnTo>
                    <a:pt x="5" y="299"/>
                  </a:lnTo>
                  <a:lnTo>
                    <a:pt x="7" y="299"/>
                  </a:lnTo>
                  <a:lnTo>
                    <a:pt x="8" y="298"/>
                  </a:lnTo>
                  <a:lnTo>
                    <a:pt x="9" y="297"/>
                  </a:lnTo>
                  <a:lnTo>
                    <a:pt x="9" y="297"/>
                  </a:lnTo>
                  <a:lnTo>
                    <a:pt x="28" y="257"/>
                  </a:lnTo>
                  <a:lnTo>
                    <a:pt x="47" y="216"/>
                  </a:lnTo>
                  <a:lnTo>
                    <a:pt x="68" y="177"/>
                  </a:lnTo>
                  <a:lnTo>
                    <a:pt x="89" y="138"/>
                  </a:lnTo>
                  <a:lnTo>
                    <a:pt x="89" y="138"/>
                  </a:lnTo>
                  <a:lnTo>
                    <a:pt x="131" y="69"/>
                  </a:lnTo>
                  <a:lnTo>
                    <a:pt x="131" y="69"/>
                  </a:lnTo>
                  <a:lnTo>
                    <a:pt x="141" y="53"/>
                  </a:lnTo>
                  <a:lnTo>
                    <a:pt x="152" y="38"/>
                  </a:lnTo>
                  <a:lnTo>
                    <a:pt x="163" y="23"/>
                  </a:lnTo>
                  <a:lnTo>
                    <a:pt x="167" y="15"/>
                  </a:lnTo>
                  <a:lnTo>
                    <a:pt x="171" y="7"/>
                  </a:lnTo>
                  <a:lnTo>
                    <a:pt x="171" y="7"/>
                  </a:lnTo>
                  <a:lnTo>
                    <a:pt x="171" y="5"/>
                  </a:lnTo>
                  <a:lnTo>
                    <a:pt x="171" y="2"/>
                  </a:lnTo>
                  <a:lnTo>
                    <a:pt x="170" y="1"/>
                  </a:lnTo>
                  <a:lnTo>
                    <a:pt x="168" y="0"/>
                  </a:lnTo>
                  <a:lnTo>
                    <a:pt x="165" y="1"/>
                  </a:lnTo>
                  <a:lnTo>
                    <a:pt x="163" y="2"/>
                  </a:lnTo>
                  <a:lnTo>
                    <a:pt x="162" y="3"/>
                  </a:lnTo>
                  <a:lnTo>
                    <a:pt x="162"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79" name="Freeform 869"/>
            <p:cNvSpPr/>
            <p:nvPr/>
          </p:nvSpPr>
          <p:spPr bwMode="auto">
            <a:xfrm>
              <a:off x="4262438" y="1685925"/>
              <a:ext cx="85725" cy="147638"/>
            </a:xfrm>
            <a:custGeom>
              <a:avLst/>
              <a:gdLst/>
              <a:ahLst/>
              <a:cxnLst>
                <a:cxn ang="0">
                  <a:pos x="152" y="2"/>
                </a:cxn>
                <a:cxn ang="0">
                  <a:pos x="152" y="2"/>
                </a:cxn>
                <a:cxn ang="0">
                  <a:pos x="133" y="39"/>
                </a:cxn>
                <a:cxn ang="0">
                  <a:pos x="112" y="76"/>
                </a:cxn>
                <a:cxn ang="0">
                  <a:pos x="92" y="113"/>
                </a:cxn>
                <a:cxn ang="0">
                  <a:pos x="74" y="150"/>
                </a:cxn>
                <a:cxn ang="0">
                  <a:pos x="74" y="150"/>
                </a:cxn>
                <a:cxn ang="0">
                  <a:pos x="69" y="160"/>
                </a:cxn>
                <a:cxn ang="0">
                  <a:pos x="64" y="167"/>
                </a:cxn>
                <a:cxn ang="0">
                  <a:pos x="53" y="183"/>
                </a:cxn>
                <a:cxn ang="0">
                  <a:pos x="42" y="198"/>
                </a:cxn>
                <a:cxn ang="0">
                  <a:pos x="30" y="213"/>
                </a:cxn>
                <a:cxn ang="0">
                  <a:pos x="30" y="213"/>
                </a:cxn>
                <a:cxn ang="0">
                  <a:pos x="21" y="228"/>
                </a:cxn>
                <a:cxn ang="0">
                  <a:pos x="14" y="242"/>
                </a:cxn>
                <a:cxn ang="0">
                  <a:pos x="7" y="258"/>
                </a:cxn>
                <a:cxn ang="0">
                  <a:pos x="0" y="273"/>
                </a:cxn>
                <a:cxn ang="0">
                  <a:pos x="0" y="273"/>
                </a:cxn>
                <a:cxn ang="0">
                  <a:pos x="0" y="275"/>
                </a:cxn>
                <a:cxn ang="0">
                  <a:pos x="0" y="276"/>
                </a:cxn>
                <a:cxn ang="0">
                  <a:pos x="1" y="277"/>
                </a:cxn>
                <a:cxn ang="0">
                  <a:pos x="3" y="278"/>
                </a:cxn>
                <a:cxn ang="0">
                  <a:pos x="5" y="278"/>
                </a:cxn>
                <a:cxn ang="0">
                  <a:pos x="7" y="278"/>
                </a:cxn>
                <a:cxn ang="0">
                  <a:pos x="9" y="277"/>
                </a:cxn>
                <a:cxn ang="0">
                  <a:pos x="10" y="275"/>
                </a:cxn>
                <a:cxn ang="0">
                  <a:pos x="10" y="275"/>
                </a:cxn>
                <a:cxn ang="0">
                  <a:pos x="16" y="259"/>
                </a:cxn>
                <a:cxn ang="0">
                  <a:pos x="24" y="243"/>
                </a:cxn>
                <a:cxn ang="0">
                  <a:pos x="32" y="229"/>
                </a:cxn>
                <a:cxn ang="0">
                  <a:pos x="43" y="214"/>
                </a:cxn>
                <a:cxn ang="0">
                  <a:pos x="62" y="186"/>
                </a:cxn>
                <a:cxn ang="0">
                  <a:pos x="73" y="171"/>
                </a:cxn>
                <a:cxn ang="0">
                  <a:pos x="81" y="156"/>
                </a:cxn>
                <a:cxn ang="0">
                  <a:pos x="81" y="156"/>
                </a:cxn>
                <a:cxn ang="0">
                  <a:pos x="121" y="81"/>
                </a:cxn>
                <a:cxn ang="0">
                  <a:pos x="141" y="44"/>
                </a:cxn>
                <a:cxn ang="0">
                  <a:pos x="160" y="7"/>
                </a:cxn>
                <a:cxn ang="0">
                  <a:pos x="160" y="7"/>
                </a:cxn>
                <a:cxn ang="0">
                  <a:pos x="162" y="5"/>
                </a:cxn>
                <a:cxn ang="0">
                  <a:pos x="160" y="3"/>
                </a:cxn>
                <a:cxn ang="0">
                  <a:pos x="159" y="1"/>
                </a:cxn>
                <a:cxn ang="0">
                  <a:pos x="158" y="0"/>
                </a:cxn>
                <a:cxn ang="0">
                  <a:pos x="156" y="0"/>
                </a:cxn>
                <a:cxn ang="0">
                  <a:pos x="155" y="0"/>
                </a:cxn>
                <a:cxn ang="0">
                  <a:pos x="153" y="0"/>
                </a:cxn>
                <a:cxn ang="0">
                  <a:pos x="152" y="2"/>
                </a:cxn>
                <a:cxn ang="0">
                  <a:pos x="152" y="2"/>
                </a:cxn>
              </a:cxnLst>
              <a:rect l="0" t="0" r="r" b="b"/>
              <a:pathLst>
                <a:path w="162" h="278">
                  <a:moveTo>
                    <a:pt x="152" y="2"/>
                  </a:moveTo>
                  <a:lnTo>
                    <a:pt x="152" y="2"/>
                  </a:lnTo>
                  <a:lnTo>
                    <a:pt x="133" y="39"/>
                  </a:lnTo>
                  <a:lnTo>
                    <a:pt x="112" y="76"/>
                  </a:lnTo>
                  <a:lnTo>
                    <a:pt x="92" y="113"/>
                  </a:lnTo>
                  <a:lnTo>
                    <a:pt x="74" y="150"/>
                  </a:lnTo>
                  <a:lnTo>
                    <a:pt x="74" y="150"/>
                  </a:lnTo>
                  <a:lnTo>
                    <a:pt x="69" y="160"/>
                  </a:lnTo>
                  <a:lnTo>
                    <a:pt x="64" y="167"/>
                  </a:lnTo>
                  <a:lnTo>
                    <a:pt x="53" y="183"/>
                  </a:lnTo>
                  <a:lnTo>
                    <a:pt x="42" y="198"/>
                  </a:lnTo>
                  <a:lnTo>
                    <a:pt x="30" y="213"/>
                  </a:lnTo>
                  <a:lnTo>
                    <a:pt x="30" y="213"/>
                  </a:lnTo>
                  <a:lnTo>
                    <a:pt x="21" y="228"/>
                  </a:lnTo>
                  <a:lnTo>
                    <a:pt x="14" y="242"/>
                  </a:lnTo>
                  <a:lnTo>
                    <a:pt x="7" y="258"/>
                  </a:lnTo>
                  <a:lnTo>
                    <a:pt x="0" y="273"/>
                  </a:lnTo>
                  <a:lnTo>
                    <a:pt x="0" y="273"/>
                  </a:lnTo>
                  <a:lnTo>
                    <a:pt x="0" y="275"/>
                  </a:lnTo>
                  <a:lnTo>
                    <a:pt x="0" y="276"/>
                  </a:lnTo>
                  <a:lnTo>
                    <a:pt x="1" y="277"/>
                  </a:lnTo>
                  <a:lnTo>
                    <a:pt x="3" y="278"/>
                  </a:lnTo>
                  <a:lnTo>
                    <a:pt x="5" y="278"/>
                  </a:lnTo>
                  <a:lnTo>
                    <a:pt x="7" y="278"/>
                  </a:lnTo>
                  <a:lnTo>
                    <a:pt x="9" y="277"/>
                  </a:lnTo>
                  <a:lnTo>
                    <a:pt x="10" y="275"/>
                  </a:lnTo>
                  <a:lnTo>
                    <a:pt x="10" y="275"/>
                  </a:lnTo>
                  <a:lnTo>
                    <a:pt x="16" y="259"/>
                  </a:lnTo>
                  <a:lnTo>
                    <a:pt x="24" y="243"/>
                  </a:lnTo>
                  <a:lnTo>
                    <a:pt x="32" y="229"/>
                  </a:lnTo>
                  <a:lnTo>
                    <a:pt x="43" y="214"/>
                  </a:lnTo>
                  <a:lnTo>
                    <a:pt x="62" y="186"/>
                  </a:lnTo>
                  <a:lnTo>
                    <a:pt x="73" y="171"/>
                  </a:lnTo>
                  <a:lnTo>
                    <a:pt x="81" y="156"/>
                  </a:lnTo>
                  <a:lnTo>
                    <a:pt x="81" y="156"/>
                  </a:lnTo>
                  <a:lnTo>
                    <a:pt x="121" y="81"/>
                  </a:lnTo>
                  <a:lnTo>
                    <a:pt x="141" y="44"/>
                  </a:lnTo>
                  <a:lnTo>
                    <a:pt x="160" y="7"/>
                  </a:lnTo>
                  <a:lnTo>
                    <a:pt x="160" y="7"/>
                  </a:lnTo>
                  <a:lnTo>
                    <a:pt x="162" y="5"/>
                  </a:lnTo>
                  <a:lnTo>
                    <a:pt x="160" y="3"/>
                  </a:lnTo>
                  <a:lnTo>
                    <a:pt x="159" y="1"/>
                  </a:lnTo>
                  <a:lnTo>
                    <a:pt x="158" y="0"/>
                  </a:lnTo>
                  <a:lnTo>
                    <a:pt x="156" y="0"/>
                  </a:lnTo>
                  <a:lnTo>
                    <a:pt x="155" y="0"/>
                  </a:lnTo>
                  <a:lnTo>
                    <a:pt x="153" y="0"/>
                  </a:lnTo>
                  <a:lnTo>
                    <a:pt x="152" y="2"/>
                  </a:lnTo>
                  <a:lnTo>
                    <a:pt x="152"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0" name="Freeform 870"/>
            <p:cNvSpPr/>
            <p:nvPr/>
          </p:nvSpPr>
          <p:spPr bwMode="auto">
            <a:xfrm>
              <a:off x="4297363" y="1711325"/>
              <a:ext cx="71438" cy="134938"/>
            </a:xfrm>
            <a:custGeom>
              <a:avLst/>
              <a:gdLst/>
              <a:ahLst/>
              <a:cxnLst>
                <a:cxn ang="0">
                  <a:pos x="123" y="3"/>
                </a:cxn>
                <a:cxn ang="0">
                  <a:pos x="123" y="3"/>
                </a:cxn>
                <a:cxn ang="0">
                  <a:pos x="118" y="16"/>
                </a:cxn>
                <a:cxn ang="0">
                  <a:pos x="111" y="27"/>
                </a:cxn>
                <a:cxn ang="0">
                  <a:pos x="105" y="38"/>
                </a:cxn>
                <a:cxn ang="0">
                  <a:pos x="100" y="51"/>
                </a:cxn>
                <a:cxn ang="0">
                  <a:pos x="100" y="51"/>
                </a:cxn>
                <a:cxn ang="0">
                  <a:pos x="93" y="68"/>
                </a:cxn>
                <a:cxn ang="0">
                  <a:pos x="86" y="87"/>
                </a:cxn>
                <a:cxn ang="0">
                  <a:pos x="72" y="122"/>
                </a:cxn>
                <a:cxn ang="0">
                  <a:pos x="72" y="122"/>
                </a:cxn>
                <a:cxn ang="0">
                  <a:pos x="65" y="139"/>
                </a:cxn>
                <a:cxn ang="0">
                  <a:pos x="56" y="154"/>
                </a:cxn>
                <a:cxn ang="0">
                  <a:pos x="38" y="186"/>
                </a:cxn>
                <a:cxn ang="0">
                  <a:pos x="18" y="217"/>
                </a:cxn>
                <a:cxn ang="0">
                  <a:pos x="9" y="233"/>
                </a:cxn>
                <a:cxn ang="0">
                  <a:pos x="0" y="249"/>
                </a:cxn>
                <a:cxn ang="0">
                  <a:pos x="0" y="249"/>
                </a:cxn>
                <a:cxn ang="0">
                  <a:pos x="0" y="250"/>
                </a:cxn>
                <a:cxn ang="0">
                  <a:pos x="0" y="252"/>
                </a:cxn>
                <a:cxn ang="0">
                  <a:pos x="4" y="255"/>
                </a:cxn>
                <a:cxn ang="0">
                  <a:pos x="5" y="255"/>
                </a:cxn>
                <a:cxn ang="0">
                  <a:pos x="7" y="255"/>
                </a:cxn>
                <a:cxn ang="0">
                  <a:pos x="8" y="255"/>
                </a:cxn>
                <a:cxn ang="0">
                  <a:pos x="9" y="253"/>
                </a:cxn>
                <a:cxn ang="0">
                  <a:pos x="9" y="253"/>
                </a:cxn>
                <a:cxn ang="0">
                  <a:pos x="17" y="238"/>
                </a:cxn>
                <a:cxn ang="0">
                  <a:pos x="25" y="223"/>
                </a:cxn>
                <a:cxn ang="0">
                  <a:pos x="43" y="193"/>
                </a:cxn>
                <a:cxn ang="0">
                  <a:pos x="61" y="163"/>
                </a:cxn>
                <a:cxn ang="0">
                  <a:pos x="70" y="148"/>
                </a:cxn>
                <a:cxn ang="0">
                  <a:pos x="77" y="132"/>
                </a:cxn>
                <a:cxn ang="0">
                  <a:pos x="77" y="132"/>
                </a:cxn>
                <a:cxn ang="0">
                  <a:pos x="90" y="101"/>
                </a:cxn>
                <a:cxn ang="0">
                  <a:pos x="103" y="69"/>
                </a:cxn>
                <a:cxn ang="0">
                  <a:pos x="103" y="69"/>
                </a:cxn>
                <a:cxn ang="0">
                  <a:pos x="110" y="53"/>
                </a:cxn>
                <a:cxn ang="0">
                  <a:pos x="118" y="37"/>
                </a:cxn>
                <a:cxn ang="0">
                  <a:pos x="125" y="22"/>
                </a:cxn>
                <a:cxn ang="0">
                  <a:pos x="133" y="5"/>
                </a:cxn>
                <a:cxn ang="0">
                  <a:pos x="133" y="5"/>
                </a:cxn>
                <a:cxn ang="0">
                  <a:pos x="134" y="3"/>
                </a:cxn>
                <a:cxn ang="0">
                  <a:pos x="133" y="2"/>
                </a:cxn>
                <a:cxn ang="0">
                  <a:pos x="132" y="1"/>
                </a:cxn>
                <a:cxn ang="0">
                  <a:pos x="130" y="0"/>
                </a:cxn>
                <a:cxn ang="0">
                  <a:pos x="126" y="0"/>
                </a:cxn>
                <a:cxn ang="0">
                  <a:pos x="124" y="1"/>
                </a:cxn>
                <a:cxn ang="0">
                  <a:pos x="123" y="3"/>
                </a:cxn>
                <a:cxn ang="0">
                  <a:pos x="123" y="3"/>
                </a:cxn>
              </a:cxnLst>
              <a:rect l="0" t="0" r="r" b="b"/>
              <a:pathLst>
                <a:path w="134" h="255">
                  <a:moveTo>
                    <a:pt x="123" y="3"/>
                  </a:moveTo>
                  <a:lnTo>
                    <a:pt x="123" y="3"/>
                  </a:lnTo>
                  <a:lnTo>
                    <a:pt x="118" y="16"/>
                  </a:lnTo>
                  <a:lnTo>
                    <a:pt x="111" y="27"/>
                  </a:lnTo>
                  <a:lnTo>
                    <a:pt x="105" y="38"/>
                  </a:lnTo>
                  <a:lnTo>
                    <a:pt x="100" y="51"/>
                  </a:lnTo>
                  <a:lnTo>
                    <a:pt x="100" y="51"/>
                  </a:lnTo>
                  <a:lnTo>
                    <a:pt x="93" y="68"/>
                  </a:lnTo>
                  <a:lnTo>
                    <a:pt x="86" y="87"/>
                  </a:lnTo>
                  <a:lnTo>
                    <a:pt x="72" y="122"/>
                  </a:lnTo>
                  <a:lnTo>
                    <a:pt x="72" y="122"/>
                  </a:lnTo>
                  <a:lnTo>
                    <a:pt x="65" y="139"/>
                  </a:lnTo>
                  <a:lnTo>
                    <a:pt x="56" y="154"/>
                  </a:lnTo>
                  <a:lnTo>
                    <a:pt x="38" y="186"/>
                  </a:lnTo>
                  <a:lnTo>
                    <a:pt x="18" y="217"/>
                  </a:lnTo>
                  <a:lnTo>
                    <a:pt x="9" y="233"/>
                  </a:lnTo>
                  <a:lnTo>
                    <a:pt x="0" y="249"/>
                  </a:lnTo>
                  <a:lnTo>
                    <a:pt x="0" y="249"/>
                  </a:lnTo>
                  <a:lnTo>
                    <a:pt x="0" y="250"/>
                  </a:lnTo>
                  <a:lnTo>
                    <a:pt x="0" y="252"/>
                  </a:lnTo>
                  <a:lnTo>
                    <a:pt x="4" y="255"/>
                  </a:lnTo>
                  <a:lnTo>
                    <a:pt x="5" y="255"/>
                  </a:lnTo>
                  <a:lnTo>
                    <a:pt x="7" y="255"/>
                  </a:lnTo>
                  <a:lnTo>
                    <a:pt x="8" y="255"/>
                  </a:lnTo>
                  <a:lnTo>
                    <a:pt x="9" y="253"/>
                  </a:lnTo>
                  <a:lnTo>
                    <a:pt x="9" y="253"/>
                  </a:lnTo>
                  <a:lnTo>
                    <a:pt x="17" y="238"/>
                  </a:lnTo>
                  <a:lnTo>
                    <a:pt x="25" y="223"/>
                  </a:lnTo>
                  <a:lnTo>
                    <a:pt x="43" y="193"/>
                  </a:lnTo>
                  <a:lnTo>
                    <a:pt x="61" y="163"/>
                  </a:lnTo>
                  <a:lnTo>
                    <a:pt x="70" y="148"/>
                  </a:lnTo>
                  <a:lnTo>
                    <a:pt x="77" y="132"/>
                  </a:lnTo>
                  <a:lnTo>
                    <a:pt x="77" y="132"/>
                  </a:lnTo>
                  <a:lnTo>
                    <a:pt x="90" y="101"/>
                  </a:lnTo>
                  <a:lnTo>
                    <a:pt x="103" y="69"/>
                  </a:lnTo>
                  <a:lnTo>
                    <a:pt x="103" y="69"/>
                  </a:lnTo>
                  <a:lnTo>
                    <a:pt x="110" y="53"/>
                  </a:lnTo>
                  <a:lnTo>
                    <a:pt x="118" y="37"/>
                  </a:lnTo>
                  <a:lnTo>
                    <a:pt x="125" y="22"/>
                  </a:lnTo>
                  <a:lnTo>
                    <a:pt x="133" y="5"/>
                  </a:lnTo>
                  <a:lnTo>
                    <a:pt x="133" y="5"/>
                  </a:lnTo>
                  <a:lnTo>
                    <a:pt x="134" y="3"/>
                  </a:lnTo>
                  <a:lnTo>
                    <a:pt x="133" y="2"/>
                  </a:lnTo>
                  <a:lnTo>
                    <a:pt x="132" y="1"/>
                  </a:lnTo>
                  <a:lnTo>
                    <a:pt x="130" y="0"/>
                  </a:lnTo>
                  <a:lnTo>
                    <a:pt x="126" y="0"/>
                  </a:lnTo>
                  <a:lnTo>
                    <a:pt x="124" y="1"/>
                  </a:lnTo>
                  <a:lnTo>
                    <a:pt x="123" y="3"/>
                  </a:lnTo>
                  <a:lnTo>
                    <a:pt x="123"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1" name="Freeform 871"/>
            <p:cNvSpPr/>
            <p:nvPr/>
          </p:nvSpPr>
          <p:spPr bwMode="auto">
            <a:xfrm>
              <a:off x="4235450" y="1423988"/>
              <a:ext cx="49213" cy="88900"/>
            </a:xfrm>
            <a:custGeom>
              <a:avLst/>
              <a:gdLst/>
              <a:ahLst/>
              <a:cxnLst>
                <a:cxn ang="0">
                  <a:pos x="89" y="0"/>
                </a:cxn>
                <a:cxn ang="0">
                  <a:pos x="89" y="0"/>
                </a:cxn>
                <a:cxn ang="0">
                  <a:pos x="85" y="2"/>
                </a:cxn>
                <a:cxn ang="0">
                  <a:pos x="82" y="5"/>
                </a:cxn>
                <a:cxn ang="0">
                  <a:pos x="76" y="11"/>
                </a:cxn>
                <a:cxn ang="0">
                  <a:pos x="68" y="25"/>
                </a:cxn>
                <a:cxn ang="0">
                  <a:pos x="68" y="25"/>
                </a:cxn>
                <a:cxn ang="0">
                  <a:pos x="52" y="54"/>
                </a:cxn>
                <a:cxn ang="0">
                  <a:pos x="37" y="81"/>
                </a:cxn>
                <a:cxn ang="0">
                  <a:pos x="37" y="81"/>
                </a:cxn>
                <a:cxn ang="0">
                  <a:pos x="24" y="107"/>
                </a:cxn>
                <a:cxn ang="0">
                  <a:pos x="17" y="120"/>
                </a:cxn>
                <a:cxn ang="0">
                  <a:pos x="10" y="132"/>
                </a:cxn>
                <a:cxn ang="0">
                  <a:pos x="10" y="132"/>
                </a:cxn>
                <a:cxn ang="0">
                  <a:pos x="5" y="139"/>
                </a:cxn>
                <a:cxn ang="0">
                  <a:pos x="2" y="147"/>
                </a:cxn>
                <a:cxn ang="0">
                  <a:pos x="0" y="154"/>
                </a:cxn>
                <a:cxn ang="0">
                  <a:pos x="0" y="158"/>
                </a:cxn>
                <a:cxn ang="0">
                  <a:pos x="0" y="163"/>
                </a:cxn>
                <a:cxn ang="0">
                  <a:pos x="0" y="163"/>
                </a:cxn>
                <a:cxn ang="0">
                  <a:pos x="1" y="164"/>
                </a:cxn>
                <a:cxn ang="0">
                  <a:pos x="2" y="165"/>
                </a:cxn>
                <a:cxn ang="0">
                  <a:pos x="4" y="166"/>
                </a:cxn>
                <a:cxn ang="0">
                  <a:pos x="6" y="166"/>
                </a:cxn>
                <a:cxn ang="0">
                  <a:pos x="7" y="165"/>
                </a:cxn>
                <a:cxn ang="0">
                  <a:pos x="9" y="164"/>
                </a:cxn>
                <a:cxn ang="0">
                  <a:pos x="9" y="162"/>
                </a:cxn>
                <a:cxn ang="0">
                  <a:pos x="9" y="160"/>
                </a:cxn>
                <a:cxn ang="0">
                  <a:pos x="9" y="160"/>
                </a:cxn>
                <a:cxn ang="0">
                  <a:pos x="9" y="155"/>
                </a:cxn>
                <a:cxn ang="0">
                  <a:pos x="9" y="151"/>
                </a:cxn>
                <a:cxn ang="0">
                  <a:pos x="11" y="148"/>
                </a:cxn>
                <a:cxn ang="0">
                  <a:pos x="13" y="143"/>
                </a:cxn>
                <a:cxn ang="0">
                  <a:pos x="18" y="137"/>
                </a:cxn>
                <a:cxn ang="0">
                  <a:pos x="20" y="134"/>
                </a:cxn>
                <a:cxn ang="0">
                  <a:pos x="22" y="131"/>
                </a:cxn>
                <a:cxn ang="0">
                  <a:pos x="22" y="131"/>
                </a:cxn>
                <a:cxn ang="0">
                  <a:pos x="34" y="108"/>
                </a:cxn>
                <a:cxn ang="0">
                  <a:pos x="45" y="87"/>
                </a:cxn>
                <a:cxn ang="0">
                  <a:pos x="45" y="87"/>
                </a:cxn>
                <a:cxn ang="0">
                  <a:pos x="57" y="65"/>
                </a:cxn>
                <a:cxn ang="0">
                  <a:pos x="68" y="44"/>
                </a:cxn>
                <a:cxn ang="0">
                  <a:pos x="68" y="44"/>
                </a:cxn>
                <a:cxn ang="0">
                  <a:pos x="78" y="25"/>
                </a:cxn>
                <a:cxn ang="0">
                  <a:pos x="84" y="15"/>
                </a:cxn>
                <a:cxn ang="0">
                  <a:pos x="87" y="12"/>
                </a:cxn>
                <a:cxn ang="0">
                  <a:pos x="92" y="9"/>
                </a:cxn>
                <a:cxn ang="0">
                  <a:pos x="92" y="9"/>
                </a:cxn>
                <a:cxn ang="0">
                  <a:pos x="93" y="8"/>
                </a:cxn>
                <a:cxn ang="0">
                  <a:pos x="94" y="7"/>
                </a:cxn>
                <a:cxn ang="0">
                  <a:pos x="94" y="3"/>
                </a:cxn>
                <a:cxn ang="0">
                  <a:pos x="94" y="2"/>
                </a:cxn>
                <a:cxn ang="0">
                  <a:pos x="93" y="1"/>
                </a:cxn>
                <a:cxn ang="0">
                  <a:pos x="91" y="0"/>
                </a:cxn>
                <a:cxn ang="0">
                  <a:pos x="89" y="0"/>
                </a:cxn>
                <a:cxn ang="0">
                  <a:pos x="89" y="0"/>
                </a:cxn>
              </a:cxnLst>
              <a:rect l="0" t="0" r="r" b="b"/>
              <a:pathLst>
                <a:path w="94" h="166">
                  <a:moveTo>
                    <a:pt x="89" y="0"/>
                  </a:moveTo>
                  <a:lnTo>
                    <a:pt x="89" y="0"/>
                  </a:lnTo>
                  <a:lnTo>
                    <a:pt x="85" y="2"/>
                  </a:lnTo>
                  <a:lnTo>
                    <a:pt x="82" y="5"/>
                  </a:lnTo>
                  <a:lnTo>
                    <a:pt x="76" y="11"/>
                  </a:lnTo>
                  <a:lnTo>
                    <a:pt x="68" y="25"/>
                  </a:lnTo>
                  <a:lnTo>
                    <a:pt x="68" y="25"/>
                  </a:lnTo>
                  <a:lnTo>
                    <a:pt x="52" y="54"/>
                  </a:lnTo>
                  <a:lnTo>
                    <a:pt x="37" y="81"/>
                  </a:lnTo>
                  <a:lnTo>
                    <a:pt x="37" y="81"/>
                  </a:lnTo>
                  <a:lnTo>
                    <a:pt x="24" y="107"/>
                  </a:lnTo>
                  <a:lnTo>
                    <a:pt x="17" y="120"/>
                  </a:lnTo>
                  <a:lnTo>
                    <a:pt x="10" y="132"/>
                  </a:lnTo>
                  <a:lnTo>
                    <a:pt x="10" y="132"/>
                  </a:lnTo>
                  <a:lnTo>
                    <a:pt x="5" y="139"/>
                  </a:lnTo>
                  <a:lnTo>
                    <a:pt x="2" y="147"/>
                  </a:lnTo>
                  <a:lnTo>
                    <a:pt x="0" y="154"/>
                  </a:lnTo>
                  <a:lnTo>
                    <a:pt x="0" y="158"/>
                  </a:lnTo>
                  <a:lnTo>
                    <a:pt x="0" y="163"/>
                  </a:lnTo>
                  <a:lnTo>
                    <a:pt x="0" y="163"/>
                  </a:lnTo>
                  <a:lnTo>
                    <a:pt x="1" y="164"/>
                  </a:lnTo>
                  <a:lnTo>
                    <a:pt x="2" y="165"/>
                  </a:lnTo>
                  <a:lnTo>
                    <a:pt x="4" y="166"/>
                  </a:lnTo>
                  <a:lnTo>
                    <a:pt x="6" y="166"/>
                  </a:lnTo>
                  <a:lnTo>
                    <a:pt x="7" y="165"/>
                  </a:lnTo>
                  <a:lnTo>
                    <a:pt x="9" y="164"/>
                  </a:lnTo>
                  <a:lnTo>
                    <a:pt x="9" y="162"/>
                  </a:lnTo>
                  <a:lnTo>
                    <a:pt x="9" y="160"/>
                  </a:lnTo>
                  <a:lnTo>
                    <a:pt x="9" y="160"/>
                  </a:lnTo>
                  <a:lnTo>
                    <a:pt x="9" y="155"/>
                  </a:lnTo>
                  <a:lnTo>
                    <a:pt x="9" y="151"/>
                  </a:lnTo>
                  <a:lnTo>
                    <a:pt x="11" y="148"/>
                  </a:lnTo>
                  <a:lnTo>
                    <a:pt x="13" y="143"/>
                  </a:lnTo>
                  <a:lnTo>
                    <a:pt x="18" y="137"/>
                  </a:lnTo>
                  <a:lnTo>
                    <a:pt x="20" y="134"/>
                  </a:lnTo>
                  <a:lnTo>
                    <a:pt x="22" y="131"/>
                  </a:lnTo>
                  <a:lnTo>
                    <a:pt x="22" y="131"/>
                  </a:lnTo>
                  <a:lnTo>
                    <a:pt x="34" y="108"/>
                  </a:lnTo>
                  <a:lnTo>
                    <a:pt x="45" y="87"/>
                  </a:lnTo>
                  <a:lnTo>
                    <a:pt x="45" y="87"/>
                  </a:lnTo>
                  <a:lnTo>
                    <a:pt x="57" y="65"/>
                  </a:lnTo>
                  <a:lnTo>
                    <a:pt x="68" y="44"/>
                  </a:lnTo>
                  <a:lnTo>
                    <a:pt x="68" y="44"/>
                  </a:lnTo>
                  <a:lnTo>
                    <a:pt x="78" y="25"/>
                  </a:lnTo>
                  <a:lnTo>
                    <a:pt x="84" y="15"/>
                  </a:lnTo>
                  <a:lnTo>
                    <a:pt x="87" y="12"/>
                  </a:lnTo>
                  <a:lnTo>
                    <a:pt x="92" y="9"/>
                  </a:lnTo>
                  <a:lnTo>
                    <a:pt x="92" y="9"/>
                  </a:lnTo>
                  <a:lnTo>
                    <a:pt x="93" y="8"/>
                  </a:lnTo>
                  <a:lnTo>
                    <a:pt x="94" y="7"/>
                  </a:lnTo>
                  <a:lnTo>
                    <a:pt x="94" y="3"/>
                  </a:lnTo>
                  <a:lnTo>
                    <a:pt x="94" y="2"/>
                  </a:lnTo>
                  <a:lnTo>
                    <a:pt x="93" y="1"/>
                  </a:lnTo>
                  <a:lnTo>
                    <a:pt x="91" y="0"/>
                  </a:lnTo>
                  <a:lnTo>
                    <a:pt x="89" y="0"/>
                  </a:lnTo>
                  <a:lnTo>
                    <a:pt x="89" y="0"/>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2" name="Freeform 872"/>
            <p:cNvSpPr/>
            <p:nvPr/>
          </p:nvSpPr>
          <p:spPr bwMode="auto">
            <a:xfrm>
              <a:off x="4275138" y="1435100"/>
              <a:ext cx="65088" cy="107950"/>
            </a:xfrm>
            <a:custGeom>
              <a:avLst/>
              <a:gdLst/>
              <a:ahLst/>
              <a:cxnLst>
                <a:cxn ang="0">
                  <a:pos x="117" y="0"/>
                </a:cxn>
                <a:cxn ang="0">
                  <a:pos x="117" y="0"/>
                </a:cxn>
                <a:cxn ang="0">
                  <a:pos x="106" y="9"/>
                </a:cxn>
                <a:cxn ang="0">
                  <a:pos x="97" y="18"/>
                </a:cxn>
                <a:cxn ang="0">
                  <a:pos x="89" y="27"/>
                </a:cxn>
                <a:cxn ang="0">
                  <a:pos x="82" y="39"/>
                </a:cxn>
                <a:cxn ang="0">
                  <a:pos x="74" y="50"/>
                </a:cxn>
                <a:cxn ang="0">
                  <a:pos x="68" y="61"/>
                </a:cxn>
                <a:cxn ang="0">
                  <a:pos x="58" y="84"/>
                </a:cxn>
                <a:cxn ang="0">
                  <a:pos x="58" y="84"/>
                </a:cxn>
                <a:cxn ang="0">
                  <a:pos x="31" y="142"/>
                </a:cxn>
                <a:cxn ang="0">
                  <a:pos x="18" y="170"/>
                </a:cxn>
                <a:cxn ang="0">
                  <a:pos x="9" y="183"/>
                </a:cxn>
                <a:cxn ang="0">
                  <a:pos x="1" y="197"/>
                </a:cxn>
                <a:cxn ang="0">
                  <a:pos x="1" y="197"/>
                </a:cxn>
                <a:cxn ang="0">
                  <a:pos x="0" y="199"/>
                </a:cxn>
                <a:cxn ang="0">
                  <a:pos x="1" y="201"/>
                </a:cxn>
                <a:cxn ang="0">
                  <a:pos x="1" y="202"/>
                </a:cxn>
                <a:cxn ang="0">
                  <a:pos x="3" y="203"/>
                </a:cxn>
                <a:cxn ang="0">
                  <a:pos x="4" y="204"/>
                </a:cxn>
                <a:cxn ang="0">
                  <a:pos x="6" y="204"/>
                </a:cxn>
                <a:cxn ang="0">
                  <a:pos x="8" y="203"/>
                </a:cxn>
                <a:cxn ang="0">
                  <a:pos x="9" y="202"/>
                </a:cxn>
                <a:cxn ang="0">
                  <a:pos x="9" y="202"/>
                </a:cxn>
                <a:cxn ang="0">
                  <a:pos x="23" y="180"/>
                </a:cxn>
                <a:cxn ang="0">
                  <a:pos x="36" y="157"/>
                </a:cxn>
                <a:cxn ang="0">
                  <a:pos x="48" y="134"/>
                </a:cxn>
                <a:cxn ang="0">
                  <a:pos x="57" y="110"/>
                </a:cxn>
                <a:cxn ang="0">
                  <a:pos x="57" y="110"/>
                </a:cxn>
                <a:cxn ang="0">
                  <a:pos x="68" y="83"/>
                </a:cxn>
                <a:cxn ang="0">
                  <a:pos x="74" y="69"/>
                </a:cxn>
                <a:cxn ang="0">
                  <a:pos x="82" y="54"/>
                </a:cxn>
                <a:cxn ang="0">
                  <a:pos x="90" y="41"/>
                </a:cxn>
                <a:cxn ang="0">
                  <a:pos x="100" y="28"/>
                </a:cxn>
                <a:cxn ang="0">
                  <a:pos x="111" y="18"/>
                </a:cxn>
                <a:cxn ang="0">
                  <a:pos x="122" y="9"/>
                </a:cxn>
                <a:cxn ang="0">
                  <a:pos x="122" y="9"/>
                </a:cxn>
                <a:cxn ang="0">
                  <a:pos x="123" y="8"/>
                </a:cxn>
                <a:cxn ang="0">
                  <a:pos x="124" y="6"/>
                </a:cxn>
                <a:cxn ang="0">
                  <a:pos x="124" y="4"/>
                </a:cxn>
                <a:cxn ang="0">
                  <a:pos x="123" y="3"/>
                </a:cxn>
                <a:cxn ang="0">
                  <a:pos x="122" y="2"/>
                </a:cxn>
                <a:cxn ang="0">
                  <a:pos x="120" y="0"/>
                </a:cxn>
                <a:cxn ang="0">
                  <a:pos x="119" y="0"/>
                </a:cxn>
                <a:cxn ang="0">
                  <a:pos x="117" y="0"/>
                </a:cxn>
                <a:cxn ang="0">
                  <a:pos x="117" y="0"/>
                </a:cxn>
              </a:cxnLst>
              <a:rect l="0" t="0" r="r" b="b"/>
              <a:pathLst>
                <a:path w="124" h="204">
                  <a:moveTo>
                    <a:pt x="117" y="0"/>
                  </a:moveTo>
                  <a:lnTo>
                    <a:pt x="117" y="0"/>
                  </a:lnTo>
                  <a:lnTo>
                    <a:pt x="106" y="9"/>
                  </a:lnTo>
                  <a:lnTo>
                    <a:pt x="97" y="18"/>
                  </a:lnTo>
                  <a:lnTo>
                    <a:pt x="89" y="27"/>
                  </a:lnTo>
                  <a:lnTo>
                    <a:pt x="82" y="39"/>
                  </a:lnTo>
                  <a:lnTo>
                    <a:pt x="74" y="50"/>
                  </a:lnTo>
                  <a:lnTo>
                    <a:pt x="68" y="61"/>
                  </a:lnTo>
                  <a:lnTo>
                    <a:pt x="58" y="84"/>
                  </a:lnTo>
                  <a:lnTo>
                    <a:pt x="58" y="84"/>
                  </a:lnTo>
                  <a:lnTo>
                    <a:pt x="31" y="142"/>
                  </a:lnTo>
                  <a:lnTo>
                    <a:pt x="18" y="170"/>
                  </a:lnTo>
                  <a:lnTo>
                    <a:pt x="9" y="183"/>
                  </a:lnTo>
                  <a:lnTo>
                    <a:pt x="1" y="197"/>
                  </a:lnTo>
                  <a:lnTo>
                    <a:pt x="1" y="197"/>
                  </a:lnTo>
                  <a:lnTo>
                    <a:pt x="0" y="199"/>
                  </a:lnTo>
                  <a:lnTo>
                    <a:pt x="1" y="201"/>
                  </a:lnTo>
                  <a:lnTo>
                    <a:pt x="1" y="202"/>
                  </a:lnTo>
                  <a:lnTo>
                    <a:pt x="3" y="203"/>
                  </a:lnTo>
                  <a:lnTo>
                    <a:pt x="4" y="204"/>
                  </a:lnTo>
                  <a:lnTo>
                    <a:pt x="6" y="204"/>
                  </a:lnTo>
                  <a:lnTo>
                    <a:pt x="8" y="203"/>
                  </a:lnTo>
                  <a:lnTo>
                    <a:pt x="9" y="202"/>
                  </a:lnTo>
                  <a:lnTo>
                    <a:pt x="9" y="202"/>
                  </a:lnTo>
                  <a:lnTo>
                    <a:pt x="23" y="180"/>
                  </a:lnTo>
                  <a:lnTo>
                    <a:pt x="36" y="157"/>
                  </a:lnTo>
                  <a:lnTo>
                    <a:pt x="48" y="134"/>
                  </a:lnTo>
                  <a:lnTo>
                    <a:pt x="57" y="110"/>
                  </a:lnTo>
                  <a:lnTo>
                    <a:pt x="57" y="110"/>
                  </a:lnTo>
                  <a:lnTo>
                    <a:pt x="68" y="83"/>
                  </a:lnTo>
                  <a:lnTo>
                    <a:pt x="74" y="69"/>
                  </a:lnTo>
                  <a:lnTo>
                    <a:pt x="82" y="54"/>
                  </a:lnTo>
                  <a:lnTo>
                    <a:pt x="90" y="41"/>
                  </a:lnTo>
                  <a:lnTo>
                    <a:pt x="100" y="28"/>
                  </a:lnTo>
                  <a:lnTo>
                    <a:pt x="111" y="18"/>
                  </a:lnTo>
                  <a:lnTo>
                    <a:pt x="122" y="9"/>
                  </a:lnTo>
                  <a:lnTo>
                    <a:pt x="122" y="9"/>
                  </a:lnTo>
                  <a:lnTo>
                    <a:pt x="123" y="8"/>
                  </a:lnTo>
                  <a:lnTo>
                    <a:pt x="124" y="6"/>
                  </a:lnTo>
                  <a:lnTo>
                    <a:pt x="124" y="4"/>
                  </a:lnTo>
                  <a:lnTo>
                    <a:pt x="123" y="3"/>
                  </a:lnTo>
                  <a:lnTo>
                    <a:pt x="122" y="2"/>
                  </a:lnTo>
                  <a:lnTo>
                    <a:pt x="120" y="0"/>
                  </a:lnTo>
                  <a:lnTo>
                    <a:pt x="119" y="0"/>
                  </a:lnTo>
                  <a:lnTo>
                    <a:pt x="117" y="0"/>
                  </a:lnTo>
                  <a:lnTo>
                    <a:pt x="117" y="0"/>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3" name="Freeform 873"/>
            <p:cNvSpPr/>
            <p:nvPr/>
          </p:nvSpPr>
          <p:spPr bwMode="auto">
            <a:xfrm>
              <a:off x="4318000" y="1447800"/>
              <a:ext cx="74613" cy="104775"/>
            </a:xfrm>
            <a:custGeom>
              <a:avLst/>
              <a:gdLst/>
              <a:ahLst/>
              <a:cxnLst>
                <a:cxn ang="0">
                  <a:pos x="132" y="3"/>
                </a:cxn>
                <a:cxn ang="0">
                  <a:pos x="132" y="3"/>
                </a:cxn>
                <a:cxn ang="0">
                  <a:pos x="130" y="8"/>
                </a:cxn>
                <a:cxn ang="0">
                  <a:pos x="127" y="14"/>
                </a:cxn>
                <a:cxn ang="0">
                  <a:pos x="123" y="19"/>
                </a:cxn>
                <a:cxn ang="0">
                  <a:pos x="118" y="23"/>
                </a:cxn>
                <a:cxn ang="0">
                  <a:pos x="108" y="32"/>
                </a:cxn>
                <a:cxn ang="0">
                  <a:pos x="100" y="42"/>
                </a:cxn>
                <a:cxn ang="0">
                  <a:pos x="100" y="42"/>
                </a:cxn>
                <a:cxn ang="0">
                  <a:pos x="85" y="62"/>
                </a:cxn>
                <a:cxn ang="0">
                  <a:pos x="71" y="83"/>
                </a:cxn>
                <a:cxn ang="0">
                  <a:pos x="71" y="83"/>
                </a:cxn>
                <a:cxn ang="0">
                  <a:pos x="36" y="133"/>
                </a:cxn>
                <a:cxn ang="0">
                  <a:pos x="36" y="133"/>
                </a:cxn>
                <a:cxn ang="0">
                  <a:pos x="28" y="148"/>
                </a:cxn>
                <a:cxn ang="0">
                  <a:pos x="19" y="163"/>
                </a:cxn>
                <a:cxn ang="0">
                  <a:pos x="11" y="178"/>
                </a:cxn>
                <a:cxn ang="0">
                  <a:pos x="6" y="184"/>
                </a:cxn>
                <a:cxn ang="0">
                  <a:pos x="1" y="191"/>
                </a:cxn>
                <a:cxn ang="0">
                  <a:pos x="1" y="191"/>
                </a:cxn>
                <a:cxn ang="0">
                  <a:pos x="0" y="192"/>
                </a:cxn>
                <a:cxn ang="0">
                  <a:pos x="0" y="194"/>
                </a:cxn>
                <a:cxn ang="0">
                  <a:pos x="0" y="196"/>
                </a:cxn>
                <a:cxn ang="0">
                  <a:pos x="1" y="198"/>
                </a:cxn>
                <a:cxn ang="0">
                  <a:pos x="3" y="199"/>
                </a:cxn>
                <a:cxn ang="0">
                  <a:pos x="4" y="200"/>
                </a:cxn>
                <a:cxn ang="0">
                  <a:pos x="6" y="199"/>
                </a:cxn>
                <a:cxn ang="0">
                  <a:pos x="7" y="198"/>
                </a:cxn>
                <a:cxn ang="0">
                  <a:pos x="7" y="198"/>
                </a:cxn>
                <a:cxn ang="0">
                  <a:pos x="15" y="187"/>
                </a:cxn>
                <a:cxn ang="0">
                  <a:pos x="22" y="176"/>
                </a:cxn>
                <a:cxn ang="0">
                  <a:pos x="35" y="153"/>
                </a:cxn>
                <a:cxn ang="0">
                  <a:pos x="35" y="153"/>
                </a:cxn>
                <a:cxn ang="0">
                  <a:pos x="44" y="139"/>
                </a:cxn>
                <a:cxn ang="0">
                  <a:pos x="54" y="124"/>
                </a:cxn>
                <a:cxn ang="0">
                  <a:pos x="74" y="95"/>
                </a:cxn>
                <a:cxn ang="0">
                  <a:pos x="74" y="95"/>
                </a:cxn>
                <a:cxn ang="0">
                  <a:pos x="108" y="46"/>
                </a:cxn>
                <a:cxn ang="0">
                  <a:pos x="108" y="46"/>
                </a:cxn>
                <a:cxn ang="0">
                  <a:pos x="112" y="41"/>
                </a:cxn>
                <a:cxn ang="0">
                  <a:pos x="117" y="36"/>
                </a:cxn>
                <a:cxn ang="0">
                  <a:pos x="127" y="27"/>
                </a:cxn>
                <a:cxn ang="0">
                  <a:pos x="132" y="23"/>
                </a:cxn>
                <a:cxn ang="0">
                  <a:pos x="136" y="18"/>
                </a:cxn>
                <a:cxn ang="0">
                  <a:pos x="139" y="12"/>
                </a:cxn>
                <a:cxn ang="0">
                  <a:pos x="141" y="5"/>
                </a:cxn>
                <a:cxn ang="0">
                  <a:pos x="141" y="5"/>
                </a:cxn>
                <a:cxn ang="0">
                  <a:pos x="141" y="3"/>
                </a:cxn>
                <a:cxn ang="0">
                  <a:pos x="140" y="2"/>
                </a:cxn>
                <a:cxn ang="0">
                  <a:pos x="139" y="1"/>
                </a:cxn>
                <a:cxn ang="0">
                  <a:pos x="138" y="0"/>
                </a:cxn>
                <a:cxn ang="0">
                  <a:pos x="136" y="0"/>
                </a:cxn>
                <a:cxn ang="0">
                  <a:pos x="134" y="0"/>
                </a:cxn>
                <a:cxn ang="0">
                  <a:pos x="133" y="1"/>
                </a:cxn>
                <a:cxn ang="0">
                  <a:pos x="132" y="3"/>
                </a:cxn>
                <a:cxn ang="0">
                  <a:pos x="132" y="3"/>
                </a:cxn>
              </a:cxnLst>
              <a:rect l="0" t="0" r="r" b="b"/>
              <a:pathLst>
                <a:path w="141" h="200">
                  <a:moveTo>
                    <a:pt x="132" y="3"/>
                  </a:moveTo>
                  <a:lnTo>
                    <a:pt x="132" y="3"/>
                  </a:lnTo>
                  <a:lnTo>
                    <a:pt x="130" y="8"/>
                  </a:lnTo>
                  <a:lnTo>
                    <a:pt x="127" y="14"/>
                  </a:lnTo>
                  <a:lnTo>
                    <a:pt x="123" y="19"/>
                  </a:lnTo>
                  <a:lnTo>
                    <a:pt x="118" y="23"/>
                  </a:lnTo>
                  <a:lnTo>
                    <a:pt x="108" y="32"/>
                  </a:lnTo>
                  <a:lnTo>
                    <a:pt x="100" y="42"/>
                  </a:lnTo>
                  <a:lnTo>
                    <a:pt x="100" y="42"/>
                  </a:lnTo>
                  <a:lnTo>
                    <a:pt x="85" y="62"/>
                  </a:lnTo>
                  <a:lnTo>
                    <a:pt x="71" y="83"/>
                  </a:lnTo>
                  <a:lnTo>
                    <a:pt x="71" y="83"/>
                  </a:lnTo>
                  <a:lnTo>
                    <a:pt x="36" y="133"/>
                  </a:lnTo>
                  <a:lnTo>
                    <a:pt x="36" y="133"/>
                  </a:lnTo>
                  <a:lnTo>
                    <a:pt x="28" y="148"/>
                  </a:lnTo>
                  <a:lnTo>
                    <a:pt x="19" y="163"/>
                  </a:lnTo>
                  <a:lnTo>
                    <a:pt x="11" y="178"/>
                  </a:lnTo>
                  <a:lnTo>
                    <a:pt x="6" y="184"/>
                  </a:lnTo>
                  <a:lnTo>
                    <a:pt x="1" y="191"/>
                  </a:lnTo>
                  <a:lnTo>
                    <a:pt x="1" y="191"/>
                  </a:lnTo>
                  <a:lnTo>
                    <a:pt x="0" y="192"/>
                  </a:lnTo>
                  <a:lnTo>
                    <a:pt x="0" y="194"/>
                  </a:lnTo>
                  <a:lnTo>
                    <a:pt x="0" y="196"/>
                  </a:lnTo>
                  <a:lnTo>
                    <a:pt x="1" y="198"/>
                  </a:lnTo>
                  <a:lnTo>
                    <a:pt x="3" y="199"/>
                  </a:lnTo>
                  <a:lnTo>
                    <a:pt x="4" y="200"/>
                  </a:lnTo>
                  <a:lnTo>
                    <a:pt x="6" y="199"/>
                  </a:lnTo>
                  <a:lnTo>
                    <a:pt x="7" y="198"/>
                  </a:lnTo>
                  <a:lnTo>
                    <a:pt x="7" y="198"/>
                  </a:lnTo>
                  <a:lnTo>
                    <a:pt x="15" y="187"/>
                  </a:lnTo>
                  <a:lnTo>
                    <a:pt x="22" y="176"/>
                  </a:lnTo>
                  <a:lnTo>
                    <a:pt x="35" y="153"/>
                  </a:lnTo>
                  <a:lnTo>
                    <a:pt x="35" y="153"/>
                  </a:lnTo>
                  <a:lnTo>
                    <a:pt x="44" y="139"/>
                  </a:lnTo>
                  <a:lnTo>
                    <a:pt x="54" y="124"/>
                  </a:lnTo>
                  <a:lnTo>
                    <a:pt x="74" y="95"/>
                  </a:lnTo>
                  <a:lnTo>
                    <a:pt x="74" y="95"/>
                  </a:lnTo>
                  <a:lnTo>
                    <a:pt x="108" y="46"/>
                  </a:lnTo>
                  <a:lnTo>
                    <a:pt x="108" y="46"/>
                  </a:lnTo>
                  <a:lnTo>
                    <a:pt x="112" y="41"/>
                  </a:lnTo>
                  <a:lnTo>
                    <a:pt x="117" y="36"/>
                  </a:lnTo>
                  <a:lnTo>
                    <a:pt x="127" y="27"/>
                  </a:lnTo>
                  <a:lnTo>
                    <a:pt x="132" y="23"/>
                  </a:lnTo>
                  <a:lnTo>
                    <a:pt x="136" y="18"/>
                  </a:lnTo>
                  <a:lnTo>
                    <a:pt x="139" y="12"/>
                  </a:lnTo>
                  <a:lnTo>
                    <a:pt x="141" y="5"/>
                  </a:lnTo>
                  <a:lnTo>
                    <a:pt x="141" y="5"/>
                  </a:lnTo>
                  <a:lnTo>
                    <a:pt x="141" y="3"/>
                  </a:lnTo>
                  <a:lnTo>
                    <a:pt x="140" y="2"/>
                  </a:lnTo>
                  <a:lnTo>
                    <a:pt x="139" y="1"/>
                  </a:lnTo>
                  <a:lnTo>
                    <a:pt x="138" y="0"/>
                  </a:lnTo>
                  <a:lnTo>
                    <a:pt x="136" y="0"/>
                  </a:lnTo>
                  <a:lnTo>
                    <a:pt x="134" y="0"/>
                  </a:lnTo>
                  <a:lnTo>
                    <a:pt x="133" y="1"/>
                  </a:lnTo>
                  <a:lnTo>
                    <a:pt x="132" y="3"/>
                  </a:lnTo>
                  <a:lnTo>
                    <a:pt x="132"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4" name="Freeform 874"/>
            <p:cNvSpPr/>
            <p:nvPr/>
          </p:nvSpPr>
          <p:spPr bwMode="auto">
            <a:xfrm>
              <a:off x="4367213" y="1470025"/>
              <a:ext cx="53975" cy="92075"/>
            </a:xfrm>
            <a:custGeom>
              <a:avLst/>
              <a:gdLst/>
              <a:ahLst/>
              <a:cxnLst>
                <a:cxn ang="0">
                  <a:pos x="100" y="3"/>
                </a:cxn>
                <a:cxn ang="0">
                  <a:pos x="100" y="3"/>
                </a:cxn>
                <a:cxn ang="0">
                  <a:pos x="98" y="1"/>
                </a:cxn>
                <a:cxn ang="0">
                  <a:pos x="96" y="0"/>
                </a:cxn>
                <a:cxn ang="0">
                  <a:pos x="94" y="0"/>
                </a:cxn>
                <a:cxn ang="0">
                  <a:pos x="92" y="1"/>
                </a:cxn>
                <a:cxn ang="0">
                  <a:pos x="86" y="6"/>
                </a:cxn>
                <a:cxn ang="0">
                  <a:pos x="86" y="6"/>
                </a:cxn>
                <a:cxn ang="0">
                  <a:pos x="85" y="8"/>
                </a:cxn>
                <a:cxn ang="0">
                  <a:pos x="86" y="11"/>
                </a:cxn>
                <a:cxn ang="0">
                  <a:pos x="87" y="13"/>
                </a:cxn>
                <a:cxn ang="0">
                  <a:pos x="91" y="14"/>
                </a:cxn>
                <a:cxn ang="0">
                  <a:pos x="91" y="14"/>
                </a:cxn>
                <a:cxn ang="0">
                  <a:pos x="89" y="21"/>
                </a:cxn>
                <a:cxn ang="0">
                  <a:pos x="85" y="31"/>
                </a:cxn>
                <a:cxn ang="0">
                  <a:pos x="81" y="39"/>
                </a:cxn>
                <a:cxn ang="0">
                  <a:pos x="77" y="47"/>
                </a:cxn>
                <a:cxn ang="0">
                  <a:pos x="67" y="64"/>
                </a:cxn>
                <a:cxn ang="0">
                  <a:pos x="58" y="77"/>
                </a:cxn>
                <a:cxn ang="0">
                  <a:pos x="58" y="77"/>
                </a:cxn>
                <a:cxn ang="0">
                  <a:pos x="44" y="99"/>
                </a:cxn>
                <a:cxn ang="0">
                  <a:pos x="31" y="119"/>
                </a:cxn>
                <a:cxn ang="0">
                  <a:pos x="18" y="141"/>
                </a:cxn>
                <a:cxn ang="0">
                  <a:pos x="4" y="163"/>
                </a:cxn>
                <a:cxn ang="0">
                  <a:pos x="4" y="163"/>
                </a:cxn>
                <a:cxn ang="0">
                  <a:pos x="2" y="165"/>
                </a:cxn>
                <a:cxn ang="0">
                  <a:pos x="1" y="169"/>
                </a:cxn>
                <a:cxn ang="0">
                  <a:pos x="1" y="169"/>
                </a:cxn>
                <a:cxn ang="0">
                  <a:pos x="0" y="171"/>
                </a:cxn>
                <a:cxn ang="0">
                  <a:pos x="1" y="172"/>
                </a:cxn>
                <a:cxn ang="0">
                  <a:pos x="3" y="174"/>
                </a:cxn>
                <a:cxn ang="0">
                  <a:pos x="6" y="174"/>
                </a:cxn>
                <a:cxn ang="0">
                  <a:pos x="8" y="174"/>
                </a:cxn>
                <a:cxn ang="0">
                  <a:pos x="9" y="172"/>
                </a:cxn>
                <a:cxn ang="0">
                  <a:pos x="9" y="172"/>
                </a:cxn>
                <a:cxn ang="0">
                  <a:pos x="10" y="171"/>
                </a:cxn>
                <a:cxn ang="0">
                  <a:pos x="11" y="170"/>
                </a:cxn>
                <a:cxn ang="0">
                  <a:pos x="11" y="170"/>
                </a:cxn>
                <a:cxn ang="0">
                  <a:pos x="13" y="169"/>
                </a:cxn>
                <a:cxn ang="0">
                  <a:pos x="14" y="168"/>
                </a:cxn>
                <a:cxn ang="0">
                  <a:pos x="14" y="167"/>
                </a:cxn>
                <a:cxn ang="0">
                  <a:pos x="14" y="165"/>
                </a:cxn>
                <a:cxn ang="0">
                  <a:pos x="14" y="165"/>
                </a:cxn>
                <a:cxn ang="0">
                  <a:pos x="30" y="141"/>
                </a:cxn>
                <a:cxn ang="0">
                  <a:pos x="44" y="116"/>
                </a:cxn>
                <a:cxn ang="0">
                  <a:pos x="60" y="93"/>
                </a:cxn>
                <a:cxn ang="0">
                  <a:pos x="75" y="69"/>
                </a:cxn>
                <a:cxn ang="0">
                  <a:pos x="75" y="69"/>
                </a:cxn>
                <a:cxn ang="0">
                  <a:pos x="84" y="54"/>
                </a:cxn>
                <a:cxn ang="0">
                  <a:pos x="93" y="37"/>
                </a:cxn>
                <a:cxn ang="0">
                  <a:pos x="96" y="29"/>
                </a:cxn>
                <a:cxn ang="0">
                  <a:pos x="99" y="19"/>
                </a:cxn>
                <a:cxn ang="0">
                  <a:pos x="100" y="11"/>
                </a:cxn>
                <a:cxn ang="0">
                  <a:pos x="100" y="3"/>
                </a:cxn>
                <a:cxn ang="0">
                  <a:pos x="100" y="3"/>
                </a:cxn>
              </a:cxnLst>
              <a:rect l="0" t="0" r="r" b="b"/>
              <a:pathLst>
                <a:path w="100" h="174">
                  <a:moveTo>
                    <a:pt x="100" y="3"/>
                  </a:moveTo>
                  <a:lnTo>
                    <a:pt x="100" y="3"/>
                  </a:lnTo>
                  <a:lnTo>
                    <a:pt x="98" y="1"/>
                  </a:lnTo>
                  <a:lnTo>
                    <a:pt x="96" y="0"/>
                  </a:lnTo>
                  <a:lnTo>
                    <a:pt x="94" y="0"/>
                  </a:lnTo>
                  <a:lnTo>
                    <a:pt x="92" y="1"/>
                  </a:lnTo>
                  <a:lnTo>
                    <a:pt x="86" y="6"/>
                  </a:lnTo>
                  <a:lnTo>
                    <a:pt x="86" y="6"/>
                  </a:lnTo>
                  <a:lnTo>
                    <a:pt x="85" y="8"/>
                  </a:lnTo>
                  <a:lnTo>
                    <a:pt x="86" y="11"/>
                  </a:lnTo>
                  <a:lnTo>
                    <a:pt x="87" y="13"/>
                  </a:lnTo>
                  <a:lnTo>
                    <a:pt x="91" y="14"/>
                  </a:lnTo>
                  <a:lnTo>
                    <a:pt x="91" y="14"/>
                  </a:lnTo>
                  <a:lnTo>
                    <a:pt x="89" y="21"/>
                  </a:lnTo>
                  <a:lnTo>
                    <a:pt x="85" y="31"/>
                  </a:lnTo>
                  <a:lnTo>
                    <a:pt x="81" y="39"/>
                  </a:lnTo>
                  <a:lnTo>
                    <a:pt x="77" y="47"/>
                  </a:lnTo>
                  <a:lnTo>
                    <a:pt x="67" y="64"/>
                  </a:lnTo>
                  <a:lnTo>
                    <a:pt x="58" y="77"/>
                  </a:lnTo>
                  <a:lnTo>
                    <a:pt x="58" y="77"/>
                  </a:lnTo>
                  <a:lnTo>
                    <a:pt x="44" y="99"/>
                  </a:lnTo>
                  <a:lnTo>
                    <a:pt x="31" y="119"/>
                  </a:lnTo>
                  <a:lnTo>
                    <a:pt x="18" y="141"/>
                  </a:lnTo>
                  <a:lnTo>
                    <a:pt x="4" y="163"/>
                  </a:lnTo>
                  <a:lnTo>
                    <a:pt x="4" y="163"/>
                  </a:lnTo>
                  <a:lnTo>
                    <a:pt x="2" y="165"/>
                  </a:lnTo>
                  <a:lnTo>
                    <a:pt x="1" y="169"/>
                  </a:lnTo>
                  <a:lnTo>
                    <a:pt x="1" y="169"/>
                  </a:lnTo>
                  <a:lnTo>
                    <a:pt x="0" y="171"/>
                  </a:lnTo>
                  <a:lnTo>
                    <a:pt x="1" y="172"/>
                  </a:lnTo>
                  <a:lnTo>
                    <a:pt x="3" y="174"/>
                  </a:lnTo>
                  <a:lnTo>
                    <a:pt x="6" y="174"/>
                  </a:lnTo>
                  <a:lnTo>
                    <a:pt x="8" y="174"/>
                  </a:lnTo>
                  <a:lnTo>
                    <a:pt x="9" y="172"/>
                  </a:lnTo>
                  <a:lnTo>
                    <a:pt x="9" y="172"/>
                  </a:lnTo>
                  <a:lnTo>
                    <a:pt x="10" y="171"/>
                  </a:lnTo>
                  <a:lnTo>
                    <a:pt x="11" y="170"/>
                  </a:lnTo>
                  <a:lnTo>
                    <a:pt x="11" y="170"/>
                  </a:lnTo>
                  <a:lnTo>
                    <a:pt x="13" y="169"/>
                  </a:lnTo>
                  <a:lnTo>
                    <a:pt x="14" y="168"/>
                  </a:lnTo>
                  <a:lnTo>
                    <a:pt x="14" y="167"/>
                  </a:lnTo>
                  <a:lnTo>
                    <a:pt x="14" y="165"/>
                  </a:lnTo>
                  <a:lnTo>
                    <a:pt x="14" y="165"/>
                  </a:lnTo>
                  <a:lnTo>
                    <a:pt x="30" y="141"/>
                  </a:lnTo>
                  <a:lnTo>
                    <a:pt x="44" y="116"/>
                  </a:lnTo>
                  <a:lnTo>
                    <a:pt x="60" y="93"/>
                  </a:lnTo>
                  <a:lnTo>
                    <a:pt x="75" y="69"/>
                  </a:lnTo>
                  <a:lnTo>
                    <a:pt x="75" y="69"/>
                  </a:lnTo>
                  <a:lnTo>
                    <a:pt x="84" y="54"/>
                  </a:lnTo>
                  <a:lnTo>
                    <a:pt x="93" y="37"/>
                  </a:lnTo>
                  <a:lnTo>
                    <a:pt x="96" y="29"/>
                  </a:lnTo>
                  <a:lnTo>
                    <a:pt x="99" y="19"/>
                  </a:lnTo>
                  <a:lnTo>
                    <a:pt x="100" y="11"/>
                  </a:lnTo>
                  <a:lnTo>
                    <a:pt x="100" y="3"/>
                  </a:lnTo>
                  <a:lnTo>
                    <a:pt x="100"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5" name="Freeform 875"/>
            <p:cNvSpPr/>
            <p:nvPr/>
          </p:nvSpPr>
          <p:spPr bwMode="auto">
            <a:xfrm>
              <a:off x="4392613" y="1492250"/>
              <a:ext cx="60325" cy="103188"/>
            </a:xfrm>
            <a:custGeom>
              <a:avLst/>
              <a:gdLst/>
              <a:ahLst/>
              <a:cxnLst>
                <a:cxn ang="0">
                  <a:pos x="106" y="3"/>
                </a:cxn>
                <a:cxn ang="0">
                  <a:pos x="106" y="3"/>
                </a:cxn>
                <a:cxn ang="0">
                  <a:pos x="79" y="51"/>
                </a:cxn>
                <a:cxn ang="0">
                  <a:pos x="65" y="74"/>
                </a:cxn>
                <a:cxn ang="0">
                  <a:pos x="50" y="98"/>
                </a:cxn>
                <a:cxn ang="0">
                  <a:pos x="50" y="98"/>
                </a:cxn>
                <a:cxn ang="0">
                  <a:pos x="36" y="120"/>
                </a:cxn>
                <a:cxn ang="0">
                  <a:pos x="23" y="141"/>
                </a:cxn>
                <a:cxn ang="0">
                  <a:pos x="11" y="164"/>
                </a:cxn>
                <a:cxn ang="0">
                  <a:pos x="5" y="177"/>
                </a:cxn>
                <a:cxn ang="0">
                  <a:pos x="0" y="189"/>
                </a:cxn>
                <a:cxn ang="0">
                  <a:pos x="0" y="189"/>
                </a:cxn>
                <a:cxn ang="0">
                  <a:pos x="0" y="191"/>
                </a:cxn>
                <a:cxn ang="0">
                  <a:pos x="1" y="192"/>
                </a:cxn>
                <a:cxn ang="0">
                  <a:pos x="2" y="193"/>
                </a:cxn>
                <a:cxn ang="0">
                  <a:pos x="3" y="194"/>
                </a:cxn>
                <a:cxn ang="0">
                  <a:pos x="5" y="194"/>
                </a:cxn>
                <a:cxn ang="0">
                  <a:pos x="7" y="194"/>
                </a:cxn>
                <a:cxn ang="0">
                  <a:pos x="8" y="193"/>
                </a:cxn>
                <a:cxn ang="0">
                  <a:pos x="10" y="191"/>
                </a:cxn>
                <a:cxn ang="0">
                  <a:pos x="10" y="191"/>
                </a:cxn>
                <a:cxn ang="0">
                  <a:pos x="15" y="179"/>
                </a:cxn>
                <a:cxn ang="0">
                  <a:pos x="21" y="166"/>
                </a:cxn>
                <a:cxn ang="0">
                  <a:pos x="33" y="142"/>
                </a:cxn>
                <a:cxn ang="0">
                  <a:pos x="48" y="119"/>
                </a:cxn>
                <a:cxn ang="0">
                  <a:pos x="63" y="96"/>
                </a:cxn>
                <a:cxn ang="0">
                  <a:pos x="63" y="96"/>
                </a:cxn>
                <a:cxn ang="0">
                  <a:pos x="77" y="74"/>
                </a:cxn>
                <a:cxn ang="0">
                  <a:pos x="89" y="53"/>
                </a:cxn>
                <a:cxn ang="0">
                  <a:pos x="114" y="7"/>
                </a:cxn>
                <a:cxn ang="0">
                  <a:pos x="114" y="7"/>
                </a:cxn>
                <a:cxn ang="0">
                  <a:pos x="114" y="5"/>
                </a:cxn>
                <a:cxn ang="0">
                  <a:pos x="114" y="4"/>
                </a:cxn>
                <a:cxn ang="0">
                  <a:pos x="113" y="2"/>
                </a:cxn>
                <a:cxn ang="0">
                  <a:pos x="112" y="1"/>
                </a:cxn>
                <a:cxn ang="0">
                  <a:pos x="110" y="0"/>
                </a:cxn>
                <a:cxn ang="0">
                  <a:pos x="109" y="0"/>
                </a:cxn>
                <a:cxn ang="0">
                  <a:pos x="107" y="1"/>
                </a:cxn>
                <a:cxn ang="0">
                  <a:pos x="106" y="3"/>
                </a:cxn>
                <a:cxn ang="0">
                  <a:pos x="106" y="3"/>
                </a:cxn>
              </a:cxnLst>
              <a:rect l="0" t="0" r="r" b="b"/>
              <a:pathLst>
                <a:path w="114" h="194">
                  <a:moveTo>
                    <a:pt x="106" y="3"/>
                  </a:moveTo>
                  <a:lnTo>
                    <a:pt x="106" y="3"/>
                  </a:lnTo>
                  <a:lnTo>
                    <a:pt x="79" y="51"/>
                  </a:lnTo>
                  <a:lnTo>
                    <a:pt x="65" y="74"/>
                  </a:lnTo>
                  <a:lnTo>
                    <a:pt x="50" y="98"/>
                  </a:lnTo>
                  <a:lnTo>
                    <a:pt x="50" y="98"/>
                  </a:lnTo>
                  <a:lnTo>
                    <a:pt x="36" y="120"/>
                  </a:lnTo>
                  <a:lnTo>
                    <a:pt x="23" y="141"/>
                  </a:lnTo>
                  <a:lnTo>
                    <a:pt x="11" y="164"/>
                  </a:lnTo>
                  <a:lnTo>
                    <a:pt x="5" y="177"/>
                  </a:lnTo>
                  <a:lnTo>
                    <a:pt x="0" y="189"/>
                  </a:lnTo>
                  <a:lnTo>
                    <a:pt x="0" y="189"/>
                  </a:lnTo>
                  <a:lnTo>
                    <a:pt x="0" y="191"/>
                  </a:lnTo>
                  <a:lnTo>
                    <a:pt x="1" y="192"/>
                  </a:lnTo>
                  <a:lnTo>
                    <a:pt x="2" y="193"/>
                  </a:lnTo>
                  <a:lnTo>
                    <a:pt x="3" y="194"/>
                  </a:lnTo>
                  <a:lnTo>
                    <a:pt x="5" y="194"/>
                  </a:lnTo>
                  <a:lnTo>
                    <a:pt x="7" y="194"/>
                  </a:lnTo>
                  <a:lnTo>
                    <a:pt x="8" y="193"/>
                  </a:lnTo>
                  <a:lnTo>
                    <a:pt x="10" y="191"/>
                  </a:lnTo>
                  <a:lnTo>
                    <a:pt x="10" y="191"/>
                  </a:lnTo>
                  <a:lnTo>
                    <a:pt x="15" y="179"/>
                  </a:lnTo>
                  <a:lnTo>
                    <a:pt x="21" y="166"/>
                  </a:lnTo>
                  <a:lnTo>
                    <a:pt x="33" y="142"/>
                  </a:lnTo>
                  <a:lnTo>
                    <a:pt x="48" y="119"/>
                  </a:lnTo>
                  <a:lnTo>
                    <a:pt x="63" y="96"/>
                  </a:lnTo>
                  <a:lnTo>
                    <a:pt x="63" y="96"/>
                  </a:lnTo>
                  <a:lnTo>
                    <a:pt x="77" y="74"/>
                  </a:lnTo>
                  <a:lnTo>
                    <a:pt x="89" y="53"/>
                  </a:lnTo>
                  <a:lnTo>
                    <a:pt x="114" y="7"/>
                  </a:lnTo>
                  <a:lnTo>
                    <a:pt x="114" y="7"/>
                  </a:lnTo>
                  <a:lnTo>
                    <a:pt x="114" y="5"/>
                  </a:lnTo>
                  <a:lnTo>
                    <a:pt x="114" y="4"/>
                  </a:lnTo>
                  <a:lnTo>
                    <a:pt x="113" y="2"/>
                  </a:lnTo>
                  <a:lnTo>
                    <a:pt x="112" y="1"/>
                  </a:lnTo>
                  <a:lnTo>
                    <a:pt x="110" y="0"/>
                  </a:lnTo>
                  <a:lnTo>
                    <a:pt x="109" y="0"/>
                  </a:lnTo>
                  <a:lnTo>
                    <a:pt x="107" y="1"/>
                  </a:lnTo>
                  <a:lnTo>
                    <a:pt x="106" y="3"/>
                  </a:lnTo>
                  <a:lnTo>
                    <a:pt x="106"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6" name="Freeform 876"/>
            <p:cNvSpPr/>
            <p:nvPr/>
          </p:nvSpPr>
          <p:spPr bwMode="auto">
            <a:xfrm>
              <a:off x="4422775" y="1514475"/>
              <a:ext cx="60325" cy="95250"/>
            </a:xfrm>
            <a:custGeom>
              <a:avLst/>
              <a:gdLst/>
              <a:ahLst/>
              <a:cxnLst>
                <a:cxn ang="0">
                  <a:pos x="106" y="1"/>
                </a:cxn>
                <a:cxn ang="0">
                  <a:pos x="106" y="1"/>
                </a:cxn>
                <a:cxn ang="0">
                  <a:pos x="99" y="10"/>
                </a:cxn>
                <a:cxn ang="0">
                  <a:pos x="93" y="18"/>
                </a:cxn>
                <a:cxn ang="0">
                  <a:pos x="87" y="27"/>
                </a:cxn>
                <a:cxn ang="0">
                  <a:pos x="82" y="35"/>
                </a:cxn>
                <a:cxn ang="0">
                  <a:pos x="72" y="54"/>
                </a:cxn>
                <a:cxn ang="0">
                  <a:pos x="63" y="74"/>
                </a:cxn>
                <a:cxn ang="0">
                  <a:pos x="63" y="74"/>
                </a:cxn>
                <a:cxn ang="0">
                  <a:pos x="33" y="123"/>
                </a:cxn>
                <a:cxn ang="0">
                  <a:pos x="18" y="148"/>
                </a:cxn>
                <a:cxn ang="0">
                  <a:pos x="1" y="173"/>
                </a:cxn>
                <a:cxn ang="0">
                  <a:pos x="1" y="173"/>
                </a:cxn>
                <a:cxn ang="0">
                  <a:pos x="0" y="175"/>
                </a:cxn>
                <a:cxn ang="0">
                  <a:pos x="0" y="177"/>
                </a:cxn>
                <a:cxn ang="0">
                  <a:pos x="1" y="178"/>
                </a:cxn>
                <a:cxn ang="0">
                  <a:pos x="2" y="179"/>
                </a:cxn>
                <a:cxn ang="0">
                  <a:pos x="6" y="180"/>
                </a:cxn>
                <a:cxn ang="0">
                  <a:pos x="7" y="179"/>
                </a:cxn>
                <a:cxn ang="0">
                  <a:pos x="9" y="178"/>
                </a:cxn>
                <a:cxn ang="0">
                  <a:pos x="9" y="178"/>
                </a:cxn>
                <a:cxn ang="0">
                  <a:pos x="25" y="155"/>
                </a:cxn>
                <a:cxn ang="0">
                  <a:pos x="39" y="133"/>
                </a:cxn>
                <a:cxn ang="0">
                  <a:pos x="66" y="86"/>
                </a:cxn>
                <a:cxn ang="0">
                  <a:pos x="66" y="86"/>
                </a:cxn>
                <a:cxn ang="0">
                  <a:pos x="77" y="65"/>
                </a:cxn>
                <a:cxn ang="0">
                  <a:pos x="87" y="45"/>
                </a:cxn>
                <a:cxn ang="0">
                  <a:pos x="93" y="35"/>
                </a:cxn>
                <a:cxn ang="0">
                  <a:pos x="98" y="26"/>
                </a:cxn>
                <a:cxn ang="0">
                  <a:pos x="105" y="17"/>
                </a:cxn>
                <a:cxn ang="0">
                  <a:pos x="113" y="8"/>
                </a:cxn>
                <a:cxn ang="0">
                  <a:pos x="113" y="8"/>
                </a:cxn>
                <a:cxn ang="0">
                  <a:pos x="114" y="7"/>
                </a:cxn>
                <a:cxn ang="0">
                  <a:pos x="115" y="4"/>
                </a:cxn>
                <a:cxn ang="0">
                  <a:pos x="114" y="2"/>
                </a:cxn>
                <a:cxn ang="0">
                  <a:pos x="113" y="1"/>
                </a:cxn>
                <a:cxn ang="0">
                  <a:pos x="112" y="0"/>
                </a:cxn>
                <a:cxn ang="0">
                  <a:pos x="110" y="0"/>
                </a:cxn>
                <a:cxn ang="0">
                  <a:pos x="107" y="0"/>
                </a:cxn>
                <a:cxn ang="0">
                  <a:pos x="106" y="1"/>
                </a:cxn>
                <a:cxn ang="0">
                  <a:pos x="106" y="1"/>
                </a:cxn>
              </a:cxnLst>
              <a:rect l="0" t="0" r="r" b="b"/>
              <a:pathLst>
                <a:path w="115" h="180">
                  <a:moveTo>
                    <a:pt x="106" y="1"/>
                  </a:moveTo>
                  <a:lnTo>
                    <a:pt x="106" y="1"/>
                  </a:lnTo>
                  <a:lnTo>
                    <a:pt x="99" y="10"/>
                  </a:lnTo>
                  <a:lnTo>
                    <a:pt x="93" y="18"/>
                  </a:lnTo>
                  <a:lnTo>
                    <a:pt x="87" y="27"/>
                  </a:lnTo>
                  <a:lnTo>
                    <a:pt x="82" y="35"/>
                  </a:lnTo>
                  <a:lnTo>
                    <a:pt x="72" y="54"/>
                  </a:lnTo>
                  <a:lnTo>
                    <a:pt x="63" y="74"/>
                  </a:lnTo>
                  <a:lnTo>
                    <a:pt x="63" y="74"/>
                  </a:lnTo>
                  <a:lnTo>
                    <a:pt x="33" y="123"/>
                  </a:lnTo>
                  <a:lnTo>
                    <a:pt x="18" y="148"/>
                  </a:lnTo>
                  <a:lnTo>
                    <a:pt x="1" y="173"/>
                  </a:lnTo>
                  <a:lnTo>
                    <a:pt x="1" y="173"/>
                  </a:lnTo>
                  <a:lnTo>
                    <a:pt x="0" y="175"/>
                  </a:lnTo>
                  <a:lnTo>
                    <a:pt x="0" y="177"/>
                  </a:lnTo>
                  <a:lnTo>
                    <a:pt x="1" y="178"/>
                  </a:lnTo>
                  <a:lnTo>
                    <a:pt x="2" y="179"/>
                  </a:lnTo>
                  <a:lnTo>
                    <a:pt x="6" y="180"/>
                  </a:lnTo>
                  <a:lnTo>
                    <a:pt x="7" y="179"/>
                  </a:lnTo>
                  <a:lnTo>
                    <a:pt x="9" y="178"/>
                  </a:lnTo>
                  <a:lnTo>
                    <a:pt x="9" y="178"/>
                  </a:lnTo>
                  <a:lnTo>
                    <a:pt x="25" y="155"/>
                  </a:lnTo>
                  <a:lnTo>
                    <a:pt x="39" y="133"/>
                  </a:lnTo>
                  <a:lnTo>
                    <a:pt x="66" y="86"/>
                  </a:lnTo>
                  <a:lnTo>
                    <a:pt x="66" y="86"/>
                  </a:lnTo>
                  <a:lnTo>
                    <a:pt x="77" y="65"/>
                  </a:lnTo>
                  <a:lnTo>
                    <a:pt x="87" y="45"/>
                  </a:lnTo>
                  <a:lnTo>
                    <a:pt x="93" y="35"/>
                  </a:lnTo>
                  <a:lnTo>
                    <a:pt x="98" y="26"/>
                  </a:lnTo>
                  <a:lnTo>
                    <a:pt x="105" y="17"/>
                  </a:lnTo>
                  <a:lnTo>
                    <a:pt x="113" y="8"/>
                  </a:lnTo>
                  <a:lnTo>
                    <a:pt x="113" y="8"/>
                  </a:lnTo>
                  <a:lnTo>
                    <a:pt x="114" y="7"/>
                  </a:lnTo>
                  <a:lnTo>
                    <a:pt x="115" y="4"/>
                  </a:lnTo>
                  <a:lnTo>
                    <a:pt x="114" y="2"/>
                  </a:lnTo>
                  <a:lnTo>
                    <a:pt x="113" y="1"/>
                  </a:lnTo>
                  <a:lnTo>
                    <a:pt x="112" y="0"/>
                  </a:lnTo>
                  <a:lnTo>
                    <a:pt x="110" y="0"/>
                  </a:lnTo>
                  <a:lnTo>
                    <a:pt x="107" y="0"/>
                  </a:lnTo>
                  <a:lnTo>
                    <a:pt x="106" y="1"/>
                  </a:lnTo>
                  <a:lnTo>
                    <a:pt x="106" y="1"/>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7" name="Freeform 877"/>
            <p:cNvSpPr/>
            <p:nvPr/>
          </p:nvSpPr>
          <p:spPr bwMode="auto">
            <a:xfrm>
              <a:off x="4451350" y="1538288"/>
              <a:ext cx="58738" cy="96838"/>
            </a:xfrm>
            <a:custGeom>
              <a:avLst/>
              <a:gdLst/>
              <a:ahLst/>
              <a:cxnLst>
                <a:cxn ang="0">
                  <a:pos x="104" y="2"/>
                </a:cxn>
                <a:cxn ang="0">
                  <a:pos x="104" y="2"/>
                </a:cxn>
                <a:cxn ang="0">
                  <a:pos x="100" y="8"/>
                </a:cxn>
                <a:cxn ang="0">
                  <a:pos x="94" y="14"/>
                </a:cxn>
                <a:cxn ang="0">
                  <a:pos x="89" y="20"/>
                </a:cxn>
                <a:cxn ang="0">
                  <a:pos x="86" y="23"/>
                </a:cxn>
                <a:cxn ang="0">
                  <a:pos x="85" y="27"/>
                </a:cxn>
                <a:cxn ang="0">
                  <a:pos x="85" y="27"/>
                </a:cxn>
                <a:cxn ang="0">
                  <a:pos x="80" y="41"/>
                </a:cxn>
                <a:cxn ang="0">
                  <a:pos x="73" y="54"/>
                </a:cxn>
                <a:cxn ang="0">
                  <a:pos x="58" y="79"/>
                </a:cxn>
                <a:cxn ang="0">
                  <a:pos x="58" y="79"/>
                </a:cxn>
                <a:cxn ang="0">
                  <a:pos x="29" y="128"/>
                </a:cxn>
                <a:cxn ang="0">
                  <a:pos x="14" y="153"/>
                </a:cxn>
                <a:cxn ang="0">
                  <a:pos x="0" y="177"/>
                </a:cxn>
                <a:cxn ang="0">
                  <a:pos x="0" y="177"/>
                </a:cxn>
                <a:cxn ang="0">
                  <a:pos x="0" y="179"/>
                </a:cxn>
                <a:cxn ang="0">
                  <a:pos x="0" y="181"/>
                </a:cxn>
                <a:cxn ang="0">
                  <a:pos x="1" y="183"/>
                </a:cxn>
                <a:cxn ang="0">
                  <a:pos x="2" y="184"/>
                </a:cxn>
                <a:cxn ang="0">
                  <a:pos x="5" y="185"/>
                </a:cxn>
                <a:cxn ang="0">
                  <a:pos x="7" y="184"/>
                </a:cxn>
                <a:cxn ang="0">
                  <a:pos x="8" y="183"/>
                </a:cxn>
                <a:cxn ang="0">
                  <a:pos x="8" y="183"/>
                </a:cxn>
                <a:cxn ang="0">
                  <a:pos x="11" y="178"/>
                </a:cxn>
                <a:cxn ang="0">
                  <a:pos x="15" y="175"/>
                </a:cxn>
                <a:cxn ang="0">
                  <a:pos x="15" y="175"/>
                </a:cxn>
                <a:cxn ang="0">
                  <a:pos x="17" y="173"/>
                </a:cxn>
                <a:cxn ang="0">
                  <a:pos x="18" y="171"/>
                </a:cxn>
                <a:cxn ang="0">
                  <a:pos x="18" y="168"/>
                </a:cxn>
                <a:cxn ang="0">
                  <a:pos x="17" y="167"/>
                </a:cxn>
                <a:cxn ang="0">
                  <a:pos x="17" y="167"/>
                </a:cxn>
                <a:cxn ang="0">
                  <a:pos x="39" y="129"/>
                </a:cxn>
                <a:cxn ang="0">
                  <a:pos x="63" y="91"/>
                </a:cxn>
                <a:cxn ang="0">
                  <a:pos x="63" y="91"/>
                </a:cxn>
                <a:cxn ang="0">
                  <a:pos x="76" y="69"/>
                </a:cxn>
                <a:cxn ang="0">
                  <a:pos x="82" y="58"/>
                </a:cxn>
                <a:cxn ang="0">
                  <a:pos x="89" y="45"/>
                </a:cxn>
                <a:cxn ang="0">
                  <a:pos x="89" y="45"/>
                </a:cxn>
                <a:cxn ang="0">
                  <a:pos x="94" y="35"/>
                </a:cxn>
                <a:cxn ang="0">
                  <a:pos x="100" y="25"/>
                </a:cxn>
                <a:cxn ang="0">
                  <a:pos x="112" y="7"/>
                </a:cxn>
                <a:cxn ang="0">
                  <a:pos x="112" y="7"/>
                </a:cxn>
                <a:cxn ang="0">
                  <a:pos x="113" y="5"/>
                </a:cxn>
                <a:cxn ang="0">
                  <a:pos x="113" y="3"/>
                </a:cxn>
                <a:cxn ang="0">
                  <a:pos x="112" y="2"/>
                </a:cxn>
                <a:cxn ang="0">
                  <a:pos x="111" y="1"/>
                </a:cxn>
                <a:cxn ang="0">
                  <a:pos x="109" y="0"/>
                </a:cxn>
                <a:cxn ang="0">
                  <a:pos x="107" y="0"/>
                </a:cxn>
                <a:cxn ang="0">
                  <a:pos x="106" y="1"/>
                </a:cxn>
                <a:cxn ang="0">
                  <a:pos x="104" y="2"/>
                </a:cxn>
                <a:cxn ang="0">
                  <a:pos x="104" y="2"/>
                </a:cxn>
              </a:cxnLst>
              <a:rect l="0" t="0" r="r" b="b"/>
              <a:pathLst>
                <a:path w="113" h="185">
                  <a:moveTo>
                    <a:pt x="104" y="2"/>
                  </a:moveTo>
                  <a:lnTo>
                    <a:pt x="104" y="2"/>
                  </a:lnTo>
                  <a:lnTo>
                    <a:pt x="100" y="8"/>
                  </a:lnTo>
                  <a:lnTo>
                    <a:pt x="94" y="14"/>
                  </a:lnTo>
                  <a:lnTo>
                    <a:pt x="89" y="20"/>
                  </a:lnTo>
                  <a:lnTo>
                    <a:pt x="86" y="23"/>
                  </a:lnTo>
                  <a:lnTo>
                    <a:pt x="85" y="27"/>
                  </a:lnTo>
                  <a:lnTo>
                    <a:pt x="85" y="27"/>
                  </a:lnTo>
                  <a:lnTo>
                    <a:pt x="80" y="41"/>
                  </a:lnTo>
                  <a:lnTo>
                    <a:pt x="73" y="54"/>
                  </a:lnTo>
                  <a:lnTo>
                    <a:pt x="58" y="79"/>
                  </a:lnTo>
                  <a:lnTo>
                    <a:pt x="58" y="79"/>
                  </a:lnTo>
                  <a:lnTo>
                    <a:pt x="29" y="128"/>
                  </a:lnTo>
                  <a:lnTo>
                    <a:pt x="14" y="153"/>
                  </a:lnTo>
                  <a:lnTo>
                    <a:pt x="0" y="177"/>
                  </a:lnTo>
                  <a:lnTo>
                    <a:pt x="0" y="177"/>
                  </a:lnTo>
                  <a:lnTo>
                    <a:pt x="0" y="179"/>
                  </a:lnTo>
                  <a:lnTo>
                    <a:pt x="0" y="181"/>
                  </a:lnTo>
                  <a:lnTo>
                    <a:pt x="1" y="183"/>
                  </a:lnTo>
                  <a:lnTo>
                    <a:pt x="2" y="184"/>
                  </a:lnTo>
                  <a:lnTo>
                    <a:pt x="5" y="185"/>
                  </a:lnTo>
                  <a:lnTo>
                    <a:pt x="7" y="184"/>
                  </a:lnTo>
                  <a:lnTo>
                    <a:pt x="8" y="183"/>
                  </a:lnTo>
                  <a:lnTo>
                    <a:pt x="8" y="183"/>
                  </a:lnTo>
                  <a:lnTo>
                    <a:pt x="11" y="178"/>
                  </a:lnTo>
                  <a:lnTo>
                    <a:pt x="15" y="175"/>
                  </a:lnTo>
                  <a:lnTo>
                    <a:pt x="15" y="175"/>
                  </a:lnTo>
                  <a:lnTo>
                    <a:pt x="17" y="173"/>
                  </a:lnTo>
                  <a:lnTo>
                    <a:pt x="18" y="171"/>
                  </a:lnTo>
                  <a:lnTo>
                    <a:pt x="18" y="168"/>
                  </a:lnTo>
                  <a:lnTo>
                    <a:pt x="17" y="167"/>
                  </a:lnTo>
                  <a:lnTo>
                    <a:pt x="17" y="167"/>
                  </a:lnTo>
                  <a:lnTo>
                    <a:pt x="39" y="129"/>
                  </a:lnTo>
                  <a:lnTo>
                    <a:pt x="63" y="91"/>
                  </a:lnTo>
                  <a:lnTo>
                    <a:pt x="63" y="91"/>
                  </a:lnTo>
                  <a:lnTo>
                    <a:pt x="76" y="69"/>
                  </a:lnTo>
                  <a:lnTo>
                    <a:pt x="82" y="58"/>
                  </a:lnTo>
                  <a:lnTo>
                    <a:pt x="89" y="45"/>
                  </a:lnTo>
                  <a:lnTo>
                    <a:pt x="89" y="45"/>
                  </a:lnTo>
                  <a:lnTo>
                    <a:pt x="94" y="35"/>
                  </a:lnTo>
                  <a:lnTo>
                    <a:pt x="100" y="25"/>
                  </a:lnTo>
                  <a:lnTo>
                    <a:pt x="112" y="7"/>
                  </a:lnTo>
                  <a:lnTo>
                    <a:pt x="112" y="7"/>
                  </a:lnTo>
                  <a:lnTo>
                    <a:pt x="113" y="5"/>
                  </a:lnTo>
                  <a:lnTo>
                    <a:pt x="113" y="3"/>
                  </a:lnTo>
                  <a:lnTo>
                    <a:pt x="112" y="2"/>
                  </a:lnTo>
                  <a:lnTo>
                    <a:pt x="111" y="1"/>
                  </a:lnTo>
                  <a:lnTo>
                    <a:pt x="109" y="0"/>
                  </a:lnTo>
                  <a:lnTo>
                    <a:pt x="107" y="0"/>
                  </a:lnTo>
                  <a:lnTo>
                    <a:pt x="106" y="1"/>
                  </a:lnTo>
                  <a:lnTo>
                    <a:pt x="104" y="2"/>
                  </a:lnTo>
                  <a:lnTo>
                    <a:pt x="104"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8" name="Freeform 878"/>
            <p:cNvSpPr/>
            <p:nvPr/>
          </p:nvSpPr>
          <p:spPr bwMode="auto">
            <a:xfrm>
              <a:off x="4473575" y="1566863"/>
              <a:ext cx="66675" cy="101600"/>
            </a:xfrm>
            <a:custGeom>
              <a:avLst/>
              <a:gdLst/>
              <a:ahLst/>
              <a:cxnLst>
                <a:cxn ang="0">
                  <a:pos x="119" y="4"/>
                </a:cxn>
                <a:cxn ang="0">
                  <a:pos x="119" y="4"/>
                </a:cxn>
                <a:cxn ang="0">
                  <a:pos x="118" y="9"/>
                </a:cxn>
                <a:cxn ang="0">
                  <a:pos x="116" y="13"/>
                </a:cxn>
                <a:cxn ang="0">
                  <a:pos x="111" y="22"/>
                </a:cxn>
                <a:cxn ang="0">
                  <a:pos x="99" y="40"/>
                </a:cxn>
                <a:cxn ang="0">
                  <a:pos x="99" y="40"/>
                </a:cxn>
                <a:cxn ang="0">
                  <a:pos x="91" y="51"/>
                </a:cxn>
                <a:cxn ang="0">
                  <a:pos x="83" y="61"/>
                </a:cxn>
                <a:cxn ang="0">
                  <a:pos x="74" y="73"/>
                </a:cxn>
                <a:cxn ang="0">
                  <a:pos x="67" y="84"/>
                </a:cxn>
                <a:cxn ang="0">
                  <a:pos x="67" y="84"/>
                </a:cxn>
                <a:cxn ang="0">
                  <a:pos x="34" y="134"/>
                </a:cxn>
                <a:cxn ang="0">
                  <a:pos x="18" y="159"/>
                </a:cxn>
                <a:cxn ang="0">
                  <a:pos x="1" y="183"/>
                </a:cxn>
                <a:cxn ang="0">
                  <a:pos x="1" y="183"/>
                </a:cxn>
                <a:cxn ang="0">
                  <a:pos x="0" y="184"/>
                </a:cxn>
                <a:cxn ang="0">
                  <a:pos x="0" y="186"/>
                </a:cxn>
                <a:cxn ang="0">
                  <a:pos x="1" y="188"/>
                </a:cxn>
                <a:cxn ang="0">
                  <a:pos x="2" y="190"/>
                </a:cxn>
                <a:cxn ang="0">
                  <a:pos x="4" y="190"/>
                </a:cxn>
                <a:cxn ang="0">
                  <a:pos x="6" y="190"/>
                </a:cxn>
                <a:cxn ang="0">
                  <a:pos x="7" y="190"/>
                </a:cxn>
                <a:cxn ang="0">
                  <a:pos x="9" y="187"/>
                </a:cxn>
                <a:cxn ang="0">
                  <a:pos x="9" y="187"/>
                </a:cxn>
                <a:cxn ang="0">
                  <a:pos x="27" y="161"/>
                </a:cxn>
                <a:cxn ang="0">
                  <a:pos x="44" y="135"/>
                </a:cxn>
                <a:cxn ang="0">
                  <a:pos x="81" y="81"/>
                </a:cxn>
                <a:cxn ang="0">
                  <a:pos x="81" y="81"/>
                </a:cxn>
                <a:cxn ang="0">
                  <a:pos x="88" y="71"/>
                </a:cxn>
                <a:cxn ang="0">
                  <a:pos x="96" y="59"/>
                </a:cxn>
                <a:cxn ang="0">
                  <a:pos x="103" y="49"/>
                </a:cxn>
                <a:cxn ang="0">
                  <a:pos x="111" y="38"/>
                </a:cxn>
                <a:cxn ang="0">
                  <a:pos x="111" y="38"/>
                </a:cxn>
                <a:cxn ang="0">
                  <a:pos x="121" y="23"/>
                </a:cxn>
                <a:cxn ang="0">
                  <a:pos x="125" y="15"/>
                </a:cxn>
                <a:cxn ang="0">
                  <a:pos x="128" y="7"/>
                </a:cxn>
                <a:cxn ang="0">
                  <a:pos x="128" y="7"/>
                </a:cxn>
                <a:cxn ang="0">
                  <a:pos x="128" y="5"/>
                </a:cxn>
                <a:cxn ang="0">
                  <a:pos x="127" y="3"/>
                </a:cxn>
                <a:cxn ang="0">
                  <a:pos x="124" y="0"/>
                </a:cxn>
                <a:cxn ang="0">
                  <a:pos x="123" y="0"/>
                </a:cxn>
                <a:cxn ang="0">
                  <a:pos x="121" y="0"/>
                </a:cxn>
                <a:cxn ang="0">
                  <a:pos x="120" y="3"/>
                </a:cxn>
                <a:cxn ang="0">
                  <a:pos x="119" y="4"/>
                </a:cxn>
                <a:cxn ang="0">
                  <a:pos x="119" y="4"/>
                </a:cxn>
              </a:cxnLst>
              <a:rect l="0" t="0" r="r" b="b"/>
              <a:pathLst>
                <a:path w="128" h="190">
                  <a:moveTo>
                    <a:pt x="119" y="4"/>
                  </a:moveTo>
                  <a:lnTo>
                    <a:pt x="119" y="4"/>
                  </a:lnTo>
                  <a:lnTo>
                    <a:pt x="118" y="9"/>
                  </a:lnTo>
                  <a:lnTo>
                    <a:pt x="116" y="13"/>
                  </a:lnTo>
                  <a:lnTo>
                    <a:pt x="111" y="22"/>
                  </a:lnTo>
                  <a:lnTo>
                    <a:pt x="99" y="40"/>
                  </a:lnTo>
                  <a:lnTo>
                    <a:pt x="99" y="40"/>
                  </a:lnTo>
                  <a:lnTo>
                    <a:pt x="91" y="51"/>
                  </a:lnTo>
                  <a:lnTo>
                    <a:pt x="83" y="61"/>
                  </a:lnTo>
                  <a:lnTo>
                    <a:pt x="74" y="73"/>
                  </a:lnTo>
                  <a:lnTo>
                    <a:pt x="67" y="84"/>
                  </a:lnTo>
                  <a:lnTo>
                    <a:pt x="67" y="84"/>
                  </a:lnTo>
                  <a:lnTo>
                    <a:pt x="34" y="134"/>
                  </a:lnTo>
                  <a:lnTo>
                    <a:pt x="18" y="159"/>
                  </a:lnTo>
                  <a:lnTo>
                    <a:pt x="1" y="183"/>
                  </a:lnTo>
                  <a:lnTo>
                    <a:pt x="1" y="183"/>
                  </a:lnTo>
                  <a:lnTo>
                    <a:pt x="0" y="184"/>
                  </a:lnTo>
                  <a:lnTo>
                    <a:pt x="0" y="186"/>
                  </a:lnTo>
                  <a:lnTo>
                    <a:pt x="1" y="188"/>
                  </a:lnTo>
                  <a:lnTo>
                    <a:pt x="2" y="190"/>
                  </a:lnTo>
                  <a:lnTo>
                    <a:pt x="4" y="190"/>
                  </a:lnTo>
                  <a:lnTo>
                    <a:pt x="6" y="190"/>
                  </a:lnTo>
                  <a:lnTo>
                    <a:pt x="7" y="190"/>
                  </a:lnTo>
                  <a:lnTo>
                    <a:pt x="9" y="187"/>
                  </a:lnTo>
                  <a:lnTo>
                    <a:pt x="9" y="187"/>
                  </a:lnTo>
                  <a:lnTo>
                    <a:pt x="27" y="161"/>
                  </a:lnTo>
                  <a:lnTo>
                    <a:pt x="44" y="135"/>
                  </a:lnTo>
                  <a:lnTo>
                    <a:pt x="81" y="81"/>
                  </a:lnTo>
                  <a:lnTo>
                    <a:pt x="81" y="81"/>
                  </a:lnTo>
                  <a:lnTo>
                    <a:pt x="88" y="71"/>
                  </a:lnTo>
                  <a:lnTo>
                    <a:pt x="96" y="59"/>
                  </a:lnTo>
                  <a:lnTo>
                    <a:pt x="103" y="49"/>
                  </a:lnTo>
                  <a:lnTo>
                    <a:pt x="111" y="38"/>
                  </a:lnTo>
                  <a:lnTo>
                    <a:pt x="111" y="38"/>
                  </a:lnTo>
                  <a:lnTo>
                    <a:pt x="121" y="23"/>
                  </a:lnTo>
                  <a:lnTo>
                    <a:pt x="125" y="15"/>
                  </a:lnTo>
                  <a:lnTo>
                    <a:pt x="128" y="7"/>
                  </a:lnTo>
                  <a:lnTo>
                    <a:pt x="128" y="7"/>
                  </a:lnTo>
                  <a:lnTo>
                    <a:pt x="128" y="5"/>
                  </a:lnTo>
                  <a:lnTo>
                    <a:pt x="127" y="3"/>
                  </a:lnTo>
                  <a:lnTo>
                    <a:pt x="124" y="0"/>
                  </a:lnTo>
                  <a:lnTo>
                    <a:pt x="123" y="0"/>
                  </a:lnTo>
                  <a:lnTo>
                    <a:pt x="121" y="0"/>
                  </a:lnTo>
                  <a:lnTo>
                    <a:pt x="120" y="3"/>
                  </a:lnTo>
                  <a:lnTo>
                    <a:pt x="119" y="4"/>
                  </a:lnTo>
                  <a:lnTo>
                    <a:pt x="119"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9" name="Freeform 879"/>
            <p:cNvSpPr/>
            <p:nvPr/>
          </p:nvSpPr>
          <p:spPr bwMode="auto">
            <a:xfrm>
              <a:off x="4500563" y="1595438"/>
              <a:ext cx="76200" cy="107950"/>
            </a:xfrm>
            <a:custGeom>
              <a:avLst/>
              <a:gdLst/>
              <a:ahLst/>
              <a:cxnLst>
                <a:cxn ang="0">
                  <a:pos x="133" y="2"/>
                </a:cxn>
                <a:cxn ang="0">
                  <a:pos x="133" y="2"/>
                </a:cxn>
                <a:cxn ang="0">
                  <a:pos x="116" y="23"/>
                </a:cxn>
                <a:cxn ang="0">
                  <a:pos x="100" y="45"/>
                </a:cxn>
                <a:cxn ang="0">
                  <a:pos x="100" y="45"/>
                </a:cxn>
                <a:cxn ang="0">
                  <a:pos x="81" y="70"/>
                </a:cxn>
                <a:cxn ang="0">
                  <a:pos x="72" y="84"/>
                </a:cxn>
                <a:cxn ang="0">
                  <a:pos x="63" y="96"/>
                </a:cxn>
                <a:cxn ang="0">
                  <a:pos x="63" y="96"/>
                </a:cxn>
                <a:cxn ang="0">
                  <a:pos x="53" y="107"/>
                </a:cxn>
                <a:cxn ang="0">
                  <a:pos x="44" y="119"/>
                </a:cxn>
                <a:cxn ang="0">
                  <a:pos x="36" y="131"/>
                </a:cxn>
                <a:cxn ang="0">
                  <a:pos x="29" y="144"/>
                </a:cxn>
                <a:cxn ang="0">
                  <a:pos x="0" y="196"/>
                </a:cxn>
                <a:cxn ang="0">
                  <a:pos x="0" y="196"/>
                </a:cxn>
                <a:cxn ang="0">
                  <a:pos x="0" y="198"/>
                </a:cxn>
                <a:cxn ang="0">
                  <a:pos x="0" y="201"/>
                </a:cxn>
                <a:cxn ang="0">
                  <a:pos x="1" y="202"/>
                </a:cxn>
                <a:cxn ang="0">
                  <a:pos x="2" y="203"/>
                </a:cxn>
                <a:cxn ang="0">
                  <a:pos x="4" y="204"/>
                </a:cxn>
                <a:cxn ang="0">
                  <a:pos x="5" y="204"/>
                </a:cxn>
                <a:cxn ang="0">
                  <a:pos x="7" y="203"/>
                </a:cxn>
                <a:cxn ang="0">
                  <a:pos x="8" y="202"/>
                </a:cxn>
                <a:cxn ang="0">
                  <a:pos x="8" y="202"/>
                </a:cxn>
                <a:cxn ang="0">
                  <a:pos x="25" y="173"/>
                </a:cxn>
                <a:cxn ang="0">
                  <a:pos x="41" y="145"/>
                </a:cxn>
                <a:cxn ang="0">
                  <a:pos x="60" y="117"/>
                </a:cxn>
                <a:cxn ang="0">
                  <a:pos x="79" y="91"/>
                </a:cxn>
                <a:cxn ang="0">
                  <a:pos x="79" y="91"/>
                </a:cxn>
                <a:cxn ang="0">
                  <a:pos x="86" y="81"/>
                </a:cxn>
                <a:cxn ang="0">
                  <a:pos x="94" y="70"/>
                </a:cxn>
                <a:cxn ang="0">
                  <a:pos x="108" y="50"/>
                </a:cxn>
                <a:cxn ang="0">
                  <a:pos x="108" y="50"/>
                </a:cxn>
                <a:cxn ang="0">
                  <a:pos x="125" y="28"/>
                </a:cxn>
                <a:cxn ang="0">
                  <a:pos x="141" y="6"/>
                </a:cxn>
                <a:cxn ang="0">
                  <a:pos x="141" y="6"/>
                </a:cxn>
                <a:cxn ang="0">
                  <a:pos x="142" y="5"/>
                </a:cxn>
                <a:cxn ang="0">
                  <a:pos x="141" y="3"/>
                </a:cxn>
                <a:cxn ang="0">
                  <a:pos x="141" y="1"/>
                </a:cxn>
                <a:cxn ang="0">
                  <a:pos x="139" y="0"/>
                </a:cxn>
                <a:cxn ang="0">
                  <a:pos x="136" y="0"/>
                </a:cxn>
                <a:cxn ang="0">
                  <a:pos x="134" y="0"/>
                </a:cxn>
                <a:cxn ang="0">
                  <a:pos x="133" y="2"/>
                </a:cxn>
                <a:cxn ang="0">
                  <a:pos x="133" y="2"/>
                </a:cxn>
              </a:cxnLst>
              <a:rect l="0" t="0" r="r" b="b"/>
              <a:pathLst>
                <a:path w="142" h="204">
                  <a:moveTo>
                    <a:pt x="133" y="2"/>
                  </a:moveTo>
                  <a:lnTo>
                    <a:pt x="133" y="2"/>
                  </a:lnTo>
                  <a:lnTo>
                    <a:pt x="116" y="23"/>
                  </a:lnTo>
                  <a:lnTo>
                    <a:pt x="100" y="45"/>
                  </a:lnTo>
                  <a:lnTo>
                    <a:pt x="100" y="45"/>
                  </a:lnTo>
                  <a:lnTo>
                    <a:pt x="81" y="70"/>
                  </a:lnTo>
                  <a:lnTo>
                    <a:pt x="72" y="84"/>
                  </a:lnTo>
                  <a:lnTo>
                    <a:pt x="63" y="96"/>
                  </a:lnTo>
                  <a:lnTo>
                    <a:pt x="63" y="96"/>
                  </a:lnTo>
                  <a:lnTo>
                    <a:pt x="53" y="107"/>
                  </a:lnTo>
                  <a:lnTo>
                    <a:pt x="44" y="119"/>
                  </a:lnTo>
                  <a:lnTo>
                    <a:pt x="36" y="131"/>
                  </a:lnTo>
                  <a:lnTo>
                    <a:pt x="29" y="144"/>
                  </a:lnTo>
                  <a:lnTo>
                    <a:pt x="0" y="196"/>
                  </a:lnTo>
                  <a:lnTo>
                    <a:pt x="0" y="196"/>
                  </a:lnTo>
                  <a:lnTo>
                    <a:pt x="0" y="198"/>
                  </a:lnTo>
                  <a:lnTo>
                    <a:pt x="0" y="201"/>
                  </a:lnTo>
                  <a:lnTo>
                    <a:pt x="1" y="202"/>
                  </a:lnTo>
                  <a:lnTo>
                    <a:pt x="2" y="203"/>
                  </a:lnTo>
                  <a:lnTo>
                    <a:pt x="4" y="204"/>
                  </a:lnTo>
                  <a:lnTo>
                    <a:pt x="5" y="204"/>
                  </a:lnTo>
                  <a:lnTo>
                    <a:pt x="7" y="203"/>
                  </a:lnTo>
                  <a:lnTo>
                    <a:pt x="8" y="202"/>
                  </a:lnTo>
                  <a:lnTo>
                    <a:pt x="8" y="202"/>
                  </a:lnTo>
                  <a:lnTo>
                    <a:pt x="25" y="173"/>
                  </a:lnTo>
                  <a:lnTo>
                    <a:pt x="41" y="145"/>
                  </a:lnTo>
                  <a:lnTo>
                    <a:pt x="60" y="117"/>
                  </a:lnTo>
                  <a:lnTo>
                    <a:pt x="79" y="91"/>
                  </a:lnTo>
                  <a:lnTo>
                    <a:pt x="79" y="91"/>
                  </a:lnTo>
                  <a:lnTo>
                    <a:pt x="86" y="81"/>
                  </a:lnTo>
                  <a:lnTo>
                    <a:pt x="94" y="70"/>
                  </a:lnTo>
                  <a:lnTo>
                    <a:pt x="108" y="50"/>
                  </a:lnTo>
                  <a:lnTo>
                    <a:pt x="108" y="50"/>
                  </a:lnTo>
                  <a:lnTo>
                    <a:pt x="125" y="28"/>
                  </a:lnTo>
                  <a:lnTo>
                    <a:pt x="141" y="6"/>
                  </a:lnTo>
                  <a:lnTo>
                    <a:pt x="141" y="6"/>
                  </a:lnTo>
                  <a:lnTo>
                    <a:pt x="142" y="5"/>
                  </a:lnTo>
                  <a:lnTo>
                    <a:pt x="141" y="3"/>
                  </a:lnTo>
                  <a:lnTo>
                    <a:pt x="141" y="1"/>
                  </a:lnTo>
                  <a:lnTo>
                    <a:pt x="139" y="0"/>
                  </a:lnTo>
                  <a:lnTo>
                    <a:pt x="136" y="0"/>
                  </a:lnTo>
                  <a:lnTo>
                    <a:pt x="134" y="0"/>
                  </a:lnTo>
                  <a:lnTo>
                    <a:pt x="133" y="2"/>
                  </a:lnTo>
                  <a:lnTo>
                    <a:pt x="133"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0" name="Freeform 880"/>
            <p:cNvSpPr/>
            <p:nvPr/>
          </p:nvSpPr>
          <p:spPr bwMode="auto">
            <a:xfrm>
              <a:off x="4510088" y="1630363"/>
              <a:ext cx="80963" cy="125413"/>
            </a:xfrm>
            <a:custGeom>
              <a:avLst/>
              <a:gdLst/>
              <a:ahLst/>
              <a:cxnLst>
                <a:cxn ang="0">
                  <a:pos x="143" y="2"/>
                </a:cxn>
                <a:cxn ang="0">
                  <a:pos x="143" y="2"/>
                </a:cxn>
                <a:cxn ang="0">
                  <a:pos x="110" y="58"/>
                </a:cxn>
                <a:cxn ang="0">
                  <a:pos x="77" y="114"/>
                </a:cxn>
                <a:cxn ang="0">
                  <a:pos x="77" y="114"/>
                </a:cxn>
                <a:cxn ang="0">
                  <a:pos x="58" y="143"/>
                </a:cxn>
                <a:cxn ang="0">
                  <a:pos x="39" y="172"/>
                </a:cxn>
                <a:cxn ang="0">
                  <a:pos x="20" y="201"/>
                </a:cxn>
                <a:cxn ang="0">
                  <a:pos x="1" y="230"/>
                </a:cxn>
                <a:cxn ang="0">
                  <a:pos x="1" y="230"/>
                </a:cxn>
                <a:cxn ang="0">
                  <a:pos x="0" y="232"/>
                </a:cxn>
                <a:cxn ang="0">
                  <a:pos x="0" y="234"/>
                </a:cxn>
                <a:cxn ang="0">
                  <a:pos x="1" y="235"/>
                </a:cxn>
                <a:cxn ang="0">
                  <a:pos x="2" y="236"/>
                </a:cxn>
                <a:cxn ang="0">
                  <a:pos x="4" y="237"/>
                </a:cxn>
                <a:cxn ang="0">
                  <a:pos x="7" y="237"/>
                </a:cxn>
                <a:cxn ang="0">
                  <a:pos x="8" y="236"/>
                </a:cxn>
                <a:cxn ang="0">
                  <a:pos x="10" y="235"/>
                </a:cxn>
                <a:cxn ang="0">
                  <a:pos x="10" y="235"/>
                </a:cxn>
                <a:cxn ang="0">
                  <a:pos x="44" y="180"/>
                </a:cxn>
                <a:cxn ang="0">
                  <a:pos x="62" y="152"/>
                </a:cxn>
                <a:cxn ang="0">
                  <a:pos x="80" y="125"/>
                </a:cxn>
                <a:cxn ang="0">
                  <a:pos x="80" y="125"/>
                </a:cxn>
                <a:cxn ang="0">
                  <a:pos x="99" y="96"/>
                </a:cxn>
                <a:cxn ang="0">
                  <a:pos x="117" y="67"/>
                </a:cxn>
                <a:cxn ang="0">
                  <a:pos x="134" y="36"/>
                </a:cxn>
                <a:cxn ang="0">
                  <a:pos x="151" y="8"/>
                </a:cxn>
                <a:cxn ang="0">
                  <a:pos x="151" y="8"/>
                </a:cxn>
                <a:cxn ang="0">
                  <a:pos x="152" y="5"/>
                </a:cxn>
                <a:cxn ang="0">
                  <a:pos x="152" y="3"/>
                </a:cxn>
                <a:cxn ang="0">
                  <a:pos x="151" y="2"/>
                </a:cxn>
                <a:cxn ang="0">
                  <a:pos x="150" y="1"/>
                </a:cxn>
                <a:cxn ang="0">
                  <a:pos x="148" y="0"/>
                </a:cxn>
                <a:cxn ang="0">
                  <a:pos x="146" y="0"/>
                </a:cxn>
                <a:cxn ang="0">
                  <a:pos x="145" y="1"/>
                </a:cxn>
                <a:cxn ang="0">
                  <a:pos x="143" y="2"/>
                </a:cxn>
                <a:cxn ang="0">
                  <a:pos x="143" y="2"/>
                </a:cxn>
              </a:cxnLst>
              <a:rect l="0" t="0" r="r" b="b"/>
              <a:pathLst>
                <a:path w="152" h="237">
                  <a:moveTo>
                    <a:pt x="143" y="2"/>
                  </a:moveTo>
                  <a:lnTo>
                    <a:pt x="143" y="2"/>
                  </a:lnTo>
                  <a:lnTo>
                    <a:pt x="110" y="58"/>
                  </a:lnTo>
                  <a:lnTo>
                    <a:pt x="77" y="114"/>
                  </a:lnTo>
                  <a:lnTo>
                    <a:pt x="77" y="114"/>
                  </a:lnTo>
                  <a:lnTo>
                    <a:pt x="58" y="143"/>
                  </a:lnTo>
                  <a:lnTo>
                    <a:pt x="39" y="172"/>
                  </a:lnTo>
                  <a:lnTo>
                    <a:pt x="20" y="201"/>
                  </a:lnTo>
                  <a:lnTo>
                    <a:pt x="1" y="230"/>
                  </a:lnTo>
                  <a:lnTo>
                    <a:pt x="1" y="230"/>
                  </a:lnTo>
                  <a:lnTo>
                    <a:pt x="0" y="232"/>
                  </a:lnTo>
                  <a:lnTo>
                    <a:pt x="0" y="234"/>
                  </a:lnTo>
                  <a:lnTo>
                    <a:pt x="1" y="235"/>
                  </a:lnTo>
                  <a:lnTo>
                    <a:pt x="2" y="236"/>
                  </a:lnTo>
                  <a:lnTo>
                    <a:pt x="4" y="237"/>
                  </a:lnTo>
                  <a:lnTo>
                    <a:pt x="7" y="237"/>
                  </a:lnTo>
                  <a:lnTo>
                    <a:pt x="8" y="236"/>
                  </a:lnTo>
                  <a:lnTo>
                    <a:pt x="10" y="235"/>
                  </a:lnTo>
                  <a:lnTo>
                    <a:pt x="10" y="235"/>
                  </a:lnTo>
                  <a:lnTo>
                    <a:pt x="44" y="180"/>
                  </a:lnTo>
                  <a:lnTo>
                    <a:pt x="62" y="152"/>
                  </a:lnTo>
                  <a:lnTo>
                    <a:pt x="80" y="125"/>
                  </a:lnTo>
                  <a:lnTo>
                    <a:pt x="80" y="125"/>
                  </a:lnTo>
                  <a:lnTo>
                    <a:pt x="99" y="96"/>
                  </a:lnTo>
                  <a:lnTo>
                    <a:pt x="117" y="67"/>
                  </a:lnTo>
                  <a:lnTo>
                    <a:pt x="134" y="36"/>
                  </a:lnTo>
                  <a:lnTo>
                    <a:pt x="151" y="8"/>
                  </a:lnTo>
                  <a:lnTo>
                    <a:pt x="151" y="8"/>
                  </a:lnTo>
                  <a:lnTo>
                    <a:pt x="152" y="5"/>
                  </a:lnTo>
                  <a:lnTo>
                    <a:pt x="152" y="3"/>
                  </a:lnTo>
                  <a:lnTo>
                    <a:pt x="151" y="2"/>
                  </a:lnTo>
                  <a:lnTo>
                    <a:pt x="150" y="1"/>
                  </a:lnTo>
                  <a:lnTo>
                    <a:pt x="148" y="0"/>
                  </a:lnTo>
                  <a:lnTo>
                    <a:pt x="146" y="0"/>
                  </a:lnTo>
                  <a:lnTo>
                    <a:pt x="145" y="1"/>
                  </a:lnTo>
                  <a:lnTo>
                    <a:pt x="143" y="2"/>
                  </a:lnTo>
                  <a:lnTo>
                    <a:pt x="143"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1" name="Freeform 881"/>
            <p:cNvSpPr/>
            <p:nvPr/>
          </p:nvSpPr>
          <p:spPr bwMode="auto">
            <a:xfrm>
              <a:off x="4525963" y="1682750"/>
              <a:ext cx="73025" cy="115888"/>
            </a:xfrm>
            <a:custGeom>
              <a:avLst/>
              <a:gdLst/>
              <a:ahLst/>
              <a:cxnLst>
                <a:cxn ang="0">
                  <a:pos x="129" y="2"/>
                </a:cxn>
                <a:cxn ang="0">
                  <a:pos x="129" y="2"/>
                </a:cxn>
                <a:cxn ang="0">
                  <a:pos x="112" y="29"/>
                </a:cxn>
                <a:cxn ang="0">
                  <a:pos x="94" y="56"/>
                </a:cxn>
                <a:cxn ang="0">
                  <a:pos x="78" y="84"/>
                </a:cxn>
                <a:cxn ang="0">
                  <a:pos x="63" y="112"/>
                </a:cxn>
                <a:cxn ang="0">
                  <a:pos x="63" y="112"/>
                </a:cxn>
                <a:cxn ang="0">
                  <a:pos x="54" y="129"/>
                </a:cxn>
                <a:cxn ang="0">
                  <a:pos x="45" y="144"/>
                </a:cxn>
                <a:cxn ang="0">
                  <a:pos x="25" y="175"/>
                </a:cxn>
                <a:cxn ang="0">
                  <a:pos x="25" y="175"/>
                </a:cxn>
                <a:cxn ang="0">
                  <a:pos x="19" y="184"/>
                </a:cxn>
                <a:cxn ang="0">
                  <a:pos x="12" y="194"/>
                </a:cxn>
                <a:cxn ang="0">
                  <a:pos x="6" y="202"/>
                </a:cxn>
                <a:cxn ang="0">
                  <a:pos x="1" y="212"/>
                </a:cxn>
                <a:cxn ang="0">
                  <a:pos x="1" y="212"/>
                </a:cxn>
                <a:cxn ang="0">
                  <a:pos x="0" y="214"/>
                </a:cxn>
                <a:cxn ang="0">
                  <a:pos x="1" y="216"/>
                </a:cxn>
                <a:cxn ang="0">
                  <a:pos x="2" y="217"/>
                </a:cxn>
                <a:cxn ang="0">
                  <a:pos x="4" y="218"/>
                </a:cxn>
                <a:cxn ang="0">
                  <a:pos x="7" y="218"/>
                </a:cxn>
                <a:cxn ang="0">
                  <a:pos x="9" y="217"/>
                </a:cxn>
                <a:cxn ang="0">
                  <a:pos x="11" y="215"/>
                </a:cxn>
                <a:cxn ang="0">
                  <a:pos x="11" y="215"/>
                </a:cxn>
                <a:cxn ang="0">
                  <a:pos x="13" y="209"/>
                </a:cxn>
                <a:cxn ang="0">
                  <a:pos x="16" y="204"/>
                </a:cxn>
                <a:cxn ang="0">
                  <a:pos x="23" y="194"/>
                </a:cxn>
                <a:cxn ang="0">
                  <a:pos x="31" y="182"/>
                </a:cxn>
                <a:cxn ang="0">
                  <a:pos x="38" y="172"/>
                </a:cxn>
                <a:cxn ang="0">
                  <a:pos x="38" y="172"/>
                </a:cxn>
                <a:cxn ang="0">
                  <a:pos x="71" y="117"/>
                </a:cxn>
                <a:cxn ang="0">
                  <a:pos x="71" y="117"/>
                </a:cxn>
                <a:cxn ang="0">
                  <a:pos x="103" y="61"/>
                </a:cxn>
                <a:cxn ang="0">
                  <a:pos x="120" y="35"/>
                </a:cxn>
                <a:cxn ang="0">
                  <a:pos x="138" y="8"/>
                </a:cxn>
                <a:cxn ang="0">
                  <a:pos x="138" y="8"/>
                </a:cxn>
                <a:cxn ang="0">
                  <a:pos x="139" y="6"/>
                </a:cxn>
                <a:cxn ang="0">
                  <a:pos x="139" y="5"/>
                </a:cxn>
                <a:cxn ang="0">
                  <a:pos x="138" y="2"/>
                </a:cxn>
                <a:cxn ang="0">
                  <a:pos x="137" y="1"/>
                </a:cxn>
                <a:cxn ang="0">
                  <a:pos x="132" y="0"/>
                </a:cxn>
                <a:cxn ang="0">
                  <a:pos x="131" y="1"/>
                </a:cxn>
                <a:cxn ang="0">
                  <a:pos x="129" y="2"/>
                </a:cxn>
                <a:cxn ang="0">
                  <a:pos x="129" y="2"/>
                </a:cxn>
              </a:cxnLst>
              <a:rect l="0" t="0" r="r" b="b"/>
              <a:pathLst>
                <a:path w="139" h="218">
                  <a:moveTo>
                    <a:pt x="129" y="2"/>
                  </a:moveTo>
                  <a:lnTo>
                    <a:pt x="129" y="2"/>
                  </a:lnTo>
                  <a:lnTo>
                    <a:pt x="112" y="29"/>
                  </a:lnTo>
                  <a:lnTo>
                    <a:pt x="94" y="56"/>
                  </a:lnTo>
                  <a:lnTo>
                    <a:pt x="78" y="84"/>
                  </a:lnTo>
                  <a:lnTo>
                    <a:pt x="63" y="112"/>
                  </a:lnTo>
                  <a:lnTo>
                    <a:pt x="63" y="112"/>
                  </a:lnTo>
                  <a:lnTo>
                    <a:pt x="54" y="129"/>
                  </a:lnTo>
                  <a:lnTo>
                    <a:pt x="45" y="144"/>
                  </a:lnTo>
                  <a:lnTo>
                    <a:pt x="25" y="175"/>
                  </a:lnTo>
                  <a:lnTo>
                    <a:pt x="25" y="175"/>
                  </a:lnTo>
                  <a:lnTo>
                    <a:pt x="19" y="184"/>
                  </a:lnTo>
                  <a:lnTo>
                    <a:pt x="12" y="194"/>
                  </a:lnTo>
                  <a:lnTo>
                    <a:pt x="6" y="202"/>
                  </a:lnTo>
                  <a:lnTo>
                    <a:pt x="1" y="212"/>
                  </a:lnTo>
                  <a:lnTo>
                    <a:pt x="1" y="212"/>
                  </a:lnTo>
                  <a:lnTo>
                    <a:pt x="0" y="214"/>
                  </a:lnTo>
                  <a:lnTo>
                    <a:pt x="1" y="216"/>
                  </a:lnTo>
                  <a:lnTo>
                    <a:pt x="2" y="217"/>
                  </a:lnTo>
                  <a:lnTo>
                    <a:pt x="4" y="218"/>
                  </a:lnTo>
                  <a:lnTo>
                    <a:pt x="7" y="218"/>
                  </a:lnTo>
                  <a:lnTo>
                    <a:pt x="9" y="217"/>
                  </a:lnTo>
                  <a:lnTo>
                    <a:pt x="11" y="215"/>
                  </a:lnTo>
                  <a:lnTo>
                    <a:pt x="11" y="215"/>
                  </a:lnTo>
                  <a:lnTo>
                    <a:pt x="13" y="209"/>
                  </a:lnTo>
                  <a:lnTo>
                    <a:pt x="16" y="204"/>
                  </a:lnTo>
                  <a:lnTo>
                    <a:pt x="23" y="194"/>
                  </a:lnTo>
                  <a:lnTo>
                    <a:pt x="31" y="182"/>
                  </a:lnTo>
                  <a:lnTo>
                    <a:pt x="38" y="172"/>
                  </a:lnTo>
                  <a:lnTo>
                    <a:pt x="38" y="172"/>
                  </a:lnTo>
                  <a:lnTo>
                    <a:pt x="71" y="117"/>
                  </a:lnTo>
                  <a:lnTo>
                    <a:pt x="71" y="117"/>
                  </a:lnTo>
                  <a:lnTo>
                    <a:pt x="103" y="61"/>
                  </a:lnTo>
                  <a:lnTo>
                    <a:pt x="120" y="35"/>
                  </a:lnTo>
                  <a:lnTo>
                    <a:pt x="138" y="8"/>
                  </a:lnTo>
                  <a:lnTo>
                    <a:pt x="138" y="8"/>
                  </a:lnTo>
                  <a:lnTo>
                    <a:pt x="139" y="6"/>
                  </a:lnTo>
                  <a:lnTo>
                    <a:pt x="139" y="5"/>
                  </a:lnTo>
                  <a:lnTo>
                    <a:pt x="138" y="2"/>
                  </a:lnTo>
                  <a:lnTo>
                    <a:pt x="137" y="1"/>
                  </a:lnTo>
                  <a:lnTo>
                    <a:pt x="132" y="0"/>
                  </a:lnTo>
                  <a:lnTo>
                    <a:pt x="131" y="1"/>
                  </a:lnTo>
                  <a:lnTo>
                    <a:pt x="129" y="2"/>
                  </a:lnTo>
                  <a:lnTo>
                    <a:pt x="129"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2" name="Freeform 882"/>
            <p:cNvSpPr/>
            <p:nvPr/>
          </p:nvSpPr>
          <p:spPr bwMode="auto">
            <a:xfrm>
              <a:off x="4548188" y="1728788"/>
              <a:ext cx="57150" cy="90488"/>
            </a:xfrm>
            <a:custGeom>
              <a:avLst/>
              <a:gdLst/>
              <a:ahLst/>
              <a:cxnLst>
                <a:cxn ang="0">
                  <a:pos x="100" y="2"/>
                </a:cxn>
                <a:cxn ang="0">
                  <a:pos x="100" y="2"/>
                </a:cxn>
                <a:cxn ang="0">
                  <a:pos x="94" y="12"/>
                </a:cxn>
                <a:cxn ang="0">
                  <a:pos x="85" y="20"/>
                </a:cxn>
                <a:cxn ang="0">
                  <a:pos x="79" y="28"/>
                </a:cxn>
                <a:cxn ang="0">
                  <a:pos x="73" y="37"/>
                </a:cxn>
                <a:cxn ang="0">
                  <a:pos x="73" y="37"/>
                </a:cxn>
                <a:cxn ang="0">
                  <a:pos x="63" y="58"/>
                </a:cxn>
                <a:cxn ang="0">
                  <a:pos x="51" y="79"/>
                </a:cxn>
                <a:cxn ang="0">
                  <a:pos x="51" y="79"/>
                </a:cxn>
                <a:cxn ang="0">
                  <a:pos x="26" y="122"/>
                </a:cxn>
                <a:cxn ang="0">
                  <a:pos x="14" y="143"/>
                </a:cxn>
                <a:cxn ang="0">
                  <a:pos x="0" y="163"/>
                </a:cxn>
                <a:cxn ang="0">
                  <a:pos x="0" y="163"/>
                </a:cxn>
                <a:cxn ang="0">
                  <a:pos x="0" y="165"/>
                </a:cxn>
                <a:cxn ang="0">
                  <a:pos x="0" y="166"/>
                </a:cxn>
                <a:cxn ang="0">
                  <a:pos x="1" y="169"/>
                </a:cxn>
                <a:cxn ang="0">
                  <a:pos x="2" y="170"/>
                </a:cxn>
                <a:cxn ang="0">
                  <a:pos x="5" y="171"/>
                </a:cxn>
                <a:cxn ang="0">
                  <a:pos x="7" y="170"/>
                </a:cxn>
                <a:cxn ang="0">
                  <a:pos x="8" y="169"/>
                </a:cxn>
                <a:cxn ang="0">
                  <a:pos x="8" y="169"/>
                </a:cxn>
                <a:cxn ang="0">
                  <a:pos x="20" y="149"/>
                </a:cxn>
                <a:cxn ang="0">
                  <a:pos x="32" y="129"/>
                </a:cxn>
                <a:cxn ang="0">
                  <a:pos x="43" y="110"/>
                </a:cxn>
                <a:cxn ang="0">
                  <a:pos x="55" y="91"/>
                </a:cxn>
                <a:cxn ang="0">
                  <a:pos x="55" y="91"/>
                </a:cxn>
                <a:cxn ang="0">
                  <a:pos x="62" y="81"/>
                </a:cxn>
                <a:cxn ang="0">
                  <a:pos x="68" y="70"/>
                </a:cxn>
                <a:cxn ang="0">
                  <a:pos x="78" y="49"/>
                </a:cxn>
                <a:cxn ang="0">
                  <a:pos x="78" y="49"/>
                </a:cxn>
                <a:cxn ang="0">
                  <a:pos x="81" y="43"/>
                </a:cxn>
                <a:cxn ang="0">
                  <a:pos x="84" y="37"/>
                </a:cxn>
                <a:cxn ang="0">
                  <a:pos x="93" y="27"/>
                </a:cxn>
                <a:cxn ang="0">
                  <a:pos x="101" y="18"/>
                </a:cxn>
                <a:cxn ang="0">
                  <a:pos x="108" y="7"/>
                </a:cxn>
                <a:cxn ang="0">
                  <a:pos x="108" y="7"/>
                </a:cxn>
                <a:cxn ang="0">
                  <a:pos x="108" y="5"/>
                </a:cxn>
                <a:cxn ang="0">
                  <a:pos x="108" y="3"/>
                </a:cxn>
                <a:cxn ang="0">
                  <a:pos x="107" y="2"/>
                </a:cxn>
                <a:cxn ang="0">
                  <a:pos x="106" y="0"/>
                </a:cxn>
                <a:cxn ang="0">
                  <a:pos x="105" y="0"/>
                </a:cxn>
                <a:cxn ang="0">
                  <a:pos x="103" y="0"/>
                </a:cxn>
                <a:cxn ang="0">
                  <a:pos x="101" y="1"/>
                </a:cxn>
                <a:cxn ang="0">
                  <a:pos x="100" y="2"/>
                </a:cxn>
                <a:cxn ang="0">
                  <a:pos x="100" y="2"/>
                </a:cxn>
              </a:cxnLst>
              <a:rect l="0" t="0" r="r" b="b"/>
              <a:pathLst>
                <a:path w="108" h="171">
                  <a:moveTo>
                    <a:pt x="100" y="2"/>
                  </a:moveTo>
                  <a:lnTo>
                    <a:pt x="100" y="2"/>
                  </a:lnTo>
                  <a:lnTo>
                    <a:pt x="94" y="12"/>
                  </a:lnTo>
                  <a:lnTo>
                    <a:pt x="85" y="20"/>
                  </a:lnTo>
                  <a:lnTo>
                    <a:pt x="79" y="28"/>
                  </a:lnTo>
                  <a:lnTo>
                    <a:pt x="73" y="37"/>
                  </a:lnTo>
                  <a:lnTo>
                    <a:pt x="73" y="37"/>
                  </a:lnTo>
                  <a:lnTo>
                    <a:pt x="63" y="58"/>
                  </a:lnTo>
                  <a:lnTo>
                    <a:pt x="51" y="79"/>
                  </a:lnTo>
                  <a:lnTo>
                    <a:pt x="51" y="79"/>
                  </a:lnTo>
                  <a:lnTo>
                    <a:pt x="26" y="122"/>
                  </a:lnTo>
                  <a:lnTo>
                    <a:pt x="14" y="143"/>
                  </a:lnTo>
                  <a:lnTo>
                    <a:pt x="0" y="163"/>
                  </a:lnTo>
                  <a:lnTo>
                    <a:pt x="0" y="163"/>
                  </a:lnTo>
                  <a:lnTo>
                    <a:pt x="0" y="165"/>
                  </a:lnTo>
                  <a:lnTo>
                    <a:pt x="0" y="166"/>
                  </a:lnTo>
                  <a:lnTo>
                    <a:pt x="1" y="169"/>
                  </a:lnTo>
                  <a:lnTo>
                    <a:pt x="2" y="170"/>
                  </a:lnTo>
                  <a:lnTo>
                    <a:pt x="5" y="171"/>
                  </a:lnTo>
                  <a:lnTo>
                    <a:pt x="7" y="170"/>
                  </a:lnTo>
                  <a:lnTo>
                    <a:pt x="8" y="169"/>
                  </a:lnTo>
                  <a:lnTo>
                    <a:pt x="8" y="169"/>
                  </a:lnTo>
                  <a:lnTo>
                    <a:pt x="20" y="149"/>
                  </a:lnTo>
                  <a:lnTo>
                    <a:pt x="32" y="129"/>
                  </a:lnTo>
                  <a:lnTo>
                    <a:pt x="43" y="110"/>
                  </a:lnTo>
                  <a:lnTo>
                    <a:pt x="55" y="91"/>
                  </a:lnTo>
                  <a:lnTo>
                    <a:pt x="55" y="91"/>
                  </a:lnTo>
                  <a:lnTo>
                    <a:pt x="62" y="81"/>
                  </a:lnTo>
                  <a:lnTo>
                    <a:pt x="68" y="70"/>
                  </a:lnTo>
                  <a:lnTo>
                    <a:pt x="78" y="49"/>
                  </a:lnTo>
                  <a:lnTo>
                    <a:pt x="78" y="49"/>
                  </a:lnTo>
                  <a:lnTo>
                    <a:pt x="81" y="43"/>
                  </a:lnTo>
                  <a:lnTo>
                    <a:pt x="84" y="37"/>
                  </a:lnTo>
                  <a:lnTo>
                    <a:pt x="93" y="27"/>
                  </a:lnTo>
                  <a:lnTo>
                    <a:pt x="101" y="18"/>
                  </a:lnTo>
                  <a:lnTo>
                    <a:pt x="108" y="7"/>
                  </a:lnTo>
                  <a:lnTo>
                    <a:pt x="108" y="7"/>
                  </a:lnTo>
                  <a:lnTo>
                    <a:pt x="108" y="5"/>
                  </a:lnTo>
                  <a:lnTo>
                    <a:pt x="108" y="3"/>
                  </a:lnTo>
                  <a:lnTo>
                    <a:pt x="107" y="2"/>
                  </a:lnTo>
                  <a:lnTo>
                    <a:pt x="106" y="0"/>
                  </a:lnTo>
                  <a:lnTo>
                    <a:pt x="105" y="0"/>
                  </a:lnTo>
                  <a:lnTo>
                    <a:pt x="103" y="0"/>
                  </a:lnTo>
                  <a:lnTo>
                    <a:pt x="101" y="1"/>
                  </a:lnTo>
                  <a:lnTo>
                    <a:pt x="100" y="2"/>
                  </a:lnTo>
                  <a:lnTo>
                    <a:pt x="100"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3" name="Freeform 883"/>
            <p:cNvSpPr/>
            <p:nvPr/>
          </p:nvSpPr>
          <p:spPr bwMode="auto">
            <a:xfrm>
              <a:off x="4575175" y="1773238"/>
              <a:ext cx="30163" cy="47625"/>
            </a:xfrm>
            <a:custGeom>
              <a:avLst/>
              <a:gdLst/>
              <a:ahLst/>
              <a:cxnLst>
                <a:cxn ang="0">
                  <a:pos x="57" y="4"/>
                </a:cxn>
                <a:cxn ang="0">
                  <a:pos x="57" y="3"/>
                </a:cxn>
                <a:cxn ang="0">
                  <a:pos x="57" y="3"/>
                </a:cxn>
                <a:cxn ang="0">
                  <a:pos x="56" y="1"/>
                </a:cxn>
                <a:cxn ang="0">
                  <a:pos x="54" y="0"/>
                </a:cxn>
                <a:cxn ang="0">
                  <a:pos x="51" y="0"/>
                </a:cxn>
                <a:cxn ang="0">
                  <a:pos x="49" y="1"/>
                </a:cxn>
                <a:cxn ang="0">
                  <a:pos x="49" y="1"/>
                </a:cxn>
                <a:cxn ang="0">
                  <a:pos x="45" y="6"/>
                </a:cxn>
                <a:cxn ang="0">
                  <a:pos x="41" y="11"/>
                </a:cxn>
                <a:cxn ang="0">
                  <a:pos x="34" y="23"/>
                </a:cxn>
                <a:cxn ang="0">
                  <a:pos x="34" y="23"/>
                </a:cxn>
                <a:cxn ang="0">
                  <a:pos x="27" y="38"/>
                </a:cxn>
                <a:cxn ang="0">
                  <a:pos x="19" y="54"/>
                </a:cxn>
                <a:cxn ang="0">
                  <a:pos x="1" y="84"/>
                </a:cxn>
                <a:cxn ang="0">
                  <a:pos x="1" y="84"/>
                </a:cxn>
                <a:cxn ang="0">
                  <a:pos x="0" y="86"/>
                </a:cxn>
                <a:cxn ang="0">
                  <a:pos x="0" y="87"/>
                </a:cxn>
                <a:cxn ang="0">
                  <a:pos x="1" y="89"/>
                </a:cxn>
                <a:cxn ang="0">
                  <a:pos x="3" y="90"/>
                </a:cxn>
                <a:cxn ang="0">
                  <a:pos x="4" y="90"/>
                </a:cxn>
                <a:cxn ang="0">
                  <a:pos x="6" y="90"/>
                </a:cxn>
                <a:cxn ang="0">
                  <a:pos x="8" y="90"/>
                </a:cxn>
                <a:cxn ang="0">
                  <a:pos x="10" y="88"/>
                </a:cxn>
                <a:cxn ang="0">
                  <a:pos x="10" y="88"/>
                </a:cxn>
                <a:cxn ang="0">
                  <a:pos x="25" y="61"/>
                </a:cxn>
                <a:cxn ang="0">
                  <a:pos x="41" y="33"/>
                </a:cxn>
                <a:cxn ang="0">
                  <a:pos x="41" y="33"/>
                </a:cxn>
                <a:cxn ang="0">
                  <a:pos x="47" y="21"/>
                </a:cxn>
                <a:cxn ang="0">
                  <a:pos x="50" y="14"/>
                </a:cxn>
                <a:cxn ang="0">
                  <a:pos x="54" y="9"/>
                </a:cxn>
                <a:cxn ang="0">
                  <a:pos x="54" y="9"/>
                </a:cxn>
                <a:cxn ang="0">
                  <a:pos x="57" y="7"/>
                </a:cxn>
                <a:cxn ang="0">
                  <a:pos x="57" y="6"/>
                </a:cxn>
                <a:cxn ang="0">
                  <a:pos x="57" y="4"/>
                </a:cxn>
                <a:cxn ang="0">
                  <a:pos x="57" y="4"/>
                </a:cxn>
              </a:cxnLst>
              <a:rect l="0" t="0" r="r" b="b"/>
              <a:pathLst>
                <a:path w="57" h="90">
                  <a:moveTo>
                    <a:pt x="57" y="4"/>
                  </a:moveTo>
                  <a:lnTo>
                    <a:pt x="57" y="3"/>
                  </a:lnTo>
                  <a:lnTo>
                    <a:pt x="57" y="3"/>
                  </a:lnTo>
                  <a:lnTo>
                    <a:pt x="56" y="1"/>
                  </a:lnTo>
                  <a:lnTo>
                    <a:pt x="54" y="0"/>
                  </a:lnTo>
                  <a:lnTo>
                    <a:pt x="51" y="0"/>
                  </a:lnTo>
                  <a:lnTo>
                    <a:pt x="49" y="1"/>
                  </a:lnTo>
                  <a:lnTo>
                    <a:pt x="49" y="1"/>
                  </a:lnTo>
                  <a:lnTo>
                    <a:pt x="45" y="6"/>
                  </a:lnTo>
                  <a:lnTo>
                    <a:pt x="41" y="11"/>
                  </a:lnTo>
                  <a:lnTo>
                    <a:pt x="34" y="23"/>
                  </a:lnTo>
                  <a:lnTo>
                    <a:pt x="34" y="23"/>
                  </a:lnTo>
                  <a:lnTo>
                    <a:pt x="27" y="38"/>
                  </a:lnTo>
                  <a:lnTo>
                    <a:pt x="19" y="54"/>
                  </a:lnTo>
                  <a:lnTo>
                    <a:pt x="1" y="84"/>
                  </a:lnTo>
                  <a:lnTo>
                    <a:pt x="1" y="84"/>
                  </a:lnTo>
                  <a:lnTo>
                    <a:pt x="0" y="86"/>
                  </a:lnTo>
                  <a:lnTo>
                    <a:pt x="0" y="87"/>
                  </a:lnTo>
                  <a:lnTo>
                    <a:pt x="1" y="89"/>
                  </a:lnTo>
                  <a:lnTo>
                    <a:pt x="3" y="90"/>
                  </a:lnTo>
                  <a:lnTo>
                    <a:pt x="4" y="90"/>
                  </a:lnTo>
                  <a:lnTo>
                    <a:pt x="6" y="90"/>
                  </a:lnTo>
                  <a:lnTo>
                    <a:pt x="8" y="90"/>
                  </a:lnTo>
                  <a:lnTo>
                    <a:pt x="10" y="88"/>
                  </a:lnTo>
                  <a:lnTo>
                    <a:pt x="10" y="88"/>
                  </a:lnTo>
                  <a:lnTo>
                    <a:pt x="25" y="61"/>
                  </a:lnTo>
                  <a:lnTo>
                    <a:pt x="41" y="33"/>
                  </a:lnTo>
                  <a:lnTo>
                    <a:pt x="41" y="33"/>
                  </a:lnTo>
                  <a:lnTo>
                    <a:pt x="47" y="21"/>
                  </a:lnTo>
                  <a:lnTo>
                    <a:pt x="50" y="14"/>
                  </a:lnTo>
                  <a:lnTo>
                    <a:pt x="54" y="9"/>
                  </a:lnTo>
                  <a:lnTo>
                    <a:pt x="54" y="9"/>
                  </a:lnTo>
                  <a:lnTo>
                    <a:pt x="57" y="7"/>
                  </a:lnTo>
                  <a:lnTo>
                    <a:pt x="57" y="6"/>
                  </a:lnTo>
                  <a:lnTo>
                    <a:pt x="57" y="4"/>
                  </a:lnTo>
                  <a:lnTo>
                    <a:pt x="57"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4" name="Freeform 884"/>
            <p:cNvSpPr/>
            <p:nvPr/>
          </p:nvSpPr>
          <p:spPr bwMode="auto">
            <a:xfrm>
              <a:off x="4257675" y="1222375"/>
              <a:ext cx="34925" cy="82550"/>
            </a:xfrm>
            <a:custGeom>
              <a:avLst/>
              <a:gdLst/>
              <a:ahLst/>
              <a:cxnLst>
                <a:cxn ang="0">
                  <a:pos x="57" y="4"/>
                </a:cxn>
                <a:cxn ang="0">
                  <a:pos x="57" y="4"/>
                </a:cxn>
                <a:cxn ang="0">
                  <a:pos x="56" y="12"/>
                </a:cxn>
                <a:cxn ang="0">
                  <a:pos x="53" y="21"/>
                </a:cxn>
                <a:cxn ang="0">
                  <a:pos x="45" y="39"/>
                </a:cxn>
                <a:cxn ang="0">
                  <a:pos x="37" y="56"/>
                </a:cxn>
                <a:cxn ang="0">
                  <a:pos x="30" y="72"/>
                </a:cxn>
                <a:cxn ang="0">
                  <a:pos x="30" y="72"/>
                </a:cxn>
                <a:cxn ang="0">
                  <a:pos x="24" y="89"/>
                </a:cxn>
                <a:cxn ang="0">
                  <a:pos x="18" y="107"/>
                </a:cxn>
                <a:cxn ang="0">
                  <a:pos x="11" y="125"/>
                </a:cxn>
                <a:cxn ang="0">
                  <a:pos x="4" y="142"/>
                </a:cxn>
                <a:cxn ang="0">
                  <a:pos x="4" y="142"/>
                </a:cxn>
                <a:cxn ang="0">
                  <a:pos x="1" y="143"/>
                </a:cxn>
                <a:cxn ang="0">
                  <a:pos x="1" y="144"/>
                </a:cxn>
                <a:cxn ang="0">
                  <a:pos x="0" y="146"/>
                </a:cxn>
                <a:cxn ang="0">
                  <a:pos x="0" y="150"/>
                </a:cxn>
                <a:cxn ang="0">
                  <a:pos x="0" y="150"/>
                </a:cxn>
                <a:cxn ang="0">
                  <a:pos x="1" y="154"/>
                </a:cxn>
                <a:cxn ang="0">
                  <a:pos x="4" y="156"/>
                </a:cxn>
                <a:cxn ang="0">
                  <a:pos x="7" y="156"/>
                </a:cxn>
                <a:cxn ang="0">
                  <a:pos x="8" y="155"/>
                </a:cxn>
                <a:cxn ang="0">
                  <a:pos x="9" y="154"/>
                </a:cxn>
                <a:cxn ang="0">
                  <a:pos x="9" y="154"/>
                </a:cxn>
                <a:cxn ang="0">
                  <a:pos x="17" y="136"/>
                </a:cxn>
                <a:cxn ang="0">
                  <a:pos x="23" y="118"/>
                </a:cxn>
                <a:cxn ang="0">
                  <a:pos x="36" y="83"/>
                </a:cxn>
                <a:cxn ang="0">
                  <a:pos x="36" y="83"/>
                </a:cxn>
                <a:cxn ang="0">
                  <a:pos x="44" y="64"/>
                </a:cxn>
                <a:cxn ang="0">
                  <a:pos x="54" y="44"/>
                </a:cxn>
                <a:cxn ang="0">
                  <a:pos x="58" y="35"/>
                </a:cxn>
                <a:cxn ang="0">
                  <a:pos x="62" y="24"/>
                </a:cxn>
                <a:cxn ang="0">
                  <a:pos x="65" y="14"/>
                </a:cxn>
                <a:cxn ang="0">
                  <a:pos x="67" y="4"/>
                </a:cxn>
                <a:cxn ang="0">
                  <a:pos x="67" y="4"/>
                </a:cxn>
                <a:cxn ang="0">
                  <a:pos x="66" y="2"/>
                </a:cxn>
                <a:cxn ang="0">
                  <a:pos x="66" y="1"/>
                </a:cxn>
                <a:cxn ang="0">
                  <a:pos x="64" y="0"/>
                </a:cxn>
                <a:cxn ang="0">
                  <a:pos x="63" y="0"/>
                </a:cxn>
                <a:cxn ang="0">
                  <a:pos x="59" y="1"/>
                </a:cxn>
                <a:cxn ang="0">
                  <a:pos x="58" y="2"/>
                </a:cxn>
                <a:cxn ang="0">
                  <a:pos x="57" y="4"/>
                </a:cxn>
                <a:cxn ang="0">
                  <a:pos x="57" y="4"/>
                </a:cxn>
              </a:cxnLst>
              <a:rect l="0" t="0" r="r" b="b"/>
              <a:pathLst>
                <a:path w="67" h="156">
                  <a:moveTo>
                    <a:pt x="57" y="4"/>
                  </a:moveTo>
                  <a:lnTo>
                    <a:pt x="57" y="4"/>
                  </a:lnTo>
                  <a:lnTo>
                    <a:pt x="56" y="12"/>
                  </a:lnTo>
                  <a:lnTo>
                    <a:pt x="53" y="21"/>
                  </a:lnTo>
                  <a:lnTo>
                    <a:pt x="45" y="39"/>
                  </a:lnTo>
                  <a:lnTo>
                    <a:pt x="37" y="56"/>
                  </a:lnTo>
                  <a:lnTo>
                    <a:pt x="30" y="72"/>
                  </a:lnTo>
                  <a:lnTo>
                    <a:pt x="30" y="72"/>
                  </a:lnTo>
                  <a:lnTo>
                    <a:pt x="24" y="89"/>
                  </a:lnTo>
                  <a:lnTo>
                    <a:pt x="18" y="107"/>
                  </a:lnTo>
                  <a:lnTo>
                    <a:pt x="11" y="125"/>
                  </a:lnTo>
                  <a:lnTo>
                    <a:pt x="4" y="142"/>
                  </a:lnTo>
                  <a:lnTo>
                    <a:pt x="4" y="142"/>
                  </a:lnTo>
                  <a:lnTo>
                    <a:pt x="1" y="143"/>
                  </a:lnTo>
                  <a:lnTo>
                    <a:pt x="1" y="144"/>
                  </a:lnTo>
                  <a:lnTo>
                    <a:pt x="0" y="146"/>
                  </a:lnTo>
                  <a:lnTo>
                    <a:pt x="0" y="150"/>
                  </a:lnTo>
                  <a:lnTo>
                    <a:pt x="0" y="150"/>
                  </a:lnTo>
                  <a:lnTo>
                    <a:pt x="1" y="154"/>
                  </a:lnTo>
                  <a:lnTo>
                    <a:pt x="4" y="156"/>
                  </a:lnTo>
                  <a:lnTo>
                    <a:pt x="7" y="156"/>
                  </a:lnTo>
                  <a:lnTo>
                    <a:pt x="8" y="155"/>
                  </a:lnTo>
                  <a:lnTo>
                    <a:pt x="9" y="154"/>
                  </a:lnTo>
                  <a:lnTo>
                    <a:pt x="9" y="154"/>
                  </a:lnTo>
                  <a:lnTo>
                    <a:pt x="17" y="136"/>
                  </a:lnTo>
                  <a:lnTo>
                    <a:pt x="23" y="118"/>
                  </a:lnTo>
                  <a:lnTo>
                    <a:pt x="36" y="83"/>
                  </a:lnTo>
                  <a:lnTo>
                    <a:pt x="36" y="83"/>
                  </a:lnTo>
                  <a:lnTo>
                    <a:pt x="44" y="64"/>
                  </a:lnTo>
                  <a:lnTo>
                    <a:pt x="54" y="44"/>
                  </a:lnTo>
                  <a:lnTo>
                    <a:pt x="58" y="35"/>
                  </a:lnTo>
                  <a:lnTo>
                    <a:pt x="62" y="24"/>
                  </a:lnTo>
                  <a:lnTo>
                    <a:pt x="65" y="14"/>
                  </a:lnTo>
                  <a:lnTo>
                    <a:pt x="67" y="4"/>
                  </a:lnTo>
                  <a:lnTo>
                    <a:pt x="67" y="4"/>
                  </a:lnTo>
                  <a:lnTo>
                    <a:pt x="66" y="2"/>
                  </a:lnTo>
                  <a:lnTo>
                    <a:pt x="66" y="1"/>
                  </a:lnTo>
                  <a:lnTo>
                    <a:pt x="64" y="0"/>
                  </a:lnTo>
                  <a:lnTo>
                    <a:pt x="63" y="0"/>
                  </a:lnTo>
                  <a:lnTo>
                    <a:pt x="59" y="1"/>
                  </a:lnTo>
                  <a:lnTo>
                    <a:pt x="58" y="2"/>
                  </a:lnTo>
                  <a:lnTo>
                    <a:pt x="57" y="4"/>
                  </a:lnTo>
                  <a:lnTo>
                    <a:pt x="57"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5" name="Freeform 885"/>
            <p:cNvSpPr/>
            <p:nvPr/>
          </p:nvSpPr>
          <p:spPr bwMode="auto">
            <a:xfrm>
              <a:off x="4297363" y="1228725"/>
              <a:ext cx="57150" cy="93663"/>
            </a:xfrm>
            <a:custGeom>
              <a:avLst/>
              <a:gdLst/>
              <a:ahLst/>
              <a:cxnLst>
                <a:cxn ang="0">
                  <a:pos x="101" y="3"/>
                </a:cxn>
                <a:cxn ang="0">
                  <a:pos x="101" y="3"/>
                </a:cxn>
                <a:cxn ang="0">
                  <a:pos x="88" y="23"/>
                </a:cxn>
                <a:cxn ang="0">
                  <a:pos x="76" y="43"/>
                </a:cxn>
                <a:cxn ang="0">
                  <a:pos x="63" y="63"/>
                </a:cxn>
                <a:cxn ang="0">
                  <a:pos x="57" y="73"/>
                </a:cxn>
                <a:cxn ang="0">
                  <a:pos x="53" y="85"/>
                </a:cxn>
                <a:cxn ang="0">
                  <a:pos x="53" y="85"/>
                </a:cxn>
                <a:cxn ang="0">
                  <a:pos x="42" y="109"/>
                </a:cxn>
                <a:cxn ang="0">
                  <a:pos x="36" y="121"/>
                </a:cxn>
                <a:cxn ang="0">
                  <a:pos x="28" y="132"/>
                </a:cxn>
                <a:cxn ang="0">
                  <a:pos x="28" y="132"/>
                </a:cxn>
                <a:cxn ang="0">
                  <a:pos x="17" y="151"/>
                </a:cxn>
                <a:cxn ang="0">
                  <a:pos x="10" y="161"/>
                </a:cxn>
                <a:cxn ang="0">
                  <a:pos x="6" y="164"/>
                </a:cxn>
                <a:cxn ang="0">
                  <a:pos x="3" y="167"/>
                </a:cxn>
                <a:cxn ang="0">
                  <a:pos x="3" y="167"/>
                </a:cxn>
                <a:cxn ang="0">
                  <a:pos x="2" y="168"/>
                </a:cxn>
                <a:cxn ang="0">
                  <a:pos x="0" y="169"/>
                </a:cxn>
                <a:cxn ang="0">
                  <a:pos x="0" y="172"/>
                </a:cxn>
                <a:cxn ang="0">
                  <a:pos x="0" y="173"/>
                </a:cxn>
                <a:cxn ang="0">
                  <a:pos x="4" y="176"/>
                </a:cxn>
                <a:cxn ang="0">
                  <a:pos x="6" y="176"/>
                </a:cxn>
                <a:cxn ang="0">
                  <a:pos x="8" y="175"/>
                </a:cxn>
                <a:cxn ang="0">
                  <a:pos x="8" y="175"/>
                </a:cxn>
                <a:cxn ang="0">
                  <a:pos x="13" y="172"/>
                </a:cxn>
                <a:cxn ang="0">
                  <a:pos x="16" y="167"/>
                </a:cxn>
                <a:cxn ang="0">
                  <a:pos x="23" y="156"/>
                </a:cxn>
                <a:cxn ang="0">
                  <a:pos x="23" y="156"/>
                </a:cxn>
                <a:cxn ang="0">
                  <a:pos x="37" y="137"/>
                </a:cxn>
                <a:cxn ang="0">
                  <a:pos x="43" y="127"/>
                </a:cxn>
                <a:cxn ang="0">
                  <a:pos x="48" y="118"/>
                </a:cxn>
                <a:cxn ang="0">
                  <a:pos x="48" y="118"/>
                </a:cxn>
                <a:cxn ang="0">
                  <a:pos x="60" y="91"/>
                </a:cxn>
                <a:cxn ang="0">
                  <a:pos x="67" y="79"/>
                </a:cxn>
                <a:cxn ang="0">
                  <a:pos x="74" y="66"/>
                </a:cxn>
                <a:cxn ang="0">
                  <a:pos x="74" y="66"/>
                </a:cxn>
                <a:cxn ang="0">
                  <a:pos x="91" y="37"/>
                </a:cxn>
                <a:cxn ang="0">
                  <a:pos x="101" y="23"/>
                </a:cxn>
                <a:cxn ang="0">
                  <a:pos x="109" y="7"/>
                </a:cxn>
                <a:cxn ang="0">
                  <a:pos x="109" y="7"/>
                </a:cxn>
                <a:cxn ang="0">
                  <a:pos x="109" y="5"/>
                </a:cxn>
                <a:cxn ang="0">
                  <a:pos x="109" y="4"/>
                </a:cxn>
                <a:cxn ang="0">
                  <a:pos x="108" y="2"/>
                </a:cxn>
                <a:cxn ang="0">
                  <a:pos x="107" y="1"/>
                </a:cxn>
                <a:cxn ang="0">
                  <a:pos x="105" y="0"/>
                </a:cxn>
                <a:cxn ang="0">
                  <a:pos x="104" y="0"/>
                </a:cxn>
                <a:cxn ang="0">
                  <a:pos x="102" y="1"/>
                </a:cxn>
                <a:cxn ang="0">
                  <a:pos x="101" y="3"/>
                </a:cxn>
                <a:cxn ang="0">
                  <a:pos x="101" y="3"/>
                </a:cxn>
              </a:cxnLst>
              <a:rect l="0" t="0" r="r" b="b"/>
              <a:pathLst>
                <a:path w="109" h="176">
                  <a:moveTo>
                    <a:pt x="101" y="3"/>
                  </a:moveTo>
                  <a:lnTo>
                    <a:pt x="101" y="3"/>
                  </a:lnTo>
                  <a:lnTo>
                    <a:pt x="88" y="23"/>
                  </a:lnTo>
                  <a:lnTo>
                    <a:pt x="76" y="43"/>
                  </a:lnTo>
                  <a:lnTo>
                    <a:pt x="63" y="63"/>
                  </a:lnTo>
                  <a:lnTo>
                    <a:pt x="57" y="73"/>
                  </a:lnTo>
                  <a:lnTo>
                    <a:pt x="53" y="85"/>
                  </a:lnTo>
                  <a:lnTo>
                    <a:pt x="53" y="85"/>
                  </a:lnTo>
                  <a:lnTo>
                    <a:pt x="42" y="109"/>
                  </a:lnTo>
                  <a:lnTo>
                    <a:pt x="36" y="121"/>
                  </a:lnTo>
                  <a:lnTo>
                    <a:pt x="28" y="132"/>
                  </a:lnTo>
                  <a:lnTo>
                    <a:pt x="28" y="132"/>
                  </a:lnTo>
                  <a:lnTo>
                    <a:pt x="17" y="151"/>
                  </a:lnTo>
                  <a:lnTo>
                    <a:pt x="10" y="161"/>
                  </a:lnTo>
                  <a:lnTo>
                    <a:pt x="6" y="164"/>
                  </a:lnTo>
                  <a:lnTo>
                    <a:pt x="3" y="167"/>
                  </a:lnTo>
                  <a:lnTo>
                    <a:pt x="3" y="167"/>
                  </a:lnTo>
                  <a:lnTo>
                    <a:pt x="2" y="168"/>
                  </a:lnTo>
                  <a:lnTo>
                    <a:pt x="0" y="169"/>
                  </a:lnTo>
                  <a:lnTo>
                    <a:pt x="0" y="172"/>
                  </a:lnTo>
                  <a:lnTo>
                    <a:pt x="0" y="173"/>
                  </a:lnTo>
                  <a:lnTo>
                    <a:pt x="4" y="176"/>
                  </a:lnTo>
                  <a:lnTo>
                    <a:pt x="6" y="176"/>
                  </a:lnTo>
                  <a:lnTo>
                    <a:pt x="8" y="175"/>
                  </a:lnTo>
                  <a:lnTo>
                    <a:pt x="8" y="175"/>
                  </a:lnTo>
                  <a:lnTo>
                    <a:pt x="13" y="172"/>
                  </a:lnTo>
                  <a:lnTo>
                    <a:pt x="16" y="167"/>
                  </a:lnTo>
                  <a:lnTo>
                    <a:pt x="23" y="156"/>
                  </a:lnTo>
                  <a:lnTo>
                    <a:pt x="23" y="156"/>
                  </a:lnTo>
                  <a:lnTo>
                    <a:pt x="37" y="137"/>
                  </a:lnTo>
                  <a:lnTo>
                    <a:pt x="43" y="127"/>
                  </a:lnTo>
                  <a:lnTo>
                    <a:pt x="48" y="118"/>
                  </a:lnTo>
                  <a:lnTo>
                    <a:pt x="48" y="118"/>
                  </a:lnTo>
                  <a:lnTo>
                    <a:pt x="60" y="91"/>
                  </a:lnTo>
                  <a:lnTo>
                    <a:pt x="67" y="79"/>
                  </a:lnTo>
                  <a:lnTo>
                    <a:pt x="74" y="66"/>
                  </a:lnTo>
                  <a:lnTo>
                    <a:pt x="74" y="66"/>
                  </a:lnTo>
                  <a:lnTo>
                    <a:pt x="91" y="37"/>
                  </a:lnTo>
                  <a:lnTo>
                    <a:pt x="101" y="23"/>
                  </a:lnTo>
                  <a:lnTo>
                    <a:pt x="109" y="7"/>
                  </a:lnTo>
                  <a:lnTo>
                    <a:pt x="109" y="7"/>
                  </a:lnTo>
                  <a:lnTo>
                    <a:pt x="109" y="5"/>
                  </a:lnTo>
                  <a:lnTo>
                    <a:pt x="109" y="4"/>
                  </a:lnTo>
                  <a:lnTo>
                    <a:pt x="108" y="2"/>
                  </a:lnTo>
                  <a:lnTo>
                    <a:pt x="107" y="1"/>
                  </a:lnTo>
                  <a:lnTo>
                    <a:pt x="105" y="0"/>
                  </a:lnTo>
                  <a:lnTo>
                    <a:pt x="104" y="0"/>
                  </a:lnTo>
                  <a:lnTo>
                    <a:pt x="102" y="1"/>
                  </a:lnTo>
                  <a:lnTo>
                    <a:pt x="101" y="3"/>
                  </a:lnTo>
                  <a:lnTo>
                    <a:pt x="101"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6" name="Freeform 886"/>
            <p:cNvSpPr/>
            <p:nvPr/>
          </p:nvSpPr>
          <p:spPr bwMode="auto">
            <a:xfrm>
              <a:off x="4352925" y="1239838"/>
              <a:ext cx="50800" cy="92075"/>
            </a:xfrm>
            <a:custGeom>
              <a:avLst/>
              <a:gdLst/>
              <a:ahLst/>
              <a:cxnLst>
                <a:cxn ang="0">
                  <a:pos x="85" y="4"/>
                </a:cxn>
                <a:cxn ang="0">
                  <a:pos x="85" y="4"/>
                </a:cxn>
                <a:cxn ang="0">
                  <a:pos x="82" y="12"/>
                </a:cxn>
                <a:cxn ang="0">
                  <a:pos x="79" y="21"/>
                </a:cxn>
                <a:cxn ang="0">
                  <a:pos x="75" y="31"/>
                </a:cxn>
                <a:cxn ang="0">
                  <a:pos x="71" y="39"/>
                </a:cxn>
                <a:cxn ang="0">
                  <a:pos x="71" y="39"/>
                </a:cxn>
                <a:cxn ang="0">
                  <a:pos x="63" y="60"/>
                </a:cxn>
                <a:cxn ang="0">
                  <a:pos x="54" y="80"/>
                </a:cxn>
                <a:cxn ang="0">
                  <a:pos x="54" y="80"/>
                </a:cxn>
                <a:cxn ang="0">
                  <a:pos x="43" y="103"/>
                </a:cxn>
                <a:cxn ang="0">
                  <a:pos x="31" y="126"/>
                </a:cxn>
                <a:cxn ang="0">
                  <a:pos x="16" y="146"/>
                </a:cxn>
                <a:cxn ang="0">
                  <a:pos x="1" y="167"/>
                </a:cxn>
                <a:cxn ang="0">
                  <a:pos x="1" y="167"/>
                </a:cxn>
                <a:cxn ang="0">
                  <a:pos x="0" y="169"/>
                </a:cxn>
                <a:cxn ang="0">
                  <a:pos x="0" y="172"/>
                </a:cxn>
                <a:cxn ang="0">
                  <a:pos x="2" y="174"/>
                </a:cxn>
                <a:cxn ang="0">
                  <a:pos x="4" y="174"/>
                </a:cxn>
                <a:cxn ang="0">
                  <a:pos x="9" y="174"/>
                </a:cxn>
                <a:cxn ang="0">
                  <a:pos x="9" y="174"/>
                </a:cxn>
                <a:cxn ang="0">
                  <a:pos x="12" y="174"/>
                </a:cxn>
                <a:cxn ang="0">
                  <a:pos x="13" y="172"/>
                </a:cxn>
                <a:cxn ang="0">
                  <a:pos x="13" y="169"/>
                </a:cxn>
                <a:cxn ang="0">
                  <a:pos x="12" y="167"/>
                </a:cxn>
                <a:cxn ang="0">
                  <a:pos x="12" y="167"/>
                </a:cxn>
                <a:cxn ang="0">
                  <a:pos x="27" y="147"/>
                </a:cxn>
                <a:cxn ang="0">
                  <a:pos x="40" y="128"/>
                </a:cxn>
                <a:cxn ang="0">
                  <a:pos x="51" y="107"/>
                </a:cxn>
                <a:cxn ang="0">
                  <a:pos x="62" y="85"/>
                </a:cxn>
                <a:cxn ang="0">
                  <a:pos x="62" y="85"/>
                </a:cxn>
                <a:cxn ang="0">
                  <a:pos x="72" y="64"/>
                </a:cxn>
                <a:cxn ang="0">
                  <a:pos x="80" y="41"/>
                </a:cxn>
                <a:cxn ang="0">
                  <a:pos x="80" y="41"/>
                </a:cxn>
                <a:cxn ang="0">
                  <a:pos x="85" y="32"/>
                </a:cxn>
                <a:cxn ang="0">
                  <a:pos x="89" y="23"/>
                </a:cxn>
                <a:cxn ang="0">
                  <a:pos x="92" y="14"/>
                </a:cxn>
                <a:cxn ang="0">
                  <a:pos x="95" y="4"/>
                </a:cxn>
                <a:cxn ang="0">
                  <a:pos x="95" y="4"/>
                </a:cxn>
                <a:cxn ang="0">
                  <a:pos x="94" y="2"/>
                </a:cxn>
                <a:cxn ang="0">
                  <a:pos x="94" y="1"/>
                </a:cxn>
                <a:cxn ang="0">
                  <a:pos x="92" y="0"/>
                </a:cxn>
                <a:cxn ang="0">
                  <a:pos x="91" y="0"/>
                </a:cxn>
                <a:cxn ang="0">
                  <a:pos x="87" y="1"/>
                </a:cxn>
                <a:cxn ang="0">
                  <a:pos x="86" y="2"/>
                </a:cxn>
                <a:cxn ang="0">
                  <a:pos x="85" y="4"/>
                </a:cxn>
                <a:cxn ang="0">
                  <a:pos x="85" y="4"/>
                </a:cxn>
              </a:cxnLst>
              <a:rect l="0" t="0" r="r" b="b"/>
              <a:pathLst>
                <a:path w="95" h="174">
                  <a:moveTo>
                    <a:pt x="85" y="4"/>
                  </a:moveTo>
                  <a:lnTo>
                    <a:pt x="85" y="4"/>
                  </a:lnTo>
                  <a:lnTo>
                    <a:pt x="82" y="12"/>
                  </a:lnTo>
                  <a:lnTo>
                    <a:pt x="79" y="21"/>
                  </a:lnTo>
                  <a:lnTo>
                    <a:pt x="75" y="31"/>
                  </a:lnTo>
                  <a:lnTo>
                    <a:pt x="71" y="39"/>
                  </a:lnTo>
                  <a:lnTo>
                    <a:pt x="71" y="39"/>
                  </a:lnTo>
                  <a:lnTo>
                    <a:pt x="63" y="60"/>
                  </a:lnTo>
                  <a:lnTo>
                    <a:pt x="54" y="80"/>
                  </a:lnTo>
                  <a:lnTo>
                    <a:pt x="54" y="80"/>
                  </a:lnTo>
                  <a:lnTo>
                    <a:pt x="43" y="103"/>
                  </a:lnTo>
                  <a:lnTo>
                    <a:pt x="31" y="126"/>
                  </a:lnTo>
                  <a:lnTo>
                    <a:pt x="16" y="146"/>
                  </a:lnTo>
                  <a:lnTo>
                    <a:pt x="1" y="167"/>
                  </a:lnTo>
                  <a:lnTo>
                    <a:pt x="1" y="167"/>
                  </a:lnTo>
                  <a:lnTo>
                    <a:pt x="0" y="169"/>
                  </a:lnTo>
                  <a:lnTo>
                    <a:pt x="0" y="172"/>
                  </a:lnTo>
                  <a:lnTo>
                    <a:pt x="2" y="174"/>
                  </a:lnTo>
                  <a:lnTo>
                    <a:pt x="4" y="174"/>
                  </a:lnTo>
                  <a:lnTo>
                    <a:pt x="9" y="174"/>
                  </a:lnTo>
                  <a:lnTo>
                    <a:pt x="9" y="174"/>
                  </a:lnTo>
                  <a:lnTo>
                    <a:pt x="12" y="174"/>
                  </a:lnTo>
                  <a:lnTo>
                    <a:pt x="13" y="172"/>
                  </a:lnTo>
                  <a:lnTo>
                    <a:pt x="13" y="169"/>
                  </a:lnTo>
                  <a:lnTo>
                    <a:pt x="12" y="167"/>
                  </a:lnTo>
                  <a:lnTo>
                    <a:pt x="12" y="167"/>
                  </a:lnTo>
                  <a:lnTo>
                    <a:pt x="27" y="147"/>
                  </a:lnTo>
                  <a:lnTo>
                    <a:pt x="40" y="128"/>
                  </a:lnTo>
                  <a:lnTo>
                    <a:pt x="51" y="107"/>
                  </a:lnTo>
                  <a:lnTo>
                    <a:pt x="62" y="85"/>
                  </a:lnTo>
                  <a:lnTo>
                    <a:pt x="62" y="85"/>
                  </a:lnTo>
                  <a:lnTo>
                    <a:pt x="72" y="64"/>
                  </a:lnTo>
                  <a:lnTo>
                    <a:pt x="80" y="41"/>
                  </a:lnTo>
                  <a:lnTo>
                    <a:pt x="80" y="41"/>
                  </a:lnTo>
                  <a:lnTo>
                    <a:pt x="85" y="32"/>
                  </a:lnTo>
                  <a:lnTo>
                    <a:pt x="89" y="23"/>
                  </a:lnTo>
                  <a:lnTo>
                    <a:pt x="92" y="14"/>
                  </a:lnTo>
                  <a:lnTo>
                    <a:pt x="95" y="4"/>
                  </a:lnTo>
                  <a:lnTo>
                    <a:pt x="95" y="4"/>
                  </a:lnTo>
                  <a:lnTo>
                    <a:pt x="94" y="2"/>
                  </a:lnTo>
                  <a:lnTo>
                    <a:pt x="94" y="1"/>
                  </a:lnTo>
                  <a:lnTo>
                    <a:pt x="92" y="0"/>
                  </a:lnTo>
                  <a:lnTo>
                    <a:pt x="91" y="0"/>
                  </a:lnTo>
                  <a:lnTo>
                    <a:pt x="87" y="1"/>
                  </a:lnTo>
                  <a:lnTo>
                    <a:pt x="86" y="2"/>
                  </a:lnTo>
                  <a:lnTo>
                    <a:pt x="85" y="4"/>
                  </a:lnTo>
                  <a:lnTo>
                    <a:pt x="85"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7" name="Freeform 887"/>
            <p:cNvSpPr/>
            <p:nvPr/>
          </p:nvSpPr>
          <p:spPr bwMode="auto">
            <a:xfrm>
              <a:off x="4408488" y="1254125"/>
              <a:ext cx="52388" cy="79375"/>
            </a:xfrm>
            <a:custGeom>
              <a:avLst/>
              <a:gdLst/>
              <a:ahLst/>
              <a:cxnLst>
                <a:cxn ang="0">
                  <a:pos x="90" y="5"/>
                </a:cxn>
                <a:cxn ang="0">
                  <a:pos x="90" y="5"/>
                </a:cxn>
                <a:cxn ang="0">
                  <a:pos x="88" y="14"/>
                </a:cxn>
                <a:cxn ang="0">
                  <a:pos x="85" y="24"/>
                </a:cxn>
                <a:cxn ang="0">
                  <a:pos x="80" y="34"/>
                </a:cxn>
                <a:cxn ang="0">
                  <a:pos x="74" y="44"/>
                </a:cxn>
                <a:cxn ang="0">
                  <a:pos x="61" y="63"/>
                </a:cxn>
                <a:cxn ang="0">
                  <a:pos x="49" y="79"/>
                </a:cxn>
                <a:cxn ang="0">
                  <a:pos x="49" y="79"/>
                </a:cxn>
                <a:cxn ang="0">
                  <a:pos x="23" y="111"/>
                </a:cxn>
                <a:cxn ang="0">
                  <a:pos x="11" y="128"/>
                </a:cxn>
                <a:cxn ang="0">
                  <a:pos x="0" y="144"/>
                </a:cxn>
                <a:cxn ang="0">
                  <a:pos x="0" y="144"/>
                </a:cxn>
                <a:cxn ang="0">
                  <a:pos x="0" y="146"/>
                </a:cxn>
                <a:cxn ang="0">
                  <a:pos x="0" y="148"/>
                </a:cxn>
                <a:cxn ang="0">
                  <a:pos x="1" y="149"/>
                </a:cxn>
                <a:cxn ang="0">
                  <a:pos x="2" y="150"/>
                </a:cxn>
                <a:cxn ang="0">
                  <a:pos x="4" y="151"/>
                </a:cxn>
                <a:cxn ang="0">
                  <a:pos x="5" y="151"/>
                </a:cxn>
                <a:cxn ang="0">
                  <a:pos x="7" y="150"/>
                </a:cxn>
                <a:cxn ang="0">
                  <a:pos x="8" y="149"/>
                </a:cxn>
                <a:cxn ang="0">
                  <a:pos x="8" y="149"/>
                </a:cxn>
                <a:cxn ang="0">
                  <a:pos x="16" y="139"/>
                </a:cxn>
                <a:cxn ang="0">
                  <a:pos x="22" y="129"/>
                </a:cxn>
                <a:cxn ang="0">
                  <a:pos x="37" y="110"/>
                </a:cxn>
                <a:cxn ang="0">
                  <a:pos x="37" y="110"/>
                </a:cxn>
                <a:cxn ang="0">
                  <a:pos x="52" y="93"/>
                </a:cxn>
                <a:cxn ang="0">
                  <a:pos x="60" y="82"/>
                </a:cxn>
                <a:cxn ang="0">
                  <a:pos x="65" y="73"/>
                </a:cxn>
                <a:cxn ang="0">
                  <a:pos x="65" y="73"/>
                </a:cxn>
                <a:cxn ang="0">
                  <a:pos x="76" y="56"/>
                </a:cxn>
                <a:cxn ang="0">
                  <a:pos x="86" y="40"/>
                </a:cxn>
                <a:cxn ang="0">
                  <a:pos x="91" y="32"/>
                </a:cxn>
                <a:cxn ang="0">
                  <a:pos x="95" y="23"/>
                </a:cxn>
                <a:cxn ang="0">
                  <a:pos x="98" y="14"/>
                </a:cxn>
                <a:cxn ang="0">
                  <a:pos x="99" y="5"/>
                </a:cxn>
                <a:cxn ang="0">
                  <a:pos x="99" y="5"/>
                </a:cxn>
                <a:cxn ang="0">
                  <a:pos x="99" y="3"/>
                </a:cxn>
                <a:cxn ang="0">
                  <a:pos x="98" y="1"/>
                </a:cxn>
                <a:cxn ang="0">
                  <a:pos x="97" y="1"/>
                </a:cxn>
                <a:cxn ang="0">
                  <a:pos x="95" y="0"/>
                </a:cxn>
                <a:cxn ang="0">
                  <a:pos x="92" y="1"/>
                </a:cxn>
                <a:cxn ang="0">
                  <a:pos x="91" y="3"/>
                </a:cxn>
                <a:cxn ang="0">
                  <a:pos x="90" y="5"/>
                </a:cxn>
                <a:cxn ang="0">
                  <a:pos x="90" y="5"/>
                </a:cxn>
              </a:cxnLst>
              <a:rect l="0" t="0" r="r" b="b"/>
              <a:pathLst>
                <a:path w="99" h="151">
                  <a:moveTo>
                    <a:pt x="90" y="5"/>
                  </a:moveTo>
                  <a:lnTo>
                    <a:pt x="90" y="5"/>
                  </a:lnTo>
                  <a:lnTo>
                    <a:pt x="88" y="14"/>
                  </a:lnTo>
                  <a:lnTo>
                    <a:pt x="85" y="24"/>
                  </a:lnTo>
                  <a:lnTo>
                    <a:pt x="80" y="34"/>
                  </a:lnTo>
                  <a:lnTo>
                    <a:pt x="74" y="44"/>
                  </a:lnTo>
                  <a:lnTo>
                    <a:pt x="61" y="63"/>
                  </a:lnTo>
                  <a:lnTo>
                    <a:pt x="49" y="79"/>
                  </a:lnTo>
                  <a:lnTo>
                    <a:pt x="49" y="79"/>
                  </a:lnTo>
                  <a:lnTo>
                    <a:pt x="23" y="111"/>
                  </a:lnTo>
                  <a:lnTo>
                    <a:pt x="11" y="128"/>
                  </a:lnTo>
                  <a:lnTo>
                    <a:pt x="0" y="144"/>
                  </a:lnTo>
                  <a:lnTo>
                    <a:pt x="0" y="144"/>
                  </a:lnTo>
                  <a:lnTo>
                    <a:pt x="0" y="146"/>
                  </a:lnTo>
                  <a:lnTo>
                    <a:pt x="0" y="148"/>
                  </a:lnTo>
                  <a:lnTo>
                    <a:pt x="1" y="149"/>
                  </a:lnTo>
                  <a:lnTo>
                    <a:pt x="2" y="150"/>
                  </a:lnTo>
                  <a:lnTo>
                    <a:pt x="4" y="151"/>
                  </a:lnTo>
                  <a:lnTo>
                    <a:pt x="5" y="151"/>
                  </a:lnTo>
                  <a:lnTo>
                    <a:pt x="7" y="150"/>
                  </a:lnTo>
                  <a:lnTo>
                    <a:pt x="8" y="149"/>
                  </a:lnTo>
                  <a:lnTo>
                    <a:pt x="8" y="149"/>
                  </a:lnTo>
                  <a:lnTo>
                    <a:pt x="16" y="139"/>
                  </a:lnTo>
                  <a:lnTo>
                    <a:pt x="22" y="129"/>
                  </a:lnTo>
                  <a:lnTo>
                    <a:pt x="37" y="110"/>
                  </a:lnTo>
                  <a:lnTo>
                    <a:pt x="37" y="110"/>
                  </a:lnTo>
                  <a:lnTo>
                    <a:pt x="52" y="93"/>
                  </a:lnTo>
                  <a:lnTo>
                    <a:pt x="60" y="82"/>
                  </a:lnTo>
                  <a:lnTo>
                    <a:pt x="65" y="73"/>
                  </a:lnTo>
                  <a:lnTo>
                    <a:pt x="65" y="73"/>
                  </a:lnTo>
                  <a:lnTo>
                    <a:pt x="76" y="56"/>
                  </a:lnTo>
                  <a:lnTo>
                    <a:pt x="86" y="40"/>
                  </a:lnTo>
                  <a:lnTo>
                    <a:pt x="91" y="32"/>
                  </a:lnTo>
                  <a:lnTo>
                    <a:pt x="95" y="23"/>
                  </a:lnTo>
                  <a:lnTo>
                    <a:pt x="98" y="14"/>
                  </a:lnTo>
                  <a:lnTo>
                    <a:pt x="99" y="5"/>
                  </a:lnTo>
                  <a:lnTo>
                    <a:pt x="99" y="5"/>
                  </a:lnTo>
                  <a:lnTo>
                    <a:pt x="99" y="3"/>
                  </a:lnTo>
                  <a:lnTo>
                    <a:pt x="98" y="1"/>
                  </a:lnTo>
                  <a:lnTo>
                    <a:pt x="97" y="1"/>
                  </a:lnTo>
                  <a:lnTo>
                    <a:pt x="95" y="0"/>
                  </a:lnTo>
                  <a:lnTo>
                    <a:pt x="92" y="1"/>
                  </a:lnTo>
                  <a:lnTo>
                    <a:pt x="91" y="3"/>
                  </a:lnTo>
                  <a:lnTo>
                    <a:pt x="90" y="5"/>
                  </a:lnTo>
                  <a:lnTo>
                    <a:pt x="90"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8" name="Freeform 888"/>
            <p:cNvSpPr/>
            <p:nvPr/>
          </p:nvSpPr>
          <p:spPr bwMode="auto">
            <a:xfrm>
              <a:off x="4465638" y="1258888"/>
              <a:ext cx="50800" cy="90488"/>
            </a:xfrm>
            <a:custGeom>
              <a:avLst/>
              <a:gdLst/>
              <a:ahLst/>
              <a:cxnLst>
                <a:cxn ang="0">
                  <a:pos x="85" y="4"/>
                </a:cxn>
                <a:cxn ang="0">
                  <a:pos x="85" y="4"/>
                </a:cxn>
                <a:cxn ang="0">
                  <a:pos x="83" y="13"/>
                </a:cxn>
                <a:cxn ang="0">
                  <a:pos x="80" y="24"/>
                </a:cxn>
                <a:cxn ang="0">
                  <a:pos x="75" y="33"/>
                </a:cxn>
                <a:cxn ang="0">
                  <a:pos x="71" y="42"/>
                </a:cxn>
                <a:cxn ang="0">
                  <a:pos x="59" y="61"/>
                </a:cxn>
                <a:cxn ang="0">
                  <a:pos x="48" y="78"/>
                </a:cxn>
                <a:cxn ang="0">
                  <a:pos x="48" y="78"/>
                </a:cxn>
                <a:cxn ang="0">
                  <a:pos x="36" y="99"/>
                </a:cxn>
                <a:cxn ang="0">
                  <a:pos x="24" y="121"/>
                </a:cxn>
                <a:cxn ang="0">
                  <a:pos x="13" y="142"/>
                </a:cxn>
                <a:cxn ang="0">
                  <a:pos x="1" y="164"/>
                </a:cxn>
                <a:cxn ang="0">
                  <a:pos x="1" y="164"/>
                </a:cxn>
                <a:cxn ang="0">
                  <a:pos x="0" y="166"/>
                </a:cxn>
                <a:cxn ang="0">
                  <a:pos x="0" y="167"/>
                </a:cxn>
                <a:cxn ang="0">
                  <a:pos x="1" y="169"/>
                </a:cxn>
                <a:cxn ang="0">
                  <a:pos x="3" y="170"/>
                </a:cxn>
                <a:cxn ang="0">
                  <a:pos x="4" y="170"/>
                </a:cxn>
                <a:cxn ang="0">
                  <a:pos x="6" y="170"/>
                </a:cxn>
                <a:cxn ang="0">
                  <a:pos x="8" y="170"/>
                </a:cxn>
                <a:cxn ang="0">
                  <a:pos x="9" y="168"/>
                </a:cxn>
                <a:cxn ang="0">
                  <a:pos x="9" y="168"/>
                </a:cxn>
                <a:cxn ang="0">
                  <a:pos x="22" y="146"/>
                </a:cxn>
                <a:cxn ang="0">
                  <a:pos x="35" y="123"/>
                </a:cxn>
                <a:cxn ang="0">
                  <a:pos x="47" y="99"/>
                </a:cxn>
                <a:cxn ang="0">
                  <a:pos x="61" y="77"/>
                </a:cxn>
                <a:cxn ang="0">
                  <a:pos x="61" y="77"/>
                </a:cxn>
                <a:cxn ang="0">
                  <a:pos x="71" y="61"/>
                </a:cxn>
                <a:cxn ang="0">
                  <a:pos x="81" y="43"/>
                </a:cxn>
                <a:cxn ang="0">
                  <a:pos x="85" y="34"/>
                </a:cxn>
                <a:cxn ang="0">
                  <a:pos x="89" y="25"/>
                </a:cxn>
                <a:cxn ang="0">
                  <a:pos x="93" y="15"/>
                </a:cxn>
                <a:cxn ang="0">
                  <a:pos x="95" y="6"/>
                </a:cxn>
                <a:cxn ang="0">
                  <a:pos x="95" y="6"/>
                </a:cxn>
                <a:cxn ang="0">
                  <a:pos x="95" y="4"/>
                </a:cxn>
                <a:cxn ang="0">
                  <a:pos x="94" y="3"/>
                </a:cxn>
                <a:cxn ang="0">
                  <a:pos x="90" y="1"/>
                </a:cxn>
                <a:cxn ang="0">
                  <a:pos x="89" y="0"/>
                </a:cxn>
                <a:cxn ang="0">
                  <a:pos x="87" y="1"/>
                </a:cxn>
                <a:cxn ang="0">
                  <a:pos x="86" y="2"/>
                </a:cxn>
                <a:cxn ang="0">
                  <a:pos x="85" y="4"/>
                </a:cxn>
                <a:cxn ang="0">
                  <a:pos x="85" y="4"/>
                </a:cxn>
              </a:cxnLst>
              <a:rect l="0" t="0" r="r" b="b"/>
              <a:pathLst>
                <a:path w="95" h="170">
                  <a:moveTo>
                    <a:pt x="85" y="4"/>
                  </a:moveTo>
                  <a:lnTo>
                    <a:pt x="85" y="4"/>
                  </a:lnTo>
                  <a:lnTo>
                    <a:pt x="83" y="13"/>
                  </a:lnTo>
                  <a:lnTo>
                    <a:pt x="80" y="24"/>
                  </a:lnTo>
                  <a:lnTo>
                    <a:pt x="75" y="33"/>
                  </a:lnTo>
                  <a:lnTo>
                    <a:pt x="71" y="42"/>
                  </a:lnTo>
                  <a:lnTo>
                    <a:pt x="59" y="61"/>
                  </a:lnTo>
                  <a:lnTo>
                    <a:pt x="48" y="78"/>
                  </a:lnTo>
                  <a:lnTo>
                    <a:pt x="48" y="78"/>
                  </a:lnTo>
                  <a:lnTo>
                    <a:pt x="36" y="99"/>
                  </a:lnTo>
                  <a:lnTo>
                    <a:pt x="24" y="121"/>
                  </a:lnTo>
                  <a:lnTo>
                    <a:pt x="13" y="142"/>
                  </a:lnTo>
                  <a:lnTo>
                    <a:pt x="1" y="164"/>
                  </a:lnTo>
                  <a:lnTo>
                    <a:pt x="1" y="164"/>
                  </a:lnTo>
                  <a:lnTo>
                    <a:pt x="0" y="166"/>
                  </a:lnTo>
                  <a:lnTo>
                    <a:pt x="0" y="167"/>
                  </a:lnTo>
                  <a:lnTo>
                    <a:pt x="1" y="169"/>
                  </a:lnTo>
                  <a:lnTo>
                    <a:pt x="3" y="170"/>
                  </a:lnTo>
                  <a:lnTo>
                    <a:pt x="4" y="170"/>
                  </a:lnTo>
                  <a:lnTo>
                    <a:pt x="6" y="170"/>
                  </a:lnTo>
                  <a:lnTo>
                    <a:pt x="8" y="170"/>
                  </a:lnTo>
                  <a:lnTo>
                    <a:pt x="9" y="168"/>
                  </a:lnTo>
                  <a:lnTo>
                    <a:pt x="9" y="168"/>
                  </a:lnTo>
                  <a:lnTo>
                    <a:pt x="22" y="146"/>
                  </a:lnTo>
                  <a:lnTo>
                    <a:pt x="35" y="123"/>
                  </a:lnTo>
                  <a:lnTo>
                    <a:pt x="47" y="99"/>
                  </a:lnTo>
                  <a:lnTo>
                    <a:pt x="61" y="77"/>
                  </a:lnTo>
                  <a:lnTo>
                    <a:pt x="61" y="77"/>
                  </a:lnTo>
                  <a:lnTo>
                    <a:pt x="71" y="61"/>
                  </a:lnTo>
                  <a:lnTo>
                    <a:pt x="81" y="43"/>
                  </a:lnTo>
                  <a:lnTo>
                    <a:pt x="85" y="34"/>
                  </a:lnTo>
                  <a:lnTo>
                    <a:pt x="89" y="25"/>
                  </a:lnTo>
                  <a:lnTo>
                    <a:pt x="93" y="15"/>
                  </a:lnTo>
                  <a:lnTo>
                    <a:pt x="95" y="6"/>
                  </a:lnTo>
                  <a:lnTo>
                    <a:pt x="95" y="6"/>
                  </a:lnTo>
                  <a:lnTo>
                    <a:pt x="95" y="4"/>
                  </a:lnTo>
                  <a:lnTo>
                    <a:pt x="94" y="3"/>
                  </a:lnTo>
                  <a:lnTo>
                    <a:pt x="90" y="1"/>
                  </a:lnTo>
                  <a:lnTo>
                    <a:pt x="89" y="0"/>
                  </a:lnTo>
                  <a:lnTo>
                    <a:pt x="87" y="1"/>
                  </a:lnTo>
                  <a:lnTo>
                    <a:pt x="86" y="2"/>
                  </a:lnTo>
                  <a:lnTo>
                    <a:pt x="85" y="4"/>
                  </a:lnTo>
                  <a:lnTo>
                    <a:pt x="85"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9" name="Freeform 889"/>
            <p:cNvSpPr/>
            <p:nvPr/>
          </p:nvSpPr>
          <p:spPr bwMode="auto">
            <a:xfrm>
              <a:off x="4513263" y="1276350"/>
              <a:ext cx="47625" cy="93663"/>
            </a:xfrm>
            <a:custGeom>
              <a:avLst/>
              <a:gdLst/>
              <a:ahLst/>
              <a:cxnLst>
                <a:cxn ang="0">
                  <a:pos x="81" y="3"/>
                </a:cxn>
                <a:cxn ang="0">
                  <a:pos x="81" y="3"/>
                </a:cxn>
                <a:cxn ang="0">
                  <a:pos x="66" y="45"/>
                </a:cxn>
                <a:cxn ang="0">
                  <a:pos x="57" y="66"/>
                </a:cxn>
                <a:cxn ang="0">
                  <a:pos x="48" y="87"/>
                </a:cxn>
                <a:cxn ang="0">
                  <a:pos x="48" y="87"/>
                </a:cxn>
                <a:cxn ang="0">
                  <a:pos x="38" y="107"/>
                </a:cxn>
                <a:cxn ang="0">
                  <a:pos x="27" y="128"/>
                </a:cxn>
                <a:cxn ang="0">
                  <a:pos x="15" y="149"/>
                </a:cxn>
                <a:cxn ang="0">
                  <a:pos x="2" y="167"/>
                </a:cxn>
                <a:cxn ang="0">
                  <a:pos x="2" y="167"/>
                </a:cxn>
                <a:cxn ang="0">
                  <a:pos x="0" y="168"/>
                </a:cxn>
                <a:cxn ang="0">
                  <a:pos x="0" y="170"/>
                </a:cxn>
                <a:cxn ang="0">
                  <a:pos x="2" y="173"/>
                </a:cxn>
                <a:cxn ang="0">
                  <a:pos x="4" y="175"/>
                </a:cxn>
                <a:cxn ang="0">
                  <a:pos x="5" y="175"/>
                </a:cxn>
                <a:cxn ang="0">
                  <a:pos x="7" y="175"/>
                </a:cxn>
                <a:cxn ang="0">
                  <a:pos x="8" y="173"/>
                </a:cxn>
                <a:cxn ang="0">
                  <a:pos x="13" y="168"/>
                </a:cxn>
                <a:cxn ang="0">
                  <a:pos x="13" y="168"/>
                </a:cxn>
                <a:cxn ang="0">
                  <a:pos x="14" y="167"/>
                </a:cxn>
                <a:cxn ang="0">
                  <a:pos x="14" y="165"/>
                </a:cxn>
                <a:cxn ang="0">
                  <a:pos x="14" y="165"/>
                </a:cxn>
                <a:cxn ang="0">
                  <a:pos x="24" y="150"/>
                </a:cxn>
                <a:cxn ang="0">
                  <a:pos x="34" y="132"/>
                </a:cxn>
                <a:cxn ang="0">
                  <a:pos x="42" y="116"/>
                </a:cxn>
                <a:cxn ang="0">
                  <a:pos x="51" y="99"/>
                </a:cxn>
                <a:cxn ang="0">
                  <a:pos x="51" y="99"/>
                </a:cxn>
                <a:cxn ang="0">
                  <a:pos x="57" y="88"/>
                </a:cxn>
                <a:cxn ang="0">
                  <a:pos x="63" y="76"/>
                </a:cxn>
                <a:cxn ang="0">
                  <a:pos x="73" y="54"/>
                </a:cxn>
                <a:cxn ang="0">
                  <a:pos x="82" y="30"/>
                </a:cxn>
                <a:cxn ang="0">
                  <a:pos x="90" y="5"/>
                </a:cxn>
                <a:cxn ang="0">
                  <a:pos x="90" y="5"/>
                </a:cxn>
                <a:cxn ang="0">
                  <a:pos x="90" y="3"/>
                </a:cxn>
                <a:cxn ang="0">
                  <a:pos x="89" y="2"/>
                </a:cxn>
                <a:cxn ang="0">
                  <a:pos x="88" y="1"/>
                </a:cxn>
                <a:cxn ang="0">
                  <a:pos x="87" y="0"/>
                </a:cxn>
                <a:cxn ang="0">
                  <a:pos x="85" y="0"/>
                </a:cxn>
                <a:cxn ang="0">
                  <a:pos x="83" y="0"/>
                </a:cxn>
                <a:cxn ang="0">
                  <a:pos x="82" y="1"/>
                </a:cxn>
                <a:cxn ang="0">
                  <a:pos x="81" y="3"/>
                </a:cxn>
                <a:cxn ang="0">
                  <a:pos x="81" y="3"/>
                </a:cxn>
              </a:cxnLst>
              <a:rect l="0" t="0" r="r" b="b"/>
              <a:pathLst>
                <a:path w="90" h="175">
                  <a:moveTo>
                    <a:pt x="81" y="3"/>
                  </a:moveTo>
                  <a:lnTo>
                    <a:pt x="81" y="3"/>
                  </a:lnTo>
                  <a:lnTo>
                    <a:pt x="66" y="45"/>
                  </a:lnTo>
                  <a:lnTo>
                    <a:pt x="57" y="66"/>
                  </a:lnTo>
                  <a:lnTo>
                    <a:pt x="48" y="87"/>
                  </a:lnTo>
                  <a:lnTo>
                    <a:pt x="48" y="87"/>
                  </a:lnTo>
                  <a:lnTo>
                    <a:pt x="38" y="107"/>
                  </a:lnTo>
                  <a:lnTo>
                    <a:pt x="27" y="128"/>
                  </a:lnTo>
                  <a:lnTo>
                    <a:pt x="15" y="149"/>
                  </a:lnTo>
                  <a:lnTo>
                    <a:pt x="2" y="167"/>
                  </a:lnTo>
                  <a:lnTo>
                    <a:pt x="2" y="167"/>
                  </a:lnTo>
                  <a:lnTo>
                    <a:pt x="0" y="168"/>
                  </a:lnTo>
                  <a:lnTo>
                    <a:pt x="0" y="170"/>
                  </a:lnTo>
                  <a:lnTo>
                    <a:pt x="2" y="173"/>
                  </a:lnTo>
                  <a:lnTo>
                    <a:pt x="4" y="175"/>
                  </a:lnTo>
                  <a:lnTo>
                    <a:pt x="5" y="175"/>
                  </a:lnTo>
                  <a:lnTo>
                    <a:pt x="7" y="175"/>
                  </a:lnTo>
                  <a:lnTo>
                    <a:pt x="8" y="173"/>
                  </a:lnTo>
                  <a:lnTo>
                    <a:pt x="13" y="168"/>
                  </a:lnTo>
                  <a:lnTo>
                    <a:pt x="13" y="168"/>
                  </a:lnTo>
                  <a:lnTo>
                    <a:pt x="14" y="167"/>
                  </a:lnTo>
                  <a:lnTo>
                    <a:pt x="14" y="165"/>
                  </a:lnTo>
                  <a:lnTo>
                    <a:pt x="14" y="165"/>
                  </a:lnTo>
                  <a:lnTo>
                    <a:pt x="24" y="150"/>
                  </a:lnTo>
                  <a:lnTo>
                    <a:pt x="34" y="132"/>
                  </a:lnTo>
                  <a:lnTo>
                    <a:pt x="42" y="116"/>
                  </a:lnTo>
                  <a:lnTo>
                    <a:pt x="51" y="99"/>
                  </a:lnTo>
                  <a:lnTo>
                    <a:pt x="51" y="99"/>
                  </a:lnTo>
                  <a:lnTo>
                    <a:pt x="57" y="88"/>
                  </a:lnTo>
                  <a:lnTo>
                    <a:pt x="63" y="76"/>
                  </a:lnTo>
                  <a:lnTo>
                    <a:pt x="73" y="54"/>
                  </a:lnTo>
                  <a:lnTo>
                    <a:pt x="82" y="30"/>
                  </a:lnTo>
                  <a:lnTo>
                    <a:pt x="90" y="5"/>
                  </a:lnTo>
                  <a:lnTo>
                    <a:pt x="90" y="5"/>
                  </a:lnTo>
                  <a:lnTo>
                    <a:pt x="90" y="3"/>
                  </a:lnTo>
                  <a:lnTo>
                    <a:pt x="89" y="2"/>
                  </a:lnTo>
                  <a:lnTo>
                    <a:pt x="88" y="1"/>
                  </a:lnTo>
                  <a:lnTo>
                    <a:pt x="87" y="0"/>
                  </a:lnTo>
                  <a:lnTo>
                    <a:pt x="85" y="0"/>
                  </a:lnTo>
                  <a:lnTo>
                    <a:pt x="83" y="0"/>
                  </a:lnTo>
                  <a:lnTo>
                    <a:pt x="82" y="1"/>
                  </a:lnTo>
                  <a:lnTo>
                    <a:pt x="81" y="3"/>
                  </a:lnTo>
                  <a:lnTo>
                    <a:pt x="81"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0" name="Freeform 890"/>
            <p:cNvSpPr/>
            <p:nvPr/>
          </p:nvSpPr>
          <p:spPr bwMode="auto">
            <a:xfrm>
              <a:off x="4538663" y="1304925"/>
              <a:ext cx="44450" cy="92075"/>
            </a:xfrm>
            <a:custGeom>
              <a:avLst/>
              <a:gdLst/>
              <a:ahLst/>
              <a:cxnLst>
                <a:cxn ang="0">
                  <a:pos x="75" y="5"/>
                </a:cxn>
                <a:cxn ang="0">
                  <a:pos x="75" y="5"/>
                </a:cxn>
                <a:cxn ang="0">
                  <a:pos x="74" y="16"/>
                </a:cxn>
                <a:cxn ang="0">
                  <a:pos x="71" y="26"/>
                </a:cxn>
                <a:cxn ang="0">
                  <a:pos x="68" y="38"/>
                </a:cxn>
                <a:cxn ang="0">
                  <a:pos x="64" y="48"/>
                </a:cxn>
                <a:cxn ang="0">
                  <a:pos x="54" y="69"/>
                </a:cxn>
                <a:cxn ang="0">
                  <a:pos x="43" y="88"/>
                </a:cxn>
                <a:cxn ang="0">
                  <a:pos x="43" y="88"/>
                </a:cxn>
                <a:cxn ang="0">
                  <a:pos x="22" y="128"/>
                </a:cxn>
                <a:cxn ang="0">
                  <a:pos x="10" y="148"/>
                </a:cxn>
                <a:cxn ang="0">
                  <a:pos x="0" y="168"/>
                </a:cxn>
                <a:cxn ang="0">
                  <a:pos x="0" y="168"/>
                </a:cxn>
                <a:cxn ang="0">
                  <a:pos x="0" y="170"/>
                </a:cxn>
                <a:cxn ang="0">
                  <a:pos x="0" y="172"/>
                </a:cxn>
                <a:cxn ang="0">
                  <a:pos x="1" y="173"/>
                </a:cxn>
                <a:cxn ang="0">
                  <a:pos x="2" y="174"/>
                </a:cxn>
                <a:cxn ang="0">
                  <a:pos x="4" y="175"/>
                </a:cxn>
                <a:cxn ang="0">
                  <a:pos x="5" y="175"/>
                </a:cxn>
                <a:cxn ang="0">
                  <a:pos x="7" y="174"/>
                </a:cxn>
                <a:cxn ang="0">
                  <a:pos x="8" y="173"/>
                </a:cxn>
                <a:cxn ang="0">
                  <a:pos x="8" y="173"/>
                </a:cxn>
                <a:cxn ang="0">
                  <a:pos x="21" y="148"/>
                </a:cxn>
                <a:cxn ang="0">
                  <a:pos x="34" y="125"/>
                </a:cxn>
                <a:cxn ang="0">
                  <a:pos x="61" y="78"/>
                </a:cxn>
                <a:cxn ang="0">
                  <a:pos x="61" y="78"/>
                </a:cxn>
                <a:cxn ang="0">
                  <a:pos x="69" y="61"/>
                </a:cxn>
                <a:cxn ang="0">
                  <a:pos x="77" y="42"/>
                </a:cxn>
                <a:cxn ang="0">
                  <a:pos x="80" y="33"/>
                </a:cxn>
                <a:cxn ang="0">
                  <a:pos x="83" y="23"/>
                </a:cxn>
                <a:cxn ang="0">
                  <a:pos x="84" y="14"/>
                </a:cxn>
                <a:cxn ang="0">
                  <a:pos x="85" y="5"/>
                </a:cxn>
                <a:cxn ang="0">
                  <a:pos x="85" y="5"/>
                </a:cxn>
                <a:cxn ang="0">
                  <a:pos x="85" y="3"/>
                </a:cxn>
                <a:cxn ang="0">
                  <a:pos x="84" y="1"/>
                </a:cxn>
                <a:cxn ang="0">
                  <a:pos x="82" y="0"/>
                </a:cxn>
                <a:cxn ang="0">
                  <a:pos x="81" y="0"/>
                </a:cxn>
                <a:cxn ang="0">
                  <a:pos x="78" y="0"/>
                </a:cxn>
                <a:cxn ang="0">
                  <a:pos x="77" y="1"/>
                </a:cxn>
                <a:cxn ang="0">
                  <a:pos x="75" y="3"/>
                </a:cxn>
                <a:cxn ang="0">
                  <a:pos x="75" y="5"/>
                </a:cxn>
                <a:cxn ang="0">
                  <a:pos x="75" y="5"/>
                </a:cxn>
              </a:cxnLst>
              <a:rect l="0" t="0" r="r" b="b"/>
              <a:pathLst>
                <a:path w="85" h="175">
                  <a:moveTo>
                    <a:pt x="75" y="5"/>
                  </a:moveTo>
                  <a:lnTo>
                    <a:pt x="75" y="5"/>
                  </a:lnTo>
                  <a:lnTo>
                    <a:pt x="74" y="16"/>
                  </a:lnTo>
                  <a:lnTo>
                    <a:pt x="71" y="26"/>
                  </a:lnTo>
                  <a:lnTo>
                    <a:pt x="68" y="38"/>
                  </a:lnTo>
                  <a:lnTo>
                    <a:pt x="64" y="48"/>
                  </a:lnTo>
                  <a:lnTo>
                    <a:pt x="54" y="69"/>
                  </a:lnTo>
                  <a:lnTo>
                    <a:pt x="43" y="88"/>
                  </a:lnTo>
                  <a:lnTo>
                    <a:pt x="43" y="88"/>
                  </a:lnTo>
                  <a:lnTo>
                    <a:pt x="22" y="128"/>
                  </a:lnTo>
                  <a:lnTo>
                    <a:pt x="10" y="148"/>
                  </a:lnTo>
                  <a:lnTo>
                    <a:pt x="0" y="168"/>
                  </a:lnTo>
                  <a:lnTo>
                    <a:pt x="0" y="168"/>
                  </a:lnTo>
                  <a:lnTo>
                    <a:pt x="0" y="170"/>
                  </a:lnTo>
                  <a:lnTo>
                    <a:pt x="0" y="172"/>
                  </a:lnTo>
                  <a:lnTo>
                    <a:pt x="1" y="173"/>
                  </a:lnTo>
                  <a:lnTo>
                    <a:pt x="2" y="174"/>
                  </a:lnTo>
                  <a:lnTo>
                    <a:pt x="4" y="175"/>
                  </a:lnTo>
                  <a:lnTo>
                    <a:pt x="5" y="175"/>
                  </a:lnTo>
                  <a:lnTo>
                    <a:pt x="7" y="174"/>
                  </a:lnTo>
                  <a:lnTo>
                    <a:pt x="8" y="173"/>
                  </a:lnTo>
                  <a:lnTo>
                    <a:pt x="8" y="173"/>
                  </a:lnTo>
                  <a:lnTo>
                    <a:pt x="21" y="148"/>
                  </a:lnTo>
                  <a:lnTo>
                    <a:pt x="34" y="125"/>
                  </a:lnTo>
                  <a:lnTo>
                    <a:pt x="61" y="78"/>
                  </a:lnTo>
                  <a:lnTo>
                    <a:pt x="61" y="78"/>
                  </a:lnTo>
                  <a:lnTo>
                    <a:pt x="69" y="61"/>
                  </a:lnTo>
                  <a:lnTo>
                    <a:pt x="77" y="42"/>
                  </a:lnTo>
                  <a:lnTo>
                    <a:pt x="80" y="33"/>
                  </a:lnTo>
                  <a:lnTo>
                    <a:pt x="83" y="23"/>
                  </a:lnTo>
                  <a:lnTo>
                    <a:pt x="84" y="14"/>
                  </a:lnTo>
                  <a:lnTo>
                    <a:pt x="85" y="5"/>
                  </a:lnTo>
                  <a:lnTo>
                    <a:pt x="85" y="5"/>
                  </a:lnTo>
                  <a:lnTo>
                    <a:pt x="85" y="3"/>
                  </a:lnTo>
                  <a:lnTo>
                    <a:pt x="84" y="1"/>
                  </a:lnTo>
                  <a:lnTo>
                    <a:pt x="82" y="0"/>
                  </a:lnTo>
                  <a:lnTo>
                    <a:pt x="81" y="0"/>
                  </a:lnTo>
                  <a:lnTo>
                    <a:pt x="78" y="0"/>
                  </a:lnTo>
                  <a:lnTo>
                    <a:pt x="77" y="1"/>
                  </a:lnTo>
                  <a:lnTo>
                    <a:pt x="75" y="3"/>
                  </a:lnTo>
                  <a:lnTo>
                    <a:pt x="75" y="5"/>
                  </a:lnTo>
                  <a:lnTo>
                    <a:pt x="75"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1" name="Freeform 891"/>
            <p:cNvSpPr/>
            <p:nvPr/>
          </p:nvSpPr>
          <p:spPr bwMode="auto">
            <a:xfrm>
              <a:off x="4568825" y="1336675"/>
              <a:ext cx="44450" cy="87313"/>
            </a:xfrm>
            <a:custGeom>
              <a:avLst/>
              <a:gdLst/>
              <a:ahLst/>
              <a:cxnLst>
                <a:cxn ang="0">
                  <a:pos x="85" y="4"/>
                </a:cxn>
                <a:cxn ang="0">
                  <a:pos x="85" y="4"/>
                </a:cxn>
                <a:cxn ang="0">
                  <a:pos x="85" y="2"/>
                </a:cxn>
                <a:cxn ang="0">
                  <a:pos x="82" y="1"/>
                </a:cxn>
                <a:cxn ang="0">
                  <a:pos x="79" y="0"/>
                </a:cxn>
                <a:cxn ang="0">
                  <a:pos x="78" y="0"/>
                </a:cxn>
                <a:cxn ang="0">
                  <a:pos x="76" y="1"/>
                </a:cxn>
                <a:cxn ang="0">
                  <a:pos x="75" y="2"/>
                </a:cxn>
                <a:cxn ang="0">
                  <a:pos x="75" y="4"/>
                </a:cxn>
                <a:cxn ang="0">
                  <a:pos x="75" y="4"/>
                </a:cxn>
                <a:cxn ang="0">
                  <a:pos x="75" y="14"/>
                </a:cxn>
                <a:cxn ang="0">
                  <a:pos x="73" y="23"/>
                </a:cxn>
                <a:cxn ang="0">
                  <a:pos x="69" y="33"/>
                </a:cxn>
                <a:cxn ang="0">
                  <a:pos x="64" y="42"/>
                </a:cxn>
                <a:cxn ang="0">
                  <a:pos x="52" y="59"/>
                </a:cxn>
                <a:cxn ang="0">
                  <a:pos x="47" y="69"/>
                </a:cxn>
                <a:cxn ang="0">
                  <a:pos x="43" y="77"/>
                </a:cxn>
                <a:cxn ang="0">
                  <a:pos x="43" y="77"/>
                </a:cxn>
                <a:cxn ang="0">
                  <a:pos x="35" y="96"/>
                </a:cxn>
                <a:cxn ang="0">
                  <a:pos x="27" y="113"/>
                </a:cxn>
                <a:cxn ang="0">
                  <a:pos x="27" y="113"/>
                </a:cxn>
                <a:cxn ang="0">
                  <a:pos x="16" y="137"/>
                </a:cxn>
                <a:cxn ang="0">
                  <a:pos x="10" y="147"/>
                </a:cxn>
                <a:cxn ang="0">
                  <a:pos x="6" y="152"/>
                </a:cxn>
                <a:cxn ang="0">
                  <a:pos x="2" y="157"/>
                </a:cxn>
                <a:cxn ang="0">
                  <a:pos x="2" y="157"/>
                </a:cxn>
                <a:cxn ang="0">
                  <a:pos x="0" y="159"/>
                </a:cxn>
                <a:cxn ang="0">
                  <a:pos x="0" y="162"/>
                </a:cxn>
                <a:cxn ang="0">
                  <a:pos x="1" y="164"/>
                </a:cxn>
                <a:cxn ang="0">
                  <a:pos x="4" y="165"/>
                </a:cxn>
                <a:cxn ang="0">
                  <a:pos x="9" y="165"/>
                </a:cxn>
                <a:cxn ang="0">
                  <a:pos x="9" y="165"/>
                </a:cxn>
                <a:cxn ang="0">
                  <a:pos x="11" y="165"/>
                </a:cxn>
                <a:cxn ang="0">
                  <a:pos x="13" y="163"/>
                </a:cxn>
                <a:cxn ang="0">
                  <a:pos x="13" y="161"/>
                </a:cxn>
                <a:cxn ang="0">
                  <a:pos x="13" y="159"/>
                </a:cxn>
                <a:cxn ang="0">
                  <a:pos x="13" y="159"/>
                </a:cxn>
                <a:cxn ang="0">
                  <a:pos x="16" y="155"/>
                </a:cxn>
                <a:cxn ang="0">
                  <a:pos x="19" y="149"/>
                </a:cxn>
                <a:cxn ang="0">
                  <a:pos x="25" y="139"/>
                </a:cxn>
                <a:cxn ang="0">
                  <a:pos x="25" y="139"/>
                </a:cxn>
                <a:cxn ang="0">
                  <a:pos x="37" y="113"/>
                </a:cxn>
                <a:cxn ang="0">
                  <a:pos x="49" y="87"/>
                </a:cxn>
                <a:cxn ang="0">
                  <a:pos x="49" y="87"/>
                </a:cxn>
                <a:cxn ang="0">
                  <a:pos x="54" y="77"/>
                </a:cxn>
                <a:cxn ang="0">
                  <a:pos x="60" y="68"/>
                </a:cxn>
                <a:cxn ang="0">
                  <a:pos x="72" y="47"/>
                </a:cxn>
                <a:cxn ang="0">
                  <a:pos x="77" y="37"/>
                </a:cxn>
                <a:cxn ang="0">
                  <a:pos x="81" y="26"/>
                </a:cxn>
                <a:cxn ang="0">
                  <a:pos x="85" y="15"/>
                </a:cxn>
                <a:cxn ang="0">
                  <a:pos x="85" y="10"/>
                </a:cxn>
                <a:cxn ang="0">
                  <a:pos x="85" y="4"/>
                </a:cxn>
                <a:cxn ang="0">
                  <a:pos x="85" y="4"/>
                </a:cxn>
              </a:cxnLst>
              <a:rect l="0" t="0" r="r" b="b"/>
              <a:pathLst>
                <a:path w="85" h="165">
                  <a:moveTo>
                    <a:pt x="85" y="4"/>
                  </a:moveTo>
                  <a:lnTo>
                    <a:pt x="85" y="4"/>
                  </a:lnTo>
                  <a:lnTo>
                    <a:pt x="85" y="2"/>
                  </a:lnTo>
                  <a:lnTo>
                    <a:pt x="82" y="1"/>
                  </a:lnTo>
                  <a:lnTo>
                    <a:pt x="79" y="0"/>
                  </a:lnTo>
                  <a:lnTo>
                    <a:pt x="78" y="0"/>
                  </a:lnTo>
                  <a:lnTo>
                    <a:pt x="76" y="1"/>
                  </a:lnTo>
                  <a:lnTo>
                    <a:pt x="75" y="2"/>
                  </a:lnTo>
                  <a:lnTo>
                    <a:pt x="75" y="4"/>
                  </a:lnTo>
                  <a:lnTo>
                    <a:pt x="75" y="4"/>
                  </a:lnTo>
                  <a:lnTo>
                    <a:pt x="75" y="14"/>
                  </a:lnTo>
                  <a:lnTo>
                    <a:pt x="73" y="23"/>
                  </a:lnTo>
                  <a:lnTo>
                    <a:pt x="69" y="33"/>
                  </a:lnTo>
                  <a:lnTo>
                    <a:pt x="64" y="42"/>
                  </a:lnTo>
                  <a:lnTo>
                    <a:pt x="52" y="59"/>
                  </a:lnTo>
                  <a:lnTo>
                    <a:pt x="47" y="69"/>
                  </a:lnTo>
                  <a:lnTo>
                    <a:pt x="43" y="77"/>
                  </a:lnTo>
                  <a:lnTo>
                    <a:pt x="43" y="77"/>
                  </a:lnTo>
                  <a:lnTo>
                    <a:pt x="35" y="96"/>
                  </a:lnTo>
                  <a:lnTo>
                    <a:pt x="27" y="113"/>
                  </a:lnTo>
                  <a:lnTo>
                    <a:pt x="27" y="113"/>
                  </a:lnTo>
                  <a:lnTo>
                    <a:pt x="16" y="137"/>
                  </a:lnTo>
                  <a:lnTo>
                    <a:pt x="10" y="147"/>
                  </a:lnTo>
                  <a:lnTo>
                    <a:pt x="6" y="152"/>
                  </a:lnTo>
                  <a:lnTo>
                    <a:pt x="2" y="157"/>
                  </a:lnTo>
                  <a:lnTo>
                    <a:pt x="2" y="157"/>
                  </a:lnTo>
                  <a:lnTo>
                    <a:pt x="0" y="159"/>
                  </a:lnTo>
                  <a:lnTo>
                    <a:pt x="0" y="162"/>
                  </a:lnTo>
                  <a:lnTo>
                    <a:pt x="1" y="164"/>
                  </a:lnTo>
                  <a:lnTo>
                    <a:pt x="4" y="165"/>
                  </a:lnTo>
                  <a:lnTo>
                    <a:pt x="9" y="165"/>
                  </a:lnTo>
                  <a:lnTo>
                    <a:pt x="9" y="165"/>
                  </a:lnTo>
                  <a:lnTo>
                    <a:pt x="11" y="165"/>
                  </a:lnTo>
                  <a:lnTo>
                    <a:pt x="13" y="163"/>
                  </a:lnTo>
                  <a:lnTo>
                    <a:pt x="13" y="161"/>
                  </a:lnTo>
                  <a:lnTo>
                    <a:pt x="13" y="159"/>
                  </a:lnTo>
                  <a:lnTo>
                    <a:pt x="13" y="159"/>
                  </a:lnTo>
                  <a:lnTo>
                    <a:pt x="16" y="155"/>
                  </a:lnTo>
                  <a:lnTo>
                    <a:pt x="19" y="149"/>
                  </a:lnTo>
                  <a:lnTo>
                    <a:pt x="25" y="139"/>
                  </a:lnTo>
                  <a:lnTo>
                    <a:pt x="25" y="139"/>
                  </a:lnTo>
                  <a:lnTo>
                    <a:pt x="37" y="113"/>
                  </a:lnTo>
                  <a:lnTo>
                    <a:pt x="49" y="87"/>
                  </a:lnTo>
                  <a:lnTo>
                    <a:pt x="49" y="87"/>
                  </a:lnTo>
                  <a:lnTo>
                    <a:pt x="54" y="77"/>
                  </a:lnTo>
                  <a:lnTo>
                    <a:pt x="60" y="68"/>
                  </a:lnTo>
                  <a:lnTo>
                    <a:pt x="72" y="47"/>
                  </a:lnTo>
                  <a:lnTo>
                    <a:pt x="77" y="37"/>
                  </a:lnTo>
                  <a:lnTo>
                    <a:pt x="81" y="26"/>
                  </a:lnTo>
                  <a:lnTo>
                    <a:pt x="85" y="15"/>
                  </a:lnTo>
                  <a:lnTo>
                    <a:pt x="85" y="10"/>
                  </a:lnTo>
                  <a:lnTo>
                    <a:pt x="85" y="4"/>
                  </a:lnTo>
                  <a:lnTo>
                    <a:pt x="85"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2" name="Freeform 892"/>
            <p:cNvSpPr/>
            <p:nvPr/>
          </p:nvSpPr>
          <p:spPr bwMode="auto">
            <a:xfrm>
              <a:off x="4608513" y="1366838"/>
              <a:ext cx="47625" cy="85725"/>
            </a:xfrm>
            <a:custGeom>
              <a:avLst/>
              <a:gdLst/>
              <a:ahLst/>
              <a:cxnLst>
                <a:cxn ang="0">
                  <a:pos x="81" y="5"/>
                </a:cxn>
                <a:cxn ang="0">
                  <a:pos x="81" y="5"/>
                </a:cxn>
                <a:cxn ang="0">
                  <a:pos x="80" y="15"/>
                </a:cxn>
                <a:cxn ang="0">
                  <a:pos x="77" y="25"/>
                </a:cxn>
                <a:cxn ang="0">
                  <a:pos x="73" y="36"/>
                </a:cxn>
                <a:cxn ang="0">
                  <a:pos x="67" y="46"/>
                </a:cxn>
                <a:cxn ang="0">
                  <a:pos x="56" y="64"/>
                </a:cxn>
                <a:cxn ang="0">
                  <a:pos x="46" y="83"/>
                </a:cxn>
                <a:cxn ang="0">
                  <a:pos x="46" y="83"/>
                </a:cxn>
                <a:cxn ang="0">
                  <a:pos x="34" y="101"/>
                </a:cxn>
                <a:cxn ang="0">
                  <a:pos x="23" y="119"/>
                </a:cxn>
                <a:cxn ang="0">
                  <a:pos x="1" y="154"/>
                </a:cxn>
                <a:cxn ang="0">
                  <a:pos x="1" y="154"/>
                </a:cxn>
                <a:cxn ang="0">
                  <a:pos x="0" y="156"/>
                </a:cxn>
                <a:cxn ang="0">
                  <a:pos x="0" y="158"/>
                </a:cxn>
                <a:cxn ang="0">
                  <a:pos x="1" y="159"/>
                </a:cxn>
                <a:cxn ang="0">
                  <a:pos x="2" y="160"/>
                </a:cxn>
                <a:cxn ang="0">
                  <a:pos x="4" y="162"/>
                </a:cxn>
                <a:cxn ang="0">
                  <a:pos x="6" y="162"/>
                </a:cxn>
                <a:cxn ang="0">
                  <a:pos x="7" y="160"/>
                </a:cxn>
                <a:cxn ang="0">
                  <a:pos x="10" y="159"/>
                </a:cxn>
                <a:cxn ang="0">
                  <a:pos x="10" y="159"/>
                </a:cxn>
                <a:cxn ang="0">
                  <a:pos x="33" y="120"/>
                </a:cxn>
                <a:cxn ang="0">
                  <a:pos x="46" y="101"/>
                </a:cxn>
                <a:cxn ang="0">
                  <a:pos x="57" y="81"/>
                </a:cxn>
                <a:cxn ang="0">
                  <a:pos x="57" y="81"/>
                </a:cxn>
                <a:cxn ang="0">
                  <a:pos x="68" y="62"/>
                </a:cxn>
                <a:cxn ang="0">
                  <a:pos x="79" y="45"/>
                </a:cxn>
                <a:cxn ang="0">
                  <a:pos x="83" y="34"/>
                </a:cxn>
                <a:cxn ang="0">
                  <a:pos x="86" y="25"/>
                </a:cxn>
                <a:cxn ang="0">
                  <a:pos x="89" y="15"/>
                </a:cxn>
                <a:cxn ang="0">
                  <a:pos x="90" y="5"/>
                </a:cxn>
                <a:cxn ang="0">
                  <a:pos x="90" y="5"/>
                </a:cxn>
                <a:cxn ang="0">
                  <a:pos x="90" y="2"/>
                </a:cxn>
                <a:cxn ang="0">
                  <a:pos x="89" y="1"/>
                </a:cxn>
                <a:cxn ang="0">
                  <a:pos x="88" y="0"/>
                </a:cxn>
                <a:cxn ang="0">
                  <a:pos x="86" y="0"/>
                </a:cxn>
                <a:cxn ang="0">
                  <a:pos x="83" y="1"/>
                </a:cxn>
                <a:cxn ang="0">
                  <a:pos x="82" y="2"/>
                </a:cxn>
                <a:cxn ang="0">
                  <a:pos x="81" y="5"/>
                </a:cxn>
                <a:cxn ang="0">
                  <a:pos x="81" y="5"/>
                </a:cxn>
              </a:cxnLst>
              <a:rect l="0" t="0" r="r" b="b"/>
              <a:pathLst>
                <a:path w="90" h="162">
                  <a:moveTo>
                    <a:pt x="81" y="5"/>
                  </a:moveTo>
                  <a:lnTo>
                    <a:pt x="81" y="5"/>
                  </a:lnTo>
                  <a:lnTo>
                    <a:pt x="80" y="15"/>
                  </a:lnTo>
                  <a:lnTo>
                    <a:pt x="77" y="25"/>
                  </a:lnTo>
                  <a:lnTo>
                    <a:pt x="73" y="36"/>
                  </a:lnTo>
                  <a:lnTo>
                    <a:pt x="67" y="46"/>
                  </a:lnTo>
                  <a:lnTo>
                    <a:pt x="56" y="64"/>
                  </a:lnTo>
                  <a:lnTo>
                    <a:pt x="46" y="83"/>
                  </a:lnTo>
                  <a:lnTo>
                    <a:pt x="46" y="83"/>
                  </a:lnTo>
                  <a:lnTo>
                    <a:pt x="34" y="101"/>
                  </a:lnTo>
                  <a:lnTo>
                    <a:pt x="23" y="119"/>
                  </a:lnTo>
                  <a:lnTo>
                    <a:pt x="1" y="154"/>
                  </a:lnTo>
                  <a:lnTo>
                    <a:pt x="1" y="154"/>
                  </a:lnTo>
                  <a:lnTo>
                    <a:pt x="0" y="156"/>
                  </a:lnTo>
                  <a:lnTo>
                    <a:pt x="0" y="158"/>
                  </a:lnTo>
                  <a:lnTo>
                    <a:pt x="1" y="159"/>
                  </a:lnTo>
                  <a:lnTo>
                    <a:pt x="2" y="160"/>
                  </a:lnTo>
                  <a:lnTo>
                    <a:pt x="4" y="162"/>
                  </a:lnTo>
                  <a:lnTo>
                    <a:pt x="6" y="162"/>
                  </a:lnTo>
                  <a:lnTo>
                    <a:pt x="7" y="160"/>
                  </a:lnTo>
                  <a:lnTo>
                    <a:pt x="10" y="159"/>
                  </a:lnTo>
                  <a:lnTo>
                    <a:pt x="10" y="159"/>
                  </a:lnTo>
                  <a:lnTo>
                    <a:pt x="33" y="120"/>
                  </a:lnTo>
                  <a:lnTo>
                    <a:pt x="46" y="101"/>
                  </a:lnTo>
                  <a:lnTo>
                    <a:pt x="57" y="81"/>
                  </a:lnTo>
                  <a:lnTo>
                    <a:pt x="57" y="81"/>
                  </a:lnTo>
                  <a:lnTo>
                    <a:pt x="68" y="62"/>
                  </a:lnTo>
                  <a:lnTo>
                    <a:pt x="79" y="45"/>
                  </a:lnTo>
                  <a:lnTo>
                    <a:pt x="83" y="34"/>
                  </a:lnTo>
                  <a:lnTo>
                    <a:pt x="86" y="25"/>
                  </a:lnTo>
                  <a:lnTo>
                    <a:pt x="89" y="15"/>
                  </a:lnTo>
                  <a:lnTo>
                    <a:pt x="90" y="5"/>
                  </a:lnTo>
                  <a:lnTo>
                    <a:pt x="90" y="5"/>
                  </a:lnTo>
                  <a:lnTo>
                    <a:pt x="90" y="2"/>
                  </a:lnTo>
                  <a:lnTo>
                    <a:pt x="89" y="1"/>
                  </a:lnTo>
                  <a:lnTo>
                    <a:pt x="88" y="0"/>
                  </a:lnTo>
                  <a:lnTo>
                    <a:pt x="86" y="0"/>
                  </a:lnTo>
                  <a:lnTo>
                    <a:pt x="83" y="1"/>
                  </a:lnTo>
                  <a:lnTo>
                    <a:pt x="82" y="2"/>
                  </a:lnTo>
                  <a:lnTo>
                    <a:pt x="81" y="5"/>
                  </a:lnTo>
                  <a:lnTo>
                    <a:pt x="81"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3" name="Freeform 893"/>
            <p:cNvSpPr/>
            <p:nvPr/>
          </p:nvSpPr>
          <p:spPr bwMode="auto">
            <a:xfrm>
              <a:off x="4632325" y="1397000"/>
              <a:ext cx="49213" cy="85725"/>
            </a:xfrm>
            <a:custGeom>
              <a:avLst/>
              <a:gdLst/>
              <a:ahLst/>
              <a:cxnLst>
                <a:cxn ang="0">
                  <a:pos x="84" y="0"/>
                </a:cxn>
                <a:cxn ang="0">
                  <a:pos x="84" y="0"/>
                </a:cxn>
                <a:cxn ang="0">
                  <a:pos x="81" y="3"/>
                </a:cxn>
                <a:cxn ang="0">
                  <a:pos x="78" y="6"/>
                </a:cxn>
                <a:cxn ang="0">
                  <a:pos x="73" y="14"/>
                </a:cxn>
                <a:cxn ang="0">
                  <a:pos x="65" y="29"/>
                </a:cxn>
                <a:cxn ang="0">
                  <a:pos x="65" y="29"/>
                </a:cxn>
                <a:cxn ang="0">
                  <a:pos x="56" y="46"/>
                </a:cxn>
                <a:cxn ang="0">
                  <a:pos x="47" y="61"/>
                </a:cxn>
                <a:cxn ang="0">
                  <a:pos x="31" y="93"/>
                </a:cxn>
                <a:cxn ang="0">
                  <a:pos x="31" y="93"/>
                </a:cxn>
                <a:cxn ang="0">
                  <a:pos x="19" y="114"/>
                </a:cxn>
                <a:cxn ang="0">
                  <a:pos x="6" y="133"/>
                </a:cxn>
                <a:cxn ang="0">
                  <a:pos x="6" y="133"/>
                </a:cxn>
                <a:cxn ang="0">
                  <a:pos x="2" y="140"/>
                </a:cxn>
                <a:cxn ang="0">
                  <a:pos x="0" y="146"/>
                </a:cxn>
                <a:cxn ang="0">
                  <a:pos x="0" y="152"/>
                </a:cxn>
                <a:cxn ang="0">
                  <a:pos x="1" y="156"/>
                </a:cxn>
                <a:cxn ang="0">
                  <a:pos x="3" y="159"/>
                </a:cxn>
                <a:cxn ang="0">
                  <a:pos x="3" y="159"/>
                </a:cxn>
                <a:cxn ang="0">
                  <a:pos x="5" y="160"/>
                </a:cxn>
                <a:cxn ang="0">
                  <a:pos x="7" y="161"/>
                </a:cxn>
                <a:cxn ang="0">
                  <a:pos x="10" y="160"/>
                </a:cxn>
                <a:cxn ang="0">
                  <a:pos x="11" y="158"/>
                </a:cxn>
                <a:cxn ang="0">
                  <a:pos x="12" y="156"/>
                </a:cxn>
                <a:cxn ang="0">
                  <a:pos x="12" y="156"/>
                </a:cxn>
                <a:cxn ang="0">
                  <a:pos x="14" y="155"/>
                </a:cxn>
                <a:cxn ang="0">
                  <a:pos x="15" y="154"/>
                </a:cxn>
                <a:cxn ang="0">
                  <a:pos x="15" y="150"/>
                </a:cxn>
                <a:cxn ang="0">
                  <a:pos x="15" y="149"/>
                </a:cxn>
                <a:cxn ang="0">
                  <a:pos x="13" y="148"/>
                </a:cxn>
                <a:cxn ang="0">
                  <a:pos x="12" y="147"/>
                </a:cxn>
                <a:cxn ang="0">
                  <a:pos x="10" y="147"/>
                </a:cxn>
                <a:cxn ang="0">
                  <a:pos x="10" y="147"/>
                </a:cxn>
                <a:cxn ang="0">
                  <a:pos x="9" y="148"/>
                </a:cxn>
                <a:cxn ang="0">
                  <a:pos x="9" y="148"/>
                </a:cxn>
                <a:cxn ang="0">
                  <a:pos x="10" y="145"/>
                </a:cxn>
                <a:cxn ang="0">
                  <a:pos x="11" y="142"/>
                </a:cxn>
                <a:cxn ang="0">
                  <a:pos x="16" y="136"/>
                </a:cxn>
                <a:cxn ang="0">
                  <a:pos x="21" y="130"/>
                </a:cxn>
                <a:cxn ang="0">
                  <a:pos x="24" y="125"/>
                </a:cxn>
                <a:cxn ang="0">
                  <a:pos x="24" y="125"/>
                </a:cxn>
                <a:cxn ang="0">
                  <a:pos x="47" y="83"/>
                </a:cxn>
                <a:cxn ang="0">
                  <a:pos x="47" y="83"/>
                </a:cxn>
                <a:cxn ang="0">
                  <a:pos x="59" y="61"/>
                </a:cxn>
                <a:cxn ang="0">
                  <a:pos x="70" y="40"/>
                </a:cxn>
                <a:cxn ang="0">
                  <a:pos x="70" y="40"/>
                </a:cxn>
                <a:cxn ang="0">
                  <a:pos x="78" y="24"/>
                </a:cxn>
                <a:cxn ang="0">
                  <a:pos x="83" y="15"/>
                </a:cxn>
                <a:cxn ang="0">
                  <a:pos x="86" y="12"/>
                </a:cxn>
                <a:cxn ang="0">
                  <a:pos x="90" y="8"/>
                </a:cxn>
                <a:cxn ang="0">
                  <a:pos x="90" y="8"/>
                </a:cxn>
                <a:cxn ang="0">
                  <a:pos x="91" y="7"/>
                </a:cxn>
                <a:cxn ang="0">
                  <a:pos x="92" y="6"/>
                </a:cxn>
                <a:cxn ang="0">
                  <a:pos x="92" y="4"/>
                </a:cxn>
                <a:cxn ang="0">
                  <a:pos x="91" y="2"/>
                </a:cxn>
                <a:cxn ang="0">
                  <a:pos x="90" y="1"/>
                </a:cxn>
                <a:cxn ang="0">
                  <a:pos x="88" y="0"/>
                </a:cxn>
                <a:cxn ang="0">
                  <a:pos x="86" y="0"/>
                </a:cxn>
                <a:cxn ang="0">
                  <a:pos x="84" y="0"/>
                </a:cxn>
                <a:cxn ang="0">
                  <a:pos x="84" y="0"/>
                </a:cxn>
              </a:cxnLst>
              <a:rect l="0" t="0" r="r" b="b"/>
              <a:pathLst>
                <a:path w="92" h="161">
                  <a:moveTo>
                    <a:pt x="84" y="0"/>
                  </a:moveTo>
                  <a:lnTo>
                    <a:pt x="84" y="0"/>
                  </a:lnTo>
                  <a:lnTo>
                    <a:pt x="81" y="3"/>
                  </a:lnTo>
                  <a:lnTo>
                    <a:pt x="78" y="6"/>
                  </a:lnTo>
                  <a:lnTo>
                    <a:pt x="73" y="14"/>
                  </a:lnTo>
                  <a:lnTo>
                    <a:pt x="65" y="29"/>
                  </a:lnTo>
                  <a:lnTo>
                    <a:pt x="65" y="29"/>
                  </a:lnTo>
                  <a:lnTo>
                    <a:pt x="56" y="46"/>
                  </a:lnTo>
                  <a:lnTo>
                    <a:pt x="47" y="61"/>
                  </a:lnTo>
                  <a:lnTo>
                    <a:pt x="31" y="93"/>
                  </a:lnTo>
                  <a:lnTo>
                    <a:pt x="31" y="93"/>
                  </a:lnTo>
                  <a:lnTo>
                    <a:pt x="19" y="114"/>
                  </a:lnTo>
                  <a:lnTo>
                    <a:pt x="6" y="133"/>
                  </a:lnTo>
                  <a:lnTo>
                    <a:pt x="6" y="133"/>
                  </a:lnTo>
                  <a:lnTo>
                    <a:pt x="2" y="140"/>
                  </a:lnTo>
                  <a:lnTo>
                    <a:pt x="0" y="146"/>
                  </a:lnTo>
                  <a:lnTo>
                    <a:pt x="0" y="152"/>
                  </a:lnTo>
                  <a:lnTo>
                    <a:pt x="1" y="156"/>
                  </a:lnTo>
                  <a:lnTo>
                    <a:pt x="3" y="159"/>
                  </a:lnTo>
                  <a:lnTo>
                    <a:pt x="3" y="159"/>
                  </a:lnTo>
                  <a:lnTo>
                    <a:pt x="5" y="160"/>
                  </a:lnTo>
                  <a:lnTo>
                    <a:pt x="7" y="161"/>
                  </a:lnTo>
                  <a:lnTo>
                    <a:pt x="10" y="160"/>
                  </a:lnTo>
                  <a:lnTo>
                    <a:pt x="11" y="158"/>
                  </a:lnTo>
                  <a:lnTo>
                    <a:pt x="12" y="156"/>
                  </a:lnTo>
                  <a:lnTo>
                    <a:pt x="12" y="156"/>
                  </a:lnTo>
                  <a:lnTo>
                    <a:pt x="14" y="155"/>
                  </a:lnTo>
                  <a:lnTo>
                    <a:pt x="15" y="154"/>
                  </a:lnTo>
                  <a:lnTo>
                    <a:pt x="15" y="150"/>
                  </a:lnTo>
                  <a:lnTo>
                    <a:pt x="15" y="149"/>
                  </a:lnTo>
                  <a:lnTo>
                    <a:pt x="13" y="148"/>
                  </a:lnTo>
                  <a:lnTo>
                    <a:pt x="12" y="147"/>
                  </a:lnTo>
                  <a:lnTo>
                    <a:pt x="10" y="147"/>
                  </a:lnTo>
                  <a:lnTo>
                    <a:pt x="10" y="147"/>
                  </a:lnTo>
                  <a:lnTo>
                    <a:pt x="9" y="148"/>
                  </a:lnTo>
                  <a:lnTo>
                    <a:pt x="9" y="148"/>
                  </a:lnTo>
                  <a:lnTo>
                    <a:pt x="10" y="145"/>
                  </a:lnTo>
                  <a:lnTo>
                    <a:pt x="11" y="142"/>
                  </a:lnTo>
                  <a:lnTo>
                    <a:pt x="16" y="136"/>
                  </a:lnTo>
                  <a:lnTo>
                    <a:pt x="21" y="130"/>
                  </a:lnTo>
                  <a:lnTo>
                    <a:pt x="24" y="125"/>
                  </a:lnTo>
                  <a:lnTo>
                    <a:pt x="24" y="125"/>
                  </a:lnTo>
                  <a:lnTo>
                    <a:pt x="47" y="83"/>
                  </a:lnTo>
                  <a:lnTo>
                    <a:pt x="47" y="83"/>
                  </a:lnTo>
                  <a:lnTo>
                    <a:pt x="59" y="61"/>
                  </a:lnTo>
                  <a:lnTo>
                    <a:pt x="70" y="40"/>
                  </a:lnTo>
                  <a:lnTo>
                    <a:pt x="70" y="40"/>
                  </a:lnTo>
                  <a:lnTo>
                    <a:pt x="78" y="24"/>
                  </a:lnTo>
                  <a:lnTo>
                    <a:pt x="83" y="15"/>
                  </a:lnTo>
                  <a:lnTo>
                    <a:pt x="86" y="12"/>
                  </a:lnTo>
                  <a:lnTo>
                    <a:pt x="90" y="8"/>
                  </a:lnTo>
                  <a:lnTo>
                    <a:pt x="90" y="8"/>
                  </a:lnTo>
                  <a:lnTo>
                    <a:pt x="91" y="7"/>
                  </a:lnTo>
                  <a:lnTo>
                    <a:pt x="92" y="6"/>
                  </a:lnTo>
                  <a:lnTo>
                    <a:pt x="92" y="4"/>
                  </a:lnTo>
                  <a:lnTo>
                    <a:pt x="91" y="2"/>
                  </a:lnTo>
                  <a:lnTo>
                    <a:pt x="90" y="1"/>
                  </a:lnTo>
                  <a:lnTo>
                    <a:pt x="88" y="0"/>
                  </a:lnTo>
                  <a:lnTo>
                    <a:pt x="86" y="0"/>
                  </a:lnTo>
                  <a:lnTo>
                    <a:pt x="84" y="0"/>
                  </a:lnTo>
                  <a:lnTo>
                    <a:pt x="84" y="0"/>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4" name="Freeform 894"/>
            <p:cNvSpPr/>
            <p:nvPr/>
          </p:nvSpPr>
          <p:spPr bwMode="auto">
            <a:xfrm>
              <a:off x="4654550" y="1414463"/>
              <a:ext cx="52388" cy="85725"/>
            </a:xfrm>
            <a:custGeom>
              <a:avLst/>
              <a:gdLst/>
              <a:ahLst/>
              <a:cxnLst>
                <a:cxn ang="0">
                  <a:pos x="90" y="3"/>
                </a:cxn>
                <a:cxn ang="0">
                  <a:pos x="90" y="3"/>
                </a:cxn>
                <a:cxn ang="0">
                  <a:pos x="89" y="9"/>
                </a:cxn>
                <a:cxn ang="0">
                  <a:pos x="86" y="13"/>
                </a:cxn>
                <a:cxn ang="0">
                  <a:pos x="79" y="23"/>
                </a:cxn>
                <a:cxn ang="0">
                  <a:pos x="67" y="41"/>
                </a:cxn>
                <a:cxn ang="0">
                  <a:pos x="67" y="41"/>
                </a:cxn>
                <a:cxn ang="0">
                  <a:pos x="53" y="61"/>
                </a:cxn>
                <a:cxn ang="0">
                  <a:pos x="38" y="83"/>
                </a:cxn>
                <a:cxn ang="0">
                  <a:pos x="38" y="83"/>
                </a:cxn>
                <a:cxn ang="0">
                  <a:pos x="33" y="94"/>
                </a:cxn>
                <a:cxn ang="0">
                  <a:pos x="28" y="107"/>
                </a:cxn>
                <a:cxn ang="0">
                  <a:pos x="23" y="119"/>
                </a:cxn>
                <a:cxn ang="0">
                  <a:pos x="20" y="124"/>
                </a:cxn>
                <a:cxn ang="0">
                  <a:pos x="15" y="129"/>
                </a:cxn>
                <a:cxn ang="0">
                  <a:pos x="15" y="129"/>
                </a:cxn>
                <a:cxn ang="0">
                  <a:pos x="10" y="136"/>
                </a:cxn>
                <a:cxn ang="0">
                  <a:pos x="6" y="142"/>
                </a:cxn>
                <a:cxn ang="0">
                  <a:pos x="3" y="148"/>
                </a:cxn>
                <a:cxn ang="0">
                  <a:pos x="0" y="155"/>
                </a:cxn>
                <a:cxn ang="0">
                  <a:pos x="0" y="155"/>
                </a:cxn>
                <a:cxn ang="0">
                  <a:pos x="0" y="157"/>
                </a:cxn>
                <a:cxn ang="0">
                  <a:pos x="0" y="159"/>
                </a:cxn>
                <a:cxn ang="0">
                  <a:pos x="1" y="160"/>
                </a:cxn>
                <a:cxn ang="0">
                  <a:pos x="3" y="161"/>
                </a:cxn>
                <a:cxn ang="0">
                  <a:pos x="6" y="160"/>
                </a:cxn>
                <a:cxn ang="0">
                  <a:pos x="8" y="159"/>
                </a:cxn>
                <a:cxn ang="0">
                  <a:pos x="9" y="158"/>
                </a:cxn>
                <a:cxn ang="0">
                  <a:pos x="9" y="158"/>
                </a:cxn>
                <a:cxn ang="0">
                  <a:pos x="13" y="149"/>
                </a:cxn>
                <a:cxn ang="0">
                  <a:pos x="20" y="141"/>
                </a:cxn>
                <a:cxn ang="0">
                  <a:pos x="26" y="132"/>
                </a:cxn>
                <a:cxn ang="0">
                  <a:pos x="31" y="123"/>
                </a:cxn>
                <a:cxn ang="0">
                  <a:pos x="31" y="123"/>
                </a:cxn>
                <a:cxn ang="0">
                  <a:pos x="40" y="101"/>
                </a:cxn>
                <a:cxn ang="0">
                  <a:pos x="45" y="91"/>
                </a:cxn>
                <a:cxn ang="0">
                  <a:pos x="51" y="81"/>
                </a:cxn>
                <a:cxn ang="0">
                  <a:pos x="51" y="81"/>
                </a:cxn>
                <a:cxn ang="0">
                  <a:pos x="65" y="59"/>
                </a:cxn>
                <a:cxn ang="0">
                  <a:pos x="79" y="38"/>
                </a:cxn>
                <a:cxn ang="0">
                  <a:pos x="79" y="38"/>
                </a:cxn>
                <a:cxn ang="0">
                  <a:pos x="91" y="23"/>
                </a:cxn>
                <a:cxn ang="0">
                  <a:pos x="96" y="15"/>
                </a:cxn>
                <a:cxn ang="0">
                  <a:pos x="98" y="11"/>
                </a:cxn>
                <a:cxn ang="0">
                  <a:pos x="99" y="6"/>
                </a:cxn>
                <a:cxn ang="0">
                  <a:pos x="99" y="6"/>
                </a:cxn>
                <a:cxn ang="0">
                  <a:pos x="99" y="4"/>
                </a:cxn>
                <a:cxn ang="0">
                  <a:pos x="98" y="2"/>
                </a:cxn>
                <a:cxn ang="0">
                  <a:pos x="97" y="1"/>
                </a:cxn>
                <a:cxn ang="0">
                  <a:pos x="95" y="0"/>
                </a:cxn>
                <a:cxn ang="0">
                  <a:pos x="94" y="0"/>
                </a:cxn>
                <a:cxn ang="0">
                  <a:pos x="92" y="0"/>
                </a:cxn>
                <a:cxn ang="0">
                  <a:pos x="91" y="2"/>
                </a:cxn>
                <a:cxn ang="0">
                  <a:pos x="90" y="3"/>
                </a:cxn>
                <a:cxn ang="0">
                  <a:pos x="90" y="3"/>
                </a:cxn>
              </a:cxnLst>
              <a:rect l="0" t="0" r="r" b="b"/>
              <a:pathLst>
                <a:path w="99" h="161">
                  <a:moveTo>
                    <a:pt x="90" y="3"/>
                  </a:moveTo>
                  <a:lnTo>
                    <a:pt x="90" y="3"/>
                  </a:lnTo>
                  <a:lnTo>
                    <a:pt x="89" y="9"/>
                  </a:lnTo>
                  <a:lnTo>
                    <a:pt x="86" y="13"/>
                  </a:lnTo>
                  <a:lnTo>
                    <a:pt x="79" y="23"/>
                  </a:lnTo>
                  <a:lnTo>
                    <a:pt x="67" y="41"/>
                  </a:lnTo>
                  <a:lnTo>
                    <a:pt x="67" y="41"/>
                  </a:lnTo>
                  <a:lnTo>
                    <a:pt x="53" y="61"/>
                  </a:lnTo>
                  <a:lnTo>
                    <a:pt x="38" y="83"/>
                  </a:lnTo>
                  <a:lnTo>
                    <a:pt x="38" y="83"/>
                  </a:lnTo>
                  <a:lnTo>
                    <a:pt x="33" y="94"/>
                  </a:lnTo>
                  <a:lnTo>
                    <a:pt x="28" y="107"/>
                  </a:lnTo>
                  <a:lnTo>
                    <a:pt x="23" y="119"/>
                  </a:lnTo>
                  <a:lnTo>
                    <a:pt x="20" y="124"/>
                  </a:lnTo>
                  <a:lnTo>
                    <a:pt x="15" y="129"/>
                  </a:lnTo>
                  <a:lnTo>
                    <a:pt x="15" y="129"/>
                  </a:lnTo>
                  <a:lnTo>
                    <a:pt x="10" y="136"/>
                  </a:lnTo>
                  <a:lnTo>
                    <a:pt x="6" y="142"/>
                  </a:lnTo>
                  <a:lnTo>
                    <a:pt x="3" y="148"/>
                  </a:lnTo>
                  <a:lnTo>
                    <a:pt x="0" y="155"/>
                  </a:lnTo>
                  <a:lnTo>
                    <a:pt x="0" y="155"/>
                  </a:lnTo>
                  <a:lnTo>
                    <a:pt x="0" y="157"/>
                  </a:lnTo>
                  <a:lnTo>
                    <a:pt x="0" y="159"/>
                  </a:lnTo>
                  <a:lnTo>
                    <a:pt x="1" y="160"/>
                  </a:lnTo>
                  <a:lnTo>
                    <a:pt x="3" y="161"/>
                  </a:lnTo>
                  <a:lnTo>
                    <a:pt x="6" y="160"/>
                  </a:lnTo>
                  <a:lnTo>
                    <a:pt x="8" y="159"/>
                  </a:lnTo>
                  <a:lnTo>
                    <a:pt x="9" y="158"/>
                  </a:lnTo>
                  <a:lnTo>
                    <a:pt x="9" y="158"/>
                  </a:lnTo>
                  <a:lnTo>
                    <a:pt x="13" y="149"/>
                  </a:lnTo>
                  <a:lnTo>
                    <a:pt x="20" y="141"/>
                  </a:lnTo>
                  <a:lnTo>
                    <a:pt x="26" y="132"/>
                  </a:lnTo>
                  <a:lnTo>
                    <a:pt x="31" y="123"/>
                  </a:lnTo>
                  <a:lnTo>
                    <a:pt x="31" y="123"/>
                  </a:lnTo>
                  <a:lnTo>
                    <a:pt x="40" y="101"/>
                  </a:lnTo>
                  <a:lnTo>
                    <a:pt x="45" y="91"/>
                  </a:lnTo>
                  <a:lnTo>
                    <a:pt x="51" y="81"/>
                  </a:lnTo>
                  <a:lnTo>
                    <a:pt x="51" y="81"/>
                  </a:lnTo>
                  <a:lnTo>
                    <a:pt x="65" y="59"/>
                  </a:lnTo>
                  <a:lnTo>
                    <a:pt x="79" y="38"/>
                  </a:lnTo>
                  <a:lnTo>
                    <a:pt x="79" y="38"/>
                  </a:lnTo>
                  <a:lnTo>
                    <a:pt x="91" y="23"/>
                  </a:lnTo>
                  <a:lnTo>
                    <a:pt x="96" y="15"/>
                  </a:lnTo>
                  <a:lnTo>
                    <a:pt x="98" y="11"/>
                  </a:lnTo>
                  <a:lnTo>
                    <a:pt x="99" y="6"/>
                  </a:lnTo>
                  <a:lnTo>
                    <a:pt x="99" y="6"/>
                  </a:lnTo>
                  <a:lnTo>
                    <a:pt x="99" y="4"/>
                  </a:lnTo>
                  <a:lnTo>
                    <a:pt x="98" y="2"/>
                  </a:lnTo>
                  <a:lnTo>
                    <a:pt x="97" y="1"/>
                  </a:lnTo>
                  <a:lnTo>
                    <a:pt x="95" y="0"/>
                  </a:lnTo>
                  <a:lnTo>
                    <a:pt x="94" y="0"/>
                  </a:lnTo>
                  <a:lnTo>
                    <a:pt x="92" y="0"/>
                  </a:lnTo>
                  <a:lnTo>
                    <a:pt x="91" y="2"/>
                  </a:lnTo>
                  <a:lnTo>
                    <a:pt x="90" y="3"/>
                  </a:lnTo>
                  <a:lnTo>
                    <a:pt x="90"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5" name="Freeform 895"/>
            <p:cNvSpPr/>
            <p:nvPr/>
          </p:nvSpPr>
          <p:spPr bwMode="auto">
            <a:xfrm>
              <a:off x="4678363" y="1439863"/>
              <a:ext cx="60325" cy="100013"/>
            </a:xfrm>
            <a:custGeom>
              <a:avLst/>
              <a:gdLst/>
              <a:ahLst/>
              <a:cxnLst>
                <a:cxn ang="0">
                  <a:pos x="106" y="1"/>
                </a:cxn>
                <a:cxn ang="0">
                  <a:pos x="106" y="1"/>
                </a:cxn>
                <a:cxn ang="0">
                  <a:pos x="89" y="20"/>
                </a:cxn>
                <a:cxn ang="0">
                  <a:pos x="74" y="41"/>
                </a:cxn>
                <a:cxn ang="0">
                  <a:pos x="59" y="62"/>
                </a:cxn>
                <a:cxn ang="0">
                  <a:pos x="53" y="73"/>
                </a:cxn>
                <a:cxn ang="0">
                  <a:pos x="47" y="84"/>
                </a:cxn>
                <a:cxn ang="0">
                  <a:pos x="47" y="84"/>
                </a:cxn>
                <a:cxn ang="0">
                  <a:pos x="35" y="109"/>
                </a:cxn>
                <a:cxn ang="0">
                  <a:pos x="23" y="133"/>
                </a:cxn>
                <a:cxn ang="0">
                  <a:pos x="13" y="158"/>
                </a:cxn>
                <a:cxn ang="0">
                  <a:pos x="0" y="183"/>
                </a:cxn>
                <a:cxn ang="0">
                  <a:pos x="0" y="183"/>
                </a:cxn>
                <a:cxn ang="0">
                  <a:pos x="0" y="184"/>
                </a:cxn>
                <a:cxn ang="0">
                  <a:pos x="0" y="186"/>
                </a:cxn>
                <a:cxn ang="0">
                  <a:pos x="1" y="188"/>
                </a:cxn>
                <a:cxn ang="0">
                  <a:pos x="3" y="189"/>
                </a:cxn>
                <a:cxn ang="0">
                  <a:pos x="5" y="189"/>
                </a:cxn>
                <a:cxn ang="0">
                  <a:pos x="6" y="189"/>
                </a:cxn>
                <a:cxn ang="0">
                  <a:pos x="8" y="189"/>
                </a:cxn>
                <a:cxn ang="0">
                  <a:pos x="9" y="187"/>
                </a:cxn>
                <a:cxn ang="0">
                  <a:pos x="9" y="187"/>
                </a:cxn>
                <a:cxn ang="0">
                  <a:pos x="19" y="166"/>
                </a:cxn>
                <a:cxn ang="0">
                  <a:pos x="28" y="144"/>
                </a:cxn>
                <a:cxn ang="0">
                  <a:pos x="38" y="124"/>
                </a:cxn>
                <a:cxn ang="0">
                  <a:pos x="48" y="103"/>
                </a:cxn>
                <a:cxn ang="0">
                  <a:pos x="48" y="103"/>
                </a:cxn>
                <a:cxn ang="0">
                  <a:pos x="62" y="78"/>
                </a:cxn>
                <a:cxn ang="0">
                  <a:pos x="78" y="53"/>
                </a:cxn>
                <a:cxn ang="0">
                  <a:pos x="94" y="31"/>
                </a:cxn>
                <a:cxn ang="0">
                  <a:pos x="112" y="8"/>
                </a:cxn>
                <a:cxn ang="0">
                  <a:pos x="112" y="8"/>
                </a:cxn>
                <a:cxn ang="0">
                  <a:pos x="113" y="6"/>
                </a:cxn>
                <a:cxn ang="0">
                  <a:pos x="113" y="4"/>
                </a:cxn>
                <a:cxn ang="0">
                  <a:pos x="112" y="1"/>
                </a:cxn>
                <a:cxn ang="0">
                  <a:pos x="111" y="0"/>
                </a:cxn>
                <a:cxn ang="0">
                  <a:pos x="109" y="0"/>
                </a:cxn>
                <a:cxn ang="0">
                  <a:pos x="107" y="0"/>
                </a:cxn>
                <a:cxn ang="0">
                  <a:pos x="106" y="1"/>
                </a:cxn>
                <a:cxn ang="0">
                  <a:pos x="106" y="1"/>
                </a:cxn>
              </a:cxnLst>
              <a:rect l="0" t="0" r="r" b="b"/>
              <a:pathLst>
                <a:path w="113" h="189">
                  <a:moveTo>
                    <a:pt x="106" y="1"/>
                  </a:moveTo>
                  <a:lnTo>
                    <a:pt x="106" y="1"/>
                  </a:lnTo>
                  <a:lnTo>
                    <a:pt x="89" y="20"/>
                  </a:lnTo>
                  <a:lnTo>
                    <a:pt x="74" y="41"/>
                  </a:lnTo>
                  <a:lnTo>
                    <a:pt x="59" y="62"/>
                  </a:lnTo>
                  <a:lnTo>
                    <a:pt x="53" y="73"/>
                  </a:lnTo>
                  <a:lnTo>
                    <a:pt x="47" y="84"/>
                  </a:lnTo>
                  <a:lnTo>
                    <a:pt x="47" y="84"/>
                  </a:lnTo>
                  <a:lnTo>
                    <a:pt x="35" y="109"/>
                  </a:lnTo>
                  <a:lnTo>
                    <a:pt x="23" y="133"/>
                  </a:lnTo>
                  <a:lnTo>
                    <a:pt x="13" y="158"/>
                  </a:lnTo>
                  <a:lnTo>
                    <a:pt x="0" y="183"/>
                  </a:lnTo>
                  <a:lnTo>
                    <a:pt x="0" y="183"/>
                  </a:lnTo>
                  <a:lnTo>
                    <a:pt x="0" y="184"/>
                  </a:lnTo>
                  <a:lnTo>
                    <a:pt x="0" y="186"/>
                  </a:lnTo>
                  <a:lnTo>
                    <a:pt x="1" y="188"/>
                  </a:lnTo>
                  <a:lnTo>
                    <a:pt x="3" y="189"/>
                  </a:lnTo>
                  <a:lnTo>
                    <a:pt x="5" y="189"/>
                  </a:lnTo>
                  <a:lnTo>
                    <a:pt x="6" y="189"/>
                  </a:lnTo>
                  <a:lnTo>
                    <a:pt x="8" y="189"/>
                  </a:lnTo>
                  <a:lnTo>
                    <a:pt x="9" y="187"/>
                  </a:lnTo>
                  <a:lnTo>
                    <a:pt x="9" y="187"/>
                  </a:lnTo>
                  <a:lnTo>
                    <a:pt x="19" y="166"/>
                  </a:lnTo>
                  <a:lnTo>
                    <a:pt x="28" y="144"/>
                  </a:lnTo>
                  <a:lnTo>
                    <a:pt x="38" y="124"/>
                  </a:lnTo>
                  <a:lnTo>
                    <a:pt x="48" y="103"/>
                  </a:lnTo>
                  <a:lnTo>
                    <a:pt x="48" y="103"/>
                  </a:lnTo>
                  <a:lnTo>
                    <a:pt x="62" y="78"/>
                  </a:lnTo>
                  <a:lnTo>
                    <a:pt x="78" y="53"/>
                  </a:lnTo>
                  <a:lnTo>
                    <a:pt x="94" y="31"/>
                  </a:lnTo>
                  <a:lnTo>
                    <a:pt x="112" y="8"/>
                  </a:lnTo>
                  <a:lnTo>
                    <a:pt x="112" y="8"/>
                  </a:lnTo>
                  <a:lnTo>
                    <a:pt x="113" y="6"/>
                  </a:lnTo>
                  <a:lnTo>
                    <a:pt x="113" y="4"/>
                  </a:lnTo>
                  <a:lnTo>
                    <a:pt x="112" y="1"/>
                  </a:lnTo>
                  <a:lnTo>
                    <a:pt x="111" y="0"/>
                  </a:lnTo>
                  <a:lnTo>
                    <a:pt x="109" y="0"/>
                  </a:lnTo>
                  <a:lnTo>
                    <a:pt x="107" y="0"/>
                  </a:lnTo>
                  <a:lnTo>
                    <a:pt x="106" y="1"/>
                  </a:lnTo>
                  <a:lnTo>
                    <a:pt x="106" y="1"/>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6" name="Freeform 896"/>
            <p:cNvSpPr/>
            <p:nvPr/>
          </p:nvSpPr>
          <p:spPr bwMode="auto">
            <a:xfrm>
              <a:off x="4706938" y="1471613"/>
              <a:ext cx="66675" cy="106363"/>
            </a:xfrm>
            <a:custGeom>
              <a:avLst/>
              <a:gdLst/>
              <a:ahLst/>
              <a:cxnLst>
                <a:cxn ang="0">
                  <a:pos x="120" y="2"/>
                </a:cxn>
                <a:cxn ang="0">
                  <a:pos x="120" y="2"/>
                </a:cxn>
                <a:cxn ang="0">
                  <a:pos x="112" y="12"/>
                </a:cxn>
                <a:cxn ang="0">
                  <a:pos x="104" y="23"/>
                </a:cxn>
                <a:cxn ang="0">
                  <a:pos x="90" y="46"/>
                </a:cxn>
                <a:cxn ang="0">
                  <a:pos x="77" y="70"/>
                </a:cxn>
                <a:cxn ang="0">
                  <a:pos x="62" y="93"/>
                </a:cxn>
                <a:cxn ang="0">
                  <a:pos x="62" y="93"/>
                </a:cxn>
                <a:cxn ang="0">
                  <a:pos x="32" y="138"/>
                </a:cxn>
                <a:cxn ang="0">
                  <a:pos x="18" y="162"/>
                </a:cxn>
                <a:cxn ang="0">
                  <a:pos x="4" y="186"/>
                </a:cxn>
                <a:cxn ang="0">
                  <a:pos x="4" y="186"/>
                </a:cxn>
                <a:cxn ang="0">
                  <a:pos x="1" y="187"/>
                </a:cxn>
                <a:cxn ang="0">
                  <a:pos x="0" y="188"/>
                </a:cxn>
                <a:cxn ang="0">
                  <a:pos x="0" y="190"/>
                </a:cxn>
                <a:cxn ang="0">
                  <a:pos x="0" y="195"/>
                </a:cxn>
                <a:cxn ang="0">
                  <a:pos x="0" y="195"/>
                </a:cxn>
                <a:cxn ang="0">
                  <a:pos x="1" y="198"/>
                </a:cxn>
                <a:cxn ang="0">
                  <a:pos x="4" y="199"/>
                </a:cxn>
                <a:cxn ang="0">
                  <a:pos x="6" y="199"/>
                </a:cxn>
                <a:cxn ang="0">
                  <a:pos x="8" y="198"/>
                </a:cxn>
                <a:cxn ang="0">
                  <a:pos x="9" y="197"/>
                </a:cxn>
                <a:cxn ang="0">
                  <a:pos x="9" y="197"/>
                </a:cxn>
                <a:cxn ang="0">
                  <a:pos x="22" y="174"/>
                </a:cxn>
                <a:cxn ang="0">
                  <a:pos x="35" y="154"/>
                </a:cxn>
                <a:cxn ang="0">
                  <a:pos x="63" y="110"/>
                </a:cxn>
                <a:cxn ang="0">
                  <a:pos x="63" y="110"/>
                </a:cxn>
                <a:cxn ang="0">
                  <a:pos x="79" y="84"/>
                </a:cxn>
                <a:cxn ang="0">
                  <a:pos x="93" y="59"/>
                </a:cxn>
                <a:cxn ang="0">
                  <a:pos x="110" y="33"/>
                </a:cxn>
                <a:cxn ang="0">
                  <a:pos x="118" y="20"/>
                </a:cxn>
                <a:cxn ang="0">
                  <a:pos x="127" y="8"/>
                </a:cxn>
                <a:cxn ang="0">
                  <a:pos x="127" y="8"/>
                </a:cxn>
                <a:cxn ang="0">
                  <a:pos x="128" y="7"/>
                </a:cxn>
                <a:cxn ang="0">
                  <a:pos x="128" y="5"/>
                </a:cxn>
                <a:cxn ang="0">
                  <a:pos x="126" y="2"/>
                </a:cxn>
                <a:cxn ang="0">
                  <a:pos x="125" y="1"/>
                </a:cxn>
                <a:cxn ang="0">
                  <a:pos x="123" y="0"/>
                </a:cxn>
                <a:cxn ang="0">
                  <a:pos x="122" y="1"/>
                </a:cxn>
                <a:cxn ang="0">
                  <a:pos x="120" y="2"/>
                </a:cxn>
                <a:cxn ang="0">
                  <a:pos x="120" y="2"/>
                </a:cxn>
              </a:cxnLst>
              <a:rect l="0" t="0" r="r" b="b"/>
              <a:pathLst>
                <a:path w="128" h="199">
                  <a:moveTo>
                    <a:pt x="120" y="2"/>
                  </a:moveTo>
                  <a:lnTo>
                    <a:pt x="120" y="2"/>
                  </a:lnTo>
                  <a:lnTo>
                    <a:pt x="112" y="12"/>
                  </a:lnTo>
                  <a:lnTo>
                    <a:pt x="104" y="23"/>
                  </a:lnTo>
                  <a:lnTo>
                    <a:pt x="90" y="46"/>
                  </a:lnTo>
                  <a:lnTo>
                    <a:pt x="77" y="70"/>
                  </a:lnTo>
                  <a:lnTo>
                    <a:pt x="62" y="93"/>
                  </a:lnTo>
                  <a:lnTo>
                    <a:pt x="62" y="93"/>
                  </a:lnTo>
                  <a:lnTo>
                    <a:pt x="32" y="138"/>
                  </a:lnTo>
                  <a:lnTo>
                    <a:pt x="18" y="162"/>
                  </a:lnTo>
                  <a:lnTo>
                    <a:pt x="4" y="186"/>
                  </a:lnTo>
                  <a:lnTo>
                    <a:pt x="4" y="186"/>
                  </a:lnTo>
                  <a:lnTo>
                    <a:pt x="1" y="187"/>
                  </a:lnTo>
                  <a:lnTo>
                    <a:pt x="0" y="188"/>
                  </a:lnTo>
                  <a:lnTo>
                    <a:pt x="0" y="190"/>
                  </a:lnTo>
                  <a:lnTo>
                    <a:pt x="0" y="195"/>
                  </a:lnTo>
                  <a:lnTo>
                    <a:pt x="0" y="195"/>
                  </a:lnTo>
                  <a:lnTo>
                    <a:pt x="1" y="198"/>
                  </a:lnTo>
                  <a:lnTo>
                    <a:pt x="4" y="199"/>
                  </a:lnTo>
                  <a:lnTo>
                    <a:pt x="6" y="199"/>
                  </a:lnTo>
                  <a:lnTo>
                    <a:pt x="8" y="198"/>
                  </a:lnTo>
                  <a:lnTo>
                    <a:pt x="9" y="197"/>
                  </a:lnTo>
                  <a:lnTo>
                    <a:pt x="9" y="197"/>
                  </a:lnTo>
                  <a:lnTo>
                    <a:pt x="22" y="174"/>
                  </a:lnTo>
                  <a:lnTo>
                    <a:pt x="35" y="154"/>
                  </a:lnTo>
                  <a:lnTo>
                    <a:pt x="63" y="110"/>
                  </a:lnTo>
                  <a:lnTo>
                    <a:pt x="63" y="110"/>
                  </a:lnTo>
                  <a:lnTo>
                    <a:pt x="79" y="84"/>
                  </a:lnTo>
                  <a:lnTo>
                    <a:pt x="93" y="59"/>
                  </a:lnTo>
                  <a:lnTo>
                    <a:pt x="110" y="33"/>
                  </a:lnTo>
                  <a:lnTo>
                    <a:pt x="118" y="20"/>
                  </a:lnTo>
                  <a:lnTo>
                    <a:pt x="127" y="8"/>
                  </a:lnTo>
                  <a:lnTo>
                    <a:pt x="127" y="8"/>
                  </a:lnTo>
                  <a:lnTo>
                    <a:pt x="128" y="7"/>
                  </a:lnTo>
                  <a:lnTo>
                    <a:pt x="128" y="5"/>
                  </a:lnTo>
                  <a:lnTo>
                    <a:pt x="126" y="2"/>
                  </a:lnTo>
                  <a:lnTo>
                    <a:pt x="125" y="1"/>
                  </a:lnTo>
                  <a:lnTo>
                    <a:pt x="123" y="0"/>
                  </a:lnTo>
                  <a:lnTo>
                    <a:pt x="122" y="1"/>
                  </a:lnTo>
                  <a:lnTo>
                    <a:pt x="120" y="2"/>
                  </a:lnTo>
                  <a:lnTo>
                    <a:pt x="120"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7" name="Freeform 897"/>
            <p:cNvSpPr/>
            <p:nvPr/>
          </p:nvSpPr>
          <p:spPr bwMode="auto">
            <a:xfrm>
              <a:off x="4729163" y="1522413"/>
              <a:ext cx="65088" cy="112713"/>
            </a:xfrm>
            <a:custGeom>
              <a:avLst/>
              <a:gdLst/>
              <a:ahLst/>
              <a:cxnLst>
                <a:cxn ang="0">
                  <a:pos x="115" y="4"/>
                </a:cxn>
                <a:cxn ang="0">
                  <a:pos x="115" y="4"/>
                </a:cxn>
                <a:cxn ang="0">
                  <a:pos x="110" y="18"/>
                </a:cxn>
                <a:cxn ang="0">
                  <a:pos x="105" y="32"/>
                </a:cxn>
                <a:cxn ang="0">
                  <a:pos x="99" y="45"/>
                </a:cxn>
                <a:cxn ang="0">
                  <a:pos x="91" y="59"/>
                </a:cxn>
                <a:cxn ang="0">
                  <a:pos x="77" y="85"/>
                </a:cxn>
                <a:cxn ang="0">
                  <a:pos x="63" y="111"/>
                </a:cxn>
                <a:cxn ang="0">
                  <a:pos x="63" y="111"/>
                </a:cxn>
                <a:cxn ang="0">
                  <a:pos x="56" y="124"/>
                </a:cxn>
                <a:cxn ang="0">
                  <a:pos x="49" y="137"/>
                </a:cxn>
                <a:cxn ang="0">
                  <a:pos x="35" y="162"/>
                </a:cxn>
                <a:cxn ang="0">
                  <a:pos x="35" y="162"/>
                </a:cxn>
                <a:cxn ang="0">
                  <a:pos x="26" y="173"/>
                </a:cxn>
                <a:cxn ang="0">
                  <a:pos x="18" y="185"/>
                </a:cxn>
                <a:cxn ang="0">
                  <a:pos x="10" y="195"/>
                </a:cxn>
                <a:cxn ang="0">
                  <a:pos x="1" y="206"/>
                </a:cxn>
                <a:cxn ang="0">
                  <a:pos x="1" y="206"/>
                </a:cxn>
                <a:cxn ang="0">
                  <a:pos x="0" y="208"/>
                </a:cxn>
                <a:cxn ang="0">
                  <a:pos x="1" y="210"/>
                </a:cxn>
                <a:cxn ang="0">
                  <a:pos x="1" y="212"/>
                </a:cxn>
                <a:cxn ang="0">
                  <a:pos x="4" y="213"/>
                </a:cxn>
                <a:cxn ang="0">
                  <a:pos x="5" y="214"/>
                </a:cxn>
                <a:cxn ang="0">
                  <a:pos x="7" y="214"/>
                </a:cxn>
                <a:cxn ang="0">
                  <a:pos x="9" y="213"/>
                </a:cxn>
                <a:cxn ang="0">
                  <a:pos x="10" y="212"/>
                </a:cxn>
                <a:cxn ang="0">
                  <a:pos x="10" y="212"/>
                </a:cxn>
                <a:cxn ang="0">
                  <a:pos x="18" y="200"/>
                </a:cxn>
                <a:cxn ang="0">
                  <a:pos x="26" y="189"/>
                </a:cxn>
                <a:cxn ang="0">
                  <a:pos x="35" y="178"/>
                </a:cxn>
                <a:cxn ang="0">
                  <a:pos x="42" y="167"/>
                </a:cxn>
                <a:cxn ang="0">
                  <a:pos x="42" y="167"/>
                </a:cxn>
                <a:cxn ang="0">
                  <a:pos x="59" y="138"/>
                </a:cxn>
                <a:cxn ang="0">
                  <a:pos x="75" y="109"/>
                </a:cxn>
                <a:cxn ang="0">
                  <a:pos x="75" y="109"/>
                </a:cxn>
                <a:cxn ang="0">
                  <a:pos x="88" y="83"/>
                </a:cxn>
                <a:cxn ang="0">
                  <a:pos x="102" y="59"/>
                </a:cxn>
                <a:cxn ang="0">
                  <a:pos x="109" y="46"/>
                </a:cxn>
                <a:cxn ang="0">
                  <a:pos x="114" y="33"/>
                </a:cxn>
                <a:cxn ang="0">
                  <a:pos x="119" y="19"/>
                </a:cxn>
                <a:cxn ang="0">
                  <a:pos x="124" y="6"/>
                </a:cxn>
                <a:cxn ang="0">
                  <a:pos x="124" y="6"/>
                </a:cxn>
                <a:cxn ang="0">
                  <a:pos x="124" y="4"/>
                </a:cxn>
                <a:cxn ang="0">
                  <a:pos x="123" y="3"/>
                </a:cxn>
                <a:cxn ang="0">
                  <a:pos x="122" y="1"/>
                </a:cxn>
                <a:cxn ang="0">
                  <a:pos x="120" y="1"/>
                </a:cxn>
                <a:cxn ang="0">
                  <a:pos x="119" y="0"/>
                </a:cxn>
                <a:cxn ang="0">
                  <a:pos x="117" y="1"/>
                </a:cxn>
                <a:cxn ang="0">
                  <a:pos x="116" y="2"/>
                </a:cxn>
                <a:cxn ang="0">
                  <a:pos x="115" y="4"/>
                </a:cxn>
                <a:cxn ang="0">
                  <a:pos x="115" y="4"/>
                </a:cxn>
              </a:cxnLst>
              <a:rect l="0" t="0" r="r" b="b"/>
              <a:pathLst>
                <a:path w="124" h="214">
                  <a:moveTo>
                    <a:pt x="115" y="4"/>
                  </a:moveTo>
                  <a:lnTo>
                    <a:pt x="115" y="4"/>
                  </a:lnTo>
                  <a:lnTo>
                    <a:pt x="110" y="18"/>
                  </a:lnTo>
                  <a:lnTo>
                    <a:pt x="105" y="32"/>
                  </a:lnTo>
                  <a:lnTo>
                    <a:pt x="99" y="45"/>
                  </a:lnTo>
                  <a:lnTo>
                    <a:pt x="91" y="59"/>
                  </a:lnTo>
                  <a:lnTo>
                    <a:pt x="77" y="85"/>
                  </a:lnTo>
                  <a:lnTo>
                    <a:pt x="63" y="111"/>
                  </a:lnTo>
                  <a:lnTo>
                    <a:pt x="63" y="111"/>
                  </a:lnTo>
                  <a:lnTo>
                    <a:pt x="56" y="124"/>
                  </a:lnTo>
                  <a:lnTo>
                    <a:pt x="49" y="137"/>
                  </a:lnTo>
                  <a:lnTo>
                    <a:pt x="35" y="162"/>
                  </a:lnTo>
                  <a:lnTo>
                    <a:pt x="35" y="162"/>
                  </a:lnTo>
                  <a:lnTo>
                    <a:pt x="26" y="173"/>
                  </a:lnTo>
                  <a:lnTo>
                    <a:pt x="18" y="185"/>
                  </a:lnTo>
                  <a:lnTo>
                    <a:pt x="10" y="195"/>
                  </a:lnTo>
                  <a:lnTo>
                    <a:pt x="1" y="206"/>
                  </a:lnTo>
                  <a:lnTo>
                    <a:pt x="1" y="206"/>
                  </a:lnTo>
                  <a:lnTo>
                    <a:pt x="0" y="208"/>
                  </a:lnTo>
                  <a:lnTo>
                    <a:pt x="1" y="210"/>
                  </a:lnTo>
                  <a:lnTo>
                    <a:pt x="1" y="212"/>
                  </a:lnTo>
                  <a:lnTo>
                    <a:pt x="4" y="213"/>
                  </a:lnTo>
                  <a:lnTo>
                    <a:pt x="5" y="214"/>
                  </a:lnTo>
                  <a:lnTo>
                    <a:pt x="7" y="214"/>
                  </a:lnTo>
                  <a:lnTo>
                    <a:pt x="9" y="213"/>
                  </a:lnTo>
                  <a:lnTo>
                    <a:pt x="10" y="212"/>
                  </a:lnTo>
                  <a:lnTo>
                    <a:pt x="10" y="212"/>
                  </a:lnTo>
                  <a:lnTo>
                    <a:pt x="18" y="200"/>
                  </a:lnTo>
                  <a:lnTo>
                    <a:pt x="26" y="189"/>
                  </a:lnTo>
                  <a:lnTo>
                    <a:pt x="35" y="178"/>
                  </a:lnTo>
                  <a:lnTo>
                    <a:pt x="42" y="167"/>
                  </a:lnTo>
                  <a:lnTo>
                    <a:pt x="42" y="167"/>
                  </a:lnTo>
                  <a:lnTo>
                    <a:pt x="59" y="138"/>
                  </a:lnTo>
                  <a:lnTo>
                    <a:pt x="75" y="109"/>
                  </a:lnTo>
                  <a:lnTo>
                    <a:pt x="75" y="109"/>
                  </a:lnTo>
                  <a:lnTo>
                    <a:pt x="88" y="83"/>
                  </a:lnTo>
                  <a:lnTo>
                    <a:pt x="102" y="59"/>
                  </a:lnTo>
                  <a:lnTo>
                    <a:pt x="109" y="46"/>
                  </a:lnTo>
                  <a:lnTo>
                    <a:pt x="114" y="33"/>
                  </a:lnTo>
                  <a:lnTo>
                    <a:pt x="119" y="19"/>
                  </a:lnTo>
                  <a:lnTo>
                    <a:pt x="124" y="6"/>
                  </a:lnTo>
                  <a:lnTo>
                    <a:pt x="124" y="6"/>
                  </a:lnTo>
                  <a:lnTo>
                    <a:pt x="124" y="4"/>
                  </a:lnTo>
                  <a:lnTo>
                    <a:pt x="123" y="3"/>
                  </a:lnTo>
                  <a:lnTo>
                    <a:pt x="122" y="1"/>
                  </a:lnTo>
                  <a:lnTo>
                    <a:pt x="120" y="1"/>
                  </a:lnTo>
                  <a:lnTo>
                    <a:pt x="119" y="0"/>
                  </a:lnTo>
                  <a:lnTo>
                    <a:pt x="117" y="1"/>
                  </a:lnTo>
                  <a:lnTo>
                    <a:pt x="116" y="2"/>
                  </a:lnTo>
                  <a:lnTo>
                    <a:pt x="115" y="4"/>
                  </a:lnTo>
                  <a:lnTo>
                    <a:pt x="115"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8" name="Freeform 898"/>
            <p:cNvSpPr/>
            <p:nvPr/>
          </p:nvSpPr>
          <p:spPr bwMode="auto">
            <a:xfrm>
              <a:off x="4733925" y="1582738"/>
              <a:ext cx="63500" cy="107950"/>
            </a:xfrm>
            <a:custGeom>
              <a:avLst/>
              <a:gdLst/>
              <a:ahLst/>
              <a:cxnLst>
                <a:cxn ang="0">
                  <a:pos x="109" y="2"/>
                </a:cxn>
                <a:cxn ang="0">
                  <a:pos x="109" y="2"/>
                </a:cxn>
                <a:cxn ang="0">
                  <a:pos x="101" y="14"/>
                </a:cxn>
                <a:cxn ang="0">
                  <a:pos x="94" y="25"/>
                </a:cxn>
                <a:cxn ang="0">
                  <a:pos x="80" y="48"/>
                </a:cxn>
                <a:cxn ang="0">
                  <a:pos x="68" y="73"/>
                </a:cxn>
                <a:cxn ang="0">
                  <a:pos x="57" y="99"/>
                </a:cxn>
                <a:cxn ang="0">
                  <a:pos x="57" y="99"/>
                </a:cxn>
                <a:cxn ang="0">
                  <a:pos x="50" y="111"/>
                </a:cxn>
                <a:cxn ang="0">
                  <a:pos x="44" y="123"/>
                </a:cxn>
                <a:cxn ang="0">
                  <a:pos x="29" y="148"/>
                </a:cxn>
                <a:cxn ang="0">
                  <a:pos x="14" y="173"/>
                </a:cxn>
                <a:cxn ang="0">
                  <a:pos x="7" y="185"/>
                </a:cxn>
                <a:cxn ang="0">
                  <a:pos x="0" y="198"/>
                </a:cxn>
                <a:cxn ang="0">
                  <a:pos x="0" y="198"/>
                </a:cxn>
                <a:cxn ang="0">
                  <a:pos x="0" y="200"/>
                </a:cxn>
                <a:cxn ang="0">
                  <a:pos x="0" y="202"/>
                </a:cxn>
                <a:cxn ang="0">
                  <a:pos x="1" y="203"/>
                </a:cxn>
                <a:cxn ang="0">
                  <a:pos x="2" y="204"/>
                </a:cxn>
                <a:cxn ang="0">
                  <a:pos x="4" y="205"/>
                </a:cxn>
                <a:cxn ang="0">
                  <a:pos x="5" y="205"/>
                </a:cxn>
                <a:cxn ang="0">
                  <a:pos x="7" y="204"/>
                </a:cxn>
                <a:cxn ang="0">
                  <a:pos x="8" y="203"/>
                </a:cxn>
                <a:cxn ang="0">
                  <a:pos x="8" y="203"/>
                </a:cxn>
                <a:cxn ang="0">
                  <a:pos x="19" y="180"/>
                </a:cxn>
                <a:cxn ang="0">
                  <a:pos x="32" y="158"/>
                </a:cxn>
                <a:cxn ang="0">
                  <a:pos x="58" y="116"/>
                </a:cxn>
                <a:cxn ang="0">
                  <a:pos x="58" y="116"/>
                </a:cxn>
                <a:cxn ang="0">
                  <a:pos x="65" y="103"/>
                </a:cxn>
                <a:cxn ang="0">
                  <a:pos x="72" y="89"/>
                </a:cxn>
                <a:cxn ang="0">
                  <a:pos x="84" y="61"/>
                </a:cxn>
                <a:cxn ang="0">
                  <a:pos x="92" y="48"/>
                </a:cxn>
                <a:cxn ang="0">
                  <a:pos x="99" y="34"/>
                </a:cxn>
                <a:cxn ang="0">
                  <a:pos x="107" y="21"/>
                </a:cxn>
                <a:cxn ang="0">
                  <a:pos x="116" y="9"/>
                </a:cxn>
                <a:cxn ang="0">
                  <a:pos x="116" y="9"/>
                </a:cxn>
                <a:cxn ang="0">
                  <a:pos x="118" y="8"/>
                </a:cxn>
                <a:cxn ang="0">
                  <a:pos x="118" y="6"/>
                </a:cxn>
                <a:cxn ang="0">
                  <a:pos x="115" y="2"/>
                </a:cxn>
                <a:cxn ang="0">
                  <a:pos x="114" y="1"/>
                </a:cxn>
                <a:cxn ang="0">
                  <a:pos x="113" y="0"/>
                </a:cxn>
                <a:cxn ang="0">
                  <a:pos x="111" y="1"/>
                </a:cxn>
                <a:cxn ang="0">
                  <a:pos x="109" y="2"/>
                </a:cxn>
                <a:cxn ang="0">
                  <a:pos x="109" y="2"/>
                </a:cxn>
              </a:cxnLst>
              <a:rect l="0" t="0" r="r" b="b"/>
              <a:pathLst>
                <a:path w="118" h="205">
                  <a:moveTo>
                    <a:pt x="109" y="2"/>
                  </a:moveTo>
                  <a:lnTo>
                    <a:pt x="109" y="2"/>
                  </a:lnTo>
                  <a:lnTo>
                    <a:pt x="101" y="14"/>
                  </a:lnTo>
                  <a:lnTo>
                    <a:pt x="94" y="25"/>
                  </a:lnTo>
                  <a:lnTo>
                    <a:pt x="80" y="48"/>
                  </a:lnTo>
                  <a:lnTo>
                    <a:pt x="68" y="73"/>
                  </a:lnTo>
                  <a:lnTo>
                    <a:pt x="57" y="99"/>
                  </a:lnTo>
                  <a:lnTo>
                    <a:pt x="57" y="99"/>
                  </a:lnTo>
                  <a:lnTo>
                    <a:pt x="50" y="111"/>
                  </a:lnTo>
                  <a:lnTo>
                    <a:pt x="44" y="123"/>
                  </a:lnTo>
                  <a:lnTo>
                    <a:pt x="29" y="148"/>
                  </a:lnTo>
                  <a:lnTo>
                    <a:pt x="14" y="173"/>
                  </a:lnTo>
                  <a:lnTo>
                    <a:pt x="7" y="185"/>
                  </a:lnTo>
                  <a:lnTo>
                    <a:pt x="0" y="198"/>
                  </a:lnTo>
                  <a:lnTo>
                    <a:pt x="0" y="198"/>
                  </a:lnTo>
                  <a:lnTo>
                    <a:pt x="0" y="200"/>
                  </a:lnTo>
                  <a:lnTo>
                    <a:pt x="0" y="202"/>
                  </a:lnTo>
                  <a:lnTo>
                    <a:pt x="1" y="203"/>
                  </a:lnTo>
                  <a:lnTo>
                    <a:pt x="2" y="204"/>
                  </a:lnTo>
                  <a:lnTo>
                    <a:pt x="4" y="205"/>
                  </a:lnTo>
                  <a:lnTo>
                    <a:pt x="5" y="205"/>
                  </a:lnTo>
                  <a:lnTo>
                    <a:pt x="7" y="204"/>
                  </a:lnTo>
                  <a:lnTo>
                    <a:pt x="8" y="203"/>
                  </a:lnTo>
                  <a:lnTo>
                    <a:pt x="8" y="203"/>
                  </a:lnTo>
                  <a:lnTo>
                    <a:pt x="19" y="180"/>
                  </a:lnTo>
                  <a:lnTo>
                    <a:pt x="32" y="158"/>
                  </a:lnTo>
                  <a:lnTo>
                    <a:pt x="58" y="116"/>
                  </a:lnTo>
                  <a:lnTo>
                    <a:pt x="58" y="116"/>
                  </a:lnTo>
                  <a:lnTo>
                    <a:pt x="65" y="103"/>
                  </a:lnTo>
                  <a:lnTo>
                    <a:pt x="72" y="89"/>
                  </a:lnTo>
                  <a:lnTo>
                    <a:pt x="84" y="61"/>
                  </a:lnTo>
                  <a:lnTo>
                    <a:pt x="92" y="48"/>
                  </a:lnTo>
                  <a:lnTo>
                    <a:pt x="99" y="34"/>
                  </a:lnTo>
                  <a:lnTo>
                    <a:pt x="107" y="21"/>
                  </a:lnTo>
                  <a:lnTo>
                    <a:pt x="116" y="9"/>
                  </a:lnTo>
                  <a:lnTo>
                    <a:pt x="116" y="9"/>
                  </a:lnTo>
                  <a:lnTo>
                    <a:pt x="118" y="8"/>
                  </a:lnTo>
                  <a:lnTo>
                    <a:pt x="118" y="6"/>
                  </a:lnTo>
                  <a:lnTo>
                    <a:pt x="115" y="2"/>
                  </a:lnTo>
                  <a:lnTo>
                    <a:pt x="114" y="1"/>
                  </a:lnTo>
                  <a:lnTo>
                    <a:pt x="113" y="0"/>
                  </a:lnTo>
                  <a:lnTo>
                    <a:pt x="111" y="1"/>
                  </a:lnTo>
                  <a:lnTo>
                    <a:pt x="109" y="2"/>
                  </a:lnTo>
                  <a:lnTo>
                    <a:pt x="109"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9" name="Freeform 899"/>
            <p:cNvSpPr/>
            <p:nvPr/>
          </p:nvSpPr>
          <p:spPr bwMode="auto">
            <a:xfrm>
              <a:off x="4746625" y="1630363"/>
              <a:ext cx="68263" cy="120650"/>
            </a:xfrm>
            <a:custGeom>
              <a:avLst/>
              <a:gdLst/>
              <a:ahLst/>
              <a:cxnLst>
                <a:cxn ang="0">
                  <a:pos x="119" y="3"/>
                </a:cxn>
                <a:cxn ang="0">
                  <a:pos x="119" y="3"/>
                </a:cxn>
                <a:cxn ang="0">
                  <a:pos x="118" y="10"/>
                </a:cxn>
                <a:cxn ang="0">
                  <a:pos x="116" y="16"/>
                </a:cxn>
                <a:cxn ang="0">
                  <a:pos x="109" y="29"/>
                </a:cxn>
                <a:cxn ang="0">
                  <a:pos x="96" y="54"/>
                </a:cxn>
                <a:cxn ang="0">
                  <a:pos x="96" y="54"/>
                </a:cxn>
                <a:cxn ang="0">
                  <a:pos x="86" y="69"/>
                </a:cxn>
                <a:cxn ang="0">
                  <a:pos x="77" y="84"/>
                </a:cxn>
                <a:cxn ang="0">
                  <a:pos x="58" y="112"/>
                </a:cxn>
                <a:cxn ang="0">
                  <a:pos x="58" y="112"/>
                </a:cxn>
                <a:cxn ang="0">
                  <a:pos x="43" y="137"/>
                </a:cxn>
                <a:cxn ang="0">
                  <a:pos x="27" y="161"/>
                </a:cxn>
                <a:cxn ang="0">
                  <a:pos x="20" y="174"/>
                </a:cxn>
                <a:cxn ang="0">
                  <a:pos x="14" y="187"/>
                </a:cxn>
                <a:cxn ang="0">
                  <a:pos x="9" y="201"/>
                </a:cxn>
                <a:cxn ang="0">
                  <a:pos x="4" y="214"/>
                </a:cxn>
                <a:cxn ang="0">
                  <a:pos x="4" y="214"/>
                </a:cxn>
                <a:cxn ang="0">
                  <a:pos x="2" y="215"/>
                </a:cxn>
                <a:cxn ang="0">
                  <a:pos x="0" y="218"/>
                </a:cxn>
                <a:cxn ang="0">
                  <a:pos x="0" y="222"/>
                </a:cxn>
                <a:cxn ang="0">
                  <a:pos x="0" y="222"/>
                </a:cxn>
                <a:cxn ang="0">
                  <a:pos x="2" y="224"/>
                </a:cxn>
                <a:cxn ang="0">
                  <a:pos x="3" y="226"/>
                </a:cxn>
                <a:cxn ang="0">
                  <a:pos x="5" y="228"/>
                </a:cxn>
                <a:cxn ang="0">
                  <a:pos x="9" y="226"/>
                </a:cxn>
                <a:cxn ang="0">
                  <a:pos x="10" y="225"/>
                </a:cxn>
                <a:cxn ang="0">
                  <a:pos x="10" y="224"/>
                </a:cxn>
                <a:cxn ang="0">
                  <a:pos x="10" y="224"/>
                </a:cxn>
                <a:cxn ang="0">
                  <a:pos x="15" y="208"/>
                </a:cxn>
                <a:cxn ang="0">
                  <a:pos x="22" y="192"/>
                </a:cxn>
                <a:cxn ang="0">
                  <a:pos x="29" y="176"/>
                </a:cxn>
                <a:cxn ang="0">
                  <a:pos x="39" y="160"/>
                </a:cxn>
                <a:cxn ang="0">
                  <a:pos x="57" y="130"/>
                </a:cxn>
                <a:cxn ang="0">
                  <a:pos x="76" y="101"/>
                </a:cxn>
                <a:cxn ang="0">
                  <a:pos x="76" y="101"/>
                </a:cxn>
                <a:cxn ang="0">
                  <a:pos x="94" y="74"/>
                </a:cxn>
                <a:cxn ang="0">
                  <a:pos x="103" y="59"/>
                </a:cxn>
                <a:cxn ang="0">
                  <a:pos x="111" y="44"/>
                </a:cxn>
                <a:cxn ang="0">
                  <a:pos x="111" y="44"/>
                </a:cxn>
                <a:cxn ang="0">
                  <a:pos x="116" y="34"/>
                </a:cxn>
                <a:cxn ang="0">
                  <a:pos x="121" y="25"/>
                </a:cxn>
                <a:cxn ang="0">
                  <a:pos x="125" y="16"/>
                </a:cxn>
                <a:cxn ang="0">
                  <a:pos x="128" y="12"/>
                </a:cxn>
                <a:cxn ang="0">
                  <a:pos x="129" y="6"/>
                </a:cxn>
                <a:cxn ang="0">
                  <a:pos x="129" y="6"/>
                </a:cxn>
                <a:cxn ang="0">
                  <a:pos x="129" y="4"/>
                </a:cxn>
                <a:cxn ang="0">
                  <a:pos x="128" y="2"/>
                </a:cxn>
                <a:cxn ang="0">
                  <a:pos x="124" y="0"/>
                </a:cxn>
                <a:cxn ang="0">
                  <a:pos x="123" y="0"/>
                </a:cxn>
                <a:cxn ang="0">
                  <a:pos x="121" y="0"/>
                </a:cxn>
                <a:cxn ang="0">
                  <a:pos x="120" y="1"/>
                </a:cxn>
                <a:cxn ang="0">
                  <a:pos x="119" y="3"/>
                </a:cxn>
                <a:cxn ang="0">
                  <a:pos x="119" y="3"/>
                </a:cxn>
              </a:cxnLst>
              <a:rect l="0" t="0" r="r" b="b"/>
              <a:pathLst>
                <a:path w="129" h="228">
                  <a:moveTo>
                    <a:pt x="119" y="3"/>
                  </a:moveTo>
                  <a:lnTo>
                    <a:pt x="119" y="3"/>
                  </a:lnTo>
                  <a:lnTo>
                    <a:pt x="118" y="10"/>
                  </a:lnTo>
                  <a:lnTo>
                    <a:pt x="116" y="16"/>
                  </a:lnTo>
                  <a:lnTo>
                    <a:pt x="109" y="29"/>
                  </a:lnTo>
                  <a:lnTo>
                    <a:pt x="96" y="54"/>
                  </a:lnTo>
                  <a:lnTo>
                    <a:pt x="96" y="54"/>
                  </a:lnTo>
                  <a:lnTo>
                    <a:pt x="86" y="69"/>
                  </a:lnTo>
                  <a:lnTo>
                    <a:pt x="77" y="84"/>
                  </a:lnTo>
                  <a:lnTo>
                    <a:pt x="58" y="112"/>
                  </a:lnTo>
                  <a:lnTo>
                    <a:pt x="58" y="112"/>
                  </a:lnTo>
                  <a:lnTo>
                    <a:pt x="43" y="137"/>
                  </a:lnTo>
                  <a:lnTo>
                    <a:pt x="27" y="161"/>
                  </a:lnTo>
                  <a:lnTo>
                    <a:pt x="20" y="174"/>
                  </a:lnTo>
                  <a:lnTo>
                    <a:pt x="14" y="187"/>
                  </a:lnTo>
                  <a:lnTo>
                    <a:pt x="9" y="201"/>
                  </a:lnTo>
                  <a:lnTo>
                    <a:pt x="4" y="214"/>
                  </a:lnTo>
                  <a:lnTo>
                    <a:pt x="4" y="214"/>
                  </a:lnTo>
                  <a:lnTo>
                    <a:pt x="2" y="215"/>
                  </a:lnTo>
                  <a:lnTo>
                    <a:pt x="0" y="218"/>
                  </a:lnTo>
                  <a:lnTo>
                    <a:pt x="0" y="222"/>
                  </a:lnTo>
                  <a:lnTo>
                    <a:pt x="0" y="222"/>
                  </a:lnTo>
                  <a:lnTo>
                    <a:pt x="2" y="224"/>
                  </a:lnTo>
                  <a:lnTo>
                    <a:pt x="3" y="226"/>
                  </a:lnTo>
                  <a:lnTo>
                    <a:pt x="5" y="228"/>
                  </a:lnTo>
                  <a:lnTo>
                    <a:pt x="9" y="226"/>
                  </a:lnTo>
                  <a:lnTo>
                    <a:pt x="10" y="225"/>
                  </a:lnTo>
                  <a:lnTo>
                    <a:pt x="10" y="224"/>
                  </a:lnTo>
                  <a:lnTo>
                    <a:pt x="10" y="224"/>
                  </a:lnTo>
                  <a:lnTo>
                    <a:pt x="15" y="208"/>
                  </a:lnTo>
                  <a:lnTo>
                    <a:pt x="22" y="192"/>
                  </a:lnTo>
                  <a:lnTo>
                    <a:pt x="29" y="176"/>
                  </a:lnTo>
                  <a:lnTo>
                    <a:pt x="39" y="160"/>
                  </a:lnTo>
                  <a:lnTo>
                    <a:pt x="57" y="130"/>
                  </a:lnTo>
                  <a:lnTo>
                    <a:pt x="76" y="101"/>
                  </a:lnTo>
                  <a:lnTo>
                    <a:pt x="76" y="101"/>
                  </a:lnTo>
                  <a:lnTo>
                    <a:pt x="94" y="74"/>
                  </a:lnTo>
                  <a:lnTo>
                    <a:pt x="103" y="59"/>
                  </a:lnTo>
                  <a:lnTo>
                    <a:pt x="111" y="44"/>
                  </a:lnTo>
                  <a:lnTo>
                    <a:pt x="111" y="44"/>
                  </a:lnTo>
                  <a:lnTo>
                    <a:pt x="116" y="34"/>
                  </a:lnTo>
                  <a:lnTo>
                    <a:pt x="121" y="25"/>
                  </a:lnTo>
                  <a:lnTo>
                    <a:pt x="125" y="16"/>
                  </a:lnTo>
                  <a:lnTo>
                    <a:pt x="128" y="12"/>
                  </a:lnTo>
                  <a:lnTo>
                    <a:pt x="129" y="6"/>
                  </a:lnTo>
                  <a:lnTo>
                    <a:pt x="129" y="6"/>
                  </a:lnTo>
                  <a:lnTo>
                    <a:pt x="129" y="4"/>
                  </a:lnTo>
                  <a:lnTo>
                    <a:pt x="128" y="2"/>
                  </a:lnTo>
                  <a:lnTo>
                    <a:pt x="124" y="0"/>
                  </a:lnTo>
                  <a:lnTo>
                    <a:pt x="123" y="0"/>
                  </a:lnTo>
                  <a:lnTo>
                    <a:pt x="121" y="0"/>
                  </a:lnTo>
                  <a:lnTo>
                    <a:pt x="120" y="1"/>
                  </a:lnTo>
                  <a:lnTo>
                    <a:pt x="119" y="3"/>
                  </a:lnTo>
                  <a:lnTo>
                    <a:pt x="119"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0" name="Freeform 900"/>
            <p:cNvSpPr/>
            <p:nvPr/>
          </p:nvSpPr>
          <p:spPr bwMode="auto">
            <a:xfrm>
              <a:off x="4746625" y="1685925"/>
              <a:ext cx="85725" cy="127000"/>
            </a:xfrm>
            <a:custGeom>
              <a:avLst/>
              <a:gdLst/>
              <a:ahLst/>
              <a:cxnLst>
                <a:cxn ang="0">
                  <a:pos x="153" y="2"/>
                </a:cxn>
                <a:cxn ang="0">
                  <a:pos x="153" y="2"/>
                </a:cxn>
                <a:cxn ang="0">
                  <a:pos x="130" y="34"/>
                </a:cxn>
                <a:cxn ang="0">
                  <a:pos x="119" y="49"/>
                </a:cxn>
                <a:cxn ang="0">
                  <a:pos x="109" y="67"/>
                </a:cxn>
                <a:cxn ang="0">
                  <a:pos x="109" y="67"/>
                </a:cxn>
                <a:cxn ang="0">
                  <a:pos x="89" y="101"/>
                </a:cxn>
                <a:cxn ang="0">
                  <a:pos x="69" y="135"/>
                </a:cxn>
                <a:cxn ang="0">
                  <a:pos x="69" y="135"/>
                </a:cxn>
                <a:cxn ang="0">
                  <a:pos x="57" y="151"/>
                </a:cxn>
                <a:cxn ang="0">
                  <a:pos x="45" y="167"/>
                </a:cxn>
                <a:cxn ang="0">
                  <a:pos x="33" y="183"/>
                </a:cxn>
                <a:cxn ang="0">
                  <a:pos x="20" y="199"/>
                </a:cxn>
                <a:cxn ang="0">
                  <a:pos x="20" y="199"/>
                </a:cxn>
                <a:cxn ang="0">
                  <a:pos x="13" y="208"/>
                </a:cxn>
                <a:cxn ang="0">
                  <a:pos x="6" y="217"/>
                </a:cxn>
                <a:cxn ang="0">
                  <a:pos x="4" y="222"/>
                </a:cxn>
                <a:cxn ang="0">
                  <a:pos x="2" y="227"/>
                </a:cxn>
                <a:cxn ang="0">
                  <a:pos x="0" y="232"/>
                </a:cxn>
                <a:cxn ang="0">
                  <a:pos x="2" y="237"/>
                </a:cxn>
                <a:cxn ang="0">
                  <a:pos x="2" y="237"/>
                </a:cxn>
                <a:cxn ang="0">
                  <a:pos x="2" y="239"/>
                </a:cxn>
                <a:cxn ang="0">
                  <a:pos x="4" y="240"/>
                </a:cxn>
                <a:cxn ang="0">
                  <a:pos x="5" y="241"/>
                </a:cxn>
                <a:cxn ang="0">
                  <a:pos x="7" y="241"/>
                </a:cxn>
                <a:cxn ang="0">
                  <a:pos x="9" y="240"/>
                </a:cxn>
                <a:cxn ang="0">
                  <a:pos x="10" y="239"/>
                </a:cxn>
                <a:cxn ang="0">
                  <a:pos x="11" y="237"/>
                </a:cxn>
                <a:cxn ang="0">
                  <a:pos x="10" y="235"/>
                </a:cxn>
                <a:cxn ang="0">
                  <a:pos x="10" y="235"/>
                </a:cxn>
                <a:cxn ang="0">
                  <a:pos x="10" y="232"/>
                </a:cxn>
                <a:cxn ang="0">
                  <a:pos x="11" y="229"/>
                </a:cxn>
                <a:cxn ang="0">
                  <a:pos x="14" y="222"/>
                </a:cxn>
                <a:cxn ang="0">
                  <a:pos x="19" y="214"/>
                </a:cxn>
                <a:cxn ang="0">
                  <a:pos x="25" y="205"/>
                </a:cxn>
                <a:cxn ang="0">
                  <a:pos x="38" y="190"/>
                </a:cxn>
                <a:cxn ang="0">
                  <a:pos x="47" y="179"/>
                </a:cxn>
                <a:cxn ang="0">
                  <a:pos x="47" y="179"/>
                </a:cxn>
                <a:cxn ang="0">
                  <a:pos x="67" y="152"/>
                </a:cxn>
                <a:cxn ang="0">
                  <a:pos x="77" y="139"/>
                </a:cxn>
                <a:cxn ang="0">
                  <a:pos x="85" y="125"/>
                </a:cxn>
                <a:cxn ang="0">
                  <a:pos x="85" y="125"/>
                </a:cxn>
                <a:cxn ang="0">
                  <a:pos x="104" y="95"/>
                </a:cxn>
                <a:cxn ang="0">
                  <a:pos x="120" y="64"/>
                </a:cxn>
                <a:cxn ang="0">
                  <a:pos x="120" y="64"/>
                </a:cxn>
                <a:cxn ang="0">
                  <a:pos x="130" y="49"/>
                </a:cxn>
                <a:cxn ang="0">
                  <a:pos x="140" y="35"/>
                </a:cxn>
                <a:cxn ang="0">
                  <a:pos x="162" y="7"/>
                </a:cxn>
                <a:cxn ang="0">
                  <a:pos x="162" y="7"/>
                </a:cxn>
                <a:cxn ang="0">
                  <a:pos x="163" y="5"/>
                </a:cxn>
                <a:cxn ang="0">
                  <a:pos x="163" y="3"/>
                </a:cxn>
                <a:cxn ang="0">
                  <a:pos x="162" y="2"/>
                </a:cxn>
                <a:cxn ang="0">
                  <a:pos x="161" y="1"/>
                </a:cxn>
                <a:cxn ang="0">
                  <a:pos x="156" y="0"/>
                </a:cxn>
                <a:cxn ang="0">
                  <a:pos x="154" y="1"/>
                </a:cxn>
                <a:cxn ang="0">
                  <a:pos x="153" y="2"/>
                </a:cxn>
                <a:cxn ang="0">
                  <a:pos x="153" y="2"/>
                </a:cxn>
              </a:cxnLst>
              <a:rect l="0" t="0" r="r" b="b"/>
              <a:pathLst>
                <a:path w="163" h="241">
                  <a:moveTo>
                    <a:pt x="153" y="2"/>
                  </a:moveTo>
                  <a:lnTo>
                    <a:pt x="153" y="2"/>
                  </a:lnTo>
                  <a:lnTo>
                    <a:pt x="130" y="34"/>
                  </a:lnTo>
                  <a:lnTo>
                    <a:pt x="119" y="49"/>
                  </a:lnTo>
                  <a:lnTo>
                    <a:pt x="109" y="67"/>
                  </a:lnTo>
                  <a:lnTo>
                    <a:pt x="109" y="67"/>
                  </a:lnTo>
                  <a:lnTo>
                    <a:pt x="89" y="101"/>
                  </a:lnTo>
                  <a:lnTo>
                    <a:pt x="69" y="135"/>
                  </a:lnTo>
                  <a:lnTo>
                    <a:pt x="69" y="135"/>
                  </a:lnTo>
                  <a:lnTo>
                    <a:pt x="57" y="151"/>
                  </a:lnTo>
                  <a:lnTo>
                    <a:pt x="45" y="167"/>
                  </a:lnTo>
                  <a:lnTo>
                    <a:pt x="33" y="183"/>
                  </a:lnTo>
                  <a:lnTo>
                    <a:pt x="20" y="199"/>
                  </a:lnTo>
                  <a:lnTo>
                    <a:pt x="20" y="199"/>
                  </a:lnTo>
                  <a:lnTo>
                    <a:pt x="13" y="208"/>
                  </a:lnTo>
                  <a:lnTo>
                    <a:pt x="6" y="217"/>
                  </a:lnTo>
                  <a:lnTo>
                    <a:pt x="4" y="222"/>
                  </a:lnTo>
                  <a:lnTo>
                    <a:pt x="2" y="227"/>
                  </a:lnTo>
                  <a:lnTo>
                    <a:pt x="0" y="232"/>
                  </a:lnTo>
                  <a:lnTo>
                    <a:pt x="2" y="237"/>
                  </a:lnTo>
                  <a:lnTo>
                    <a:pt x="2" y="237"/>
                  </a:lnTo>
                  <a:lnTo>
                    <a:pt x="2" y="239"/>
                  </a:lnTo>
                  <a:lnTo>
                    <a:pt x="4" y="240"/>
                  </a:lnTo>
                  <a:lnTo>
                    <a:pt x="5" y="241"/>
                  </a:lnTo>
                  <a:lnTo>
                    <a:pt x="7" y="241"/>
                  </a:lnTo>
                  <a:lnTo>
                    <a:pt x="9" y="240"/>
                  </a:lnTo>
                  <a:lnTo>
                    <a:pt x="10" y="239"/>
                  </a:lnTo>
                  <a:lnTo>
                    <a:pt x="11" y="237"/>
                  </a:lnTo>
                  <a:lnTo>
                    <a:pt x="10" y="235"/>
                  </a:lnTo>
                  <a:lnTo>
                    <a:pt x="10" y="235"/>
                  </a:lnTo>
                  <a:lnTo>
                    <a:pt x="10" y="232"/>
                  </a:lnTo>
                  <a:lnTo>
                    <a:pt x="11" y="229"/>
                  </a:lnTo>
                  <a:lnTo>
                    <a:pt x="14" y="222"/>
                  </a:lnTo>
                  <a:lnTo>
                    <a:pt x="19" y="214"/>
                  </a:lnTo>
                  <a:lnTo>
                    <a:pt x="25" y="205"/>
                  </a:lnTo>
                  <a:lnTo>
                    <a:pt x="38" y="190"/>
                  </a:lnTo>
                  <a:lnTo>
                    <a:pt x="47" y="179"/>
                  </a:lnTo>
                  <a:lnTo>
                    <a:pt x="47" y="179"/>
                  </a:lnTo>
                  <a:lnTo>
                    <a:pt x="67" y="152"/>
                  </a:lnTo>
                  <a:lnTo>
                    <a:pt x="77" y="139"/>
                  </a:lnTo>
                  <a:lnTo>
                    <a:pt x="85" y="125"/>
                  </a:lnTo>
                  <a:lnTo>
                    <a:pt x="85" y="125"/>
                  </a:lnTo>
                  <a:lnTo>
                    <a:pt x="104" y="95"/>
                  </a:lnTo>
                  <a:lnTo>
                    <a:pt x="120" y="64"/>
                  </a:lnTo>
                  <a:lnTo>
                    <a:pt x="120" y="64"/>
                  </a:lnTo>
                  <a:lnTo>
                    <a:pt x="130" y="49"/>
                  </a:lnTo>
                  <a:lnTo>
                    <a:pt x="140" y="35"/>
                  </a:lnTo>
                  <a:lnTo>
                    <a:pt x="162" y="7"/>
                  </a:lnTo>
                  <a:lnTo>
                    <a:pt x="162" y="7"/>
                  </a:lnTo>
                  <a:lnTo>
                    <a:pt x="163" y="5"/>
                  </a:lnTo>
                  <a:lnTo>
                    <a:pt x="163" y="3"/>
                  </a:lnTo>
                  <a:lnTo>
                    <a:pt x="162" y="2"/>
                  </a:lnTo>
                  <a:lnTo>
                    <a:pt x="161" y="1"/>
                  </a:lnTo>
                  <a:lnTo>
                    <a:pt x="156" y="0"/>
                  </a:lnTo>
                  <a:lnTo>
                    <a:pt x="154" y="1"/>
                  </a:lnTo>
                  <a:lnTo>
                    <a:pt x="153" y="2"/>
                  </a:lnTo>
                  <a:lnTo>
                    <a:pt x="153"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1" name="Freeform 901"/>
            <p:cNvSpPr/>
            <p:nvPr/>
          </p:nvSpPr>
          <p:spPr bwMode="auto">
            <a:xfrm>
              <a:off x="4772025" y="1747838"/>
              <a:ext cx="61913" cy="90488"/>
            </a:xfrm>
            <a:custGeom>
              <a:avLst/>
              <a:gdLst/>
              <a:ahLst/>
              <a:cxnLst>
                <a:cxn ang="0">
                  <a:pos x="109" y="3"/>
                </a:cxn>
                <a:cxn ang="0">
                  <a:pos x="109" y="3"/>
                </a:cxn>
                <a:cxn ang="0">
                  <a:pos x="105" y="12"/>
                </a:cxn>
                <a:cxn ang="0">
                  <a:pos x="101" y="21"/>
                </a:cxn>
                <a:cxn ang="0">
                  <a:pos x="95" y="29"/>
                </a:cxn>
                <a:cxn ang="0">
                  <a:pos x="88" y="38"/>
                </a:cxn>
                <a:cxn ang="0">
                  <a:pos x="74" y="53"/>
                </a:cxn>
                <a:cxn ang="0">
                  <a:pos x="67" y="61"/>
                </a:cxn>
                <a:cxn ang="0">
                  <a:pos x="62" y="69"/>
                </a:cxn>
                <a:cxn ang="0">
                  <a:pos x="62" y="69"/>
                </a:cxn>
                <a:cxn ang="0">
                  <a:pos x="29" y="114"/>
                </a:cxn>
                <a:cxn ang="0">
                  <a:pos x="13" y="138"/>
                </a:cxn>
                <a:cxn ang="0">
                  <a:pos x="6" y="150"/>
                </a:cxn>
                <a:cxn ang="0">
                  <a:pos x="0" y="164"/>
                </a:cxn>
                <a:cxn ang="0">
                  <a:pos x="0" y="164"/>
                </a:cxn>
                <a:cxn ang="0">
                  <a:pos x="0" y="166"/>
                </a:cxn>
                <a:cxn ang="0">
                  <a:pos x="0" y="168"/>
                </a:cxn>
                <a:cxn ang="0">
                  <a:pos x="2" y="170"/>
                </a:cxn>
                <a:cxn ang="0">
                  <a:pos x="4" y="171"/>
                </a:cxn>
                <a:cxn ang="0">
                  <a:pos x="5" y="171"/>
                </a:cxn>
                <a:cxn ang="0">
                  <a:pos x="7" y="170"/>
                </a:cxn>
                <a:cxn ang="0">
                  <a:pos x="8" y="168"/>
                </a:cxn>
                <a:cxn ang="0">
                  <a:pos x="8" y="168"/>
                </a:cxn>
                <a:cxn ang="0">
                  <a:pos x="15" y="155"/>
                </a:cxn>
                <a:cxn ang="0">
                  <a:pos x="22" y="143"/>
                </a:cxn>
                <a:cxn ang="0">
                  <a:pos x="36" y="119"/>
                </a:cxn>
                <a:cxn ang="0">
                  <a:pos x="53" y="96"/>
                </a:cxn>
                <a:cxn ang="0">
                  <a:pos x="70" y="74"/>
                </a:cxn>
                <a:cxn ang="0">
                  <a:pos x="70" y="74"/>
                </a:cxn>
                <a:cxn ang="0">
                  <a:pos x="83" y="58"/>
                </a:cxn>
                <a:cxn ang="0">
                  <a:pos x="97" y="42"/>
                </a:cxn>
                <a:cxn ang="0">
                  <a:pos x="103" y="32"/>
                </a:cxn>
                <a:cxn ang="0">
                  <a:pos x="110" y="24"/>
                </a:cxn>
                <a:cxn ang="0">
                  <a:pos x="115" y="15"/>
                </a:cxn>
                <a:cxn ang="0">
                  <a:pos x="118" y="6"/>
                </a:cxn>
                <a:cxn ang="0">
                  <a:pos x="118" y="6"/>
                </a:cxn>
                <a:cxn ang="0">
                  <a:pos x="118" y="3"/>
                </a:cxn>
                <a:cxn ang="0">
                  <a:pos x="117" y="2"/>
                </a:cxn>
                <a:cxn ang="0">
                  <a:pos x="116" y="0"/>
                </a:cxn>
                <a:cxn ang="0">
                  <a:pos x="115" y="0"/>
                </a:cxn>
                <a:cxn ang="0">
                  <a:pos x="113" y="0"/>
                </a:cxn>
                <a:cxn ang="0">
                  <a:pos x="111" y="0"/>
                </a:cxn>
                <a:cxn ang="0">
                  <a:pos x="110" y="1"/>
                </a:cxn>
                <a:cxn ang="0">
                  <a:pos x="109" y="3"/>
                </a:cxn>
                <a:cxn ang="0">
                  <a:pos x="109" y="3"/>
                </a:cxn>
              </a:cxnLst>
              <a:rect l="0" t="0" r="r" b="b"/>
              <a:pathLst>
                <a:path w="118" h="171">
                  <a:moveTo>
                    <a:pt x="109" y="3"/>
                  </a:moveTo>
                  <a:lnTo>
                    <a:pt x="109" y="3"/>
                  </a:lnTo>
                  <a:lnTo>
                    <a:pt x="105" y="12"/>
                  </a:lnTo>
                  <a:lnTo>
                    <a:pt x="101" y="21"/>
                  </a:lnTo>
                  <a:lnTo>
                    <a:pt x="95" y="29"/>
                  </a:lnTo>
                  <a:lnTo>
                    <a:pt x="88" y="38"/>
                  </a:lnTo>
                  <a:lnTo>
                    <a:pt x="74" y="53"/>
                  </a:lnTo>
                  <a:lnTo>
                    <a:pt x="67" y="61"/>
                  </a:lnTo>
                  <a:lnTo>
                    <a:pt x="62" y="69"/>
                  </a:lnTo>
                  <a:lnTo>
                    <a:pt x="62" y="69"/>
                  </a:lnTo>
                  <a:lnTo>
                    <a:pt x="29" y="114"/>
                  </a:lnTo>
                  <a:lnTo>
                    <a:pt x="13" y="138"/>
                  </a:lnTo>
                  <a:lnTo>
                    <a:pt x="6" y="150"/>
                  </a:lnTo>
                  <a:lnTo>
                    <a:pt x="0" y="164"/>
                  </a:lnTo>
                  <a:lnTo>
                    <a:pt x="0" y="164"/>
                  </a:lnTo>
                  <a:lnTo>
                    <a:pt x="0" y="166"/>
                  </a:lnTo>
                  <a:lnTo>
                    <a:pt x="0" y="168"/>
                  </a:lnTo>
                  <a:lnTo>
                    <a:pt x="2" y="170"/>
                  </a:lnTo>
                  <a:lnTo>
                    <a:pt x="4" y="171"/>
                  </a:lnTo>
                  <a:lnTo>
                    <a:pt x="5" y="171"/>
                  </a:lnTo>
                  <a:lnTo>
                    <a:pt x="7" y="170"/>
                  </a:lnTo>
                  <a:lnTo>
                    <a:pt x="8" y="168"/>
                  </a:lnTo>
                  <a:lnTo>
                    <a:pt x="8" y="168"/>
                  </a:lnTo>
                  <a:lnTo>
                    <a:pt x="15" y="155"/>
                  </a:lnTo>
                  <a:lnTo>
                    <a:pt x="22" y="143"/>
                  </a:lnTo>
                  <a:lnTo>
                    <a:pt x="36" y="119"/>
                  </a:lnTo>
                  <a:lnTo>
                    <a:pt x="53" y="96"/>
                  </a:lnTo>
                  <a:lnTo>
                    <a:pt x="70" y="74"/>
                  </a:lnTo>
                  <a:lnTo>
                    <a:pt x="70" y="74"/>
                  </a:lnTo>
                  <a:lnTo>
                    <a:pt x="83" y="58"/>
                  </a:lnTo>
                  <a:lnTo>
                    <a:pt x="97" y="42"/>
                  </a:lnTo>
                  <a:lnTo>
                    <a:pt x="103" y="32"/>
                  </a:lnTo>
                  <a:lnTo>
                    <a:pt x="110" y="24"/>
                  </a:lnTo>
                  <a:lnTo>
                    <a:pt x="115" y="15"/>
                  </a:lnTo>
                  <a:lnTo>
                    <a:pt x="118" y="6"/>
                  </a:lnTo>
                  <a:lnTo>
                    <a:pt x="118" y="6"/>
                  </a:lnTo>
                  <a:lnTo>
                    <a:pt x="118" y="3"/>
                  </a:lnTo>
                  <a:lnTo>
                    <a:pt x="117" y="2"/>
                  </a:lnTo>
                  <a:lnTo>
                    <a:pt x="116" y="0"/>
                  </a:lnTo>
                  <a:lnTo>
                    <a:pt x="115" y="0"/>
                  </a:lnTo>
                  <a:lnTo>
                    <a:pt x="113" y="0"/>
                  </a:lnTo>
                  <a:lnTo>
                    <a:pt x="111" y="0"/>
                  </a:lnTo>
                  <a:lnTo>
                    <a:pt x="110" y="1"/>
                  </a:lnTo>
                  <a:lnTo>
                    <a:pt x="109" y="3"/>
                  </a:lnTo>
                  <a:lnTo>
                    <a:pt x="109"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2" name="Freeform 902"/>
            <p:cNvSpPr>
              <a:spLocks noEditPoints="1"/>
            </p:cNvSpPr>
            <p:nvPr/>
          </p:nvSpPr>
          <p:spPr bwMode="auto">
            <a:xfrm>
              <a:off x="4194175" y="1665288"/>
              <a:ext cx="217488" cy="206375"/>
            </a:xfrm>
            <a:custGeom>
              <a:avLst/>
              <a:gdLst/>
              <a:ahLst/>
              <a:cxnLst>
                <a:cxn ang="0">
                  <a:pos x="213" y="391"/>
                </a:cxn>
                <a:cxn ang="0">
                  <a:pos x="160" y="381"/>
                </a:cxn>
                <a:cxn ang="0">
                  <a:pos x="109" y="359"/>
                </a:cxn>
                <a:cxn ang="0">
                  <a:pos x="63" y="328"/>
                </a:cxn>
                <a:cxn ang="0">
                  <a:pos x="27" y="289"/>
                </a:cxn>
                <a:cxn ang="0">
                  <a:pos x="5" y="241"/>
                </a:cxn>
                <a:cxn ang="0">
                  <a:pos x="1" y="216"/>
                </a:cxn>
                <a:cxn ang="0">
                  <a:pos x="0" y="182"/>
                </a:cxn>
                <a:cxn ang="0">
                  <a:pos x="6" y="151"/>
                </a:cxn>
                <a:cxn ang="0">
                  <a:pos x="29" y="103"/>
                </a:cxn>
                <a:cxn ang="0">
                  <a:pos x="46" y="80"/>
                </a:cxn>
                <a:cxn ang="0">
                  <a:pos x="75" y="52"/>
                </a:cxn>
                <a:cxn ang="0">
                  <a:pos x="109" y="30"/>
                </a:cxn>
                <a:cxn ang="0">
                  <a:pos x="146" y="14"/>
                </a:cxn>
                <a:cxn ang="0">
                  <a:pos x="186" y="3"/>
                </a:cxn>
                <a:cxn ang="0">
                  <a:pos x="227" y="0"/>
                </a:cxn>
                <a:cxn ang="0">
                  <a:pos x="234" y="0"/>
                </a:cxn>
                <a:cxn ang="0">
                  <a:pos x="246" y="5"/>
                </a:cxn>
                <a:cxn ang="0">
                  <a:pos x="267" y="6"/>
                </a:cxn>
                <a:cxn ang="0">
                  <a:pos x="312" y="18"/>
                </a:cxn>
                <a:cxn ang="0">
                  <a:pos x="348" y="41"/>
                </a:cxn>
                <a:cxn ang="0">
                  <a:pos x="376" y="72"/>
                </a:cxn>
                <a:cxn ang="0">
                  <a:pos x="396" y="108"/>
                </a:cxn>
                <a:cxn ang="0">
                  <a:pos x="407" y="146"/>
                </a:cxn>
                <a:cxn ang="0">
                  <a:pos x="411" y="179"/>
                </a:cxn>
                <a:cxn ang="0">
                  <a:pos x="408" y="230"/>
                </a:cxn>
                <a:cxn ang="0">
                  <a:pos x="395" y="278"/>
                </a:cxn>
                <a:cxn ang="0">
                  <a:pos x="369" y="324"/>
                </a:cxn>
                <a:cxn ang="0">
                  <a:pos x="331" y="360"/>
                </a:cxn>
                <a:cxn ang="0">
                  <a:pos x="299" y="378"/>
                </a:cxn>
                <a:cxn ang="0">
                  <a:pos x="249" y="390"/>
                </a:cxn>
                <a:cxn ang="0">
                  <a:pos x="203" y="45"/>
                </a:cxn>
                <a:cxn ang="0">
                  <a:pos x="178" y="51"/>
                </a:cxn>
                <a:cxn ang="0">
                  <a:pos x="141" y="65"/>
                </a:cxn>
                <a:cxn ang="0">
                  <a:pos x="106" y="87"/>
                </a:cxn>
                <a:cxn ang="0">
                  <a:pos x="75" y="113"/>
                </a:cxn>
                <a:cxn ang="0">
                  <a:pos x="52" y="144"/>
                </a:cxn>
                <a:cxn ang="0">
                  <a:pos x="42" y="167"/>
                </a:cxn>
                <a:cxn ang="0">
                  <a:pos x="37" y="203"/>
                </a:cxn>
                <a:cxn ang="0">
                  <a:pos x="47" y="239"/>
                </a:cxn>
                <a:cxn ang="0">
                  <a:pos x="60" y="263"/>
                </a:cxn>
                <a:cxn ang="0">
                  <a:pos x="75" y="278"/>
                </a:cxn>
                <a:cxn ang="0">
                  <a:pos x="125" y="316"/>
                </a:cxn>
                <a:cxn ang="0">
                  <a:pos x="188" y="344"/>
                </a:cxn>
                <a:cxn ang="0">
                  <a:pos x="222" y="350"/>
                </a:cxn>
                <a:cxn ang="0">
                  <a:pos x="245" y="350"/>
                </a:cxn>
                <a:cxn ang="0">
                  <a:pos x="278" y="342"/>
                </a:cxn>
                <a:cxn ang="0">
                  <a:pos x="306" y="327"/>
                </a:cxn>
                <a:cxn ang="0">
                  <a:pos x="324" y="310"/>
                </a:cxn>
                <a:cxn ang="0">
                  <a:pos x="346" y="278"/>
                </a:cxn>
                <a:cxn ang="0">
                  <a:pos x="362" y="241"/>
                </a:cxn>
                <a:cxn ang="0">
                  <a:pos x="370" y="203"/>
                </a:cxn>
                <a:cxn ang="0">
                  <a:pos x="369" y="164"/>
                </a:cxn>
                <a:cxn ang="0">
                  <a:pos x="359" y="126"/>
                </a:cxn>
                <a:cxn ang="0">
                  <a:pos x="350" y="108"/>
                </a:cxn>
                <a:cxn ang="0">
                  <a:pos x="334" y="85"/>
                </a:cxn>
                <a:cxn ang="0">
                  <a:pos x="313" y="68"/>
                </a:cxn>
                <a:cxn ang="0">
                  <a:pos x="289" y="55"/>
                </a:cxn>
                <a:cxn ang="0">
                  <a:pos x="262" y="48"/>
                </a:cxn>
                <a:cxn ang="0">
                  <a:pos x="241" y="47"/>
                </a:cxn>
                <a:cxn ang="0">
                  <a:pos x="218" y="49"/>
                </a:cxn>
                <a:cxn ang="0">
                  <a:pos x="210" y="47"/>
                </a:cxn>
              </a:cxnLst>
              <a:rect l="0" t="0" r="r" b="b"/>
              <a:pathLst>
                <a:path w="411" h="391">
                  <a:moveTo>
                    <a:pt x="231" y="391"/>
                  </a:moveTo>
                  <a:lnTo>
                    <a:pt x="231" y="391"/>
                  </a:lnTo>
                  <a:lnTo>
                    <a:pt x="213" y="391"/>
                  </a:lnTo>
                  <a:lnTo>
                    <a:pt x="195" y="389"/>
                  </a:lnTo>
                  <a:lnTo>
                    <a:pt x="178" y="385"/>
                  </a:lnTo>
                  <a:lnTo>
                    <a:pt x="160" y="381"/>
                  </a:lnTo>
                  <a:lnTo>
                    <a:pt x="143" y="374"/>
                  </a:lnTo>
                  <a:lnTo>
                    <a:pt x="125" y="367"/>
                  </a:lnTo>
                  <a:lnTo>
                    <a:pt x="109" y="359"/>
                  </a:lnTo>
                  <a:lnTo>
                    <a:pt x="92" y="350"/>
                  </a:lnTo>
                  <a:lnTo>
                    <a:pt x="78" y="339"/>
                  </a:lnTo>
                  <a:lnTo>
                    <a:pt x="63" y="328"/>
                  </a:lnTo>
                  <a:lnTo>
                    <a:pt x="50" y="315"/>
                  </a:lnTo>
                  <a:lnTo>
                    <a:pt x="37" y="303"/>
                  </a:lnTo>
                  <a:lnTo>
                    <a:pt x="27" y="289"/>
                  </a:lnTo>
                  <a:lnTo>
                    <a:pt x="18" y="273"/>
                  </a:lnTo>
                  <a:lnTo>
                    <a:pt x="11" y="258"/>
                  </a:lnTo>
                  <a:lnTo>
                    <a:pt x="5" y="241"/>
                  </a:lnTo>
                  <a:lnTo>
                    <a:pt x="5" y="241"/>
                  </a:lnTo>
                  <a:lnTo>
                    <a:pt x="3" y="229"/>
                  </a:lnTo>
                  <a:lnTo>
                    <a:pt x="1" y="216"/>
                  </a:lnTo>
                  <a:lnTo>
                    <a:pt x="0" y="204"/>
                  </a:lnTo>
                  <a:lnTo>
                    <a:pt x="0" y="193"/>
                  </a:lnTo>
                  <a:lnTo>
                    <a:pt x="0" y="182"/>
                  </a:lnTo>
                  <a:lnTo>
                    <a:pt x="1" y="171"/>
                  </a:lnTo>
                  <a:lnTo>
                    <a:pt x="3" y="160"/>
                  </a:lnTo>
                  <a:lnTo>
                    <a:pt x="6" y="151"/>
                  </a:lnTo>
                  <a:lnTo>
                    <a:pt x="13" y="133"/>
                  </a:lnTo>
                  <a:lnTo>
                    <a:pt x="20" y="117"/>
                  </a:lnTo>
                  <a:lnTo>
                    <a:pt x="29" y="103"/>
                  </a:lnTo>
                  <a:lnTo>
                    <a:pt x="37" y="89"/>
                  </a:lnTo>
                  <a:lnTo>
                    <a:pt x="37" y="89"/>
                  </a:lnTo>
                  <a:lnTo>
                    <a:pt x="46" y="80"/>
                  </a:lnTo>
                  <a:lnTo>
                    <a:pt x="55" y="70"/>
                  </a:lnTo>
                  <a:lnTo>
                    <a:pt x="64" y="61"/>
                  </a:lnTo>
                  <a:lnTo>
                    <a:pt x="75" y="52"/>
                  </a:lnTo>
                  <a:lnTo>
                    <a:pt x="86" y="45"/>
                  </a:lnTo>
                  <a:lnTo>
                    <a:pt x="97" y="38"/>
                  </a:lnTo>
                  <a:lnTo>
                    <a:pt x="109" y="30"/>
                  </a:lnTo>
                  <a:lnTo>
                    <a:pt x="121" y="24"/>
                  </a:lnTo>
                  <a:lnTo>
                    <a:pt x="134" y="19"/>
                  </a:lnTo>
                  <a:lnTo>
                    <a:pt x="146" y="14"/>
                  </a:lnTo>
                  <a:lnTo>
                    <a:pt x="159" y="10"/>
                  </a:lnTo>
                  <a:lnTo>
                    <a:pt x="173" y="7"/>
                  </a:lnTo>
                  <a:lnTo>
                    <a:pt x="186" y="3"/>
                  </a:lnTo>
                  <a:lnTo>
                    <a:pt x="200" y="1"/>
                  </a:lnTo>
                  <a:lnTo>
                    <a:pt x="213" y="0"/>
                  </a:lnTo>
                  <a:lnTo>
                    <a:pt x="227" y="0"/>
                  </a:lnTo>
                  <a:lnTo>
                    <a:pt x="227" y="0"/>
                  </a:lnTo>
                  <a:lnTo>
                    <a:pt x="234" y="0"/>
                  </a:lnTo>
                  <a:lnTo>
                    <a:pt x="234" y="0"/>
                  </a:lnTo>
                  <a:lnTo>
                    <a:pt x="239" y="1"/>
                  </a:lnTo>
                  <a:lnTo>
                    <a:pt x="243" y="3"/>
                  </a:lnTo>
                  <a:lnTo>
                    <a:pt x="246" y="5"/>
                  </a:lnTo>
                  <a:lnTo>
                    <a:pt x="249" y="5"/>
                  </a:lnTo>
                  <a:lnTo>
                    <a:pt x="249" y="5"/>
                  </a:lnTo>
                  <a:lnTo>
                    <a:pt x="267" y="6"/>
                  </a:lnTo>
                  <a:lnTo>
                    <a:pt x="283" y="9"/>
                  </a:lnTo>
                  <a:lnTo>
                    <a:pt x="299" y="13"/>
                  </a:lnTo>
                  <a:lnTo>
                    <a:pt x="312" y="18"/>
                  </a:lnTo>
                  <a:lnTo>
                    <a:pt x="326" y="24"/>
                  </a:lnTo>
                  <a:lnTo>
                    <a:pt x="338" y="32"/>
                  </a:lnTo>
                  <a:lnTo>
                    <a:pt x="348" y="41"/>
                  </a:lnTo>
                  <a:lnTo>
                    <a:pt x="359" y="50"/>
                  </a:lnTo>
                  <a:lnTo>
                    <a:pt x="368" y="60"/>
                  </a:lnTo>
                  <a:lnTo>
                    <a:pt x="376" y="72"/>
                  </a:lnTo>
                  <a:lnTo>
                    <a:pt x="383" y="83"/>
                  </a:lnTo>
                  <a:lnTo>
                    <a:pt x="390" y="95"/>
                  </a:lnTo>
                  <a:lnTo>
                    <a:pt x="396" y="108"/>
                  </a:lnTo>
                  <a:lnTo>
                    <a:pt x="400" y="120"/>
                  </a:lnTo>
                  <a:lnTo>
                    <a:pt x="404" y="134"/>
                  </a:lnTo>
                  <a:lnTo>
                    <a:pt x="407" y="146"/>
                  </a:lnTo>
                  <a:lnTo>
                    <a:pt x="407" y="146"/>
                  </a:lnTo>
                  <a:lnTo>
                    <a:pt x="409" y="163"/>
                  </a:lnTo>
                  <a:lnTo>
                    <a:pt x="411" y="179"/>
                  </a:lnTo>
                  <a:lnTo>
                    <a:pt x="411" y="196"/>
                  </a:lnTo>
                  <a:lnTo>
                    <a:pt x="410" y="212"/>
                  </a:lnTo>
                  <a:lnTo>
                    <a:pt x="408" y="230"/>
                  </a:lnTo>
                  <a:lnTo>
                    <a:pt x="405" y="246"/>
                  </a:lnTo>
                  <a:lnTo>
                    <a:pt x="400" y="263"/>
                  </a:lnTo>
                  <a:lnTo>
                    <a:pt x="395" y="278"/>
                  </a:lnTo>
                  <a:lnTo>
                    <a:pt x="388" y="295"/>
                  </a:lnTo>
                  <a:lnTo>
                    <a:pt x="378" y="309"/>
                  </a:lnTo>
                  <a:lnTo>
                    <a:pt x="369" y="324"/>
                  </a:lnTo>
                  <a:lnTo>
                    <a:pt x="358" y="337"/>
                  </a:lnTo>
                  <a:lnTo>
                    <a:pt x="345" y="348"/>
                  </a:lnTo>
                  <a:lnTo>
                    <a:pt x="331" y="360"/>
                  </a:lnTo>
                  <a:lnTo>
                    <a:pt x="315" y="370"/>
                  </a:lnTo>
                  <a:lnTo>
                    <a:pt x="299" y="378"/>
                  </a:lnTo>
                  <a:lnTo>
                    <a:pt x="299" y="378"/>
                  </a:lnTo>
                  <a:lnTo>
                    <a:pt x="283" y="384"/>
                  </a:lnTo>
                  <a:lnTo>
                    <a:pt x="267" y="388"/>
                  </a:lnTo>
                  <a:lnTo>
                    <a:pt x="249" y="390"/>
                  </a:lnTo>
                  <a:lnTo>
                    <a:pt x="231" y="391"/>
                  </a:lnTo>
                  <a:lnTo>
                    <a:pt x="231" y="391"/>
                  </a:lnTo>
                  <a:close/>
                  <a:moveTo>
                    <a:pt x="203" y="45"/>
                  </a:moveTo>
                  <a:lnTo>
                    <a:pt x="203" y="45"/>
                  </a:lnTo>
                  <a:lnTo>
                    <a:pt x="190" y="48"/>
                  </a:lnTo>
                  <a:lnTo>
                    <a:pt x="178" y="51"/>
                  </a:lnTo>
                  <a:lnTo>
                    <a:pt x="166" y="55"/>
                  </a:lnTo>
                  <a:lnTo>
                    <a:pt x="153" y="60"/>
                  </a:lnTo>
                  <a:lnTo>
                    <a:pt x="141" y="65"/>
                  </a:lnTo>
                  <a:lnTo>
                    <a:pt x="128" y="72"/>
                  </a:lnTo>
                  <a:lnTo>
                    <a:pt x="117" y="79"/>
                  </a:lnTo>
                  <a:lnTo>
                    <a:pt x="106" y="87"/>
                  </a:lnTo>
                  <a:lnTo>
                    <a:pt x="95" y="95"/>
                  </a:lnTo>
                  <a:lnTo>
                    <a:pt x="85" y="104"/>
                  </a:lnTo>
                  <a:lnTo>
                    <a:pt x="75" y="113"/>
                  </a:lnTo>
                  <a:lnTo>
                    <a:pt x="66" y="123"/>
                  </a:lnTo>
                  <a:lnTo>
                    <a:pt x="58" y="134"/>
                  </a:lnTo>
                  <a:lnTo>
                    <a:pt x="52" y="144"/>
                  </a:lnTo>
                  <a:lnTo>
                    <a:pt x="46" y="155"/>
                  </a:lnTo>
                  <a:lnTo>
                    <a:pt x="42" y="167"/>
                  </a:lnTo>
                  <a:lnTo>
                    <a:pt x="42" y="167"/>
                  </a:lnTo>
                  <a:lnTo>
                    <a:pt x="40" y="178"/>
                  </a:lnTo>
                  <a:lnTo>
                    <a:pt x="37" y="189"/>
                  </a:lnTo>
                  <a:lnTo>
                    <a:pt x="37" y="203"/>
                  </a:lnTo>
                  <a:lnTo>
                    <a:pt x="38" y="217"/>
                  </a:lnTo>
                  <a:lnTo>
                    <a:pt x="44" y="232"/>
                  </a:lnTo>
                  <a:lnTo>
                    <a:pt x="47" y="239"/>
                  </a:lnTo>
                  <a:lnTo>
                    <a:pt x="50" y="247"/>
                  </a:lnTo>
                  <a:lnTo>
                    <a:pt x="55" y="254"/>
                  </a:lnTo>
                  <a:lnTo>
                    <a:pt x="60" y="263"/>
                  </a:lnTo>
                  <a:lnTo>
                    <a:pt x="67" y="270"/>
                  </a:lnTo>
                  <a:lnTo>
                    <a:pt x="75" y="278"/>
                  </a:lnTo>
                  <a:lnTo>
                    <a:pt x="75" y="278"/>
                  </a:lnTo>
                  <a:lnTo>
                    <a:pt x="89" y="292"/>
                  </a:lnTo>
                  <a:lnTo>
                    <a:pt x="107" y="305"/>
                  </a:lnTo>
                  <a:lnTo>
                    <a:pt x="125" y="316"/>
                  </a:lnTo>
                  <a:lnTo>
                    <a:pt x="145" y="328"/>
                  </a:lnTo>
                  <a:lnTo>
                    <a:pt x="167" y="337"/>
                  </a:lnTo>
                  <a:lnTo>
                    <a:pt x="188" y="344"/>
                  </a:lnTo>
                  <a:lnTo>
                    <a:pt x="200" y="346"/>
                  </a:lnTo>
                  <a:lnTo>
                    <a:pt x="211" y="348"/>
                  </a:lnTo>
                  <a:lnTo>
                    <a:pt x="222" y="350"/>
                  </a:lnTo>
                  <a:lnTo>
                    <a:pt x="233" y="351"/>
                  </a:lnTo>
                  <a:lnTo>
                    <a:pt x="233" y="351"/>
                  </a:lnTo>
                  <a:lnTo>
                    <a:pt x="245" y="350"/>
                  </a:lnTo>
                  <a:lnTo>
                    <a:pt x="256" y="348"/>
                  </a:lnTo>
                  <a:lnTo>
                    <a:pt x="267" y="346"/>
                  </a:lnTo>
                  <a:lnTo>
                    <a:pt x="278" y="342"/>
                  </a:lnTo>
                  <a:lnTo>
                    <a:pt x="287" y="338"/>
                  </a:lnTo>
                  <a:lnTo>
                    <a:pt x="297" y="333"/>
                  </a:lnTo>
                  <a:lnTo>
                    <a:pt x="306" y="327"/>
                  </a:lnTo>
                  <a:lnTo>
                    <a:pt x="314" y="320"/>
                  </a:lnTo>
                  <a:lnTo>
                    <a:pt x="314" y="320"/>
                  </a:lnTo>
                  <a:lnTo>
                    <a:pt x="324" y="310"/>
                  </a:lnTo>
                  <a:lnTo>
                    <a:pt x="332" y="300"/>
                  </a:lnTo>
                  <a:lnTo>
                    <a:pt x="340" y="290"/>
                  </a:lnTo>
                  <a:lnTo>
                    <a:pt x="346" y="278"/>
                  </a:lnTo>
                  <a:lnTo>
                    <a:pt x="352" y="266"/>
                  </a:lnTo>
                  <a:lnTo>
                    <a:pt x="358" y="254"/>
                  </a:lnTo>
                  <a:lnTo>
                    <a:pt x="362" y="241"/>
                  </a:lnTo>
                  <a:lnTo>
                    <a:pt x="366" y="229"/>
                  </a:lnTo>
                  <a:lnTo>
                    <a:pt x="368" y="215"/>
                  </a:lnTo>
                  <a:lnTo>
                    <a:pt x="370" y="203"/>
                  </a:lnTo>
                  <a:lnTo>
                    <a:pt x="370" y="189"/>
                  </a:lnTo>
                  <a:lnTo>
                    <a:pt x="370" y="176"/>
                  </a:lnTo>
                  <a:lnTo>
                    <a:pt x="369" y="164"/>
                  </a:lnTo>
                  <a:lnTo>
                    <a:pt x="367" y="151"/>
                  </a:lnTo>
                  <a:lnTo>
                    <a:pt x="364" y="138"/>
                  </a:lnTo>
                  <a:lnTo>
                    <a:pt x="359" y="126"/>
                  </a:lnTo>
                  <a:lnTo>
                    <a:pt x="359" y="126"/>
                  </a:lnTo>
                  <a:lnTo>
                    <a:pt x="356" y="117"/>
                  </a:lnTo>
                  <a:lnTo>
                    <a:pt x="350" y="108"/>
                  </a:lnTo>
                  <a:lnTo>
                    <a:pt x="345" y="101"/>
                  </a:lnTo>
                  <a:lnTo>
                    <a:pt x="340" y="92"/>
                  </a:lnTo>
                  <a:lnTo>
                    <a:pt x="334" y="85"/>
                  </a:lnTo>
                  <a:lnTo>
                    <a:pt x="328" y="79"/>
                  </a:lnTo>
                  <a:lnTo>
                    <a:pt x="320" y="73"/>
                  </a:lnTo>
                  <a:lnTo>
                    <a:pt x="313" y="68"/>
                  </a:lnTo>
                  <a:lnTo>
                    <a:pt x="306" y="63"/>
                  </a:lnTo>
                  <a:lnTo>
                    <a:pt x="298" y="59"/>
                  </a:lnTo>
                  <a:lnTo>
                    <a:pt x="289" y="55"/>
                  </a:lnTo>
                  <a:lnTo>
                    <a:pt x="280" y="52"/>
                  </a:lnTo>
                  <a:lnTo>
                    <a:pt x="271" y="50"/>
                  </a:lnTo>
                  <a:lnTo>
                    <a:pt x="262" y="48"/>
                  </a:lnTo>
                  <a:lnTo>
                    <a:pt x="251" y="47"/>
                  </a:lnTo>
                  <a:lnTo>
                    <a:pt x="241" y="47"/>
                  </a:lnTo>
                  <a:lnTo>
                    <a:pt x="241" y="47"/>
                  </a:lnTo>
                  <a:lnTo>
                    <a:pt x="221" y="48"/>
                  </a:lnTo>
                  <a:lnTo>
                    <a:pt x="221" y="48"/>
                  </a:lnTo>
                  <a:lnTo>
                    <a:pt x="218" y="49"/>
                  </a:lnTo>
                  <a:lnTo>
                    <a:pt x="218" y="49"/>
                  </a:lnTo>
                  <a:lnTo>
                    <a:pt x="214" y="48"/>
                  </a:lnTo>
                  <a:lnTo>
                    <a:pt x="210" y="47"/>
                  </a:lnTo>
                  <a:lnTo>
                    <a:pt x="207" y="45"/>
                  </a:lnTo>
                  <a:lnTo>
                    <a:pt x="203" y="45"/>
                  </a:lnTo>
                  <a:close/>
                </a:path>
              </a:pathLst>
            </a:custGeom>
            <a:solidFill>
              <a:schemeClr val="bg1"/>
            </a:solid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3" name="Freeform 903"/>
            <p:cNvSpPr>
              <a:spLocks noEditPoints="1"/>
            </p:cNvSpPr>
            <p:nvPr/>
          </p:nvSpPr>
          <p:spPr bwMode="auto">
            <a:xfrm>
              <a:off x="4197350" y="1404938"/>
              <a:ext cx="449263" cy="444500"/>
            </a:xfrm>
            <a:custGeom>
              <a:avLst/>
              <a:gdLst/>
              <a:ahLst/>
              <a:cxnLst>
                <a:cxn ang="0">
                  <a:pos x="735" y="833"/>
                </a:cxn>
                <a:cxn ang="0">
                  <a:pos x="616" y="832"/>
                </a:cxn>
                <a:cxn ang="0">
                  <a:pos x="603" y="831"/>
                </a:cxn>
                <a:cxn ang="0">
                  <a:pos x="588" y="829"/>
                </a:cxn>
                <a:cxn ang="0">
                  <a:pos x="575" y="811"/>
                </a:cxn>
                <a:cxn ang="0">
                  <a:pos x="562" y="767"/>
                </a:cxn>
                <a:cxn ang="0">
                  <a:pos x="559" y="714"/>
                </a:cxn>
                <a:cxn ang="0">
                  <a:pos x="551" y="661"/>
                </a:cxn>
                <a:cxn ang="0">
                  <a:pos x="522" y="582"/>
                </a:cxn>
                <a:cxn ang="0">
                  <a:pos x="482" y="510"/>
                </a:cxn>
                <a:cxn ang="0">
                  <a:pos x="432" y="444"/>
                </a:cxn>
                <a:cxn ang="0">
                  <a:pos x="375" y="389"/>
                </a:cxn>
                <a:cxn ang="0">
                  <a:pos x="339" y="363"/>
                </a:cxn>
                <a:cxn ang="0">
                  <a:pos x="270" y="330"/>
                </a:cxn>
                <a:cxn ang="0">
                  <a:pos x="134" y="299"/>
                </a:cxn>
                <a:cxn ang="0">
                  <a:pos x="93" y="296"/>
                </a:cxn>
                <a:cxn ang="0">
                  <a:pos x="50" y="287"/>
                </a:cxn>
                <a:cxn ang="0">
                  <a:pos x="35" y="271"/>
                </a:cxn>
                <a:cxn ang="0">
                  <a:pos x="27" y="263"/>
                </a:cxn>
                <a:cxn ang="0">
                  <a:pos x="14" y="223"/>
                </a:cxn>
                <a:cxn ang="0">
                  <a:pos x="0" y="99"/>
                </a:cxn>
                <a:cxn ang="0">
                  <a:pos x="11" y="14"/>
                </a:cxn>
                <a:cxn ang="0">
                  <a:pos x="19" y="3"/>
                </a:cxn>
                <a:cxn ang="0">
                  <a:pos x="34" y="1"/>
                </a:cxn>
                <a:cxn ang="0">
                  <a:pos x="50" y="11"/>
                </a:cxn>
                <a:cxn ang="0">
                  <a:pos x="151" y="17"/>
                </a:cxn>
                <a:cxn ang="0">
                  <a:pos x="325" y="50"/>
                </a:cxn>
                <a:cxn ang="0">
                  <a:pos x="471" y="111"/>
                </a:cxn>
                <a:cxn ang="0">
                  <a:pos x="593" y="201"/>
                </a:cxn>
                <a:cxn ang="0">
                  <a:pos x="667" y="284"/>
                </a:cxn>
                <a:cxn ang="0">
                  <a:pos x="739" y="398"/>
                </a:cxn>
                <a:cxn ang="0">
                  <a:pos x="792" y="526"/>
                </a:cxn>
                <a:cxn ang="0">
                  <a:pos x="825" y="672"/>
                </a:cxn>
                <a:cxn ang="0">
                  <a:pos x="837" y="799"/>
                </a:cxn>
                <a:cxn ang="0">
                  <a:pos x="847" y="815"/>
                </a:cxn>
                <a:cxn ang="0">
                  <a:pos x="843" y="833"/>
                </a:cxn>
                <a:cxn ang="0">
                  <a:pos x="831" y="838"/>
                </a:cxn>
                <a:cxn ang="0">
                  <a:pos x="45" y="65"/>
                </a:cxn>
                <a:cxn ang="0">
                  <a:pos x="46" y="157"/>
                </a:cxn>
                <a:cxn ang="0">
                  <a:pos x="61" y="237"/>
                </a:cxn>
                <a:cxn ang="0">
                  <a:pos x="76" y="249"/>
                </a:cxn>
                <a:cxn ang="0">
                  <a:pos x="92" y="257"/>
                </a:cxn>
                <a:cxn ang="0">
                  <a:pos x="174" y="267"/>
                </a:cxn>
                <a:cxn ang="0">
                  <a:pos x="232" y="274"/>
                </a:cxn>
                <a:cxn ang="0">
                  <a:pos x="298" y="295"/>
                </a:cxn>
                <a:cxn ang="0">
                  <a:pos x="376" y="335"/>
                </a:cxn>
                <a:cxn ang="0">
                  <a:pos x="406" y="360"/>
                </a:cxn>
                <a:cxn ang="0">
                  <a:pos x="498" y="465"/>
                </a:cxn>
                <a:cxn ang="0">
                  <a:pos x="565" y="574"/>
                </a:cxn>
                <a:cxn ang="0">
                  <a:pos x="578" y="611"/>
                </a:cxn>
                <a:cxn ang="0">
                  <a:pos x="588" y="680"/>
                </a:cxn>
                <a:cxn ang="0">
                  <a:pos x="601" y="759"/>
                </a:cxn>
                <a:cxn ang="0">
                  <a:pos x="625" y="791"/>
                </a:cxn>
                <a:cxn ang="0">
                  <a:pos x="781" y="793"/>
                </a:cxn>
                <a:cxn ang="0">
                  <a:pos x="791" y="740"/>
                </a:cxn>
                <a:cxn ang="0">
                  <a:pos x="768" y="594"/>
                </a:cxn>
                <a:cxn ang="0">
                  <a:pos x="728" y="467"/>
                </a:cxn>
                <a:cxn ang="0">
                  <a:pos x="671" y="358"/>
                </a:cxn>
                <a:cxn ang="0">
                  <a:pos x="616" y="287"/>
                </a:cxn>
                <a:cxn ang="0">
                  <a:pos x="506" y="187"/>
                </a:cxn>
                <a:cxn ang="0">
                  <a:pos x="379" y="115"/>
                </a:cxn>
                <a:cxn ang="0">
                  <a:pos x="231" y="71"/>
                </a:cxn>
                <a:cxn ang="0">
                  <a:pos x="58" y="53"/>
                </a:cxn>
              </a:cxnLst>
              <a:rect l="0" t="0" r="r" b="b"/>
              <a:pathLst>
                <a:path w="847" h="838">
                  <a:moveTo>
                    <a:pt x="829" y="838"/>
                  </a:moveTo>
                  <a:lnTo>
                    <a:pt x="829" y="838"/>
                  </a:lnTo>
                  <a:lnTo>
                    <a:pt x="782" y="835"/>
                  </a:lnTo>
                  <a:lnTo>
                    <a:pt x="735" y="833"/>
                  </a:lnTo>
                  <a:lnTo>
                    <a:pt x="686" y="833"/>
                  </a:lnTo>
                  <a:lnTo>
                    <a:pt x="635" y="832"/>
                  </a:lnTo>
                  <a:lnTo>
                    <a:pt x="616" y="832"/>
                  </a:lnTo>
                  <a:lnTo>
                    <a:pt x="616" y="832"/>
                  </a:lnTo>
                  <a:lnTo>
                    <a:pt x="609" y="831"/>
                  </a:lnTo>
                  <a:lnTo>
                    <a:pt x="606" y="830"/>
                  </a:lnTo>
                  <a:lnTo>
                    <a:pt x="603" y="831"/>
                  </a:lnTo>
                  <a:lnTo>
                    <a:pt x="603" y="831"/>
                  </a:lnTo>
                  <a:lnTo>
                    <a:pt x="599" y="831"/>
                  </a:lnTo>
                  <a:lnTo>
                    <a:pt x="599" y="831"/>
                  </a:lnTo>
                  <a:lnTo>
                    <a:pt x="593" y="831"/>
                  </a:lnTo>
                  <a:lnTo>
                    <a:pt x="588" y="829"/>
                  </a:lnTo>
                  <a:lnTo>
                    <a:pt x="584" y="826"/>
                  </a:lnTo>
                  <a:lnTo>
                    <a:pt x="581" y="822"/>
                  </a:lnTo>
                  <a:lnTo>
                    <a:pt x="581" y="822"/>
                  </a:lnTo>
                  <a:lnTo>
                    <a:pt x="575" y="811"/>
                  </a:lnTo>
                  <a:lnTo>
                    <a:pt x="571" y="800"/>
                  </a:lnTo>
                  <a:lnTo>
                    <a:pt x="567" y="789"/>
                  </a:lnTo>
                  <a:lnTo>
                    <a:pt x="564" y="779"/>
                  </a:lnTo>
                  <a:lnTo>
                    <a:pt x="562" y="767"/>
                  </a:lnTo>
                  <a:lnTo>
                    <a:pt x="561" y="756"/>
                  </a:lnTo>
                  <a:lnTo>
                    <a:pt x="560" y="732"/>
                  </a:lnTo>
                  <a:lnTo>
                    <a:pt x="560" y="732"/>
                  </a:lnTo>
                  <a:lnTo>
                    <a:pt x="559" y="714"/>
                  </a:lnTo>
                  <a:lnTo>
                    <a:pt x="558" y="697"/>
                  </a:lnTo>
                  <a:lnTo>
                    <a:pt x="555" y="679"/>
                  </a:lnTo>
                  <a:lnTo>
                    <a:pt x="551" y="661"/>
                  </a:lnTo>
                  <a:lnTo>
                    <a:pt x="551" y="661"/>
                  </a:lnTo>
                  <a:lnTo>
                    <a:pt x="545" y="641"/>
                  </a:lnTo>
                  <a:lnTo>
                    <a:pt x="538" y="622"/>
                  </a:lnTo>
                  <a:lnTo>
                    <a:pt x="530" y="602"/>
                  </a:lnTo>
                  <a:lnTo>
                    <a:pt x="522" y="582"/>
                  </a:lnTo>
                  <a:lnTo>
                    <a:pt x="513" y="564"/>
                  </a:lnTo>
                  <a:lnTo>
                    <a:pt x="504" y="545"/>
                  </a:lnTo>
                  <a:lnTo>
                    <a:pt x="493" y="528"/>
                  </a:lnTo>
                  <a:lnTo>
                    <a:pt x="482" y="510"/>
                  </a:lnTo>
                  <a:lnTo>
                    <a:pt x="470" y="492"/>
                  </a:lnTo>
                  <a:lnTo>
                    <a:pt x="458" y="476"/>
                  </a:lnTo>
                  <a:lnTo>
                    <a:pt x="446" y="459"/>
                  </a:lnTo>
                  <a:lnTo>
                    <a:pt x="432" y="444"/>
                  </a:lnTo>
                  <a:lnTo>
                    <a:pt x="419" y="429"/>
                  </a:lnTo>
                  <a:lnTo>
                    <a:pt x="404" y="415"/>
                  </a:lnTo>
                  <a:lnTo>
                    <a:pt x="390" y="403"/>
                  </a:lnTo>
                  <a:lnTo>
                    <a:pt x="375" y="389"/>
                  </a:lnTo>
                  <a:lnTo>
                    <a:pt x="375" y="389"/>
                  </a:lnTo>
                  <a:lnTo>
                    <a:pt x="364" y="380"/>
                  </a:lnTo>
                  <a:lnTo>
                    <a:pt x="352" y="372"/>
                  </a:lnTo>
                  <a:lnTo>
                    <a:pt x="339" y="363"/>
                  </a:lnTo>
                  <a:lnTo>
                    <a:pt x="326" y="356"/>
                  </a:lnTo>
                  <a:lnTo>
                    <a:pt x="313" y="349"/>
                  </a:lnTo>
                  <a:lnTo>
                    <a:pt x="299" y="342"/>
                  </a:lnTo>
                  <a:lnTo>
                    <a:pt x="270" y="330"/>
                  </a:lnTo>
                  <a:lnTo>
                    <a:pt x="239" y="320"/>
                  </a:lnTo>
                  <a:lnTo>
                    <a:pt x="206" y="312"/>
                  </a:lnTo>
                  <a:lnTo>
                    <a:pt x="171" y="304"/>
                  </a:lnTo>
                  <a:lnTo>
                    <a:pt x="134" y="299"/>
                  </a:lnTo>
                  <a:lnTo>
                    <a:pt x="134" y="299"/>
                  </a:lnTo>
                  <a:lnTo>
                    <a:pt x="112" y="297"/>
                  </a:lnTo>
                  <a:lnTo>
                    <a:pt x="112" y="297"/>
                  </a:lnTo>
                  <a:lnTo>
                    <a:pt x="93" y="296"/>
                  </a:lnTo>
                  <a:lnTo>
                    <a:pt x="75" y="294"/>
                  </a:lnTo>
                  <a:lnTo>
                    <a:pt x="66" y="292"/>
                  </a:lnTo>
                  <a:lnTo>
                    <a:pt x="57" y="290"/>
                  </a:lnTo>
                  <a:lnTo>
                    <a:pt x="50" y="287"/>
                  </a:lnTo>
                  <a:lnTo>
                    <a:pt x="43" y="283"/>
                  </a:lnTo>
                  <a:lnTo>
                    <a:pt x="43" y="283"/>
                  </a:lnTo>
                  <a:lnTo>
                    <a:pt x="38" y="278"/>
                  </a:lnTo>
                  <a:lnTo>
                    <a:pt x="35" y="271"/>
                  </a:lnTo>
                  <a:lnTo>
                    <a:pt x="33" y="268"/>
                  </a:lnTo>
                  <a:lnTo>
                    <a:pt x="29" y="266"/>
                  </a:lnTo>
                  <a:lnTo>
                    <a:pt x="29" y="266"/>
                  </a:lnTo>
                  <a:lnTo>
                    <a:pt x="27" y="263"/>
                  </a:lnTo>
                  <a:lnTo>
                    <a:pt x="25" y="261"/>
                  </a:lnTo>
                  <a:lnTo>
                    <a:pt x="22" y="255"/>
                  </a:lnTo>
                  <a:lnTo>
                    <a:pt x="22" y="255"/>
                  </a:lnTo>
                  <a:lnTo>
                    <a:pt x="14" y="223"/>
                  </a:lnTo>
                  <a:lnTo>
                    <a:pt x="8" y="191"/>
                  </a:lnTo>
                  <a:lnTo>
                    <a:pt x="4" y="160"/>
                  </a:lnTo>
                  <a:lnTo>
                    <a:pt x="2" y="129"/>
                  </a:lnTo>
                  <a:lnTo>
                    <a:pt x="0" y="99"/>
                  </a:lnTo>
                  <a:lnTo>
                    <a:pt x="3" y="70"/>
                  </a:lnTo>
                  <a:lnTo>
                    <a:pt x="6" y="41"/>
                  </a:lnTo>
                  <a:lnTo>
                    <a:pt x="11" y="14"/>
                  </a:lnTo>
                  <a:lnTo>
                    <a:pt x="11" y="14"/>
                  </a:lnTo>
                  <a:lnTo>
                    <a:pt x="13" y="10"/>
                  </a:lnTo>
                  <a:lnTo>
                    <a:pt x="14" y="7"/>
                  </a:lnTo>
                  <a:lnTo>
                    <a:pt x="16" y="5"/>
                  </a:lnTo>
                  <a:lnTo>
                    <a:pt x="19" y="3"/>
                  </a:lnTo>
                  <a:lnTo>
                    <a:pt x="23" y="1"/>
                  </a:lnTo>
                  <a:lnTo>
                    <a:pt x="28" y="0"/>
                  </a:lnTo>
                  <a:lnTo>
                    <a:pt x="28" y="0"/>
                  </a:lnTo>
                  <a:lnTo>
                    <a:pt x="34" y="1"/>
                  </a:lnTo>
                  <a:lnTo>
                    <a:pt x="39" y="2"/>
                  </a:lnTo>
                  <a:lnTo>
                    <a:pt x="43" y="5"/>
                  </a:lnTo>
                  <a:lnTo>
                    <a:pt x="47" y="8"/>
                  </a:lnTo>
                  <a:lnTo>
                    <a:pt x="50" y="11"/>
                  </a:lnTo>
                  <a:lnTo>
                    <a:pt x="55" y="11"/>
                  </a:lnTo>
                  <a:lnTo>
                    <a:pt x="55" y="11"/>
                  </a:lnTo>
                  <a:lnTo>
                    <a:pt x="105" y="13"/>
                  </a:lnTo>
                  <a:lnTo>
                    <a:pt x="151" y="17"/>
                  </a:lnTo>
                  <a:lnTo>
                    <a:pt x="198" y="23"/>
                  </a:lnTo>
                  <a:lnTo>
                    <a:pt x="241" y="31"/>
                  </a:lnTo>
                  <a:lnTo>
                    <a:pt x="284" y="40"/>
                  </a:lnTo>
                  <a:lnTo>
                    <a:pt x="325" y="50"/>
                  </a:lnTo>
                  <a:lnTo>
                    <a:pt x="364" y="63"/>
                  </a:lnTo>
                  <a:lnTo>
                    <a:pt x="401" y="77"/>
                  </a:lnTo>
                  <a:lnTo>
                    <a:pt x="437" y="94"/>
                  </a:lnTo>
                  <a:lnTo>
                    <a:pt x="471" y="111"/>
                  </a:lnTo>
                  <a:lnTo>
                    <a:pt x="504" y="131"/>
                  </a:lnTo>
                  <a:lnTo>
                    <a:pt x="536" y="153"/>
                  </a:lnTo>
                  <a:lnTo>
                    <a:pt x="564" y="175"/>
                  </a:lnTo>
                  <a:lnTo>
                    <a:pt x="593" y="201"/>
                  </a:lnTo>
                  <a:lnTo>
                    <a:pt x="620" y="228"/>
                  </a:lnTo>
                  <a:lnTo>
                    <a:pt x="645" y="256"/>
                  </a:lnTo>
                  <a:lnTo>
                    <a:pt x="645" y="256"/>
                  </a:lnTo>
                  <a:lnTo>
                    <a:pt x="667" y="284"/>
                  </a:lnTo>
                  <a:lnTo>
                    <a:pt x="686" y="312"/>
                  </a:lnTo>
                  <a:lnTo>
                    <a:pt x="706" y="340"/>
                  </a:lnTo>
                  <a:lnTo>
                    <a:pt x="724" y="368"/>
                  </a:lnTo>
                  <a:lnTo>
                    <a:pt x="739" y="398"/>
                  </a:lnTo>
                  <a:lnTo>
                    <a:pt x="755" y="429"/>
                  </a:lnTo>
                  <a:lnTo>
                    <a:pt x="768" y="460"/>
                  </a:lnTo>
                  <a:lnTo>
                    <a:pt x="780" y="493"/>
                  </a:lnTo>
                  <a:lnTo>
                    <a:pt x="792" y="526"/>
                  </a:lnTo>
                  <a:lnTo>
                    <a:pt x="801" y="562"/>
                  </a:lnTo>
                  <a:lnTo>
                    <a:pt x="810" y="597"/>
                  </a:lnTo>
                  <a:lnTo>
                    <a:pt x="818" y="634"/>
                  </a:lnTo>
                  <a:lnTo>
                    <a:pt x="825" y="672"/>
                  </a:lnTo>
                  <a:lnTo>
                    <a:pt x="830" y="711"/>
                  </a:lnTo>
                  <a:lnTo>
                    <a:pt x="834" y="752"/>
                  </a:lnTo>
                  <a:lnTo>
                    <a:pt x="837" y="794"/>
                  </a:lnTo>
                  <a:lnTo>
                    <a:pt x="837" y="799"/>
                  </a:lnTo>
                  <a:lnTo>
                    <a:pt x="840" y="802"/>
                  </a:lnTo>
                  <a:lnTo>
                    <a:pt x="840" y="802"/>
                  </a:lnTo>
                  <a:lnTo>
                    <a:pt x="844" y="808"/>
                  </a:lnTo>
                  <a:lnTo>
                    <a:pt x="847" y="815"/>
                  </a:lnTo>
                  <a:lnTo>
                    <a:pt x="847" y="822"/>
                  </a:lnTo>
                  <a:lnTo>
                    <a:pt x="846" y="829"/>
                  </a:lnTo>
                  <a:lnTo>
                    <a:pt x="846" y="829"/>
                  </a:lnTo>
                  <a:lnTo>
                    <a:pt x="843" y="833"/>
                  </a:lnTo>
                  <a:lnTo>
                    <a:pt x="840" y="836"/>
                  </a:lnTo>
                  <a:lnTo>
                    <a:pt x="836" y="837"/>
                  </a:lnTo>
                  <a:lnTo>
                    <a:pt x="831" y="838"/>
                  </a:lnTo>
                  <a:lnTo>
                    <a:pt x="831" y="838"/>
                  </a:lnTo>
                  <a:lnTo>
                    <a:pt x="829" y="838"/>
                  </a:lnTo>
                  <a:lnTo>
                    <a:pt x="829" y="838"/>
                  </a:lnTo>
                  <a:close/>
                  <a:moveTo>
                    <a:pt x="45" y="65"/>
                  </a:moveTo>
                  <a:lnTo>
                    <a:pt x="45" y="65"/>
                  </a:lnTo>
                  <a:lnTo>
                    <a:pt x="44" y="89"/>
                  </a:lnTo>
                  <a:lnTo>
                    <a:pt x="43" y="112"/>
                  </a:lnTo>
                  <a:lnTo>
                    <a:pt x="44" y="135"/>
                  </a:lnTo>
                  <a:lnTo>
                    <a:pt x="46" y="157"/>
                  </a:lnTo>
                  <a:lnTo>
                    <a:pt x="49" y="177"/>
                  </a:lnTo>
                  <a:lnTo>
                    <a:pt x="52" y="197"/>
                  </a:lnTo>
                  <a:lnTo>
                    <a:pt x="59" y="232"/>
                  </a:lnTo>
                  <a:lnTo>
                    <a:pt x="61" y="237"/>
                  </a:lnTo>
                  <a:lnTo>
                    <a:pt x="67" y="239"/>
                  </a:lnTo>
                  <a:lnTo>
                    <a:pt x="67" y="239"/>
                  </a:lnTo>
                  <a:lnTo>
                    <a:pt x="72" y="243"/>
                  </a:lnTo>
                  <a:lnTo>
                    <a:pt x="76" y="249"/>
                  </a:lnTo>
                  <a:lnTo>
                    <a:pt x="78" y="253"/>
                  </a:lnTo>
                  <a:lnTo>
                    <a:pt x="82" y="254"/>
                  </a:lnTo>
                  <a:lnTo>
                    <a:pt x="82" y="254"/>
                  </a:lnTo>
                  <a:lnTo>
                    <a:pt x="92" y="257"/>
                  </a:lnTo>
                  <a:lnTo>
                    <a:pt x="103" y="259"/>
                  </a:lnTo>
                  <a:lnTo>
                    <a:pt x="125" y="263"/>
                  </a:lnTo>
                  <a:lnTo>
                    <a:pt x="149" y="265"/>
                  </a:lnTo>
                  <a:lnTo>
                    <a:pt x="174" y="267"/>
                  </a:lnTo>
                  <a:lnTo>
                    <a:pt x="174" y="267"/>
                  </a:lnTo>
                  <a:lnTo>
                    <a:pt x="207" y="270"/>
                  </a:lnTo>
                  <a:lnTo>
                    <a:pt x="220" y="272"/>
                  </a:lnTo>
                  <a:lnTo>
                    <a:pt x="232" y="274"/>
                  </a:lnTo>
                  <a:lnTo>
                    <a:pt x="232" y="274"/>
                  </a:lnTo>
                  <a:lnTo>
                    <a:pt x="254" y="281"/>
                  </a:lnTo>
                  <a:lnTo>
                    <a:pt x="275" y="287"/>
                  </a:lnTo>
                  <a:lnTo>
                    <a:pt x="298" y="295"/>
                  </a:lnTo>
                  <a:lnTo>
                    <a:pt x="321" y="304"/>
                  </a:lnTo>
                  <a:lnTo>
                    <a:pt x="343" y="316"/>
                  </a:lnTo>
                  <a:lnTo>
                    <a:pt x="366" y="328"/>
                  </a:lnTo>
                  <a:lnTo>
                    <a:pt x="376" y="335"/>
                  </a:lnTo>
                  <a:lnTo>
                    <a:pt x="387" y="344"/>
                  </a:lnTo>
                  <a:lnTo>
                    <a:pt x="397" y="352"/>
                  </a:lnTo>
                  <a:lnTo>
                    <a:pt x="406" y="360"/>
                  </a:lnTo>
                  <a:lnTo>
                    <a:pt x="406" y="360"/>
                  </a:lnTo>
                  <a:lnTo>
                    <a:pt x="432" y="386"/>
                  </a:lnTo>
                  <a:lnTo>
                    <a:pt x="456" y="413"/>
                  </a:lnTo>
                  <a:lnTo>
                    <a:pt x="478" y="439"/>
                  </a:lnTo>
                  <a:lnTo>
                    <a:pt x="498" y="465"/>
                  </a:lnTo>
                  <a:lnTo>
                    <a:pt x="517" y="491"/>
                  </a:lnTo>
                  <a:lnTo>
                    <a:pt x="535" y="518"/>
                  </a:lnTo>
                  <a:lnTo>
                    <a:pt x="550" y="545"/>
                  </a:lnTo>
                  <a:lnTo>
                    <a:pt x="565" y="574"/>
                  </a:lnTo>
                  <a:lnTo>
                    <a:pt x="565" y="574"/>
                  </a:lnTo>
                  <a:lnTo>
                    <a:pt x="571" y="585"/>
                  </a:lnTo>
                  <a:lnTo>
                    <a:pt x="575" y="598"/>
                  </a:lnTo>
                  <a:lnTo>
                    <a:pt x="578" y="611"/>
                  </a:lnTo>
                  <a:lnTo>
                    <a:pt x="581" y="625"/>
                  </a:lnTo>
                  <a:lnTo>
                    <a:pt x="585" y="653"/>
                  </a:lnTo>
                  <a:lnTo>
                    <a:pt x="588" y="680"/>
                  </a:lnTo>
                  <a:lnTo>
                    <a:pt x="588" y="680"/>
                  </a:lnTo>
                  <a:lnTo>
                    <a:pt x="591" y="707"/>
                  </a:lnTo>
                  <a:lnTo>
                    <a:pt x="594" y="734"/>
                  </a:lnTo>
                  <a:lnTo>
                    <a:pt x="598" y="747"/>
                  </a:lnTo>
                  <a:lnTo>
                    <a:pt x="601" y="759"/>
                  </a:lnTo>
                  <a:lnTo>
                    <a:pt x="604" y="771"/>
                  </a:lnTo>
                  <a:lnTo>
                    <a:pt x="609" y="783"/>
                  </a:lnTo>
                  <a:lnTo>
                    <a:pt x="612" y="791"/>
                  </a:lnTo>
                  <a:lnTo>
                    <a:pt x="625" y="791"/>
                  </a:lnTo>
                  <a:lnTo>
                    <a:pt x="625" y="791"/>
                  </a:lnTo>
                  <a:lnTo>
                    <a:pt x="704" y="791"/>
                  </a:lnTo>
                  <a:lnTo>
                    <a:pt x="742" y="792"/>
                  </a:lnTo>
                  <a:lnTo>
                    <a:pt x="781" y="793"/>
                  </a:lnTo>
                  <a:lnTo>
                    <a:pt x="795" y="794"/>
                  </a:lnTo>
                  <a:lnTo>
                    <a:pt x="794" y="780"/>
                  </a:lnTo>
                  <a:lnTo>
                    <a:pt x="794" y="780"/>
                  </a:lnTo>
                  <a:lnTo>
                    <a:pt x="791" y="740"/>
                  </a:lnTo>
                  <a:lnTo>
                    <a:pt x="787" y="701"/>
                  </a:lnTo>
                  <a:lnTo>
                    <a:pt x="781" y="664"/>
                  </a:lnTo>
                  <a:lnTo>
                    <a:pt x="775" y="628"/>
                  </a:lnTo>
                  <a:lnTo>
                    <a:pt x="768" y="594"/>
                  </a:lnTo>
                  <a:lnTo>
                    <a:pt x="760" y="560"/>
                  </a:lnTo>
                  <a:lnTo>
                    <a:pt x="750" y="528"/>
                  </a:lnTo>
                  <a:lnTo>
                    <a:pt x="739" y="497"/>
                  </a:lnTo>
                  <a:lnTo>
                    <a:pt x="728" y="467"/>
                  </a:lnTo>
                  <a:lnTo>
                    <a:pt x="715" y="439"/>
                  </a:lnTo>
                  <a:lnTo>
                    <a:pt x="702" y="411"/>
                  </a:lnTo>
                  <a:lnTo>
                    <a:pt x="686" y="384"/>
                  </a:lnTo>
                  <a:lnTo>
                    <a:pt x="671" y="358"/>
                  </a:lnTo>
                  <a:lnTo>
                    <a:pt x="654" y="333"/>
                  </a:lnTo>
                  <a:lnTo>
                    <a:pt x="636" y="310"/>
                  </a:lnTo>
                  <a:lnTo>
                    <a:pt x="616" y="287"/>
                  </a:lnTo>
                  <a:lnTo>
                    <a:pt x="616" y="287"/>
                  </a:lnTo>
                  <a:lnTo>
                    <a:pt x="590" y="259"/>
                  </a:lnTo>
                  <a:lnTo>
                    <a:pt x="562" y="233"/>
                  </a:lnTo>
                  <a:lnTo>
                    <a:pt x="535" y="209"/>
                  </a:lnTo>
                  <a:lnTo>
                    <a:pt x="506" y="187"/>
                  </a:lnTo>
                  <a:lnTo>
                    <a:pt x="476" y="166"/>
                  </a:lnTo>
                  <a:lnTo>
                    <a:pt x="445" y="147"/>
                  </a:lnTo>
                  <a:lnTo>
                    <a:pt x="412" y="131"/>
                  </a:lnTo>
                  <a:lnTo>
                    <a:pt x="379" y="115"/>
                  </a:lnTo>
                  <a:lnTo>
                    <a:pt x="343" y="102"/>
                  </a:lnTo>
                  <a:lnTo>
                    <a:pt x="307" y="90"/>
                  </a:lnTo>
                  <a:lnTo>
                    <a:pt x="270" y="80"/>
                  </a:lnTo>
                  <a:lnTo>
                    <a:pt x="231" y="71"/>
                  </a:lnTo>
                  <a:lnTo>
                    <a:pt x="190" y="65"/>
                  </a:lnTo>
                  <a:lnTo>
                    <a:pt x="147" y="60"/>
                  </a:lnTo>
                  <a:lnTo>
                    <a:pt x="104" y="55"/>
                  </a:lnTo>
                  <a:lnTo>
                    <a:pt x="58" y="53"/>
                  </a:lnTo>
                  <a:lnTo>
                    <a:pt x="47" y="53"/>
                  </a:lnTo>
                  <a:lnTo>
                    <a:pt x="45" y="65"/>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4" name="Freeform 904"/>
            <p:cNvSpPr>
              <a:spLocks noEditPoints="1"/>
            </p:cNvSpPr>
            <p:nvPr/>
          </p:nvSpPr>
          <p:spPr bwMode="auto">
            <a:xfrm>
              <a:off x="4214813" y="1193800"/>
              <a:ext cx="649288" cy="658813"/>
            </a:xfrm>
            <a:custGeom>
              <a:avLst/>
              <a:gdLst/>
              <a:ahLst/>
              <a:cxnLst>
                <a:cxn ang="0">
                  <a:pos x="980" y="1233"/>
                </a:cxn>
                <a:cxn ang="0">
                  <a:pos x="957" y="1244"/>
                </a:cxn>
                <a:cxn ang="0">
                  <a:pos x="943" y="1233"/>
                </a:cxn>
                <a:cxn ang="0">
                  <a:pos x="933" y="1152"/>
                </a:cxn>
                <a:cxn ang="0">
                  <a:pos x="929" y="1000"/>
                </a:cxn>
                <a:cxn ang="0">
                  <a:pos x="911" y="872"/>
                </a:cxn>
                <a:cxn ang="0">
                  <a:pos x="879" y="776"/>
                </a:cxn>
                <a:cxn ang="0">
                  <a:pos x="828" y="668"/>
                </a:cxn>
                <a:cxn ang="0">
                  <a:pos x="764" y="576"/>
                </a:cxn>
                <a:cxn ang="0">
                  <a:pos x="699" y="508"/>
                </a:cxn>
                <a:cxn ang="0">
                  <a:pos x="604" y="435"/>
                </a:cxn>
                <a:cxn ang="0">
                  <a:pos x="504" y="380"/>
                </a:cxn>
                <a:cxn ang="0">
                  <a:pos x="287" y="307"/>
                </a:cxn>
                <a:cxn ang="0">
                  <a:pos x="25" y="257"/>
                </a:cxn>
                <a:cxn ang="0">
                  <a:pos x="14" y="251"/>
                </a:cxn>
                <a:cxn ang="0">
                  <a:pos x="13" y="231"/>
                </a:cxn>
                <a:cxn ang="0">
                  <a:pos x="5" y="215"/>
                </a:cxn>
                <a:cxn ang="0">
                  <a:pos x="1" y="69"/>
                </a:cxn>
                <a:cxn ang="0">
                  <a:pos x="3" y="8"/>
                </a:cxn>
                <a:cxn ang="0">
                  <a:pos x="16" y="0"/>
                </a:cxn>
                <a:cxn ang="0">
                  <a:pos x="33" y="2"/>
                </a:cxn>
                <a:cxn ang="0">
                  <a:pos x="79" y="13"/>
                </a:cxn>
                <a:cxn ang="0">
                  <a:pos x="281" y="38"/>
                </a:cxn>
                <a:cxn ang="0">
                  <a:pos x="459" y="74"/>
                </a:cxn>
                <a:cxn ang="0">
                  <a:pos x="545" y="107"/>
                </a:cxn>
                <a:cxn ang="0">
                  <a:pos x="768" y="239"/>
                </a:cxn>
                <a:cxn ang="0">
                  <a:pos x="867" y="321"/>
                </a:cxn>
                <a:cxn ang="0">
                  <a:pos x="942" y="400"/>
                </a:cxn>
                <a:cxn ang="0">
                  <a:pos x="1027" y="510"/>
                </a:cxn>
                <a:cxn ang="0">
                  <a:pos x="1093" y="622"/>
                </a:cxn>
                <a:cxn ang="0">
                  <a:pos x="1131" y="712"/>
                </a:cxn>
                <a:cxn ang="0">
                  <a:pos x="1178" y="904"/>
                </a:cxn>
                <a:cxn ang="0">
                  <a:pos x="1215" y="1189"/>
                </a:cxn>
                <a:cxn ang="0">
                  <a:pos x="1227" y="1208"/>
                </a:cxn>
                <a:cxn ang="0">
                  <a:pos x="1219" y="1230"/>
                </a:cxn>
                <a:cxn ang="0">
                  <a:pos x="1208" y="1232"/>
                </a:cxn>
                <a:cxn ang="0">
                  <a:pos x="1106" y="1233"/>
                </a:cxn>
                <a:cxn ang="0">
                  <a:pos x="997" y="1244"/>
                </a:cxn>
                <a:cxn ang="0">
                  <a:pos x="45" y="117"/>
                </a:cxn>
                <a:cxn ang="0">
                  <a:pos x="66" y="221"/>
                </a:cxn>
                <a:cxn ang="0">
                  <a:pos x="362" y="283"/>
                </a:cxn>
                <a:cxn ang="0">
                  <a:pos x="548" y="352"/>
                </a:cxn>
                <a:cxn ang="0">
                  <a:pos x="654" y="414"/>
                </a:cxn>
                <a:cxn ang="0">
                  <a:pos x="750" y="498"/>
                </a:cxn>
                <a:cxn ang="0">
                  <a:pos x="839" y="609"/>
                </a:cxn>
                <a:cxn ang="0">
                  <a:pos x="931" y="792"/>
                </a:cxn>
                <a:cxn ang="0">
                  <a:pos x="958" y="912"/>
                </a:cxn>
                <a:cxn ang="0">
                  <a:pos x="968" y="1048"/>
                </a:cxn>
                <a:cxn ang="0">
                  <a:pos x="995" y="1203"/>
                </a:cxn>
                <a:cxn ang="0">
                  <a:pos x="1048" y="1197"/>
                </a:cxn>
                <a:cxn ang="0">
                  <a:pos x="1172" y="1175"/>
                </a:cxn>
                <a:cxn ang="0">
                  <a:pos x="1146" y="947"/>
                </a:cxn>
                <a:cxn ang="0">
                  <a:pos x="1106" y="764"/>
                </a:cxn>
                <a:cxn ang="0">
                  <a:pos x="1065" y="665"/>
                </a:cxn>
                <a:cxn ang="0">
                  <a:pos x="993" y="536"/>
                </a:cxn>
                <a:cxn ang="0">
                  <a:pos x="905" y="420"/>
                </a:cxn>
                <a:cxn ang="0">
                  <a:pos x="825" y="340"/>
                </a:cxn>
                <a:cxn ang="0">
                  <a:pos x="671" y="222"/>
                </a:cxn>
                <a:cxn ang="0">
                  <a:pos x="536" y="148"/>
                </a:cxn>
                <a:cxn ang="0">
                  <a:pos x="419" y="106"/>
                </a:cxn>
                <a:cxn ang="0">
                  <a:pos x="181" y="68"/>
                </a:cxn>
                <a:cxn ang="0">
                  <a:pos x="43" y="65"/>
                </a:cxn>
              </a:cxnLst>
              <a:rect l="0" t="0" r="r" b="b"/>
              <a:pathLst>
                <a:path w="1227" h="1244">
                  <a:moveTo>
                    <a:pt x="997" y="1244"/>
                  </a:moveTo>
                  <a:lnTo>
                    <a:pt x="997" y="1244"/>
                  </a:lnTo>
                  <a:lnTo>
                    <a:pt x="992" y="1243"/>
                  </a:lnTo>
                  <a:lnTo>
                    <a:pt x="987" y="1241"/>
                  </a:lnTo>
                  <a:lnTo>
                    <a:pt x="980" y="1233"/>
                  </a:lnTo>
                  <a:lnTo>
                    <a:pt x="971" y="1239"/>
                  </a:lnTo>
                  <a:lnTo>
                    <a:pt x="971" y="1239"/>
                  </a:lnTo>
                  <a:lnTo>
                    <a:pt x="965" y="1243"/>
                  </a:lnTo>
                  <a:lnTo>
                    <a:pt x="957" y="1244"/>
                  </a:lnTo>
                  <a:lnTo>
                    <a:pt x="957" y="1244"/>
                  </a:lnTo>
                  <a:lnTo>
                    <a:pt x="953" y="1243"/>
                  </a:lnTo>
                  <a:lnTo>
                    <a:pt x="948" y="1241"/>
                  </a:lnTo>
                  <a:lnTo>
                    <a:pt x="946" y="1239"/>
                  </a:lnTo>
                  <a:lnTo>
                    <a:pt x="945" y="1236"/>
                  </a:lnTo>
                  <a:lnTo>
                    <a:pt x="943" y="1233"/>
                  </a:lnTo>
                  <a:lnTo>
                    <a:pt x="942" y="1229"/>
                  </a:lnTo>
                  <a:lnTo>
                    <a:pt x="942" y="1229"/>
                  </a:lnTo>
                  <a:lnTo>
                    <a:pt x="939" y="1211"/>
                  </a:lnTo>
                  <a:lnTo>
                    <a:pt x="936" y="1191"/>
                  </a:lnTo>
                  <a:lnTo>
                    <a:pt x="933" y="1152"/>
                  </a:lnTo>
                  <a:lnTo>
                    <a:pt x="932" y="1113"/>
                  </a:lnTo>
                  <a:lnTo>
                    <a:pt x="931" y="1075"/>
                  </a:lnTo>
                  <a:lnTo>
                    <a:pt x="931" y="1075"/>
                  </a:lnTo>
                  <a:lnTo>
                    <a:pt x="930" y="1025"/>
                  </a:lnTo>
                  <a:lnTo>
                    <a:pt x="929" y="1000"/>
                  </a:lnTo>
                  <a:lnTo>
                    <a:pt x="927" y="974"/>
                  </a:lnTo>
                  <a:lnTo>
                    <a:pt x="925" y="948"/>
                  </a:lnTo>
                  <a:lnTo>
                    <a:pt x="921" y="923"/>
                  </a:lnTo>
                  <a:lnTo>
                    <a:pt x="917" y="898"/>
                  </a:lnTo>
                  <a:lnTo>
                    <a:pt x="911" y="872"/>
                  </a:lnTo>
                  <a:lnTo>
                    <a:pt x="911" y="872"/>
                  </a:lnTo>
                  <a:lnTo>
                    <a:pt x="903" y="847"/>
                  </a:lnTo>
                  <a:lnTo>
                    <a:pt x="896" y="822"/>
                  </a:lnTo>
                  <a:lnTo>
                    <a:pt x="888" y="798"/>
                  </a:lnTo>
                  <a:lnTo>
                    <a:pt x="879" y="776"/>
                  </a:lnTo>
                  <a:lnTo>
                    <a:pt x="870" y="753"/>
                  </a:lnTo>
                  <a:lnTo>
                    <a:pt x="860" y="730"/>
                  </a:lnTo>
                  <a:lnTo>
                    <a:pt x="850" y="710"/>
                  </a:lnTo>
                  <a:lnTo>
                    <a:pt x="839" y="688"/>
                  </a:lnTo>
                  <a:lnTo>
                    <a:pt x="828" y="668"/>
                  </a:lnTo>
                  <a:lnTo>
                    <a:pt x="817" y="649"/>
                  </a:lnTo>
                  <a:lnTo>
                    <a:pt x="804" y="629"/>
                  </a:lnTo>
                  <a:lnTo>
                    <a:pt x="791" y="610"/>
                  </a:lnTo>
                  <a:lnTo>
                    <a:pt x="777" y="593"/>
                  </a:lnTo>
                  <a:lnTo>
                    <a:pt x="764" y="576"/>
                  </a:lnTo>
                  <a:lnTo>
                    <a:pt x="749" y="559"/>
                  </a:lnTo>
                  <a:lnTo>
                    <a:pt x="735" y="543"/>
                  </a:lnTo>
                  <a:lnTo>
                    <a:pt x="735" y="543"/>
                  </a:lnTo>
                  <a:lnTo>
                    <a:pt x="717" y="526"/>
                  </a:lnTo>
                  <a:lnTo>
                    <a:pt x="699" y="508"/>
                  </a:lnTo>
                  <a:lnTo>
                    <a:pt x="680" y="493"/>
                  </a:lnTo>
                  <a:lnTo>
                    <a:pt x="662" y="477"/>
                  </a:lnTo>
                  <a:lnTo>
                    <a:pt x="643" y="462"/>
                  </a:lnTo>
                  <a:lnTo>
                    <a:pt x="623" y="448"/>
                  </a:lnTo>
                  <a:lnTo>
                    <a:pt x="604" y="435"/>
                  </a:lnTo>
                  <a:lnTo>
                    <a:pt x="584" y="422"/>
                  </a:lnTo>
                  <a:lnTo>
                    <a:pt x="565" y="411"/>
                  </a:lnTo>
                  <a:lnTo>
                    <a:pt x="544" y="400"/>
                  </a:lnTo>
                  <a:lnTo>
                    <a:pt x="523" y="389"/>
                  </a:lnTo>
                  <a:lnTo>
                    <a:pt x="504" y="380"/>
                  </a:lnTo>
                  <a:lnTo>
                    <a:pt x="461" y="361"/>
                  </a:lnTo>
                  <a:lnTo>
                    <a:pt x="419" y="346"/>
                  </a:lnTo>
                  <a:lnTo>
                    <a:pt x="375" y="332"/>
                  </a:lnTo>
                  <a:lnTo>
                    <a:pt x="331" y="318"/>
                  </a:lnTo>
                  <a:lnTo>
                    <a:pt x="287" y="307"/>
                  </a:lnTo>
                  <a:lnTo>
                    <a:pt x="241" y="296"/>
                  </a:lnTo>
                  <a:lnTo>
                    <a:pt x="195" y="287"/>
                  </a:lnTo>
                  <a:lnTo>
                    <a:pt x="149" y="279"/>
                  </a:lnTo>
                  <a:lnTo>
                    <a:pt x="55" y="262"/>
                  </a:lnTo>
                  <a:lnTo>
                    <a:pt x="25" y="257"/>
                  </a:lnTo>
                  <a:lnTo>
                    <a:pt x="25" y="257"/>
                  </a:lnTo>
                  <a:lnTo>
                    <a:pt x="18" y="254"/>
                  </a:lnTo>
                  <a:lnTo>
                    <a:pt x="16" y="253"/>
                  </a:lnTo>
                  <a:lnTo>
                    <a:pt x="14" y="251"/>
                  </a:lnTo>
                  <a:lnTo>
                    <a:pt x="14" y="251"/>
                  </a:lnTo>
                  <a:lnTo>
                    <a:pt x="12" y="248"/>
                  </a:lnTo>
                  <a:lnTo>
                    <a:pt x="11" y="245"/>
                  </a:lnTo>
                  <a:lnTo>
                    <a:pt x="11" y="241"/>
                  </a:lnTo>
                  <a:lnTo>
                    <a:pt x="12" y="236"/>
                  </a:lnTo>
                  <a:lnTo>
                    <a:pt x="13" y="231"/>
                  </a:lnTo>
                  <a:lnTo>
                    <a:pt x="9" y="227"/>
                  </a:lnTo>
                  <a:lnTo>
                    <a:pt x="9" y="227"/>
                  </a:lnTo>
                  <a:lnTo>
                    <a:pt x="6" y="221"/>
                  </a:lnTo>
                  <a:lnTo>
                    <a:pt x="5" y="215"/>
                  </a:lnTo>
                  <a:lnTo>
                    <a:pt x="5" y="215"/>
                  </a:lnTo>
                  <a:lnTo>
                    <a:pt x="4" y="165"/>
                  </a:lnTo>
                  <a:lnTo>
                    <a:pt x="3" y="117"/>
                  </a:lnTo>
                  <a:lnTo>
                    <a:pt x="3" y="116"/>
                  </a:lnTo>
                  <a:lnTo>
                    <a:pt x="3" y="116"/>
                  </a:lnTo>
                  <a:lnTo>
                    <a:pt x="1" y="69"/>
                  </a:lnTo>
                  <a:lnTo>
                    <a:pt x="0" y="20"/>
                  </a:lnTo>
                  <a:lnTo>
                    <a:pt x="0" y="20"/>
                  </a:lnTo>
                  <a:lnTo>
                    <a:pt x="0" y="15"/>
                  </a:lnTo>
                  <a:lnTo>
                    <a:pt x="1" y="11"/>
                  </a:lnTo>
                  <a:lnTo>
                    <a:pt x="3" y="8"/>
                  </a:lnTo>
                  <a:lnTo>
                    <a:pt x="5" y="5"/>
                  </a:lnTo>
                  <a:lnTo>
                    <a:pt x="5" y="5"/>
                  </a:lnTo>
                  <a:lnTo>
                    <a:pt x="8" y="3"/>
                  </a:lnTo>
                  <a:lnTo>
                    <a:pt x="12" y="1"/>
                  </a:lnTo>
                  <a:lnTo>
                    <a:pt x="16" y="0"/>
                  </a:lnTo>
                  <a:lnTo>
                    <a:pt x="20" y="0"/>
                  </a:lnTo>
                  <a:lnTo>
                    <a:pt x="20" y="0"/>
                  </a:lnTo>
                  <a:lnTo>
                    <a:pt x="24" y="0"/>
                  </a:lnTo>
                  <a:lnTo>
                    <a:pt x="28" y="1"/>
                  </a:lnTo>
                  <a:lnTo>
                    <a:pt x="33" y="2"/>
                  </a:lnTo>
                  <a:lnTo>
                    <a:pt x="36" y="4"/>
                  </a:lnTo>
                  <a:lnTo>
                    <a:pt x="38" y="7"/>
                  </a:lnTo>
                  <a:lnTo>
                    <a:pt x="41" y="7"/>
                  </a:lnTo>
                  <a:lnTo>
                    <a:pt x="41" y="7"/>
                  </a:lnTo>
                  <a:lnTo>
                    <a:pt x="79" y="13"/>
                  </a:lnTo>
                  <a:lnTo>
                    <a:pt x="116" y="19"/>
                  </a:lnTo>
                  <a:lnTo>
                    <a:pt x="191" y="27"/>
                  </a:lnTo>
                  <a:lnTo>
                    <a:pt x="191" y="27"/>
                  </a:lnTo>
                  <a:lnTo>
                    <a:pt x="236" y="32"/>
                  </a:lnTo>
                  <a:lnTo>
                    <a:pt x="281" y="38"/>
                  </a:lnTo>
                  <a:lnTo>
                    <a:pt x="326" y="44"/>
                  </a:lnTo>
                  <a:lnTo>
                    <a:pt x="371" y="53"/>
                  </a:lnTo>
                  <a:lnTo>
                    <a:pt x="416" y="62"/>
                  </a:lnTo>
                  <a:lnTo>
                    <a:pt x="437" y="68"/>
                  </a:lnTo>
                  <a:lnTo>
                    <a:pt x="459" y="74"/>
                  </a:lnTo>
                  <a:lnTo>
                    <a:pt x="481" y="82"/>
                  </a:lnTo>
                  <a:lnTo>
                    <a:pt x="503" y="90"/>
                  </a:lnTo>
                  <a:lnTo>
                    <a:pt x="524" y="98"/>
                  </a:lnTo>
                  <a:lnTo>
                    <a:pt x="545" y="107"/>
                  </a:lnTo>
                  <a:lnTo>
                    <a:pt x="545" y="107"/>
                  </a:lnTo>
                  <a:lnTo>
                    <a:pt x="600" y="135"/>
                  </a:lnTo>
                  <a:lnTo>
                    <a:pt x="651" y="163"/>
                  </a:lnTo>
                  <a:lnTo>
                    <a:pt x="701" y="193"/>
                  </a:lnTo>
                  <a:lnTo>
                    <a:pt x="746" y="223"/>
                  </a:lnTo>
                  <a:lnTo>
                    <a:pt x="768" y="239"/>
                  </a:lnTo>
                  <a:lnTo>
                    <a:pt x="790" y="255"/>
                  </a:lnTo>
                  <a:lnTo>
                    <a:pt x="809" y="271"/>
                  </a:lnTo>
                  <a:lnTo>
                    <a:pt x="830" y="287"/>
                  </a:lnTo>
                  <a:lnTo>
                    <a:pt x="849" y="304"/>
                  </a:lnTo>
                  <a:lnTo>
                    <a:pt x="867" y="321"/>
                  </a:lnTo>
                  <a:lnTo>
                    <a:pt x="885" y="338"/>
                  </a:lnTo>
                  <a:lnTo>
                    <a:pt x="902" y="355"/>
                  </a:lnTo>
                  <a:lnTo>
                    <a:pt x="902" y="355"/>
                  </a:lnTo>
                  <a:lnTo>
                    <a:pt x="922" y="377"/>
                  </a:lnTo>
                  <a:lnTo>
                    <a:pt x="942" y="400"/>
                  </a:lnTo>
                  <a:lnTo>
                    <a:pt x="960" y="421"/>
                  </a:lnTo>
                  <a:lnTo>
                    <a:pt x="979" y="443"/>
                  </a:lnTo>
                  <a:lnTo>
                    <a:pt x="995" y="466"/>
                  </a:lnTo>
                  <a:lnTo>
                    <a:pt x="1012" y="487"/>
                  </a:lnTo>
                  <a:lnTo>
                    <a:pt x="1027" y="510"/>
                  </a:lnTo>
                  <a:lnTo>
                    <a:pt x="1042" y="532"/>
                  </a:lnTo>
                  <a:lnTo>
                    <a:pt x="1056" y="555"/>
                  </a:lnTo>
                  <a:lnTo>
                    <a:pt x="1070" y="577"/>
                  </a:lnTo>
                  <a:lnTo>
                    <a:pt x="1082" y="599"/>
                  </a:lnTo>
                  <a:lnTo>
                    <a:pt x="1093" y="622"/>
                  </a:lnTo>
                  <a:lnTo>
                    <a:pt x="1104" y="645"/>
                  </a:lnTo>
                  <a:lnTo>
                    <a:pt x="1114" y="666"/>
                  </a:lnTo>
                  <a:lnTo>
                    <a:pt x="1122" y="689"/>
                  </a:lnTo>
                  <a:lnTo>
                    <a:pt x="1131" y="712"/>
                  </a:lnTo>
                  <a:lnTo>
                    <a:pt x="1131" y="712"/>
                  </a:lnTo>
                  <a:lnTo>
                    <a:pt x="1139" y="735"/>
                  </a:lnTo>
                  <a:lnTo>
                    <a:pt x="1146" y="759"/>
                  </a:lnTo>
                  <a:lnTo>
                    <a:pt x="1158" y="807"/>
                  </a:lnTo>
                  <a:lnTo>
                    <a:pt x="1169" y="855"/>
                  </a:lnTo>
                  <a:lnTo>
                    <a:pt x="1178" y="904"/>
                  </a:lnTo>
                  <a:lnTo>
                    <a:pt x="1186" y="952"/>
                  </a:lnTo>
                  <a:lnTo>
                    <a:pt x="1193" y="1002"/>
                  </a:lnTo>
                  <a:lnTo>
                    <a:pt x="1205" y="1099"/>
                  </a:lnTo>
                  <a:lnTo>
                    <a:pt x="1205" y="1099"/>
                  </a:lnTo>
                  <a:lnTo>
                    <a:pt x="1215" y="1189"/>
                  </a:lnTo>
                  <a:lnTo>
                    <a:pt x="1216" y="1193"/>
                  </a:lnTo>
                  <a:lnTo>
                    <a:pt x="1219" y="1196"/>
                  </a:lnTo>
                  <a:lnTo>
                    <a:pt x="1219" y="1196"/>
                  </a:lnTo>
                  <a:lnTo>
                    <a:pt x="1224" y="1201"/>
                  </a:lnTo>
                  <a:lnTo>
                    <a:pt x="1227" y="1208"/>
                  </a:lnTo>
                  <a:lnTo>
                    <a:pt x="1227" y="1216"/>
                  </a:lnTo>
                  <a:lnTo>
                    <a:pt x="1226" y="1223"/>
                  </a:lnTo>
                  <a:lnTo>
                    <a:pt x="1226" y="1223"/>
                  </a:lnTo>
                  <a:lnTo>
                    <a:pt x="1222" y="1227"/>
                  </a:lnTo>
                  <a:lnTo>
                    <a:pt x="1219" y="1230"/>
                  </a:lnTo>
                  <a:lnTo>
                    <a:pt x="1215" y="1232"/>
                  </a:lnTo>
                  <a:lnTo>
                    <a:pt x="1210" y="1233"/>
                  </a:lnTo>
                  <a:lnTo>
                    <a:pt x="1210" y="1233"/>
                  </a:lnTo>
                  <a:lnTo>
                    <a:pt x="1208" y="1232"/>
                  </a:lnTo>
                  <a:lnTo>
                    <a:pt x="1208" y="1232"/>
                  </a:lnTo>
                  <a:lnTo>
                    <a:pt x="1188" y="1231"/>
                  </a:lnTo>
                  <a:lnTo>
                    <a:pt x="1167" y="1231"/>
                  </a:lnTo>
                  <a:lnTo>
                    <a:pt x="1167" y="1231"/>
                  </a:lnTo>
                  <a:lnTo>
                    <a:pt x="1137" y="1232"/>
                  </a:lnTo>
                  <a:lnTo>
                    <a:pt x="1106" y="1233"/>
                  </a:lnTo>
                  <a:lnTo>
                    <a:pt x="1046" y="1239"/>
                  </a:lnTo>
                  <a:lnTo>
                    <a:pt x="1046" y="1239"/>
                  </a:lnTo>
                  <a:lnTo>
                    <a:pt x="1000" y="1244"/>
                  </a:lnTo>
                  <a:lnTo>
                    <a:pt x="1000" y="1244"/>
                  </a:lnTo>
                  <a:lnTo>
                    <a:pt x="997" y="1244"/>
                  </a:lnTo>
                  <a:lnTo>
                    <a:pt x="997" y="1244"/>
                  </a:lnTo>
                  <a:close/>
                  <a:moveTo>
                    <a:pt x="43" y="65"/>
                  </a:moveTo>
                  <a:lnTo>
                    <a:pt x="43" y="65"/>
                  </a:lnTo>
                  <a:lnTo>
                    <a:pt x="45" y="117"/>
                  </a:lnTo>
                  <a:lnTo>
                    <a:pt x="45" y="117"/>
                  </a:lnTo>
                  <a:lnTo>
                    <a:pt x="46" y="162"/>
                  </a:lnTo>
                  <a:lnTo>
                    <a:pt x="47" y="208"/>
                  </a:lnTo>
                  <a:lnTo>
                    <a:pt x="47" y="218"/>
                  </a:lnTo>
                  <a:lnTo>
                    <a:pt x="66" y="221"/>
                  </a:lnTo>
                  <a:lnTo>
                    <a:pt x="66" y="221"/>
                  </a:lnTo>
                  <a:lnTo>
                    <a:pt x="166" y="240"/>
                  </a:lnTo>
                  <a:lnTo>
                    <a:pt x="215" y="249"/>
                  </a:lnTo>
                  <a:lnTo>
                    <a:pt x="265" y="259"/>
                  </a:lnTo>
                  <a:lnTo>
                    <a:pt x="314" y="271"/>
                  </a:lnTo>
                  <a:lnTo>
                    <a:pt x="362" y="283"/>
                  </a:lnTo>
                  <a:lnTo>
                    <a:pt x="411" y="297"/>
                  </a:lnTo>
                  <a:lnTo>
                    <a:pt x="457" y="313"/>
                  </a:lnTo>
                  <a:lnTo>
                    <a:pt x="504" y="332"/>
                  </a:lnTo>
                  <a:lnTo>
                    <a:pt x="526" y="341"/>
                  </a:lnTo>
                  <a:lnTo>
                    <a:pt x="548" y="352"/>
                  </a:lnTo>
                  <a:lnTo>
                    <a:pt x="571" y="363"/>
                  </a:lnTo>
                  <a:lnTo>
                    <a:pt x="592" y="375"/>
                  </a:lnTo>
                  <a:lnTo>
                    <a:pt x="613" y="387"/>
                  </a:lnTo>
                  <a:lnTo>
                    <a:pt x="634" y="401"/>
                  </a:lnTo>
                  <a:lnTo>
                    <a:pt x="654" y="414"/>
                  </a:lnTo>
                  <a:lnTo>
                    <a:pt x="675" y="430"/>
                  </a:lnTo>
                  <a:lnTo>
                    <a:pt x="695" y="445"/>
                  </a:lnTo>
                  <a:lnTo>
                    <a:pt x="713" y="462"/>
                  </a:lnTo>
                  <a:lnTo>
                    <a:pt x="732" y="479"/>
                  </a:lnTo>
                  <a:lnTo>
                    <a:pt x="750" y="498"/>
                  </a:lnTo>
                  <a:lnTo>
                    <a:pt x="768" y="516"/>
                  </a:lnTo>
                  <a:lnTo>
                    <a:pt x="786" y="537"/>
                  </a:lnTo>
                  <a:lnTo>
                    <a:pt x="786" y="537"/>
                  </a:lnTo>
                  <a:lnTo>
                    <a:pt x="813" y="573"/>
                  </a:lnTo>
                  <a:lnTo>
                    <a:pt x="839" y="609"/>
                  </a:lnTo>
                  <a:lnTo>
                    <a:pt x="862" y="646"/>
                  </a:lnTo>
                  <a:lnTo>
                    <a:pt x="884" y="683"/>
                  </a:lnTo>
                  <a:lnTo>
                    <a:pt x="902" y="719"/>
                  </a:lnTo>
                  <a:lnTo>
                    <a:pt x="918" y="756"/>
                  </a:lnTo>
                  <a:lnTo>
                    <a:pt x="931" y="792"/>
                  </a:lnTo>
                  <a:lnTo>
                    <a:pt x="943" y="829"/>
                  </a:lnTo>
                  <a:lnTo>
                    <a:pt x="943" y="829"/>
                  </a:lnTo>
                  <a:lnTo>
                    <a:pt x="949" y="856"/>
                  </a:lnTo>
                  <a:lnTo>
                    <a:pt x="954" y="884"/>
                  </a:lnTo>
                  <a:lnTo>
                    <a:pt x="958" y="912"/>
                  </a:lnTo>
                  <a:lnTo>
                    <a:pt x="961" y="939"/>
                  </a:lnTo>
                  <a:lnTo>
                    <a:pt x="964" y="967"/>
                  </a:lnTo>
                  <a:lnTo>
                    <a:pt x="965" y="994"/>
                  </a:lnTo>
                  <a:lnTo>
                    <a:pt x="968" y="1048"/>
                  </a:lnTo>
                  <a:lnTo>
                    <a:pt x="968" y="1048"/>
                  </a:lnTo>
                  <a:lnTo>
                    <a:pt x="971" y="1120"/>
                  </a:lnTo>
                  <a:lnTo>
                    <a:pt x="975" y="1157"/>
                  </a:lnTo>
                  <a:lnTo>
                    <a:pt x="979" y="1193"/>
                  </a:lnTo>
                  <a:lnTo>
                    <a:pt x="981" y="1208"/>
                  </a:lnTo>
                  <a:lnTo>
                    <a:pt x="995" y="1203"/>
                  </a:lnTo>
                  <a:lnTo>
                    <a:pt x="995" y="1203"/>
                  </a:lnTo>
                  <a:lnTo>
                    <a:pt x="1002" y="1201"/>
                  </a:lnTo>
                  <a:lnTo>
                    <a:pt x="1002" y="1201"/>
                  </a:lnTo>
                  <a:lnTo>
                    <a:pt x="1048" y="1197"/>
                  </a:lnTo>
                  <a:lnTo>
                    <a:pt x="1048" y="1197"/>
                  </a:lnTo>
                  <a:lnTo>
                    <a:pt x="1104" y="1192"/>
                  </a:lnTo>
                  <a:lnTo>
                    <a:pt x="1132" y="1190"/>
                  </a:lnTo>
                  <a:lnTo>
                    <a:pt x="1159" y="1189"/>
                  </a:lnTo>
                  <a:lnTo>
                    <a:pt x="1174" y="1189"/>
                  </a:lnTo>
                  <a:lnTo>
                    <a:pt x="1172" y="1175"/>
                  </a:lnTo>
                  <a:lnTo>
                    <a:pt x="1172" y="1175"/>
                  </a:lnTo>
                  <a:lnTo>
                    <a:pt x="1162" y="1087"/>
                  </a:lnTo>
                  <a:lnTo>
                    <a:pt x="1162" y="1087"/>
                  </a:lnTo>
                  <a:lnTo>
                    <a:pt x="1151" y="994"/>
                  </a:lnTo>
                  <a:lnTo>
                    <a:pt x="1146" y="947"/>
                  </a:lnTo>
                  <a:lnTo>
                    <a:pt x="1138" y="901"/>
                  </a:lnTo>
                  <a:lnTo>
                    <a:pt x="1130" y="855"/>
                  </a:lnTo>
                  <a:lnTo>
                    <a:pt x="1118" y="810"/>
                  </a:lnTo>
                  <a:lnTo>
                    <a:pt x="1112" y="787"/>
                  </a:lnTo>
                  <a:lnTo>
                    <a:pt x="1106" y="764"/>
                  </a:lnTo>
                  <a:lnTo>
                    <a:pt x="1097" y="743"/>
                  </a:lnTo>
                  <a:lnTo>
                    <a:pt x="1089" y="721"/>
                  </a:lnTo>
                  <a:lnTo>
                    <a:pt x="1089" y="721"/>
                  </a:lnTo>
                  <a:lnTo>
                    <a:pt x="1078" y="693"/>
                  </a:lnTo>
                  <a:lnTo>
                    <a:pt x="1065" y="665"/>
                  </a:lnTo>
                  <a:lnTo>
                    <a:pt x="1052" y="638"/>
                  </a:lnTo>
                  <a:lnTo>
                    <a:pt x="1039" y="612"/>
                  </a:lnTo>
                  <a:lnTo>
                    <a:pt x="1024" y="586"/>
                  </a:lnTo>
                  <a:lnTo>
                    <a:pt x="1010" y="561"/>
                  </a:lnTo>
                  <a:lnTo>
                    <a:pt x="993" y="536"/>
                  </a:lnTo>
                  <a:lnTo>
                    <a:pt x="978" y="511"/>
                  </a:lnTo>
                  <a:lnTo>
                    <a:pt x="960" y="487"/>
                  </a:lnTo>
                  <a:lnTo>
                    <a:pt x="943" y="465"/>
                  </a:lnTo>
                  <a:lnTo>
                    <a:pt x="924" y="442"/>
                  </a:lnTo>
                  <a:lnTo>
                    <a:pt x="905" y="420"/>
                  </a:lnTo>
                  <a:lnTo>
                    <a:pt x="886" y="399"/>
                  </a:lnTo>
                  <a:lnTo>
                    <a:pt x="866" y="378"/>
                  </a:lnTo>
                  <a:lnTo>
                    <a:pt x="845" y="358"/>
                  </a:lnTo>
                  <a:lnTo>
                    <a:pt x="825" y="340"/>
                  </a:lnTo>
                  <a:lnTo>
                    <a:pt x="825" y="340"/>
                  </a:lnTo>
                  <a:lnTo>
                    <a:pt x="786" y="307"/>
                  </a:lnTo>
                  <a:lnTo>
                    <a:pt x="743" y="273"/>
                  </a:lnTo>
                  <a:lnTo>
                    <a:pt x="719" y="256"/>
                  </a:lnTo>
                  <a:lnTo>
                    <a:pt x="696" y="239"/>
                  </a:lnTo>
                  <a:lnTo>
                    <a:pt x="671" y="222"/>
                  </a:lnTo>
                  <a:lnTo>
                    <a:pt x="645" y="206"/>
                  </a:lnTo>
                  <a:lnTo>
                    <a:pt x="619" y="190"/>
                  </a:lnTo>
                  <a:lnTo>
                    <a:pt x="591" y="176"/>
                  </a:lnTo>
                  <a:lnTo>
                    <a:pt x="565" y="161"/>
                  </a:lnTo>
                  <a:lnTo>
                    <a:pt x="536" y="148"/>
                  </a:lnTo>
                  <a:lnTo>
                    <a:pt x="507" y="135"/>
                  </a:lnTo>
                  <a:lnTo>
                    <a:pt x="478" y="124"/>
                  </a:lnTo>
                  <a:lnTo>
                    <a:pt x="449" y="115"/>
                  </a:lnTo>
                  <a:lnTo>
                    <a:pt x="419" y="106"/>
                  </a:lnTo>
                  <a:lnTo>
                    <a:pt x="419" y="106"/>
                  </a:lnTo>
                  <a:lnTo>
                    <a:pt x="389" y="100"/>
                  </a:lnTo>
                  <a:lnTo>
                    <a:pt x="359" y="94"/>
                  </a:lnTo>
                  <a:lnTo>
                    <a:pt x="299" y="84"/>
                  </a:lnTo>
                  <a:lnTo>
                    <a:pt x="240" y="75"/>
                  </a:lnTo>
                  <a:lnTo>
                    <a:pt x="181" y="68"/>
                  </a:lnTo>
                  <a:lnTo>
                    <a:pt x="181" y="68"/>
                  </a:lnTo>
                  <a:lnTo>
                    <a:pt x="119" y="61"/>
                  </a:lnTo>
                  <a:lnTo>
                    <a:pt x="56" y="53"/>
                  </a:lnTo>
                  <a:lnTo>
                    <a:pt x="42" y="50"/>
                  </a:lnTo>
                  <a:lnTo>
                    <a:pt x="43" y="65"/>
                  </a:lnTo>
                  <a:close/>
                </a:path>
              </a:pathLst>
            </a:custGeom>
            <a:blipFill>
              <a:blip r:embed="rId4"/>
              <a:stretch>
                <a:fillRect/>
              </a:stretch>
            </a:bli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grpSp>
      <p:grpSp>
        <p:nvGrpSpPr>
          <p:cNvPr id="55" name="组合 114"/>
          <p:cNvGrpSpPr/>
          <p:nvPr/>
        </p:nvGrpSpPr>
        <p:grpSpPr>
          <a:xfrm>
            <a:off x="5230569" y="1922941"/>
            <a:ext cx="442142" cy="453334"/>
            <a:chOff x="3282950" y="1154113"/>
            <a:chExt cx="698501" cy="715963"/>
          </a:xfrm>
          <a:solidFill>
            <a:schemeClr val="bg1"/>
          </a:solidFill>
        </p:grpSpPr>
        <p:sp>
          <p:nvSpPr>
            <p:cNvPr id="116" name="Freeform 905"/>
            <p:cNvSpPr/>
            <p:nvPr/>
          </p:nvSpPr>
          <p:spPr bwMode="auto">
            <a:xfrm>
              <a:off x="3324225" y="1268413"/>
              <a:ext cx="55563" cy="153988"/>
            </a:xfrm>
            <a:custGeom>
              <a:avLst/>
              <a:gdLst/>
              <a:ahLst/>
              <a:cxnLst>
                <a:cxn ang="0">
                  <a:pos x="96" y="3"/>
                </a:cxn>
                <a:cxn ang="0">
                  <a:pos x="96" y="3"/>
                </a:cxn>
                <a:cxn ang="0">
                  <a:pos x="86" y="18"/>
                </a:cxn>
                <a:cxn ang="0">
                  <a:pos x="77" y="35"/>
                </a:cxn>
                <a:cxn ang="0">
                  <a:pos x="70" y="51"/>
                </a:cxn>
                <a:cxn ang="0">
                  <a:pos x="63" y="69"/>
                </a:cxn>
                <a:cxn ang="0">
                  <a:pos x="50" y="104"/>
                </a:cxn>
                <a:cxn ang="0">
                  <a:pos x="39" y="138"/>
                </a:cxn>
                <a:cxn ang="0">
                  <a:pos x="39" y="138"/>
                </a:cxn>
                <a:cxn ang="0">
                  <a:pos x="27" y="174"/>
                </a:cxn>
                <a:cxn ang="0">
                  <a:pos x="15" y="210"/>
                </a:cxn>
                <a:cxn ang="0">
                  <a:pos x="10" y="229"/>
                </a:cxn>
                <a:cxn ang="0">
                  <a:pos x="5" y="247"/>
                </a:cxn>
                <a:cxn ang="0">
                  <a:pos x="2" y="266"/>
                </a:cxn>
                <a:cxn ang="0">
                  <a:pos x="0" y="285"/>
                </a:cxn>
                <a:cxn ang="0">
                  <a:pos x="0" y="285"/>
                </a:cxn>
                <a:cxn ang="0">
                  <a:pos x="1" y="287"/>
                </a:cxn>
                <a:cxn ang="0">
                  <a:pos x="2" y="288"/>
                </a:cxn>
                <a:cxn ang="0">
                  <a:pos x="3" y="289"/>
                </a:cxn>
                <a:cxn ang="0">
                  <a:pos x="5" y="290"/>
                </a:cxn>
                <a:cxn ang="0">
                  <a:pos x="6" y="289"/>
                </a:cxn>
                <a:cxn ang="0">
                  <a:pos x="8" y="288"/>
                </a:cxn>
                <a:cxn ang="0">
                  <a:pos x="9" y="287"/>
                </a:cxn>
                <a:cxn ang="0">
                  <a:pos x="10" y="285"/>
                </a:cxn>
                <a:cxn ang="0">
                  <a:pos x="10" y="285"/>
                </a:cxn>
                <a:cxn ang="0">
                  <a:pos x="11" y="266"/>
                </a:cxn>
                <a:cxn ang="0">
                  <a:pos x="15" y="247"/>
                </a:cxn>
                <a:cxn ang="0">
                  <a:pos x="19" y="230"/>
                </a:cxn>
                <a:cxn ang="0">
                  <a:pos x="25" y="211"/>
                </a:cxn>
                <a:cxn ang="0">
                  <a:pos x="36" y="176"/>
                </a:cxn>
                <a:cxn ang="0">
                  <a:pos x="48" y="141"/>
                </a:cxn>
                <a:cxn ang="0">
                  <a:pos x="48" y="141"/>
                </a:cxn>
                <a:cxn ang="0">
                  <a:pos x="60" y="107"/>
                </a:cxn>
                <a:cxn ang="0">
                  <a:pos x="71" y="72"/>
                </a:cxn>
                <a:cxn ang="0">
                  <a:pos x="78" y="55"/>
                </a:cxn>
                <a:cxn ang="0">
                  <a:pos x="86" y="39"/>
                </a:cxn>
                <a:cxn ang="0">
                  <a:pos x="94" y="22"/>
                </a:cxn>
                <a:cxn ang="0">
                  <a:pos x="104" y="8"/>
                </a:cxn>
                <a:cxn ang="0">
                  <a:pos x="104" y="8"/>
                </a:cxn>
                <a:cxn ang="0">
                  <a:pos x="105" y="6"/>
                </a:cxn>
                <a:cxn ang="0">
                  <a:pos x="104" y="4"/>
                </a:cxn>
                <a:cxn ang="0">
                  <a:pos x="104" y="3"/>
                </a:cxn>
                <a:cxn ang="0">
                  <a:pos x="102" y="2"/>
                </a:cxn>
                <a:cxn ang="0">
                  <a:pos x="99" y="0"/>
                </a:cxn>
                <a:cxn ang="0">
                  <a:pos x="97" y="2"/>
                </a:cxn>
                <a:cxn ang="0">
                  <a:pos x="96" y="3"/>
                </a:cxn>
                <a:cxn ang="0">
                  <a:pos x="96" y="3"/>
                </a:cxn>
              </a:cxnLst>
              <a:rect l="0" t="0" r="r" b="b"/>
              <a:pathLst>
                <a:path w="105" h="290">
                  <a:moveTo>
                    <a:pt x="96" y="3"/>
                  </a:moveTo>
                  <a:lnTo>
                    <a:pt x="96" y="3"/>
                  </a:lnTo>
                  <a:lnTo>
                    <a:pt x="86" y="18"/>
                  </a:lnTo>
                  <a:lnTo>
                    <a:pt x="77" y="35"/>
                  </a:lnTo>
                  <a:lnTo>
                    <a:pt x="70" y="51"/>
                  </a:lnTo>
                  <a:lnTo>
                    <a:pt x="63" y="69"/>
                  </a:lnTo>
                  <a:lnTo>
                    <a:pt x="50" y="104"/>
                  </a:lnTo>
                  <a:lnTo>
                    <a:pt x="39" y="138"/>
                  </a:lnTo>
                  <a:lnTo>
                    <a:pt x="39" y="138"/>
                  </a:lnTo>
                  <a:lnTo>
                    <a:pt x="27" y="174"/>
                  </a:lnTo>
                  <a:lnTo>
                    <a:pt x="15" y="210"/>
                  </a:lnTo>
                  <a:lnTo>
                    <a:pt x="10" y="229"/>
                  </a:lnTo>
                  <a:lnTo>
                    <a:pt x="5" y="247"/>
                  </a:lnTo>
                  <a:lnTo>
                    <a:pt x="2" y="266"/>
                  </a:lnTo>
                  <a:lnTo>
                    <a:pt x="0" y="285"/>
                  </a:lnTo>
                  <a:lnTo>
                    <a:pt x="0" y="285"/>
                  </a:lnTo>
                  <a:lnTo>
                    <a:pt x="1" y="287"/>
                  </a:lnTo>
                  <a:lnTo>
                    <a:pt x="2" y="288"/>
                  </a:lnTo>
                  <a:lnTo>
                    <a:pt x="3" y="289"/>
                  </a:lnTo>
                  <a:lnTo>
                    <a:pt x="5" y="290"/>
                  </a:lnTo>
                  <a:lnTo>
                    <a:pt x="6" y="289"/>
                  </a:lnTo>
                  <a:lnTo>
                    <a:pt x="8" y="288"/>
                  </a:lnTo>
                  <a:lnTo>
                    <a:pt x="9" y="287"/>
                  </a:lnTo>
                  <a:lnTo>
                    <a:pt x="10" y="285"/>
                  </a:lnTo>
                  <a:lnTo>
                    <a:pt x="10" y="285"/>
                  </a:lnTo>
                  <a:lnTo>
                    <a:pt x="11" y="266"/>
                  </a:lnTo>
                  <a:lnTo>
                    <a:pt x="15" y="247"/>
                  </a:lnTo>
                  <a:lnTo>
                    <a:pt x="19" y="230"/>
                  </a:lnTo>
                  <a:lnTo>
                    <a:pt x="25" y="211"/>
                  </a:lnTo>
                  <a:lnTo>
                    <a:pt x="36" y="176"/>
                  </a:lnTo>
                  <a:lnTo>
                    <a:pt x="48" y="141"/>
                  </a:lnTo>
                  <a:lnTo>
                    <a:pt x="48" y="141"/>
                  </a:lnTo>
                  <a:lnTo>
                    <a:pt x="60" y="107"/>
                  </a:lnTo>
                  <a:lnTo>
                    <a:pt x="71" y="72"/>
                  </a:lnTo>
                  <a:lnTo>
                    <a:pt x="78" y="55"/>
                  </a:lnTo>
                  <a:lnTo>
                    <a:pt x="86" y="39"/>
                  </a:lnTo>
                  <a:lnTo>
                    <a:pt x="94" y="22"/>
                  </a:lnTo>
                  <a:lnTo>
                    <a:pt x="104" y="8"/>
                  </a:lnTo>
                  <a:lnTo>
                    <a:pt x="104" y="8"/>
                  </a:lnTo>
                  <a:lnTo>
                    <a:pt x="105" y="6"/>
                  </a:lnTo>
                  <a:lnTo>
                    <a:pt x="104" y="4"/>
                  </a:lnTo>
                  <a:lnTo>
                    <a:pt x="104" y="3"/>
                  </a:lnTo>
                  <a:lnTo>
                    <a:pt x="102" y="2"/>
                  </a:lnTo>
                  <a:lnTo>
                    <a:pt x="99" y="0"/>
                  </a:lnTo>
                  <a:lnTo>
                    <a:pt x="97" y="2"/>
                  </a:lnTo>
                  <a:lnTo>
                    <a:pt x="96" y="3"/>
                  </a:lnTo>
                  <a:lnTo>
                    <a:pt x="96" y="3"/>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7" name="Freeform 906"/>
            <p:cNvSpPr/>
            <p:nvPr/>
          </p:nvSpPr>
          <p:spPr bwMode="auto">
            <a:xfrm>
              <a:off x="3325813" y="1239838"/>
              <a:ext cx="88900" cy="280988"/>
            </a:xfrm>
            <a:custGeom>
              <a:avLst/>
              <a:gdLst/>
              <a:ahLst/>
              <a:cxnLst>
                <a:cxn ang="0">
                  <a:pos x="156" y="4"/>
                </a:cxn>
                <a:cxn ang="0">
                  <a:pos x="152" y="37"/>
                </a:cxn>
                <a:cxn ang="0">
                  <a:pos x="143" y="70"/>
                </a:cxn>
                <a:cxn ang="0">
                  <a:pos x="121" y="134"/>
                </a:cxn>
                <a:cxn ang="0">
                  <a:pos x="108" y="168"/>
                </a:cxn>
                <a:cxn ang="0">
                  <a:pos x="82" y="235"/>
                </a:cxn>
                <a:cxn ang="0">
                  <a:pos x="68" y="268"/>
                </a:cxn>
                <a:cxn ang="0">
                  <a:pos x="58" y="301"/>
                </a:cxn>
                <a:cxn ang="0">
                  <a:pos x="38" y="399"/>
                </a:cxn>
                <a:cxn ang="0">
                  <a:pos x="35" y="416"/>
                </a:cxn>
                <a:cxn ang="0">
                  <a:pos x="26" y="446"/>
                </a:cxn>
                <a:cxn ang="0">
                  <a:pos x="20" y="461"/>
                </a:cxn>
                <a:cxn ang="0">
                  <a:pos x="11" y="492"/>
                </a:cxn>
                <a:cxn ang="0">
                  <a:pos x="2" y="522"/>
                </a:cxn>
                <a:cxn ang="0">
                  <a:pos x="0" y="524"/>
                </a:cxn>
                <a:cxn ang="0">
                  <a:pos x="1" y="528"/>
                </a:cxn>
                <a:cxn ang="0">
                  <a:pos x="1" y="529"/>
                </a:cxn>
                <a:cxn ang="0">
                  <a:pos x="3" y="531"/>
                </a:cxn>
                <a:cxn ang="0">
                  <a:pos x="7" y="531"/>
                </a:cxn>
                <a:cxn ang="0">
                  <a:pos x="9" y="529"/>
                </a:cxn>
                <a:cxn ang="0">
                  <a:pos x="18" y="505"/>
                </a:cxn>
                <a:cxn ang="0">
                  <a:pos x="23" y="480"/>
                </a:cxn>
                <a:cxn ang="0">
                  <a:pos x="29" y="462"/>
                </a:cxn>
                <a:cxn ang="0">
                  <a:pos x="41" y="428"/>
                </a:cxn>
                <a:cxn ang="0">
                  <a:pos x="46" y="410"/>
                </a:cxn>
                <a:cxn ang="0">
                  <a:pos x="59" y="341"/>
                </a:cxn>
                <a:cxn ang="0">
                  <a:pos x="71" y="288"/>
                </a:cxn>
                <a:cxn ang="0">
                  <a:pos x="77" y="271"/>
                </a:cxn>
                <a:cxn ang="0">
                  <a:pos x="105" y="200"/>
                </a:cxn>
                <a:cxn ang="0">
                  <a:pos x="132" y="129"/>
                </a:cxn>
                <a:cxn ang="0">
                  <a:pos x="143" y="98"/>
                </a:cxn>
                <a:cxn ang="0">
                  <a:pos x="158" y="51"/>
                </a:cxn>
                <a:cxn ang="0">
                  <a:pos x="164" y="20"/>
                </a:cxn>
                <a:cxn ang="0">
                  <a:pos x="166" y="4"/>
                </a:cxn>
                <a:cxn ang="0">
                  <a:pos x="164" y="1"/>
                </a:cxn>
                <a:cxn ang="0">
                  <a:pos x="161" y="0"/>
                </a:cxn>
                <a:cxn ang="0">
                  <a:pos x="158" y="1"/>
                </a:cxn>
                <a:cxn ang="0">
                  <a:pos x="156" y="4"/>
                </a:cxn>
              </a:cxnLst>
              <a:rect l="0" t="0" r="r" b="b"/>
              <a:pathLst>
                <a:path w="166" h="531">
                  <a:moveTo>
                    <a:pt x="156" y="4"/>
                  </a:moveTo>
                  <a:lnTo>
                    <a:pt x="156" y="4"/>
                  </a:lnTo>
                  <a:lnTo>
                    <a:pt x="155" y="20"/>
                  </a:lnTo>
                  <a:lnTo>
                    <a:pt x="152" y="37"/>
                  </a:lnTo>
                  <a:lnTo>
                    <a:pt x="148" y="53"/>
                  </a:lnTo>
                  <a:lnTo>
                    <a:pt x="143" y="70"/>
                  </a:lnTo>
                  <a:lnTo>
                    <a:pt x="132" y="103"/>
                  </a:lnTo>
                  <a:lnTo>
                    <a:pt x="121" y="134"/>
                  </a:lnTo>
                  <a:lnTo>
                    <a:pt x="121" y="134"/>
                  </a:lnTo>
                  <a:lnTo>
                    <a:pt x="108" y="168"/>
                  </a:lnTo>
                  <a:lnTo>
                    <a:pt x="95" y="202"/>
                  </a:lnTo>
                  <a:lnTo>
                    <a:pt x="82" y="235"/>
                  </a:lnTo>
                  <a:lnTo>
                    <a:pt x="68" y="268"/>
                  </a:lnTo>
                  <a:lnTo>
                    <a:pt x="68" y="268"/>
                  </a:lnTo>
                  <a:lnTo>
                    <a:pt x="63" y="285"/>
                  </a:lnTo>
                  <a:lnTo>
                    <a:pt x="58" y="301"/>
                  </a:lnTo>
                  <a:lnTo>
                    <a:pt x="51" y="333"/>
                  </a:lnTo>
                  <a:lnTo>
                    <a:pt x="38" y="399"/>
                  </a:lnTo>
                  <a:lnTo>
                    <a:pt x="38" y="399"/>
                  </a:lnTo>
                  <a:lnTo>
                    <a:pt x="35" y="416"/>
                  </a:lnTo>
                  <a:lnTo>
                    <a:pt x="31" y="431"/>
                  </a:lnTo>
                  <a:lnTo>
                    <a:pt x="26" y="446"/>
                  </a:lnTo>
                  <a:lnTo>
                    <a:pt x="20" y="461"/>
                  </a:lnTo>
                  <a:lnTo>
                    <a:pt x="20" y="461"/>
                  </a:lnTo>
                  <a:lnTo>
                    <a:pt x="15" y="476"/>
                  </a:lnTo>
                  <a:lnTo>
                    <a:pt x="11" y="492"/>
                  </a:lnTo>
                  <a:lnTo>
                    <a:pt x="7" y="507"/>
                  </a:lnTo>
                  <a:lnTo>
                    <a:pt x="2" y="522"/>
                  </a:lnTo>
                  <a:lnTo>
                    <a:pt x="2" y="522"/>
                  </a:lnTo>
                  <a:lnTo>
                    <a:pt x="0" y="524"/>
                  </a:lnTo>
                  <a:lnTo>
                    <a:pt x="0" y="526"/>
                  </a:lnTo>
                  <a:lnTo>
                    <a:pt x="1" y="528"/>
                  </a:lnTo>
                  <a:lnTo>
                    <a:pt x="1" y="528"/>
                  </a:lnTo>
                  <a:lnTo>
                    <a:pt x="1" y="529"/>
                  </a:lnTo>
                  <a:lnTo>
                    <a:pt x="1" y="529"/>
                  </a:lnTo>
                  <a:lnTo>
                    <a:pt x="3" y="531"/>
                  </a:lnTo>
                  <a:lnTo>
                    <a:pt x="5" y="531"/>
                  </a:lnTo>
                  <a:lnTo>
                    <a:pt x="7" y="531"/>
                  </a:lnTo>
                  <a:lnTo>
                    <a:pt x="9" y="529"/>
                  </a:lnTo>
                  <a:lnTo>
                    <a:pt x="9" y="529"/>
                  </a:lnTo>
                  <a:lnTo>
                    <a:pt x="13" y="517"/>
                  </a:lnTo>
                  <a:lnTo>
                    <a:pt x="18" y="505"/>
                  </a:lnTo>
                  <a:lnTo>
                    <a:pt x="20" y="492"/>
                  </a:lnTo>
                  <a:lnTo>
                    <a:pt x="23" y="480"/>
                  </a:lnTo>
                  <a:lnTo>
                    <a:pt x="23" y="480"/>
                  </a:lnTo>
                  <a:lnTo>
                    <a:pt x="29" y="462"/>
                  </a:lnTo>
                  <a:lnTo>
                    <a:pt x="35" y="446"/>
                  </a:lnTo>
                  <a:lnTo>
                    <a:pt x="41" y="428"/>
                  </a:lnTo>
                  <a:lnTo>
                    <a:pt x="46" y="410"/>
                  </a:lnTo>
                  <a:lnTo>
                    <a:pt x="46" y="410"/>
                  </a:lnTo>
                  <a:lnTo>
                    <a:pt x="53" y="375"/>
                  </a:lnTo>
                  <a:lnTo>
                    <a:pt x="59" y="341"/>
                  </a:lnTo>
                  <a:lnTo>
                    <a:pt x="67" y="305"/>
                  </a:lnTo>
                  <a:lnTo>
                    <a:pt x="71" y="288"/>
                  </a:lnTo>
                  <a:lnTo>
                    <a:pt x="77" y="271"/>
                  </a:lnTo>
                  <a:lnTo>
                    <a:pt x="77" y="271"/>
                  </a:lnTo>
                  <a:lnTo>
                    <a:pt x="91" y="235"/>
                  </a:lnTo>
                  <a:lnTo>
                    <a:pt x="105" y="200"/>
                  </a:lnTo>
                  <a:lnTo>
                    <a:pt x="120" y="165"/>
                  </a:lnTo>
                  <a:lnTo>
                    <a:pt x="132" y="129"/>
                  </a:lnTo>
                  <a:lnTo>
                    <a:pt x="132" y="129"/>
                  </a:lnTo>
                  <a:lnTo>
                    <a:pt x="143" y="98"/>
                  </a:lnTo>
                  <a:lnTo>
                    <a:pt x="154" y="67"/>
                  </a:lnTo>
                  <a:lnTo>
                    <a:pt x="158" y="51"/>
                  </a:lnTo>
                  <a:lnTo>
                    <a:pt x="162" y="36"/>
                  </a:lnTo>
                  <a:lnTo>
                    <a:pt x="164" y="20"/>
                  </a:lnTo>
                  <a:lnTo>
                    <a:pt x="166" y="4"/>
                  </a:lnTo>
                  <a:lnTo>
                    <a:pt x="166" y="4"/>
                  </a:lnTo>
                  <a:lnTo>
                    <a:pt x="165" y="2"/>
                  </a:lnTo>
                  <a:lnTo>
                    <a:pt x="164" y="1"/>
                  </a:lnTo>
                  <a:lnTo>
                    <a:pt x="163" y="0"/>
                  </a:lnTo>
                  <a:lnTo>
                    <a:pt x="161" y="0"/>
                  </a:lnTo>
                  <a:lnTo>
                    <a:pt x="160" y="0"/>
                  </a:lnTo>
                  <a:lnTo>
                    <a:pt x="158" y="1"/>
                  </a:lnTo>
                  <a:lnTo>
                    <a:pt x="157" y="2"/>
                  </a:lnTo>
                  <a:lnTo>
                    <a:pt x="156" y="4"/>
                  </a:lnTo>
                  <a:lnTo>
                    <a:pt x="156"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8" name="Freeform 907"/>
            <p:cNvSpPr/>
            <p:nvPr/>
          </p:nvSpPr>
          <p:spPr bwMode="auto">
            <a:xfrm>
              <a:off x="3338513" y="1404938"/>
              <a:ext cx="58738" cy="168275"/>
            </a:xfrm>
            <a:custGeom>
              <a:avLst/>
              <a:gdLst/>
              <a:ahLst/>
              <a:cxnLst>
                <a:cxn ang="0">
                  <a:pos x="99" y="4"/>
                </a:cxn>
                <a:cxn ang="0">
                  <a:pos x="99" y="4"/>
                </a:cxn>
                <a:cxn ang="0">
                  <a:pos x="98" y="14"/>
                </a:cxn>
                <a:cxn ang="0">
                  <a:pos x="97" y="23"/>
                </a:cxn>
                <a:cxn ang="0">
                  <a:pos x="92" y="43"/>
                </a:cxn>
                <a:cxn ang="0">
                  <a:pos x="79" y="81"/>
                </a:cxn>
                <a:cxn ang="0">
                  <a:pos x="79" y="81"/>
                </a:cxn>
                <a:cxn ang="0">
                  <a:pos x="73" y="103"/>
                </a:cxn>
                <a:cxn ang="0">
                  <a:pos x="68" y="125"/>
                </a:cxn>
                <a:cxn ang="0">
                  <a:pos x="57" y="169"/>
                </a:cxn>
                <a:cxn ang="0">
                  <a:pos x="57" y="169"/>
                </a:cxn>
                <a:cxn ang="0">
                  <a:pos x="51" y="188"/>
                </a:cxn>
                <a:cxn ang="0">
                  <a:pos x="43" y="205"/>
                </a:cxn>
                <a:cxn ang="0">
                  <a:pos x="35" y="223"/>
                </a:cxn>
                <a:cxn ang="0">
                  <a:pos x="26" y="239"/>
                </a:cxn>
                <a:cxn ang="0">
                  <a:pos x="17" y="257"/>
                </a:cxn>
                <a:cxn ang="0">
                  <a:pos x="10" y="274"/>
                </a:cxn>
                <a:cxn ang="0">
                  <a:pos x="4" y="293"/>
                </a:cxn>
                <a:cxn ang="0">
                  <a:pos x="1" y="302"/>
                </a:cxn>
                <a:cxn ang="0">
                  <a:pos x="0" y="313"/>
                </a:cxn>
                <a:cxn ang="0">
                  <a:pos x="0" y="313"/>
                </a:cxn>
                <a:cxn ang="0">
                  <a:pos x="0" y="314"/>
                </a:cxn>
                <a:cxn ang="0">
                  <a:pos x="1" y="316"/>
                </a:cxn>
                <a:cxn ang="0">
                  <a:pos x="2" y="317"/>
                </a:cxn>
                <a:cxn ang="0">
                  <a:pos x="4" y="317"/>
                </a:cxn>
                <a:cxn ang="0">
                  <a:pos x="7" y="316"/>
                </a:cxn>
                <a:cxn ang="0">
                  <a:pos x="9" y="314"/>
                </a:cxn>
                <a:cxn ang="0">
                  <a:pos x="9" y="313"/>
                </a:cxn>
                <a:cxn ang="0">
                  <a:pos x="9" y="313"/>
                </a:cxn>
                <a:cxn ang="0">
                  <a:pos x="11" y="302"/>
                </a:cxn>
                <a:cxn ang="0">
                  <a:pos x="13" y="292"/>
                </a:cxn>
                <a:cxn ang="0">
                  <a:pos x="19" y="273"/>
                </a:cxn>
                <a:cxn ang="0">
                  <a:pos x="28" y="255"/>
                </a:cxn>
                <a:cxn ang="0">
                  <a:pos x="36" y="237"/>
                </a:cxn>
                <a:cxn ang="0">
                  <a:pos x="45" y="220"/>
                </a:cxn>
                <a:cxn ang="0">
                  <a:pos x="54" y="201"/>
                </a:cxn>
                <a:cxn ang="0">
                  <a:pos x="62" y="182"/>
                </a:cxn>
                <a:cxn ang="0">
                  <a:pos x="68" y="164"/>
                </a:cxn>
                <a:cxn ang="0">
                  <a:pos x="68" y="164"/>
                </a:cxn>
                <a:cxn ang="0">
                  <a:pos x="79" y="119"/>
                </a:cxn>
                <a:cxn ang="0">
                  <a:pos x="91" y="76"/>
                </a:cxn>
                <a:cxn ang="0">
                  <a:pos x="91" y="76"/>
                </a:cxn>
                <a:cxn ang="0">
                  <a:pos x="102" y="40"/>
                </a:cxn>
                <a:cxn ang="0">
                  <a:pos x="106" y="22"/>
                </a:cxn>
                <a:cxn ang="0">
                  <a:pos x="109" y="4"/>
                </a:cxn>
                <a:cxn ang="0">
                  <a:pos x="109" y="4"/>
                </a:cxn>
                <a:cxn ang="0">
                  <a:pos x="108" y="2"/>
                </a:cxn>
                <a:cxn ang="0">
                  <a:pos x="107" y="1"/>
                </a:cxn>
                <a:cxn ang="0">
                  <a:pos x="106" y="0"/>
                </a:cxn>
                <a:cxn ang="0">
                  <a:pos x="104" y="0"/>
                </a:cxn>
                <a:cxn ang="0">
                  <a:pos x="101" y="1"/>
                </a:cxn>
                <a:cxn ang="0">
                  <a:pos x="100" y="2"/>
                </a:cxn>
                <a:cxn ang="0">
                  <a:pos x="99" y="4"/>
                </a:cxn>
                <a:cxn ang="0">
                  <a:pos x="99" y="4"/>
                </a:cxn>
              </a:cxnLst>
              <a:rect l="0" t="0" r="r" b="b"/>
              <a:pathLst>
                <a:path w="109" h="317">
                  <a:moveTo>
                    <a:pt x="99" y="4"/>
                  </a:moveTo>
                  <a:lnTo>
                    <a:pt x="99" y="4"/>
                  </a:lnTo>
                  <a:lnTo>
                    <a:pt x="98" y="14"/>
                  </a:lnTo>
                  <a:lnTo>
                    <a:pt x="97" y="23"/>
                  </a:lnTo>
                  <a:lnTo>
                    <a:pt x="92" y="43"/>
                  </a:lnTo>
                  <a:lnTo>
                    <a:pt x="79" y="81"/>
                  </a:lnTo>
                  <a:lnTo>
                    <a:pt x="79" y="81"/>
                  </a:lnTo>
                  <a:lnTo>
                    <a:pt x="73" y="103"/>
                  </a:lnTo>
                  <a:lnTo>
                    <a:pt x="68" y="125"/>
                  </a:lnTo>
                  <a:lnTo>
                    <a:pt x="57" y="169"/>
                  </a:lnTo>
                  <a:lnTo>
                    <a:pt x="57" y="169"/>
                  </a:lnTo>
                  <a:lnTo>
                    <a:pt x="51" y="188"/>
                  </a:lnTo>
                  <a:lnTo>
                    <a:pt x="43" y="205"/>
                  </a:lnTo>
                  <a:lnTo>
                    <a:pt x="35" y="223"/>
                  </a:lnTo>
                  <a:lnTo>
                    <a:pt x="26" y="239"/>
                  </a:lnTo>
                  <a:lnTo>
                    <a:pt x="17" y="257"/>
                  </a:lnTo>
                  <a:lnTo>
                    <a:pt x="10" y="274"/>
                  </a:lnTo>
                  <a:lnTo>
                    <a:pt x="4" y="293"/>
                  </a:lnTo>
                  <a:lnTo>
                    <a:pt x="1" y="302"/>
                  </a:lnTo>
                  <a:lnTo>
                    <a:pt x="0" y="313"/>
                  </a:lnTo>
                  <a:lnTo>
                    <a:pt x="0" y="313"/>
                  </a:lnTo>
                  <a:lnTo>
                    <a:pt x="0" y="314"/>
                  </a:lnTo>
                  <a:lnTo>
                    <a:pt x="1" y="316"/>
                  </a:lnTo>
                  <a:lnTo>
                    <a:pt x="2" y="317"/>
                  </a:lnTo>
                  <a:lnTo>
                    <a:pt x="4" y="317"/>
                  </a:lnTo>
                  <a:lnTo>
                    <a:pt x="7" y="316"/>
                  </a:lnTo>
                  <a:lnTo>
                    <a:pt x="9" y="314"/>
                  </a:lnTo>
                  <a:lnTo>
                    <a:pt x="9" y="313"/>
                  </a:lnTo>
                  <a:lnTo>
                    <a:pt x="9" y="313"/>
                  </a:lnTo>
                  <a:lnTo>
                    <a:pt x="11" y="302"/>
                  </a:lnTo>
                  <a:lnTo>
                    <a:pt x="13" y="292"/>
                  </a:lnTo>
                  <a:lnTo>
                    <a:pt x="19" y="273"/>
                  </a:lnTo>
                  <a:lnTo>
                    <a:pt x="28" y="255"/>
                  </a:lnTo>
                  <a:lnTo>
                    <a:pt x="36" y="237"/>
                  </a:lnTo>
                  <a:lnTo>
                    <a:pt x="45" y="220"/>
                  </a:lnTo>
                  <a:lnTo>
                    <a:pt x="54" y="201"/>
                  </a:lnTo>
                  <a:lnTo>
                    <a:pt x="62" y="182"/>
                  </a:lnTo>
                  <a:lnTo>
                    <a:pt x="68" y="164"/>
                  </a:lnTo>
                  <a:lnTo>
                    <a:pt x="68" y="164"/>
                  </a:lnTo>
                  <a:lnTo>
                    <a:pt x="79" y="119"/>
                  </a:lnTo>
                  <a:lnTo>
                    <a:pt x="91" y="76"/>
                  </a:lnTo>
                  <a:lnTo>
                    <a:pt x="91" y="76"/>
                  </a:lnTo>
                  <a:lnTo>
                    <a:pt x="102" y="40"/>
                  </a:lnTo>
                  <a:lnTo>
                    <a:pt x="106" y="22"/>
                  </a:lnTo>
                  <a:lnTo>
                    <a:pt x="109" y="4"/>
                  </a:lnTo>
                  <a:lnTo>
                    <a:pt x="109" y="4"/>
                  </a:lnTo>
                  <a:lnTo>
                    <a:pt x="108" y="2"/>
                  </a:lnTo>
                  <a:lnTo>
                    <a:pt x="107" y="1"/>
                  </a:lnTo>
                  <a:lnTo>
                    <a:pt x="106" y="0"/>
                  </a:lnTo>
                  <a:lnTo>
                    <a:pt x="104" y="0"/>
                  </a:lnTo>
                  <a:lnTo>
                    <a:pt x="101" y="1"/>
                  </a:lnTo>
                  <a:lnTo>
                    <a:pt x="100" y="2"/>
                  </a:lnTo>
                  <a:lnTo>
                    <a:pt x="99" y="4"/>
                  </a:lnTo>
                  <a:lnTo>
                    <a:pt x="99"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9" name="Freeform 908"/>
            <p:cNvSpPr/>
            <p:nvPr/>
          </p:nvSpPr>
          <p:spPr bwMode="auto">
            <a:xfrm>
              <a:off x="3365500" y="1427163"/>
              <a:ext cx="58738" cy="169863"/>
            </a:xfrm>
            <a:custGeom>
              <a:avLst/>
              <a:gdLst/>
              <a:ahLst/>
              <a:cxnLst>
                <a:cxn ang="0">
                  <a:pos x="102" y="1"/>
                </a:cxn>
                <a:cxn ang="0">
                  <a:pos x="102" y="1"/>
                </a:cxn>
                <a:cxn ang="0">
                  <a:pos x="97" y="7"/>
                </a:cxn>
                <a:cxn ang="0">
                  <a:pos x="93" y="13"/>
                </a:cxn>
                <a:cxn ang="0">
                  <a:pos x="87" y="26"/>
                </a:cxn>
                <a:cxn ang="0">
                  <a:pos x="82" y="39"/>
                </a:cxn>
                <a:cxn ang="0">
                  <a:pos x="79" y="54"/>
                </a:cxn>
                <a:cxn ang="0">
                  <a:pos x="79" y="54"/>
                </a:cxn>
                <a:cxn ang="0">
                  <a:pos x="72" y="77"/>
                </a:cxn>
                <a:cxn ang="0">
                  <a:pos x="65" y="101"/>
                </a:cxn>
                <a:cxn ang="0">
                  <a:pos x="51" y="148"/>
                </a:cxn>
                <a:cxn ang="0">
                  <a:pos x="51" y="148"/>
                </a:cxn>
                <a:cxn ang="0">
                  <a:pos x="44" y="168"/>
                </a:cxn>
                <a:cxn ang="0">
                  <a:pos x="37" y="190"/>
                </a:cxn>
                <a:cxn ang="0">
                  <a:pos x="20" y="231"/>
                </a:cxn>
                <a:cxn ang="0">
                  <a:pos x="13" y="252"/>
                </a:cxn>
                <a:cxn ang="0">
                  <a:pos x="7" y="274"/>
                </a:cxn>
                <a:cxn ang="0">
                  <a:pos x="2" y="295"/>
                </a:cxn>
                <a:cxn ang="0">
                  <a:pos x="1" y="307"/>
                </a:cxn>
                <a:cxn ang="0">
                  <a:pos x="0" y="317"/>
                </a:cxn>
                <a:cxn ang="0">
                  <a:pos x="0" y="317"/>
                </a:cxn>
                <a:cxn ang="0">
                  <a:pos x="1" y="319"/>
                </a:cxn>
                <a:cxn ang="0">
                  <a:pos x="2" y="321"/>
                </a:cxn>
                <a:cxn ang="0">
                  <a:pos x="3" y="322"/>
                </a:cxn>
                <a:cxn ang="0">
                  <a:pos x="6" y="322"/>
                </a:cxn>
                <a:cxn ang="0">
                  <a:pos x="8" y="322"/>
                </a:cxn>
                <a:cxn ang="0">
                  <a:pos x="9" y="321"/>
                </a:cxn>
                <a:cxn ang="0">
                  <a:pos x="10" y="319"/>
                </a:cxn>
                <a:cxn ang="0">
                  <a:pos x="11" y="317"/>
                </a:cxn>
                <a:cxn ang="0">
                  <a:pos x="11" y="317"/>
                </a:cxn>
                <a:cxn ang="0">
                  <a:pos x="11" y="307"/>
                </a:cxn>
                <a:cxn ang="0">
                  <a:pos x="12" y="296"/>
                </a:cxn>
                <a:cxn ang="0">
                  <a:pos x="16" y="276"/>
                </a:cxn>
                <a:cxn ang="0">
                  <a:pos x="22" y="256"/>
                </a:cxn>
                <a:cxn ang="0">
                  <a:pos x="29" y="237"/>
                </a:cxn>
                <a:cxn ang="0">
                  <a:pos x="44" y="198"/>
                </a:cxn>
                <a:cxn ang="0">
                  <a:pos x="51" y="179"/>
                </a:cxn>
                <a:cxn ang="0">
                  <a:pos x="57" y="159"/>
                </a:cxn>
                <a:cxn ang="0">
                  <a:pos x="57" y="159"/>
                </a:cxn>
                <a:cxn ang="0">
                  <a:pos x="70" y="120"/>
                </a:cxn>
                <a:cxn ang="0">
                  <a:pos x="81" y="81"/>
                </a:cxn>
                <a:cxn ang="0">
                  <a:pos x="81" y="81"/>
                </a:cxn>
                <a:cxn ang="0">
                  <a:pos x="86" y="62"/>
                </a:cxn>
                <a:cxn ang="0">
                  <a:pos x="91" y="42"/>
                </a:cxn>
                <a:cxn ang="0">
                  <a:pos x="94" y="33"/>
                </a:cxn>
                <a:cxn ang="0">
                  <a:pos x="97" y="25"/>
                </a:cxn>
                <a:cxn ang="0">
                  <a:pos x="103" y="16"/>
                </a:cxn>
                <a:cxn ang="0">
                  <a:pos x="109" y="8"/>
                </a:cxn>
                <a:cxn ang="0">
                  <a:pos x="109" y="8"/>
                </a:cxn>
                <a:cxn ang="0">
                  <a:pos x="110" y="6"/>
                </a:cxn>
                <a:cxn ang="0">
                  <a:pos x="110" y="4"/>
                </a:cxn>
                <a:cxn ang="0">
                  <a:pos x="109" y="3"/>
                </a:cxn>
                <a:cxn ang="0">
                  <a:pos x="108" y="1"/>
                </a:cxn>
                <a:cxn ang="0">
                  <a:pos x="107" y="0"/>
                </a:cxn>
                <a:cxn ang="0">
                  <a:pos x="105" y="0"/>
                </a:cxn>
                <a:cxn ang="0">
                  <a:pos x="104" y="0"/>
                </a:cxn>
                <a:cxn ang="0">
                  <a:pos x="102" y="1"/>
                </a:cxn>
                <a:cxn ang="0">
                  <a:pos x="102" y="1"/>
                </a:cxn>
              </a:cxnLst>
              <a:rect l="0" t="0" r="r" b="b"/>
              <a:pathLst>
                <a:path w="110" h="322">
                  <a:moveTo>
                    <a:pt x="102" y="1"/>
                  </a:moveTo>
                  <a:lnTo>
                    <a:pt x="102" y="1"/>
                  </a:lnTo>
                  <a:lnTo>
                    <a:pt x="97" y="7"/>
                  </a:lnTo>
                  <a:lnTo>
                    <a:pt x="93" y="13"/>
                  </a:lnTo>
                  <a:lnTo>
                    <a:pt x="87" y="26"/>
                  </a:lnTo>
                  <a:lnTo>
                    <a:pt x="82" y="39"/>
                  </a:lnTo>
                  <a:lnTo>
                    <a:pt x="79" y="54"/>
                  </a:lnTo>
                  <a:lnTo>
                    <a:pt x="79" y="54"/>
                  </a:lnTo>
                  <a:lnTo>
                    <a:pt x="72" y="77"/>
                  </a:lnTo>
                  <a:lnTo>
                    <a:pt x="65" y="101"/>
                  </a:lnTo>
                  <a:lnTo>
                    <a:pt x="51" y="148"/>
                  </a:lnTo>
                  <a:lnTo>
                    <a:pt x="51" y="148"/>
                  </a:lnTo>
                  <a:lnTo>
                    <a:pt x="44" y="168"/>
                  </a:lnTo>
                  <a:lnTo>
                    <a:pt x="37" y="190"/>
                  </a:lnTo>
                  <a:lnTo>
                    <a:pt x="20" y="231"/>
                  </a:lnTo>
                  <a:lnTo>
                    <a:pt x="13" y="252"/>
                  </a:lnTo>
                  <a:lnTo>
                    <a:pt x="7" y="274"/>
                  </a:lnTo>
                  <a:lnTo>
                    <a:pt x="2" y="295"/>
                  </a:lnTo>
                  <a:lnTo>
                    <a:pt x="1" y="307"/>
                  </a:lnTo>
                  <a:lnTo>
                    <a:pt x="0" y="317"/>
                  </a:lnTo>
                  <a:lnTo>
                    <a:pt x="0" y="317"/>
                  </a:lnTo>
                  <a:lnTo>
                    <a:pt x="1" y="319"/>
                  </a:lnTo>
                  <a:lnTo>
                    <a:pt x="2" y="321"/>
                  </a:lnTo>
                  <a:lnTo>
                    <a:pt x="3" y="322"/>
                  </a:lnTo>
                  <a:lnTo>
                    <a:pt x="6" y="322"/>
                  </a:lnTo>
                  <a:lnTo>
                    <a:pt x="8" y="322"/>
                  </a:lnTo>
                  <a:lnTo>
                    <a:pt x="9" y="321"/>
                  </a:lnTo>
                  <a:lnTo>
                    <a:pt x="10" y="319"/>
                  </a:lnTo>
                  <a:lnTo>
                    <a:pt x="11" y="317"/>
                  </a:lnTo>
                  <a:lnTo>
                    <a:pt x="11" y="317"/>
                  </a:lnTo>
                  <a:lnTo>
                    <a:pt x="11" y="307"/>
                  </a:lnTo>
                  <a:lnTo>
                    <a:pt x="12" y="296"/>
                  </a:lnTo>
                  <a:lnTo>
                    <a:pt x="16" y="276"/>
                  </a:lnTo>
                  <a:lnTo>
                    <a:pt x="22" y="256"/>
                  </a:lnTo>
                  <a:lnTo>
                    <a:pt x="29" y="237"/>
                  </a:lnTo>
                  <a:lnTo>
                    <a:pt x="44" y="198"/>
                  </a:lnTo>
                  <a:lnTo>
                    <a:pt x="51" y="179"/>
                  </a:lnTo>
                  <a:lnTo>
                    <a:pt x="57" y="159"/>
                  </a:lnTo>
                  <a:lnTo>
                    <a:pt x="57" y="159"/>
                  </a:lnTo>
                  <a:lnTo>
                    <a:pt x="70" y="120"/>
                  </a:lnTo>
                  <a:lnTo>
                    <a:pt x="81" y="81"/>
                  </a:lnTo>
                  <a:lnTo>
                    <a:pt x="81" y="81"/>
                  </a:lnTo>
                  <a:lnTo>
                    <a:pt x="86" y="62"/>
                  </a:lnTo>
                  <a:lnTo>
                    <a:pt x="91" y="42"/>
                  </a:lnTo>
                  <a:lnTo>
                    <a:pt x="94" y="33"/>
                  </a:lnTo>
                  <a:lnTo>
                    <a:pt x="97" y="25"/>
                  </a:lnTo>
                  <a:lnTo>
                    <a:pt x="103" y="16"/>
                  </a:lnTo>
                  <a:lnTo>
                    <a:pt x="109" y="8"/>
                  </a:lnTo>
                  <a:lnTo>
                    <a:pt x="109" y="8"/>
                  </a:lnTo>
                  <a:lnTo>
                    <a:pt x="110" y="6"/>
                  </a:lnTo>
                  <a:lnTo>
                    <a:pt x="110" y="4"/>
                  </a:lnTo>
                  <a:lnTo>
                    <a:pt x="109" y="3"/>
                  </a:lnTo>
                  <a:lnTo>
                    <a:pt x="108" y="1"/>
                  </a:lnTo>
                  <a:lnTo>
                    <a:pt x="107" y="0"/>
                  </a:lnTo>
                  <a:lnTo>
                    <a:pt x="105" y="0"/>
                  </a:lnTo>
                  <a:lnTo>
                    <a:pt x="104" y="0"/>
                  </a:lnTo>
                  <a:lnTo>
                    <a:pt x="102" y="1"/>
                  </a:lnTo>
                  <a:lnTo>
                    <a:pt x="102" y="1"/>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0" name="Freeform 909"/>
            <p:cNvSpPr/>
            <p:nvPr/>
          </p:nvSpPr>
          <p:spPr bwMode="auto">
            <a:xfrm>
              <a:off x="3403600" y="1430338"/>
              <a:ext cx="41275" cy="182563"/>
            </a:xfrm>
            <a:custGeom>
              <a:avLst/>
              <a:gdLst/>
              <a:ahLst/>
              <a:cxnLst>
                <a:cxn ang="0">
                  <a:pos x="67" y="4"/>
                </a:cxn>
                <a:cxn ang="0">
                  <a:pos x="62" y="52"/>
                </a:cxn>
                <a:cxn ang="0">
                  <a:pos x="53" y="99"/>
                </a:cxn>
                <a:cxn ang="0">
                  <a:pos x="39" y="171"/>
                </a:cxn>
                <a:cxn ang="0">
                  <a:pos x="35" y="193"/>
                </a:cxn>
                <a:cxn ang="0">
                  <a:pos x="30" y="215"/>
                </a:cxn>
                <a:cxn ang="0">
                  <a:pos x="15" y="255"/>
                </a:cxn>
                <a:cxn ang="0">
                  <a:pos x="10" y="277"/>
                </a:cxn>
                <a:cxn ang="0">
                  <a:pos x="7" y="294"/>
                </a:cxn>
                <a:cxn ang="0">
                  <a:pos x="5" y="310"/>
                </a:cxn>
                <a:cxn ang="0">
                  <a:pos x="5" y="325"/>
                </a:cxn>
                <a:cxn ang="0">
                  <a:pos x="4" y="335"/>
                </a:cxn>
                <a:cxn ang="0">
                  <a:pos x="3" y="337"/>
                </a:cxn>
                <a:cxn ang="0">
                  <a:pos x="0" y="340"/>
                </a:cxn>
                <a:cxn ang="0">
                  <a:pos x="1" y="343"/>
                </a:cxn>
                <a:cxn ang="0">
                  <a:pos x="4" y="345"/>
                </a:cxn>
                <a:cxn ang="0">
                  <a:pos x="7" y="345"/>
                </a:cxn>
                <a:cxn ang="0">
                  <a:pos x="10" y="342"/>
                </a:cxn>
                <a:cxn ang="0">
                  <a:pos x="13" y="334"/>
                </a:cxn>
                <a:cxn ang="0">
                  <a:pos x="14" y="318"/>
                </a:cxn>
                <a:cxn ang="0">
                  <a:pos x="14" y="310"/>
                </a:cxn>
                <a:cxn ang="0">
                  <a:pos x="17" y="285"/>
                </a:cxn>
                <a:cxn ang="0">
                  <a:pos x="23" y="260"/>
                </a:cxn>
                <a:cxn ang="0">
                  <a:pos x="40" y="213"/>
                </a:cxn>
                <a:cxn ang="0">
                  <a:pos x="44" y="201"/>
                </a:cxn>
                <a:cxn ang="0">
                  <a:pos x="47" y="176"/>
                </a:cxn>
                <a:cxn ang="0">
                  <a:pos x="49" y="163"/>
                </a:cxn>
                <a:cxn ang="0">
                  <a:pos x="63" y="107"/>
                </a:cxn>
                <a:cxn ang="0">
                  <a:pos x="65" y="93"/>
                </a:cxn>
                <a:cxn ang="0">
                  <a:pos x="70" y="52"/>
                </a:cxn>
                <a:cxn ang="0">
                  <a:pos x="73" y="28"/>
                </a:cxn>
                <a:cxn ang="0">
                  <a:pos x="76" y="4"/>
                </a:cxn>
                <a:cxn ang="0">
                  <a:pos x="75" y="2"/>
                </a:cxn>
                <a:cxn ang="0">
                  <a:pos x="73" y="0"/>
                </a:cxn>
                <a:cxn ang="0">
                  <a:pos x="70" y="0"/>
                </a:cxn>
                <a:cxn ang="0">
                  <a:pos x="67" y="2"/>
                </a:cxn>
                <a:cxn ang="0">
                  <a:pos x="67" y="4"/>
                </a:cxn>
              </a:cxnLst>
              <a:rect l="0" t="0" r="r" b="b"/>
              <a:pathLst>
                <a:path w="76" h="346">
                  <a:moveTo>
                    <a:pt x="67" y="4"/>
                  </a:moveTo>
                  <a:lnTo>
                    <a:pt x="67" y="4"/>
                  </a:lnTo>
                  <a:lnTo>
                    <a:pt x="65" y="28"/>
                  </a:lnTo>
                  <a:lnTo>
                    <a:pt x="62" y="52"/>
                  </a:lnTo>
                  <a:lnTo>
                    <a:pt x="58" y="76"/>
                  </a:lnTo>
                  <a:lnTo>
                    <a:pt x="53" y="99"/>
                  </a:lnTo>
                  <a:lnTo>
                    <a:pt x="43" y="147"/>
                  </a:lnTo>
                  <a:lnTo>
                    <a:pt x="39" y="171"/>
                  </a:lnTo>
                  <a:lnTo>
                    <a:pt x="35" y="193"/>
                  </a:lnTo>
                  <a:lnTo>
                    <a:pt x="35" y="193"/>
                  </a:lnTo>
                  <a:lnTo>
                    <a:pt x="33" y="205"/>
                  </a:lnTo>
                  <a:lnTo>
                    <a:pt x="30" y="215"/>
                  </a:lnTo>
                  <a:lnTo>
                    <a:pt x="22" y="236"/>
                  </a:lnTo>
                  <a:lnTo>
                    <a:pt x="15" y="255"/>
                  </a:lnTo>
                  <a:lnTo>
                    <a:pt x="12" y="267"/>
                  </a:lnTo>
                  <a:lnTo>
                    <a:pt x="10" y="277"/>
                  </a:lnTo>
                  <a:lnTo>
                    <a:pt x="10" y="277"/>
                  </a:lnTo>
                  <a:lnTo>
                    <a:pt x="7" y="294"/>
                  </a:lnTo>
                  <a:lnTo>
                    <a:pt x="6" y="302"/>
                  </a:lnTo>
                  <a:lnTo>
                    <a:pt x="5" y="310"/>
                  </a:lnTo>
                  <a:lnTo>
                    <a:pt x="5" y="310"/>
                  </a:lnTo>
                  <a:lnTo>
                    <a:pt x="5" y="325"/>
                  </a:lnTo>
                  <a:lnTo>
                    <a:pt x="5" y="333"/>
                  </a:lnTo>
                  <a:lnTo>
                    <a:pt x="4" y="335"/>
                  </a:lnTo>
                  <a:lnTo>
                    <a:pt x="3" y="337"/>
                  </a:lnTo>
                  <a:lnTo>
                    <a:pt x="3" y="337"/>
                  </a:lnTo>
                  <a:lnTo>
                    <a:pt x="1" y="338"/>
                  </a:lnTo>
                  <a:lnTo>
                    <a:pt x="0" y="340"/>
                  </a:lnTo>
                  <a:lnTo>
                    <a:pt x="1" y="342"/>
                  </a:lnTo>
                  <a:lnTo>
                    <a:pt x="1" y="343"/>
                  </a:lnTo>
                  <a:lnTo>
                    <a:pt x="2" y="345"/>
                  </a:lnTo>
                  <a:lnTo>
                    <a:pt x="4" y="345"/>
                  </a:lnTo>
                  <a:lnTo>
                    <a:pt x="5" y="346"/>
                  </a:lnTo>
                  <a:lnTo>
                    <a:pt x="7" y="345"/>
                  </a:lnTo>
                  <a:lnTo>
                    <a:pt x="7" y="345"/>
                  </a:lnTo>
                  <a:lnTo>
                    <a:pt x="10" y="342"/>
                  </a:lnTo>
                  <a:lnTo>
                    <a:pt x="12" y="339"/>
                  </a:lnTo>
                  <a:lnTo>
                    <a:pt x="13" y="334"/>
                  </a:lnTo>
                  <a:lnTo>
                    <a:pt x="14" y="329"/>
                  </a:lnTo>
                  <a:lnTo>
                    <a:pt x="14" y="318"/>
                  </a:lnTo>
                  <a:lnTo>
                    <a:pt x="14" y="310"/>
                  </a:lnTo>
                  <a:lnTo>
                    <a:pt x="14" y="310"/>
                  </a:lnTo>
                  <a:lnTo>
                    <a:pt x="15" y="298"/>
                  </a:lnTo>
                  <a:lnTo>
                    <a:pt x="17" y="285"/>
                  </a:lnTo>
                  <a:lnTo>
                    <a:pt x="19" y="273"/>
                  </a:lnTo>
                  <a:lnTo>
                    <a:pt x="23" y="260"/>
                  </a:lnTo>
                  <a:lnTo>
                    <a:pt x="32" y="236"/>
                  </a:lnTo>
                  <a:lnTo>
                    <a:pt x="40" y="213"/>
                  </a:lnTo>
                  <a:lnTo>
                    <a:pt x="40" y="213"/>
                  </a:lnTo>
                  <a:lnTo>
                    <a:pt x="44" y="201"/>
                  </a:lnTo>
                  <a:lnTo>
                    <a:pt x="46" y="188"/>
                  </a:lnTo>
                  <a:lnTo>
                    <a:pt x="47" y="176"/>
                  </a:lnTo>
                  <a:lnTo>
                    <a:pt x="49" y="163"/>
                  </a:lnTo>
                  <a:lnTo>
                    <a:pt x="49" y="163"/>
                  </a:lnTo>
                  <a:lnTo>
                    <a:pt x="56" y="135"/>
                  </a:lnTo>
                  <a:lnTo>
                    <a:pt x="63" y="107"/>
                  </a:lnTo>
                  <a:lnTo>
                    <a:pt x="63" y="107"/>
                  </a:lnTo>
                  <a:lnTo>
                    <a:pt x="65" y="93"/>
                  </a:lnTo>
                  <a:lnTo>
                    <a:pt x="66" y="79"/>
                  </a:lnTo>
                  <a:lnTo>
                    <a:pt x="70" y="52"/>
                  </a:lnTo>
                  <a:lnTo>
                    <a:pt x="70" y="52"/>
                  </a:lnTo>
                  <a:lnTo>
                    <a:pt x="73" y="28"/>
                  </a:lnTo>
                  <a:lnTo>
                    <a:pt x="75" y="17"/>
                  </a:lnTo>
                  <a:lnTo>
                    <a:pt x="76" y="4"/>
                  </a:lnTo>
                  <a:lnTo>
                    <a:pt x="76" y="4"/>
                  </a:lnTo>
                  <a:lnTo>
                    <a:pt x="75" y="2"/>
                  </a:lnTo>
                  <a:lnTo>
                    <a:pt x="74" y="1"/>
                  </a:lnTo>
                  <a:lnTo>
                    <a:pt x="73" y="0"/>
                  </a:lnTo>
                  <a:lnTo>
                    <a:pt x="71" y="0"/>
                  </a:lnTo>
                  <a:lnTo>
                    <a:pt x="70" y="0"/>
                  </a:lnTo>
                  <a:lnTo>
                    <a:pt x="68" y="1"/>
                  </a:lnTo>
                  <a:lnTo>
                    <a:pt x="67" y="2"/>
                  </a:lnTo>
                  <a:lnTo>
                    <a:pt x="67" y="4"/>
                  </a:lnTo>
                  <a:lnTo>
                    <a:pt x="67" y="4"/>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1" name="Freeform 910"/>
            <p:cNvSpPr/>
            <p:nvPr/>
          </p:nvSpPr>
          <p:spPr bwMode="auto">
            <a:xfrm>
              <a:off x="3436938" y="1397000"/>
              <a:ext cx="47625" cy="252413"/>
            </a:xfrm>
            <a:custGeom>
              <a:avLst/>
              <a:gdLst/>
              <a:ahLst/>
              <a:cxnLst>
                <a:cxn ang="0">
                  <a:pos x="80" y="4"/>
                </a:cxn>
                <a:cxn ang="0">
                  <a:pos x="80" y="4"/>
                </a:cxn>
                <a:cxn ang="0">
                  <a:pos x="78" y="20"/>
                </a:cxn>
                <a:cxn ang="0">
                  <a:pos x="76" y="34"/>
                </a:cxn>
                <a:cxn ang="0">
                  <a:pos x="69" y="63"/>
                </a:cxn>
                <a:cxn ang="0">
                  <a:pos x="54" y="121"/>
                </a:cxn>
                <a:cxn ang="0">
                  <a:pos x="54" y="121"/>
                </a:cxn>
                <a:cxn ang="0">
                  <a:pos x="40" y="180"/>
                </a:cxn>
                <a:cxn ang="0">
                  <a:pos x="26" y="238"/>
                </a:cxn>
                <a:cxn ang="0">
                  <a:pos x="26" y="238"/>
                </a:cxn>
                <a:cxn ang="0">
                  <a:pos x="23" y="253"/>
                </a:cxn>
                <a:cxn ang="0">
                  <a:pos x="21" y="269"/>
                </a:cxn>
                <a:cxn ang="0">
                  <a:pos x="19" y="301"/>
                </a:cxn>
                <a:cxn ang="0">
                  <a:pos x="16" y="332"/>
                </a:cxn>
                <a:cxn ang="0">
                  <a:pos x="15" y="347"/>
                </a:cxn>
                <a:cxn ang="0">
                  <a:pos x="12" y="363"/>
                </a:cxn>
                <a:cxn ang="0">
                  <a:pos x="12" y="363"/>
                </a:cxn>
                <a:cxn ang="0">
                  <a:pos x="8" y="391"/>
                </a:cxn>
                <a:cxn ang="0">
                  <a:pos x="4" y="419"/>
                </a:cxn>
                <a:cxn ang="0">
                  <a:pos x="2" y="446"/>
                </a:cxn>
                <a:cxn ang="0">
                  <a:pos x="0" y="474"/>
                </a:cxn>
                <a:cxn ang="0">
                  <a:pos x="0" y="474"/>
                </a:cxn>
                <a:cxn ang="0">
                  <a:pos x="0" y="476"/>
                </a:cxn>
                <a:cxn ang="0">
                  <a:pos x="1" y="477"/>
                </a:cxn>
                <a:cxn ang="0">
                  <a:pos x="3" y="478"/>
                </a:cxn>
                <a:cxn ang="0">
                  <a:pos x="4" y="478"/>
                </a:cxn>
                <a:cxn ang="0">
                  <a:pos x="6" y="478"/>
                </a:cxn>
                <a:cxn ang="0">
                  <a:pos x="8" y="477"/>
                </a:cxn>
                <a:cxn ang="0">
                  <a:pos x="9" y="476"/>
                </a:cxn>
                <a:cxn ang="0">
                  <a:pos x="9" y="474"/>
                </a:cxn>
                <a:cxn ang="0">
                  <a:pos x="9" y="474"/>
                </a:cxn>
                <a:cxn ang="0">
                  <a:pos x="11" y="444"/>
                </a:cxn>
                <a:cxn ang="0">
                  <a:pos x="14" y="415"/>
                </a:cxn>
                <a:cxn ang="0">
                  <a:pos x="18" y="385"/>
                </a:cxn>
                <a:cxn ang="0">
                  <a:pos x="23" y="357"/>
                </a:cxn>
                <a:cxn ang="0">
                  <a:pos x="23" y="357"/>
                </a:cxn>
                <a:cxn ang="0">
                  <a:pos x="25" y="341"/>
                </a:cxn>
                <a:cxn ang="0">
                  <a:pos x="28" y="326"/>
                </a:cxn>
                <a:cxn ang="0">
                  <a:pos x="30" y="295"/>
                </a:cxn>
                <a:cxn ang="0">
                  <a:pos x="33" y="263"/>
                </a:cxn>
                <a:cxn ang="0">
                  <a:pos x="35" y="247"/>
                </a:cxn>
                <a:cxn ang="0">
                  <a:pos x="38" y="232"/>
                </a:cxn>
                <a:cxn ang="0">
                  <a:pos x="38" y="232"/>
                </a:cxn>
                <a:cxn ang="0">
                  <a:pos x="51" y="174"/>
                </a:cxn>
                <a:cxn ang="0">
                  <a:pos x="66" y="116"/>
                </a:cxn>
                <a:cxn ang="0">
                  <a:pos x="66" y="116"/>
                </a:cxn>
                <a:cxn ang="0">
                  <a:pos x="79" y="61"/>
                </a:cxn>
                <a:cxn ang="0">
                  <a:pos x="85" y="32"/>
                </a:cxn>
                <a:cxn ang="0">
                  <a:pos x="90" y="4"/>
                </a:cxn>
                <a:cxn ang="0">
                  <a:pos x="90" y="4"/>
                </a:cxn>
                <a:cxn ang="0">
                  <a:pos x="90" y="3"/>
                </a:cxn>
                <a:cxn ang="0">
                  <a:pos x="88" y="1"/>
                </a:cxn>
                <a:cxn ang="0">
                  <a:pos x="87" y="0"/>
                </a:cxn>
                <a:cxn ang="0">
                  <a:pos x="85" y="0"/>
                </a:cxn>
                <a:cxn ang="0">
                  <a:pos x="82" y="1"/>
                </a:cxn>
                <a:cxn ang="0">
                  <a:pos x="81" y="3"/>
                </a:cxn>
                <a:cxn ang="0">
                  <a:pos x="80" y="4"/>
                </a:cxn>
                <a:cxn ang="0">
                  <a:pos x="80" y="4"/>
                </a:cxn>
              </a:cxnLst>
              <a:rect l="0" t="0" r="r" b="b"/>
              <a:pathLst>
                <a:path w="90" h="478">
                  <a:moveTo>
                    <a:pt x="80" y="4"/>
                  </a:moveTo>
                  <a:lnTo>
                    <a:pt x="80" y="4"/>
                  </a:lnTo>
                  <a:lnTo>
                    <a:pt x="78" y="20"/>
                  </a:lnTo>
                  <a:lnTo>
                    <a:pt x="76" y="34"/>
                  </a:lnTo>
                  <a:lnTo>
                    <a:pt x="69" y="63"/>
                  </a:lnTo>
                  <a:lnTo>
                    <a:pt x="54" y="121"/>
                  </a:lnTo>
                  <a:lnTo>
                    <a:pt x="54" y="121"/>
                  </a:lnTo>
                  <a:lnTo>
                    <a:pt x="40" y="180"/>
                  </a:lnTo>
                  <a:lnTo>
                    <a:pt x="26" y="238"/>
                  </a:lnTo>
                  <a:lnTo>
                    <a:pt x="26" y="238"/>
                  </a:lnTo>
                  <a:lnTo>
                    <a:pt x="23" y="253"/>
                  </a:lnTo>
                  <a:lnTo>
                    <a:pt x="21" y="269"/>
                  </a:lnTo>
                  <a:lnTo>
                    <a:pt x="19" y="301"/>
                  </a:lnTo>
                  <a:lnTo>
                    <a:pt x="16" y="332"/>
                  </a:lnTo>
                  <a:lnTo>
                    <a:pt x="15" y="347"/>
                  </a:lnTo>
                  <a:lnTo>
                    <a:pt x="12" y="363"/>
                  </a:lnTo>
                  <a:lnTo>
                    <a:pt x="12" y="363"/>
                  </a:lnTo>
                  <a:lnTo>
                    <a:pt x="8" y="391"/>
                  </a:lnTo>
                  <a:lnTo>
                    <a:pt x="4" y="419"/>
                  </a:lnTo>
                  <a:lnTo>
                    <a:pt x="2" y="446"/>
                  </a:lnTo>
                  <a:lnTo>
                    <a:pt x="0" y="474"/>
                  </a:lnTo>
                  <a:lnTo>
                    <a:pt x="0" y="474"/>
                  </a:lnTo>
                  <a:lnTo>
                    <a:pt x="0" y="476"/>
                  </a:lnTo>
                  <a:lnTo>
                    <a:pt x="1" y="477"/>
                  </a:lnTo>
                  <a:lnTo>
                    <a:pt x="3" y="478"/>
                  </a:lnTo>
                  <a:lnTo>
                    <a:pt x="4" y="478"/>
                  </a:lnTo>
                  <a:lnTo>
                    <a:pt x="6" y="478"/>
                  </a:lnTo>
                  <a:lnTo>
                    <a:pt x="8" y="477"/>
                  </a:lnTo>
                  <a:lnTo>
                    <a:pt x="9" y="476"/>
                  </a:lnTo>
                  <a:lnTo>
                    <a:pt x="9" y="474"/>
                  </a:lnTo>
                  <a:lnTo>
                    <a:pt x="9" y="474"/>
                  </a:lnTo>
                  <a:lnTo>
                    <a:pt x="11" y="444"/>
                  </a:lnTo>
                  <a:lnTo>
                    <a:pt x="14" y="415"/>
                  </a:lnTo>
                  <a:lnTo>
                    <a:pt x="18" y="385"/>
                  </a:lnTo>
                  <a:lnTo>
                    <a:pt x="23" y="357"/>
                  </a:lnTo>
                  <a:lnTo>
                    <a:pt x="23" y="357"/>
                  </a:lnTo>
                  <a:lnTo>
                    <a:pt x="25" y="341"/>
                  </a:lnTo>
                  <a:lnTo>
                    <a:pt x="28" y="326"/>
                  </a:lnTo>
                  <a:lnTo>
                    <a:pt x="30" y="295"/>
                  </a:lnTo>
                  <a:lnTo>
                    <a:pt x="33" y="263"/>
                  </a:lnTo>
                  <a:lnTo>
                    <a:pt x="35" y="247"/>
                  </a:lnTo>
                  <a:lnTo>
                    <a:pt x="38" y="232"/>
                  </a:lnTo>
                  <a:lnTo>
                    <a:pt x="38" y="232"/>
                  </a:lnTo>
                  <a:lnTo>
                    <a:pt x="51" y="174"/>
                  </a:lnTo>
                  <a:lnTo>
                    <a:pt x="66" y="116"/>
                  </a:lnTo>
                  <a:lnTo>
                    <a:pt x="66" y="116"/>
                  </a:lnTo>
                  <a:lnTo>
                    <a:pt x="79" y="61"/>
                  </a:lnTo>
                  <a:lnTo>
                    <a:pt x="85" y="32"/>
                  </a:lnTo>
                  <a:lnTo>
                    <a:pt x="90" y="4"/>
                  </a:lnTo>
                  <a:lnTo>
                    <a:pt x="90" y="4"/>
                  </a:lnTo>
                  <a:lnTo>
                    <a:pt x="90" y="3"/>
                  </a:lnTo>
                  <a:lnTo>
                    <a:pt x="88" y="1"/>
                  </a:lnTo>
                  <a:lnTo>
                    <a:pt x="87" y="0"/>
                  </a:lnTo>
                  <a:lnTo>
                    <a:pt x="85" y="0"/>
                  </a:lnTo>
                  <a:lnTo>
                    <a:pt x="82" y="1"/>
                  </a:lnTo>
                  <a:lnTo>
                    <a:pt x="81" y="3"/>
                  </a:lnTo>
                  <a:lnTo>
                    <a:pt x="80" y="4"/>
                  </a:lnTo>
                  <a:lnTo>
                    <a:pt x="80"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2" name="Freeform 911"/>
            <p:cNvSpPr/>
            <p:nvPr/>
          </p:nvSpPr>
          <p:spPr bwMode="auto">
            <a:xfrm>
              <a:off x="3457575" y="1241425"/>
              <a:ext cx="104775" cy="455613"/>
            </a:xfrm>
            <a:custGeom>
              <a:avLst/>
              <a:gdLst/>
              <a:ahLst/>
              <a:cxnLst>
                <a:cxn ang="0">
                  <a:pos x="189" y="5"/>
                </a:cxn>
                <a:cxn ang="0">
                  <a:pos x="187" y="12"/>
                </a:cxn>
                <a:cxn ang="0">
                  <a:pos x="185" y="19"/>
                </a:cxn>
                <a:cxn ang="0">
                  <a:pos x="183" y="34"/>
                </a:cxn>
                <a:cxn ang="0">
                  <a:pos x="181" y="47"/>
                </a:cxn>
                <a:cxn ang="0">
                  <a:pos x="173" y="98"/>
                </a:cxn>
                <a:cxn ang="0">
                  <a:pos x="167" y="127"/>
                </a:cxn>
                <a:cxn ang="0">
                  <a:pos x="152" y="182"/>
                </a:cxn>
                <a:cxn ang="0">
                  <a:pos x="142" y="208"/>
                </a:cxn>
                <a:cxn ang="0">
                  <a:pos x="108" y="307"/>
                </a:cxn>
                <a:cxn ang="0">
                  <a:pos x="101" y="334"/>
                </a:cxn>
                <a:cxn ang="0">
                  <a:pos x="88" y="420"/>
                </a:cxn>
                <a:cxn ang="0">
                  <a:pos x="82" y="448"/>
                </a:cxn>
                <a:cxn ang="0">
                  <a:pos x="66" y="533"/>
                </a:cxn>
                <a:cxn ang="0">
                  <a:pos x="41" y="644"/>
                </a:cxn>
                <a:cxn ang="0">
                  <a:pos x="30" y="698"/>
                </a:cxn>
                <a:cxn ang="0">
                  <a:pos x="7" y="804"/>
                </a:cxn>
                <a:cxn ang="0">
                  <a:pos x="0" y="858"/>
                </a:cxn>
                <a:cxn ang="0">
                  <a:pos x="0" y="860"/>
                </a:cxn>
                <a:cxn ang="0">
                  <a:pos x="2" y="862"/>
                </a:cxn>
                <a:cxn ang="0">
                  <a:pos x="7" y="861"/>
                </a:cxn>
                <a:cxn ang="0">
                  <a:pos x="9" y="858"/>
                </a:cxn>
                <a:cxn ang="0">
                  <a:pos x="12" y="830"/>
                </a:cxn>
                <a:cxn ang="0">
                  <a:pos x="29" y="748"/>
                </a:cxn>
                <a:cxn ang="0">
                  <a:pos x="53" y="638"/>
                </a:cxn>
                <a:cxn ang="0">
                  <a:pos x="64" y="580"/>
                </a:cxn>
                <a:cxn ang="0">
                  <a:pos x="89" y="464"/>
                </a:cxn>
                <a:cxn ang="0">
                  <a:pos x="99" y="405"/>
                </a:cxn>
                <a:cxn ang="0">
                  <a:pos x="103" y="379"/>
                </a:cxn>
                <a:cxn ang="0">
                  <a:pos x="113" y="326"/>
                </a:cxn>
                <a:cxn ang="0">
                  <a:pos x="121" y="301"/>
                </a:cxn>
                <a:cxn ang="0">
                  <a:pos x="158" y="195"/>
                </a:cxn>
                <a:cxn ang="0">
                  <a:pos x="174" y="140"/>
                </a:cxn>
                <a:cxn ang="0">
                  <a:pos x="186" y="83"/>
                </a:cxn>
                <a:cxn ang="0">
                  <a:pos x="189" y="60"/>
                </a:cxn>
                <a:cxn ang="0">
                  <a:pos x="192" y="36"/>
                </a:cxn>
                <a:cxn ang="0">
                  <a:pos x="196" y="20"/>
                </a:cxn>
                <a:cxn ang="0">
                  <a:pos x="198" y="5"/>
                </a:cxn>
                <a:cxn ang="0">
                  <a:pos x="198" y="3"/>
                </a:cxn>
                <a:cxn ang="0">
                  <a:pos x="196" y="1"/>
                </a:cxn>
                <a:cxn ang="0">
                  <a:pos x="192" y="1"/>
                </a:cxn>
                <a:cxn ang="0">
                  <a:pos x="190" y="3"/>
                </a:cxn>
                <a:cxn ang="0">
                  <a:pos x="189" y="5"/>
                </a:cxn>
              </a:cxnLst>
              <a:rect l="0" t="0" r="r" b="b"/>
              <a:pathLst>
                <a:path w="198" h="862">
                  <a:moveTo>
                    <a:pt x="189" y="5"/>
                  </a:moveTo>
                  <a:lnTo>
                    <a:pt x="189" y="5"/>
                  </a:lnTo>
                  <a:lnTo>
                    <a:pt x="189" y="9"/>
                  </a:lnTo>
                  <a:lnTo>
                    <a:pt x="187" y="12"/>
                  </a:lnTo>
                  <a:lnTo>
                    <a:pt x="186" y="15"/>
                  </a:lnTo>
                  <a:lnTo>
                    <a:pt x="185" y="19"/>
                  </a:lnTo>
                  <a:lnTo>
                    <a:pt x="185" y="19"/>
                  </a:lnTo>
                  <a:lnTo>
                    <a:pt x="183" y="34"/>
                  </a:lnTo>
                  <a:lnTo>
                    <a:pt x="181" y="47"/>
                  </a:lnTo>
                  <a:lnTo>
                    <a:pt x="181" y="47"/>
                  </a:lnTo>
                  <a:lnTo>
                    <a:pt x="178" y="73"/>
                  </a:lnTo>
                  <a:lnTo>
                    <a:pt x="173" y="98"/>
                  </a:lnTo>
                  <a:lnTo>
                    <a:pt x="173" y="98"/>
                  </a:lnTo>
                  <a:lnTo>
                    <a:pt x="167" y="127"/>
                  </a:lnTo>
                  <a:lnTo>
                    <a:pt x="160" y="154"/>
                  </a:lnTo>
                  <a:lnTo>
                    <a:pt x="152" y="182"/>
                  </a:lnTo>
                  <a:lnTo>
                    <a:pt x="142" y="208"/>
                  </a:lnTo>
                  <a:lnTo>
                    <a:pt x="142" y="208"/>
                  </a:lnTo>
                  <a:lnTo>
                    <a:pt x="108" y="307"/>
                  </a:lnTo>
                  <a:lnTo>
                    <a:pt x="108" y="307"/>
                  </a:lnTo>
                  <a:lnTo>
                    <a:pt x="104" y="321"/>
                  </a:lnTo>
                  <a:lnTo>
                    <a:pt x="101" y="334"/>
                  </a:lnTo>
                  <a:lnTo>
                    <a:pt x="96" y="363"/>
                  </a:lnTo>
                  <a:lnTo>
                    <a:pt x="88" y="420"/>
                  </a:lnTo>
                  <a:lnTo>
                    <a:pt x="88" y="420"/>
                  </a:lnTo>
                  <a:lnTo>
                    <a:pt x="82" y="448"/>
                  </a:lnTo>
                  <a:lnTo>
                    <a:pt x="77" y="476"/>
                  </a:lnTo>
                  <a:lnTo>
                    <a:pt x="66" y="533"/>
                  </a:lnTo>
                  <a:lnTo>
                    <a:pt x="54" y="589"/>
                  </a:lnTo>
                  <a:lnTo>
                    <a:pt x="41" y="644"/>
                  </a:lnTo>
                  <a:lnTo>
                    <a:pt x="41" y="644"/>
                  </a:lnTo>
                  <a:lnTo>
                    <a:pt x="30" y="698"/>
                  </a:lnTo>
                  <a:lnTo>
                    <a:pt x="18" y="751"/>
                  </a:lnTo>
                  <a:lnTo>
                    <a:pt x="7" y="804"/>
                  </a:lnTo>
                  <a:lnTo>
                    <a:pt x="3" y="831"/>
                  </a:lnTo>
                  <a:lnTo>
                    <a:pt x="0" y="858"/>
                  </a:lnTo>
                  <a:lnTo>
                    <a:pt x="0" y="858"/>
                  </a:lnTo>
                  <a:lnTo>
                    <a:pt x="0" y="860"/>
                  </a:lnTo>
                  <a:lnTo>
                    <a:pt x="1" y="861"/>
                  </a:lnTo>
                  <a:lnTo>
                    <a:pt x="2" y="862"/>
                  </a:lnTo>
                  <a:lnTo>
                    <a:pt x="4" y="862"/>
                  </a:lnTo>
                  <a:lnTo>
                    <a:pt x="7" y="861"/>
                  </a:lnTo>
                  <a:lnTo>
                    <a:pt x="8" y="860"/>
                  </a:lnTo>
                  <a:lnTo>
                    <a:pt x="9" y="858"/>
                  </a:lnTo>
                  <a:lnTo>
                    <a:pt x="9" y="858"/>
                  </a:lnTo>
                  <a:lnTo>
                    <a:pt x="12" y="830"/>
                  </a:lnTo>
                  <a:lnTo>
                    <a:pt x="17" y="803"/>
                  </a:lnTo>
                  <a:lnTo>
                    <a:pt x="29" y="748"/>
                  </a:lnTo>
                  <a:lnTo>
                    <a:pt x="40" y="693"/>
                  </a:lnTo>
                  <a:lnTo>
                    <a:pt x="53" y="638"/>
                  </a:lnTo>
                  <a:lnTo>
                    <a:pt x="53" y="638"/>
                  </a:lnTo>
                  <a:lnTo>
                    <a:pt x="64" y="580"/>
                  </a:lnTo>
                  <a:lnTo>
                    <a:pt x="77" y="522"/>
                  </a:lnTo>
                  <a:lnTo>
                    <a:pt x="89" y="464"/>
                  </a:lnTo>
                  <a:lnTo>
                    <a:pt x="95" y="435"/>
                  </a:lnTo>
                  <a:lnTo>
                    <a:pt x="99" y="405"/>
                  </a:lnTo>
                  <a:lnTo>
                    <a:pt x="99" y="405"/>
                  </a:lnTo>
                  <a:lnTo>
                    <a:pt x="103" y="379"/>
                  </a:lnTo>
                  <a:lnTo>
                    <a:pt x="107" y="353"/>
                  </a:lnTo>
                  <a:lnTo>
                    <a:pt x="113" y="326"/>
                  </a:lnTo>
                  <a:lnTo>
                    <a:pt x="121" y="301"/>
                  </a:lnTo>
                  <a:lnTo>
                    <a:pt x="121" y="301"/>
                  </a:lnTo>
                  <a:lnTo>
                    <a:pt x="158" y="195"/>
                  </a:lnTo>
                  <a:lnTo>
                    <a:pt x="158" y="195"/>
                  </a:lnTo>
                  <a:lnTo>
                    <a:pt x="166" y="167"/>
                  </a:lnTo>
                  <a:lnTo>
                    <a:pt x="174" y="140"/>
                  </a:lnTo>
                  <a:lnTo>
                    <a:pt x="181" y="112"/>
                  </a:lnTo>
                  <a:lnTo>
                    <a:pt x="186" y="83"/>
                  </a:lnTo>
                  <a:lnTo>
                    <a:pt x="186" y="83"/>
                  </a:lnTo>
                  <a:lnTo>
                    <a:pt x="189" y="60"/>
                  </a:lnTo>
                  <a:lnTo>
                    <a:pt x="190" y="47"/>
                  </a:lnTo>
                  <a:lnTo>
                    <a:pt x="192" y="36"/>
                  </a:lnTo>
                  <a:lnTo>
                    <a:pt x="192" y="36"/>
                  </a:lnTo>
                  <a:lnTo>
                    <a:pt x="196" y="20"/>
                  </a:lnTo>
                  <a:lnTo>
                    <a:pt x="198" y="12"/>
                  </a:lnTo>
                  <a:lnTo>
                    <a:pt x="198" y="5"/>
                  </a:lnTo>
                  <a:lnTo>
                    <a:pt x="198" y="5"/>
                  </a:lnTo>
                  <a:lnTo>
                    <a:pt x="198" y="3"/>
                  </a:lnTo>
                  <a:lnTo>
                    <a:pt x="197" y="2"/>
                  </a:lnTo>
                  <a:lnTo>
                    <a:pt x="196" y="1"/>
                  </a:lnTo>
                  <a:lnTo>
                    <a:pt x="194" y="0"/>
                  </a:lnTo>
                  <a:lnTo>
                    <a:pt x="192" y="1"/>
                  </a:lnTo>
                  <a:lnTo>
                    <a:pt x="191" y="2"/>
                  </a:lnTo>
                  <a:lnTo>
                    <a:pt x="190" y="3"/>
                  </a:lnTo>
                  <a:lnTo>
                    <a:pt x="189" y="5"/>
                  </a:lnTo>
                  <a:lnTo>
                    <a:pt x="189" y="5"/>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3" name="Freeform 912"/>
            <p:cNvSpPr/>
            <p:nvPr/>
          </p:nvSpPr>
          <p:spPr bwMode="auto">
            <a:xfrm>
              <a:off x="3494088" y="1250950"/>
              <a:ext cx="98425" cy="452438"/>
            </a:xfrm>
            <a:custGeom>
              <a:avLst/>
              <a:gdLst/>
              <a:ahLst/>
              <a:cxnLst>
                <a:cxn ang="0">
                  <a:pos x="175" y="5"/>
                </a:cxn>
                <a:cxn ang="0">
                  <a:pos x="174" y="29"/>
                </a:cxn>
                <a:cxn ang="0">
                  <a:pos x="159" y="100"/>
                </a:cxn>
                <a:cxn ang="0">
                  <a:pos x="150" y="153"/>
                </a:cxn>
                <a:cxn ang="0">
                  <a:pos x="141" y="207"/>
                </a:cxn>
                <a:cxn ang="0">
                  <a:pos x="121" y="315"/>
                </a:cxn>
                <a:cxn ang="0">
                  <a:pos x="104" y="426"/>
                </a:cxn>
                <a:cxn ang="0">
                  <a:pos x="99" y="449"/>
                </a:cxn>
                <a:cxn ang="0">
                  <a:pos x="93" y="472"/>
                </a:cxn>
                <a:cxn ang="0">
                  <a:pos x="91" y="488"/>
                </a:cxn>
                <a:cxn ang="0">
                  <a:pos x="81" y="531"/>
                </a:cxn>
                <a:cxn ang="0">
                  <a:pos x="51" y="644"/>
                </a:cxn>
                <a:cxn ang="0">
                  <a:pos x="44" y="672"/>
                </a:cxn>
                <a:cxn ang="0">
                  <a:pos x="19" y="753"/>
                </a:cxn>
                <a:cxn ang="0">
                  <a:pos x="13" y="780"/>
                </a:cxn>
                <a:cxn ang="0">
                  <a:pos x="7" y="806"/>
                </a:cxn>
                <a:cxn ang="0">
                  <a:pos x="0" y="838"/>
                </a:cxn>
                <a:cxn ang="0">
                  <a:pos x="0" y="848"/>
                </a:cxn>
                <a:cxn ang="0">
                  <a:pos x="1" y="853"/>
                </a:cxn>
                <a:cxn ang="0">
                  <a:pos x="4" y="854"/>
                </a:cxn>
                <a:cxn ang="0">
                  <a:pos x="7" y="853"/>
                </a:cxn>
                <a:cxn ang="0">
                  <a:pos x="9" y="848"/>
                </a:cxn>
                <a:cxn ang="0">
                  <a:pos x="10" y="837"/>
                </a:cxn>
                <a:cxn ang="0">
                  <a:pos x="18" y="800"/>
                </a:cxn>
                <a:cxn ang="0">
                  <a:pos x="23" y="774"/>
                </a:cxn>
                <a:cxn ang="0">
                  <a:pos x="30" y="747"/>
                </a:cxn>
                <a:cxn ang="0">
                  <a:pos x="63" y="638"/>
                </a:cxn>
                <a:cxn ang="0">
                  <a:pos x="92" y="525"/>
                </a:cxn>
                <a:cxn ang="0">
                  <a:pos x="98" y="500"/>
                </a:cxn>
                <a:cxn ang="0">
                  <a:pos x="102" y="476"/>
                </a:cxn>
                <a:cxn ang="0">
                  <a:pos x="109" y="447"/>
                </a:cxn>
                <a:cxn ang="0">
                  <a:pos x="115" y="419"/>
                </a:cxn>
                <a:cxn ang="0">
                  <a:pos x="131" y="309"/>
                </a:cxn>
                <a:cxn ang="0">
                  <a:pos x="151" y="201"/>
                </a:cxn>
                <a:cxn ang="0">
                  <a:pos x="160" y="147"/>
                </a:cxn>
                <a:cxn ang="0">
                  <a:pos x="170" y="93"/>
                </a:cxn>
                <a:cxn ang="0">
                  <a:pos x="183" y="27"/>
                </a:cxn>
                <a:cxn ang="0">
                  <a:pos x="185" y="5"/>
                </a:cxn>
                <a:cxn ang="0">
                  <a:pos x="184" y="3"/>
                </a:cxn>
                <a:cxn ang="0">
                  <a:pos x="182" y="0"/>
                </a:cxn>
                <a:cxn ang="0">
                  <a:pos x="178" y="0"/>
                </a:cxn>
                <a:cxn ang="0">
                  <a:pos x="176" y="3"/>
                </a:cxn>
                <a:cxn ang="0">
                  <a:pos x="175" y="5"/>
                </a:cxn>
              </a:cxnLst>
              <a:rect l="0" t="0" r="r" b="b"/>
              <a:pathLst>
                <a:path w="185" h="854">
                  <a:moveTo>
                    <a:pt x="175" y="5"/>
                  </a:moveTo>
                  <a:lnTo>
                    <a:pt x="175" y="5"/>
                  </a:lnTo>
                  <a:lnTo>
                    <a:pt x="175" y="17"/>
                  </a:lnTo>
                  <a:lnTo>
                    <a:pt x="174" y="29"/>
                  </a:lnTo>
                  <a:lnTo>
                    <a:pt x="170" y="52"/>
                  </a:lnTo>
                  <a:lnTo>
                    <a:pt x="159" y="100"/>
                  </a:lnTo>
                  <a:lnTo>
                    <a:pt x="159" y="100"/>
                  </a:lnTo>
                  <a:lnTo>
                    <a:pt x="150" y="153"/>
                  </a:lnTo>
                  <a:lnTo>
                    <a:pt x="141" y="207"/>
                  </a:lnTo>
                  <a:lnTo>
                    <a:pt x="141" y="207"/>
                  </a:lnTo>
                  <a:lnTo>
                    <a:pt x="130" y="261"/>
                  </a:lnTo>
                  <a:lnTo>
                    <a:pt x="121" y="315"/>
                  </a:lnTo>
                  <a:lnTo>
                    <a:pt x="104" y="426"/>
                  </a:lnTo>
                  <a:lnTo>
                    <a:pt x="104" y="426"/>
                  </a:lnTo>
                  <a:lnTo>
                    <a:pt x="101" y="437"/>
                  </a:lnTo>
                  <a:lnTo>
                    <a:pt x="99" y="449"/>
                  </a:lnTo>
                  <a:lnTo>
                    <a:pt x="96" y="461"/>
                  </a:lnTo>
                  <a:lnTo>
                    <a:pt x="93" y="472"/>
                  </a:lnTo>
                  <a:lnTo>
                    <a:pt x="93" y="472"/>
                  </a:lnTo>
                  <a:lnTo>
                    <a:pt x="91" y="488"/>
                  </a:lnTo>
                  <a:lnTo>
                    <a:pt x="88" y="502"/>
                  </a:lnTo>
                  <a:lnTo>
                    <a:pt x="81" y="531"/>
                  </a:lnTo>
                  <a:lnTo>
                    <a:pt x="81" y="531"/>
                  </a:lnTo>
                  <a:lnTo>
                    <a:pt x="51" y="644"/>
                  </a:lnTo>
                  <a:lnTo>
                    <a:pt x="51" y="644"/>
                  </a:lnTo>
                  <a:lnTo>
                    <a:pt x="44" y="672"/>
                  </a:lnTo>
                  <a:lnTo>
                    <a:pt x="35" y="699"/>
                  </a:lnTo>
                  <a:lnTo>
                    <a:pt x="19" y="753"/>
                  </a:lnTo>
                  <a:lnTo>
                    <a:pt x="19" y="753"/>
                  </a:lnTo>
                  <a:lnTo>
                    <a:pt x="13" y="780"/>
                  </a:lnTo>
                  <a:lnTo>
                    <a:pt x="7" y="806"/>
                  </a:lnTo>
                  <a:lnTo>
                    <a:pt x="7" y="806"/>
                  </a:lnTo>
                  <a:lnTo>
                    <a:pt x="2" y="828"/>
                  </a:lnTo>
                  <a:lnTo>
                    <a:pt x="0" y="838"/>
                  </a:lnTo>
                  <a:lnTo>
                    <a:pt x="0" y="848"/>
                  </a:lnTo>
                  <a:lnTo>
                    <a:pt x="0" y="848"/>
                  </a:lnTo>
                  <a:lnTo>
                    <a:pt x="0" y="851"/>
                  </a:lnTo>
                  <a:lnTo>
                    <a:pt x="1" y="853"/>
                  </a:lnTo>
                  <a:lnTo>
                    <a:pt x="2" y="853"/>
                  </a:lnTo>
                  <a:lnTo>
                    <a:pt x="4" y="854"/>
                  </a:lnTo>
                  <a:lnTo>
                    <a:pt x="6" y="853"/>
                  </a:lnTo>
                  <a:lnTo>
                    <a:pt x="7" y="853"/>
                  </a:lnTo>
                  <a:lnTo>
                    <a:pt x="8" y="851"/>
                  </a:lnTo>
                  <a:lnTo>
                    <a:pt x="9" y="848"/>
                  </a:lnTo>
                  <a:lnTo>
                    <a:pt x="9" y="848"/>
                  </a:lnTo>
                  <a:lnTo>
                    <a:pt x="10" y="837"/>
                  </a:lnTo>
                  <a:lnTo>
                    <a:pt x="13" y="825"/>
                  </a:lnTo>
                  <a:lnTo>
                    <a:pt x="18" y="800"/>
                  </a:lnTo>
                  <a:lnTo>
                    <a:pt x="18" y="800"/>
                  </a:lnTo>
                  <a:lnTo>
                    <a:pt x="23" y="774"/>
                  </a:lnTo>
                  <a:lnTo>
                    <a:pt x="30" y="747"/>
                  </a:lnTo>
                  <a:lnTo>
                    <a:pt x="30" y="747"/>
                  </a:lnTo>
                  <a:lnTo>
                    <a:pt x="47" y="693"/>
                  </a:lnTo>
                  <a:lnTo>
                    <a:pt x="63" y="638"/>
                  </a:lnTo>
                  <a:lnTo>
                    <a:pt x="63" y="638"/>
                  </a:lnTo>
                  <a:lnTo>
                    <a:pt x="92" y="525"/>
                  </a:lnTo>
                  <a:lnTo>
                    <a:pt x="92" y="525"/>
                  </a:lnTo>
                  <a:lnTo>
                    <a:pt x="98" y="500"/>
                  </a:lnTo>
                  <a:lnTo>
                    <a:pt x="102" y="476"/>
                  </a:lnTo>
                  <a:lnTo>
                    <a:pt x="102" y="476"/>
                  </a:lnTo>
                  <a:lnTo>
                    <a:pt x="105" y="461"/>
                  </a:lnTo>
                  <a:lnTo>
                    <a:pt x="109" y="447"/>
                  </a:lnTo>
                  <a:lnTo>
                    <a:pt x="112" y="433"/>
                  </a:lnTo>
                  <a:lnTo>
                    <a:pt x="115" y="419"/>
                  </a:lnTo>
                  <a:lnTo>
                    <a:pt x="115" y="419"/>
                  </a:lnTo>
                  <a:lnTo>
                    <a:pt x="131" y="309"/>
                  </a:lnTo>
                  <a:lnTo>
                    <a:pt x="141" y="255"/>
                  </a:lnTo>
                  <a:lnTo>
                    <a:pt x="151" y="201"/>
                  </a:lnTo>
                  <a:lnTo>
                    <a:pt x="151" y="201"/>
                  </a:lnTo>
                  <a:lnTo>
                    <a:pt x="160" y="147"/>
                  </a:lnTo>
                  <a:lnTo>
                    <a:pt x="170" y="93"/>
                  </a:lnTo>
                  <a:lnTo>
                    <a:pt x="170" y="93"/>
                  </a:lnTo>
                  <a:lnTo>
                    <a:pt x="180" y="50"/>
                  </a:lnTo>
                  <a:lnTo>
                    <a:pt x="183" y="27"/>
                  </a:lnTo>
                  <a:lnTo>
                    <a:pt x="184" y="16"/>
                  </a:lnTo>
                  <a:lnTo>
                    <a:pt x="185" y="5"/>
                  </a:lnTo>
                  <a:lnTo>
                    <a:pt x="185" y="5"/>
                  </a:lnTo>
                  <a:lnTo>
                    <a:pt x="184" y="3"/>
                  </a:lnTo>
                  <a:lnTo>
                    <a:pt x="183" y="1"/>
                  </a:lnTo>
                  <a:lnTo>
                    <a:pt x="182" y="0"/>
                  </a:lnTo>
                  <a:lnTo>
                    <a:pt x="180" y="0"/>
                  </a:lnTo>
                  <a:lnTo>
                    <a:pt x="178" y="0"/>
                  </a:lnTo>
                  <a:lnTo>
                    <a:pt x="177" y="1"/>
                  </a:lnTo>
                  <a:lnTo>
                    <a:pt x="176" y="3"/>
                  </a:lnTo>
                  <a:lnTo>
                    <a:pt x="175" y="5"/>
                  </a:lnTo>
                  <a:lnTo>
                    <a:pt x="175"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4" name="Freeform 913"/>
            <p:cNvSpPr/>
            <p:nvPr/>
          </p:nvSpPr>
          <p:spPr bwMode="auto">
            <a:xfrm>
              <a:off x="3532188" y="1266825"/>
              <a:ext cx="103188" cy="504825"/>
            </a:xfrm>
            <a:custGeom>
              <a:avLst/>
              <a:gdLst/>
              <a:ahLst/>
              <a:cxnLst>
                <a:cxn ang="0">
                  <a:pos x="185" y="5"/>
                </a:cxn>
                <a:cxn ang="0">
                  <a:pos x="181" y="67"/>
                </a:cxn>
                <a:cxn ang="0">
                  <a:pos x="169" y="127"/>
                </a:cxn>
                <a:cxn ang="0">
                  <a:pos x="153" y="187"/>
                </a:cxn>
                <a:cxn ang="0">
                  <a:pos x="136" y="246"/>
                </a:cxn>
                <a:cxn ang="0">
                  <a:pos x="129" y="273"/>
                </a:cxn>
                <a:cxn ang="0">
                  <a:pos x="124" y="327"/>
                </a:cxn>
                <a:cxn ang="0">
                  <a:pos x="123" y="355"/>
                </a:cxn>
                <a:cxn ang="0">
                  <a:pos x="118" y="418"/>
                </a:cxn>
                <a:cxn ang="0">
                  <a:pos x="108" y="481"/>
                </a:cxn>
                <a:cxn ang="0">
                  <a:pos x="101" y="511"/>
                </a:cxn>
                <a:cxn ang="0">
                  <a:pos x="74" y="596"/>
                </a:cxn>
                <a:cxn ang="0">
                  <a:pos x="65" y="627"/>
                </a:cxn>
                <a:cxn ang="0">
                  <a:pos x="53" y="691"/>
                </a:cxn>
                <a:cxn ang="0">
                  <a:pos x="47" y="723"/>
                </a:cxn>
                <a:cxn ang="0">
                  <a:pos x="23" y="846"/>
                </a:cxn>
                <a:cxn ang="0">
                  <a:pos x="20" y="863"/>
                </a:cxn>
                <a:cxn ang="0">
                  <a:pos x="14" y="897"/>
                </a:cxn>
                <a:cxn ang="0">
                  <a:pos x="9" y="913"/>
                </a:cxn>
                <a:cxn ang="0">
                  <a:pos x="6" y="922"/>
                </a:cxn>
                <a:cxn ang="0">
                  <a:pos x="1" y="939"/>
                </a:cxn>
                <a:cxn ang="0">
                  <a:pos x="0" y="949"/>
                </a:cxn>
                <a:cxn ang="0">
                  <a:pos x="2" y="952"/>
                </a:cxn>
                <a:cxn ang="0">
                  <a:pos x="6" y="954"/>
                </a:cxn>
                <a:cxn ang="0">
                  <a:pos x="9" y="952"/>
                </a:cxn>
                <a:cxn ang="0">
                  <a:pos x="11" y="949"/>
                </a:cxn>
                <a:cxn ang="0">
                  <a:pos x="12" y="937"/>
                </a:cxn>
                <a:cxn ang="0">
                  <a:pos x="18" y="914"/>
                </a:cxn>
                <a:cxn ang="0">
                  <a:pos x="21" y="903"/>
                </a:cxn>
                <a:cxn ang="0">
                  <a:pos x="33" y="840"/>
                </a:cxn>
                <a:cxn ang="0">
                  <a:pos x="47" y="774"/>
                </a:cxn>
                <a:cxn ang="0">
                  <a:pos x="59" y="709"/>
                </a:cxn>
                <a:cxn ang="0">
                  <a:pos x="71" y="650"/>
                </a:cxn>
                <a:cxn ang="0">
                  <a:pos x="85" y="591"/>
                </a:cxn>
                <a:cxn ang="0">
                  <a:pos x="94" y="563"/>
                </a:cxn>
                <a:cxn ang="0">
                  <a:pos x="105" y="534"/>
                </a:cxn>
                <a:cxn ang="0">
                  <a:pos x="114" y="500"/>
                </a:cxn>
                <a:cxn ang="0">
                  <a:pos x="120" y="465"/>
                </a:cxn>
                <a:cxn ang="0">
                  <a:pos x="128" y="407"/>
                </a:cxn>
                <a:cxn ang="0">
                  <a:pos x="135" y="320"/>
                </a:cxn>
                <a:cxn ang="0">
                  <a:pos x="143" y="262"/>
                </a:cxn>
                <a:cxn ang="0">
                  <a:pos x="150" y="233"/>
                </a:cxn>
                <a:cxn ang="0">
                  <a:pos x="167" y="177"/>
                </a:cxn>
                <a:cxn ang="0">
                  <a:pos x="181" y="120"/>
                </a:cxn>
                <a:cxn ang="0">
                  <a:pos x="191" y="63"/>
                </a:cxn>
                <a:cxn ang="0">
                  <a:pos x="196" y="5"/>
                </a:cxn>
                <a:cxn ang="0">
                  <a:pos x="195" y="3"/>
                </a:cxn>
                <a:cxn ang="0">
                  <a:pos x="192" y="1"/>
                </a:cxn>
                <a:cxn ang="0">
                  <a:pos x="188" y="1"/>
                </a:cxn>
                <a:cxn ang="0">
                  <a:pos x="186" y="3"/>
                </a:cxn>
                <a:cxn ang="0">
                  <a:pos x="185" y="5"/>
                </a:cxn>
              </a:cxnLst>
              <a:rect l="0" t="0" r="r" b="b"/>
              <a:pathLst>
                <a:path w="196" h="954">
                  <a:moveTo>
                    <a:pt x="185" y="5"/>
                  </a:moveTo>
                  <a:lnTo>
                    <a:pt x="185" y="5"/>
                  </a:lnTo>
                  <a:lnTo>
                    <a:pt x="184" y="36"/>
                  </a:lnTo>
                  <a:lnTo>
                    <a:pt x="181" y="67"/>
                  </a:lnTo>
                  <a:lnTo>
                    <a:pt x="176" y="97"/>
                  </a:lnTo>
                  <a:lnTo>
                    <a:pt x="169" y="127"/>
                  </a:lnTo>
                  <a:lnTo>
                    <a:pt x="162" y="157"/>
                  </a:lnTo>
                  <a:lnTo>
                    <a:pt x="153" y="187"/>
                  </a:lnTo>
                  <a:lnTo>
                    <a:pt x="136" y="246"/>
                  </a:lnTo>
                  <a:lnTo>
                    <a:pt x="136" y="246"/>
                  </a:lnTo>
                  <a:lnTo>
                    <a:pt x="133" y="261"/>
                  </a:lnTo>
                  <a:lnTo>
                    <a:pt x="129" y="273"/>
                  </a:lnTo>
                  <a:lnTo>
                    <a:pt x="126" y="300"/>
                  </a:lnTo>
                  <a:lnTo>
                    <a:pt x="124" y="327"/>
                  </a:lnTo>
                  <a:lnTo>
                    <a:pt x="123" y="355"/>
                  </a:lnTo>
                  <a:lnTo>
                    <a:pt x="123" y="355"/>
                  </a:lnTo>
                  <a:lnTo>
                    <a:pt x="121" y="386"/>
                  </a:lnTo>
                  <a:lnTo>
                    <a:pt x="118" y="418"/>
                  </a:lnTo>
                  <a:lnTo>
                    <a:pt x="113" y="449"/>
                  </a:lnTo>
                  <a:lnTo>
                    <a:pt x="108" y="481"/>
                  </a:lnTo>
                  <a:lnTo>
                    <a:pt x="108" y="481"/>
                  </a:lnTo>
                  <a:lnTo>
                    <a:pt x="101" y="511"/>
                  </a:lnTo>
                  <a:lnTo>
                    <a:pt x="92" y="538"/>
                  </a:lnTo>
                  <a:lnTo>
                    <a:pt x="74" y="596"/>
                  </a:lnTo>
                  <a:lnTo>
                    <a:pt x="74" y="596"/>
                  </a:lnTo>
                  <a:lnTo>
                    <a:pt x="65" y="627"/>
                  </a:lnTo>
                  <a:lnTo>
                    <a:pt x="58" y="659"/>
                  </a:lnTo>
                  <a:lnTo>
                    <a:pt x="53" y="691"/>
                  </a:lnTo>
                  <a:lnTo>
                    <a:pt x="47" y="723"/>
                  </a:lnTo>
                  <a:lnTo>
                    <a:pt x="47" y="723"/>
                  </a:lnTo>
                  <a:lnTo>
                    <a:pt x="34" y="784"/>
                  </a:lnTo>
                  <a:lnTo>
                    <a:pt x="23" y="846"/>
                  </a:lnTo>
                  <a:lnTo>
                    <a:pt x="23" y="846"/>
                  </a:lnTo>
                  <a:lnTo>
                    <a:pt x="20" y="863"/>
                  </a:lnTo>
                  <a:lnTo>
                    <a:pt x="18" y="880"/>
                  </a:lnTo>
                  <a:lnTo>
                    <a:pt x="14" y="897"/>
                  </a:lnTo>
                  <a:lnTo>
                    <a:pt x="12" y="905"/>
                  </a:lnTo>
                  <a:lnTo>
                    <a:pt x="9" y="913"/>
                  </a:lnTo>
                  <a:lnTo>
                    <a:pt x="9" y="913"/>
                  </a:lnTo>
                  <a:lnTo>
                    <a:pt x="6" y="922"/>
                  </a:lnTo>
                  <a:lnTo>
                    <a:pt x="3" y="931"/>
                  </a:lnTo>
                  <a:lnTo>
                    <a:pt x="1" y="939"/>
                  </a:lnTo>
                  <a:lnTo>
                    <a:pt x="0" y="949"/>
                  </a:lnTo>
                  <a:lnTo>
                    <a:pt x="0" y="949"/>
                  </a:lnTo>
                  <a:lnTo>
                    <a:pt x="1" y="951"/>
                  </a:lnTo>
                  <a:lnTo>
                    <a:pt x="2" y="952"/>
                  </a:lnTo>
                  <a:lnTo>
                    <a:pt x="3" y="953"/>
                  </a:lnTo>
                  <a:lnTo>
                    <a:pt x="6" y="954"/>
                  </a:lnTo>
                  <a:lnTo>
                    <a:pt x="7" y="953"/>
                  </a:lnTo>
                  <a:lnTo>
                    <a:pt x="9" y="952"/>
                  </a:lnTo>
                  <a:lnTo>
                    <a:pt x="10" y="951"/>
                  </a:lnTo>
                  <a:lnTo>
                    <a:pt x="11" y="949"/>
                  </a:lnTo>
                  <a:lnTo>
                    <a:pt x="11" y="949"/>
                  </a:lnTo>
                  <a:lnTo>
                    <a:pt x="12" y="937"/>
                  </a:lnTo>
                  <a:lnTo>
                    <a:pt x="15" y="926"/>
                  </a:lnTo>
                  <a:lnTo>
                    <a:pt x="18" y="914"/>
                  </a:lnTo>
                  <a:lnTo>
                    <a:pt x="21" y="903"/>
                  </a:lnTo>
                  <a:lnTo>
                    <a:pt x="21" y="903"/>
                  </a:lnTo>
                  <a:lnTo>
                    <a:pt x="27" y="871"/>
                  </a:lnTo>
                  <a:lnTo>
                    <a:pt x="33" y="840"/>
                  </a:lnTo>
                  <a:lnTo>
                    <a:pt x="33" y="840"/>
                  </a:lnTo>
                  <a:lnTo>
                    <a:pt x="47" y="774"/>
                  </a:lnTo>
                  <a:lnTo>
                    <a:pt x="53" y="741"/>
                  </a:lnTo>
                  <a:lnTo>
                    <a:pt x="59" y="709"/>
                  </a:lnTo>
                  <a:lnTo>
                    <a:pt x="59" y="709"/>
                  </a:lnTo>
                  <a:lnTo>
                    <a:pt x="71" y="650"/>
                  </a:lnTo>
                  <a:lnTo>
                    <a:pt x="77" y="620"/>
                  </a:lnTo>
                  <a:lnTo>
                    <a:pt x="85" y="591"/>
                  </a:lnTo>
                  <a:lnTo>
                    <a:pt x="85" y="591"/>
                  </a:lnTo>
                  <a:lnTo>
                    <a:pt x="94" y="563"/>
                  </a:lnTo>
                  <a:lnTo>
                    <a:pt x="105" y="534"/>
                  </a:lnTo>
                  <a:lnTo>
                    <a:pt x="105" y="534"/>
                  </a:lnTo>
                  <a:lnTo>
                    <a:pt x="110" y="518"/>
                  </a:lnTo>
                  <a:lnTo>
                    <a:pt x="114" y="500"/>
                  </a:lnTo>
                  <a:lnTo>
                    <a:pt x="120" y="465"/>
                  </a:lnTo>
                  <a:lnTo>
                    <a:pt x="120" y="465"/>
                  </a:lnTo>
                  <a:lnTo>
                    <a:pt x="125" y="436"/>
                  </a:lnTo>
                  <a:lnTo>
                    <a:pt x="128" y="407"/>
                  </a:lnTo>
                  <a:lnTo>
                    <a:pt x="133" y="348"/>
                  </a:lnTo>
                  <a:lnTo>
                    <a:pt x="135" y="320"/>
                  </a:lnTo>
                  <a:lnTo>
                    <a:pt x="138" y="291"/>
                  </a:lnTo>
                  <a:lnTo>
                    <a:pt x="143" y="262"/>
                  </a:lnTo>
                  <a:lnTo>
                    <a:pt x="146" y="247"/>
                  </a:lnTo>
                  <a:lnTo>
                    <a:pt x="150" y="233"/>
                  </a:lnTo>
                  <a:lnTo>
                    <a:pt x="150" y="233"/>
                  </a:lnTo>
                  <a:lnTo>
                    <a:pt x="167" y="177"/>
                  </a:lnTo>
                  <a:lnTo>
                    <a:pt x="174" y="149"/>
                  </a:lnTo>
                  <a:lnTo>
                    <a:pt x="181" y="120"/>
                  </a:lnTo>
                  <a:lnTo>
                    <a:pt x="186" y="92"/>
                  </a:lnTo>
                  <a:lnTo>
                    <a:pt x="191" y="63"/>
                  </a:lnTo>
                  <a:lnTo>
                    <a:pt x="195" y="34"/>
                  </a:lnTo>
                  <a:lnTo>
                    <a:pt x="196" y="5"/>
                  </a:lnTo>
                  <a:lnTo>
                    <a:pt x="196" y="5"/>
                  </a:lnTo>
                  <a:lnTo>
                    <a:pt x="195" y="3"/>
                  </a:lnTo>
                  <a:lnTo>
                    <a:pt x="194" y="1"/>
                  </a:lnTo>
                  <a:lnTo>
                    <a:pt x="192" y="1"/>
                  </a:lnTo>
                  <a:lnTo>
                    <a:pt x="190" y="0"/>
                  </a:lnTo>
                  <a:lnTo>
                    <a:pt x="188" y="1"/>
                  </a:lnTo>
                  <a:lnTo>
                    <a:pt x="187" y="1"/>
                  </a:lnTo>
                  <a:lnTo>
                    <a:pt x="186" y="3"/>
                  </a:lnTo>
                  <a:lnTo>
                    <a:pt x="185" y="5"/>
                  </a:lnTo>
                  <a:lnTo>
                    <a:pt x="185" y="5"/>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5" name="Freeform 914"/>
            <p:cNvSpPr/>
            <p:nvPr/>
          </p:nvSpPr>
          <p:spPr bwMode="auto">
            <a:xfrm>
              <a:off x="3570288" y="1301750"/>
              <a:ext cx="96838" cy="488950"/>
            </a:xfrm>
            <a:custGeom>
              <a:avLst/>
              <a:gdLst/>
              <a:ahLst/>
              <a:cxnLst>
                <a:cxn ang="0">
                  <a:pos x="175" y="5"/>
                </a:cxn>
                <a:cxn ang="0">
                  <a:pos x="172" y="13"/>
                </a:cxn>
                <a:cxn ang="0">
                  <a:pos x="163" y="30"/>
                </a:cxn>
                <a:cxn ang="0">
                  <a:pos x="161" y="39"/>
                </a:cxn>
                <a:cxn ang="0">
                  <a:pos x="161" y="62"/>
                </a:cxn>
                <a:cxn ang="0">
                  <a:pos x="159" y="87"/>
                </a:cxn>
                <a:cxn ang="0">
                  <a:pos x="149" y="148"/>
                </a:cxn>
                <a:cxn ang="0">
                  <a:pos x="146" y="164"/>
                </a:cxn>
                <a:cxn ang="0">
                  <a:pos x="138" y="193"/>
                </a:cxn>
                <a:cxn ang="0">
                  <a:pos x="135" y="207"/>
                </a:cxn>
                <a:cxn ang="0">
                  <a:pos x="128" y="268"/>
                </a:cxn>
                <a:cxn ang="0">
                  <a:pos x="117" y="361"/>
                </a:cxn>
                <a:cxn ang="0">
                  <a:pos x="106" y="422"/>
                </a:cxn>
                <a:cxn ang="0">
                  <a:pos x="99" y="452"/>
                </a:cxn>
                <a:cxn ang="0">
                  <a:pos x="72" y="538"/>
                </a:cxn>
                <a:cxn ang="0">
                  <a:pos x="64" y="568"/>
                </a:cxn>
                <a:cxn ang="0">
                  <a:pos x="50" y="630"/>
                </a:cxn>
                <a:cxn ang="0">
                  <a:pos x="38" y="691"/>
                </a:cxn>
                <a:cxn ang="0">
                  <a:pos x="15" y="809"/>
                </a:cxn>
                <a:cxn ang="0">
                  <a:pos x="6" y="865"/>
                </a:cxn>
                <a:cxn ang="0">
                  <a:pos x="1" y="906"/>
                </a:cxn>
                <a:cxn ang="0">
                  <a:pos x="0" y="921"/>
                </a:cxn>
                <a:cxn ang="0">
                  <a:pos x="2" y="924"/>
                </a:cxn>
                <a:cxn ang="0">
                  <a:pos x="5" y="925"/>
                </a:cxn>
                <a:cxn ang="0">
                  <a:pos x="8" y="924"/>
                </a:cxn>
                <a:cxn ang="0">
                  <a:pos x="9" y="921"/>
                </a:cxn>
                <a:cxn ang="0">
                  <a:pos x="10" y="906"/>
                </a:cxn>
                <a:cxn ang="0">
                  <a:pos x="13" y="875"/>
                </a:cxn>
                <a:cxn ang="0">
                  <a:pos x="16" y="862"/>
                </a:cxn>
                <a:cxn ang="0">
                  <a:pos x="25" y="803"/>
                </a:cxn>
                <a:cxn ang="0">
                  <a:pos x="31" y="774"/>
                </a:cxn>
                <a:cxn ang="0">
                  <a:pos x="48" y="685"/>
                </a:cxn>
                <a:cxn ang="0">
                  <a:pos x="62" y="623"/>
                </a:cxn>
                <a:cxn ang="0">
                  <a:pos x="75" y="560"/>
                </a:cxn>
                <a:cxn ang="0">
                  <a:pos x="83" y="531"/>
                </a:cxn>
                <a:cxn ang="0">
                  <a:pos x="110" y="446"/>
                </a:cxn>
                <a:cxn ang="0">
                  <a:pos x="117" y="417"/>
                </a:cxn>
                <a:cxn ang="0">
                  <a:pos x="129" y="355"/>
                </a:cxn>
                <a:cxn ang="0">
                  <a:pos x="138" y="262"/>
                </a:cxn>
                <a:cxn ang="0">
                  <a:pos x="145" y="201"/>
                </a:cxn>
                <a:cxn ang="0">
                  <a:pos x="148" y="186"/>
                </a:cxn>
                <a:cxn ang="0">
                  <a:pos x="157" y="157"/>
                </a:cxn>
                <a:cxn ang="0">
                  <a:pos x="161" y="143"/>
                </a:cxn>
                <a:cxn ang="0">
                  <a:pos x="167" y="94"/>
                </a:cxn>
                <a:cxn ang="0">
                  <a:pos x="169" y="70"/>
                </a:cxn>
                <a:cxn ang="0">
                  <a:pos x="171" y="45"/>
                </a:cxn>
                <a:cxn ang="0">
                  <a:pos x="172" y="36"/>
                </a:cxn>
                <a:cxn ang="0">
                  <a:pos x="181" y="17"/>
                </a:cxn>
                <a:cxn ang="0">
                  <a:pos x="185" y="7"/>
                </a:cxn>
                <a:cxn ang="0">
                  <a:pos x="185" y="5"/>
                </a:cxn>
                <a:cxn ang="0">
                  <a:pos x="180" y="1"/>
                </a:cxn>
                <a:cxn ang="0">
                  <a:pos x="177" y="1"/>
                </a:cxn>
                <a:cxn ang="0">
                  <a:pos x="175" y="5"/>
                </a:cxn>
              </a:cxnLst>
              <a:rect l="0" t="0" r="r" b="b"/>
              <a:pathLst>
                <a:path w="185" h="925">
                  <a:moveTo>
                    <a:pt x="175" y="5"/>
                  </a:moveTo>
                  <a:lnTo>
                    <a:pt x="175" y="5"/>
                  </a:lnTo>
                  <a:lnTo>
                    <a:pt x="174" y="9"/>
                  </a:lnTo>
                  <a:lnTo>
                    <a:pt x="172" y="13"/>
                  </a:lnTo>
                  <a:lnTo>
                    <a:pt x="168" y="22"/>
                  </a:lnTo>
                  <a:lnTo>
                    <a:pt x="163" y="30"/>
                  </a:lnTo>
                  <a:lnTo>
                    <a:pt x="162" y="35"/>
                  </a:lnTo>
                  <a:lnTo>
                    <a:pt x="161" y="39"/>
                  </a:lnTo>
                  <a:lnTo>
                    <a:pt x="161" y="39"/>
                  </a:lnTo>
                  <a:lnTo>
                    <a:pt x="161" y="62"/>
                  </a:lnTo>
                  <a:lnTo>
                    <a:pt x="159" y="87"/>
                  </a:lnTo>
                  <a:lnTo>
                    <a:pt x="159" y="87"/>
                  </a:lnTo>
                  <a:lnTo>
                    <a:pt x="155" y="118"/>
                  </a:lnTo>
                  <a:lnTo>
                    <a:pt x="149" y="148"/>
                  </a:lnTo>
                  <a:lnTo>
                    <a:pt x="149" y="148"/>
                  </a:lnTo>
                  <a:lnTo>
                    <a:pt x="146" y="164"/>
                  </a:lnTo>
                  <a:lnTo>
                    <a:pt x="142" y="178"/>
                  </a:lnTo>
                  <a:lnTo>
                    <a:pt x="138" y="193"/>
                  </a:lnTo>
                  <a:lnTo>
                    <a:pt x="135" y="207"/>
                  </a:lnTo>
                  <a:lnTo>
                    <a:pt x="135" y="207"/>
                  </a:lnTo>
                  <a:lnTo>
                    <a:pt x="131" y="238"/>
                  </a:lnTo>
                  <a:lnTo>
                    <a:pt x="128" y="268"/>
                  </a:lnTo>
                  <a:lnTo>
                    <a:pt x="122" y="330"/>
                  </a:lnTo>
                  <a:lnTo>
                    <a:pt x="117" y="361"/>
                  </a:lnTo>
                  <a:lnTo>
                    <a:pt x="112" y="392"/>
                  </a:lnTo>
                  <a:lnTo>
                    <a:pt x="106" y="422"/>
                  </a:lnTo>
                  <a:lnTo>
                    <a:pt x="99" y="452"/>
                  </a:lnTo>
                  <a:lnTo>
                    <a:pt x="99" y="452"/>
                  </a:lnTo>
                  <a:lnTo>
                    <a:pt x="80" y="510"/>
                  </a:lnTo>
                  <a:lnTo>
                    <a:pt x="72" y="538"/>
                  </a:lnTo>
                  <a:lnTo>
                    <a:pt x="64" y="568"/>
                  </a:lnTo>
                  <a:lnTo>
                    <a:pt x="64" y="568"/>
                  </a:lnTo>
                  <a:lnTo>
                    <a:pt x="56" y="599"/>
                  </a:lnTo>
                  <a:lnTo>
                    <a:pt x="50" y="630"/>
                  </a:lnTo>
                  <a:lnTo>
                    <a:pt x="38" y="691"/>
                  </a:lnTo>
                  <a:lnTo>
                    <a:pt x="38" y="691"/>
                  </a:lnTo>
                  <a:lnTo>
                    <a:pt x="25" y="750"/>
                  </a:lnTo>
                  <a:lnTo>
                    <a:pt x="15" y="809"/>
                  </a:lnTo>
                  <a:lnTo>
                    <a:pt x="15" y="809"/>
                  </a:lnTo>
                  <a:lnTo>
                    <a:pt x="6" y="865"/>
                  </a:lnTo>
                  <a:lnTo>
                    <a:pt x="2" y="893"/>
                  </a:lnTo>
                  <a:lnTo>
                    <a:pt x="1" y="906"/>
                  </a:lnTo>
                  <a:lnTo>
                    <a:pt x="0" y="921"/>
                  </a:lnTo>
                  <a:lnTo>
                    <a:pt x="0" y="921"/>
                  </a:lnTo>
                  <a:lnTo>
                    <a:pt x="1" y="923"/>
                  </a:lnTo>
                  <a:lnTo>
                    <a:pt x="2" y="924"/>
                  </a:lnTo>
                  <a:lnTo>
                    <a:pt x="3" y="925"/>
                  </a:lnTo>
                  <a:lnTo>
                    <a:pt x="5" y="925"/>
                  </a:lnTo>
                  <a:lnTo>
                    <a:pt x="7" y="925"/>
                  </a:lnTo>
                  <a:lnTo>
                    <a:pt x="8" y="924"/>
                  </a:lnTo>
                  <a:lnTo>
                    <a:pt x="9" y="923"/>
                  </a:lnTo>
                  <a:lnTo>
                    <a:pt x="9" y="921"/>
                  </a:lnTo>
                  <a:lnTo>
                    <a:pt x="9" y="921"/>
                  </a:lnTo>
                  <a:lnTo>
                    <a:pt x="10" y="906"/>
                  </a:lnTo>
                  <a:lnTo>
                    <a:pt x="11" y="891"/>
                  </a:lnTo>
                  <a:lnTo>
                    <a:pt x="13" y="875"/>
                  </a:lnTo>
                  <a:lnTo>
                    <a:pt x="16" y="862"/>
                  </a:lnTo>
                  <a:lnTo>
                    <a:pt x="16" y="862"/>
                  </a:lnTo>
                  <a:lnTo>
                    <a:pt x="21" y="833"/>
                  </a:lnTo>
                  <a:lnTo>
                    <a:pt x="25" y="803"/>
                  </a:lnTo>
                  <a:lnTo>
                    <a:pt x="25" y="803"/>
                  </a:lnTo>
                  <a:lnTo>
                    <a:pt x="31" y="774"/>
                  </a:lnTo>
                  <a:lnTo>
                    <a:pt x="37" y="744"/>
                  </a:lnTo>
                  <a:lnTo>
                    <a:pt x="48" y="685"/>
                  </a:lnTo>
                  <a:lnTo>
                    <a:pt x="48" y="685"/>
                  </a:lnTo>
                  <a:lnTo>
                    <a:pt x="62" y="623"/>
                  </a:lnTo>
                  <a:lnTo>
                    <a:pt x="68" y="592"/>
                  </a:lnTo>
                  <a:lnTo>
                    <a:pt x="75" y="560"/>
                  </a:lnTo>
                  <a:lnTo>
                    <a:pt x="75" y="560"/>
                  </a:lnTo>
                  <a:lnTo>
                    <a:pt x="83" y="531"/>
                  </a:lnTo>
                  <a:lnTo>
                    <a:pt x="93" y="503"/>
                  </a:lnTo>
                  <a:lnTo>
                    <a:pt x="110" y="446"/>
                  </a:lnTo>
                  <a:lnTo>
                    <a:pt x="110" y="446"/>
                  </a:lnTo>
                  <a:lnTo>
                    <a:pt x="117" y="417"/>
                  </a:lnTo>
                  <a:lnTo>
                    <a:pt x="124" y="386"/>
                  </a:lnTo>
                  <a:lnTo>
                    <a:pt x="129" y="355"/>
                  </a:lnTo>
                  <a:lnTo>
                    <a:pt x="132" y="324"/>
                  </a:lnTo>
                  <a:lnTo>
                    <a:pt x="138" y="262"/>
                  </a:lnTo>
                  <a:lnTo>
                    <a:pt x="141" y="231"/>
                  </a:lnTo>
                  <a:lnTo>
                    <a:pt x="145" y="201"/>
                  </a:lnTo>
                  <a:lnTo>
                    <a:pt x="145" y="201"/>
                  </a:lnTo>
                  <a:lnTo>
                    <a:pt x="148" y="186"/>
                  </a:lnTo>
                  <a:lnTo>
                    <a:pt x="153" y="172"/>
                  </a:lnTo>
                  <a:lnTo>
                    <a:pt x="157" y="157"/>
                  </a:lnTo>
                  <a:lnTo>
                    <a:pt x="161" y="143"/>
                  </a:lnTo>
                  <a:lnTo>
                    <a:pt x="161" y="143"/>
                  </a:lnTo>
                  <a:lnTo>
                    <a:pt x="164" y="119"/>
                  </a:lnTo>
                  <a:lnTo>
                    <a:pt x="167" y="94"/>
                  </a:lnTo>
                  <a:lnTo>
                    <a:pt x="167" y="94"/>
                  </a:lnTo>
                  <a:lnTo>
                    <a:pt x="169" y="70"/>
                  </a:lnTo>
                  <a:lnTo>
                    <a:pt x="171" y="45"/>
                  </a:lnTo>
                  <a:lnTo>
                    <a:pt x="171" y="45"/>
                  </a:lnTo>
                  <a:lnTo>
                    <a:pt x="171" y="40"/>
                  </a:lnTo>
                  <a:lnTo>
                    <a:pt x="172" y="36"/>
                  </a:lnTo>
                  <a:lnTo>
                    <a:pt x="177" y="26"/>
                  </a:lnTo>
                  <a:lnTo>
                    <a:pt x="181" y="17"/>
                  </a:lnTo>
                  <a:lnTo>
                    <a:pt x="183" y="12"/>
                  </a:lnTo>
                  <a:lnTo>
                    <a:pt x="185" y="7"/>
                  </a:lnTo>
                  <a:lnTo>
                    <a:pt x="185" y="7"/>
                  </a:lnTo>
                  <a:lnTo>
                    <a:pt x="185" y="5"/>
                  </a:lnTo>
                  <a:lnTo>
                    <a:pt x="183" y="4"/>
                  </a:lnTo>
                  <a:lnTo>
                    <a:pt x="180" y="1"/>
                  </a:lnTo>
                  <a:lnTo>
                    <a:pt x="179" y="0"/>
                  </a:lnTo>
                  <a:lnTo>
                    <a:pt x="177" y="1"/>
                  </a:lnTo>
                  <a:lnTo>
                    <a:pt x="176" y="3"/>
                  </a:lnTo>
                  <a:lnTo>
                    <a:pt x="175" y="5"/>
                  </a:lnTo>
                  <a:lnTo>
                    <a:pt x="175"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6" name="Freeform 915"/>
            <p:cNvSpPr/>
            <p:nvPr/>
          </p:nvSpPr>
          <p:spPr bwMode="auto">
            <a:xfrm>
              <a:off x="3605213" y="1336675"/>
              <a:ext cx="98425" cy="500063"/>
            </a:xfrm>
            <a:custGeom>
              <a:avLst/>
              <a:gdLst/>
              <a:ahLst/>
              <a:cxnLst>
                <a:cxn ang="0">
                  <a:pos x="174" y="4"/>
                </a:cxn>
                <a:cxn ang="0">
                  <a:pos x="173" y="62"/>
                </a:cxn>
                <a:cxn ang="0">
                  <a:pos x="167" y="119"/>
                </a:cxn>
                <a:cxn ang="0">
                  <a:pos x="157" y="179"/>
                </a:cxn>
                <a:cxn ang="0">
                  <a:pos x="147" y="239"/>
                </a:cxn>
                <a:cxn ang="0">
                  <a:pos x="136" y="302"/>
                </a:cxn>
                <a:cxn ang="0">
                  <a:pos x="126" y="365"/>
                </a:cxn>
                <a:cxn ang="0">
                  <a:pos x="118" y="428"/>
                </a:cxn>
                <a:cxn ang="0">
                  <a:pos x="107" y="490"/>
                </a:cxn>
                <a:cxn ang="0">
                  <a:pos x="101" y="519"/>
                </a:cxn>
                <a:cxn ang="0">
                  <a:pos x="78" y="605"/>
                </a:cxn>
                <a:cxn ang="0">
                  <a:pos x="47" y="719"/>
                </a:cxn>
                <a:cxn ang="0">
                  <a:pos x="41" y="747"/>
                </a:cxn>
                <a:cxn ang="0">
                  <a:pos x="32" y="806"/>
                </a:cxn>
                <a:cxn ang="0">
                  <a:pos x="27" y="835"/>
                </a:cxn>
                <a:cxn ang="0">
                  <a:pos x="20" y="859"/>
                </a:cxn>
                <a:cxn ang="0">
                  <a:pos x="5" y="907"/>
                </a:cxn>
                <a:cxn ang="0">
                  <a:pos x="0" y="931"/>
                </a:cxn>
                <a:cxn ang="0">
                  <a:pos x="0" y="933"/>
                </a:cxn>
                <a:cxn ang="0">
                  <a:pos x="0" y="939"/>
                </a:cxn>
                <a:cxn ang="0">
                  <a:pos x="1" y="942"/>
                </a:cxn>
                <a:cxn ang="0">
                  <a:pos x="4" y="943"/>
                </a:cxn>
                <a:cxn ang="0">
                  <a:pos x="7" y="942"/>
                </a:cxn>
                <a:cxn ang="0">
                  <a:pos x="9" y="939"/>
                </a:cxn>
                <a:cxn ang="0">
                  <a:pos x="10" y="924"/>
                </a:cxn>
                <a:cxn ang="0">
                  <a:pos x="16" y="897"/>
                </a:cxn>
                <a:cxn ang="0">
                  <a:pos x="30" y="857"/>
                </a:cxn>
                <a:cxn ang="0">
                  <a:pos x="37" y="829"/>
                </a:cxn>
                <a:cxn ang="0">
                  <a:pos x="42" y="800"/>
                </a:cxn>
                <a:cxn ang="0">
                  <a:pos x="52" y="741"/>
                </a:cxn>
                <a:cxn ang="0">
                  <a:pos x="58" y="712"/>
                </a:cxn>
                <a:cxn ang="0">
                  <a:pos x="90" y="595"/>
                </a:cxn>
                <a:cxn ang="0">
                  <a:pos x="113" y="506"/>
                </a:cxn>
                <a:cxn ang="0">
                  <a:pos x="120" y="476"/>
                </a:cxn>
                <a:cxn ang="0">
                  <a:pos x="129" y="417"/>
                </a:cxn>
                <a:cxn ang="0">
                  <a:pos x="136" y="359"/>
                </a:cxn>
                <a:cxn ang="0">
                  <a:pos x="146" y="296"/>
                </a:cxn>
                <a:cxn ang="0">
                  <a:pos x="158" y="233"/>
                </a:cxn>
                <a:cxn ang="0">
                  <a:pos x="168" y="173"/>
                </a:cxn>
                <a:cxn ang="0">
                  <a:pos x="178" y="113"/>
                </a:cxn>
                <a:cxn ang="0">
                  <a:pos x="184" y="58"/>
                </a:cxn>
                <a:cxn ang="0">
                  <a:pos x="185" y="4"/>
                </a:cxn>
                <a:cxn ang="0">
                  <a:pos x="184" y="2"/>
                </a:cxn>
                <a:cxn ang="0">
                  <a:pos x="182" y="0"/>
                </a:cxn>
                <a:cxn ang="0">
                  <a:pos x="177" y="0"/>
                </a:cxn>
                <a:cxn ang="0">
                  <a:pos x="175" y="2"/>
                </a:cxn>
                <a:cxn ang="0">
                  <a:pos x="174" y="4"/>
                </a:cxn>
              </a:cxnLst>
              <a:rect l="0" t="0" r="r" b="b"/>
              <a:pathLst>
                <a:path w="185" h="943">
                  <a:moveTo>
                    <a:pt x="174" y="4"/>
                  </a:moveTo>
                  <a:lnTo>
                    <a:pt x="174" y="4"/>
                  </a:lnTo>
                  <a:lnTo>
                    <a:pt x="174" y="33"/>
                  </a:lnTo>
                  <a:lnTo>
                    <a:pt x="173" y="62"/>
                  </a:lnTo>
                  <a:lnTo>
                    <a:pt x="171" y="90"/>
                  </a:lnTo>
                  <a:lnTo>
                    <a:pt x="167" y="119"/>
                  </a:lnTo>
                  <a:lnTo>
                    <a:pt x="167" y="119"/>
                  </a:lnTo>
                  <a:lnTo>
                    <a:pt x="157" y="179"/>
                  </a:lnTo>
                  <a:lnTo>
                    <a:pt x="147" y="239"/>
                  </a:lnTo>
                  <a:lnTo>
                    <a:pt x="147" y="239"/>
                  </a:lnTo>
                  <a:lnTo>
                    <a:pt x="142" y="271"/>
                  </a:lnTo>
                  <a:lnTo>
                    <a:pt x="136" y="302"/>
                  </a:lnTo>
                  <a:lnTo>
                    <a:pt x="131" y="334"/>
                  </a:lnTo>
                  <a:lnTo>
                    <a:pt x="126" y="365"/>
                  </a:lnTo>
                  <a:lnTo>
                    <a:pt x="126" y="365"/>
                  </a:lnTo>
                  <a:lnTo>
                    <a:pt x="118" y="428"/>
                  </a:lnTo>
                  <a:lnTo>
                    <a:pt x="112" y="459"/>
                  </a:lnTo>
                  <a:lnTo>
                    <a:pt x="107" y="490"/>
                  </a:lnTo>
                  <a:lnTo>
                    <a:pt x="107" y="490"/>
                  </a:lnTo>
                  <a:lnTo>
                    <a:pt x="101" y="519"/>
                  </a:lnTo>
                  <a:lnTo>
                    <a:pt x="94" y="547"/>
                  </a:lnTo>
                  <a:lnTo>
                    <a:pt x="78" y="605"/>
                  </a:lnTo>
                  <a:lnTo>
                    <a:pt x="62" y="662"/>
                  </a:lnTo>
                  <a:lnTo>
                    <a:pt x="47" y="719"/>
                  </a:lnTo>
                  <a:lnTo>
                    <a:pt x="47" y="719"/>
                  </a:lnTo>
                  <a:lnTo>
                    <a:pt x="41" y="747"/>
                  </a:lnTo>
                  <a:lnTo>
                    <a:pt x="36" y="776"/>
                  </a:lnTo>
                  <a:lnTo>
                    <a:pt x="32" y="806"/>
                  </a:lnTo>
                  <a:lnTo>
                    <a:pt x="27" y="835"/>
                  </a:lnTo>
                  <a:lnTo>
                    <a:pt x="27" y="835"/>
                  </a:lnTo>
                  <a:lnTo>
                    <a:pt x="24" y="848"/>
                  </a:lnTo>
                  <a:lnTo>
                    <a:pt x="20" y="859"/>
                  </a:lnTo>
                  <a:lnTo>
                    <a:pt x="12" y="883"/>
                  </a:lnTo>
                  <a:lnTo>
                    <a:pt x="5" y="907"/>
                  </a:lnTo>
                  <a:lnTo>
                    <a:pt x="2" y="919"/>
                  </a:lnTo>
                  <a:lnTo>
                    <a:pt x="0" y="931"/>
                  </a:lnTo>
                  <a:lnTo>
                    <a:pt x="0" y="931"/>
                  </a:lnTo>
                  <a:lnTo>
                    <a:pt x="0" y="933"/>
                  </a:lnTo>
                  <a:lnTo>
                    <a:pt x="0" y="939"/>
                  </a:lnTo>
                  <a:lnTo>
                    <a:pt x="0" y="939"/>
                  </a:lnTo>
                  <a:lnTo>
                    <a:pt x="0" y="940"/>
                  </a:lnTo>
                  <a:lnTo>
                    <a:pt x="1" y="942"/>
                  </a:lnTo>
                  <a:lnTo>
                    <a:pt x="2" y="943"/>
                  </a:lnTo>
                  <a:lnTo>
                    <a:pt x="4" y="943"/>
                  </a:lnTo>
                  <a:lnTo>
                    <a:pt x="6" y="943"/>
                  </a:lnTo>
                  <a:lnTo>
                    <a:pt x="7" y="942"/>
                  </a:lnTo>
                  <a:lnTo>
                    <a:pt x="8" y="940"/>
                  </a:lnTo>
                  <a:lnTo>
                    <a:pt x="9" y="939"/>
                  </a:lnTo>
                  <a:lnTo>
                    <a:pt x="9" y="939"/>
                  </a:lnTo>
                  <a:lnTo>
                    <a:pt x="10" y="924"/>
                  </a:lnTo>
                  <a:lnTo>
                    <a:pt x="13" y="911"/>
                  </a:lnTo>
                  <a:lnTo>
                    <a:pt x="16" y="897"/>
                  </a:lnTo>
                  <a:lnTo>
                    <a:pt x="21" y="884"/>
                  </a:lnTo>
                  <a:lnTo>
                    <a:pt x="30" y="857"/>
                  </a:lnTo>
                  <a:lnTo>
                    <a:pt x="34" y="843"/>
                  </a:lnTo>
                  <a:lnTo>
                    <a:pt x="37" y="829"/>
                  </a:lnTo>
                  <a:lnTo>
                    <a:pt x="37" y="829"/>
                  </a:lnTo>
                  <a:lnTo>
                    <a:pt x="42" y="800"/>
                  </a:lnTo>
                  <a:lnTo>
                    <a:pt x="47" y="771"/>
                  </a:lnTo>
                  <a:lnTo>
                    <a:pt x="52" y="741"/>
                  </a:lnTo>
                  <a:lnTo>
                    <a:pt x="58" y="712"/>
                  </a:lnTo>
                  <a:lnTo>
                    <a:pt x="58" y="712"/>
                  </a:lnTo>
                  <a:lnTo>
                    <a:pt x="73" y="653"/>
                  </a:lnTo>
                  <a:lnTo>
                    <a:pt x="90" y="595"/>
                  </a:lnTo>
                  <a:lnTo>
                    <a:pt x="106" y="535"/>
                  </a:lnTo>
                  <a:lnTo>
                    <a:pt x="113" y="506"/>
                  </a:lnTo>
                  <a:lnTo>
                    <a:pt x="120" y="476"/>
                  </a:lnTo>
                  <a:lnTo>
                    <a:pt x="120" y="476"/>
                  </a:lnTo>
                  <a:lnTo>
                    <a:pt x="125" y="447"/>
                  </a:lnTo>
                  <a:lnTo>
                    <a:pt x="129" y="417"/>
                  </a:lnTo>
                  <a:lnTo>
                    <a:pt x="136" y="359"/>
                  </a:lnTo>
                  <a:lnTo>
                    <a:pt x="136" y="359"/>
                  </a:lnTo>
                  <a:lnTo>
                    <a:pt x="141" y="327"/>
                  </a:lnTo>
                  <a:lnTo>
                    <a:pt x="146" y="296"/>
                  </a:lnTo>
                  <a:lnTo>
                    <a:pt x="153" y="264"/>
                  </a:lnTo>
                  <a:lnTo>
                    <a:pt x="158" y="233"/>
                  </a:lnTo>
                  <a:lnTo>
                    <a:pt x="158" y="233"/>
                  </a:lnTo>
                  <a:lnTo>
                    <a:pt x="168" y="173"/>
                  </a:lnTo>
                  <a:lnTo>
                    <a:pt x="178" y="113"/>
                  </a:lnTo>
                  <a:lnTo>
                    <a:pt x="178" y="113"/>
                  </a:lnTo>
                  <a:lnTo>
                    <a:pt x="182" y="86"/>
                  </a:lnTo>
                  <a:lnTo>
                    <a:pt x="184" y="58"/>
                  </a:lnTo>
                  <a:lnTo>
                    <a:pt x="184" y="32"/>
                  </a:lnTo>
                  <a:lnTo>
                    <a:pt x="185" y="4"/>
                  </a:lnTo>
                  <a:lnTo>
                    <a:pt x="185" y="4"/>
                  </a:lnTo>
                  <a:lnTo>
                    <a:pt x="184" y="2"/>
                  </a:lnTo>
                  <a:lnTo>
                    <a:pt x="183" y="1"/>
                  </a:lnTo>
                  <a:lnTo>
                    <a:pt x="182" y="0"/>
                  </a:lnTo>
                  <a:lnTo>
                    <a:pt x="180" y="0"/>
                  </a:lnTo>
                  <a:lnTo>
                    <a:pt x="177" y="0"/>
                  </a:lnTo>
                  <a:lnTo>
                    <a:pt x="176" y="1"/>
                  </a:lnTo>
                  <a:lnTo>
                    <a:pt x="175" y="2"/>
                  </a:lnTo>
                  <a:lnTo>
                    <a:pt x="174" y="4"/>
                  </a:lnTo>
                  <a:lnTo>
                    <a:pt x="174" y="4"/>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7" name="Freeform 916"/>
            <p:cNvSpPr/>
            <p:nvPr/>
          </p:nvSpPr>
          <p:spPr bwMode="auto">
            <a:xfrm>
              <a:off x="3649663" y="1366838"/>
              <a:ext cx="90488" cy="492125"/>
            </a:xfrm>
            <a:custGeom>
              <a:avLst/>
              <a:gdLst/>
              <a:ahLst/>
              <a:cxnLst>
                <a:cxn ang="0">
                  <a:pos x="162" y="5"/>
                </a:cxn>
                <a:cxn ang="0">
                  <a:pos x="161" y="67"/>
                </a:cxn>
                <a:cxn ang="0">
                  <a:pos x="155" y="128"/>
                </a:cxn>
                <a:cxn ang="0">
                  <a:pos x="151" y="156"/>
                </a:cxn>
                <a:cxn ang="0">
                  <a:pos x="141" y="214"/>
                </a:cxn>
                <a:cxn ang="0">
                  <a:pos x="137" y="243"/>
                </a:cxn>
                <a:cxn ang="0">
                  <a:pos x="123" y="335"/>
                </a:cxn>
                <a:cxn ang="0">
                  <a:pos x="111" y="397"/>
                </a:cxn>
                <a:cxn ang="0">
                  <a:pos x="97" y="457"/>
                </a:cxn>
                <a:cxn ang="0">
                  <a:pos x="87" y="487"/>
                </a:cxn>
                <a:cxn ang="0">
                  <a:pos x="69" y="543"/>
                </a:cxn>
                <a:cxn ang="0">
                  <a:pos x="51" y="599"/>
                </a:cxn>
                <a:cxn ang="0">
                  <a:pos x="48" y="614"/>
                </a:cxn>
                <a:cxn ang="0">
                  <a:pos x="44" y="658"/>
                </a:cxn>
                <a:cxn ang="0">
                  <a:pos x="40" y="702"/>
                </a:cxn>
                <a:cxn ang="0">
                  <a:pos x="38" y="717"/>
                </a:cxn>
                <a:cxn ang="0">
                  <a:pos x="23" y="796"/>
                </a:cxn>
                <a:cxn ang="0">
                  <a:pos x="17" y="822"/>
                </a:cxn>
                <a:cxn ang="0">
                  <a:pos x="12" y="846"/>
                </a:cxn>
                <a:cxn ang="0">
                  <a:pos x="6" y="898"/>
                </a:cxn>
                <a:cxn ang="0">
                  <a:pos x="0" y="924"/>
                </a:cxn>
                <a:cxn ang="0">
                  <a:pos x="0" y="926"/>
                </a:cxn>
                <a:cxn ang="0">
                  <a:pos x="3" y="928"/>
                </a:cxn>
                <a:cxn ang="0">
                  <a:pos x="6" y="929"/>
                </a:cxn>
                <a:cxn ang="0">
                  <a:pos x="9" y="928"/>
                </a:cxn>
                <a:cxn ang="0">
                  <a:pos x="10" y="926"/>
                </a:cxn>
                <a:cxn ang="0">
                  <a:pos x="14" y="902"/>
                </a:cxn>
                <a:cxn ang="0">
                  <a:pos x="20" y="855"/>
                </a:cxn>
                <a:cxn ang="0">
                  <a:pos x="25" y="831"/>
                </a:cxn>
                <a:cxn ang="0">
                  <a:pos x="30" y="805"/>
                </a:cxn>
                <a:cxn ang="0">
                  <a:pos x="45" y="727"/>
                </a:cxn>
                <a:cxn ang="0">
                  <a:pos x="49" y="698"/>
                </a:cxn>
                <a:cxn ang="0">
                  <a:pos x="54" y="640"/>
                </a:cxn>
                <a:cxn ang="0">
                  <a:pos x="58" y="610"/>
                </a:cxn>
                <a:cxn ang="0">
                  <a:pos x="66" y="580"/>
                </a:cxn>
                <a:cxn ang="0">
                  <a:pos x="86" y="519"/>
                </a:cxn>
                <a:cxn ang="0">
                  <a:pos x="97" y="490"/>
                </a:cxn>
                <a:cxn ang="0">
                  <a:pos x="113" y="431"/>
                </a:cxn>
                <a:cxn ang="0">
                  <a:pos x="126" y="372"/>
                </a:cxn>
                <a:cxn ang="0">
                  <a:pos x="137" y="312"/>
                </a:cxn>
                <a:cxn ang="0">
                  <a:pos x="145" y="252"/>
                </a:cxn>
                <a:cxn ang="0">
                  <a:pos x="155" y="186"/>
                </a:cxn>
                <a:cxn ang="0">
                  <a:pos x="166" y="121"/>
                </a:cxn>
                <a:cxn ang="0">
                  <a:pos x="169" y="92"/>
                </a:cxn>
                <a:cxn ang="0">
                  <a:pos x="171" y="34"/>
                </a:cxn>
                <a:cxn ang="0">
                  <a:pos x="171" y="5"/>
                </a:cxn>
                <a:cxn ang="0">
                  <a:pos x="170" y="1"/>
                </a:cxn>
                <a:cxn ang="0">
                  <a:pos x="167" y="0"/>
                </a:cxn>
                <a:cxn ang="0">
                  <a:pos x="164" y="1"/>
                </a:cxn>
                <a:cxn ang="0">
                  <a:pos x="162" y="5"/>
                </a:cxn>
              </a:cxnLst>
              <a:rect l="0" t="0" r="r" b="b"/>
              <a:pathLst>
                <a:path w="171" h="929">
                  <a:moveTo>
                    <a:pt x="162" y="5"/>
                  </a:moveTo>
                  <a:lnTo>
                    <a:pt x="162" y="5"/>
                  </a:lnTo>
                  <a:lnTo>
                    <a:pt x="162" y="36"/>
                  </a:lnTo>
                  <a:lnTo>
                    <a:pt x="161" y="67"/>
                  </a:lnTo>
                  <a:lnTo>
                    <a:pt x="160" y="97"/>
                  </a:lnTo>
                  <a:lnTo>
                    <a:pt x="155" y="128"/>
                  </a:lnTo>
                  <a:lnTo>
                    <a:pt x="155" y="128"/>
                  </a:lnTo>
                  <a:lnTo>
                    <a:pt x="151" y="156"/>
                  </a:lnTo>
                  <a:lnTo>
                    <a:pt x="146" y="185"/>
                  </a:lnTo>
                  <a:lnTo>
                    <a:pt x="141" y="214"/>
                  </a:lnTo>
                  <a:lnTo>
                    <a:pt x="137" y="243"/>
                  </a:lnTo>
                  <a:lnTo>
                    <a:pt x="137" y="243"/>
                  </a:lnTo>
                  <a:lnTo>
                    <a:pt x="129" y="305"/>
                  </a:lnTo>
                  <a:lnTo>
                    <a:pt x="123" y="335"/>
                  </a:lnTo>
                  <a:lnTo>
                    <a:pt x="117" y="366"/>
                  </a:lnTo>
                  <a:lnTo>
                    <a:pt x="111" y="397"/>
                  </a:lnTo>
                  <a:lnTo>
                    <a:pt x="104" y="427"/>
                  </a:lnTo>
                  <a:lnTo>
                    <a:pt x="97" y="457"/>
                  </a:lnTo>
                  <a:lnTo>
                    <a:pt x="87" y="487"/>
                  </a:lnTo>
                  <a:lnTo>
                    <a:pt x="87" y="487"/>
                  </a:lnTo>
                  <a:lnTo>
                    <a:pt x="78" y="515"/>
                  </a:lnTo>
                  <a:lnTo>
                    <a:pt x="69" y="543"/>
                  </a:lnTo>
                  <a:lnTo>
                    <a:pt x="59" y="572"/>
                  </a:lnTo>
                  <a:lnTo>
                    <a:pt x="51" y="599"/>
                  </a:lnTo>
                  <a:lnTo>
                    <a:pt x="51" y="599"/>
                  </a:lnTo>
                  <a:lnTo>
                    <a:pt x="48" y="614"/>
                  </a:lnTo>
                  <a:lnTo>
                    <a:pt x="46" y="628"/>
                  </a:lnTo>
                  <a:lnTo>
                    <a:pt x="44" y="658"/>
                  </a:lnTo>
                  <a:lnTo>
                    <a:pt x="42" y="687"/>
                  </a:lnTo>
                  <a:lnTo>
                    <a:pt x="40" y="702"/>
                  </a:lnTo>
                  <a:lnTo>
                    <a:pt x="38" y="717"/>
                  </a:lnTo>
                  <a:lnTo>
                    <a:pt x="38" y="717"/>
                  </a:lnTo>
                  <a:lnTo>
                    <a:pt x="28" y="769"/>
                  </a:lnTo>
                  <a:lnTo>
                    <a:pt x="23" y="796"/>
                  </a:lnTo>
                  <a:lnTo>
                    <a:pt x="17" y="822"/>
                  </a:lnTo>
                  <a:lnTo>
                    <a:pt x="17" y="822"/>
                  </a:lnTo>
                  <a:lnTo>
                    <a:pt x="15" y="834"/>
                  </a:lnTo>
                  <a:lnTo>
                    <a:pt x="12" y="846"/>
                  </a:lnTo>
                  <a:lnTo>
                    <a:pt x="9" y="872"/>
                  </a:lnTo>
                  <a:lnTo>
                    <a:pt x="6" y="898"/>
                  </a:lnTo>
                  <a:lnTo>
                    <a:pt x="4" y="910"/>
                  </a:lnTo>
                  <a:lnTo>
                    <a:pt x="0" y="924"/>
                  </a:lnTo>
                  <a:lnTo>
                    <a:pt x="0" y="924"/>
                  </a:lnTo>
                  <a:lnTo>
                    <a:pt x="0" y="926"/>
                  </a:lnTo>
                  <a:lnTo>
                    <a:pt x="2" y="927"/>
                  </a:lnTo>
                  <a:lnTo>
                    <a:pt x="3" y="928"/>
                  </a:lnTo>
                  <a:lnTo>
                    <a:pt x="5" y="929"/>
                  </a:lnTo>
                  <a:lnTo>
                    <a:pt x="6" y="929"/>
                  </a:lnTo>
                  <a:lnTo>
                    <a:pt x="8" y="929"/>
                  </a:lnTo>
                  <a:lnTo>
                    <a:pt x="9" y="928"/>
                  </a:lnTo>
                  <a:lnTo>
                    <a:pt x="10" y="926"/>
                  </a:lnTo>
                  <a:lnTo>
                    <a:pt x="10" y="926"/>
                  </a:lnTo>
                  <a:lnTo>
                    <a:pt x="13" y="915"/>
                  </a:lnTo>
                  <a:lnTo>
                    <a:pt x="14" y="902"/>
                  </a:lnTo>
                  <a:lnTo>
                    <a:pt x="17" y="878"/>
                  </a:lnTo>
                  <a:lnTo>
                    <a:pt x="20" y="855"/>
                  </a:lnTo>
                  <a:lnTo>
                    <a:pt x="22" y="842"/>
                  </a:lnTo>
                  <a:lnTo>
                    <a:pt x="25" y="831"/>
                  </a:lnTo>
                  <a:lnTo>
                    <a:pt x="25" y="831"/>
                  </a:lnTo>
                  <a:lnTo>
                    <a:pt x="30" y="805"/>
                  </a:lnTo>
                  <a:lnTo>
                    <a:pt x="36" y="778"/>
                  </a:lnTo>
                  <a:lnTo>
                    <a:pt x="45" y="727"/>
                  </a:lnTo>
                  <a:lnTo>
                    <a:pt x="45" y="727"/>
                  </a:lnTo>
                  <a:lnTo>
                    <a:pt x="49" y="698"/>
                  </a:lnTo>
                  <a:lnTo>
                    <a:pt x="52" y="669"/>
                  </a:lnTo>
                  <a:lnTo>
                    <a:pt x="54" y="640"/>
                  </a:lnTo>
                  <a:lnTo>
                    <a:pt x="58" y="610"/>
                  </a:lnTo>
                  <a:lnTo>
                    <a:pt x="58" y="610"/>
                  </a:lnTo>
                  <a:lnTo>
                    <a:pt x="61" y="595"/>
                  </a:lnTo>
                  <a:lnTo>
                    <a:pt x="66" y="580"/>
                  </a:lnTo>
                  <a:lnTo>
                    <a:pt x="76" y="550"/>
                  </a:lnTo>
                  <a:lnTo>
                    <a:pt x="86" y="519"/>
                  </a:lnTo>
                  <a:lnTo>
                    <a:pt x="97" y="490"/>
                  </a:lnTo>
                  <a:lnTo>
                    <a:pt x="97" y="490"/>
                  </a:lnTo>
                  <a:lnTo>
                    <a:pt x="106" y="461"/>
                  </a:lnTo>
                  <a:lnTo>
                    <a:pt x="113" y="431"/>
                  </a:lnTo>
                  <a:lnTo>
                    <a:pt x="120" y="402"/>
                  </a:lnTo>
                  <a:lnTo>
                    <a:pt x="126" y="372"/>
                  </a:lnTo>
                  <a:lnTo>
                    <a:pt x="132" y="342"/>
                  </a:lnTo>
                  <a:lnTo>
                    <a:pt x="137" y="312"/>
                  </a:lnTo>
                  <a:lnTo>
                    <a:pt x="145" y="252"/>
                  </a:lnTo>
                  <a:lnTo>
                    <a:pt x="145" y="252"/>
                  </a:lnTo>
                  <a:lnTo>
                    <a:pt x="149" y="219"/>
                  </a:lnTo>
                  <a:lnTo>
                    <a:pt x="155" y="186"/>
                  </a:lnTo>
                  <a:lnTo>
                    <a:pt x="161" y="154"/>
                  </a:lnTo>
                  <a:lnTo>
                    <a:pt x="166" y="121"/>
                  </a:lnTo>
                  <a:lnTo>
                    <a:pt x="166" y="121"/>
                  </a:lnTo>
                  <a:lnTo>
                    <a:pt x="169" y="92"/>
                  </a:lnTo>
                  <a:lnTo>
                    <a:pt x="171" y="63"/>
                  </a:lnTo>
                  <a:lnTo>
                    <a:pt x="171" y="34"/>
                  </a:lnTo>
                  <a:lnTo>
                    <a:pt x="171" y="5"/>
                  </a:lnTo>
                  <a:lnTo>
                    <a:pt x="171" y="5"/>
                  </a:lnTo>
                  <a:lnTo>
                    <a:pt x="171" y="2"/>
                  </a:lnTo>
                  <a:lnTo>
                    <a:pt x="170" y="1"/>
                  </a:lnTo>
                  <a:lnTo>
                    <a:pt x="168" y="0"/>
                  </a:lnTo>
                  <a:lnTo>
                    <a:pt x="167" y="0"/>
                  </a:lnTo>
                  <a:lnTo>
                    <a:pt x="165" y="0"/>
                  </a:lnTo>
                  <a:lnTo>
                    <a:pt x="164" y="1"/>
                  </a:lnTo>
                  <a:lnTo>
                    <a:pt x="163" y="2"/>
                  </a:lnTo>
                  <a:lnTo>
                    <a:pt x="162" y="5"/>
                  </a:lnTo>
                  <a:lnTo>
                    <a:pt x="162" y="5"/>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8" name="Freeform 917"/>
            <p:cNvSpPr/>
            <p:nvPr/>
          </p:nvSpPr>
          <p:spPr bwMode="auto">
            <a:xfrm>
              <a:off x="3692525" y="1401763"/>
              <a:ext cx="90488" cy="436563"/>
            </a:xfrm>
            <a:custGeom>
              <a:avLst/>
              <a:gdLst/>
              <a:ahLst/>
              <a:cxnLst>
                <a:cxn ang="0">
                  <a:pos x="161" y="5"/>
                </a:cxn>
                <a:cxn ang="0">
                  <a:pos x="157" y="61"/>
                </a:cxn>
                <a:cxn ang="0">
                  <a:pos x="148" y="118"/>
                </a:cxn>
                <a:cxn ang="0">
                  <a:pos x="143" y="143"/>
                </a:cxn>
                <a:cxn ang="0">
                  <a:pos x="130" y="192"/>
                </a:cxn>
                <a:cxn ang="0">
                  <a:pos x="126" y="216"/>
                </a:cxn>
                <a:cxn ang="0">
                  <a:pos x="124" y="236"/>
                </a:cxn>
                <a:cxn ang="0">
                  <a:pos x="124" y="257"/>
                </a:cxn>
                <a:cxn ang="0">
                  <a:pos x="120" y="285"/>
                </a:cxn>
                <a:cxn ang="0">
                  <a:pos x="115" y="314"/>
                </a:cxn>
                <a:cxn ang="0">
                  <a:pos x="97" y="395"/>
                </a:cxn>
                <a:cxn ang="0">
                  <a:pos x="93" y="422"/>
                </a:cxn>
                <a:cxn ang="0">
                  <a:pos x="88" y="472"/>
                </a:cxn>
                <a:cxn ang="0">
                  <a:pos x="82" y="520"/>
                </a:cxn>
                <a:cxn ang="0">
                  <a:pos x="74" y="547"/>
                </a:cxn>
                <a:cxn ang="0">
                  <a:pos x="56" y="599"/>
                </a:cxn>
                <a:cxn ang="0">
                  <a:pos x="47" y="624"/>
                </a:cxn>
                <a:cxn ang="0">
                  <a:pos x="24" y="696"/>
                </a:cxn>
                <a:cxn ang="0">
                  <a:pos x="10" y="745"/>
                </a:cxn>
                <a:cxn ang="0">
                  <a:pos x="2" y="795"/>
                </a:cxn>
                <a:cxn ang="0">
                  <a:pos x="0" y="820"/>
                </a:cxn>
                <a:cxn ang="0">
                  <a:pos x="2" y="823"/>
                </a:cxn>
                <a:cxn ang="0">
                  <a:pos x="5" y="825"/>
                </a:cxn>
                <a:cxn ang="0">
                  <a:pos x="8" y="823"/>
                </a:cxn>
                <a:cxn ang="0">
                  <a:pos x="9" y="820"/>
                </a:cxn>
                <a:cxn ang="0">
                  <a:pos x="11" y="794"/>
                </a:cxn>
                <a:cxn ang="0">
                  <a:pos x="21" y="743"/>
                </a:cxn>
                <a:cxn ang="0">
                  <a:pos x="34" y="693"/>
                </a:cxn>
                <a:cxn ang="0">
                  <a:pos x="58" y="618"/>
                </a:cxn>
                <a:cxn ang="0">
                  <a:pos x="66" y="594"/>
                </a:cxn>
                <a:cxn ang="0">
                  <a:pos x="84" y="547"/>
                </a:cxn>
                <a:cxn ang="0">
                  <a:pos x="90" y="522"/>
                </a:cxn>
                <a:cxn ang="0">
                  <a:pos x="95" y="496"/>
                </a:cxn>
                <a:cxn ang="0">
                  <a:pos x="100" y="443"/>
                </a:cxn>
                <a:cxn ang="0">
                  <a:pos x="103" y="416"/>
                </a:cxn>
                <a:cxn ang="0">
                  <a:pos x="113" y="366"/>
                </a:cxn>
                <a:cxn ang="0">
                  <a:pos x="123" y="316"/>
                </a:cxn>
                <a:cxn ang="0">
                  <a:pos x="133" y="266"/>
                </a:cxn>
                <a:cxn ang="0">
                  <a:pos x="134" y="253"/>
                </a:cxn>
                <a:cxn ang="0">
                  <a:pos x="134" y="226"/>
                </a:cxn>
                <a:cxn ang="0">
                  <a:pos x="136" y="212"/>
                </a:cxn>
                <a:cxn ang="0">
                  <a:pos x="147" y="162"/>
                </a:cxn>
                <a:cxn ang="0">
                  <a:pos x="159" y="112"/>
                </a:cxn>
                <a:cxn ang="0">
                  <a:pos x="163" y="85"/>
                </a:cxn>
                <a:cxn ang="0">
                  <a:pos x="169" y="32"/>
                </a:cxn>
                <a:cxn ang="0">
                  <a:pos x="170" y="5"/>
                </a:cxn>
                <a:cxn ang="0">
                  <a:pos x="169" y="1"/>
                </a:cxn>
                <a:cxn ang="0">
                  <a:pos x="166" y="0"/>
                </a:cxn>
                <a:cxn ang="0">
                  <a:pos x="163" y="1"/>
                </a:cxn>
                <a:cxn ang="0">
                  <a:pos x="161" y="5"/>
                </a:cxn>
              </a:cxnLst>
              <a:rect l="0" t="0" r="r" b="b"/>
              <a:pathLst>
                <a:path w="170" h="825">
                  <a:moveTo>
                    <a:pt x="161" y="5"/>
                  </a:moveTo>
                  <a:lnTo>
                    <a:pt x="161" y="5"/>
                  </a:lnTo>
                  <a:lnTo>
                    <a:pt x="160" y="34"/>
                  </a:lnTo>
                  <a:lnTo>
                    <a:pt x="157" y="61"/>
                  </a:lnTo>
                  <a:lnTo>
                    <a:pt x="153" y="90"/>
                  </a:lnTo>
                  <a:lnTo>
                    <a:pt x="148" y="118"/>
                  </a:lnTo>
                  <a:lnTo>
                    <a:pt x="148" y="118"/>
                  </a:lnTo>
                  <a:lnTo>
                    <a:pt x="143" y="143"/>
                  </a:lnTo>
                  <a:lnTo>
                    <a:pt x="136" y="168"/>
                  </a:lnTo>
                  <a:lnTo>
                    <a:pt x="130" y="192"/>
                  </a:lnTo>
                  <a:lnTo>
                    <a:pt x="126" y="216"/>
                  </a:lnTo>
                  <a:lnTo>
                    <a:pt x="126" y="216"/>
                  </a:lnTo>
                  <a:lnTo>
                    <a:pt x="124" y="227"/>
                  </a:lnTo>
                  <a:lnTo>
                    <a:pt x="124" y="236"/>
                  </a:lnTo>
                  <a:lnTo>
                    <a:pt x="124" y="257"/>
                  </a:lnTo>
                  <a:lnTo>
                    <a:pt x="124" y="257"/>
                  </a:lnTo>
                  <a:lnTo>
                    <a:pt x="123" y="271"/>
                  </a:lnTo>
                  <a:lnTo>
                    <a:pt x="120" y="285"/>
                  </a:lnTo>
                  <a:lnTo>
                    <a:pt x="115" y="314"/>
                  </a:lnTo>
                  <a:lnTo>
                    <a:pt x="115" y="314"/>
                  </a:lnTo>
                  <a:lnTo>
                    <a:pt x="102" y="367"/>
                  </a:lnTo>
                  <a:lnTo>
                    <a:pt x="97" y="395"/>
                  </a:lnTo>
                  <a:lnTo>
                    <a:pt x="93" y="422"/>
                  </a:lnTo>
                  <a:lnTo>
                    <a:pt x="93" y="422"/>
                  </a:lnTo>
                  <a:lnTo>
                    <a:pt x="91" y="447"/>
                  </a:lnTo>
                  <a:lnTo>
                    <a:pt x="88" y="472"/>
                  </a:lnTo>
                  <a:lnTo>
                    <a:pt x="86" y="495"/>
                  </a:lnTo>
                  <a:lnTo>
                    <a:pt x="82" y="520"/>
                  </a:lnTo>
                  <a:lnTo>
                    <a:pt x="82" y="520"/>
                  </a:lnTo>
                  <a:lnTo>
                    <a:pt x="74" y="547"/>
                  </a:lnTo>
                  <a:lnTo>
                    <a:pt x="65" y="573"/>
                  </a:lnTo>
                  <a:lnTo>
                    <a:pt x="56" y="599"/>
                  </a:lnTo>
                  <a:lnTo>
                    <a:pt x="47" y="624"/>
                  </a:lnTo>
                  <a:lnTo>
                    <a:pt x="47" y="624"/>
                  </a:lnTo>
                  <a:lnTo>
                    <a:pt x="31" y="672"/>
                  </a:lnTo>
                  <a:lnTo>
                    <a:pt x="24" y="696"/>
                  </a:lnTo>
                  <a:lnTo>
                    <a:pt x="17" y="720"/>
                  </a:lnTo>
                  <a:lnTo>
                    <a:pt x="10" y="745"/>
                  </a:lnTo>
                  <a:lnTo>
                    <a:pt x="5" y="770"/>
                  </a:lnTo>
                  <a:lnTo>
                    <a:pt x="2" y="795"/>
                  </a:lnTo>
                  <a:lnTo>
                    <a:pt x="0" y="820"/>
                  </a:lnTo>
                  <a:lnTo>
                    <a:pt x="0" y="820"/>
                  </a:lnTo>
                  <a:lnTo>
                    <a:pt x="1" y="822"/>
                  </a:lnTo>
                  <a:lnTo>
                    <a:pt x="2" y="823"/>
                  </a:lnTo>
                  <a:lnTo>
                    <a:pt x="3" y="824"/>
                  </a:lnTo>
                  <a:lnTo>
                    <a:pt x="5" y="825"/>
                  </a:lnTo>
                  <a:lnTo>
                    <a:pt x="6" y="824"/>
                  </a:lnTo>
                  <a:lnTo>
                    <a:pt x="8" y="823"/>
                  </a:lnTo>
                  <a:lnTo>
                    <a:pt x="9" y="822"/>
                  </a:lnTo>
                  <a:lnTo>
                    <a:pt x="9" y="820"/>
                  </a:lnTo>
                  <a:lnTo>
                    <a:pt x="9" y="820"/>
                  </a:lnTo>
                  <a:lnTo>
                    <a:pt x="11" y="794"/>
                  </a:lnTo>
                  <a:lnTo>
                    <a:pt x="15" y="769"/>
                  </a:lnTo>
                  <a:lnTo>
                    <a:pt x="21" y="743"/>
                  </a:lnTo>
                  <a:lnTo>
                    <a:pt x="27" y="717"/>
                  </a:lnTo>
                  <a:lnTo>
                    <a:pt x="34" y="693"/>
                  </a:lnTo>
                  <a:lnTo>
                    <a:pt x="42" y="668"/>
                  </a:lnTo>
                  <a:lnTo>
                    <a:pt x="58" y="618"/>
                  </a:lnTo>
                  <a:lnTo>
                    <a:pt x="58" y="618"/>
                  </a:lnTo>
                  <a:lnTo>
                    <a:pt x="66" y="594"/>
                  </a:lnTo>
                  <a:lnTo>
                    <a:pt x="75" y="571"/>
                  </a:lnTo>
                  <a:lnTo>
                    <a:pt x="84" y="547"/>
                  </a:lnTo>
                  <a:lnTo>
                    <a:pt x="90" y="522"/>
                  </a:lnTo>
                  <a:lnTo>
                    <a:pt x="90" y="522"/>
                  </a:lnTo>
                  <a:lnTo>
                    <a:pt x="93" y="510"/>
                  </a:lnTo>
                  <a:lnTo>
                    <a:pt x="95" y="496"/>
                  </a:lnTo>
                  <a:lnTo>
                    <a:pt x="98" y="469"/>
                  </a:lnTo>
                  <a:lnTo>
                    <a:pt x="100" y="443"/>
                  </a:lnTo>
                  <a:lnTo>
                    <a:pt x="103" y="416"/>
                  </a:lnTo>
                  <a:lnTo>
                    <a:pt x="103" y="416"/>
                  </a:lnTo>
                  <a:lnTo>
                    <a:pt x="107" y="391"/>
                  </a:lnTo>
                  <a:lnTo>
                    <a:pt x="113" y="366"/>
                  </a:lnTo>
                  <a:lnTo>
                    <a:pt x="123" y="316"/>
                  </a:lnTo>
                  <a:lnTo>
                    <a:pt x="123" y="316"/>
                  </a:lnTo>
                  <a:lnTo>
                    <a:pt x="128" y="291"/>
                  </a:lnTo>
                  <a:lnTo>
                    <a:pt x="133" y="266"/>
                  </a:lnTo>
                  <a:lnTo>
                    <a:pt x="133" y="266"/>
                  </a:lnTo>
                  <a:lnTo>
                    <a:pt x="134" y="253"/>
                  </a:lnTo>
                  <a:lnTo>
                    <a:pt x="134" y="239"/>
                  </a:lnTo>
                  <a:lnTo>
                    <a:pt x="134" y="226"/>
                  </a:lnTo>
                  <a:lnTo>
                    <a:pt x="136" y="212"/>
                  </a:lnTo>
                  <a:lnTo>
                    <a:pt x="136" y="212"/>
                  </a:lnTo>
                  <a:lnTo>
                    <a:pt x="141" y="186"/>
                  </a:lnTo>
                  <a:lnTo>
                    <a:pt x="147" y="162"/>
                  </a:lnTo>
                  <a:lnTo>
                    <a:pt x="153" y="137"/>
                  </a:lnTo>
                  <a:lnTo>
                    <a:pt x="159" y="112"/>
                  </a:lnTo>
                  <a:lnTo>
                    <a:pt x="159" y="112"/>
                  </a:lnTo>
                  <a:lnTo>
                    <a:pt x="163" y="85"/>
                  </a:lnTo>
                  <a:lnTo>
                    <a:pt x="167" y="58"/>
                  </a:lnTo>
                  <a:lnTo>
                    <a:pt x="169" y="32"/>
                  </a:lnTo>
                  <a:lnTo>
                    <a:pt x="170" y="5"/>
                  </a:lnTo>
                  <a:lnTo>
                    <a:pt x="170" y="5"/>
                  </a:lnTo>
                  <a:lnTo>
                    <a:pt x="170" y="3"/>
                  </a:lnTo>
                  <a:lnTo>
                    <a:pt x="169" y="1"/>
                  </a:lnTo>
                  <a:lnTo>
                    <a:pt x="168" y="0"/>
                  </a:lnTo>
                  <a:lnTo>
                    <a:pt x="166" y="0"/>
                  </a:lnTo>
                  <a:lnTo>
                    <a:pt x="164" y="0"/>
                  </a:lnTo>
                  <a:lnTo>
                    <a:pt x="163" y="1"/>
                  </a:lnTo>
                  <a:lnTo>
                    <a:pt x="162" y="3"/>
                  </a:lnTo>
                  <a:lnTo>
                    <a:pt x="161" y="5"/>
                  </a:lnTo>
                  <a:lnTo>
                    <a:pt x="161" y="5"/>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9" name="Freeform 918"/>
            <p:cNvSpPr/>
            <p:nvPr/>
          </p:nvSpPr>
          <p:spPr bwMode="auto">
            <a:xfrm>
              <a:off x="3751263" y="1443038"/>
              <a:ext cx="66675" cy="360363"/>
            </a:xfrm>
            <a:custGeom>
              <a:avLst/>
              <a:gdLst/>
              <a:ahLst/>
              <a:cxnLst>
                <a:cxn ang="0">
                  <a:pos x="117" y="4"/>
                </a:cxn>
                <a:cxn ang="0">
                  <a:pos x="116" y="50"/>
                </a:cxn>
                <a:cxn ang="0">
                  <a:pos x="108" y="139"/>
                </a:cxn>
                <a:cxn ang="0">
                  <a:pos x="94" y="228"/>
                </a:cxn>
                <a:cxn ang="0">
                  <a:pos x="68" y="361"/>
                </a:cxn>
                <a:cxn ang="0">
                  <a:pos x="63" y="383"/>
                </a:cxn>
                <a:cxn ang="0">
                  <a:pos x="57" y="404"/>
                </a:cxn>
                <a:cxn ang="0">
                  <a:pos x="48" y="432"/>
                </a:cxn>
                <a:cxn ang="0">
                  <a:pos x="47" y="440"/>
                </a:cxn>
                <a:cxn ang="0">
                  <a:pos x="44" y="482"/>
                </a:cxn>
                <a:cxn ang="0">
                  <a:pos x="38" y="523"/>
                </a:cxn>
                <a:cxn ang="0">
                  <a:pos x="32" y="542"/>
                </a:cxn>
                <a:cxn ang="0">
                  <a:pos x="10" y="598"/>
                </a:cxn>
                <a:cxn ang="0">
                  <a:pos x="7" y="608"/>
                </a:cxn>
                <a:cxn ang="0">
                  <a:pos x="2" y="637"/>
                </a:cxn>
                <a:cxn ang="0">
                  <a:pos x="0" y="678"/>
                </a:cxn>
                <a:cxn ang="0">
                  <a:pos x="0" y="680"/>
                </a:cxn>
                <a:cxn ang="0">
                  <a:pos x="3" y="682"/>
                </a:cxn>
                <a:cxn ang="0">
                  <a:pos x="6" y="682"/>
                </a:cxn>
                <a:cxn ang="0">
                  <a:pos x="9" y="680"/>
                </a:cxn>
                <a:cxn ang="0">
                  <a:pos x="9" y="678"/>
                </a:cxn>
                <a:cxn ang="0">
                  <a:pos x="12" y="635"/>
                </a:cxn>
                <a:cxn ang="0">
                  <a:pos x="22" y="594"/>
                </a:cxn>
                <a:cxn ang="0">
                  <a:pos x="36" y="556"/>
                </a:cxn>
                <a:cxn ang="0">
                  <a:pos x="48" y="517"/>
                </a:cxn>
                <a:cxn ang="0">
                  <a:pos x="51" y="501"/>
                </a:cxn>
                <a:cxn ang="0">
                  <a:pos x="56" y="448"/>
                </a:cxn>
                <a:cxn ang="0">
                  <a:pos x="57" y="436"/>
                </a:cxn>
                <a:cxn ang="0">
                  <a:pos x="67" y="398"/>
                </a:cxn>
                <a:cxn ang="0">
                  <a:pos x="77" y="359"/>
                </a:cxn>
                <a:cxn ang="0">
                  <a:pos x="80" y="347"/>
                </a:cxn>
                <a:cxn ang="0">
                  <a:pos x="96" y="262"/>
                </a:cxn>
                <a:cxn ang="0">
                  <a:pos x="112" y="178"/>
                </a:cxn>
                <a:cxn ang="0">
                  <a:pos x="119" y="134"/>
                </a:cxn>
                <a:cxn ang="0">
                  <a:pos x="127" y="48"/>
                </a:cxn>
                <a:cxn ang="0">
                  <a:pos x="128" y="4"/>
                </a:cxn>
                <a:cxn ang="0">
                  <a:pos x="126" y="1"/>
                </a:cxn>
                <a:cxn ang="0">
                  <a:pos x="122" y="0"/>
                </a:cxn>
                <a:cxn ang="0">
                  <a:pos x="119" y="1"/>
                </a:cxn>
                <a:cxn ang="0">
                  <a:pos x="117" y="4"/>
                </a:cxn>
              </a:cxnLst>
              <a:rect l="0" t="0" r="r" b="b"/>
              <a:pathLst>
                <a:path w="128" h="682">
                  <a:moveTo>
                    <a:pt x="117" y="4"/>
                  </a:moveTo>
                  <a:lnTo>
                    <a:pt x="117" y="4"/>
                  </a:lnTo>
                  <a:lnTo>
                    <a:pt x="117" y="27"/>
                  </a:lnTo>
                  <a:lnTo>
                    <a:pt x="116" y="50"/>
                  </a:lnTo>
                  <a:lnTo>
                    <a:pt x="113" y="95"/>
                  </a:lnTo>
                  <a:lnTo>
                    <a:pt x="108" y="139"/>
                  </a:lnTo>
                  <a:lnTo>
                    <a:pt x="101" y="184"/>
                  </a:lnTo>
                  <a:lnTo>
                    <a:pt x="94" y="228"/>
                  </a:lnTo>
                  <a:lnTo>
                    <a:pt x="84" y="273"/>
                  </a:lnTo>
                  <a:lnTo>
                    <a:pt x="68" y="361"/>
                  </a:lnTo>
                  <a:lnTo>
                    <a:pt x="68" y="361"/>
                  </a:lnTo>
                  <a:lnTo>
                    <a:pt x="63" y="383"/>
                  </a:lnTo>
                  <a:lnTo>
                    <a:pt x="57" y="404"/>
                  </a:lnTo>
                  <a:lnTo>
                    <a:pt x="57" y="404"/>
                  </a:lnTo>
                  <a:lnTo>
                    <a:pt x="51" y="422"/>
                  </a:lnTo>
                  <a:lnTo>
                    <a:pt x="48" y="432"/>
                  </a:lnTo>
                  <a:lnTo>
                    <a:pt x="47" y="440"/>
                  </a:lnTo>
                  <a:lnTo>
                    <a:pt x="47" y="440"/>
                  </a:lnTo>
                  <a:lnTo>
                    <a:pt x="46" y="461"/>
                  </a:lnTo>
                  <a:lnTo>
                    <a:pt x="44" y="482"/>
                  </a:lnTo>
                  <a:lnTo>
                    <a:pt x="41" y="503"/>
                  </a:lnTo>
                  <a:lnTo>
                    <a:pt x="38" y="523"/>
                  </a:lnTo>
                  <a:lnTo>
                    <a:pt x="38" y="523"/>
                  </a:lnTo>
                  <a:lnTo>
                    <a:pt x="32" y="542"/>
                  </a:lnTo>
                  <a:lnTo>
                    <a:pt x="24" y="561"/>
                  </a:lnTo>
                  <a:lnTo>
                    <a:pt x="10" y="598"/>
                  </a:lnTo>
                  <a:lnTo>
                    <a:pt x="10" y="598"/>
                  </a:lnTo>
                  <a:lnTo>
                    <a:pt x="7" y="608"/>
                  </a:lnTo>
                  <a:lnTo>
                    <a:pt x="5" y="618"/>
                  </a:lnTo>
                  <a:lnTo>
                    <a:pt x="2" y="637"/>
                  </a:lnTo>
                  <a:lnTo>
                    <a:pt x="0" y="657"/>
                  </a:lnTo>
                  <a:lnTo>
                    <a:pt x="0" y="678"/>
                  </a:lnTo>
                  <a:lnTo>
                    <a:pt x="0" y="678"/>
                  </a:lnTo>
                  <a:lnTo>
                    <a:pt x="0" y="680"/>
                  </a:lnTo>
                  <a:lnTo>
                    <a:pt x="1" y="681"/>
                  </a:lnTo>
                  <a:lnTo>
                    <a:pt x="3" y="682"/>
                  </a:lnTo>
                  <a:lnTo>
                    <a:pt x="4" y="682"/>
                  </a:lnTo>
                  <a:lnTo>
                    <a:pt x="6" y="682"/>
                  </a:lnTo>
                  <a:lnTo>
                    <a:pt x="7" y="681"/>
                  </a:lnTo>
                  <a:lnTo>
                    <a:pt x="9" y="680"/>
                  </a:lnTo>
                  <a:lnTo>
                    <a:pt x="9" y="678"/>
                  </a:lnTo>
                  <a:lnTo>
                    <a:pt x="9" y="678"/>
                  </a:lnTo>
                  <a:lnTo>
                    <a:pt x="10" y="656"/>
                  </a:lnTo>
                  <a:lnTo>
                    <a:pt x="12" y="635"/>
                  </a:lnTo>
                  <a:lnTo>
                    <a:pt x="16" y="615"/>
                  </a:lnTo>
                  <a:lnTo>
                    <a:pt x="22" y="594"/>
                  </a:lnTo>
                  <a:lnTo>
                    <a:pt x="22" y="594"/>
                  </a:lnTo>
                  <a:lnTo>
                    <a:pt x="36" y="556"/>
                  </a:lnTo>
                  <a:lnTo>
                    <a:pt x="43" y="537"/>
                  </a:lnTo>
                  <a:lnTo>
                    <a:pt x="48" y="517"/>
                  </a:lnTo>
                  <a:lnTo>
                    <a:pt x="48" y="517"/>
                  </a:lnTo>
                  <a:lnTo>
                    <a:pt x="51" y="501"/>
                  </a:lnTo>
                  <a:lnTo>
                    <a:pt x="53" y="483"/>
                  </a:lnTo>
                  <a:lnTo>
                    <a:pt x="56" y="448"/>
                  </a:lnTo>
                  <a:lnTo>
                    <a:pt x="56" y="448"/>
                  </a:lnTo>
                  <a:lnTo>
                    <a:pt x="57" y="436"/>
                  </a:lnTo>
                  <a:lnTo>
                    <a:pt x="60" y="422"/>
                  </a:lnTo>
                  <a:lnTo>
                    <a:pt x="67" y="398"/>
                  </a:lnTo>
                  <a:lnTo>
                    <a:pt x="74" y="372"/>
                  </a:lnTo>
                  <a:lnTo>
                    <a:pt x="77" y="359"/>
                  </a:lnTo>
                  <a:lnTo>
                    <a:pt x="80" y="347"/>
                  </a:lnTo>
                  <a:lnTo>
                    <a:pt x="80" y="347"/>
                  </a:lnTo>
                  <a:lnTo>
                    <a:pt x="87" y="305"/>
                  </a:lnTo>
                  <a:lnTo>
                    <a:pt x="96" y="262"/>
                  </a:lnTo>
                  <a:lnTo>
                    <a:pt x="104" y="220"/>
                  </a:lnTo>
                  <a:lnTo>
                    <a:pt x="112" y="178"/>
                  </a:lnTo>
                  <a:lnTo>
                    <a:pt x="112" y="178"/>
                  </a:lnTo>
                  <a:lnTo>
                    <a:pt x="119" y="134"/>
                  </a:lnTo>
                  <a:lnTo>
                    <a:pt x="123" y="92"/>
                  </a:lnTo>
                  <a:lnTo>
                    <a:pt x="127" y="48"/>
                  </a:lnTo>
                  <a:lnTo>
                    <a:pt x="128" y="4"/>
                  </a:lnTo>
                  <a:lnTo>
                    <a:pt x="128" y="4"/>
                  </a:lnTo>
                  <a:lnTo>
                    <a:pt x="127" y="2"/>
                  </a:lnTo>
                  <a:lnTo>
                    <a:pt x="126" y="1"/>
                  </a:lnTo>
                  <a:lnTo>
                    <a:pt x="125" y="0"/>
                  </a:lnTo>
                  <a:lnTo>
                    <a:pt x="122" y="0"/>
                  </a:lnTo>
                  <a:lnTo>
                    <a:pt x="120" y="0"/>
                  </a:lnTo>
                  <a:lnTo>
                    <a:pt x="119" y="1"/>
                  </a:lnTo>
                  <a:lnTo>
                    <a:pt x="118" y="2"/>
                  </a:lnTo>
                  <a:lnTo>
                    <a:pt x="117" y="4"/>
                  </a:lnTo>
                  <a:lnTo>
                    <a:pt x="117" y="4"/>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0" name="Freeform 919"/>
            <p:cNvSpPr/>
            <p:nvPr/>
          </p:nvSpPr>
          <p:spPr bwMode="auto">
            <a:xfrm>
              <a:off x="3797300" y="1477963"/>
              <a:ext cx="60325" cy="268288"/>
            </a:xfrm>
            <a:custGeom>
              <a:avLst/>
              <a:gdLst/>
              <a:ahLst/>
              <a:cxnLst>
                <a:cxn ang="0">
                  <a:pos x="114" y="4"/>
                </a:cxn>
                <a:cxn ang="0">
                  <a:pos x="113" y="1"/>
                </a:cxn>
                <a:cxn ang="0">
                  <a:pos x="110" y="0"/>
                </a:cxn>
                <a:cxn ang="0">
                  <a:pos x="106" y="1"/>
                </a:cxn>
                <a:cxn ang="0">
                  <a:pos x="105" y="4"/>
                </a:cxn>
                <a:cxn ang="0">
                  <a:pos x="104" y="38"/>
                </a:cxn>
                <a:cxn ang="0">
                  <a:pos x="94" y="104"/>
                </a:cxn>
                <a:cxn ang="0">
                  <a:pos x="81" y="170"/>
                </a:cxn>
                <a:cxn ang="0">
                  <a:pos x="58" y="268"/>
                </a:cxn>
                <a:cxn ang="0">
                  <a:pos x="47" y="324"/>
                </a:cxn>
                <a:cxn ang="0">
                  <a:pos x="37" y="366"/>
                </a:cxn>
                <a:cxn ang="0">
                  <a:pos x="31" y="379"/>
                </a:cxn>
                <a:cxn ang="0">
                  <a:pos x="28" y="393"/>
                </a:cxn>
                <a:cxn ang="0">
                  <a:pos x="25" y="419"/>
                </a:cxn>
                <a:cxn ang="0">
                  <a:pos x="22" y="433"/>
                </a:cxn>
                <a:cxn ang="0">
                  <a:pos x="8" y="483"/>
                </a:cxn>
                <a:cxn ang="0">
                  <a:pos x="1" y="500"/>
                </a:cxn>
                <a:cxn ang="0">
                  <a:pos x="0" y="504"/>
                </a:cxn>
                <a:cxn ang="0">
                  <a:pos x="5" y="507"/>
                </a:cxn>
                <a:cxn ang="0">
                  <a:pos x="8" y="506"/>
                </a:cxn>
                <a:cxn ang="0">
                  <a:pos x="10" y="505"/>
                </a:cxn>
                <a:cxn ang="0">
                  <a:pos x="25" y="465"/>
                </a:cxn>
                <a:cxn ang="0">
                  <a:pos x="32" y="437"/>
                </a:cxn>
                <a:cxn ang="0">
                  <a:pos x="38" y="409"/>
                </a:cxn>
                <a:cxn ang="0">
                  <a:pos x="39" y="396"/>
                </a:cxn>
                <a:cxn ang="0">
                  <a:pos x="41" y="380"/>
                </a:cxn>
                <a:cxn ang="0">
                  <a:pos x="55" y="335"/>
                </a:cxn>
                <a:cxn ang="0">
                  <a:pos x="59" y="319"/>
                </a:cxn>
                <a:cxn ang="0">
                  <a:pos x="64" y="286"/>
                </a:cxn>
                <a:cxn ang="0">
                  <a:pos x="68" y="271"/>
                </a:cxn>
                <a:cxn ang="0">
                  <a:pos x="96" y="142"/>
                </a:cxn>
                <a:cxn ang="0">
                  <a:pos x="109" y="76"/>
                </a:cxn>
                <a:cxn ang="0">
                  <a:pos x="114" y="10"/>
                </a:cxn>
                <a:cxn ang="0">
                  <a:pos x="114" y="9"/>
                </a:cxn>
              </a:cxnLst>
              <a:rect l="0" t="0" r="r" b="b"/>
              <a:pathLst>
                <a:path w="114" h="507">
                  <a:moveTo>
                    <a:pt x="114" y="4"/>
                  </a:moveTo>
                  <a:lnTo>
                    <a:pt x="114" y="4"/>
                  </a:lnTo>
                  <a:lnTo>
                    <a:pt x="114" y="2"/>
                  </a:lnTo>
                  <a:lnTo>
                    <a:pt x="113" y="1"/>
                  </a:lnTo>
                  <a:lnTo>
                    <a:pt x="111" y="0"/>
                  </a:lnTo>
                  <a:lnTo>
                    <a:pt x="110" y="0"/>
                  </a:lnTo>
                  <a:lnTo>
                    <a:pt x="108" y="0"/>
                  </a:lnTo>
                  <a:lnTo>
                    <a:pt x="106" y="1"/>
                  </a:lnTo>
                  <a:lnTo>
                    <a:pt x="105" y="2"/>
                  </a:lnTo>
                  <a:lnTo>
                    <a:pt x="105" y="4"/>
                  </a:lnTo>
                  <a:lnTo>
                    <a:pt x="105" y="4"/>
                  </a:lnTo>
                  <a:lnTo>
                    <a:pt x="104" y="38"/>
                  </a:lnTo>
                  <a:lnTo>
                    <a:pt x="100" y="71"/>
                  </a:lnTo>
                  <a:lnTo>
                    <a:pt x="94" y="104"/>
                  </a:lnTo>
                  <a:lnTo>
                    <a:pt x="88" y="137"/>
                  </a:lnTo>
                  <a:lnTo>
                    <a:pt x="81" y="170"/>
                  </a:lnTo>
                  <a:lnTo>
                    <a:pt x="74" y="203"/>
                  </a:lnTo>
                  <a:lnTo>
                    <a:pt x="58" y="268"/>
                  </a:lnTo>
                  <a:lnTo>
                    <a:pt x="58" y="268"/>
                  </a:lnTo>
                  <a:lnTo>
                    <a:pt x="47" y="324"/>
                  </a:lnTo>
                  <a:lnTo>
                    <a:pt x="40" y="352"/>
                  </a:lnTo>
                  <a:lnTo>
                    <a:pt x="37" y="366"/>
                  </a:lnTo>
                  <a:lnTo>
                    <a:pt x="31" y="379"/>
                  </a:lnTo>
                  <a:lnTo>
                    <a:pt x="31" y="379"/>
                  </a:lnTo>
                  <a:lnTo>
                    <a:pt x="29" y="385"/>
                  </a:lnTo>
                  <a:lnTo>
                    <a:pt x="28" y="393"/>
                  </a:lnTo>
                  <a:lnTo>
                    <a:pt x="26" y="406"/>
                  </a:lnTo>
                  <a:lnTo>
                    <a:pt x="25" y="419"/>
                  </a:lnTo>
                  <a:lnTo>
                    <a:pt x="22" y="433"/>
                  </a:lnTo>
                  <a:lnTo>
                    <a:pt x="22" y="433"/>
                  </a:lnTo>
                  <a:lnTo>
                    <a:pt x="13" y="467"/>
                  </a:lnTo>
                  <a:lnTo>
                    <a:pt x="8" y="483"/>
                  </a:lnTo>
                  <a:lnTo>
                    <a:pt x="1" y="500"/>
                  </a:lnTo>
                  <a:lnTo>
                    <a:pt x="1" y="500"/>
                  </a:lnTo>
                  <a:lnTo>
                    <a:pt x="0" y="502"/>
                  </a:lnTo>
                  <a:lnTo>
                    <a:pt x="0" y="504"/>
                  </a:lnTo>
                  <a:lnTo>
                    <a:pt x="3" y="506"/>
                  </a:lnTo>
                  <a:lnTo>
                    <a:pt x="5" y="507"/>
                  </a:lnTo>
                  <a:lnTo>
                    <a:pt x="7" y="507"/>
                  </a:lnTo>
                  <a:lnTo>
                    <a:pt x="8" y="506"/>
                  </a:lnTo>
                  <a:lnTo>
                    <a:pt x="10" y="505"/>
                  </a:lnTo>
                  <a:lnTo>
                    <a:pt x="10" y="505"/>
                  </a:lnTo>
                  <a:lnTo>
                    <a:pt x="20" y="479"/>
                  </a:lnTo>
                  <a:lnTo>
                    <a:pt x="25" y="465"/>
                  </a:lnTo>
                  <a:lnTo>
                    <a:pt x="29" y="451"/>
                  </a:lnTo>
                  <a:lnTo>
                    <a:pt x="32" y="437"/>
                  </a:lnTo>
                  <a:lnTo>
                    <a:pt x="36" y="424"/>
                  </a:lnTo>
                  <a:lnTo>
                    <a:pt x="38" y="409"/>
                  </a:lnTo>
                  <a:lnTo>
                    <a:pt x="39" y="396"/>
                  </a:lnTo>
                  <a:lnTo>
                    <a:pt x="39" y="396"/>
                  </a:lnTo>
                  <a:lnTo>
                    <a:pt x="40" y="387"/>
                  </a:lnTo>
                  <a:lnTo>
                    <a:pt x="41" y="380"/>
                  </a:lnTo>
                  <a:lnTo>
                    <a:pt x="45" y="365"/>
                  </a:lnTo>
                  <a:lnTo>
                    <a:pt x="55" y="335"/>
                  </a:lnTo>
                  <a:lnTo>
                    <a:pt x="55" y="335"/>
                  </a:lnTo>
                  <a:lnTo>
                    <a:pt x="59" y="319"/>
                  </a:lnTo>
                  <a:lnTo>
                    <a:pt x="62" y="303"/>
                  </a:lnTo>
                  <a:lnTo>
                    <a:pt x="64" y="286"/>
                  </a:lnTo>
                  <a:lnTo>
                    <a:pt x="68" y="271"/>
                  </a:lnTo>
                  <a:lnTo>
                    <a:pt x="68" y="271"/>
                  </a:lnTo>
                  <a:lnTo>
                    <a:pt x="82" y="206"/>
                  </a:lnTo>
                  <a:lnTo>
                    <a:pt x="96" y="142"/>
                  </a:lnTo>
                  <a:lnTo>
                    <a:pt x="103" y="109"/>
                  </a:lnTo>
                  <a:lnTo>
                    <a:pt x="109" y="76"/>
                  </a:lnTo>
                  <a:lnTo>
                    <a:pt x="112" y="43"/>
                  </a:lnTo>
                  <a:lnTo>
                    <a:pt x="114" y="10"/>
                  </a:lnTo>
                  <a:lnTo>
                    <a:pt x="114" y="10"/>
                  </a:lnTo>
                  <a:lnTo>
                    <a:pt x="114" y="9"/>
                  </a:lnTo>
                  <a:lnTo>
                    <a:pt x="114"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1" name="Freeform 920"/>
            <p:cNvSpPr/>
            <p:nvPr/>
          </p:nvSpPr>
          <p:spPr bwMode="auto">
            <a:xfrm>
              <a:off x="3857625" y="1504950"/>
              <a:ext cx="33338" cy="190500"/>
            </a:xfrm>
            <a:custGeom>
              <a:avLst/>
              <a:gdLst/>
              <a:ahLst/>
              <a:cxnLst>
                <a:cxn ang="0">
                  <a:pos x="54" y="2"/>
                </a:cxn>
                <a:cxn ang="0">
                  <a:pos x="48" y="11"/>
                </a:cxn>
                <a:cxn ang="0">
                  <a:pos x="45" y="24"/>
                </a:cxn>
                <a:cxn ang="0">
                  <a:pos x="46" y="44"/>
                </a:cxn>
                <a:cxn ang="0">
                  <a:pos x="46" y="50"/>
                </a:cxn>
                <a:cxn ang="0">
                  <a:pos x="42" y="74"/>
                </a:cxn>
                <a:cxn ang="0">
                  <a:pos x="31" y="123"/>
                </a:cxn>
                <a:cxn ang="0">
                  <a:pos x="29" y="147"/>
                </a:cxn>
                <a:cxn ang="0">
                  <a:pos x="28" y="162"/>
                </a:cxn>
                <a:cxn ang="0">
                  <a:pos x="24" y="206"/>
                </a:cxn>
                <a:cxn ang="0">
                  <a:pos x="13" y="265"/>
                </a:cxn>
                <a:cxn ang="0">
                  <a:pos x="11" y="275"/>
                </a:cxn>
                <a:cxn ang="0">
                  <a:pos x="9" y="306"/>
                </a:cxn>
                <a:cxn ang="0">
                  <a:pos x="8" y="319"/>
                </a:cxn>
                <a:cxn ang="0">
                  <a:pos x="0" y="354"/>
                </a:cxn>
                <a:cxn ang="0">
                  <a:pos x="0" y="356"/>
                </a:cxn>
                <a:cxn ang="0">
                  <a:pos x="4" y="360"/>
                </a:cxn>
                <a:cxn ang="0">
                  <a:pos x="7" y="360"/>
                </a:cxn>
                <a:cxn ang="0">
                  <a:pos x="9" y="357"/>
                </a:cxn>
                <a:cxn ang="0">
                  <a:pos x="16" y="325"/>
                </a:cxn>
                <a:cxn ang="0">
                  <a:pos x="19" y="292"/>
                </a:cxn>
                <a:cxn ang="0">
                  <a:pos x="20" y="280"/>
                </a:cxn>
                <a:cxn ang="0">
                  <a:pos x="27" y="240"/>
                </a:cxn>
                <a:cxn ang="0">
                  <a:pos x="35" y="201"/>
                </a:cxn>
                <a:cxn ang="0">
                  <a:pos x="37" y="188"/>
                </a:cxn>
                <a:cxn ang="0">
                  <a:pos x="38" y="161"/>
                </a:cxn>
                <a:cxn ang="0">
                  <a:pos x="40" y="133"/>
                </a:cxn>
                <a:cxn ang="0">
                  <a:pos x="44" y="109"/>
                </a:cxn>
                <a:cxn ang="0">
                  <a:pos x="50" y="85"/>
                </a:cxn>
                <a:cxn ang="0">
                  <a:pos x="57" y="53"/>
                </a:cxn>
                <a:cxn ang="0">
                  <a:pos x="57" y="43"/>
                </a:cxn>
                <a:cxn ang="0">
                  <a:pos x="56" y="24"/>
                </a:cxn>
                <a:cxn ang="0">
                  <a:pos x="56" y="15"/>
                </a:cxn>
                <a:cxn ang="0">
                  <a:pos x="60" y="8"/>
                </a:cxn>
                <a:cxn ang="0">
                  <a:pos x="62" y="7"/>
                </a:cxn>
                <a:cxn ang="0">
                  <a:pos x="62" y="3"/>
                </a:cxn>
                <a:cxn ang="0">
                  <a:pos x="58" y="0"/>
                </a:cxn>
                <a:cxn ang="0">
                  <a:pos x="54" y="2"/>
                </a:cxn>
              </a:cxnLst>
              <a:rect l="0" t="0" r="r" b="b"/>
              <a:pathLst>
                <a:path w="62" h="360">
                  <a:moveTo>
                    <a:pt x="54" y="2"/>
                  </a:moveTo>
                  <a:lnTo>
                    <a:pt x="54" y="2"/>
                  </a:lnTo>
                  <a:lnTo>
                    <a:pt x="50" y="6"/>
                  </a:lnTo>
                  <a:lnTo>
                    <a:pt x="48" y="11"/>
                  </a:lnTo>
                  <a:lnTo>
                    <a:pt x="46" y="17"/>
                  </a:lnTo>
                  <a:lnTo>
                    <a:pt x="45" y="24"/>
                  </a:lnTo>
                  <a:lnTo>
                    <a:pt x="46" y="38"/>
                  </a:lnTo>
                  <a:lnTo>
                    <a:pt x="46" y="44"/>
                  </a:lnTo>
                  <a:lnTo>
                    <a:pt x="46" y="50"/>
                  </a:lnTo>
                  <a:lnTo>
                    <a:pt x="46" y="50"/>
                  </a:lnTo>
                  <a:lnTo>
                    <a:pt x="44" y="62"/>
                  </a:lnTo>
                  <a:lnTo>
                    <a:pt x="42" y="74"/>
                  </a:lnTo>
                  <a:lnTo>
                    <a:pt x="36" y="99"/>
                  </a:lnTo>
                  <a:lnTo>
                    <a:pt x="31" y="123"/>
                  </a:lnTo>
                  <a:lnTo>
                    <a:pt x="29" y="135"/>
                  </a:lnTo>
                  <a:lnTo>
                    <a:pt x="29" y="147"/>
                  </a:lnTo>
                  <a:lnTo>
                    <a:pt x="29" y="147"/>
                  </a:lnTo>
                  <a:lnTo>
                    <a:pt x="28" y="162"/>
                  </a:lnTo>
                  <a:lnTo>
                    <a:pt x="27" y="177"/>
                  </a:lnTo>
                  <a:lnTo>
                    <a:pt x="24" y="206"/>
                  </a:lnTo>
                  <a:lnTo>
                    <a:pt x="19" y="236"/>
                  </a:lnTo>
                  <a:lnTo>
                    <a:pt x="13" y="265"/>
                  </a:lnTo>
                  <a:lnTo>
                    <a:pt x="13" y="265"/>
                  </a:lnTo>
                  <a:lnTo>
                    <a:pt x="11" y="275"/>
                  </a:lnTo>
                  <a:lnTo>
                    <a:pt x="10" y="286"/>
                  </a:lnTo>
                  <a:lnTo>
                    <a:pt x="9" y="306"/>
                  </a:lnTo>
                  <a:lnTo>
                    <a:pt x="9" y="306"/>
                  </a:lnTo>
                  <a:lnTo>
                    <a:pt x="8" y="319"/>
                  </a:lnTo>
                  <a:lnTo>
                    <a:pt x="5" y="331"/>
                  </a:lnTo>
                  <a:lnTo>
                    <a:pt x="0" y="354"/>
                  </a:lnTo>
                  <a:lnTo>
                    <a:pt x="0" y="354"/>
                  </a:lnTo>
                  <a:lnTo>
                    <a:pt x="0" y="356"/>
                  </a:lnTo>
                  <a:lnTo>
                    <a:pt x="1" y="358"/>
                  </a:lnTo>
                  <a:lnTo>
                    <a:pt x="4" y="360"/>
                  </a:lnTo>
                  <a:lnTo>
                    <a:pt x="6" y="360"/>
                  </a:lnTo>
                  <a:lnTo>
                    <a:pt x="7" y="360"/>
                  </a:lnTo>
                  <a:lnTo>
                    <a:pt x="8" y="359"/>
                  </a:lnTo>
                  <a:lnTo>
                    <a:pt x="9" y="357"/>
                  </a:lnTo>
                  <a:lnTo>
                    <a:pt x="9" y="357"/>
                  </a:lnTo>
                  <a:lnTo>
                    <a:pt x="16" y="325"/>
                  </a:lnTo>
                  <a:lnTo>
                    <a:pt x="18" y="309"/>
                  </a:lnTo>
                  <a:lnTo>
                    <a:pt x="19" y="292"/>
                  </a:lnTo>
                  <a:lnTo>
                    <a:pt x="19" y="292"/>
                  </a:lnTo>
                  <a:lnTo>
                    <a:pt x="20" y="280"/>
                  </a:lnTo>
                  <a:lnTo>
                    <a:pt x="22" y="266"/>
                  </a:lnTo>
                  <a:lnTo>
                    <a:pt x="27" y="240"/>
                  </a:lnTo>
                  <a:lnTo>
                    <a:pt x="33" y="215"/>
                  </a:lnTo>
                  <a:lnTo>
                    <a:pt x="35" y="201"/>
                  </a:lnTo>
                  <a:lnTo>
                    <a:pt x="37" y="188"/>
                  </a:lnTo>
                  <a:lnTo>
                    <a:pt x="37" y="188"/>
                  </a:lnTo>
                  <a:lnTo>
                    <a:pt x="38" y="174"/>
                  </a:lnTo>
                  <a:lnTo>
                    <a:pt x="38" y="161"/>
                  </a:lnTo>
                  <a:lnTo>
                    <a:pt x="39" y="146"/>
                  </a:lnTo>
                  <a:lnTo>
                    <a:pt x="40" y="133"/>
                  </a:lnTo>
                  <a:lnTo>
                    <a:pt x="40" y="133"/>
                  </a:lnTo>
                  <a:lnTo>
                    <a:pt x="44" y="109"/>
                  </a:lnTo>
                  <a:lnTo>
                    <a:pt x="50" y="85"/>
                  </a:lnTo>
                  <a:lnTo>
                    <a:pt x="50" y="85"/>
                  </a:lnTo>
                  <a:lnTo>
                    <a:pt x="55" y="65"/>
                  </a:lnTo>
                  <a:lnTo>
                    <a:pt x="57" y="53"/>
                  </a:lnTo>
                  <a:lnTo>
                    <a:pt x="57" y="43"/>
                  </a:lnTo>
                  <a:lnTo>
                    <a:pt x="57" y="43"/>
                  </a:lnTo>
                  <a:lnTo>
                    <a:pt x="56" y="34"/>
                  </a:lnTo>
                  <a:lnTo>
                    <a:pt x="56" y="24"/>
                  </a:lnTo>
                  <a:lnTo>
                    <a:pt x="56" y="19"/>
                  </a:lnTo>
                  <a:lnTo>
                    <a:pt x="56" y="15"/>
                  </a:lnTo>
                  <a:lnTo>
                    <a:pt x="58" y="11"/>
                  </a:lnTo>
                  <a:lnTo>
                    <a:pt x="60" y="8"/>
                  </a:lnTo>
                  <a:lnTo>
                    <a:pt x="60" y="8"/>
                  </a:lnTo>
                  <a:lnTo>
                    <a:pt x="62" y="7"/>
                  </a:lnTo>
                  <a:lnTo>
                    <a:pt x="62" y="5"/>
                  </a:lnTo>
                  <a:lnTo>
                    <a:pt x="62" y="3"/>
                  </a:lnTo>
                  <a:lnTo>
                    <a:pt x="61" y="2"/>
                  </a:lnTo>
                  <a:lnTo>
                    <a:pt x="58" y="0"/>
                  </a:lnTo>
                  <a:lnTo>
                    <a:pt x="56" y="1"/>
                  </a:lnTo>
                  <a:lnTo>
                    <a:pt x="54" y="2"/>
                  </a:lnTo>
                  <a:lnTo>
                    <a:pt x="54" y="2"/>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2" name="Freeform 921"/>
            <p:cNvSpPr/>
            <p:nvPr/>
          </p:nvSpPr>
          <p:spPr bwMode="auto">
            <a:xfrm>
              <a:off x="3883025" y="1544638"/>
              <a:ext cx="22225" cy="130175"/>
            </a:xfrm>
            <a:custGeom>
              <a:avLst/>
              <a:gdLst/>
              <a:ahLst/>
              <a:cxnLst>
                <a:cxn ang="0">
                  <a:pos x="33" y="4"/>
                </a:cxn>
                <a:cxn ang="0">
                  <a:pos x="33" y="4"/>
                </a:cxn>
                <a:cxn ang="0">
                  <a:pos x="33" y="37"/>
                </a:cxn>
                <a:cxn ang="0">
                  <a:pos x="29" y="69"/>
                </a:cxn>
                <a:cxn ang="0">
                  <a:pos x="25" y="101"/>
                </a:cxn>
                <a:cxn ang="0">
                  <a:pos x="23" y="117"/>
                </a:cxn>
                <a:cxn ang="0">
                  <a:pos x="19" y="133"/>
                </a:cxn>
                <a:cxn ang="0">
                  <a:pos x="19" y="133"/>
                </a:cxn>
                <a:cxn ang="0">
                  <a:pos x="13" y="156"/>
                </a:cxn>
                <a:cxn ang="0">
                  <a:pos x="11" y="167"/>
                </a:cxn>
                <a:cxn ang="0">
                  <a:pos x="10" y="179"/>
                </a:cxn>
                <a:cxn ang="0">
                  <a:pos x="10" y="179"/>
                </a:cxn>
                <a:cxn ang="0">
                  <a:pos x="8" y="194"/>
                </a:cxn>
                <a:cxn ang="0">
                  <a:pos x="5" y="210"/>
                </a:cxn>
                <a:cxn ang="0">
                  <a:pos x="2" y="225"/>
                </a:cxn>
                <a:cxn ang="0">
                  <a:pos x="0" y="242"/>
                </a:cxn>
                <a:cxn ang="0">
                  <a:pos x="0" y="242"/>
                </a:cxn>
                <a:cxn ang="0">
                  <a:pos x="0" y="244"/>
                </a:cxn>
                <a:cxn ang="0">
                  <a:pos x="1" y="245"/>
                </a:cxn>
                <a:cxn ang="0">
                  <a:pos x="3" y="246"/>
                </a:cxn>
                <a:cxn ang="0">
                  <a:pos x="4" y="246"/>
                </a:cxn>
                <a:cxn ang="0">
                  <a:pos x="6" y="246"/>
                </a:cxn>
                <a:cxn ang="0">
                  <a:pos x="8" y="245"/>
                </a:cxn>
                <a:cxn ang="0">
                  <a:pos x="9" y="244"/>
                </a:cxn>
                <a:cxn ang="0">
                  <a:pos x="9" y="242"/>
                </a:cxn>
                <a:cxn ang="0">
                  <a:pos x="9" y="242"/>
                </a:cxn>
                <a:cxn ang="0">
                  <a:pos x="11" y="227"/>
                </a:cxn>
                <a:cxn ang="0">
                  <a:pos x="14" y="214"/>
                </a:cxn>
                <a:cxn ang="0">
                  <a:pos x="17" y="199"/>
                </a:cxn>
                <a:cxn ang="0">
                  <a:pos x="18" y="193"/>
                </a:cxn>
                <a:cxn ang="0">
                  <a:pos x="18" y="186"/>
                </a:cxn>
                <a:cxn ang="0">
                  <a:pos x="18" y="186"/>
                </a:cxn>
                <a:cxn ang="0">
                  <a:pos x="19" y="177"/>
                </a:cxn>
                <a:cxn ang="0">
                  <a:pos x="20" y="169"/>
                </a:cxn>
                <a:cxn ang="0">
                  <a:pos x="24" y="152"/>
                </a:cxn>
                <a:cxn ang="0">
                  <a:pos x="28" y="135"/>
                </a:cxn>
                <a:cxn ang="0">
                  <a:pos x="32" y="119"/>
                </a:cxn>
                <a:cxn ang="0">
                  <a:pos x="32" y="119"/>
                </a:cxn>
                <a:cxn ang="0">
                  <a:pos x="37" y="90"/>
                </a:cxn>
                <a:cxn ang="0">
                  <a:pos x="40" y="62"/>
                </a:cxn>
                <a:cxn ang="0">
                  <a:pos x="42" y="33"/>
                </a:cxn>
                <a:cxn ang="0">
                  <a:pos x="42" y="4"/>
                </a:cxn>
                <a:cxn ang="0">
                  <a:pos x="42" y="4"/>
                </a:cxn>
                <a:cxn ang="0">
                  <a:pos x="42" y="2"/>
                </a:cxn>
                <a:cxn ang="0">
                  <a:pos x="41" y="1"/>
                </a:cxn>
                <a:cxn ang="0">
                  <a:pos x="39" y="0"/>
                </a:cxn>
                <a:cxn ang="0">
                  <a:pos x="38" y="0"/>
                </a:cxn>
                <a:cxn ang="0">
                  <a:pos x="36" y="0"/>
                </a:cxn>
                <a:cxn ang="0">
                  <a:pos x="35" y="1"/>
                </a:cxn>
                <a:cxn ang="0">
                  <a:pos x="34" y="2"/>
                </a:cxn>
                <a:cxn ang="0">
                  <a:pos x="33" y="4"/>
                </a:cxn>
                <a:cxn ang="0">
                  <a:pos x="33" y="4"/>
                </a:cxn>
              </a:cxnLst>
              <a:rect l="0" t="0" r="r" b="b"/>
              <a:pathLst>
                <a:path w="42" h="246">
                  <a:moveTo>
                    <a:pt x="33" y="4"/>
                  </a:moveTo>
                  <a:lnTo>
                    <a:pt x="33" y="4"/>
                  </a:lnTo>
                  <a:lnTo>
                    <a:pt x="33" y="37"/>
                  </a:lnTo>
                  <a:lnTo>
                    <a:pt x="29" y="69"/>
                  </a:lnTo>
                  <a:lnTo>
                    <a:pt x="25" y="101"/>
                  </a:lnTo>
                  <a:lnTo>
                    <a:pt x="23" y="117"/>
                  </a:lnTo>
                  <a:lnTo>
                    <a:pt x="19" y="133"/>
                  </a:lnTo>
                  <a:lnTo>
                    <a:pt x="19" y="133"/>
                  </a:lnTo>
                  <a:lnTo>
                    <a:pt x="13" y="156"/>
                  </a:lnTo>
                  <a:lnTo>
                    <a:pt x="11" y="167"/>
                  </a:lnTo>
                  <a:lnTo>
                    <a:pt x="10" y="179"/>
                  </a:lnTo>
                  <a:lnTo>
                    <a:pt x="10" y="179"/>
                  </a:lnTo>
                  <a:lnTo>
                    <a:pt x="8" y="194"/>
                  </a:lnTo>
                  <a:lnTo>
                    <a:pt x="5" y="210"/>
                  </a:lnTo>
                  <a:lnTo>
                    <a:pt x="2" y="225"/>
                  </a:lnTo>
                  <a:lnTo>
                    <a:pt x="0" y="242"/>
                  </a:lnTo>
                  <a:lnTo>
                    <a:pt x="0" y="242"/>
                  </a:lnTo>
                  <a:lnTo>
                    <a:pt x="0" y="244"/>
                  </a:lnTo>
                  <a:lnTo>
                    <a:pt x="1" y="245"/>
                  </a:lnTo>
                  <a:lnTo>
                    <a:pt x="3" y="246"/>
                  </a:lnTo>
                  <a:lnTo>
                    <a:pt x="4" y="246"/>
                  </a:lnTo>
                  <a:lnTo>
                    <a:pt x="6" y="246"/>
                  </a:lnTo>
                  <a:lnTo>
                    <a:pt x="8" y="245"/>
                  </a:lnTo>
                  <a:lnTo>
                    <a:pt x="9" y="244"/>
                  </a:lnTo>
                  <a:lnTo>
                    <a:pt x="9" y="242"/>
                  </a:lnTo>
                  <a:lnTo>
                    <a:pt x="9" y="242"/>
                  </a:lnTo>
                  <a:lnTo>
                    <a:pt x="11" y="227"/>
                  </a:lnTo>
                  <a:lnTo>
                    <a:pt x="14" y="214"/>
                  </a:lnTo>
                  <a:lnTo>
                    <a:pt x="17" y="199"/>
                  </a:lnTo>
                  <a:lnTo>
                    <a:pt x="18" y="193"/>
                  </a:lnTo>
                  <a:lnTo>
                    <a:pt x="18" y="186"/>
                  </a:lnTo>
                  <a:lnTo>
                    <a:pt x="18" y="186"/>
                  </a:lnTo>
                  <a:lnTo>
                    <a:pt x="19" y="177"/>
                  </a:lnTo>
                  <a:lnTo>
                    <a:pt x="20" y="169"/>
                  </a:lnTo>
                  <a:lnTo>
                    <a:pt x="24" y="152"/>
                  </a:lnTo>
                  <a:lnTo>
                    <a:pt x="28" y="135"/>
                  </a:lnTo>
                  <a:lnTo>
                    <a:pt x="32" y="119"/>
                  </a:lnTo>
                  <a:lnTo>
                    <a:pt x="32" y="119"/>
                  </a:lnTo>
                  <a:lnTo>
                    <a:pt x="37" y="90"/>
                  </a:lnTo>
                  <a:lnTo>
                    <a:pt x="40" y="62"/>
                  </a:lnTo>
                  <a:lnTo>
                    <a:pt x="42" y="33"/>
                  </a:lnTo>
                  <a:lnTo>
                    <a:pt x="42" y="4"/>
                  </a:lnTo>
                  <a:lnTo>
                    <a:pt x="42" y="4"/>
                  </a:lnTo>
                  <a:lnTo>
                    <a:pt x="42" y="2"/>
                  </a:lnTo>
                  <a:lnTo>
                    <a:pt x="41" y="1"/>
                  </a:lnTo>
                  <a:lnTo>
                    <a:pt x="39" y="0"/>
                  </a:lnTo>
                  <a:lnTo>
                    <a:pt x="38" y="0"/>
                  </a:lnTo>
                  <a:lnTo>
                    <a:pt x="36" y="0"/>
                  </a:lnTo>
                  <a:lnTo>
                    <a:pt x="35" y="1"/>
                  </a:lnTo>
                  <a:lnTo>
                    <a:pt x="34" y="2"/>
                  </a:lnTo>
                  <a:lnTo>
                    <a:pt x="33" y="4"/>
                  </a:lnTo>
                  <a:lnTo>
                    <a:pt x="33"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3" name="Freeform 922"/>
            <p:cNvSpPr/>
            <p:nvPr/>
          </p:nvSpPr>
          <p:spPr bwMode="auto">
            <a:xfrm>
              <a:off x="3454400" y="1239838"/>
              <a:ext cx="25400" cy="65088"/>
            </a:xfrm>
            <a:custGeom>
              <a:avLst/>
              <a:gdLst/>
              <a:ahLst/>
              <a:cxnLst>
                <a:cxn ang="0">
                  <a:pos x="38" y="4"/>
                </a:cxn>
                <a:cxn ang="0">
                  <a:pos x="38" y="4"/>
                </a:cxn>
                <a:cxn ang="0">
                  <a:pos x="37" y="12"/>
                </a:cxn>
                <a:cxn ang="0">
                  <a:pos x="36" y="19"/>
                </a:cxn>
                <a:cxn ang="0">
                  <a:pos x="31" y="34"/>
                </a:cxn>
                <a:cxn ang="0">
                  <a:pos x="26" y="47"/>
                </a:cxn>
                <a:cxn ang="0">
                  <a:pos x="18" y="62"/>
                </a:cxn>
                <a:cxn ang="0">
                  <a:pos x="12" y="75"/>
                </a:cxn>
                <a:cxn ang="0">
                  <a:pos x="6" y="89"/>
                </a:cxn>
                <a:cxn ang="0">
                  <a:pos x="2" y="103"/>
                </a:cxn>
                <a:cxn ang="0">
                  <a:pos x="1" y="110"/>
                </a:cxn>
                <a:cxn ang="0">
                  <a:pos x="0" y="117"/>
                </a:cxn>
                <a:cxn ang="0">
                  <a:pos x="0" y="117"/>
                </a:cxn>
                <a:cxn ang="0">
                  <a:pos x="0" y="120"/>
                </a:cxn>
                <a:cxn ang="0">
                  <a:pos x="1" y="122"/>
                </a:cxn>
                <a:cxn ang="0">
                  <a:pos x="3" y="123"/>
                </a:cxn>
                <a:cxn ang="0">
                  <a:pos x="4" y="123"/>
                </a:cxn>
                <a:cxn ang="0">
                  <a:pos x="6" y="123"/>
                </a:cxn>
                <a:cxn ang="0">
                  <a:pos x="8" y="122"/>
                </a:cxn>
                <a:cxn ang="0">
                  <a:pos x="9" y="120"/>
                </a:cxn>
                <a:cxn ang="0">
                  <a:pos x="9" y="117"/>
                </a:cxn>
                <a:cxn ang="0">
                  <a:pos x="9" y="117"/>
                </a:cxn>
                <a:cxn ang="0">
                  <a:pos x="10" y="109"/>
                </a:cxn>
                <a:cxn ang="0">
                  <a:pos x="12" y="101"/>
                </a:cxn>
                <a:cxn ang="0">
                  <a:pos x="15" y="94"/>
                </a:cxn>
                <a:cxn ang="0">
                  <a:pos x="19" y="86"/>
                </a:cxn>
                <a:cxn ang="0">
                  <a:pos x="27" y="73"/>
                </a:cxn>
                <a:cxn ang="0">
                  <a:pos x="30" y="65"/>
                </a:cxn>
                <a:cxn ang="0">
                  <a:pos x="33" y="58"/>
                </a:cxn>
                <a:cxn ang="0">
                  <a:pos x="33" y="58"/>
                </a:cxn>
                <a:cxn ang="0">
                  <a:pos x="42" y="32"/>
                </a:cxn>
                <a:cxn ang="0">
                  <a:pos x="45" y="18"/>
                </a:cxn>
                <a:cxn ang="0">
                  <a:pos x="47" y="4"/>
                </a:cxn>
                <a:cxn ang="0">
                  <a:pos x="47" y="4"/>
                </a:cxn>
                <a:cxn ang="0">
                  <a:pos x="47" y="2"/>
                </a:cxn>
                <a:cxn ang="0">
                  <a:pos x="46" y="1"/>
                </a:cxn>
                <a:cxn ang="0">
                  <a:pos x="44" y="0"/>
                </a:cxn>
                <a:cxn ang="0">
                  <a:pos x="43" y="0"/>
                </a:cxn>
                <a:cxn ang="0">
                  <a:pos x="41" y="0"/>
                </a:cxn>
                <a:cxn ang="0">
                  <a:pos x="39" y="1"/>
                </a:cxn>
                <a:cxn ang="0">
                  <a:pos x="38" y="2"/>
                </a:cxn>
                <a:cxn ang="0">
                  <a:pos x="38" y="4"/>
                </a:cxn>
                <a:cxn ang="0">
                  <a:pos x="38" y="4"/>
                </a:cxn>
              </a:cxnLst>
              <a:rect l="0" t="0" r="r" b="b"/>
              <a:pathLst>
                <a:path w="47" h="123">
                  <a:moveTo>
                    <a:pt x="38" y="4"/>
                  </a:moveTo>
                  <a:lnTo>
                    <a:pt x="38" y="4"/>
                  </a:lnTo>
                  <a:lnTo>
                    <a:pt x="37" y="12"/>
                  </a:lnTo>
                  <a:lnTo>
                    <a:pt x="36" y="19"/>
                  </a:lnTo>
                  <a:lnTo>
                    <a:pt x="31" y="34"/>
                  </a:lnTo>
                  <a:lnTo>
                    <a:pt x="26" y="47"/>
                  </a:lnTo>
                  <a:lnTo>
                    <a:pt x="18" y="62"/>
                  </a:lnTo>
                  <a:lnTo>
                    <a:pt x="12" y="75"/>
                  </a:lnTo>
                  <a:lnTo>
                    <a:pt x="6" y="89"/>
                  </a:lnTo>
                  <a:lnTo>
                    <a:pt x="2" y="103"/>
                  </a:lnTo>
                  <a:lnTo>
                    <a:pt x="1" y="110"/>
                  </a:lnTo>
                  <a:lnTo>
                    <a:pt x="0" y="117"/>
                  </a:lnTo>
                  <a:lnTo>
                    <a:pt x="0" y="117"/>
                  </a:lnTo>
                  <a:lnTo>
                    <a:pt x="0" y="120"/>
                  </a:lnTo>
                  <a:lnTo>
                    <a:pt x="1" y="122"/>
                  </a:lnTo>
                  <a:lnTo>
                    <a:pt x="3" y="123"/>
                  </a:lnTo>
                  <a:lnTo>
                    <a:pt x="4" y="123"/>
                  </a:lnTo>
                  <a:lnTo>
                    <a:pt x="6" y="123"/>
                  </a:lnTo>
                  <a:lnTo>
                    <a:pt x="8" y="122"/>
                  </a:lnTo>
                  <a:lnTo>
                    <a:pt x="9" y="120"/>
                  </a:lnTo>
                  <a:lnTo>
                    <a:pt x="9" y="117"/>
                  </a:lnTo>
                  <a:lnTo>
                    <a:pt x="9" y="117"/>
                  </a:lnTo>
                  <a:lnTo>
                    <a:pt x="10" y="109"/>
                  </a:lnTo>
                  <a:lnTo>
                    <a:pt x="12" y="101"/>
                  </a:lnTo>
                  <a:lnTo>
                    <a:pt x="15" y="94"/>
                  </a:lnTo>
                  <a:lnTo>
                    <a:pt x="19" y="86"/>
                  </a:lnTo>
                  <a:lnTo>
                    <a:pt x="27" y="73"/>
                  </a:lnTo>
                  <a:lnTo>
                    <a:pt x="30" y="65"/>
                  </a:lnTo>
                  <a:lnTo>
                    <a:pt x="33" y="58"/>
                  </a:lnTo>
                  <a:lnTo>
                    <a:pt x="33" y="58"/>
                  </a:lnTo>
                  <a:lnTo>
                    <a:pt x="42" y="32"/>
                  </a:lnTo>
                  <a:lnTo>
                    <a:pt x="45" y="18"/>
                  </a:lnTo>
                  <a:lnTo>
                    <a:pt x="47" y="4"/>
                  </a:lnTo>
                  <a:lnTo>
                    <a:pt x="47" y="4"/>
                  </a:lnTo>
                  <a:lnTo>
                    <a:pt x="47" y="2"/>
                  </a:lnTo>
                  <a:lnTo>
                    <a:pt x="46" y="1"/>
                  </a:lnTo>
                  <a:lnTo>
                    <a:pt x="44" y="0"/>
                  </a:lnTo>
                  <a:lnTo>
                    <a:pt x="43" y="0"/>
                  </a:lnTo>
                  <a:lnTo>
                    <a:pt x="41" y="0"/>
                  </a:lnTo>
                  <a:lnTo>
                    <a:pt x="39" y="1"/>
                  </a:lnTo>
                  <a:lnTo>
                    <a:pt x="38" y="2"/>
                  </a:lnTo>
                  <a:lnTo>
                    <a:pt x="38" y="4"/>
                  </a:lnTo>
                  <a:lnTo>
                    <a:pt x="38"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4" name="Freeform 923"/>
            <p:cNvSpPr/>
            <p:nvPr/>
          </p:nvSpPr>
          <p:spPr bwMode="auto">
            <a:xfrm>
              <a:off x="3471863" y="1241425"/>
              <a:ext cx="26988" cy="77788"/>
            </a:xfrm>
            <a:custGeom>
              <a:avLst/>
              <a:gdLst/>
              <a:ahLst/>
              <a:cxnLst>
                <a:cxn ang="0">
                  <a:pos x="43" y="5"/>
                </a:cxn>
                <a:cxn ang="0">
                  <a:pos x="43" y="5"/>
                </a:cxn>
                <a:cxn ang="0">
                  <a:pos x="42" y="13"/>
                </a:cxn>
                <a:cxn ang="0">
                  <a:pos x="40" y="23"/>
                </a:cxn>
                <a:cxn ang="0">
                  <a:pos x="35" y="40"/>
                </a:cxn>
                <a:cxn ang="0">
                  <a:pos x="29" y="57"/>
                </a:cxn>
                <a:cxn ang="0">
                  <a:pos x="21" y="73"/>
                </a:cxn>
                <a:cxn ang="0">
                  <a:pos x="14" y="91"/>
                </a:cxn>
                <a:cxn ang="0">
                  <a:pos x="7" y="107"/>
                </a:cxn>
                <a:cxn ang="0">
                  <a:pos x="3" y="125"/>
                </a:cxn>
                <a:cxn ang="0">
                  <a:pos x="1" y="133"/>
                </a:cxn>
                <a:cxn ang="0">
                  <a:pos x="0" y="142"/>
                </a:cxn>
                <a:cxn ang="0">
                  <a:pos x="0" y="142"/>
                </a:cxn>
                <a:cxn ang="0">
                  <a:pos x="1" y="144"/>
                </a:cxn>
                <a:cxn ang="0">
                  <a:pos x="1" y="145"/>
                </a:cxn>
                <a:cxn ang="0">
                  <a:pos x="3" y="146"/>
                </a:cxn>
                <a:cxn ang="0">
                  <a:pos x="5" y="146"/>
                </a:cxn>
                <a:cxn ang="0">
                  <a:pos x="6" y="146"/>
                </a:cxn>
                <a:cxn ang="0">
                  <a:pos x="8" y="145"/>
                </a:cxn>
                <a:cxn ang="0">
                  <a:pos x="9" y="144"/>
                </a:cxn>
                <a:cxn ang="0">
                  <a:pos x="9" y="142"/>
                </a:cxn>
                <a:cxn ang="0">
                  <a:pos x="9" y="142"/>
                </a:cxn>
                <a:cxn ang="0">
                  <a:pos x="10" y="133"/>
                </a:cxn>
                <a:cxn ang="0">
                  <a:pos x="12" y="125"/>
                </a:cxn>
                <a:cxn ang="0">
                  <a:pos x="17" y="107"/>
                </a:cxn>
                <a:cxn ang="0">
                  <a:pos x="24" y="91"/>
                </a:cxn>
                <a:cxn ang="0">
                  <a:pos x="31" y="73"/>
                </a:cxn>
                <a:cxn ang="0">
                  <a:pos x="38" y="57"/>
                </a:cxn>
                <a:cxn ang="0">
                  <a:pos x="44" y="40"/>
                </a:cxn>
                <a:cxn ang="0">
                  <a:pos x="49" y="23"/>
                </a:cxn>
                <a:cxn ang="0">
                  <a:pos x="51" y="13"/>
                </a:cxn>
                <a:cxn ang="0">
                  <a:pos x="52" y="5"/>
                </a:cxn>
                <a:cxn ang="0">
                  <a:pos x="52" y="5"/>
                </a:cxn>
                <a:cxn ang="0">
                  <a:pos x="51" y="3"/>
                </a:cxn>
                <a:cxn ang="0">
                  <a:pos x="51" y="2"/>
                </a:cxn>
                <a:cxn ang="0">
                  <a:pos x="49" y="1"/>
                </a:cxn>
                <a:cxn ang="0">
                  <a:pos x="47" y="0"/>
                </a:cxn>
                <a:cxn ang="0">
                  <a:pos x="44" y="2"/>
                </a:cxn>
                <a:cxn ang="0">
                  <a:pos x="43" y="3"/>
                </a:cxn>
                <a:cxn ang="0">
                  <a:pos x="43" y="5"/>
                </a:cxn>
                <a:cxn ang="0">
                  <a:pos x="43" y="5"/>
                </a:cxn>
              </a:cxnLst>
              <a:rect l="0" t="0" r="r" b="b"/>
              <a:pathLst>
                <a:path w="52" h="146">
                  <a:moveTo>
                    <a:pt x="43" y="5"/>
                  </a:moveTo>
                  <a:lnTo>
                    <a:pt x="43" y="5"/>
                  </a:lnTo>
                  <a:lnTo>
                    <a:pt x="42" y="13"/>
                  </a:lnTo>
                  <a:lnTo>
                    <a:pt x="40" y="23"/>
                  </a:lnTo>
                  <a:lnTo>
                    <a:pt x="35" y="40"/>
                  </a:lnTo>
                  <a:lnTo>
                    <a:pt x="29" y="57"/>
                  </a:lnTo>
                  <a:lnTo>
                    <a:pt x="21" y="73"/>
                  </a:lnTo>
                  <a:lnTo>
                    <a:pt x="14" y="91"/>
                  </a:lnTo>
                  <a:lnTo>
                    <a:pt x="7" y="107"/>
                  </a:lnTo>
                  <a:lnTo>
                    <a:pt x="3" y="125"/>
                  </a:lnTo>
                  <a:lnTo>
                    <a:pt x="1" y="133"/>
                  </a:lnTo>
                  <a:lnTo>
                    <a:pt x="0" y="142"/>
                  </a:lnTo>
                  <a:lnTo>
                    <a:pt x="0" y="142"/>
                  </a:lnTo>
                  <a:lnTo>
                    <a:pt x="1" y="144"/>
                  </a:lnTo>
                  <a:lnTo>
                    <a:pt x="1" y="145"/>
                  </a:lnTo>
                  <a:lnTo>
                    <a:pt x="3" y="146"/>
                  </a:lnTo>
                  <a:lnTo>
                    <a:pt x="5" y="146"/>
                  </a:lnTo>
                  <a:lnTo>
                    <a:pt x="6" y="146"/>
                  </a:lnTo>
                  <a:lnTo>
                    <a:pt x="8" y="145"/>
                  </a:lnTo>
                  <a:lnTo>
                    <a:pt x="9" y="144"/>
                  </a:lnTo>
                  <a:lnTo>
                    <a:pt x="9" y="142"/>
                  </a:lnTo>
                  <a:lnTo>
                    <a:pt x="9" y="142"/>
                  </a:lnTo>
                  <a:lnTo>
                    <a:pt x="10" y="133"/>
                  </a:lnTo>
                  <a:lnTo>
                    <a:pt x="12" y="125"/>
                  </a:lnTo>
                  <a:lnTo>
                    <a:pt x="17" y="107"/>
                  </a:lnTo>
                  <a:lnTo>
                    <a:pt x="24" y="91"/>
                  </a:lnTo>
                  <a:lnTo>
                    <a:pt x="31" y="73"/>
                  </a:lnTo>
                  <a:lnTo>
                    <a:pt x="38" y="57"/>
                  </a:lnTo>
                  <a:lnTo>
                    <a:pt x="44" y="40"/>
                  </a:lnTo>
                  <a:lnTo>
                    <a:pt x="49" y="23"/>
                  </a:lnTo>
                  <a:lnTo>
                    <a:pt x="51" y="13"/>
                  </a:lnTo>
                  <a:lnTo>
                    <a:pt x="52" y="5"/>
                  </a:lnTo>
                  <a:lnTo>
                    <a:pt x="52" y="5"/>
                  </a:lnTo>
                  <a:lnTo>
                    <a:pt x="51" y="3"/>
                  </a:lnTo>
                  <a:lnTo>
                    <a:pt x="51" y="2"/>
                  </a:lnTo>
                  <a:lnTo>
                    <a:pt x="49" y="1"/>
                  </a:lnTo>
                  <a:lnTo>
                    <a:pt x="47" y="0"/>
                  </a:lnTo>
                  <a:lnTo>
                    <a:pt x="44" y="2"/>
                  </a:lnTo>
                  <a:lnTo>
                    <a:pt x="43" y="3"/>
                  </a:lnTo>
                  <a:lnTo>
                    <a:pt x="43" y="5"/>
                  </a:lnTo>
                  <a:lnTo>
                    <a:pt x="43"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5" name="Freeform 924"/>
            <p:cNvSpPr/>
            <p:nvPr/>
          </p:nvSpPr>
          <p:spPr bwMode="auto">
            <a:xfrm>
              <a:off x="3497263" y="1241425"/>
              <a:ext cx="34925" cy="100013"/>
            </a:xfrm>
            <a:custGeom>
              <a:avLst/>
              <a:gdLst/>
              <a:ahLst/>
              <a:cxnLst>
                <a:cxn ang="0">
                  <a:pos x="57" y="4"/>
                </a:cxn>
                <a:cxn ang="0">
                  <a:pos x="54" y="12"/>
                </a:cxn>
                <a:cxn ang="0">
                  <a:pos x="50" y="20"/>
                </a:cxn>
                <a:cxn ang="0">
                  <a:pos x="47" y="31"/>
                </a:cxn>
                <a:cxn ang="0">
                  <a:pos x="45" y="42"/>
                </a:cxn>
                <a:cxn ang="0">
                  <a:pos x="30" y="86"/>
                </a:cxn>
                <a:cxn ang="0">
                  <a:pos x="24" y="99"/>
                </a:cxn>
                <a:cxn ang="0">
                  <a:pos x="12" y="128"/>
                </a:cxn>
                <a:cxn ang="0">
                  <a:pos x="9" y="138"/>
                </a:cxn>
                <a:cxn ang="0">
                  <a:pos x="7" y="149"/>
                </a:cxn>
                <a:cxn ang="0">
                  <a:pos x="6" y="167"/>
                </a:cxn>
                <a:cxn ang="0">
                  <a:pos x="4" y="179"/>
                </a:cxn>
                <a:cxn ang="0">
                  <a:pos x="1" y="182"/>
                </a:cxn>
                <a:cxn ang="0">
                  <a:pos x="0" y="185"/>
                </a:cxn>
                <a:cxn ang="0">
                  <a:pos x="1" y="188"/>
                </a:cxn>
                <a:cxn ang="0">
                  <a:pos x="6" y="189"/>
                </a:cxn>
                <a:cxn ang="0">
                  <a:pos x="9" y="189"/>
                </a:cxn>
                <a:cxn ang="0">
                  <a:pos x="15" y="179"/>
                </a:cxn>
                <a:cxn ang="0">
                  <a:pos x="16" y="167"/>
                </a:cxn>
                <a:cxn ang="0">
                  <a:pos x="15" y="159"/>
                </a:cxn>
                <a:cxn ang="0">
                  <a:pos x="17" y="142"/>
                </a:cxn>
                <a:cxn ang="0">
                  <a:pos x="25" y="119"/>
                </a:cxn>
                <a:cxn ang="0">
                  <a:pos x="32" y="103"/>
                </a:cxn>
                <a:cxn ang="0">
                  <a:pos x="42" y="80"/>
                </a:cxn>
                <a:cxn ang="0">
                  <a:pos x="49" y="58"/>
                </a:cxn>
                <a:cxn ang="0">
                  <a:pos x="57" y="30"/>
                </a:cxn>
                <a:cxn ang="0">
                  <a:pos x="59" y="24"/>
                </a:cxn>
                <a:cxn ang="0">
                  <a:pos x="64" y="12"/>
                </a:cxn>
                <a:cxn ang="0">
                  <a:pos x="66" y="6"/>
                </a:cxn>
                <a:cxn ang="0">
                  <a:pos x="65" y="2"/>
                </a:cxn>
                <a:cxn ang="0">
                  <a:pos x="61" y="0"/>
                </a:cxn>
                <a:cxn ang="0">
                  <a:pos x="58" y="2"/>
                </a:cxn>
                <a:cxn ang="0">
                  <a:pos x="57" y="4"/>
                </a:cxn>
              </a:cxnLst>
              <a:rect l="0" t="0" r="r" b="b"/>
              <a:pathLst>
                <a:path w="66" h="190">
                  <a:moveTo>
                    <a:pt x="57" y="4"/>
                  </a:moveTo>
                  <a:lnTo>
                    <a:pt x="57" y="4"/>
                  </a:lnTo>
                  <a:lnTo>
                    <a:pt x="56" y="8"/>
                  </a:lnTo>
                  <a:lnTo>
                    <a:pt x="54" y="12"/>
                  </a:lnTo>
                  <a:lnTo>
                    <a:pt x="50" y="20"/>
                  </a:lnTo>
                  <a:lnTo>
                    <a:pt x="50" y="20"/>
                  </a:lnTo>
                  <a:lnTo>
                    <a:pt x="48" y="26"/>
                  </a:lnTo>
                  <a:lnTo>
                    <a:pt x="47" y="31"/>
                  </a:lnTo>
                  <a:lnTo>
                    <a:pt x="45" y="42"/>
                  </a:lnTo>
                  <a:lnTo>
                    <a:pt x="45" y="42"/>
                  </a:lnTo>
                  <a:lnTo>
                    <a:pt x="35" y="71"/>
                  </a:lnTo>
                  <a:lnTo>
                    <a:pt x="30" y="86"/>
                  </a:lnTo>
                  <a:lnTo>
                    <a:pt x="24" y="99"/>
                  </a:lnTo>
                  <a:lnTo>
                    <a:pt x="24" y="99"/>
                  </a:lnTo>
                  <a:lnTo>
                    <a:pt x="15" y="118"/>
                  </a:lnTo>
                  <a:lnTo>
                    <a:pt x="12" y="128"/>
                  </a:lnTo>
                  <a:lnTo>
                    <a:pt x="9" y="138"/>
                  </a:lnTo>
                  <a:lnTo>
                    <a:pt x="9" y="138"/>
                  </a:lnTo>
                  <a:lnTo>
                    <a:pt x="7" y="142"/>
                  </a:lnTo>
                  <a:lnTo>
                    <a:pt x="7" y="149"/>
                  </a:lnTo>
                  <a:lnTo>
                    <a:pt x="6" y="161"/>
                  </a:lnTo>
                  <a:lnTo>
                    <a:pt x="6" y="167"/>
                  </a:lnTo>
                  <a:lnTo>
                    <a:pt x="5" y="173"/>
                  </a:lnTo>
                  <a:lnTo>
                    <a:pt x="4" y="179"/>
                  </a:lnTo>
                  <a:lnTo>
                    <a:pt x="1" y="182"/>
                  </a:lnTo>
                  <a:lnTo>
                    <a:pt x="1" y="182"/>
                  </a:lnTo>
                  <a:lnTo>
                    <a:pt x="0" y="184"/>
                  </a:lnTo>
                  <a:lnTo>
                    <a:pt x="0" y="185"/>
                  </a:lnTo>
                  <a:lnTo>
                    <a:pt x="0" y="187"/>
                  </a:lnTo>
                  <a:lnTo>
                    <a:pt x="1" y="188"/>
                  </a:lnTo>
                  <a:lnTo>
                    <a:pt x="4" y="190"/>
                  </a:lnTo>
                  <a:lnTo>
                    <a:pt x="6" y="189"/>
                  </a:lnTo>
                  <a:lnTo>
                    <a:pt x="9" y="189"/>
                  </a:lnTo>
                  <a:lnTo>
                    <a:pt x="9" y="189"/>
                  </a:lnTo>
                  <a:lnTo>
                    <a:pt x="13" y="184"/>
                  </a:lnTo>
                  <a:lnTo>
                    <a:pt x="15" y="179"/>
                  </a:lnTo>
                  <a:lnTo>
                    <a:pt x="16" y="173"/>
                  </a:lnTo>
                  <a:lnTo>
                    <a:pt x="16" y="167"/>
                  </a:lnTo>
                  <a:lnTo>
                    <a:pt x="16" y="167"/>
                  </a:lnTo>
                  <a:lnTo>
                    <a:pt x="15" y="159"/>
                  </a:lnTo>
                  <a:lnTo>
                    <a:pt x="16" y="151"/>
                  </a:lnTo>
                  <a:lnTo>
                    <a:pt x="17" y="142"/>
                  </a:lnTo>
                  <a:lnTo>
                    <a:pt x="19" y="134"/>
                  </a:lnTo>
                  <a:lnTo>
                    <a:pt x="25" y="119"/>
                  </a:lnTo>
                  <a:lnTo>
                    <a:pt x="32" y="103"/>
                  </a:lnTo>
                  <a:lnTo>
                    <a:pt x="32" y="103"/>
                  </a:lnTo>
                  <a:lnTo>
                    <a:pt x="37" y="92"/>
                  </a:lnTo>
                  <a:lnTo>
                    <a:pt x="42" y="80"/>
                  </a:lnTo>
                  <a:lnTo>
                    <a:pt x="49" y="58"/>
                  </a:lnTo>
                  <a:lnTo>
                    <a:pt x="49" y="58"/>
                  </a:lnTo>
                  <a:lnTo>
                    <a:pt x="53" y="44"/>
                  </a:lnTo>
                  <a:lnTo>
                    <a:pt x="57" y="30"/>
                  </a:lnTo>
                  <a:lnTo>
                    <a:pt x="57" y="30"/>
                  </a:lnTo>
                  <a:lnTo>
                    <a:pt x="59" y="24"/>
                  </a:lnTo>
                  <a:lnTo>
                    <a:pt x="62" y="18"/>
                  </a:lnTo>
                  <a:lnTo>
                    <a:pt x="64" y="12"/>
                  </a:lnTo>
                  <a:lnTo>
                    <a:pt x="66" y="6"/>
                  </a:lnTo>
                  <a:lnTo>
                    <a:pt x="66" y="6"/>
                  </a:lnTo>
                  <a:lnTo>
                    <a:pt x="66" y="4"/>
                  </a:lnTo>
                  <a:lnTo>
                    <a:pt x="65" y="2"/>
                  </a:lnTo>
                  <a:lnTo>
                    <a:pt x="63" y="1"/>
                  </a:lnTo>
                  <a:lnTo>
                    <a:pt x="61" y="0"/>
                  </a:lnTo>
                  <a:lnTo>
                    <a:pt x="59" y="1"/>
                  </a:lnTo>
                  <a:lnTo>
                    <a:pt x="58" y="2"/>
                  </a:lnTo>
                  <a:lnTo>
                    <a:pt x="57" y="4"/>
                  </a:lnTo>
                  <a:lnTo>
                    <a:pt x="57"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6" name="Freeform 925"/>
            <p:cNvSpPr>
              <a:spLocks noEditPoints="1"/>
            </p:cNvSpPr>
            <p:nvPr/>
          </p:nvSpPr>
          <p:spPr bwMode="auto">
            <a:xfrm>
              <a:off x="3362325" y="1298575"/>
              <a:ext cx="142875" cy="146050"/>
            </a:xfrm>
            <a:custGeom>
              <a:avLst/>
              <a:gdLst/>
              <a:ahLst/>
              <a:cxnLst>
                <a:cxn ang="0">
                  <a:pos x="131" y="277"/>
                </a:cxn>
                <a:cxn ang="0">
                  <a:pos x="96" y="271"/>
                </a:cxn>
                <a:cxn ang="0">
                  <a:pos x="62" y="257"/>
                </a:cxn>
                <a:cxn ang="0">
                  <a:pos x="34" y="236"/>
                </a:cxn>
                <a:cxn ang="0">
                  <a:pos x="13" y="206"/>
                </a:cxn>
                <a:cxn ang="0">
                  <a:pos x="1" y="168"/>
                </a:cxn>
                <a:cxn ang="0">
                  <a:pos x="0" y="139"/>
                </a:cxn>
                <a:cxn ang="0">
                  <a:pos x="8" y="98"/>
                </a:cxn>
                <a:cxn ang="0">
                  <a:pos x="27" y="61"/>
                </a:cxn>
                <a:cxn ang="0">
                  <a:pos x="55" y="31"/>
                </a:cxn>
                <a:cxn ang="0">
                  <a:pos x="91" y="10"/>
                </a:cxn>
                <a:cxn ang="0">
                  <a:pos x="118" y="0"/>
                </a:cxn>
                <a:cxn ang="0">
                  <a:pos x="128" y="1"/>
                </a:cxn>
                <a:cxn ang="0">
                  <a:pos x="138" y="9"/>
                </a:cxn>
                <a:cxn ang="0">
                  <a:pos x="146" y="14"/>
                </a:cxn>
                <a:cxn ang="0">
                  <a:pos x="183" y="24"/>
                </a:cxn>
                <a:cxn ang="0">
                  <a:pos x="214" y="41"/>
                </a:cxn>
                <a:cxn ang="0">
                  <a:pos x="239" y="63"/>
                </a:cxn>
                <a:cxn ang="0">
                  <a:pos x="257" y="90"/>
                </a:cxn>
                <a:cxn ang="0">
                  <a:pos x="268" y="122"/>
                </a:cxn>
                <a:cxn ang="0">
                  <a:pos x="271" y="145"/>
                </a:cxn>
                <a:cxn ang="0">
                  <a:pos x="268" y="179"/>
                </a:cxn>
                <a:cxn ang="0">
                  <a:pos x="255" y="212"/>
                </a:cxn>
                <a:cxn ang="0">
                  <a:pos x="236" y="241"/>
                </a:cxn>
                <a:cxn ang="0">
                  <a:pos x="209" y="263"/>
                </a:cxn>
                <a:cxn ang="0">
                  <a:pos x="174" y="275"/>
                </a:cxn>
                <a:cxn ang="0">
                  <a:pos x="144" y="277"/>
                </a:cxn>
                <a:cxn ang="0">
                  <a:pos x="101" y="48"/>
                </a:cxn>
                <a:cxn ang="0">
                  <a:pos x="62" y="79"/>
                </a:cxn>
                <a:cxn ang="0">
                  <a:pos x="48" y="100"/>
                </a:cxn>
                <a:cxn ang="0">
                  <a:pos x="38" y="126"/>
                </a:cxn>
                <a:cxn ang="0">
                  <a:pos x="37" y="153"/>
                </a:cxn>
                <a:cxn ang="0">
                  <a:pos x="41" y="172"/>
                </a:cxn>
                <a:cxn ang="0">
                  <a:pos x="52" y="194"/>
                </a:cxn>
                <a:cxn ang="0">
                  <a:pos x="67" y="214"/>
                </a:cxn>
                <a:cxn ang="0">
                  <a:pos x="88" y="229"/>
                </a:cxn>
                <a:cxn ang="0">
                  <a:pos x="112" y="238"/>
                </a:cxn>
                <a:cxn ang="0">
                  <a:pos x="139" y="241"/>
                </a:cxn>
                <a:cxn ang="0">
                  <a:pos x="155" y="240"/>
                </a:cxn>
                <a:cxn ang="0">
                  <a:pos x="171" y="236"/>
                </a:cxn>
                <a:cxn ang="0">
                  <a:pos x="194" y="224"/>
                </a:cxn>
                <a:cxn ang="0">
                  <a:pos x="213" y="208"/>
                </a:cxn>
                <a:cxn ang="0">
                  <a:pos x="225" y="187"/>
                </a:cxn>
                <a:cxn ang="0">
                  <a:pos x="233" y="163"/>
                </a:cxn>
                <a:cxn ang="0">
                  <a:pos x="233" y="139"/>
                </a:cxn>
                <a:cxn ang="0">
                  <a:pos x="228" y="121"/>
                </a:cxn>
                <a:cxn ang="0">
                  <a:pos x="216" y="97"/>
                </a:cxn>
                <a:cxn ang="0">
                  <a:pos x="199" y="78"/>
                </a:cxn>
                <a:cxn ang="0">
                  <a:pos x="177" y="63"/>
                </a:cxn>
                <a:cxn ang="0">
                  <a:pos x="150" y="53"/>
                </a:cxn>
                <a:cxn ang="0">
                  <a:pos x="119" y="49"/>
                </a:cxn>
                <a:cxn ang="0">
                  <a:pos x="112" y="47"/>
                </a:cxn>
              </a:cxnLst>
              <a:rect l="0" t="0" r="r" b="b"/>
              <a:pathLst>
                <a:path w="271" h="277">
                  <a:moveTo>
                    <a:pt x="144" y="277"/>
                  </a:moveTo>
                  <a:lnTo>
                    <a:pt x="144" y="277"/>
                  </a:lnTo>
                  <a:lnTo>
                    <a:pt x="131" y="277"/>
                  </a:lnTo>
                  <a:lnTo>
                    <a:pt x="120" y="276"/>
                  </a:lnTo>
                  <a:lnTo>
                    <a:pt x="108" y="274"/>
                  </a:lnTo>
                  <a:lnTo>
                    <a:pt x="96" y="271"/>
                  </a:lnTo>
                  <a:lnTo>
                    <a:pt x="85" y="267"/>
                  </a:lnTo>
                  <a:lnTo>
                    <a:pt x="73" y="263"/>
                  </a:lnTo>
                  <a:lnTo>
                    <a:pt x="62" y="257"/>
                  </a:lnTo>
                  <a:lnTo>
                    <a:pt x="53" y="251"/>
                  </a:lnTo>
                  <a:lnTo>
                    <a:pt x="42" y="244"/>
                  </a:lnTo>
                  <a:lnTo>
                    <a:pt x="34" y="236"/>
                  </a:lnTo>
                  <a:lnTo>
                    <a:pt x="26" y="226"/>
                  </a:lnTo>
                  <a:lnTo>
                    <a:pt x="19" y="217"/>
                  </a:lnTo>
                  <a:lnTo>
                    <a:pt x="13" y="206"/>
                  </a:lnTo>
                  <a:lnTo>
                    <a:pt x="7" y="194"/>
                  </a:lnTo>
                  <a:lnTo>
                    <a:pt x="3" y="181"/>
                  </a:lnTo>
                  <a:lnTo>
                    <a:pt x="1" y="168"/>
                  </a:lnTo>
                  <a:lnTo>
                    <a:pt x="1" y="168"/>
                  </a:lnTo>
                  <a:lnTo>
                    <a:pt x="0" y="153"/>
                  </a:lnTo>
                  <a:lnTo>
                    <a:pt x="0" y="139"/>
                  </a:lnTo>
                  <a:lnTo>
                    <a:pt x="1" y="125"/>
                  </a:lnTo>
                  <a:lnTo>
                    <a:pt x="4" y="112"/>
                  </a:lnTo>
                  <a:lnTo>
                    <a:pt x="8" y="98"/>
                  </a:lnTo>
                  <a:lnTo>
                    <a:pt x="14" y="86"/>
                  </a:lnTo>
                  <a:lnTo>
                    <a:pt x="20" y="74"/>
                  </a:lnTo>
                  <a:lnTo>
                    <a:pt x="27" y="61"/>
                  </a:lnTo>
                  <a:lnTo>
                    <a:pt x="35" y="51"/>
                  </a:lnTo>
                  <a:lnTo>
                    <a:pt x="45" y="41"/>
                  </a:lnTo>
                  <a:lnTo>
                    <a:pt x="55" y="31"/>
                  </a:lnTo>
                  <a:lnTo>
                    <a:pt x="66" y="23"/>
                  </a:lnTo>
                  <a:lnTo>
                    <a:pt x="78" y="16"/>
                  </a:lnTo>
                  <a:lnTo>
                    <a:pt x="91" y="10"/>
                  </a:lnTo>
                  <a:lnTo>
                    <a:pt x="103" y="4"/>
                  </a:lnTo>
                  <a:lnTo>
                    <a:pt x="118" y="0"/>
                  </a:lnTo>
                  <a:lnTo>
                    <a:pt x="118" y="0"/>
                  </a:lnTo>
                  <a:lnTo>
                    <a:pt x="122" y="0"/>
                  </a:lnTo>
                  <a:lnTo>
                    <a:pt x="122" y="0"/>
                  </a:lnTo>
                  <a:lnTo>
                    <a:pt x="128" y="1"/>
                  </a:lnTo>
                  <a:lnTo>
                    <a:pt x="132" y="2"/>
                  </a:lnTo>
                  <a:lnTo>
                    <a:pt x="135" y="5"/>
                  </a:lnTo>
                  <a:lnTo>
                    <a:pt x="138" y="9"/>
                  </a:lnTo>
                  <a:lnTo>
                    <a:pt x="141" y="13"/>
                  </a:lnTo>
                  <a:lnTo>
                    <a:pt x="146" y="14"/>
                  </a:lnTo>
                  <a:lnTo>
                    <a:pt x="146" y="14"/>
                  </a:lnTo>
                  <a:lnTo>
                    <a:pt x="158" y="17"/>
                  </a:lnTo>
                  <a:lnTo>
                    <a:pt x="171" y="20"/>
                  </a:lnTo>
                  <a:lnTo>
                    <a:pt x="183" y="24"/>
                  </a:lnTo>
                  <a:lnTo>
                    <a:pt x="193" y="29"/>
                  </a:lnTo>
                  <a:lnTo>
                    <a:pt x="204" y="34"/>
                  </a:lnTo>
                  <a:lnTo>
                    <a:pt x="214" y="41"/>
                  </a:lnTo>
                  <a:lnTo>
                    <a:pt x="223" y="48"/>
                  </a:lnTo>
                  <a:lnTo>
                    <a:pt x="232" y="55"/>
                  </a:lnTo>
                  <a:lnTo>
                    <a:pt x="239" y="63"/>
                  </a:lnTo>
                  <a:lnTo>
                    <a:pt x="246" y="72"/>
                  </a:lnTo>
                  <a:lnTo>
                    <a:pt x="252" y="81"/>
                  </a:lnTo>
                  <a:lnTo>
                    <a:pt x="257" y="90"/>
                  </a:lnTo>
                  <a:lnTo>
                    <a:pt x="261" y="100"/>
                  </a:lnTo>
                  <a:lnTo>
                    <a:pt x="266" y="111"/>
                  </a:lnTo>
                  <a:lnTo>
                    <a:pt x="268" y="122"/>
                  </a:lnTo>
                  <a:lnTo>
                    <a:pt x="270" y="134"/>
                  </a:lnTo>
                  <a:lnTo>
                    <a:pt x="270" y="134"/>
                  </a:lnTo>
                  <a:lnTo>
                    <a:pt x="271" y="145"/>
                  </a:lnTo>
                  <a:lnTo>
                    <a:pt x="271" y="156"/>
                  </a:lnTo>
                  <a:lnTo>
                    <a:pt x="270" y="168"/>
                  </a:lnTo>
                  <a:lnTo>
                    <a:pt x="268" y="179"/>
                  </a:lnTo>
                  <a:lnTo>
                    <a:pt x="265" y="190"/>
                  </a:lnTo>
                  <a:lnTo>
                    <a:pt x="260" y="202"/>
                  </a:lnTo>
                  <a:lnTo>
                    <a:pt x="255" y="212"/>
                  </a:lnTo>
                  <a:lnTo>
                    <a:pt x="250" y="222"/>
                  </a:lnTo>
                  <a:lnTo>
                    <a:pt x="243" y="232"/>
                  </a:lnTo>
                  <a:lnTo>
                    <a:pt x="236" y="241"/>
                  </a:lnTo>
                  <a:lnTo>
                    <a:pt x="227" y="249"/>
                  </a:lnTo>
                  <a:lnTo>
                    <a:pt x="218" y="256"/>
                  </a:lnTo>
                  <a:lnTo>
                    <a:pt x="209" y="263"/>
                  </a:lnTo>
                  <a:lnTo>
                    <a:pt x="197" y="268"/>
                  </a:lnTo>
                  <a:lnTo>
                    <a:pt x="186" y="272"/>
                  </a:lnTo>
                  <a:lnTo>
                    <a:pt x="174" y="275"/>
                  </a:lnTo>
                  <a:lnTo>
                    <a:pt x="174" y="275"/>
                  </a:lnTo>
                  <a:lnTo>
                    <a:pt x="159" y="277"/>
                  </a:lnTo>
                  <a:lnTo>
                    <a:pt x="144" y="277"/>
                  </a:lnTo>
                  <a:lnTo>
                    <a:pt x="144" y="277"/>
                  </a:lnTo>
                  <a:close/>
                  <a:moveTo>
                    <a:pt x="101" y="48"/>
                  </a:moveTo>
                  <a:lnTo>
                    <a:pt x="101" y="48"/>
                  </a:lnTo>
                  <a:lnTo>
                    <a:pt x="87" y="56"/>
                  </a:lnTo>
                  <a:lnTo>
                    <a:pt x="73" y="66"/>
                  </a:lnTo>
                  <a:lnTo>
                    <a:pt x="62" y="79"/>
                  </a:lnTo>
                  <a:lnTo>
                    <a:pt x="57" y="86"/>
                  </a:lnTo>
                  <a:lnTo>
                    <a:pt x="52" y="93"/>
                  </a:lnTo>
                  <a:lnTo>
                    <a:pt x="48" y="100"/>
                  </a:lnTo>
                  <a:lnTo>
                    <a:pt x="44" y="109"/>
                  </a:lnTo>
                  <a:lnTo>
                    <a:pt x="40" y="117"/>
                  </a:lnTo>
                  <a:lnTo>
                    <a:pt x="38" y="126"/>
                  </a:lnTo>
                  <a:lnTo>
                    <a:pt x="37" y="135"/>
                  </a:lnTo>
                  <a:lnTo>
                    <a:pt x="36" y="144"/>
                  </a:lnTo>
                  <a:lnTo>
                    <a:pt x="37" y="153"/>
                  </a:lnTo>
                  <a:lnTo>
                    <a:pt x="38" y="163"/>
                  </a:lnTo>
                  <a:lnTo>
                    <a:pt x="38" y="163"/>
                  </a:lnTo>
                  <a:lnTo>
                    <a:pt x="41" y="172"/>
                  </a:lnTo>
                  <a:lnTo>
                    <a:pt x="44" y="180"/>
                  </a:lnTo>
                  <a:lnTo>
                    <a:pt x="48" y="187"/>
                  </a:lnTo>
                  <a:lnTo>
                    <a:pt x="52" y="194"/>
                  </a:lnTo>
                  <a:lnTo>
                    <a:pt x="56" y="202"/>
                  </a:lnTo>
                  <a:lnTo>
                    <a:pt x="62" y="208"/>
                  </a:lnTo>
                  <a:lnTo>
                    <a:pt x="67" y="214"/>
                  </a:lnTo>
                  <a:lnTo>
                    <a:pt x="73" y="219"/>
                  </a:lnTo>
                  <a:lnTo>
                    <a:pt x="81" y="224"/>
                  </a:lnTo>
                  <a:lnTo>
                    <a:pt x="88" y="229"/>
                  </a:lnTo>
                  <a:lnTo>
                    <a:pt x="95" y="232"/>
                  </a:lnTo>
                  <a:lnTo>
                    <a:pt x="103" y="235"/>
                  </a:lnTo>
                  <a:lnTo>
                    <a:pt x="112" y="238"/>
                  </a:lnTo>
                  <a:lnTo>
                    <a:pt x="121" y="239"/>
                  </a:lnTo>
                  <a:lnTo>
                    <a:pt x="129" y="241"/>
                  </a:lnTo>
                  <a:lnTo>
                    <a:pt x="139" y="241"/>
                  </a:lnTo>
                  <a:lnTo>
                    <a:pt x="139" y="241"/>
                  </a:lnTo>
                  <a:lnTo>
                    <a:pt x="147" y="241"/>
                  </a:lnTo>
                  <a:lnTo>
                    <a:pt x="155" y="240"/>
                  </a:lnTo>
                  <a:lnTo>
                    <a:pt x="163" y="238"/>
                  </a:lnTo>
                  <a:lnTo>
                    <a:pt x="171" y="236"/>
                  </a:lnTo>
                  <a:lnTo>
                    <a:pt x="171" y="236"/>
                  </a:lnTo>
                  <a:lnTo>
                    <a:pt x="179" y="233"/>
                  </a:lnTo>
                  <a:lnTo>
                    <a:pt x="187" y="229"/>
                  </a:lnTo>
                  <a:lnTo>
                    <a:pt x="194" y="224"/>
                  </a:lnTo>
                  <a:lnTo>
                    <a:pt x="201" y="219"/>
                  </a:lnTo>
                  <a:lnTo>
                    <a:pt x="207" y="214"/>
                  </a:lnTo>
                  <a:lnTo>
                    <a:pt x="213" y="208"/>
                  </a:lnTo>
                  <a:lnTo>
                    <a:pt x="217" y="202"/>
                  </a:lnTo>
                  <a:lnTo>
                    <a:pt x="222" y="194"/>
                  </a:lnTo>
                  <a:lnTo>
                    <a:pt x="225" y="187"/>
                  </a:lnTo>
                  <a:lnTo>
                    <a:pt x="228" y="180"/>
                  </a:lnTo>
                  <a:lnTo>
                    <a:pt x="230" y="172"/>
                  </a:lnTo>
                  <a:lnTo>
                    <a:pt x="233" y="163"/>
                  </a:lnTo>
                  <a:lnTo>
                    <a:pt x="234" y="155"/>
                  </a:lnTo>
                  <a:lnTo>
                    <a:pt x="234" y="147"/>
                  </a:lnTo>
                  <a:lnTo>
                    <a:pt x="233" y="139"/>
                  </a:lnTo>
                  <a:lnTo>
                    <a:pt x="230" y="130"/>
                  </a:lnTo>
                  <a:lnTo>
                    <a:pt x="230" y="130"/>
                  </a:lnTo>
                  <a:lnTo>
                    <a:pt x="228" y="121"/>
                  </a:lnTo>
                  <a:lnTo>
                    <a:pt x="225" y="113"/>
                  </a:lnTo>
                  <a:lnTo>
                    <a:pt x="221" y="105"/>
                  </a:lnTo>
                  <a:lnTo>
                    <a:pt x="216" y="97"/>
                  </a:lnTo>
                  <a:lnTo>
                    <a:pt x="212" y="90"/>
                  </a:lnTo>
                  <a:lnTo>
                    <a:pt x="206" y="84"/>
                  </a:lnTo>
                  <a:lnTo>
                    <a:pt x="199" y="78"/>
                  </a:lnTo>
                  <a:lnTo>
                    <a:pt x="192" y="73"/>
                  </a:lnTo>
                  <a:lnTo>
                    <a:pt x="185" y="67"/>
                  </a:lnTo>
                  <a:lnTo>
                    <a:pt x="177" y="63"/>
                  </a:lnTo>
                  <a:lnTo>
                    <a:pt x="168" y="59"/>
                  </a:lnTo>
                  <a:lnTo>
                    <a:pt x="160" y="56"/>
                  </a:lnTo>
                  <a:lnTo>
                    <a:pt x="150" y="53"/>
                  </a:lnTo>
                  <a:lnTo>
                    <a:pt x="141" y="51"/>
                  </a:lnTo>
                  <a:lnTo>
                    <a:pt x="129" y="50"/>
                  </a:lnTo>
                  <a:lnTo>
                    <a:pt x="119" y="49"/>
                  </a:lnTo>
                  <a:lnTo>
                    <a:pt x="119" y="49"/>
                  </a:lnTo>
                  <a:lnTo>
                    <a:pt x="115" y="49"/>
                  </a:lnTo>
                  <a:lnTo>
                    <a:pt x="112" y="47"/>
                  </a:lnTo>
                  <a:lnTo>
                    <a:pt x="107" y="45"/>
                  </a:lnTo>
                  <a:lnTo>
                    <a:pt x="101" y="48"/>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7" name="Freeform 926"/>
            <p:cNvSpPr>
              <a:spLocks noEditPoints="1"/>
            </p:cNvSpPr>
            <p:nvPr/>
          </p:nvSpPr>
          <p:spPr bwMode="auto">
            <a:xfrm>
              <a:off x="3282950" y="1227138"/>
              <a:ext cx="644525" cy="642938"/>
            </a:xfrm>
            <a:custGeom>
              <a:avLst/>
              <a:gdLst/>
              <a:ahLst/>
              <a:cxnLst>
                <a:cxn ang="0">
                  <a:pos x="653" y="1206"/>
                </a:cxn>
                <a:cxn ang="0">
                  <a:pos x="563" y="1160"/>
                </a:cxn>
                <a:cxn ang="0">
                  <a:pos x="550" y="1153"/>
                </a:cxn>
                <a:cxn ang="0">
                  <a:pos x="236" y="832"/>
                </a:cxn>
                <a:cxn ang="0">
                  <a:pos x="143" y="731"/>
                </a:cxn>
                <a:cxn ang="0">
                  <a:pos x="77" y="679"/>
                </a:cxn>
                <a:cxn ang="0">
                  <a:pos x="72" y="657"/>
                </a:cxn>
                <a:cxn ang="0">
                  <a:pos x="40" y="570"/>
                </a:cxn>
                <a:cxn ang="0">
                  <a:pos x="11" y="425"/>
                </a:cxn>
                <a:cxn ang="0">
                  <a:pos x="1" y="212"/>
                </a:cxn>
                <a:cxn ang="0">
                  <a:pos x="10" y="196"/>
                </a:cxn>
                <a:cxn ang="0">
                  <a:pos x="19" y="182"/>
                </a:cxn>
                <a:cxn ang="0">
                  <a:pos x="110" y="81"/>
                </a:cxn>
                <a:cxn ang="0">
                  <a:pos x="210" y="10"/>
                </a:cxn>
                <a:cxn ang="0">
                  <a:pos x="228" y="8"/>
                </a:cxn>
                <a:cxn ang="0">
                  <a:pos x="242" y="2"/>
                </a:cxn>
                <a:cxn ang="0">
                  <a:pos x="419" y="2"/>
                </a:cxn>
                <a:cxn ang="0">
                  <a:pos x="599" y="26"/>
                </a:cxn>
                <a:cxn ang="0">
                  <a:pos x="638" y="36"/>
                </a:cxn>
                <a:cxn ang="0">
                  <a:pos x="656" y="46"/>
                </a:cxn>
                <a:cxn ang="0">
                  <a:pos x="887" y="256"/>
                </a:cxn>
                <a:cxn ang="0">
                  <a:pos x="1107" y="475"/>
                </a:cxn>
                <a:cxn ang="0">
                  <a:pos x="1167" y="525"/>
                </a:cxn>
                <a:cxn ang="0">
                  <a:pos x="1185" y="553"/>
                </a:cxn>
                <a:cxn ang="0">
                  <a:pos x="1215" y="644"/>
                </a:cxn>
                <a:cxn ang="0">
                  <a:pos x="1218" y="725"/>
                </a:cxn>
                <a:cxn ang="0">
                  <a:pos x="1194" y="798"/>
                </a:cxn>
                <a:cxn ang="0">
                  <a:pos x="1193" y="817"/>
                </a:cxn>
                <a:cxn ang="0">
                  <a:pos x="1109" y="909"/>
                </a:cxn>
                <a:cxn ang="0">
                  <a:pos x="862" y="1146"/>
                </a:cxn>
                <a:cxn ang="0">
                  <a:pos x="853" y="1157"/>
                </a:cxn>
                <a:cxn ang="0">
                  <a:pos x="761" y="1206"/>
                </a:cxn>
                <a:cxn ang="0">
                  <a:pos x="231" y="43"/>
                </a:cxn>
                <a:cxn ang="0">
                  <a:pos x="137" y="108"/>
                </a:cxn>
                <a:cxn ang="0">
                  <a:pos x="54" y="198"/>
                </a:cxn>
                <a:cxn ang="0">
                  <a:pos x="40" y="216"/>
                </a:cxn>
                <a:cxn ang="0">
                  <a:pos x="45" y="400"/>
                </a:cxn>
                <a:cxn ang="0">
                  <a:pos x="68" y="529"/>
                </a:cxn>
                <a:cxn ang="0">
                  <a:pos x="105" y="637"/>
                </a:cxn>
                <a:cxn ang="0">
                  <a:pos x="112" y="658"/>
                </a:cxn>
                <a:cxn ang="0">
                  <a:pos x="181" y="718"/>
                </a:cxn>
                <a:cxn ang="0">
                  <a:pos x="294" y="841"/>
                </a:cxn>
                <a:cxn ang="0">
                  <a:pos x="585" y="1129"/>
                </a:cxn>
                <a:cxn ang="0">
                  <a:pos x="633" y="1159"/>
                </a:cxn>
                <a:cxn ang="0">
                  <a:pos x="706" y="1177"/>
                </a:cxn>
                <a:cxn ang="0">
                  <a:pos x="765" y="1165"/>
                </a:cxn>
                <a:cxn ang="0">
                  <a:pos x="823" y="1131"/>
                </a:cxn>
                <a:cxn ang="0">
                  <a:pos x="865" y="1090"/>
                </a:cxn>
                <a:cxn ang="0">
                  <a:pos x="1140" y="817"/>
                </a:cxn>
                <a:cxn ang="0">
                  <a:pos x="1147" y="803"/>
                </a:cxn>
                <a:cxn ang="0">
                  <a:pos x="1177" y="736"/>
                </a:cxn>
                <a:cxn ang="0">
                  <a:pos x="1179" y="657"/>
                </a:cxn>
                <a:cxn ang="0">
                  <a:pos x="1148" y="564"/>
                </a:cxn>
                <a:cxn ang="0">
                  <a:pos x="1140" y="556"/>
                </a:cxn>
                <a:cxn ang="0">
                  <a:pos x="894" y="335"/>
                </a:cxn>
                <a:cxn ang="0">
                  <a:pos x="627" y="72"/>
                </a:cxn>
                <a:cxn ang="0">
                  <a:pos x="558" y="57"/>
                </a:cxn>
                <a:cxn ang="0">
                  <a:pos x="377" y="39"/>
                </a:cxn>
                <a:cxn ang="0">
                  <a:pos x="236" y="40"/>
                </a:cxn>
              </a:cxnLst>
              <a:rect l="0" t="0" r="r" b="b"/>
              <a:pathLst>
                <a:path w="1220" h="1215">
                  <a:moveTo>
                    <a:pt x="706" y="1215"/>
                  </a:moveTo>
                  <a:lnTo>
                    <a:pt x="706" y="1215"/>
                  </a:lnTo>
                  <a:lnTo>
                    <a:pt x="688" y="1214"/>
                  </a:lnTo>
                  <a:lnTo>
                    <a:pt x="671" y="1211"/>
                  </a:lnTo>
                  <a:lnTo>
                    <a:pt x="653" y="1206"/>
                  </a:lnTo>
                  <a:lnTo>
                    <a:pt x="636" y="1200"/>
                  </a:lnTo>
                  <a:lnTo>
                    <a:pt x="617" y="1193"/>
                  </a:lnTo>
                  <a:lnTo>
                    <a:pt x="599" y="1184"/>
                  </a:lnTo>
                  <a:lnTo>
                    <a:pt x="581" y="1172"/>
                  </a:lnTo>
                  <a:lnTo>
                    <a:pt x="563" y="1160"/>
                  </a:lnTo>
                  <a:lnTo>
                    <a:pt x="561" y="1158"/>
                  </a:lnTo>
                  <a:lnTo>
                    <a:pt x="558" y="1158"/>
                  </a:lnTo>
                  <a:lnTo>
                    <a:pt x="558" y="1158"/>
                  </a:lnTo>
                  <a:lnTo>
                    <a:pt x="554" y="1156"/>
                  </a:lnTo>
                  <a:lnTo>
                    <a:pt x="550" y="1153"/>
                  </a:lnTo>
                  <a:lnTo>
                    <a:pt x="307" y="910"/>
                  </a:lnTo>
                  <a:lnTo>
                    <a:pt x="307" y="910"/>
                  </a:lnTo>
                  <a:lnTo>
                    <a:pt x="290" y="891"/>
                  </a:lnTo>
                  <a:lnTo>
                    <a:pt x="271" y="872"/>
                  </a:lnTo>
                  <a:lnTo>
                    <a:pt x="236" y="832"/>
                  </a:lnTo>
                  <a:lnTo>
                    <a:pt x="236" y="832"/>
                  </a:lnTo>
                  <a:lnTo>
                    <a:pt x="200" y="790"/>
                  </a:lnTo>
                  <a:lnTo>
                    <a:pt x="181" y="771"/>
                  </a:lnTo>
                  <a:lnTo>
                    <a:pt x="163" y="751"/>
                  </a:lnTo>
                  <a:lnTo>
                    <a:pt x="143" y="731"/>
                  </a:lnTo>
                  <a:lnTo>
                    <a:pt x="123" y="714"/>
                  </a:lnTo>
                  <a:lnTo>
                    <a:pt x="102" y="697"/>
                  </a:lnTo>
                  <a:lnTo>
                    <a:pt x="80" y="682"/>
                  </a:lnTo>
                  <a:lnTo>
                    <a:pt x="80" y="682"/>
                  </a:lnTo>
                  <a:lnTo>
                    <a:pt x="77" y="679"/>
                  </a:lnTo>
                  <a:lnTo>
                    <a:pt x="74" y="677"/>
                  </a:lnTo>
                  <a:lnTo>
                    <a:pt x="72" y="670"/>
                  </a:lnTo>
                  <a:lnTo>
                    <a:pt x="71" y="665"/>
                  </a:lnTo>
                  <a:lnTo>
                    <a:pt x="71" y="661"/>
                  </a:lnTo>
                  <a:lnTo>
                    <a:pt x="72" y="657"/>
                  </a:lnTo>
                  <a:lnTo>
                    <a:pt x="71" y="654"/>
                  </a:lnTo>
                  <a:lnTo>
                    <a:pt x="71" y="654"/>
                  </a:lnTo>
                  <a:lnTo>
                    <a:pt x="59" y="626"/>
                  </a:lnTo>
                  <a:lnTo>
                    <a:pt x="49" y="598"/>
                  </a:lnTo>
                  <a:lnTo>
                    <a:pt x="40" y="570"/>
                  </a:lnTo>
                  <a:lnTo>
                    <a:pt x="32" y="541"/>
                  </a:lnTo>
                  <a:lnTo>
                    <a:pt x="25" y="512"/>
                  </a:lnTo>
                  <a:lnTo>
                    <a:pt x="19" y="483"/>
                  </a:lnTo>
                  <a:lnTo>
                    <a:pt x="15" y="453"/>
                  </a:lnTo>
                  <a:lnTo>
                    <a:pt x="11" y="425"/>
                  </a:lnTo>
                  <a:lnTo>
                    <a:pt x="7" y="396"/>
                  </a:lnTo>
                  <a:lnTo>
                    <a:pt x="4" y="368"/>
                  </a:lnTo>
                  <a:lnTo>
                    <a:pt x="1" y="312"/>
                  </a:lnTo>
                  <a:lnTo>
                    <a:pt x="0" y="259"/>
                  </a:lnTo>
                  <a:lnTo>
                    <a:pt x="1" y="212"/>
                  </a:lnTo>
                  <a:lnTo>
                    <a:pt x="1" y="212"/>
                  </a:lnTo>
                  <a:lnTo>
                    <a:pt x="1" y="207"/>
                  </a:lnTo>
                  <a:lnTo>
                    <a:pt x="3" y="202"/>
                  </a:lnTo>
                  <a:lnTo>
                    <a:pt x="6" y="198"/>
                  </a:lnTo>
                  <a:lnTo>
                    <a:pt x="10" y="196"/>
                  </a:lnTo>
                  <a:lnTo>
                    <a:pt x="14" y="193"/>
                  </a:lnTo>
                  <a:lnTo>
                    <a:pt x="16" y="188"/>
                  </a:lnTo>
                  <a:lnTo>
                    <a:pt x="16" y="188"/>
                  </a:lnTo>
                  <a:lnTo>
                    <a:pt x="17" y="185"/>
                  </a:lnTo>
                  <a:lnTo>
                    <a:pt x="19" y="182"/>
                  </a:lnTo>
                  <a:lnTo>
                    <a:pt x="19" y="182"/>
                  </a:lnTo>
                  <a:lnTo>
                    <a:pt x="41" y="154"/>
                  </a:lnTo>
                  <a:lnTo>
                    <a:pt x="63" y="127"/>
                  </a:lnTo>
                  <a:lnTo>
                    <a:pt x="86" y="103"/>
                  </a:lnTo>
                  <a:lnTo>
                    <a:pt x="110" y="81"/>
                  </a:lnTo>
                  <a:lnTo>
                    <a:pt x="135" y="60"/>
                  </a:lnTo>
                  <a:lnTo>
                    <a:pt x="159" y="41"/>
                  </a:lnTo>
                  <a:lnTo>
                    <a:pt x="185" y="25"/>
                  </a:lnTo>
                  <a:lnTo>
                    <a:pt x="210" y="10"/>
                  </a:lnTo>
                  <a:lnTo>
                    <a:pt x="210" y="10"/>
                  </a:lnTo>
                  <a:lnTo>
                    <a:pt x="215" y="8"/>
                  </a:lnTo>
                  <a:lnTo>
                    <a:pt x="219" y="7"/>
                  </a:lnTo>
                  <a:lnTo>
                    <a:pt x="219" y="7"/>
                  </a:lnTo>
                  <a:lnTo>
                    <a:pt x="222" y="8"/>
                  </a:lnTo>
                  <a:lnTo>
                    <a:pt x="228" y="8"/>
                  </a:lnTo>
                  <a:lnTo>
                    <a:pt x="232" y="5"/>
                  </a:lnTo>
                  <a:lnTo>
                    <a:pt x="232" y="5"/>
                  </a:lnTo>
                  <a:lnTo>
                    <a:pt x="236" y="3"/>
                  </a:lnTo>
                  <a:lnTo>
                    <a:pt x="242" y="2"/>
                  </a:lnTo>
                  <a:lnTo>
                    <a:pt x="242" y="2"/>
                  </a:lnTo>
                  <a:lnTo>
                    <a:pt x="291" y="0"/>
                  </a:lnTo>
                  <a:lnTo>
                    <a:pt x="335" y="0"/>
                  </a:lnTo>
                  <a:lnTo>
                    <a:pt x="335" y="0"/>
                  </a:lnTo>
                  <a:lnTo>
                    <a:pt x="377" y="0"/>
                  </a:lnTo>
                  <a:lnTo>
                    <a:pt x="419" y="2"/>
                  </a:lnTo>
                  <a:lnTo>
                    <a:pt x="458" y="5"/>
                  </a:lnTo>
                  <a:lnTo>
                    <a:pt x="495" y="8"/>
                  </a:lnTo>
                  <a:lnTo>
                    <a:pt x="531" y="13"/>
                  </a:lnTo>
                  <a:lnTo>
                    <a:pt x="566" y="20"/>
                  </a:lnTo>
                  <a:lnTo>
                    <a:pt x="599" y="26"/>
                  </a:lnTo>
                  <a:lnTo>
                    <a:pt x="631" y="34"/>
                  </a:lnTo>
                  <a:lnTo>
                    <a:pt x="631" y="34"/>
                  </a:lnTo>
                  <a:lnTo>
                    <a:pt x="634" y="35"/>
                  </a:lnTo>
                  <a:lnTo>
                    <a:pt x="636" y="36"/>
                  </a:lnTo>
                  <a:lnTo>
                    <a:pt x="638" y="36"/>
                  </a:lnTo>
                  <a:lnTo>
                    <a:pt x="638" y="36"/>
                  </a:lnTo>
                  <a:lnTo>
                    <a:pt x="642" y="36"/>
                  </a:lnTo>
                  <a:lnTo>
                    <a:pt x="646" y="38"/>
                  </a:lnTo>
                  <a:lnTo>
                    <a:pt x="656" y="46"/>
                  </a:lnTo>
                  <a:lnTo>
                    <a:pt x="656" y="46"/>
                  </a:lnTo>
                  <a:lnTo>
                    <a:pt x="697" y="80"/>
                  </a:lnTo>
                  <a:lnTo>
                    <a:pt x="736" y="114"/>
                  </a:lnTo>
                  <a:lnTo>
                    <a:pt x="775" y="149"/>
                  </a:lnTo>
                  <a:lnTo>
                    <a:pt x="812" y="184"/>
                  </a:lnTo>
                  <a:lnTo>
                    <a:pt x="887" y="256"/>
                  </a:lnTo>
                  <a:lnTo>
                    <a:pt x="958" y="328"/>
                  </a:lnTo>
                  <a:lnTo>
                    <a:pt x="958" y="328"/>
                  </a:lnTo>
                  <a:lnTo>
                    <a:pt x="1008" y="379"/>
                  </a:lnTo>
                  <a:lnTo>
                    <a:pt x="1057" y="428"/>
                  </a:lnTo>
                  <a:lnTo>
                    <a:pt x="1107" y="475"/>
                  </a:lnTo>
                  <a:lnTo>
                    <a:pt x="1156" y="521"/>
                  </a:lnTo>
                  <a:lnTo>
                    <a:pt x="1159" y="524"/>
                  </a:lnTo>
                  <a:lnTo>
                    <a:pt x="1163" y="524"/>
                  </a:lnTo>
                  <a:lnTo>
                    <a:pt x="1163" y="524"/>
                  </a:lnTo>
                  <a:lnTo>
                    <a:pt x="1167" y="525"/>
                  </a:lnTo>
                  <a:lnTo>
                    <a:pt x="1171" y="527"/>
                  </a:lnTo>
                  <a:lnTo>
                    <a:pt x="1173" y="529"/>
                  </a:lnTo>
                  <a:lnTo>
                    <a:pt x="1175" y="533"/>
                  </a:lnTo>
                  <a:lnTo>
                    <a:pt x="1175" y="533"/>
                  </a:lnTo>
                  <a:lnTo>
                    <a:pt x="1185" y="553"/>
                  </a:lnTo>
                  <a:lnTo>
                    <a:pt x="1193" y="571"/>
                  </a:lnTo>
                  <a:lnTo>
                    <a:pt x="1201" y="590"/>
                  </a:lnTo>
                  <a:lnTo>
                    <a:pt x="1207" y="607"/>
                  </a:lnTo>
                  <a:lnTo>
                    <a:pt x="1211" y="626"/>
                  </a:lnTo>
                  <a:lnTo>
                    <a:pt x="1215" y="644"/>
                  </a:lnTo>
                  <a:lnTo>
                    <a:pt x="1218" y="660"/>
                  </a:lnTo>
                  <a:lnTo>
                    <a:pt x="1220" y="677"/>
                  </a:lnTo>
                  <a:lnTo>
                    <a:pt x="1220" y="693"/>
                  </a:lnTo>
                  <a:lnTo>
                    <a:pt x="1220" y="710"/>
                  </a:lnTo>
                  <a:lnTo>
                    <a:pt x="1218" y="725"/>
                  </a:lnTo>
                  <a:lnTo>
                    <a:pt x="1216" y="741"/>
                  </a:lnTo>
                  <a:lnTo>
                    <a:pt x="1212" y="755"/>
                  </a:lnTo>
                  <a:lnTo>
                    <a:pt x="1208" y="771"/>
                  </a:lnTo>
                  <a:lnTo>
                    <a:pt x="1202" y="785"/>
                  </a:lnTo>
                  <a:lnTo>
                    <a:pt x="1194" y="798"/>
                  </a:lnTo>
                  <a:lnTo>
                    <a:pt x="1192" y="804"/>
                  </a:lnTo>
                  <a:lnTo>
                    <a:pt x="1193" y="809"/>
                  </a:lnTo>
                  <a:lnTo>
                    <a:pt x="1193" y="809"/>
                  </a:lnTo>
                  <a:lnTo>
                    <a:pt x="1194" y="813"/>
                  </a:lnTo>
                  <a:lnTo>
                    <a:pt x="1193" y="817"/>
                  </a:lnTo>
                  <a:lnTo>
                    <a:pt x="1191" y="821"/>
                  </a:lnTo>
                  <a:lnTo>
                    <a:pt x="1188" y="826"/>
                  </a:lnTo>
                  <a:lnTo>
                    <a:pt x="1188" y="826"/>
                  </a:lnTo>
                  <a:lnTo>
                    <a:pt x="1147" y="869"/>
                  </a:lnTo>
                  <a:lnTo>
                    <a:pt x="1109" y="909"/>
                  </a:lnTo>
                  <a:lnTo>
                    <a:pt x="1070" y="948"/>
                  </a:lnTo>
                  <a:lnTo>
                    <a:pt x="1031" y="985"/>
                  </a:lnTo>
                  <a:lnTo>
                    <a:pt x="952" y="1062"/>
                  </a:lnTo>
                  <a:lnTo>
                    <a:pt x="862" y="1146"/>
                  </a:lnTo>
                  <a:lnTo>
                    <a:pt x="862" y="1146"/>
                  </a:lnTo>
                  <a:lnTo>
                    <a:pt x="858" y="1151"/>
                  </a:lnTo>
                  <a:lnTo>
                    <a:pt x="857" y="1152"/>
                  </a:lnTo>
                  <a:lnTo>
                    <a:pt x="857" y="1152"/>
                  </a:lnTo>
                  <a:lnTo>
                    <a:pt x="853" y="1157"/>
                  </a:lnTo>
                  <a:lnTo>
                    <a:pt x="853" y="1157"/>
                  </a:lnTo>
                  <a:lnTo>
                    <a:pt x="834" y="1170"/>
                  </a:lnTo>
                  <a:lnTo>
                    <a:pt x="815" y="1182"/>
                  </a:lnTo>
                  <a:lnTo>
                    <a:pt x="798" y="1192"/>
                  </a:lnTo>
                  <a:lnTo>
                    <a:pt x="779" y="1200"/>
                  </a:lnTo>
                  <a:lnTo>
                    <a:pt x="761" y="1206"/>
                  </a:lnTo>
                  <a:lnTo>
                    <a:pt x="743" y="1211"/>
                  </a:lnTo>
                  <a:lnTo>
                    <a:pt x="724" y="1214"/>
                  </a:lnTo>
                  <a:lnTo>
                    <a:pt x="706" y="1215"/>
                  </a:lnTo>
                  <a:lnTo>
                    <a:pt x="706" y="1215"/>
                  </a:lnTo>
                  <a:close/>
                  <a:moveTo>
                    <a:pt x="231" y="43"/>
                  </a:moveTo>
                  <a:lnTo>
                    <a:pt x="231" y="43"/>
                  </a:lnTo>
                  <a:lnTo>
                    <a:pt x="206" y="57"/>
                  </a:lnTo>
                  <a:lnTo>
                    <a:pt x="182" y="72"/>
                  </a:lnTo>
                  <a:lnTo>
                    <a:pt x="159" y="90"/>
                  </a:lnTo>
                  <a:lnTo>
                    <a:pt x="137" y="108"/>
                  </a:lnTo>
                  <a:lnTo>
                    <a:pt x="114" y="129"/>
                  </a:lnTo>
                  <a:lnTo>
                    <a:pt x="93" y="151"/>
                  </a:lnTo>
                  <a:lnTo>
                    <a:pt x="73" y="175"/>
                  </a:lnTo>
                  <a:lnTo>
                    <a:pt x="54" y="198"/>
                  </a:lnTo>
                  <a:lnTo>
                    <a:pt x="54" y="198"/>
                  </a:lnTo>
                  <a:lnTo>
                    <a:pt x="50" y="202"/>
                  </a:lnTo>
                  <a:lnTo>
                    <a:pt x="46" y="205"/>
                  </a:lnTo>
                  <a:lnTo>
                    <a:pt x="40" y="208"/>
                  </a:lnTo>
                  <a:lnTo>
                    <a:pt x="40" y="216"/>
                  </a:lnTo>
                  <a:lnTo>
                    <a:pt x="40" y="216"/>
                  </a:lnTo>
                  <a:lnTo>
                    <a:pt x="39" y="280"/>
                  </a:lnTo>
                  <a:lnTo>
                    <a:pt x="40" y="311"/>
                  </a:lnTo>
                  <a:lnTo>
                    <a:pt x="41" y="342"/>
                  </a:lnTo>
                  <a:lnTo>
                    <a:pt x="43" y="371"/>
                  </a:lnTo>
                  <a:lnTo>
                    <a:pt x="45" y="400"/>
                  </a:lnTo>
                  <a:lnTo>
                    <a:pt x="49" y="427"/>
                  </a:lnTo>
                  <a:lnTo>
                    <a:pt x="52" y="453"/>
                  </a:lnTo>
                  <a:lnTo>
                    <a:pt x="56" y="479"/>
                  </a:lnTo>
                  <a:lnTo>
                    <a:pt x="61" y="504"/>
                  </a:lnTo>
                  <a:lnTo>
                    <a:pt x="68" y="529"/>
                  </a:lnTo>
                  <a:lnTo>
                    <a:pt x="74" y="552"/>
                  </a:lnTo>
                  <a:lnTo>
                    <a:pt x="80" y="574"/>
                  </a:lnTo>
                  <a:lnTo>
                    <a:pt x="88" y="596"/>
                  </a:lnTo>
                  <a:lnTo>
                    <a:pt x="96" y="618"/>
                  </a:lnTo>
                  <a:lnTo>
                    <a:pt x="105" y="637"/>
                  </a:lnTo>
                  <a:lnTo>
                    <a:pt x="105" y="637"/>
                  </a:lnTo>
                  <a:lnTo>
                    <a:pt x="107" y="642"/>
                  </a:lnTo>
                  <a:lnTo>
                    <a:pt x="107" y="648"/>
                  </a:lnTo>
                  <a:lnTo>
                    <a:pt x="107" y="654"/>
                  </a:lnTo>
                  <a:lnTo>
                    <a:pt x="112" y="658"/>
                  </a:lnTo>
                  <a:lnTo>
                    <a:pt x="112" y="658"/>
                  </a:lnTo>
                  <a:lnTo>
                    <a:pt x="131" y="671"/>
                  </a:lnTo>
                  <a:lnTo>
                    <a:pt x="148" y="686"/>
                  </a:lnTo>
                  <a:lnTo>
                    <a:pt x="165" y="701"/>
                  </a:lnTo>
                  <a:lnTo>
                    <a:pt x="181" y="718"/>
                  </a:lnTo>
                  <a:lnTo>
                    <a:pt x="213" y="751"/>
                  </a:lnTo>
                  <a:lnTo>
                    <a:pt x="243" y="785"/>
                  </a:lnTo>
                  <a:lnTo>
                    <a:pt x="243" y="785"/>
                  </a:lnTo>
                  <a:lnTo>
                    <a:pt x="276" y="822"/>
                  </a:lnTo>
                  <a:lnTo>
                    <a:pt x="294" y="841"/>
                  </a:lnTo>
                  <a:lnTo>
                    <a:pt x="311" y="859"/>
                  </a:lnTo>
                  <a:lnTo>
                    <a:pt x="579" y="1127"/>
                  </a:lnTo>
                  <a:lnTo>
                    <a:pt x="582" y="1128"/>
                  </a:lnTo>
                  <a:lnTo>
                    <a:pt x="582" y="1128"/>
                  </a:lnTo>
                  <a:lnTo>
                    <a:pt x="585" y="1129"/>
                  </a:lnTo>
                  <a:lnTo>
                    <a:pt x="588" y="1131"/>
                  </a:lnTo>
                  <a:lnTo>
                    <a:pt x="588" y="1131"/>
                  </a:lnTo>
                  <a:lnTo>
                    <a:pt x="604" y="1142"/>
                  </a:lnTo>
                  <a:lnTo>
                    <a:pt x="618" y="1152"/>
                  </a:lnTo>
                  <a:lnTo>
                    <a:pt x="633" y="1159"/>
                  </a:lnTo>
                  <a:lnTo>
                    <a:pt x="647" y="1165"/>
                  </a:lnTo>
                  <a:lnTo>
                    <a:pt x="662" y="1170"/>
                  </a:lnTo>
                  <a:lnTo>
                    <a:pt x="677" y="1174"/>
                  </a:lnTo>
                  <a:lnTo>
                    <a:pt x="691" y="1177"/>
                  </a:lnTo>
                  <a:lnTo>
                    <a:pt x="706" y="1177"/>
                  </a:lnTo>
                  <a:lnTo>
                    <a:pt x="706" y="1177"/>
                  </a:lnTo>
                  <a:lnTo>
                    <a:pt x="720" y="1177"/>
                  </a:lnTo>
                  <a:lnTo>
                    <a:pt x="735" y="1174"/>
                  </a:lnTo>
                  <a:lnTo>
                    <a:pt x="750" y="1170"/>
                  </a:lnTo>
                  <a:lnTo>
                    <a:pt x="765" y="1165"/>
                  </a:lnTo>
                  <a:lnTo>
                    <a:pt x="779" y="1159"/>
                  </a:lnTo>
                  <a:lnTo>
                    <a:pt x="794" y="1152"/>
                  </a:lnTo>
                  <a:lnTo>
                    <a:pt x="808" y="1142"/>
                  </a:lnTo>
                  <a:lnTo>
                    <a:pt x="823" y="1131"/>
                  </a:lnTo>
                  <a:lnTo>
                    <a:pt x="823" y="1131"/>
                  </a:lnTo>
                  <a:lnTo>
                    <a:pt x="824" y="1130"/>
                  </a:lnTo>
                  <a:lnTo>
                    <a:pt x="825" y="1130"/>
                  </a:lnTo>
                  <a:lnTo>
                    <a:pt x="826" y="1129"/>
                  </a:lnTo>
                  <a:lnTo>
                    <a:pt x="865" y="1090"/>
                  </a:lnTo>
                  <a:lnTo>
                    <a:pt x="865" y="1090"/>
                  </a:lnTo>
                  <a:lnTo>
                    <a:pt x="934" y="1017"/>
                  </a:lnTo>
                  <a:lnTo>
                    <a:pt x="1002" y="949"/>
                  </a:lnTo>
                  <a:lnTo>
                    <a:pt x="1069" y="883"/>
                  </a:lnTo>
                  <a:lnTo>
                    <a:pt x="1105" y="850"/>
                  </a:lnTo>
                  <a:lnTo>
                    <a:pt x="1140" y="817"/>
                  </a:lnTo>
                  <a:lnTo>
                    <a:pt x="1143" y="815"/>
                  </a:lnTo>
                  <a:lnTo>
                    <a:pt x="1144" y="811"/>
                  </a:lnTo>
                  <a:lnTo>
                    <a:pt x="1144" y="811"/>
                  </a:lnTo>
                  <a:lnTo>
                    <a:pt x="1145" y="807"/>
                  </a:lnTo>
                  <a:lnTo>
                    <a:pt x="1147" y="803"/>
                  </a:lnTo>
                  <a:lnTo>
                    <a:pt x="1147" y="803"/>
                  </a:lnTo>
                  <a:lnTo>
                    <a:pt x="1157" y="786"/>
                  </a:lnTo>
                  <a:lnTo>
                    <a:pt x="1165" y="770"/>
                  </a:lnTo>
                  <a:lnTo>
                    <a:pt x="1173" y="753"/>
                  </a:lnTo>
                  <a:lnTo>
                    <a:pt x="1177" y="736"/>
                  </a:lnTo>
                  <a:lnTo>
                    <a:pt x="1180" y="720"/>
                  </a:lnTo>
                  <a:lnTo>
                    <a:pt x="1182" y="703"/>
                  </a:lnTo>
                  <a:lnTo>
                    <a:pt x="1182" y="688"/>
                  </a:lnTo>
                  <a:lnTo>
                    <a:pt x="1181" y="672"/>
                  </a:lnTo>
                  <a:lnTo>
                    <a:pt x="1179" y="657"/>
                  </a:lnTo>
                  <a:lnTo>
                    <a:pt x="1176" y="642"/>
                  </a:lnTo>
                  <a:lnTo>
                    <a:pt x="1173" y="628"/>
                  </a:lnTo>
                  <a:lnTo>
                    <a:pt x="1169" y="614"/>
                  </a:lnTo>
                  <a:lnTo>
                    <a:pt x="1158" y="588"/>
                  </a:lnTo>
                  <a:lnTo>
                    <a:pt x="1148" y="564"/>
                  </a:lnTo>
                  <a:lnTo>
                    <a:pt x="1146" y="560"/>
                  </a:lnTo>
                  <a:lnTo>
                    <a:pt x="1143" y="558"/>
                  </a:lnTo>
                  <a:lnTo>
                    <a:pt x="1143" y="558"/>
                  </a:lnTo>
                  <a:lnTo>
                    <a:pt x="1140" y="556"/>
                  </a:lnTo>
                  <a:lnTo>
                    <a:pt x="1140" y="556"/>
                  </a:lnTo>
                  <a:lnTo>
                    <a:pt x="1089" y="514"/>
                  </a:lnTo>
                  <a:lnTo>
                    <a:pt x="1039" y="471"/>
                  </a:lnTo>
                  <a:lnTo>
                    <a:pt x="991" y="427"/>
                  </a:lnTo>
                  <a:lnTo>
                    <a:pt x="942" y="381"/>
                  </a:lnTo>
                  <a:lnTo>
                    <a:pt x="894" y="335"/>
                  </a:lnTo>
                  <a:lnTo>
                    <a:pt x="846" y="289"/>
                  </a:lnTo>
                  <a:lnTo>
                    <a:pt x="752" y="196"/>
                  </a:lnTo>
                  <a:lnTo>
                    <a:pt x="752" y="196"/>
                  </a:lnTo>
                  <a:lnTo>
                    <a:pt x="629" y="75"/>
                  </a:lnTo>
                  <a:lnTo>
                    <a:pt x="627" y="72"/>
                  </a:lnTo>
                  <a:lnTo>
                    <a:pt x="623" y="72"/>
                  </a:lnTo>
                  <a:lnTo>
                    <a:pt x="622" y="71"/>
                  </a:lnTo>
                  <a:lnTo>
                    <a:pt x="622" y="71"/>
                  </a:lnTo>
                  <a:lnTo>
                    <a:pt x="590" y="64"/>
                  </a:lnTo>
                  <a:lnTo>
                    <a:pt x="558" y="57"/>
                  </a:lnTo>
                  <a:lnTo>
                    <a:pt x="525" y="52"/>
                  </a:lnTo>
                  <a:lnTo>
                    <a:pt x="491" y="46"/>
                  </a:lnTo>
                  <a:lnTo>
                    <a:pt x="455" y="43"/>
                  </a:lnTo>
                  <a:lnTo>
                    <a:pt x="417" y="40"/>
                  </a:lnTo>
                  <a:lnTo>
                    <a:pt x="377" y="39"/>
                  </a:lnTo>
                  <a:lnTo>
                    <a:pt x="336" y="38"/>
                  </a:lnTo>
                  <a:lnTo>
                    <a:pt x="336" y="38"/>
                  </a:lnTo>
                  <a:lnTo>
                    <a:pt x="291" y="39"/>
                  </a:lnTo>
                  <a:lnTo>
                    <a:pt x="241" y="40"/>
                  </a:lnTo>
                  <a:lnTo>
                    <a:pt x="236" y="40"/>
                  </a:lnTo>
                  <a:lnTo>
                    <a:pt x="232" y="42"/>
                  </a:lnTo>
                  <a:lnTo>
                    <a:pt x="232" y="42"/>
                  </a:lnTo>
                  <a:lnTo>
                    <a:pt x="231" y="43"/>
                  </a:lnTo>
                  <a:lnTo>
                    <a:pt x="231" y="43"/>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8" name="Freeform 927"/>
            <p:cNvSpPr>
              <a:spLocks noEditPoints="1"/>
            </p:cNvSpPr>
            <p:nvPr/>
          </p:nvSpPr>
          <p:spPr bwMode="auto">
            <a:xfrm>
              <a:off x="3424238" y="1154113"/>
              <a:ext cx="557213" cy="225425"/>
            </a:xfrm>
            <a:custGeom>
              <a:avLst/>
              <a:gdLst/>
              <a:ahLst/>
              <a:cxnLst>
                <a:cxn ang="0">
                  <a:pos x="77" y="421"/>
                </a:cxn>
                <a:cxn ang="0">
                  <a:pos x="65" y="420"/>
                </a:cxn>
                <a:cxn ang="0">
                  <a:pos x="28" y="385"/>
                </a:cxn>
                <a:cxn ang="0">
                  <a:pos x="2" y="324"/>
                </a:cxn>
                <a:cxn ang="0">
                  <a:pos x="1" y="253"/>
                </a:cxn>
                <a:cxn ang="0">
                  <a:pos x="3" y="188"/>
                </a:cxn>
                <a:cxn ang="0">
                  <a:pos x="40" y="100"/>
                </a:cxn>
                <a:cxn ang="0">
                  <a:pos x="87" y="65"/>
                </a:cxn>
                <a:cxn ang="0">
                  <a:pos x="160" y="37"/>
                </a:cxn>
                <a:cxn ang="0">
                  <a:pos x="250" y="24"/>
                </a:cxn>
                <a:cxn ang="0">
                  <a:pos x="311" y="37"/>
                </a:cxn>
                <a:cxn ang="0">
                  <a:pos x="412" y="72"/>
                </a:cxn>
                <a:cxn ang="0">
                  <a:pos x="529" y="127"/>
                </a:cxn>
                <a:cxn ang="0">
                  <a:pos x="587" y="70"/>
                </a:cxn>
                <a:cxn ang="0">
                  <a:pos x="661" y="29"/>
                </a:cxn>
                <a:cxn ang="0">
                  <a:pos x="790" y="1"/>
                </a:cxn>
                <a:cxn ang="0">
                  <a:pos x="894" y="10"/>
                </a:cxn>
                <a:cxn ang="0">
                  <a:pos x="971" y="35"/>
                </a:cxn>
                <a:cxn ang="0">
                  <a:pos x="1030" y="87"/>
                </a:cxn>
                <a:cxn ang="0">
                  <a:pos x="1052" y="163"/>
                </a:cxn>
                <a:cxn ang="0">
                  <a:pos x="1025" y="252"/>
                </a:cxn>
                <a:cxn ang="0">
                  <a:pos x="951" y="306"/>
                </a:cxn>
                <a:cxn ang="0">
                  <a:pos x="871" y="326"/>
                </a:cxn>
                <a:cxn ang="0">
                  <a:pos x="769" y="315"/>
                </a:cxn>
                <a:cxn ang="0">
                  <a:pos x="623" y="246"/>
                </a:cxn>
                <a:cxn ang="0">
                  <a:pos x="524" y="190"/>
                </a:cxn>
                <a:cxn ang="0">
                  <a:pos x="479" y="259"/>
                </a:cxn>
                <a:cxn ang="0">
                  <a:pos x="458" y="261"/>
                </a:cxn>
                <a:cxn ang="0">
                  <a:pos x="451" y="244"/>
                </a:cxn>
                <a:cxn ang="0">
                  <a:pos x="504" y="162"/>
                </a:cxn>
                <a:cxn ang="0">
                  <a:pos x="394" y="95"/>
                </a:cxn>
                <a:cxn ang="0">
                  <a:pos x="310" y="68"/>
                </a:cxn>
                <a:cxn ang="0">
                  <a:pos x="213" y="57"/>
                </a:cxn>
                <a:cxn ang="0">
                  <a:pos x="142" y="76"/>
                </a:cxn>
                <a:cxn ang="0">
                  <a:pos x="89" y="99"/>
                </a:cxn>
                <a:cxn ang="0">
                  <a:pos x="47" y="159"/>
                </a:cxn>
                <a:cxn ang="0">
                  <a:pos x="30" y="231"/>
                </a:cxn>
                <a:cxn ang="0">
                  <a:pos x="41" y="335"/>
                </a:cxn>
                <a:cxn ang="0">
                  <a:pos x="65" y="372"/>
                </a:cxn>
                <a:cxn ang="0">
                  <a:pos x="101" y="397"/>
                </a:cxn>
                <a:cxn ang="0">
                  <a:pos x="117" y="394"/>
                </a:cxn>
                <a:cxn ang="0">
                  <a:pos x="127" y="410"/>
                </a:cxn>
                <a:cxn ang="0">
                  <a:pos x="112" y="425"/>
                </a:cxn>
                <a:cxn ang="0">
                  <a:pos x="819" y="29"/>
                </a:cxn>
                <a:cxn ang="0">
                  <a:pos x="736" y="41"/>
                </a:cxn>
                <a:cxn ang="0">
                  <a:pos x="628" y="80"/>
                </a:cxn>
                <a:cxn ang="0">
                  <a:pos x="550" y="152"/>
                </a:cxn>
                <a:cxn ang="0">
                  <a:pos x="632" y="213"/>
                </a:cxn>
                <a:cxn ang="0">
                  <a:pos x="723" y="264"/>
                </a:cxn>
                <a:cxn ang="0">
                  <a:pos x="808" y="289"/>
                </a:cxn>
                <a:cxn ang="0">
                  <a:pos x="922" y="285"/>
                </a:cxn>
                <a:cxn ang="0">
                  <a:pos x="994" y="243"/>
                </a:cxn>
                <a:cxn ang="0">
                  <a:pos x="1021" y="169"/>
                </a:cxn>
                <a:cxn ang="0">
                  <a:pos x="1014" y="119"/>
                </a:cxn>
                <a:cxn ang="0">
                  <a:pos x="991" y="91"/>
                </a:cxn>
                <a:cxn ang="0">
                  <a:pos x="938" y="55"/>
                </a:cxn>
                <a:cxn ang="0">
                  <a:pos x="849" y="32"/>
                </a:cxn>
              </a:cxnLst>
              <a:rect l="0" t="0" r="r" b="b"/>
              <a:pathLst>
                <a:path w="1052" h="426">
                  <a:moveTo>
                    <a:pt x="96" y="426"/>
                  </a:moveTo>
                  <a:lnTo>
                    <a:pt x="96" y="426"/>
                  </a:lnTo>
                  <a:lnTo>
                    <a:pt x="90" y="425"/>
                  </a:lnTo>
                  <a:lnTo>
                    <a:pt x="85" y="425"/>
                  </a:lnTo>
                  <a:lnTo>
                    <a:pt x="80" y="423"/>
                  </a:lnTo>
                  <a:lnTo>
                    <a:pt x="77" y="421"/>
                  </a:lnTo>
                  <a:lnTo>
                    <a:pt x="74" y="418"/>
                  </a:lnTo>
                  <a:lnTo>
                    <a:pt x="68" y="423"/>
                  </a:lnTo>
                  <a:lnTo>
                    <a:pt x="68" y="421"/>
                  </a:lnTo>
                  <a:lnTo>
                    <a:pt x="68" y="421"/>
                  </a:lnTo>
                  <a:lnTo>
                    <a:pt x="65" y="420"/>
                  </a:lnTo>
                  <a:lnTo>
                    <a:pt x="65" y="420"/>
                  </a:lnTo>
                  <a:lnTo>
                    <a:pt x="59" y="417"/>
                  </a:lnTo>
                  <a:lnTo>
                    <a:pt x="53" y="413"/>
                  </a:lnTo>
                  <a:lnTo>
                    <a:pt x="53" y="413"/>
                  </a:lnTo>
                  <a:lnTo>
                    <a:pt x="44" y="405"/>
                  </a:lnTo>
                  <a:lnTo>
                    <a:pt x="36" y="396"/>
                  </a:lnTo>
                  <a:lnTo>
                    <a:pt x="28" y="385"/>
                  </a:lnTo>
                  <a:lnTo>
                    <a:pt x="21" y="373"/>
                  </a:lnTo>
                  <a:lnTo>
                    <a:pt x="14" y="361"/>
                  </a:lnTo>
                  <a:lnTo>
                    <a:pt x="9" y="349"/>
                  </a:lnTo>
                  <a:lnTo>
                    <a:pt x="5" y="336"/>
                  </a:lnTo>
                  <a:lnTo>
                    <a:pt x="2" y="324"/>
                  </a:lnTo>
                  <a:lnTo>
                    <a:pt x="2" y="324"/>
                  </a:lnTo>
                  <a:lnTo>
                    <a:pt x="0" y="313"/>
                  </a:lnTo>
                  <a:lnTo>
                    <a:pt x="0" y="300"/>
                  </a:lnTo>
                  <a:lnTo>
                    <a:pt x="0" y="275"/>
                  </a:lnTo>
                  <a:lnTo>
                    <a:pt x="0" y="275"/>
                  </a:lnTo>
                  <a:lnTo>
                    <a:pt x="1" y="253"/>
                  </a:lnTo>
                  <a:lnTo>
                    <a:pt x="1" y="253"/>
                  </a:lnTo>
                  <a:lnTo>
                    <a:pt x="1" y="234"/>
                  </a:lnTo>
                  <a:lnTo>
                    <a:pt x="1" y="234"/>
                  </a:lnTo>
                  <a:lnTo>
                    <a:pt x="0" y="210"/>
                  </a:lnTo>
                  <a:lnTo>
                    <a:pt x="1" y="198"/>
                  </a:lnTo>
                  <a:lnTo>
                    <a:pt x="3" y="188"/>
                  </a:lnTo>
                  <a:lnTo>
                    <a:pt x="3" y="188"/>
                  </a:lnTo>
                  <a:lnTo>
                    <a:pt x="8" y="166"/>
                  </a:lnTo>
                  <a:lnTo>
                    <a:pt x="13" y="153"/>
                  </a:lnTo>
                  <a:lnTo>
                    <a:pt x="18" y="139"/>
                  </a:lnTo>
                  <a:lnTo>
                    <a:pt x="25" y="126"/>
                  </a:lnTo>
                  <a:lnTo>
                    <a:pt x="32" y="112"/>
                  </a:lnTo>
                  <a:lnTo>
                    <a:pt x="40" y="100"/>
                  </a:lnTo>
                  <a:lnTo>
                    <a:pt x="44" y="95"/>
                  </a:lnTo>
                  <a:lnTo>
                    <a:pt x="49" y="89"/>
                  </a:lnTo>
                  <a:lnTo>
                    <a:pt x="49" y="89"/>
                  </a:lnTo>
                  <a:lnTo>
                    <a:pt x="62" y="80"/>
                  </a:lnTo>
                  <a:lnTo>
                    <a:pt x="73" y="72"/>
                  </a:lnTo>
                  <a:lnTo>
                    <a:pt x="87" y="65"/>
                  </a:lnTo>
                  <a:lnTo>
                    <a:pt x="100" y="58"/>
                  </a:lnTo>
                  <a:lnTo>
                    <a:pt x="114" y="53"/>
                  </a:lnTo>
                  <a:lnTo>
                    <a:pt x="127" y="47"/>
                  </a:lnTo>
                  <a:lnTo>
                    <a:pt x="156" y="38"/>
                  </a:lnTo>
                  <a:lnTo>
                    <a:pt x="160" y="37"/>
                  </a:lnTo>
                  <a:lnTo>
                    <a:pt x="160" y="37"/>
                  </a:lnTo>
                  <a:lnTo>
                    <a:pt x="180" y="31"/>
                  </a:lnTo>
                  <a:lnTo>
                    <a:pt x="198" y="27"/>
                  </a:lnTo>
                  <a:lnTo>
                    <a:pt x="218" y="24"/>
                  </a:lnTo>
                  <a:lnTo>
                    <a:pt x="236" y="24"/>
                  </a:lnTo>
                  <a:lnTo>
                    <a:pt x="236" y="24"/>
                  </a:lnTo>
                  <a:lnTo>
                    <a:pt x="250" y="24"/>
                  </a:lnTo>
                  <a:lnTo>
                    <a:pt x="262" y="25"/>
                  </a:lnTo>
                  <a:lnTo>
                    <a:pt x="275" y="27"/>
                  </a:lnTo>
                  <a:lnTo>
                    <a:pt x="287" y="31"/>
                  </a:lnTo>
                  <a:lnTo>
                    <a:pt x="287" y="31"/>
                  </a:lnTo>
                  <a:lnTo>
                    <a:pt x="309" y="36"/>
                  </a:lnTo>
                  <a:lnTo>
                    <a:pt x="311" y="37"/>
                  </a:lnTo>
                  <a:lnTo>
                    <a:pt x="311" y="37"/>
                  </a:lnTo>
                  <a:lnTo>
                    <a:pt x="338" y="44"/>
                  </a:lnTo>
                  <a:lnTo>
                    <a:pt x="362" y="51"/>
                  </a:lnTo>
                  <a:lnTo>
                    <a:pt x="387" y="60"/>
                  </a:lnTo>
                  <a:lnTo>
                    <a:pt x="400" y="66"/>
                  </a:lnTo>
                  <a:lnTo>
                    <a:pt x="412" y="72"/>
                  </a:lnTo>
                  <a:lnTo>
                    <a:pt x="412" y="72"/>
                  </a:lnTo>
                  <a:lnTo>
                    <a:pt x="438" y="85"/>
                  </a:lnTo>
                  <a:lnTo>
                    <a:pt x="464" y="100"/>
                  </a:lnTo>
                  <a:lnTo>
                    <a:pt x="513" y="130"/>
                  </a:lnTo>
                  <a:lnTo>
                    <a:pt x="523" y="136"/>
                  </a:lnTo>
                  <a:lnTo>
                    <a:pt x="529" y="127"/>
                  </a:lnTo>
                  <a:lnTo>
                    <a:pt x="529" y="127"/>
                  </a:lnTo>
                  <a:lnTo>
                    <a:pt x="540" y="113"/>
                  </a:lnTo>
                  <a:lnTo>
                    <a:pt x="551" y="101"/>
                  </a:lnTo>
                  <a:lnTo>
                    <a:pt x="563" y="89"/>
                  </a:lnTo>
                  <a:lnTo>
                    <a:pt x="574" y="79"/>
                  </a:lnTo>
                  <a:lnTo>
                    <a:pt x="587" y="70"/>
                  </a:lnTo>
                  <a:lnTo>
                    <a:pt x="599" y="60"/>
                  </a:lnTo>
                  <a:lnTo>
                    <a:pt x="611" y="52"/>
                  </a:lnTo>
                  <a:lnTo>
                    <a:pt x="625" y="45"/>
                  </a:lnTo>
                  <a:lnTo>
                    <a:pt x="625" y="45"/>
                  </a:lnTo>
                  <a:lnTo>
                    <a:pt x="642" y="37"/>
                  </a:lnTo>
                  <a:lnTo>
                    <a:pt x="661" y="29"/>
                  </a:lnTo>
                  <a:lnTo>
                    <a:pt x="680" y="23"/>
                  </a:lnTo>
                  <a:lnTo>
                    <a:pt x="698" y="18"/>
                  </a:lnTo>
                  <a:lnTo>
                    <a:pt x="734" y="10"/>
                  </a:lnTo>
                  <a:lnTo>
                    <a:pt x="767" y="4"/>
                  </a:lnTo>
                  <a:lnTo>
                    <a:pt x="767" y="4"/>
                  </a:lnTo>
                  <a:lnTo>
                    <a:pt x="790" y="1"/>
                  </a:lnTo>
                  <a:lnTo>
                    <a:pt x="813" y="0"/>
                  </a:lnTo>
                  <a:lnTo>
                    <a:pt x="813" y="0"/>
                  </a:lnTo>
                  <a:lnTo>
                    <a:pt x="826" y="0"/>
                  </a:lnTo>
                  <a:lnTo>
                    <a:pt x="841" y="1"/>
                  </a:lnTo>
                  <a:lnTo>
                    <a:pt x="868" y="5"/>
                  </a:lnTo>
                  <a:lnTo>
                    <a:pt x="894" y="10"/>
                  </a:lnTo>
                  <a:lnTo>
                    <a:pt x="922" y="16"/>
                  </a:lnTo>
                  <a:lnTo>
                    <a:pt x="922" y="16"/>
                  </a:lnTo>
                  <a:lnTo>
                    <a:pt x="935" y="19"/>
                  </a:lnTo>
                  <a:lnTo>
                    <a:pt x="947" y="23"/>
                  </a:lnTo>
                  <a:lnTo>
                    <a:pt x="959" y="28"/>
                  </a:lnTo>
                  <a:lnTo>
                    <a:pt x="971" y="35"/>
                  </a:lnTo>
                  <a:lnTo>
                    <a:pt x="982" y="42"/>
                  </a:lnTo>
                  <a:lnTo>
                    <a:pt x="994" y="49"/>
                  </a:lnTo>
                  <a:lnTo>
                    <a:pt x="1004" y="57"/>
                  </a:lnTo>
                  <a:lnTo>
                    <a:pt x="1013" y="67"/>
                  </a:lnTo>
                  <a:lnTo>
                    <a:pt x="1022" y="77"/>
                  </a:lnTo>
                  <a:lnTo>
                    <a:pt x="1030" y="87"/>
                  </a:lnTo>
                  <a:lnTo>
                    <a:pt x="1037" y="99"/>
                  </a:lnTo>
                  <a:lnTo>
                    <a:pt x="1043" y="110"/>
                  </a:lnTo>
                  <a:lnTo>
                    <a:pt x="1047" y="122"/>
                  </a:lnTo>
                  <a:lnTo>
                    <a:pt x="1050" y="135"/>
                  </a:lnTo>
                  <a:lnTo>
                    <a:pt x="1052" y="148"/>
                  </a:lnTo>
                  <a:lnTo>
                    <a:pt x="1052" y="163"/>
                  </a:lnTo>
                  <a:lnTo>
                    <a:pt x="1052" y="163"/>
                  </a:lnTo>
                  <a:lnTo>
                    <a:pt x="1050" y="183"/>
                  </a:lnTo>
                  <a:lnTo>
                    <a:pt x="1047" y="203"/>
                  </a:lnTo>
                  <a:lnTo>
                    <a:pt x="1041" y="221"/>
                  </a:lnTo>
                  <a:lnTo>
                    <a:pt x="1034" y="237"/>
                  </a:lnTo>
                  <a:lnTo>
                    <a:pt x="1025" y="252"/>
                  </a:lnTo>
                  <a:lnTo>
                    <a:pt x="1014" y="264"/>
                  </a:lnTo>
                  <a:lnTo>
                    <a:pt x="1003" y="275"/>
                  </a:lnTo>
                  <a:lnTo>
                    <a:pt x="991" y="285"/>
                  </a:lnTo>
                  <a:lnTo>
                    <a:pt x="978" y="293"/>
                  </a:lnTo>
                  <a:lnTo>
                    <a:pt x="965" y="300"/>
                  </a:lnTo>
                  <a:lnTo>
                    <a:pt x="951" y="306"/>
                  </a:lnTo>
                  <a:lnTo>
                    <a:pt x="938" y="311"/>
                  </a:lnTo>
                  <a:lnTo>
                    <a:pt x="924" y="316"/>
                  </a:lnTo>
                  <a:lnTo>
                    <a:pt x="912" y="320"/>
                  </a:lnTo>
                  <a:lnTo>
                    <a:pt x="887" y="324"/>
                  </a:lnTo>
                  <a:lnTo>
                    <a:pt x="887" y="324"/>
                  </a:lnTo>
                  <a:lnTo>
                    <a:pt x="871" y="326"/>
                  </a:lnTo>
                  <a:lnTo>
                    <a:pt x="854" y="327"/>
                  </a:lnTo>
                  <a:lnTo>
                    <a:pt x="854" y="327"/>
                  </a:lnTo>
                  <a:lnTo>
                    <a:pt x="841" y="326"/>
                  </a:lnTo>
                  <a:lnTo>
                    <a:pt x="827" y="325"/>
                  </a:lnTo>
                  <a:lnTo>
                    <a:pt x="799" y="321"/>
                  </a:lnTo>
                  <a:lnTo>
                    <a:pt x="769" y="315"/>
                  </a:lnTo>
                  <a:lnTo>
                    <a:pt x="740" y="305"/>
                  </a:lnTo>
                  <a:lnTo>
                    <a:pt x="711" y="294"/>
                  </a:lnTo>
                  <a:lnTo>
                    <a:pt x="681" y="281"/>
                  </a:lnTo>
                  <a:lnTo>
                    <a:pt x="652" y="265"/>
                  </a:lnTo>
                  <a:lnTo>
                    <a:pt x="623" y="246"/>
                  </a:lnTo>
                  <a:lnTo>
                    <a:pt x="623" y="246"/>
                  </a:lnTo>
                  <a:lnTo>
                    <a:pt x="597" y="229"/>
                  </a:lnTo>
                  <a:lnTo>
                    <a:pt x="571" y="209"/>
                  </a:lnTo>
                  <a:lnTo>
                    <a:pt x="571" y="209"/>
                  </a:lnTo>
                  <a:lnTo>
                    <a:pt x="541" y="187"/>
                  </a:lnTo>
                  <a:lnTo>
                    <a:pt x="531" y="179"/>
                  </a:lnTo>
                  <a:lnTo>
                    <a:pt x="524" y="190"/>
                  </a:lnTo>
                  <a:lnTo>
                    <a:pt x="524" y="190"/>
                  </a:lnTo>
                  <a:lnTo>
                    <a:pt x="500" y="227"/>
                  </a:lnTo>
                  <a:lnTo>
                    <a:pt x="500" y="227"/>
                  </a:lnTo>
                  <a:lnTo>
                    <a:pt x="482" y="256"/>
                  </a:lnTo>
                  <a:lnTo>
                    <a:pt x="482" y="256"/>
                  </a:lnTo>
                  <a:lnTo>
                    <a:pt x="479" y="259"/>
                  </a:lnTo>
                  <a:lnTo>
                    <a:pt x="476" y="262"/>
                  </a:lnTo>
                  <a:lnTo>
                    <a:pt x="473" y="263"/>
                  </a:lnTo>
                  <a:lnTo>
                    <a:pt x="469" y="263"/>
                  </a:lnTo>
                  <a:lnTo>
                    <a:pt x="469" y="263"/>
                  </a:lnTo>
                  <a:lnTo>
                    <a:pt x="464" y="263"/>
                  </a:lnTo>
                  <a:lnTo>
                    <a:pt x="458" y="261"/>
                  </a:lnTo>
                  <a:lnTo>
                    <a:pt x="455" y="258"/>
                  </a:lnTo>
                  <a:lnTo>
                    <a:pt x="452" y="254"/>
                  </a:lnTo>
                  <a:lnTo>
                    <a:pt x="452" y="254"/>
                  </a:lnTo>
                  <a:lnTo>
                    <a:pt x="451" y="251"/>
                  </a:lnTo>
                  <a:lnTo>
                    <a:pt x="450" y="247"/>
                  </a:lnTo>
                  <a:lnTo>
                    <a:pt x="451" y="244"/>
                  </a:lnTo>
                  <a:lnTo>
                    <a:pt x="453" y="240"/>
                  </a:lnTo>
                  <a:lnTo>
                    <a:pt x="453" y="240"/>
                  </a:lnTo>
                  <a:lnTo>
                    <a:pt x="474" y="208"/>
                  </a:lnTo>
                  <a:lnTo>
                    <a:pt x="474" y="208"/>
                  </a:lnTo>
                  <a:lnTo>
                    <a:pt x="498" y="172"/>
                  </a:lnTo>
                  <a:lnTo>
                    <a:pt x="504" y="162"/>
                  </a:lnTo>
                  <a:lnTo>
                    <a:pt x="477" y="144"/>
                  </a:lnTo>
                  <a:lnTo>
                    <a:pt x="477" y="144"/>
                  </a:lnTo>
                  <a:lnTo>
                    <a:pt x="445" y="123"/>
                  </a:lnTo>
                  <a:lnTo>
                    <a:pt x="429" y="113"/>
                  </a:lnTo>
                  <a:lnTo>
                    <a:pt x="412" y="104"/>
                  </a:lnTo>
                  <a:lnTo>
                    <a:pt x="394" y="95"/>
                  </a:lnTo>
                  <a:lnTo>
                    <a:pt x="377" y="86"/>
                  </a:lnTo>
                  <a:lnTo>
                    <a:pt x="359" y="80"/>
                  </a:lnTo>
                  <a:lnTo>
                    <a:pt x="343" y="75"/>
                  </a:lnTo>
                  <a:lnTo>
                    <a:pt x="335" y="74"/>
                  </a:lnTo>
                  <a:lnTo>
                    <a:pt x="335" y="74"/>
                  </a:lnTo>
                  <a:lnTo>
                    <a:pt x="310" y="68"/>
                  </a:lnTo>
                  <a:lnTo>
                    <a:pt x="284" y="63"/>
                  </a:lnTo>
                  <a:lnTo>
                    <a:pt x="256" y="58"/>
                  </a:lnTo>
                  <a:lnTo>
                    <a:pt x="243" y="57"/>
                  </a:lnTo>
                  <a:lnTo>
                    <a:pt x="229" y="57"/>
                  </a:lnTo>
                  <a:lnTo>
                    <a:pt x="229" y="57"/>
                  </a:lnTo>
                  <a:lnTo>
                    <a:pt x="213" y="57"/>
                  </a:lnTo>
                  <a:lnTo>
                    <a:pt x="196" y="59"/>
                  </a:lnTo>
                  <a:lnTo>
                    <a:pt x="182" y="64"/>
                  </a:lnTo>
                  <a:lnTo>
                    <a:pt x="167" y="68"/>
                  </a:lnTo>
                  <a:lnTo>
                    <a:pt x="167" y="68"/>
                  </a:lnTo>
                  <a:lnTo>
                    <a:pt x="156" y="72"/>
                  </a:lnTo>
                  <a:lnTo>
                    <a:pt x="142" y="76"/>
                  </a:lnTo>
                  <a:lnTo>
                    <a:pt x="142" y="76"/>
                  </a:lnTo>
                  <a:lnTo>
                    <a:pt x="128" y="81"/>
                  </a:lnTo>
                  <a:lnTo>
                    <a:pt x="115" y="86"/>
                  </a:lnTo>
                  <a:lnTo>
                    <a:pt x="101" y="91"/>
                  </a:lnTo>
                  <a:lnTo>
                    <a:pt x="89" y="99"/>
                  </a:lnTo>
                  <a:lnTo>
                    <a:pt x="89" y="99"/>
                  </a:lnTo>
                  <a:lnTo>
                    <a:pt x="81" y="106"/>
                  </a:lnTo>
                  <a:lnTo>
                    <a:pt x="74" y="112"/>
                  </a:lnTo>
                  <a:lnTo>
                    <a:pt x="68" y="119"/>
                  </a:lnTo>
                  <a:lnTo>
                    <a:pt x="63" y="127"/>
                  </a:lnTo>
                  <a:lnTo>
                    <a:pt x="55" y="143"/>
                  </a:lnTo>
                  <a:lnTo>
                    <a:pt x="47" y="159"/>
                  </a:lnTo>
                  <a:lnTo>
                    <a:pt x="44" y="166"/>
                  </a:lnTo>
                  <a:lnTo>
                    <a:pt x="44" y="166"/>
                  </a:lnTo>
                  <a:lnTo>
                    <a:pt x="40" y="175"/>
                  </a:lnTo>
                  <a:lnTo>
                    <a:pt x="37" y="184"/>
                  </a:lnTo>
                  <a:lnTo>
                    <a:pt x="33" y="207"/>
                  </a:lnTo>
                  <a:lnTo>
                    <a:pt x="30" y="231"/>
                  </a:lnTo>
                  <a:lnTo>
                    <a:pt x="29" y="256"/>
                  </a:lnTo>
                  <a:lnTo>
                    <a:pt x="30" y="281"/>
                  </a:lnTo>
                  <a:lnTo>
                    <a:pt x="33" y="304"/>
                  </a:lnTo>
                  <a:lnTo>
                    <a:pt x="35" y="316"/>
                  </a:lnTo>
                  <a:lnTo>
                    <a:pt x="38" y="326"/>
                  </a:lnTo>
                  <a:lnTo>
                    <a:pt x="41" y="335"/>
                  </a:lnTo>
                  <a:lnTo>
                    <a:pt x="45" y="344"/>
                  </a:lnTo>
                  <a:lnTo>
                    <a:pt x="45" y="344"/>
                  </a:lnTo>
                  <a:lnTo>
                    <a:pt x="49" y="353"/>
                  </a:lnTo>
                  <a:lnTo>
                    <a:pt x="55" y="360"/>
                  </a:lnTo>
                  <a:lnTo>
                    <a:pt x="60" y="366"/>
                  </a:lnTo>
                  <a:lnTo>
                    <a:pt x="65" y="372"/>
                  </a:lnTo>
                  <a:lnTo>
                    <a:pt x="71" y="378"/>
                  </a:lnTo>
                  <a:lnTo>
                    <a:pt x="77" y="382"/>
                  </a:lnTo>
                  <a:lnTo>
                    <a:pt x="92" y="391"/>
                  </a:lnTo>
                  <a:lnTo>
                    <a:pt x="92" y="391"/>
                  </a:lnTo>
                  <a:lnTo>
                    <a:pt x="97" y="394"/>
                  </a:lnTo>
                  <a:lnTo>
                    <a:pt x="101" y="397"/>
                  </a:lnTo>
                  <a:lnTo>
                    <a:pt x="108" y="390"/>
                  </a:lnTo>
                  <a:lnTo>
                    <a:pt x="109" y="393"/>
                  </a:lnTo>
                  <a:lnTo>
                    <a:pt x="109" y="393"/>
                  </a:lnTo>
                  <a:lnTo>
                    <a:pt x="112" y="393"/>
                  </a:lnTo>
                  <a:lnTo>
                    <a:pt x="112" y="393"/>
                  </a:lnTo>
                  <a:lnTo>
                    <a:pt x="117" y="394"/>
                  </a:lnTo>
                  <a:lnTo>
                    <a:pt x="121" y="395"/>
                  </a:lnTo>
                  <a:lnTo>
                    <a:pt x="123" y="397"/>
                  </a:lnTo>
                  <a:lnTo>
                    <a:pt x="125" y="400"/>
                  </a:lnTo>
                  <a:lnTo>
                    <a:pt x="127" y="405"/>
                  </a:lnTo>
                  <a:lnTo>
                    <a:pt x="127" y="410"/>
                  </a:lnTo>
                  <a:lnTo>
                    <a:pt x="127" y="410"/>
                  </a:lnTo>
                  <a:lnTo>
                    <a:pt x="127" y="413"/>
                  </a:lnTo>
                  <a:lnTo>
                    <a:pt x="125" y="419"/>
                  </a:lnTo>
                  <a:lnTo>
                    <a:pt x="123" y="421"/>
                  </a:lnTo>
                  <a:lnTo>
                    <a:pt x="121" y="423"/>
                  </a:lnTo>
                  <a:lnTo>
                    <a:pt x="117" y="425"/>
                  </a:lnTo>
                  <a:lnTo>
                    <a:pt x="112" y="425"/>
                  </a:lnTo>
                  <a:lnTo>
                    <a:pt x="112" y="425"/>
                  </a:lnTo>
                  <a:lnTo>
                    <a:pt x="103" y="426"/>
                  </a:lnTo>
                  <a:lnTo>
                    <a:pt x="103" y="426"/>
                  </a:lnTo>
                  <a:lnTo>
                    <a:pt x="96" y="426"/>
                  </a:lnTo>
                  <a:lnTo>
                    <a:pt x="96" y="426"/>
                  </a:lnTo>
                  <a:close/>
                  <a:moveTo>
                    <a:pt x="819" y="29"/>
                  </a:moveTo>
                  <a:lnTo>
                    <a:pt x="819" y="29"/>
                  </a:lnTo>
                  <a:lnTo>
                    <a:pt x="805" y="31"/>
                  </a:lnTo>
                  <a:lnTo>
                    <a:pt x="788" y="32"/>
                  </a:lnTo>
                  <a:lnTo>
                    <a:pt x="771" y="34"/>
                  </a:lnTo>
                  <a:lnTo>
                    <a:pt x="754" y="37"/>
                  </a:lnTo>
                  <a:lnTo>
                    <a:pt x="736" y="41"/>
                  </a:lnTo>
                  <a:lnTo>
                    <a:pt x="717" y="46"/>
                  </a:lnTo>
                  <a:lnTo>
                    <a:pt x="675" y="58"/>
                  </a:lnTo>
                  <a:lnTo>
                    <a:pt x="675" y="58"/>
                  </a:lnTo>
                  <a:lnTo>
                    <a:pt x="659" y="65"/>
                  </a:lnTo>
                  <a:lnTo>
                    <a:pt x="643" y="72"/>
                  </a:lnTo>
                  <a:lnTo>
                    <a:pt x="628" y="80"/>
                  </a:lnTo>
                  <a:lnTo>
                    <a:pt x="613" y="90"/>
                  </a:lnTo>
                  <a:lnTo>
                    <a:pt x="599" y="101"/>
                  </a:lnTo>
                  <a:lnTo>
                    <a:pt x="586" y="113"/>
                  </a:lnTo>
                  <a:lnTo>
                    <a:pt x="572" y="127"/>
                  </a:lnTo>
                  <a:lnTo>
                    <a:pt x="559" y="142"/>
                  </a:lnTo>
                  <a:lnTo>
                    <a:pt x="550" y="152"/>
                  </a:lnTo>
                  <a:lnTo>
                    <a:pt x="562" y="160"/>
                  </a:lnTo>
                  <a:lnTo>
                    <a:pt x="562" y="160"/>
                  </a:lnTo>
                  <a:lnTo>
                    <a:pt x="582" y="174"/>
                  </a:lnTo>
                  <a:lnTo>
                    <a:pt x="602" y="190"/>
                  </a:lnTo>
                  <a:lnTo>
                    <a:pt x="602" y="190"/>
                  </a:lnTo>
                  <a:lnTo>
                    <a:pt x="632" y="213"/>
                  </a:lnTo>
                  <a:lnTo>
                    <a:pt x="648" y="224"/>
                  </a:lnTo>
                  <a:lnTo>
                    <a:pt x="664" y="234"/>
                  </a:lnTo>
                  <a:lnTo>
                    <a:pt x="664" y="234"/>
                  </a:lnTo>
                  <a:lnTo>
                    <a:pt x="688" y="246"/>
                  </a:lnTo>
                  <a:lnTo>
                    <a:pt x="704" y="255"/>
                  </a:lnTo>
                  <a:lnTo>
                    <a:pt x="723" y="264"/>
                  </a:lnTo>
                  <a:lnTo>
                    <a:pt x="744" y="272"/>
                  </a:lnTo>
                  <a:lnTo>
                    <a:pt x="765" y="279"/>
                  </a:lnTo>
                  <a:lnTo>
                    <a:pt x="787" y="286"/>
                  </a:lnTo>
                  <a:lnTo>
                    <a:pt x="797" y="288"/>
                  </a:lnTo>
                  <a:lnTo>
                    <a:pt x="808" y="289"/>
                  </a:lnTo>
                  <a:lnTo>
                    <a:pt x="808" y="289"/>
                  </a:lnTo>
                  <a:lnTo>
                    <a:pt x="834" y="291"/>
                  </a:lnTo>
                  <a:lnTo>
                    <a:pt x="859" y="292"/>
                  </a:lnTo>
                  <a:lnTo>
                    <a:pt x="859" y="292"/>
                  </a:lnTo>
                  <a:lnTo>
                    <a:pt x="882" y="291"/>
                  </a:lnTo>
                  <a:lnTo>
                    <a:pt x="903" y="289"/>
                  </a:lnTo>
                  <a:lnTo>
                    <a:pt x="922" y="285"/>
                  </a:lnTo>
                  <a:lnTo>
                    <a:pt x="940" y="279"/>
                  </a:lnTo>
                  <a:lnTo>
                    <a:pt x="955" y="273"/>
                  </a:lnTo>
                  <a:lnTo>
                    <a:pt x="970" y="265"/>
                  </a:lnTo>
                  <a:lnTo>
                    <a:pt x="983" y="255"/>
                  </a:lnTo>
                  <a:lnTo>
                    <a:pt x="994" y="243"/>
                  </a:lnTo>
                  <a:lnTo>
                    <a:pt x="994" y="243"/>
                  </a:lnTo>
                  <a:lnTo>
                    <a:pt x="1001" y="233"/>
                  </a:lnTo>
                  <a:lnTo>
                    <a:pt x="1007" y="222"/>
                  </a:lnTo>
                  <a:lnTo>
                    <a:pt x="1012" y="209"/>
                  </a:lnTo>
                  <a:lnTo>
                    <a:pt x="1016" y="197"/>
                  </a:lnTo>
                  <a:lnTo>
                    <a:pt x="1019" y="182"/>
                  </a:lnTo>
                  <a:lnTo>
                    <a:pt x="1021" y="169"/>
                  </a:lnTo>
                  <a:lnTo>
                    <a:pt x="1021" y="156"/>
                  </a:lnTo>
                  <a:lnTo>
                    <a:pt x="1020" y="142"/>
                  </a:lnTo>
                  <a:lnTo>
                    <a:pt x="1020" y="142"/>
                  </a:lnTo>
                  <a:lnTo>
                    <a:pt x="1019" y="134"/>
                  </a:lnTo>
                  <a:lnTo>
                    <a:pt x="1016" y="127"/>
                  </a:lnTo>
                  <a:lnTo>
                    <a:pt x="1014" y="119"/>
                  </a:lnTo>
                  <a:lnTo>
                    <a:pt x="1010" y="113"/>
                  </a:lnTo>
                  <a:lnTo>
                    <a:pt x="1007" y="107"/>
                  </a:lnTo>
                  <a:lnTo>
                    <a:pt x="1002" y="101"/>
                  </a:lnTo>
                  <a:lnTo>
                    <a:pt x="997" y="96"/>
                  </a:lnTo>
                  <a:lnTo>
                    <a:pt x="991" y="91"/>
                  </a:lnTo>
                  <a:lnTo>
                    <a:pt x="991" y="91"/>
                  </a:lnTo>
                  <a:lnTo>
                    <a:pt x="973" y="79"/>
                  </a:lnTo>
                  <a:lnTo>
                    <a:pt x="973" y="79"/>
                  </a:lnTo>
                  <a:lnTo>
                    <a:pt x="956" y="67"/>
                  </a:lnTo>
                  <a:lnTo>
                    <a:pt x="947" y="60"/>
                  </a:lnTo>
                  <a:lnTo>
                    <a:pt x="938" y="55"/>
                  </a:lnTo>
                  <a:lnTo>
                    <a:pt x="938" y="55"/>
                  </a:lnTo>
                  <a:lnTo>
                    <a:pt x="926" y="50"/>
                  </a:lnTo>
                  <a:lnTo>
                    <a:pt x="914" y="46"/>
                  </a:lnTo>
                  <a:lnTo>
                    <a:pt x="889" y="39"/>
                  </a:lnTo>
                  <a:lnTo>
                    <a:pt x="865" y="35"/>
                  </a:lnTo>
                  <a:lnTo>
                    <a:pt x="849" y="32"/>
                  </a:lnTo>
                  <a:lnTo>
                    <a:pt x="849" y="32"/>
                  </a:lnTo>
                  <a:lnTo>
                    <a:pt x="834" y="31"/>
                  </a:lnTo>
                  <a:lnTo>
                    <a:pt x="819" y="29"/>
                  </a:lnTo>
                  <a:lnTo>
                    <a:pt x="819" y="29"/>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grpSp>
      <p:sp>
        <p:nvSpPr>
          <p:cNvPr id="140" name="Freeform 5"/>
          <p:cNvSpPr/>
          <p:nvPr/>
        </p:nvSpPr>
        <p:spPr bwMode="auto">
          <a:xfrm>
            <a:off x="1490427" y="2335373"/>
            <a:ext cx="708938" cy="43093"/>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tx1">
              <a:lumMod val="65000"/>
              <a:lumOff val="35000"/>
            </a:schemeClr>
          </a:solidFill>
          <a:ln>
            <a:solidFill>
              <a:schemeClr val="bg1"/>
            </a:solidFill>
          </a:ln>
        </p:spPr>
        <p:txBody>
          <a:bodyPr vert="horz" wrap="square" lIns="68580" tIns="34290" rIns="68580" bIns="34290" numCol="1" anchor="t" anchorCtr="0" compatLnSpc="1"/>
          <a:lstStyle/>
          <a:p>
            <a:endParaRPr lang="zh-CN" altLang="en-US">
              <a:solidFill>
                <a:schemeClr val="tx1">
                  <a:lumMod val="75000"/>
                  <a:lumOff val="25000"/>
                </a:schemeClr>
              </a:solidFill>
            </a:endParaRPr>
          </a:p>
        </p:txBody>
      </p:sp>
      <p:sp>
        <p:nvSpPr>
          <p:cNvPr id="141" name="文本框 140"/>
          <p:cNvSpPr txBox="1"/>
          <p:nvPr/>
        </p:nvSpPr>
        <p:spPr>
          <a:xfrm>
            <a:off x="1513182" y="2390705"/>
            <a:ext cx="687136" cy="392536"/>
          </a:xfrm>
          <a:prstGeom prst="rect">
            <a:avLst/>
          </a:prstGeom>
          <a:noFill/>
        </p:spPr>
        <p:txBody>
          <a:bodyPr wrap="square" lIns="68580" tIns="34290" rIns="68580" bIns="34290" rtlCol="0">
            <a:spAutoFit/>
          </a:bodyPr>
          <a:lstStyle/>
          <a:p>
            <a:r>
              <a:rPr lang="zh-CN" altLang="en-US" sz="2100" dirty="0">
                <a:solidFill>
                  <a:schemeClr val="bg1"/>
                </a:solidFill>
                <a:latin typeface="方正静蕾简体" pitchFamily="2" charset="-122"/>
                <a:ea typeface="方正静蕾简体" pitchFamily="2" charset="-122"/>
              </a:rPr>
              <a:t>Text</a:t>
            </a:r>
          </a:p>
        </p:txBody>
      </p:sp>
      <p:sp>
        <p:nvSpPr>
          <p:cNvPr id="142" name="Freeform 5"/>
          <p:cNvSpPr/>
          <p:nvPr/>
        </p:nvSpPr>
        <p:spPr bwMode="auto">
          <a:xfrm>
            <a:off x="3368479" y="2791230"/>
            <a:ext cx="708938" cy="43093"/>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tx1">
              <a:lumMod val="65000"/>
              <a:lumOff val="35000"/>
            </a:schemeClr>
          </a:solidFill>
          <a:ln>
            <a:solidFill>
              <a:schemeClr val="bg1"/>
            </a:solidFill>
          </a:ln>
        </p:spPr>
        <p:txBody>
          <a:bodyPr vert="horz" wrap="square" lIns="68580" tIns="34290" rIns="68580" bIns="34290" numCol="1" anchor="t" anchorCtr="0" compatLnSpc="1"/>
          <a:lstStyle/>
          <a:p>
            <a:endParaRPr lang="zh-CN" altLang="en-US">
              <a:solidFill>
                <a:schemeClr val="tx1">
                  <a:lumMod val="75000"/>
                  <a:lumOff val="25000"/>
                </a:schemeClr>
              </a:solidFill>
            </a:endParaRPr>
          </a:p>
        </p:txBody>
      </p:sp>
      <p:sp>
        <p:nvSpPr>
          <p:cNvPr id="143" name="文本框 142"/>
          <p:cNvSpPr txBox="1"/>
          <p:nvPr/>
        </p:nvSpPr>
        <p:spPr>
          <a:xfrm>
            <a:off x="3391233" y="2846562"/>
            <a:ext cx="687136" cy="392536"/>
          </a:xfrm>
          <a:prstGeom prst="rect">
            <a:avLst/>
          </a:prstGeom>
          <a:noFill/>
        </p:spPr>
        <p:txBody>
          <a:bodyPr wrap="square" lIns="68580" tIns="34290" rIns="68580" bIns="34290" rtlCol="0">
            <a:spAutoFit/>
          </a:bodyPr>
          <a:lstStyle/>
          <a:p>
            <a:r>
              <a:rPr lang="zh-CN" altLang="en-US" sz="2100" dirty="0">
                <a:solidFill>
                  <a:schemeClr val="bg1"/>
                </a:solidFill>
                <a:latin typeface="方正静蕾简体" pitchFamily="2" charset="-122"/>
                <a:ea typeface="方正静蕾简体" pitchFamily="2" charset="-122"/>
              </a:rPr>
              <a:t>Text</a:t>
            </a:r>
          </a:p>
        </p:txBody>
      </p:sp>
      <p:sp>
        <p:nvSpPr>
          <p:cNvPr id="144" name="Freeform 5"/>
          <p:cNvSpPr/>
          <p:nvPr/>
        </p:nvSpPr>
        <p:spPr bwMode="auto">
          <a:xfrm>
            <a:off x="5128779" y="2382738"/>
            <a:ext cx="708938" cy="43093"/>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tx1">
              <a:lumMod val="65000"/>
              <a:lumOff val="35000"/>
            </a:schemeClr>
          </a:solidFill>
          <a:ln>
            <a:solidFill>
              <a:schemeClr val="bg1"/>
            </a:solidFill>
          </a:ln>
        </p:spPr>
        <p:txBody>
          <a:bodyPr vert="horz" wrap="square" lIns="68580" tIns="34290" rIns="68580" bIns="34290" numCol="1" anchor="t" anchorCtr="0" compatLnSpc="1"/>
          <a:lstStyle/>
          <a:p>
            <a:endParaRPr lang="zh-CN" altLang="en-US">
              <a:solidFill>
                <a:schemeClr val="tx1">
                  <a:lumMod val="75000"/>
                  <a:lumOff val="25000"/>
                </a:schemeClr>
              </a:solidFill>
            </a:endParaRPr>
          </a:p>
        </p:txBody>
      </p:sp>
      <p:sp>
        <p:nvSpPr>
          <p:cNvPr id="145" name="文本框 144"/>
          <p:cNvSpPr txBox="1"/>
          <p:nvPr/>
        </p:nvSpPr>
        <p:spPr>
          <a:xfrm>
            <a:off x="5151534" y="2438070"/>
            <a:ext cx="687136" cy="392536"/>
          </a:xfrm>
          <a:prstGeom prst="rect">
            <a:avLst/>
          </a:prstGeom>
          <a:noFill/>
        </p:spPr>
        <p:txBody>
          <a:bodyPr wrap="square" lIns="68580" tIns="34290" rIns="68580" bIns="34290" rtlCol="0">
            <a:spAutoFit/>
          </a:bodyPr>
          <a:lstStyle/>
          <a:p>
            <a:r>
              <a:rPr lang="zh-CN" altLang="en-US" sz="2100" dirty="0">
                <a:solidFill>
                  <a:schemeClr val="bg1"/>
                </a:solidFill>
                <a:latin typeface="方正静蕾简体" pitchFamily="2" charset="-122"/>
                <a:ea typeface="方正静蕾简体" pitchFamily="2" charset="-122"/>
              </a:rPr>
              <a:t>Text</a:t>
            </a:r>
          </a:p>
        </p:txBody>
      </p:sp>
      <p:sp>
        <p:nvSpPr>
          <p:cNvPr id="146" name="Freeform 5"/>
          <p:cNvSpPr/>
          <p:nvPr/>
        </p:nvSpPr>
        <p:spPr bwMode="auto">
          <a:xfrm>
            <a:off x="6904295" y="2451933"/>
            <a:ext cx="708938" cy="43093"/>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tx1">
              <a:lumMod val="65000"/>
              <a:lumOff val="35000"/>
            </a:schemeClr>
          </a:solidFill>
          <a:ln>
            <a:solidFill>
              <a:schemeClr val="bg1"/>
            </a:solidFill>
          </a:ln>
        </p:spPr>
        <p:txBody>
          <a:bodyPr vert="horz" wrap="square" lIns="68580" tIns="34290" rIns="68580" bIns="34290" numCol="1" anchor="t" anchorCtr="0" compatLnSpc="1"/>
          <a:lstStyle/>
          <a:p>
            <a:endParaRPr lang="zh-CN" altLang="en-US">
              <a:solidFill>
                <a:schemeClr val="tx1">
                  <a:lumMod val="75000"/>
                  <a:lumOff val="25000"/>
                </a:schemeClr>
              </a:solidFill>
            </a:endParaRPr>
          </a:p>
        </p:txBody>
      </p:sp>
      <p:sp>
        <p:nvSpPr>
          <p:cNvPr id="147" name="文本框 146"/>
          <p:cNvSpPr txBox="1"/>
          <p:nvPr/>
        </p:nvSpPr>
        <p:spPr>
          <a:xfrm>
            <a:off x="6927050" y="2507266"/>
            <a:ext cx="687136" cy="392536"/>
          </a:xfrm>
          <a:prstGeom prst="rect">
            <a:avLst/>
          </a:prstGeom>
          <a:noFill/>
        </p:spPr>
        <p:txBody>
          <a:bodyPr wrap="square" lIns="68580" tIns="34290" rIns="68580" bIns="34290" rtlCol="0">
            <a:spAutoFit/>
          </a:bodyPr>
          <a:lstStyle/>
          <a:p>
            <a:r>
              <a:rPr lang="zh-CN" altLang="en-US" sz="2100" dirty="0">
                <a:solidFill>
                  <a:schemeClr val="bg1"/>
                </a:solidFill>
                <a:latin typeface="方正静蕾简体" pitchFamily="2" charset="-122"/>
                <a:ea typeface="方正静蕾简体" pitchFamily="2" charset="-122"/>
              </a:rPr>
              <a:t>Text</a:t>
            </a:r>
          </a:p>
        </p:txBody>
      </p:sp>
      <p:sp>
        <p:nvSpPr>
          <p:cNvPr id="148" name="文本框 147"/>
          <p:cNvSpPr txBox="1"/>
          <p:nvPr/>
        </p:nvSpPr>
        <p:spPr>
          <a:xfrm>
            <a:off x="325384" y="3450431"/>
            <a:ext cx="2462000" cy="346249"/>
          </a:xfrm>
          <a:prstGeom prst="rect">
            <a:avLst/>
          </a:prstGeom>
          <a:noFill/>
        </p:spPr>
        <p:txBody>
          <a:bodyPr wrap="square" lIns="68580" tIns="34290" rIns="68580" bIns="34290" rtlCol="0">
            <a:spAutoFit/>
          </a:bodyPr>
          <a:lstStyle/>
          <a:p>
            <a:r>
              <a:rPr lang="zh-CN" altLang="en-US" sz="900" dirty="0">
                <a:solidFill>
                  <a:schemeClr val="tx1">
                    <a:lumMod val="75000"/>
                    <a:lumOff val="25000"/>
                  </a:schemeClr>
                </a:solidFill>
                <a:latin typeface="微软雅黑" pitchFamily="34" charset="-122"/>
                <a:ea typeface="微软雅黑" pitchFamily="34" charset="-122"/>
              </a:rPr>
              <a:t>Click here to add a text description</a:t>
            </a:r>
            <a:endParaRPr lang="en-US" altLang="zh-CN" sz="900" dirty="0">
              <a:solidFill>
                <a:schemeClr val="tx1">
                  <a:lumMod val="75000"/>
                  <a:lumOff val="25000"/>
                </a:schemeClr>
              </a:solidFill>
              <a:latin typeface="微软雅黑" pitchFamily="34" charset="-122"/>
              <a:ea typeface="微软雅黑" pitchFamily="34" charset="-122"/>
            </a:endParaRPr>
          </a:p>
          <a:p>
            <a:r>
              <a:rPr lang="zh-CN" altLang="en-US" sz="900" dirty="0">
                <a:solidFill>
                  <a:schemeClr val="tx1">
                    <a:lumMod val="75000"/>
                    <a:lumOff val="25000"/>
                  </a:schemeClr>
                </a:solidFill>
                <a:latin typeface="微软雅黑" pitchFamily="34" charset="-122"/>
                <a:ea typeface="微软雅黑" pitchFamily="34" charset="-122"/>
              </a:rPr>
              <a:t>Click here to add a text description</a:t>
            </a:r>
          </a:p>
        </p:txBody>
      </p:sp>
      <p:sp>
        <p:nvSpPr>
          <p:cNvPr id="149" name="文本框 148"/>
          <p:cNvSpPr txBox="1"/>
          <p:nvPr/>
        </p:nvSpPr>
        <p:spPr>
          <a:xfrm>
            <a:off x="2696835" y="3636265"/>
            <a:ext cx="2055185" cy="346249"/>
          </a:xfrm>
          <a:prstGeom prst="rect">
            <a:avLst/>
          </a:prstGeom>
          <a:noFill/>
        </p:spPr>
        <p:txBody>
          <a:bodyPr wrap="square" lIns="68580" tIns="34290" rIns="68580" bIns="34290" rtlCol="0">
            <a:spAutoFit/>
          </a:bodyPr>
          <a:lstStyle/>
          <a:p>
            <a:r>
              <a:rPr lang="zh-CN" altLang="en-US" sz="900" dirty="0">
                <a:solidFill>
                  <a:schemeClr val="tx1">
                    <a:lumMod val="75000"/>
                    <a:lumOff val="25000"/>
                  </a:schemeClr>
                </a:solidFill>
                <a:latin typeface="微软雅黑" pitchFamily="34" charset="-122"/>
                <a:ea typeface="微软雅黑" pitchFamily="34" charset="-122"/>
              </a:rPr>
              <a:t>Click here to add a text description</a:t>
            </a:r>
            <a:endParaRPr lang="en-US" altLang="zh-CN" sz="900" dirty="0">
              <a:solidFill>
                <a:schemeClr val="tx1">
                  <a:lumMod val="75000"/>
                  <a:lumOff val="25000"/>
                </a:schemeClr>
              </a:solidFill>
              <a:latin typeface="微软雅黑" pitchFamily="34" charset="-122"/>
              <a:ea typeface="微软雅黑" pitchFamily="34" charset="-122"/>
            </a:endParaRPr>
          </a:p>
          <a:p>
            <a:r>
              <a:rPr lang="zh-CN" altLang="en-US" sz="900" dirty="0">
                <a:solidFill>
                  <a:schemeClr val="tx1">
                    <a:lumMod val="75000"/>
                    <a:lumOff val="25000"/>
                  </a:schemeClr>
                </a:solidFill>
                <a:latin typeface="微软雅黑" pitchFamily="34" charset="-122"/>
                <a:ea typeface="微软雅黑" pitchFamily="34" charset="-122"/>
              </a:rPr>
              <a:t>Click here to add a text description</a:t>
            </a:r>
          </a:p>
        </p:txBody>
      </p:sp>
      <p:sp>
        <p:nvSpPr>
          <p:cNvPr id="150" name="文本框 149"/>
          <p:cNvSpPr txBox="1"/>
          <p:nvPr/>
        </p:nvSpPr>
        <p:spPr>
          <a:xfrm>
            <a:off x="4281010" y="3265664"/>
            <a:ext cx="2055186" cy="346249"/>
          </a:xfrm>
          <a:prstGeom prst="rect">
            <a:avLst/>
          </a:prstGeom>
          <a:noFill/>
        </p:spPr>
        <p:txBody>
          <a:bodyPr wrap="square" lIns="68580" tIns="34290" rIns="68580" bIns="34290" rtlCol="0">
            <a:spAutoFit/>
          </a:bodyPr>
          <a:lstStyle/>
          <a:p>
            <a:r>
              <a:rPr lang="zh-CN" altLang="en-US" sz="900" dirty="0">
                <a:solidFill>
                  <a:schemeClr val="tx1">
                    <a:lumMod val="75000"/>
                    <a:lumOff val="25000"/>
                  </a:schemeClr>
                </a:solidFill>
                <a:latin typeface="微软雅黑" pitchFamily="34" charset="-122"/>
                <a:ea typeface="微软雅黑" pitchFamily="34" charset="-122"/>
              </a:rPr>
              <a:t>Click here to add a text description</a:t>
            </a:r>
            <a:endParaRPr lang="en-US" altLang="zh-CN" sz="900" dirty="0">
              <a:solidFill>
                <a:schemeClr val="tx1">
                  <a:lumMod val="75000"/>
                  <a:lumOff val="25000"/>
                </a:schemeClr>
              </a:solidFill>
              <a:latin typeface="微软雅黑" pitchFamily="34" charset="-122"/>
              <a:ea typeface="微软雅黑" pitchFamily="34" charset="-122"/>
            </a:endParaRPr>
          </a:p>
          <a:p>
            <a:r>
              <a:rPr lang="zh-CN" altLang="en-US" sz="900" dirty="0">
                <a:solidFill>
                  <a:schemeClr val="tx1">
                    <a:lumMod val="75000"/>
                    <a:lumOff val="25000"/>
                  </a:schemeClr>
                </a:solidFill>
                <a:latin typeface="微软雅黑" pitchFamily="34" charset="-122"/>
                <a:ea typeface="微软雅黑" pitchFamily="34" charset="-122"/>
              </a:rPr>
              <a:t>Click here to add a text description</a:t>
            </a:r>
          </a:p>
        </p:txBody>
      </p:sp>
      <p:sp>
        <p:nvSpPr>
          <p:cNvPr id="151" name="文本框 150"/>
          <p:cNvSpPr txBox="1"/>
          <p:nvPr/>
        </p:nvSpPr>
        <p:spPr>
          <a:xfrm>
            <a:off x="6776654" y="3270091"/>
            <a:ext cx="2187834" cy="346249"/>
          </a:xfrm>
          <a:prstGeom prst="rect">
            <a:avLst/>
          </a:prstGeom>
          <a:noFill/>
        </p:spPr>
        <p:txBody>
          <a:bodyPr wrap="square" lIns="68580" tIns="34290" rIns="68580" bIns="34290" rtlCol="0">
            <a:spAutoFit/>
          </a:bodyPr>
          <a:lstStyle/>
          <a:p>
            <a:r>
              <a:rPr lang="zh-CN" altLang="en-US" sz="900" dirty="0">
                <a:solidFill>
                  <a:schemeClr val="tx1">
                    <a:lumMod val="75000"/>
                    <a:lumOff val="25000"/>
                  </a:schemeClr>
                </a:solidFill>
                <a:latin typeface="微软雅黑" pitchFamily="34" charset="-122"/>
                <a:ea typeface="微软雅黑" pitchFamily="34" charset="-122"/>
              </a:rPr>
              <a:t>Click here to add a text description</a:t>
            </a:r>
            <a:endParaRPr lang="en-US" altLang="zh-CN" sz="900" dirty="0">
              <a:solidFill>
                <a:schemeClr val="tx1">
                  <a:lumMod val="75000"/>
                  <a:lumOff val="25000"/>
                </a:schemeClr>
              </a:solidFill>
              <a:latin typeface="微软雅黑" pitchFamily="34" charset="-122"/>
              <a:ea typeface="微软雅黑" pitchFamily="34" charset="-122"/>
            </a:endParaRPr>
          </a:p>
          <a:p>
            <a:r>
              <a:rPr lang="zh-CN" altLang="en-US" sz="900" dirty="0">
                <a:solidFill>
                  <a:schemeClr val="tx1">
                    <a:lumMod val="75000"/>
                    <a:lumOff val="25000"/>
                  </a:schemeClr>
                </a:solidFill>
                <a:latin typeface="微软雅黑" pitchFamily="34" charset="-122"/>
                <a:ea typeface="微软雅黑" pitchFamily="34" charset="-122"/>
              </a:rPr>
              <a:t>Click here to add a text description</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3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400" decel="100000"/>
                                        <p:tgtEl>
                                          <p:spTgt spid="7"/>
                                        </p:tgtEl>
                                      </p:cBhvr>
                                    </p:animEffect>
                                    <p:anim calcmode="lin" valueType="num">
                                      <p:cBhvr>
                                        <p:cTn id="25" dur="400" decel="100000" fill="hold"/>
                                        <p:tgtEl>
                                          <p:spTgt spid="7"/>
                                        </p:tgtEl>
                                        <p:attrNameLst>
                                          <p:attrName>style.rotation</p:attrName>
                                        </p:attrNameLst>
                                      </p:cBhvr>
                                      <p:tavLst>
                                        <p:tav tm="0">
                                          <p:val>
                                            <p:fltVal val="-90"/>
                                          </p:val>
                                        </p:tav>
                                        <p:tav tm="100000">
                                          <p:val>
                                            <p:fltVal val="0"/>
                                          </p:val>
                                        </p:tav>
                                      </p:tavLst>
                                    </p:anim>
                                    <p:anim calcmode="lin" valueType="num">
                                      <p:cBhvr>
                                        <p:cTn id="26" dur="400" decel="100000" fill="hold"/>
                                        <p:tgtEl>
                                          <p:spTgt spid="7"/>
                                        </p:tgtEl>
                                        <p:attrNameLst>
                                          <p:attrName>ppt_x</p:attrName>
                                        </p:attrNameLst>
                                      </p:cBhvr>
                                      <p:tavLst>
                                        <p:tav tm="0">
                                          <p:val>
                                            <p:strVal val="#ppt_x+0.4"/>
                                          </p:val>
                                        </p:tav>
                                        <p:tav tm="100000">
                                          <p:val>
                                            <p:strVal val="#ppt_x-0.05"/>
                                          </p:val>
                                        </p:tav>
                                      </p:tavLst>
                                    </p:anim>
                                    <p:anim calcmode="lin" valueType="num">
                                      <p:cBhvr>
                                        <p:cTn id="27" dur="400" decel="100000" fill="hold"/>
                                        <p:tgtEl>
                                          <p:spTgt spid="7"/>
                                        </p:tgtEl>
                                        <p:attrNameLst>
                                          <p:attrName>ppt_y</p:attrName>
                                        </p:attrNameLst>
                                      </p:cBhvr>
                                      <p:tavLst>
                                        <p:tav tm="0">
                                          <p:val>
                                            <p:strVal val="#ppt_y-0.4"/>
                                          </p:val>
                                        </p:tav>
                                        <p:tav tm="100000">
                                          <p:val>
                                            <p:strVal val="#ppt_y+0.1"/>
                                          </p:val>
                                        </p:tav>
                                      </p:tavLst>
                                    </p:anim>
                                    <p:anim calcmode="lin" valueType="num">
                                      <p:cBhvr>
                                        <p:cTn id="28" dur="100" accel="100000" fill="hold">
                                          <p:stCondLst>
                                            <p:cond delay="400"/>
                                          </p:stCondLst>
                                        </p:cTn>
                                        <p:tgtEl>
                                          <p:spTgt spid="7"/>
                                        </p:tgtEl>
                                        <p:attrNameLst>
                                          <p:attrName>ppt_x</p:attrName>
                                        </p:attrNameLst>
                                      </p:cBhvr>
                                      <p:tavLst>
                                        <p:tav tm="0">
                                          <p:val>
                                            <p:strVal val="#ppt_x-0.05"/>
                                          </p:val>
                                        </p:tav>
                                        <p:tav tm="100000">
                                          <p:val>
                                            <p:strVal val="#ppt_x"/>
                                          </p:val>
                                        </p:tav>
                                      </p:tavLst>
                                    </p:anim>
                                    <p:anim calcmode="lin" valueType="num">
                                      <p:cBhvr>
                                        <p:cTn id="29" dur="100" accel="100000" fill="hold">
                                          <p:stCondLst>
                                            <p:cond delay="400"/>
                                          </p:stCondLst>
                                        </p:cTn>
                                        <p:tgtEl>
                                          <p:spTgt spid="7"/>
                                        </p:tgtEl>
                                        <p:attrNameLst>
                                          <p:attrName>ppt_y</p:attrName>
                                        </p:attrNameLst>
                                      </p:cBhvr>
                                      <p:tavLst>
                                        <p:tav tm="0">
                                          <p:val>
                                            <p:strVal val="#ppt_y+0.1"/>
                                          </p:val>
                                        </p:tav>
                                        <p:tav tm="100000">
                                          <p:val>
                                            <p:strVal val="#ppt_y"/>
                                          </p:val>
                                        </p:tav>
                                      </p:tavLst>
                                    </p:anim>
                                  </p:childTnLst>
                                </p:cTn>
                              </p:par>
                            </p:childTnLst>
                          </p:cTn>
                        </p:par>
                        <p:par>
                          <p:cTn id="30" fill="hold">
                            <p:stCondLst>
                              <p:cond delay="1000"/>
                            </p:stCondLst>
                            <p:childTnLst>
                              <p:par>
                                <p:cTn id="31" presetID="17" presetClass="entr" presetSubtype="10" fill="hold" grpId="0" nodeType="afterEffect">
                                  <p:stCondLst>
                                    <p:cond delay="0"/>
                                  </p:stCondLst>
                                  <p:childTnLst>
                                    <p:set>
                                      <p:cBhvr>
                                        <p:cTn id="32" dur="1" fill="hold">
                                          <p:stCondLst>
                                            <p:cond delay="0"/>
                                          </p:stCondLst>
                                        </p:cTn>
                                        <p:tgtEl>
                                          <p:spTgt spid="140"/>
                                        </p:tgtEl>
                                        <p:attrNameLst>
                                          <p:attrName>style.visibility</p:attrName>
                                        </p:attrNameLst>
                                      </p:cBhvr>
                                      <p:to>
                                        <p:strVal val="visible"/>
                                      </p:to>
                                    </p:set>
                                    <p:anim calcmode="lin" valueType="num">
                                      <p:cBhvr>
                                        <p:cTn id="33" dur="500" fill="hold"/>
                                        <p:tgtEl>
                                          <p:spTgt spid="140"/>
                                        </p:tgtEl>
                                        <p:attrNameLst>
                                          <p:attrName>ppt_w</p:attrName>
                                        </p:attrNameLst>
                                      </p:cBhvr>
                                      <p:tavLst>
                                        <p:tav tm="0">
                                          <p:val>
                                            <p:fltVal val="0"/>
                                          </p:val>
                                        </p:tav>
                                        <p:tav tm="100000">
                                          <p:val>
                                            <p:strVal val="#ppt_w"/>
                                          </p:val>
                                        </p:tav>
                                      </p:tavLst>
                                    </p:anim>
                                    <p:anim calcmode="lin" valueType="num">
                                      <p:cBhvr>
                                        <p:cTn id="34" dur="500" fill="hold"/>
                                        <p:tgtEl>
                                          <p:spTgt spid="140"/>
                                        </p:tgtEl>
                                        <p:attrNameLst>
                                          <p:attrName>ppt_h</p:attrName>
                                        </p:attrNameLst>
                                      </p:cBhvr>
                                      <p:tavLst>
                                        <p:tav tm="0">
                                          <p:val>
                                            <p:strVal val="#ppt_h"/>
                                          </p:val>
                                        </p:tav>
                                        <p:tav tm="100000">
                                          <p:val>
                                            <p:strVal val="#ppt_h"/>
                                          </p:val>
                                        </p:tav>
                                      </p:tavLst>
                                    </p:anim>
                                  </p:childTnLst>
                                </p:cTn>
                              </p:par>
                              <p:par>
                                <p:cTn id="35" presetID="30" presetClass="entr" presetSubtype="0" fill="hold" grpId="0" nodeType="withEffect">
                                  <p:stCondLst>
                                    <p:cond delay="0"/>
                                  </p:stCondLst>
                                  <p:childTnLst>
                                    <p:set>
                                      <p:cBhvr>
                                        <p:cTn id="36" dur="1" fill="hold">
                                          <p:stCondLst>
                                            <p:cond delay="0"/>
                                          </p:stCondLst>
                                        </p:cTn>
                                        <p:tgtEl>
                                          <p:spTgt spid="141"/>
                                        </p:tgtEl>
                                        <p:attrNameLst>
                                          <p:attrName>style.visibility</p:attrName>
                                        </p:attrNameLst>
                                      </p:cBhvr>
                                      <p:to>
                                        <p:strVal val="visible"/>
                                      </p:to>
                                    </p:set>
                                    <p:animEffect transition="in" filter="fade">
                                      <p:cBhvr>
                                        <p:cTn id="37" dur="400" decel="100000"/>
                                        <p:tgtEl>
                                          <p:spTgt spid="141"/>
                                        </p:tgtEl>
                                      </p:cBhvr>
                                    </p:animEffect>
                                    <p:anim calcmode="lin" valueType="num">
                                      <p:cBhvr>
                                        <p:cTn id="38" dur="400" decel="100000" fill="hold"/>
                                        <p:tgtEl>
                                          <p:spTgt spid="141"/>
                                        </p:tgtEl>
                                        <p:attrNameLst>
                                          <p:attrName>style.rotation</p:attrName>
                                        </p:attrNameLst>
                                      </p:cBhvr>
                                      <p:tavLst>
                                        <p:tav tm="0">
                                          <p:val>
                                            <p:fltVal val="-90"/>
                                          </p:val>
                                        </p:tav>
                                        <p:tav tm="100000">
                                          <p:val>
                                            <p:fltVal val="0"/>
                                          </p:val>
                                        </p:tav>
                                      </p:tavLst>
                                    </p:anim>
                                    <p:anim calcmode="lin" valueType="num">
                                      <p:cBhvr>
                                        <p:cTn id="39" dur="400" decel="100000" fill="hold"/>
                                        <p:tgtEl>
                                          <p:spTgt spid="141"/>
                                        </p:tgtEl>
                                        <p:attrNameLst>
                                          <p:attrName>ppt_x</p:attrName>
                                        </p:attrNameLst>
                                      </p:cBhvr>
                                      <p:tavLst>
                                        <p:tav tm="0">
                                          <p:val>
                                            <p:strVal val="#ppt_x+0.4"/>
                                          </p:val>
                                        </p:tav>
                                        <p:tav tm="100000">
                                          <p:val>
                                            <p:strVal val="#ppt_x-0.05"/>
                                          </p:val>
                                        </p:tav>
                                      </p:tavLst>
                                    </p:anim>
                                    <p:anim calcmode="lin" valueType="num">
                                      <p:cBhvr>
                                        <p:cTn id="40" dur="400" decel="100000" fill="hold"/>
                                        <p:tgtEl>
                                          <p:spTgt spid="141"/>
                                        </p:tgtEl>
                                        <p:attrNameLst>
                                          <p:attrName>ppt_y</p:attrName>
                                        </p:attrNameLst>
                                      </p:cBhvr>
                                      <p:tavLst>
                                        <p:tav tm="0">
                                          <p:val>
                                            <p:strVal val="#ppt_y-0.4"/>
                                          </p:val>
                                        </p:tav>
                                        <p:tav tm="100000">
                                          <p:val>
                                            <p:strVal val="#ppt_y+0.1"/>
                                          </p:val>
                                        </p:tav>
                                      </p:tavLst>
                                    </p:anim>
                                    <p:anim calcmode="lin" valueType="num">
                                      <p:cBhvr>
                                        <p:cTn id="41" dur="100" accel="100000" fill="hold">
                                          <p:stCondLst>
                                            <p:cond delay="400"/>
                                          </p:stCondLst>
                                        </p:cTn>
                                        <p:tgtEl>
                                          <p:spTgt spid="141"/>
                                        </p:tgtEl>
                                        <p:attrNameLst>
                                          <p:attrName>ppt_x</p:attrName>
                                        </p:attrNameLst>
                                      </p:cBhvr>
                                      <p:tavLst>
                                        <p:tav tm="0">
                                          <p:val>
                                            <p:strVal val="#ppt_x-0.05"/>
                                          </p:val>
                                        </p:tav>
                                        <p:tav tm="100000">
                                          <p:val>
                                            <p:strVal val="#ppt_x"/>
                                          </p:val>
                                        </p:tav>
                                      </p:tavLst>
                                    </p:anim>
                                    <p:anim calcmode="lin" valueType="num">
                                      <p:cBhvr>
                                        <p:cTn id="42" dur="100" accel="100000" fill="hold">
                                          <p:stCondLst>
                                            <p:cond delay="400"/>
                                          </p:stCondLst>
                                        </p:cTn>
                                        <p:tgtEl>
                                          <p:spTgt spid="141"/>
                                        </p:tgtEl>
                                        <p:attrNameLst>
                                          <p:attrName>ppt_y</p:attrName>
                                        </p:attrNameLst>
                                      </p:cBhvr>
                                      <p:tavLst>
                                        <p:tav tm="0">
                                          <p:val>
                                            <p:strVal val="#ppt_y+0.1"/>
                                          </p:val>
                                        </p:tav>
                                        <p:tav tm="100000">
                                          <p:val>
                                            <p:strVal val="#ppt_y"/>
                                          </p:val>
                                        </p:tav>
                                      </p:tavLst>
                                    </p:anim>
                                  </p:childTnLst>
                                </p:cTn>
                              </p:par>
                            </p:childTnLst>
                          </p:cTn>
                        </p:par>
                        <p:par>
                          <p:cTn id="43" fill="hold">
                            <p:stCondLst>
                              <p:cond delay="1500"/>
                            </p:stCondLst>
                            <p:childTnLst>
                              <p:par>
                                <p:cTn id="44" presetID="30"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400" decel="100000"/>
                                        <p:tgtEl>
                                          <p:spTgt spid="8"/>
                                        </p:tgtEl>
                                      </p:cBhvr>
                                    </p:animEffect>
                                    <p:anim calcmode="lin" valueType="num">
                                      <p:cBhvr>
                                        <p:cTn id="47" dur="400" decel="100000" fill="hold"/>
                                        <p:tgtEl>
                                          <p:spTgt spid="8"/>
                                        </p:tgtEl>
                                        <p:attrNameLst>
                                          <p:attrName>style.rotation</p:attrName>
                                        </p:attrNameLst>
                                      </p:cBhvr>
                                      <p:tavLst>
                                        <p:tav tm="0">
                                          <p:val>
                                            <p:fltVal val="-90"/>
                                          </p:val>
                                        </p:tav>
                                        <p:tav tm="100000">
                                          <p:val>
                                            <p:fltVal val="0"/>
                                          </p:val>
                                        </p:tav>
                                      </p:tavLst>
                                    </p:anim>
                                    <p:anim calcmode="lin" valueType="num">
                                      <p:cBhvr>
                                        <p:cTn id="48" dur="400" decel="100000" fill="hold"/>
                                        <p:tgtEl>
                                          <p:spTgt spid="8"/>
                                        </p:tgtEl>
                                        <p:attrNameLst>
                                          <p:attrName>ppt_x</p:attrName>
                                        </p:attrNameLst>
                                      </p:cBhvr>
                                      <p:tavLst>
                                        <p:tav tm="0">
                                          <p:val>
                                            <p:strVal val="#ppt_x+0.4"/>
                                          </p:val>
                                        </p:tav>
                                        <p:tav tm="100000">
                                          <p:val>
                                            <p:strVal val="#ppt_x-0.05"/>
                                          </p:val>
                                        </p:tav>
                                      </p:tavLst>
                                    </p:anim>
                                    <p:anim calcmode="lin" valueType="num">
                                      <p:cBhvr>
                                        <p:cTn id="49" dur="400" decel="100000" fill="hold"/>
                                        <p:tgtEl>
                                          <p:spTgt spid="8"/>
                                        </p:tgtEl>
                                        <p:attrNameLst>
                                          <p:attrName>ppt_y</p:attrName>
                                        </p:attrNameLst>
                                      </p:cBhvr>
                                      <p:tavLst>
                                        <p:tav tm="0">
                                          <p:val>
                                            <p:strVal val="#ppt_y-0.4"/>
                                          </p:val>
                                        </p:tav>
                                        <p:tav tm="100000">
                                          <p:val>
                                            <p:strVal val="#ppt_y+0.1"/>
                                          </p:val>
                                        </p:tav>
                                      </p:tavLst>
                                    </p:anim>
                                    <p:anim calcmode="lin" valueType="num">
                                      <p:cBhvr>
                                        <p:cTn id="50" dur="100" accel="100000" fill="hold">
                                          <p:stCondLst>
                                            <p:cond delay="400"/>
                                          </p:stCondLst>
                                        </p:cTn>
                                        <p:tgtEl>
                                          <p:spTgt spid="8"/>
                                        </p:tgtEl>
                                        <p:attrNameLst>
                                          <p:attrName>ppt_x</p:attrName>
                                        </p:attrNameLst>
                                      </p:cBhvr>
                                      <p:tavLst>
                                        <p:tav tm="0">
                                          <p:val>
                                            <p:strVal val="#ppt_x-0.05"/>
                                          </p:val>
                                        </p:tav>
                                        <p:tav tm="100000">
                                          <p:val>
                                            <p:strVal val="#ppt_x"/>
                                          </p:val>
                                        </p:tav>
                                      </p:tavLst>
                                    </p:anim>
                                    <p:anim calcmode="lin" valueType="num">
                                      <p:cBhvr>
                                        <p:cTn id="51" dur="100" accel="100000" fill="hold">
                                          <p:stCondLst>
                                            <p:cond delay="400"/>
                                          </p:stCondLst>
                                        </p:cTn>
                                        <p:tgtEl>
                                          <p:spTgt spid="8"/>
                                        </p:tgtEl>
                                        <p:attrNameLst>
                                          <p:attrName>ppt_y</p:attrName>
                                        </p:attrNameLst>
                                      </p:cBhvr>
                                      <p:tavLst>
                                        <p:tav tm="0">
                                          <p:val>
                                            <p:strVal val="#ppt_y+0.1"/>
                                          </p:val>
                                        </p:tav>
                                        <p:tav tm="100000">
                                          <p:val>
                                            <p:strVal val="#ppt_y"/>
                                          </p:val>
                                        </p:tav>
                                      </p:tavLst>
                                    </p:anim>
                                  </p:childTnLst>
                                </p:cTn>
                              </p:par>
                            </p:childTnLst>
                          </p:cTn>
                        </p:par>
                        <p:par>
                          <p:cTn id="52" fill="hold">
                            <p:stCondLst>
                              <p:cond delay="2000"/>
                            </p:stCondLst>
                            <p:childTnLst>
                              <p:par>
                                <p:cTn id="53" presetID="17" presetClass="entr" presetSubtype="10" fill="hold" grpId="0" nodeType="afterEffect">
                                  <p:stCondLst>
                                    <p:cond delay="0"/>
                                  </p:stCondLst>
                                  <p:childTnLst>
                                    <p:set>
                                      <p:cBhvr>
                                        <p:cTn id="54" dur="1" fill="hold">
                                          <p:stCondLst>
                                            <p:cond delay="0"/>
                                          </p:stCondLst>
                                        </p:cTn>
                                        <p:tgtEl>
                                          <p:spTgt spid="142"/>
                                        </p:tgtEl>
                                        <p:attrNameLst>
                                          <p:attrName>style.visibility</p:attrName>
                                        </p:attrNameLst>
                                      </p:cBhvr>
                                      <p:to>
                                        <p:strVal val="visible"/>
                                      </p:to>
                                    </p:set>
                                    <p:anim calcmode="lin" valueType="num">
                                      <p:cBhvr>
                                        <p:cTn id="55" dur="500" fill="hold"/>
                                        <p:tgtEl>
                                          <p:spTgt spid="142"/>
                                        </p:tgtEl>
                                        <p:attrNameLst>
                                          <p:attrName>ppt_w</p:attrName>
                                        </p:attrNameLst>
                                      </p:cBhvr>
                                      <p:tavLst>
                                        <p:tav tm="0">
                                          <p:val>
                                            <p:fltVal val="0"/>
                                          </p:val>
                                        </p:tav>
                                        <p:tav tm="100000">
                                          <p:val>
                                            <p:strVal val="#ppt_w"/>
                                          </p:val>
                                        </p:tav>
                                      </p:tavLst>
                                    </p:anim>
                                    <p:anim calcmode="lin" valueType="num">
                                      <p:cBhvr>
                                        <p:cTn id="56" dur="500" fill="hold"/>
                                        <p:tgtEl>
                                          <p:spTgt spid="142"/>
                                        </p:tgtEl>
                                        <p:attrNameLst>
                                          <p:attrName>ppt_h</p:attrName>
                                        </p:attrNameLst>
                                      </p:cBhvr>
                                      <p:tavLst>
                                        <p:tav tm="0">
                                          <p:val>
                                            <p:strVal val="#ppt_h"/>
                                          </p:val>
                                        </p:tav>
                                        <p:tav tm="100000">
                                          <p:val>
                                            <p:strVal val="#ppt_h"/>
                                          </p:val>
                                        </p:tav>
                                      </p:tavLst>
                                    </p:anim>
                                  </p:childTnLst>
                                </p:cTn>
                              </p:par>
                              <p:par>
                                <p:cTn id="57" presetID="30" presetClass="entr" presetSubtype="0" fill="hold" grpId="0" nodeType="withEffect">
                                  <p:stCondLst>
                                    <p:cond delay="0"/>
                                  </p:stCondLst>
                                  <p:childTnLst>
                                    <p:set>
                                      <p:cBhvr>
                                        <p:cTn id="58" dur="1" fill="hold">
                                          <p:stCondLst>
                                            <p:cond delay="0"/>
                                          </p:stCondLst>
                                        </p:cTn>
                                        <p:tgtEl>
                                          <p:spTgt spid="143"/>
                                        </p:tgtEl>
                                        <p:attrNameLst>
                                          <p:attrName>style.visibility</p:attrName>
                                        </p:attrNameLst>
                                      </p:cBhvr>
                                      <p:to>
                                        <p:strVal val="visible"/>
                                      </p:to>
                                    </p:set>
                                    <p:animEffect transition="in" filter="fade">
                                      <p:cBhvr>
                                        <p:cTn id="59" dur="400" decel="100000"/>
                                        <p:tgtEl>
                                          <p:spTgt spid="143"/>
                                        </p:tgtEl>
                                      </p:cBhvr>
                                    </p:animEffect>
                                    <p:anim calcmode="lin" valueType="num">
                                      <p:cBhvr>
                                        <p:cTn id="60" dur="400" decel="100000" fill="hold"/>
                                        <p:tgtEl>
                                          <p:spTgt spid="143"/>
                                        </p:tgtEl>
                                        <p:attrNameLst>
                                          <p:attrName>style.rotation</p:attrName>
                                        </p:attrNameLst>
                                      </p:cBhvr>
                                      <p:tavLst>
                                        <p:tav tm="0">
                                          <p:val>
                                            <p:fltVal val="-90"/>
                                          </p:val>
                                        </p:tav>
                                        <p:tav tm="100000">
                                          <p:val>
                                            <p:fltVal val="0"/>
                                          </p:val>
                                        </p:tav>
                                      </p:tavLst>
                                    </p:anim>
                                    <p:anim calcmode="lin" valueType="num">
                                      <p:cBhvr>
                                        <p:cTn id="61" dur="400" decel="100000" fill="hold"/>
                                        <p:tgtEl>
                                          <p:spTgt spid="143"/>
                                        </p:tgtEl>
                                        <p:attrNameLst>
                                          <p:attrName>ppt_x</p:attrName>
                                        </p:attrNameLst>
                                      </p:cBhvr>
                                      <p:tavLst>
                                        <p:tav tm="0">
                                          <p:val>
                                            <p:strVal val="#ppt_x+0.4"/>
                                          </p:val>
                                        </p:tav>
                                        <p:tav tm="100000">
                                          <p:val>
                                            <p:strVal val="#ppt_x-0.05"/>
                                          </p:val>
                                        </p:tav>
                                      </p:tavLst>
                                    </p:anim>
                                    <p:anim calcmode="lin" valueType="num">
                                      <p:cBhvr>
                                        <p:cTn id="62" dur="400" decel="100000" fill="hold"/>
                                        <p:tgtEl>
                                          <p:spTgt spid="143"/>
                                        </p:tgtEl>
                                        <p:attrNameLst>
                                          <p:attrName>ppt_y</p:attrName>
                                        </p:attrNameLst>
                                      </p:cBhvr>
                                      <p:tavLst>
                                        <p:tav tm="0">
                                          <p:val>
                                            <p:strVal val="#ppt_y-0.4"/>
                                          </p:val>
                                        </p:tav>
                                        <p:tav tm="100000">
                                          <p:val>
                                            <p:strVal val="#ppt_y+0.1"/>
                                          </p:val>
                                        </p:tav>
                                      </p:tavLst>
                                    </p:anim>
                                    <p:anim calcmode="lin" valueType="num">
                                      <p:cBhvr>
                                        <p:cTn id="63" dur="100" accel="100000" fill="hold">
                                          <p:stCondLst>
                                            <p:cond delay="400"/>
                                          </p:stCondLst>
                                        </p:cTn>
                                        <p:tgtEl>
                                          <p:spTgt spid="143"/>
                                        </p:tgtEl>
                                        <p:attrNameLst>
                                          <p:attrName>ppt_x</p:attrName>
                                        </p:attrNameLst>
                                      </p:cBhvr>
                                      <p:tavLst>
                                        <p:tav tm="0">
                                          <p:val>
                                            <p:strVal val="#ppt_x-0.05"/>
                                          </p:val>
                                        </p:tav>
                                        <p:tav tm="100000">
                                          <p:val>
                                            <p:strVal val="#ppt_x"/>
                                          </p:val>
                                        </p:tav>
                                      </p:tavLst>
                                    </p:anim>
                                    <p:anim calcmode="lin" valueType="num">
                                      <p:cBhvr>
                                        <p:cTn id="64" dur="100" accel="100000" fill="hold">
                                          <p:stCondLst>
                                            <p:cond delay="400"/>
                                          </p:stCondLst>
                                        </p:cTn>
                                        <p:tgtEl>
                                          <p:spTgt spid="143"/>
                                        </p:tgtEl>
                                        <p:attrNameLst>
                                          <p:attrName>ppt_y</p:attrName>
                                        </p:attrNameLst>
                                      </p:cBhvr>
                                      <p:tavLst>
                                        <p:tav tm="0">
                                          <p:val>
                                            <p:strVal val="#ppt_y+0.1"/>
                                          </p:val>
                                        </p:tav>
                                        <p:tav tm="100000">
                                          <p:val>
                                            <p:strVal val="#ppt_y"/>
                                          </p:val>
                                        </p:tav>
                                      </p:tavLst>
                                    </p:anim>
                                  </p:childTnLst>
                                </p:cTn>
                              </p:par>
                            </p:childTnLst>
                          </p:cTn>
                        </p:par>
                        <p:par>
                          <p:cTn id="65" fill="hold">
                            <p:stCondLst>
                              <p:cond delay="2500"/>
                            </p:stCondLst>
                            <p:childTnLst>
                              <p:par>
                                <p:cTn id="66" presetID="30" presetClass="entr" presetSubtype="0" fill="hold" nodeType="after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400" decel="100000"/>
                                        <p:tgtEl>
                                          <p:spTgt spid="55"/>
                                        </p:tgtEl>
                                      </p:cBhvr>
                                    </p:animEffect>
                                    <p:anim calcmode="lin" valueType="num">
                                      <p:cBhvr>
                                        <p:cTn id="69" dur="400" decel="100000" fill="hold"/>
                                        <p:tgtEl>
                                          <p:spTgt spid="55"/>
                                        </p:tgtEl>
                                        <p:attrNameLst>
                                          <p:attrName>style.rotation</p:attrName>
                                        </p:attrNameLst>
                                      </p:cBhvr>
                                      <p:tavLst>
                                        <p:tav tm="0">
                                          <p:val>
                                            <p:fltVal val="-90"/>
                                          </p:val>
                                        </p:tav>
                                        <p:tav tm="100000">
                                          <p:val>
                                            <p:fltVal val="0"/>
                                          </p:val>
                                        </p:tav>
                                      </p:tavLst>
                                    </p:anim>
                                    <p:anim calcmode="lin" valueType="num">
                                      <p:cBhvr>
                                        <p:cTn id="70" dur="400" decel="100000" fill="hold"/>
                                        <p:tgtEl>
                                          <p:spTgt spid="55"/>
                                        </p:tgtEl>
                                        <p:attrNameLst>
                                          <p:attrName>ppt_x</p:attrName>
                                        </p:attrNameLst>
                                      </p:cBhvr>
                                      <p:tavLst>
                                        <p:tav tm="0">
                                          <p:val>
                                            <p:strVal val="#ppt_x+0.4"/>
                                          </p:val>
                                        </p:tav>
                                        <p:tav tm="100000">
                                          <p:val>
                                            <p:strVal val="#ppt_x-0.05"/>
                                          </p:val>
                                        </p:tav>
                                      </p:tavLst>
                                    </p:anim>
                                    <p:anim calcmode="lin" valueType="num">
                                      <p:cBhvr>
                                        <p:cTn id="71" dur="400" decel="100000" fill="hold"/>
                                        <p:tgtEl>
                                          <p:spTgt spid="55"/>
                                        </p:tgtEl>
                                        <p:attrNameLst>
                                          <p:attrName>ppt_y</p:attrName>
                                        </p:attrNameLst>
                                      </p:cBhvr>
                                      <p:tavLst>
                                        <p:tav tm="0">
                                          <p:val>
                                            <p:strVal val="#ppt_y-0.4"/>
                                          </p:val>
                                        </p:tav>
                                        <p:tav tm="100000">
                                          <p:val>
                                            <p:strVal val="#ppt_y+0.1"/>
                                          </p:val>
                                        </p:tav>
                                      </p:tavLst>
                                    </p:anim>
                                    <p:anim calcmode="lin" valueType="num">
                                      <p:cBhvr>
                                        <p:cTn id="72" dur="100" accel="100000" fill="hold">
                                          <p:stCondLst>
                                            <p:cond delay="400"/>
                                          </p:stCondLst>
                                        </p:cTn>
                                        <p:tgtEl>
                                          <p:spTgt spid="55"/>
                                        </p:tgtEl>
                                        <p:attrNameLst>
                                          <p:attrName>ppt_x</p:attrName>
                                        </p:attrNameLst>
                                      </p:cBhvr>
                                      <p:tavLst>
                                        <p:tav tm="0">
                                          <p:val>
                                            <p:strVal val="#ppt_x-0.05"/>
                                          </p:val>
                                        </p:tav>
                                        <p:tav tm="100000">
                                          <p:val>
                                            <p:strVal val="#ppt_x"/>
                                          </p:val>
                                        </p:tav>
                                      </p:tavLst>
                                    </p:anim>
                                    <p:anim calcmode="lin" valueType="num">
                                      <p:cBhvr>
                                        <p:cTn id="73" dur="100" accel="100000" fill="hold">
                                          <p:stCondLst>
                                            <p:cond delay="400"/>
                                          </p:stCondLst>
                                        </p:cTn>
                                        <p:tgtEl>
                                          <p:spTgt spid="55"/>
                                        </p:tgtEl>
                                        <p:attrNameLst>
                                          <p:attrName>ppt_y</p:attrName>
                                        </p:attrNameLst>
                                      </p:cBhvr>
                                      <p:tavLst>
                                        <p:tav tm="0">
                                          <p:val>
                                            <p:strVal val="#ppt_y+0.1"/>
                                          </p:val>
                                        </p:tav>
                                        <p:tav tm="100000">
                                          <p:val>
                                            <p:strVal val="#ppt_y"/>
                                          </p:val>
                                        </p:tav>
                                      </p:tavLst>
                                    </p:anim>
                                  </p:childTnLst>
                                </p:cTn>
                              </p:par>
                            </p:childTnLst>
                          </p:cTn>
                        </p:par>
                        <p:par>
                          <p:cTn id="74" fill="hold">
                            <p:stCondLst>
                              <p:cond delay="3000"/>
                            </p:stCondLst>
                            <p:childTnLst>
                              <p:par>
                                <p:cTn id="75" presetID="17" presetClass="entr" presetSubtype="10" fill="hold" grpId="0" nodeType="afterEffect">
                                  <p:stCondLst>
                                    <p:cond delay="0"/>
                                  </p:stCondLst>
                                  <p:childTnLst>
                                    <p:set>
                                      <p:cBhvr>
                                        <p:cTn id="76" dur="1" fill="hold">
                                          <p:stCondLst>
                                            <p:cond delay="0"/>
                                          </p:stCondLst>
                                        </p:cTn>
                                        <p:tgtEl>
                                          <p:spTgt spid="144"/>
                                        </p:tgtEl>
                                        <p:attrNameLst>
                                          <p:attrName>style.visibility</p:attrName>
                                        </p:attrNameLst>
                                      </p:cBhvr>
                                      <p:to>
                                        <p:strVal val="visible"/>
                                      </p:to>
                                    </p:set>
                                    <p:anim calcmode="lin" valueType="num">
                                      <p:cBhvr>
                                        <p:cTn id="77" dur="500" fill="hold"/>
                                        <p:tgtEl>
                                          <p:spTgt spid="144"/>
                                        </p:tgtEl>
                                        <p:attrNameLst>
                                          <p:attrName>ppt_w</p:attrName>
                                        </p:attrNameLst>
                                      </p:cBhvr>
                                      <p:tavLst>
                                        <p:tav tm="0">
                                          <p:val>
                                            <p:fltVal val="0"/>
                                          </p:val>
                                        </p:tav>
                                        <p:tav tm="100000">
                                          <p:val>
                                            <p:strVal val="#ppt_w"/>
                                          </p:val>
                                        </p:tav>
                                      </p:tavLst>
                                    </p:anim>
                                    <p:anim calcmode="lin" valueType="num">
                                      <p:cBhvr>
                                        <p:cTn id="78" dur="500" fill="hold"/>
                                        <p:tgtEl>
                                          <p:spTgt spid="144"/>
                                        </p:tgtEl>
                                        <p:attrNameLst>
                                          <p:attrName>ppt_h</p:attrName>
                                        </p:attrNameLst>
                                      </p:cBhvr>
                                      <p:tavLst>
                                        <p:tav tm="0">
                                          <p:val>
                                            <p:strVal val="#ppt_h"/>
                                          </p:val>
                                        </p:tav>
                                        <p:tav tm="100000">
                                          <p:val>
                                            <p:strVal val="#ppt_h"/>
                                          </p:val>
                                        </p:tav>
                                      </p:tavLst>
                                    </p:anim>
                                  </p:childTnLst>
                                </p:cTn>
                              </p:par>
                              <p:par>
                                <p:cTn id="79" presetID="30" presetClass="entr" presetSubtype="0" fill="hold" grpId="0" nodeType="withEffect">
                                  <p:stCondLst>
                                    <p:cond delay="0"/>
                                  </p:stCondLst>
                                  <p:childTnLst>
                                    <p:set>
                                      <p:cBhvr>
                                        <p:cTn id="80" dur="1" fill="hold">
                                          <p:stCondLst>
                                            <p:cond delay="0"/>
                                          </p:stCondLst>
                                        </p:cTn>
                                        <p:tgtEl>
                                          <p:spTgt spid="145"/>
                                        </p:tgtEl>
                                        <p:attrNameLst>
                                          <p:attrName>style.visibility</p:attrName>
                                        </p:attrNameLst>
                                      </p:cBhvr>
                                      <p:to>
                                        <p:strVal val="visible"/>
                                      </p:to>
                                    </p:set>
                                    <p:animEffect transition="in" filter="fade">
                                      <p:cBhvr>
                                        <p:cTn id="81" dur="400" decel="100000"/>
                                        <p:tgtEl>
                                          <p:spTgt spid="145"/>
                                        </p:tgtEl>
                                      </p:cBhvr>
                                    </p:animEffect>
                                    <p:anim calcmode="lin" valueType="num">
                                      <p:cBhvr>
                                        <p:cTn id="82" dur="400" decel="100000" fill="hold"/>
                                        <p:tgtEl>
                                          <p:spTgt spid="145"/>
                                        </p:tgtEl>
                                        <p:attrNameLst>
                                          <p:attrName>style.rotation</p:attrName>
                                        </p:attrNameLst>
                                      </p:cBhvr>
                                      <p:tavLst>
                                        <p:tav tm="0">
                                          <p:val>
                                            <p:fltVal val="-90"/>
                                          </p:val>
                                        </p:tav>
                                        <p:tav tm="100000">
                                          <p:val>
                                            <p:fltVal val="0"/>
                                          </p:val>
                                        </p:tav>
                                      </p:tavLst>
                                    </p:anim>
                                    <p:anim calcmode="lin" valueType="num">
                                      <p:cBhvr>
                                        <p:cTn id="83" dur="400" decel="100000" fill="hold"/>
                                        <p:tgtEl>
                                          <p:spTgt spid="145"/>
                                        </p:tgtEl>
                                        <p:attrNameLst>
                                          <p:attrName>ppt_x</p:attrName>
                                        </p:attrNameLst>
                                      </p:cBhvr>
                                      <p:tavLst>
                                        <p:tav tm="0">
                                          <p:val>
                                            <p:strVal val="#ppt_x+0.4"/>
                                          </p:val>
                                        </p:tav>
                                        <p:tav tm="100000">
                                          <p:val>
                                            <p:strVal val="#ppt_x-0.05"/>
                                          </p:val>
                                        </p:tav>
                                      </p:tavLst>
                                    </p:anim>
                                    <p:anim calcmode="lin" valueType="num">
                                      <p:cBhvr>
                                        <p:cTn id="84" dur="400" decel="100000" fill="hold"/>
                                        <p:tgtEl>
                                          <p:spTgt spid="145"/>
                                        </p:tgtEl>
                                        <p:attrNameLst>
                                          <p:attrName>ppt_y</p:attrName>
                                        </p:attrNameLst>
                                      </p:cBhvr>
                                      <p:tavLst>
                                        <p:tav tm="0">
                                          <p:val>
                                            <p:strVal val="#ppt_y-0.4"/>
                                          </p:val>
                                        </p:tav>
                                        <p:tav tm="100000">
                                          <p:val>
                                            <p:strVal val="#ppt_y+0.1"/>
                                          </p:val>
                                        </p:tav>
                                      </p:tavLst>
                                    </p:anim>
                                    <p:anim calcmode="lin" valueType="num">
                                      <p:cBhvr>
                                        <p:cTn id="85" dur="100" accel="100000" fill="hold">
                                          <p:stCondLst>
                                            <p:cond delay="400"/>
                                          </p:stCondLst>
                                        </p:cTn>
                                        <p:tgtEl>
                                          <p:spTgt spid="145"/>
                                        </p:tgtEl>
                                        <p:attrNameLst>
                                          <p:attrName>ppt_x</p:attrName>
                                        </p:attrNameLst>
                                      </p:cBhvr>
                                      <p:tavLst>
                                        <p:tav tm="0">
                                          <p:val>
                                            <p:strVal val="#ppt_x-0.05"/>
                                          </p:val>
                                        </p:tav>
                                        <p:tav tm="100000">
                                          <p:val>
                                            <p:strVal val="#ppt_x"/>
                                          </p:val>
                                        </p:tav>
                                      </p:tavLst>
                                    </p:anim>
                                    <p:anim calcmode="lin" valueType="num">
                                      <p:cBhvr>
                                        <p:cTn id="86" dur="100" accel="100000" fill="hold">
                                          <p:stCondLst>
                                            <p:cond delay="400"/>
                                          </p:stCondLst>
                                        </p:cTn>
                                        <p:tgtEl>
                                          <p:spTgt spid="145"/>
                                        </p:tgtEl>
                                        <p:attrNameLst>
                                          <p:attrName>ppt_y</p:attrName>
                                        </p:attrNameLst>
                                      </p:cBhvr>
                                      <p:tavLst>
                                        <p:tav tm="0">
                                          <p:val>
                                            <p:strVal val="#ppt_y+0.1"/>
                                          </p:val>
                                        </p:tav>
                                        <p:tav tm="100000">
                                          <p:val>
                                            <p:strVal val="#ppt_y"/>
                                          </p:val>
                                        </p:tav>
                                      </p:tavLst>
                                    </p:anim>
                                  </p:childTnLst>
                                </p:cTn>
                              </p:par>
                            </p:childTnLst>
                          </p:cTn>
                        </p:par>
                        <p:par>
                          <p:cTn id="87" fill="hold">
                            <p:stCondLst>
                              <p:cond delay="3500"/>
                            </p:stCondLst>
                            <p:childTnLst>
                              <p:par>
                                <p:cTn id="88" presetID="30" presetClass="entr" presetSubtype="0" fill="hold" nodeType="after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fade">
                                      <p:cBhvr>
                                        <p:cTn id="90" dur="400" decel="100000"/>
                                        <p:tgtEl>
                                          <p:spTgt spid="6"/>
                                        </p:tgtEl>
                                      </p:cBhvr>
                                    </p:animEffect>
                                    <p:anim calcmode="lin" valueType="num">
                                      <p:cBhvr>
                                        <p:cTn id="91" dur="400" decel="100000" fill="hold"/>
                                        <p:tgtEl>
                                          <p:spTgt spid="6"/>
                                        </p:tgtEl>
                                        <p:attrNameLst>
                                          <p:attrName>style.rotation</p:attrName>
                                        </p:attrNameLst>
                                      </p:cBhvr>
                                      <p:tavLst>
                                        <p:tav tm="0">
                                          <p:val>
                                            <p:fltVal val="-90"/>
                                          </p:val>
                                        </p:tav>
                                        <p:tav tm="100000">
                                          <p:val>
                                            <p:fltVal val="0"/>
                                          </p:val>
                                        </p:tav>
                                      </p:tavLst>
                                    </p:anim>
                                    <p:anim calcmode="lin" valueType="num">
                                      <p:cBhvr>
                                        <p:cTn id="92" dur="400" decel="100000" fill="hold"/>
                                        <p:tgtEl>
                                          <p:spTgt spid="6"/>
                                        </p:tgtEl>
                                        <p:attrNameLst>
                                          <p:attrName>ppt_x</p:attrName>
                                        </p:attrNameLst>
                                      </p:cBhvr>
                                      <p:tavLst>
                                        <p:tav tm="0">
                                          <p:val>
                                            <p:strVal val="#ppt_x+0.4"/>
                                          </p:val>
                                        </p:tav>
                                        <p:tav tm="100000">
                                          <p:val>
                                            <p:strVal val="#ppt_x-0.05"/>
                                          </p:val>
                                        </p:tav>
                                      </p:tavLst>
                                    </p:anim>
                                    <p:anim calcmode="lin" valueType="num">
                                      <p:cBhvr>
                                        <p:cTn id="93" dur="400" decel="100000" fill="hold"/>
                                        <p:tgtEl>
                                          <p:spTgt spid="6"/>
                                        </p:tgtEl>
                                        <p:attrNameLst>
                                          <p:attrName>ppt_y</p:attrName>
                                        </p:attrNameLst>
                                      </p:cBhvr>
                                      <p:tavLst>
                                        <p:tav tm="0">
                                          <p:val>
                                            <p:strVal val="#ppt_y-0.4"/>
                                          </p:val>
                                        </p:tav>
                                        <p:tav tm="100000">
                                          <p:val>
                                            <p:strVal val="#ppt_y+0.1"/>
                                          </p:val>
                                        </p:tav>
                                      </p:tavLst>
                                    </p:anim>
                                    <p:anim calcmode="lin" valueType="num">
                                      <p:cBhvr>
                                        <p:cTn id="94"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95"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childTnLst>
                          </p:cTn>
                        </p:par>
                        <p:par>
                          <p:cTn id="96" fill="hold">
                            <p:stCondLst>
                              <p:cond delay="4000"/>
                            </p:stCondLst>
                            <p:childTnLst>
                              <p:par>
                                <p:cTn id="97" presetID="17" presetClass="entr" presetSubtype="10" fill="hold" grpId="0" nodeType="afterEffect">
                                  <p:stCondLst>
                                    <p:cond delay="0"/>
                                  </p:stCondLst>
                                  <p:childTnLst>
                                    <p:set>
                                      <p:cBhvr>
                                        <p:cTn id="98" dur="1" fill="hold">
                                          <p:stCondLst>
                                            <p:cond delay="0"/>
                                          </p:stCondLst>
                                        </p:cTn>
                                        <p:tgtEl>
                                          <p:spTgt spid="146"/>
                                        </p:tgtEl>
                                        <p:attrNameLst>
                                          <p:attrName>style.visibility</p:attrName>
                                        </p:attrNameLst>
                                      </p:cBhvr>
                                      <p:to>
                                        <p:strVal val="visible"/>
                                      </p:to>
                                    </p:set>
                                    <p:anim calcmode="lin" valueType="num">
                                      <p:cBhvr>
                                        <p:cTn id="99" dur="500" fill="hold"/>
                                        <p:tgtEl>
                                          <p:spTgt spid="146"/>
                                        </p:tgtEl>
                                        <p:attrNameLst>
                                          <p:attrName>ppt_w</p:attrName>
                                        </p:attrNameLst>
                                      </p:cBhvr>
                                      <p:tavLst>
                                        <p:tav tm="0">
                                          <p:val>
                                            <p:fltVal val="0"/>
                                          </p:val>
                                        </p:tav>
                                        <p:tav tm="100000">
                                          <p:val>
                                            <p:strVal val="#ppt_w"/>
                                          </p:val>
                                        </p:tav>
                                      </p:tavLst>
                                    </p:anim>
                                    <p:anim calcmode="lin" valueType="num">
                                      <p:cBhvr>
                                        <p:cTn id="100" dur="500" fill="hold"/>
                                        <p:tgtEl>
                                          <p:spTgt spid="146"/>
                                        </p:tgtEl>
                                        <p:attrNameLst>
                                          <p:attrName>ppt_h</p:attrName>
                                        </p:attrNameLst>
                                      </p:cBhvr>
                                      <p:tavLst>
                                        <p:tav tm="0">
                                          <p:val>
                                            <p:strVal val="#ppt_h"/>
                                          </p:val>
                                        </p:tav>
                                        <p:tav tm="100000">
                                          <p:val>
                                            <p:strVal val="#ppt_h"/>
                                          </p:val>
                                        </p:tav>
                                      </p:tavLst>
                                    </p:anim>
                                  </p:childTnLst>
                                </p:cTn>
                              </p:par>
                              <p:par>
                                <p:cTn id="101" presetID="30" presetClass="entr" presetSubtype="0" fill="hold" grpId="0" nodeType="withEffect">
                                  <p:stCondLst>
                                    <p:cond delay="0"/>
                                  </p:stCondLst>
                                  <p:childTnLst>
                                    <p:set>
                                      <p:cBhvr>
                                        <p:cTn id="102" dur="1" fill="hold">
                                          <p:stCondLst>
                                            <p:cond delay="0"/>
                                          </p:stCondLst>
                                        </p:cTn>
                                        <p:tgtEl>
                                          <p:spTgt spid="147"/>
                                        </p:tgtEl>
                                        <p:attrNameLst>
                                          <p:attrName>style.visibility</p:attrName>
                                        </p:attrNameLst>
                                      </p:cBhvr>
                                      <p:to>
                                        <p:strVal val="visible"/>
                                      </p:to>
                                    </p:set>
                                    <p:animEffect transition="in" filter="fade">
                                      <p:cBhvr>
                                        <p:cTn id="103" dur="400" decel="100000"/>
                                        <p:tgtEl>
                                          <p:spTgt spid="147"/>
                                        </p:tgtEl>
                                      </p:cBhvr>
                                    </p:animEffect>
                                    <p:anim calcmode="lin" valueType="num">
                                      <p:cBhvr>
                                        <p:cTn id="104" dur="400" decel="100000" fill="hold"/>
                                        <p:tgtEl>
                                          <p:spTgt spid="147"/>
                                        </p:tgtEl>
                                        <p:attrNameLst>
                                          <p:attrName>style.rotation</p:attrName>
                                        </p:attrNameLst>
                                      </p:cBhvr>
                                      <p:tavLst>
                                        <p:tav tm="0">
                                          <p:val>
                                            <p:fltVal val="-90"/>
                                          </p:val>
                                        </p:tav>
                                        <p:tav tm="100000">
                                          <p:val>
                                            <p:fltVal val="0"/>
                                          </p:val>
                                        </p:tav>
                                      </p:tavLst>
                                    </p:anim>
                                    <p:anim calcmode="lin" valueType="num">
                                      <p:cBhvr>
                                        <p:cTn id="105" dur="400" decel="100000" fill="hold"/>
                                        <p:tgtEl>
                                          <p:spTgt spid="147"/>
                                        </p:tgtEl>
                                        <p:attrNameLst>
                                          <p:attrName>ppt_x</p:attrName>
                                        </p:attrNameLst>
                                      </p:cBhvr>
                                      <p:tavLst>
                                        <p:tav tm="0">
                                          <p:val>
                                            <p:strVal val="#ppt_x+0.4"/>
                                          </p:val>
                                        </p:tav>
                                        <p:tav tm="100000">
                                          <p:val>
                                            <p:strVal val="#ppt_x-0.05"/>
                                          </p:val>
                                        </p:tav>
                                      </p:tavLst>
                                    </p:anim>
                                    <p:anim calcmode="lin" valueType="num">
                                      <p:cBhvr>
                                        <p:cTn id="106" dur="400" decel="100000" fill="hold"/>
                                        <p:tgtEl>
                                          <p:spTgt spid="147"/>
                                        </p:tgtEl>
                                        <p:attrNameLst>
                                          <p:attrName>ppt_y</p:attrName>
                                        </p:attrNameLst>
                                      </p:cBhvr>
                                      <p:tavLst>
                                        <p:tav tm="0">
                                          <p:val>
                                            <p:strVal val="#ppt_y-0.4"/>
                                          </p:val>
                                        </p:tav>
                                        <p:tav tm="100000">
                                          <p:val>
                                            <p:strVal val="#ppt_y+0.1"/>
                                          </p:val>
                                        </p:tav>
                                      </p:tavLst>
                                    </p:anim>
                                    <p:anim calcmode="lin" valueType="num">
                                      <p:cBhvr>
                                        <p:cTn id="107" dur="100" accel="100000" fill="hold">
                                          <p:stCondLst>
                                            <p:cond delay="400"/>
                                          </p:stCondLst>
                                        </p:cTn>
                                        <p:tgtEl>
                                          <p:spTgt spid="147"/>
                                        </p:tgtEl>
                                        <p:attrNameLst>
                                          <p:attrName>ppt_x</p:attrName>
                                        </p:attrNameLst>
                                      </p:cBhvr>
                                      <p:tavLst>
                                        <p:tav tm="0">
                                          <p:val>
                                            <p:strVal val="#ppt_x-0.05"/>
                                          </p:val>
                                        </p:tav>
                                        <p:tav tm="100000">
                                          <p:val>
                                            <p:strVal val="#ppt_x"/>
                                          </p:val>
                                        </p:tav>
                                      </p:tavLst>
                                    </p:anim>
                                    <p:anim calcmode="lin" valueType="num">
                                      <p:cBhvr>
                                        <p:cTn id="108" dur="100" accel="100000" fill="hold">
                                          <p:stCondLst>
                                            <p:cond delay="400"/>
                                          </p:stCondLst>
                                        </p:cTn>
                                        <p:tgtEl>
                                          <p:spTgt spid="147"/>
                                        </p:tgtEl>
                                        <p:attrNameLst>
                                          <p:attrName>ppt_y</p:attrName>
                                        </p:attrNameLst>
                                      </p:cBhvr>
                                      <p:tavLst>
                                        <p:tav tm="0">
                                          <p:val>
                                            <p:strVal val="#ppt_y+0.1"/>
                                          </p:val>
                                        </p:tav>
                                        <p:tav tm="100000">
                                          <p:val>
                                            <p:strVal val="#ppt_y"/>
                                          </p:val>
                                        </p:tav>
                                      </p:tavLst>
                                    </p:anim>
                                  </p:childTnLst>
                                </p:cTn>
                              </p:par>
                            </p:childTnLst>
                          </p:cTn>
                        </p:par>
                        <p:par>
                          <p:cTn id="109" fill="hold">
                            <p:stCondLst>
                              <p:cond delay="4500"/>
                            </p:stCondLst>
                            <p:childTnLst>
                              <p:par>
                                <p:cTn id="110" presetID="2" presetClass="entr" presetSubtype="4" fill="hold" grpId="0" nodeType="afterEffect">
                                  <p:stCondLst>
                                    <p:cond delay="0"/>
                                  </p:stCondLst>
                                  <p:childTnLst>
                                    <p:set>
                                      <p:cBhvr>
                                        <p:cTn id="111" dur="1" fill="hold">
                                          <p:stCondLst>
                                            <p:cond delay="0"/>
                                          </p:stCondLst>
                                        </p:cTn>
                                        <p:tgtEl>
                                          <p:spTgt spid="148"/>
                                        </p:tgtEl>
                                        <p:attrNameLst>
                                          <p:attrName>style.visibility</p:attrName>
                                        </p:attrNameLst>
                                      </p:cBhvr>
                                      <p:to>
                                        <p:strVal val="visible"/>
                                      </p:to>
                                    </p:set>
                                    <p:anim calcmode="lin" valueType="num">
                                      <p:cBhvr additive="base">
                                        <p:cTn id="112" dur="500" fill="hold"/>
                                        <p:tgtEl>
                                          <p:spTgt spid="148"/>
                                        </p:tgtEl>
                                        <p:attrNameLst>
                                          <p:attrName>ppt_x</p:attrName>
                                        </p:attrNameLst>
                                      </p:cBhvr>
                                      <p:tavLst>
                                        <p:tav tm="0">
                                          <p:val>
                                            <p:strVal val="#ppt_x"/>
                                          </p:val>
                                        </p:tav>
                                        <p:tav tm="100000">
                                          <p:val>
                                            <p:strVal val="#ppt_x"/>
                                          </p:val>
                                        </p:tav>
                                      </p:tavLst>
                                    </p:anim>
                                    <p:anim calcmode="lin" valueType="num">
                                      <p:cBhvr additive="base">
                                        <p:cTn id="113" dur="500" fill="hold"/>
                                        <p:tgtEl>
                                          <p:spTgt spid="148"/>
                                        </p:tgtEl>
                                        <p:attrNameLst>
                                          <p:attrName>ppt_y</p:attrName>
                                        </p:attrNameLst>
                                      </p:cBhvr>
                                      <p:tavLst>
                                        <p:tav tm="0">
                                          <p:val>
                                            <p:strVal val="1+#ppt_h/2"/>
                                          </p:val>
                                        </p:tav>
                                        <p:tav tm="100000">
                                          <p:val>
                                            <p:strVal val="#ppt_y"/>
                                          </p:val>
                                        </p:tav>
                                      </p:tavLst>
                                    </p:anim>
                                  </p:childTnLst>
                                </p:cTn>
                              </p:par>
                            </p:childTnLst>
                          </p:cTn>
                        </p:par>
                        <p:par>
                          <p:cTn id="114" fill="hold">
                            <p:stCondLst>
                              <p:cond delay="5000"/>
                            </p:stCondLst>
                            <p:childTnLst>
                              <p:par>
                                <p:cTn id="115" presetID="2" presetClass="entr" presetSubtype="4" fill="hold" grpId="0" nodeType="afterEffect">
                                  <p:stCondLst>
                                    <p:cond delay="0"/>
                                  </p:stCondLst>
                                  <p:childTnLst>
                                    <p:set>
                                      <p:cBhvr>
                                        <p:cTn id="116" dur="1" fill="hold">
                                          <p:stCondLst>
                                            <p:cond delay="0"/>
                                          </p:stCondLst>
                                        </p:cTn>
                                        <p:tgtEl>
                                          <p:spTgt spid="149"/>
                                        </p:tgtEl>
                                        <p:attrNameLst>
                                          <p:attrName>style.visibility</p:attrName>
                                        </p:attrNameLst>
                                      </p:cBhvr>
                                      <p:to>
                                        <p:strVal val="visible"/>
                                      </p:to>
                                    </p:set>
                                    <p:anim calcmode="lin" valueType="num">
                                      <p:cBhvr additive="base">
                                        <p:cTn id="117" dur="500" fill="hold"/>
                                        <p:tgtEl>
                                          <p:spTgt spid="149"/>
                                        </p:tgtEl>
                                        <p:attrNameLst>
                                          <p:attrName>ppt_x</p:attrName>
                                        </p:attrNameLst>
                                      </p:cBhvr>
                                      <p:tavLst>
                                        <p:tav tm="0">
                                          <p:val>
                                            <p:strVal val="#ppt_x"/>
                                          </p:val>
                                        </p:tav>
                                        <p:tav tm="100000">
                                          <p:val>
                                            <p:strVal val="#ppt_x"/>
                                          </p:val>
                                        </p:tav>
                                      </p:tavLst>
                                    </p:anim>
                                    <p:anim calcmode="lin" valueType="num">
                                      <p:cBhvr additive="base">
                                        <p:cTn id="118" dur="500" fill="hold"/>
                                        <p:tgtEl>
                                          <p:spTgt spid="149"/>
                                        </p:tgtEl>
                                        <p:attrNameLst>
                                          <p:attrName>ppt_y</p:attrName>
                                        </p:attrNameLst>
                                      </p:cBhvr>
                                      <p:tavLst>
                                        <p:tav tm="0">
                                          <p:val>
                                            <p:strVal val="1+#ppt_h/2"/>
                                          </p:val>
                                        </p:tav>
                                        <p:tav tm="100000">
                                          <p:val>
                                            <p:strVal val="#ppt_y"/>
                                          </p:val>
                                        </p:tav>
                                      </p:tavLst>
                                    </p:anim>
                                  </p:childTnLst>
                                </p:cTn>
                              </p:par>
                            </p:childTnLst>
                          </p:cTn>
                        </p:par>
                        <p:par>
                          <p:cTn id="119" fill="hold">
                            <p:stCondLst>
                              <p:cond delay="5500"/>
                            </p:stCondLst>
                            <p:childTnLst>
                              <p:par>
                                <p:cTn id="120" presetID="2" presetClass="entr" presetSubtype="4" fill="hold" grpId="0" nodeType="afterEffect">
                                  <p:stCondLst>
                                    <p:cond delay="0"/>
                                  </p:stCondLst>
                                  <p:childTnLst>
                                    <p:set>
                                      <p:cBhvr>
                                        <p:cTn id="121" dur="1" fill="hold">
                                          <p:stCondLst>
                                            <p:cond delay="0"/>
                                          </p:stCondLst>
                                        </p:cTn>
                                        <p:tgtEl>
                                          <p:spTgt spid="150"/>
                                        </p:tgtEl>
                                        <p:attrNameLst>
                                          <p:attrName>style.visibility</p:attrName>
                                        </p:attrNameLst>
                                      </p:cBhvr>
                                      <p:to>
                                        <p:strVal val="visible"/>
                                      </p:to>
                                    </p:set>
                                    <p:anim calcmode="lin" valueType="num">
                                      <p:cBhvr additive="base">
                                        <p:cTn id="122" dur="500" fill="hold"/>
                                        <p:tgtEl>
                                          <p:spTgt spid="150"/>
                                        </p:tgtEl>
                                        <p:attrNameLst>
                                          <p:attrName>ppt_x</p:attrName>
                                        </p:attrNameLst>
                                      </p:cBhvr>
                                      <p:tavLst>
                                        <p:tav tm="0">
                                          <p:val>
                                            <p:strVal val="#ppt_x"/>
                                          </p:val>
                                        </p:tav>
                                        <p:tav tm="100000">
                                          <p:val>
                                            <p:strVal val="#ppt_x"/>
                                          </p:val>
                                        </p:tav>
                                      </p:tavLst>
                                    </p:anim>
                                    <p:anim calcmode="lin" valueType="num">
                                      <p:cBhvr additive="base">
                                        <p:cTn id="123" dur="500" fill="hold"/>
                                        <p:tgtEl>
                                          <p:spTgt spid="150"/>
                                        </p:tgtEl>
                                        <p:attrNameLst>
                                          <p:attrName>ppt_y</p:attrName>
                                        </p:attrNameLst>
                                      </p:cBhvr>
                                      <p:tavLst>
                                        <p:tav tm="0">
                                          <p:val>
                                            <p:strVal val="1+#ppt_h/2"/>
                                          </p:val>
                                        </p:tav>
                                        <p:tav tm="100000">
                                          <p:val>
                                            <p:strVal val="#ppt_y"/>
                                          </p:val>
                                        </p:tav>
                                      </p:tavLst>
                                    </p:anim>
                                  </p:childTnLst>
                                </p:cTn>
                              </p:par>
                            </p:childTnLst>
                          </p:cTn>
                        </p:par>
                        <p:par>
                          <p:cTn id="124" fill="hold">
                            <p:stCondLst>
                              <p:cond delay="6000"/>
                            </p:stCondLst>
                            <p:childTnLst>
                              <p:par>
                                <p:cTn id="125" presetID="2" presetClass="entr" presetSubtype="4" fill="hold" grpId="0" nodeType="afterEffect">
                                  <p:stCondLst>
                                    <p:cond delay="0"/>
                                  </p:stCondLst>
                                  <p:childTnLst>
                                    <p:set>
                                      <p:cBhvr>
                                        <p:cTn id="126" dur="1" fill="hold">
                                          <p:stCondLst>
                                            <p:cond delay="0"/>
                                          </p:stCondLst>
                                        </p:cTn>
                                        <p:tgtEl>
                                          <p:spTgt spid="151"/>
                                        </p:tgtEl>
                                        <p:attrNameLst>
                                          <p:attrName>style.visibility</p:attrName>
                                        </p:attrNameLst>
                                      </p:cBhvr>
                                      <p:to>
                                        <p:strVal val="visible"/>
                                      </p:to>
                                    </p:set>
                                    <p:anim calcmode="lin" valueType="num">
                                      <p:cBhvr additive="base">
                                        <p:cTn id="127" dur="500" fill="hold"/>
                                        <p:tgtEl>
                                          <p:spTgt spid="151"/>
                                        </p:tgtEl>
                                        <p:attrNameLst>
                                          <p:attrName>ppt_x</p:attrName>
                                        </p:attrNameLst>
                                      </p:cBhvr>
                                      <p:tavLst>
                                        <p:tav tm="0">
                                          <p:val>
                                            <p:strVal val="#ppt_x"/>
                                          </p:val>
                                        </p:tav>
                                        <p:tav tm="100000">
                                          <p:val>
                                            <p:strVal val="#ppt_x"/>
                                          </p:val>
                                        </p:tav>
                                      </p:tavLst>
                                    </p:anim>
                                    <p:anim calcmode="lin" valueType="num">
                                      <p:cBhvr additive="base">
                                        <p:cTn id="128" dur="500" fill="hold"/>
                                        <p:tgtEl>
                                          <p:spTgt spid="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40" grpId="0" animBg="1"/>
      <p:bldP spid="141" grpId="0"/>
      <p:bldP spid="142" grpId="0" animBg="1"/>
      <p:bldP spid="143" grpId="0"/>
      <p:bldP spid="144" grpId="0" animBg="1"/>
      <p:bldP spid="145" grpId="0"/>
      <p:bldP spid="146" grpId="0" animBg="1"/>
      <p:bldP spid="147" grpId="0"/>
      <p:bldP spid="148" grpId="0"/>
      <p:bldP spid="149" grpId="0"/>
      <p:bldP spid="150" grpId="0"/>
      <p:bldP spid="1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rot="221609" flipH="1">
            <a:off x="3988024" y="2168664"/>
            <a:ext cx="893492" cy="165462"/>
            <a:chOff x="4811713" y="3189288"/>
            <a:chExt cx="2571751" cy="476251"/>
          </a:xfrm>
          <a:solidFill>
            <a:srgbClr val="5F7797"/>
          </a:solidFill>
        </p:grpSpPr>
        <p:sp>
          <p:nvSpPr>
            <p:cNvPr id="31" name="Freeform 5"/>
            <p:cNvSpPr/>
            <p:nvPr/>
          </p:nvSpPr>
          <p:spPr bwMode="auto">
            <a:xfrm>
              <a:off x="6980238" y="3281363"/>
              <a:ext cx="61913" cy="33338"/>
            </a:xfrm>
            <a:custGeom>
              <a:avLst/>
              <a:gdLst>
                <a:gd name="T0" fmla="*/ 3 w 19"/>
                <a:gd name="T1" fmla="*/ 8 h 10"/>
                <a:gd name="T2" fmla="*/ 13 w 19"/>
                <a:gd name="T3" fmla="*/ 5 h 10"/>
                <a:gd name="T4" fmla="*/ 13 w 19"/>
                <a:gd name="T5" fmla="*/ 9 h 10"/>
                <a:gd name="T6" fmla="*/ 15 w 19"/>
                <a:gd name="T7" fmla="*/ 4 h 10"/>
                <a:gd name="T8" fmla="*/ 19 w 19"/>
                <a:gd name="T9" fmla="*/ 2 h 10"/>
                <a:gd name="T10" fmla="*/ 18 w 19"/>
                <a:gd name="T11" fmla="*/ 0 h 10"/>
                <a:gd name="T12" fmla="*/ 14 w 19"/>
                <a:gd name="T13" fmla="*/ 0 h 10"/>
                <a:gd name="T14" fmla="*/ 8 w 19"/>
                <a:gd name="T15" fmla="*/ 0 h 10"/>
                <a:gd name="T16" fmla="*/ 3 w 19"/>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3" y="8"/>
                  </a:moveTo>
                  <a:cubicBezTo>
                    <a:pt x="7" y="10"/>
                    <a:pt x="9" y="2"/>
                    <a:pt x="13" y="5"/>
                  </a:cubicBezTo>
                  <a:cubicBezTo>
                    <a:pt x="14" y="6"/>
                    <a:pt x="11" y="7"/>
                    <a:pt x="13" y="9"/>
                  </a:cubicBezTo>
                  <a:cubicBezTo>
                    <a:pt x="16" y="9"/>
                    <a:pt x="15" y="5"/>
                    <a:pt x="15" y="4"/>
                  </a:cubicBezTo>
                  <a:cubicBezTo>
                    <a:pt x="16" y="3"/>
                    <a:pt x="18" y="4"/>
                    <a:pt x="19" y="2"/>
                  </a:cubicBezTo>
                  <a:cubicBezTo>
                    <a:pt x="18" y="1"/>
                    <a:pt x="19" y="1"/>
                    <a:pt x="18" y="0"/>
                  </a:cubicBezTo>
                  <a:cubicBezTo>
                    <a:pt x="17" y="1"/>
                    <a:pt x="16" y="1"/>
                    <a:pt x="14" y="0"/>
                  </a:cubicBezTo>
                  <a:cubicBezTo>
                    <a:pt x="13" y="2"/>
                    <a:pt x="11" y="3"/>
                    <a:pt x="8" y="0"/>
                  </a:cubicBezTo>
                  <a:cubicBezTo>
                    <a:pt x="5" y="1"/>
                    <a:pt x="0" y="5"/>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2" name="Freeform 6"/>
            <p:cNvSpPr/>
            <p:nvPr/>
          </p:nvSpPr>
          <p:spPr bwMode="auto">
            <a:xfrm>
              <a:off x="6980238" y="3271838"/>
              <a:ext cx="12700" cy="12700"/>
            </a:xfrm>
            <a:custGeom>
              <a:avLst/>
              <a:gdLst>
                <a:gd name="T0" fmla="*/ 3 w 4"/>
                <a:gd name="T1" fmla="*/ 1 h 4"/>
                <a:gd name="T2" fmla="*/ 0 w 4"/>
                <a:gd name="T3" fmla="*/ 2 h 4"/>
                <a:gd name="T4" fmla="*/ 3 w 4"/>
                <a:gd name="T5" fmla="*/ 1 h 4"/>
              </a:gdLst>
              <a:ahLst/>
              <a:cxnLst>
                <a:cxn ang="0">
                  <a:pos x="T0" y="T1"/>
                </a:cxn>
                <a:cxn ang="0">
                  <a:pos x="T2" y="T3"/>
                </a:cxn>
                <a:cxn ang="0">
                  <a:pos x="T4" y="T5"/>
                </a:cxn>
              </a:cxnLst>
              <a:rect l="0" t="0" r="r" b="b"/>
              <a:pathLst>
                <a:path w="4" h="4">
                  <a:moveTo>
                    <a:pt x="3" y="1"/>
                  </a:moveTo>
                  <a:cubicBezTo>
                    <a:pt x="2" y="3"/>
                    <a:pt x="1" y="0"/>
                    <a:pt x="0" y="2"/>
                  </a:cubicBezTo>
                  <a:cubicBezTo>
                    <a:pt x="1" y="4"/>
                    <a:pt x="4" y="3"/>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3" name="Freeform 7"/>
            <p:cNvSpPr/>
            <p:nvPr/>
          </p:nvSpPr>
          <p:spPr bwMode="auto">
            <a:xfrm>
              <a:off x="6958013" y="3271838"/>
              <a:ext cx="19050" cy="33338"/>
            </a:xfrm>
            <a:custGeom>
              <a:avLst/>
              <a:gdLst>
                <a:gd name="T0" fmla="*/ 5 w 6"/>
                <a:gd name="T1" fmla="*/ 9 h 10"/>
                <a:gd name="T2" fmla="*/ 6 w 6"/>
                <a:gd name="T3" fmla="*/ 2 h 10"/>
                <a:gd name="T4" fmla="*/ 3 w 6"/>
                <a:gd name="T5" fmla="*/ 1 h 10"/>
                <a:gd name="T6" fmla="*/ 0 w 6"/>
                <a:gd name="T7" fmla="*/ 8 h 10"/>
                <a:gd name="T8" fmla="*/ 5 w 6"/>
                <a:gd name="T9" fmla="*/ 9 h 10"/>
              </a:gdLst>
              <a:ahLst/>
              <a:cxnLst>
                <a:cxn ang="0">
                  <a:pos x="T0" y="T1"/>
                </a:cxn>
                <a:cxn ang="0">
                  <a:pos x="T2" y="T3"/>
                </a:cxn>
                <a:cxn ang="0">
                  <a:pos x="T4" y="T5"/>
                </a:cxn>
                <a:cxn ang="0">
                  <a:pos x="T6" y="T7"/>
                </a:cxn>
                <a:cxn ang="0">
                  <a:pos x="T8" y="T9"/>
                </a:cxn>
              </a:cxnLst>
              <a:rect l="0" t="0" r="r" b="b"/>
              <a:pathLst>
                <a:path w="6" h="10">
                  <a:moveTo>
                    <a:pt x="5" y="9"/>
                  </a:moveTo>
                  <a:cubicBezTo>
                    <a:pt x="5" y="7"/>
                    <a:pt x="6" y="5"/>
                    <a:pt x="6" y="2"/>
                  </a:cubicBezTo>
                  <a:cubicBezTo>
                    <a:pt x="5" y="1"/>
                    <a:pt x="4" y="0"/>
                    <a:pt x="3" y="1"/>
                  </a:cubicBezTo>
                  <a:cubicBezTo>
                    <a:pt x="0" y="3"/>
                    <a:pt x="3" y="7"/>
                    <a:pt x="0" y="8"/>
                  </a:cubicBezTo>
                  <a:cubicBezTo>
                    <a:pt x="2" y="10"/>
                    <a:pt x="3"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4" name="Freeform 8"/>
            <p:cNvSpPr/>
            <p:nvPr/>
          </p:nvSpPr>
          <p:spPr bwMode="auto">
            <a:xfrm>
              <a:off x="6927851" y="3262313"/>
              <a:ext cx="36513" cy="33338"/>
            </a:xfrm>
            <a:custGeom>
              <a:avLst/>
              <a:gdLst>
                <a:gd name="T0" fmla="*/ 4 w 11"/>
                <a:gd name="T1" fmla="*/ 3 h 10"/>
                <a:gd name="T2" fmla="*/ 3 w 11"/>
                <a:gd name="T3" fmla="*/ 10 h 10"/>
                <a:gd name="T4" fmla="*/ 4 w 11"/>
                <a:gd name="T5" fmla="*/ 3 h 10"/>
              </a:gdLst>
              <a:ahLst/>
              <a:cxnLst>
                <a:cxn ang="0">
                  <a:pos x="T0" y="T1"/>
                </a:cxn>
                <a:cxn ang="0">
                  <a:pos x="T2" y="T3"/>
                </a:cxn>
                <a:cxn ang="0">
                  <a:pos x="T4" y="T5"/>
                </a:cxn>
              </a:cxnLst>
              <a:rect l="0" t="0" r="r" b="b"/>
              <a:pathLst>
                <a:path w="11" h="10">
                  <a:moveTo>
                    <a:pt x="4" y="3"/>
                  </a:moveTo>
                  <a:cubicBezTo>
                    <a:pt x="4" y="5"/>
                    <a:pt x="0" y="8"/>
                    <a:pt x="3" y="10"/>
                  </a:cubicBezTo>
                  <a:cubicBezTo>
                    <a:pt x="7" y="8"/>
                    <a:pt x="11" y="0"/>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5" name="Freeform 9"/>
            <p:cNvSpPr>
              <a:spLocks noEditPoints="1"/>
            </p:cNvSpPr>
            <p:nvPr/>
          </p:nvSpPr>
          <p:spPr bwMode="auto">
            <a:xfrm>
              <a:off x="6980238" y="3338513"/>
              <a:ext cx="65088" cy="61913"/>
            </a:xfrm>
            <a:custGeom>
              <a:avLst/>
              <a:gdLst>
                <a:gd name="T0" fmla="*/ 5 w 20"/>
                <a:gd name="T1" fmla="*/ 14 h 19"/>
                <a:gd name="T2" fmla="*/ 0 w 20"/>
                <a:gd name="T3" fmla="*/ 18 h 19"/>
                <a:gd name="T4" fmla="*/ 15 w 20"/>
                <a:gd name="T5" fmla="*/ 16 h 19"/>
                <a:gd name="T6" fmla="*/ 12 w 20"/>
                <a:gd name="T7" fmla="*/ 14 h 19"/>
                <a:gd name="T8" fmla="*/ 10 w 20"/>
                <a:gd name="T9" fmla="*/ 16 h 19"/>
                <a:gd name="T10" fmla="*/ 13 w 20"/>
                <a:gd name="T11" fmla="*/ 7 h 19"/>
                <a:gd name="T12" fmla="*/ 14 w 20"/>
                <a:gd name="T13" fmla="*/ 13 h 19"/>
                <a:gd name="T14" fmla="*/ 20 w 20"/>
                <a:gd name="T15" fmla="*/ 6 h 19"/>
                <a:gd name="T16" fmla="*/ 17 w 20"/>
                <a:gd name="T17" fmla="*/ 1 h 19"/>
                <a:gd name="T18" fmla="*/ 7 w 20"/>
                <a:gd name="T19" fmla="*/ 4 h 19"/>
                <a:gd name="T20" fmla="*/ 3 w 20"/>
                <a:gd name="T21" fmla="*/ 0 h 19"/>
                <a:gd name="T22" fmla="*/ 2 w 20"/>
                <a:gd name="T23" fmla="*/ 4 h 19"/>
                <a:gd name="T24" fmla="*/ 5 w 20"/>
                <a:gd name="T25" fmla="*/ 14 h 19"/>
                <a:gd name="T26" fmla="*/ 11 w 20"/>
                <a:gd name="T27" fmla="*/ 3 h 19"/>
                <a:gd name="T28" fmla="*/ 12 w 20"/>
                <a:gd name="T29" fmla="*/ 3 h 19"/>
                <a:gd name="T30" fmla="*/ 11 w 20"/>
                <a:gd name="T31" fmla="*/ 5 h 19"/>
                <a:gd name="T32" fmla="*/ 11 w 20"/>
                <a:gd name="T3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9">
                  <a:moveTo>
                    <a:pt x="5" y="14"/>
                  </a:moveTo>
                  <a:cubicBezTo>
                    <a:pt x="3" y="15"/>
                    <a:pt x="0" y="15"/>
                    <a:pt x="0" y="18"/>
                  </a:cubicBezTo>
                  <a:cubicBezTo>
                    <a:pt x="5" y="16"/>
                    <a:pt x="10" y="19"/>
                    <a:pt x="15" y="16"/>
                  </a:cubicBezTo>
                  <a:cubicBezTo>
                    <a:pt x="14" y="15"/>
                    <a:pt x="13" y="15"/>
                    <a:pt x="12" y="14"/>
                  </a:cubicBezTo>
                  <a:cubicBezTo>
                    <a:pt x="12" y="15"/>
                    <a:pt x="11" y="16"/>
                    <a:pt x="10" y="16"/>
                  </a:cubicBezTo>
                  <a:cubicBezTo>
                    <a:pt x="6" y="13"/>
                    <a:pt x="9" y="7"/>
                    <a:pt x="13" y="7"/>
                  </a:cubicBezTo>
                  <a:cubicBezTo>
                    <a:pt x="15" y="9"/>
                    <a:pt x="13" y="11"/>
                    <a:pt x="14" y="13"/>
                  </a:cubicBezTo>
                  <a:cubicBezTo>
                    <a:pt x="16" y="9"/>
                    <a:pt x="20" y="9"/>
                    <a:pt x="20" y="6"/>
                  </a:cubicBezTo>
                  <a:cubicBezTo>
                    <a:pt x="16" y="5"/>
                    <a:pt x="19" y="2"/>
                    <a:pt x="17" y="1"/>
                  </a:cubicBezTo>
                  <a:cubicBezTo>
                    <a:pt x="12" y="0"/>
                    <a:pt x="11" y="3"/>
                    <a:pt x="7" y="4"/>
                  </a:cubicBezTo>
                  <a:cubicBezTo>
                    <a:pt x="4" y="3"/>
                    <a:pt x="6" y="0"/>
                    <a:pt x="3" y="0"/>
                  </a:cubicBezTo>
                  <a:cubicBezTo>
                    <a:pt x="5" y="1"/>
                    <a:pt x="3" y="3"/>
                    <a:pt x="2" y="4"/>
                  </a:cubicBezTo>
                  <a:cubicBezTo>
                    <a:pt x="5" y="7"/>
                    <a:pt x="4" y="10"/>
                    <a:pt x="5" y="14"/>
                  </a:cubicBezTo>
                  <a:close/>
                  <a:moveTo>
                    <a:pt x="11" y="3"/>
                  </a:moveTo>
                  <a:cubicBezTo>
                    <a:pt x="11" y="3"/>
                    <a:pt x="12" y="4"/>
                    <a:pt x="12" y="3"/>
                  </a:cubicBezTo>
                  <a:cubicBezTo>
                    <a:pt x="13" y="3"/>
                    <a:pt x="13" y="6"/>
                    <a:pt x="11" y="5"/>
                  </a:cubicBezTo>
                  <a:cubicBezTo>
                    <a:pt x="10" y="5"/>
                    <a:pt x="11" y="4"/>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6" name="Freeform 10"/>
            <p:cNvSpPr/>
            <p:nvPr/>
          </p:nvSpPr>
          <p:spPr bwMode="auto">
            <a:xfrm>
              <a:off x="6908801" y="3271838"/>
              <a:ext cx="22225" cy="23813"/>
            </a:xfrm>
            <a:custGeom>
              <a:avLst/>
              <a:gdLst>
                <a:gd name="T0" fmla="*/ 0 w 7"/>
                <a:gd name="T1" fmla="*/ 5 h 7"/>
                <a:gd name="T2" fmla="*/ 2 w 7"/>
                <a:gd name="T3" fmla="*/ 7 h 7"/>
                <a:gd name="T4" fmla="*/ 6 w 7"/>
                <a:gd name="T5" fmla="*/ 0 h 7"/>
                <a:gd name="T6" fmla="*/ 3 w 7"/>
                <a:gd name="T7" fmla="*/ 1 h 7"/>
                <a:gd name="T8" fmla="*/ 0 w 7"/>
                <a:gd name="T9" fmla="*/ 5 h 7"/>
              </a:gdLst>
              <a:ahLst/>
              <a:cxnLst>
                <a:cxn ang="0">
                  <a:pos x="T0" y="T1"/>
                </a:cxn>
                <a:cxn ang="0">
                  <a:pos x="T2" y="T3"/>
                </a:cxn>
                <a:cxn ang="0">
                  <a:pos x="T4" y="T5"/>
                </a:cxn>
                <a:cxn ang="0">
                  <a:pos x="T6" y="T7"/>
                </a:cxn>
                <a:cxn ang="0">
                  <a:pos x="T8" y="T9"/>
                </a:cxn>
              </a:cxnLst>
              <a:rect l="0" t="0" r="r" b="b"/>
              <a:pathLst>
                <a:path w="7" h="7">
                  <a:moveTo>
                    <a:pt x="0" y="5"/>
                  </a:moveTo>
                  <a:cubicBezTo>
                    <a:pt x="1" y="7"/>
                    <a:pt x="0" y="7"/>
                    <a:pt x="2" y="7"/>
                  </a:cubicBezTo>
                  <a:cubicBezTo>
                    <a:pt x="5" y="5"/>
                    <a:pt x="7" y="3"/>
                    <a:pt x="6" y="0"/>
                  </a:cubicBezTo>
                  <a:cubicBezTo>
                    <a:pt x="5" y="1"/>
                    <a:pt x="4" y="1"/>
                    <a:pt x="3" y="1"/>
                  </a:cubicBezTo>
                  <a:cubicBezTo>
                    <a:pt x="1" y="2"/>
                    <a:pt x="2"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7" name="Freeform 11"/>
            <p:cNvSpPr/>
            <p:nvPr/>
          </p:nvSpPr>
          <p:spPr bwMode="auto">
            <a:xfrm>
              <a:off x="6784976" y="3259138"/>
              <a:ext cx="39688" cy="22225"/>
            </a:xfrm>
            <a:custGeom>
              <a:avLst/>
              <a:gdLst>
                <a:gd name="T0" fmla="*/ 9 w 12"/>
                <a:gd name="T1" fmla="*/ 4 h 7"/>
                <a:gd name="T2" fmla="*/ 12 w 12"/>
                <a:gd name="T3" fmla="*/ 0 h 7"/>
                <a:gd name="T4" fmla="*/ 8 w 12"/>
                <a:gd name="T5" fmla="*/ 0 h 7"/>
                <a:gd name="T6" fmla="*/ 5 w 12"/>
                <a:gd name="T7" fmla="*/ 5 h 7"/>
                <a:gd name="T8" fmla="*/ 0 w 12"/>
                <a:gd name="T9" fmla="*/ 6 h 7"/>
                <a:gd name="T10" fmla="*/ 11 w 12"/>
                <a:gd name="T11" fmla="*/ 7 h 7"/>
                <a:gd name="T12" fmla="*/ 9 w 1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9" y="4"/>
                  </a:moveTo>
                  <a:cubicBezTo>
                    <a:pt x="9" y="2"/>
                    <a:pt x="12" y="2"/>
                    <a:pt x="12" y="0"/>
                  </a:cubicBezTo>
                  <a:cubicBezTo>
                    <a:pt x="10" y="1"/>
                    <a:pt x="9" y="0"/>
                    <a:pt x="8" y="0"/>
                  </a:cubicBezTo>
                  <a:cubicBezTo>
                    <a:pt x="7" y="2"/>
                    <a:pt x="6" y="4"/>
                    <a:pt x="5" y="5"/>
                  </a:cubicBezTo>
                  <a:cubicBezTo>
                    <a:pt x="3" y="6"/>
                    <a:pt x="1" y="3"/>
                    <a:pt x="0" y="6"/>
                  </a:cubicBezTo>
                  <a:cubicBezTo>
                    <a:pt x="4" y="7"/>
                    <a:pt x="7" y="7"/>
                    <a:pt x="11" y="7"/>
                  </a:cubicBezTo>
                  <a:cubicBezTo>
                    <a:pt x="10" y="6"/>
                    <a:pt x="9" y="5"/>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8" name="Freeform 12"/>
            <p:cNvSpPr/>
            <p:nvPr/>
          </p:nvSpPr>
          <p:spPr bwMode="auto">
            <a:xfrm>
              <a:off x="6719888" y="3244851"/>
              <a:ext cx="58738" cy="33338"/>
            </a:xfrm>
            <a:custGeom>
              <a:avLst/>
              <a:gdLst>
                <a:gd name="T0" fmla="*/ 0 w 18"/>
                <a:gd name="T1" fmla="*/ 8 h 10"/>
                <a:gd name="T2" fmla="*/ 18 w 18"/>
                <a:gd name="T3" fmla="*/ 1 h 10"/>
                <a:gd name="T4" fmla="*/ 5 w 18"/>
                <a:gd name="T5" fmla="*/ 0 h 10"/>
                <a:gd name="T6" fmla="*/ 0 w 18"/>
                <a:gd name="T7" fmla="*/ 8 h 10"/>
              </a:gdLst>
              <a:ahLst/>
              <a:cxnLst>
                <a:cxn ang="0">
                  <a:pos x="T0" y="T1"/>
                </a:cxn>
                <a:cxn ang="0">
                  <a:pos x="T2" y="T3"/>
                </a:cxn>
                <a:cxn ang="0">
                  <a:pos x="T4" y="T5"/>
                </a:cxn>
                <a:cxn ang="0">
                  <a:pos x="T6" y="T7"/>
                </a:cxn>
              </a:cxnLst>
              <a:rect l="0" t="0" r="r" b="b"/>
              <a:pathLst>
                <a:path w="18" h="10">
                  <a:moveTo>
                    <a:pt x="0" y="8"/>
                  </a:moveTo>
                  <a:cubicBezTo>
                    <a:pt x="7" y="10"/>
                    <a:pt x="14" y="6"/>
                    <a:pt x="18" y="1"/>
                  </a:cubicBezTo>
                  <a:cubicBezTo>
                    <a:pt x="14" y="2"/>
                    <a:pt x="9" y="1"/>
                    <a:pt x="5" y="0"/>
                  </a:cubicBezTo>
                  <a:cubicBezTo>
                    <a:pt x="6" y="5"/>
                    <a:pt x="2" y="5"/>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9" name="Freeform 13"/>
            <p:cNvSpPr/>
            <p:nvPr/>
          </p:nvSpPr>
          <p:spPr bwMode="auto">
            <a:xfrm>
              <a:off x="6778626" y="3255963"/>
              <a:ext cx="15875" cy="12700"/>
            </a:xfrm>
            <a:custGeom>
              <a:avLst/>
              <a:gdLst>
                <a:gd name="T0" fmla="*/ 2 w 5"/>
                <a:gd name="T1" fmla="*/ 4 h 4"/>
                <a:gd name="T2" fmla="*/ 5 w 5"/>
                <a:gd name="T3" fmla="*/ 3 h 4"/>
                <a:gd name="T4" fmla="*/ 3 w 5"/>
                <a:gd name="T5" fmla="*/ 0 h 4"/>
                <a:gd name="T6" fmla="*/ 2 w 5"/>
                <a:gd name="T7" fmla="*/ 4 h 4"/>
              </a:gdLst>
              <a:ahLst/>
              <a:cxnLst>
                <a:cxn ang="0">
                  <a:pos x="T0" y="T1"/>
                </a:cxn>
                <a:cxn ang="0">
                  <a:pos x="T2" y="T3"/>
                </a:cxn>
                <a:cxn ang="0">
                  <a:pos x="T4" y="T5"/>
                </a:cxn>
                <a:cxn ang="0">
                  <a:pos x="T6" y="T7"/>
                </a:cxn>
              </a:cxnLst>
              <a:rect l="0" t="0" r="r" b="b"/>
              <a:pathLst>
                <a:path w="5" h="4">
                  <a:moveTo>
                    <a:pt x="2" y="4"/>
                  </a:moveTo>
                  <a:cubicBezTo>
                    <a:pt x="3" y="4"/>
                    <a:pt x="4" y="4"/>
                    <a:pt x="5" y="3"/>
                  </a:cubicBezTo>
                  <a:cubicBezTo>
                    <a:pt x="5" y="2"/>
                    <a:pt x="4" y="1"/>
                    <a:pt x="3" y="0"/>
                  </a:cubicBezTo>
                  <a:cubicBezTo>
                    <a:pt x="2" y="2"/>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0" name="Freeform 14"/>
            <p:cNvSpPr/>
            <p:nvPr/>
          </p:nvSpPr>
          <p:spPr bwMode="auto">
            <a:xfrm>
              <a:off x="6675438" y="3235326"/>
              <a:ext cx="47625" cy="33338"/>
            </a:xfrm>
            <a:custGeom>
              <a:avLst/>
              <a:gdLst>
                <a:gd name="T0" fmla="*/ 4 w 15"/>
                <a:gd name="T1" fmla="*/ 10 h 10"/>
                <a:gd name="T2" fmla="*/ 4 w 15"/>
                <a:gd name="T3" fmla="*/ 5 h 10"/>
                <a:gd name="T4" fmla="*/ 9 w 15"/>
                <a:gd name="T5" fmla="*/ 4 h 10"/>
                <a:gd name="T6" fmla="*/ 10 w 15"/>
                <a:gd name="T7" fmla="*/ 9 h 10"/>
                <a:gd name="T8" fmla="*/ 14 w 15"/>
                <a:gd name="T9" fmla="*/ 2 h 10"/>
                <a:gd name="T10" fmla="*/ 9 w 15"/>
                <a:gd name="T11" fmla="*/ 1 h 10"/>
                <a:gd name="T12" fmla="*/ 0 w 15"/>
                <a:gd name="T13" fmla="*/ 5 h 10"/>
                <a:gd name="T14" fmla="*/ 4 w 15"/>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4" y="10"/>
                  </a:moveTo>
                  <a:cubicBezTo>
                    <a:pt x="5" y="8"/>
                    <a:pt x="3" y="7"/>
                    <a:pt x="4" y="5"/>
                  </a:cubicBezTo>
                  <a:cubicBezTo>
                    <a:pt x="6" y="4"/>
                    <a:pt x="8" y="3"/>
                    <a:pt x="9" y="4"/>
                  </a:cubicBezTo>
                  <a:cubicBezTo>
                    <a:pt x="11" y="5"/>
                    <a:pt x="8" y="7"/>
                    <a:pt x="10" y="9"/>
                  </a:cubicBezTo>
                  <a:cubicBezTo>
                    <a:pt x="13" y="8"/>
                    <a:pt x="15" y="3"/>
                    <a:pt x="14" y="2"/>
                  </a:cubicBezTo>
                  <a:cubicBezTo>
                    <a:pt x="13" y="5"/>
                    <a:pt x="10" y="2"/>
                    <a:pt x="9" y="1"/>
                  </a:cubicBezTo>
                  <a:cubicBezTo>
                    <a:pt x="5" y="1"/>
                    <a:pt x="2" y="0"/>
                    <a:pt x="0" y="5"/>
                  </a:cubicBezTo>
                  <a:cubicBezTo>
                    <a:pt x="1" y="6"/>
                    <a:pt x="1" y="8"/>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1" name="Freeform 15"/>
            <p:cNvSpPr/>
            <p:nvPr/>
          </p:nvSpPr>
          <p:spPr bwMode="auto">
            <a:xfrm>
              <a:off x="6834188" y="3371851"/>
              <a:ext cx="19050" cy="9525"/>
            </a:xfrm>
            <a:custGeom>
              <a:avLst/>
              <a:gdLst>
                <a:gd name="T0" fmla="*/ 4 w 6"/>
                <a:gd name="T1" fmla="*/ 0 h 3"/>
                <a:gd name="T2" fmla="*/ 3 w 6"/>
                <a:gd name="T3" fmla="*/ 0 h 3"/>
                <a:gd name="T4" fmla="*/ 1 w 6"/>
                <a:gd name="T5" fmla="*/ 3 h 3"/>
                <a:gd name="T6" fmla="*/ 4 w 6"/>
                <a:gd name="T7" fmla="*/ 0 h 3"/>
              </a:gdLst>
              <a:ahLst/>
              <a:cxnLst>
                <a:cxn ang="0">
                  <a:pos x="T0" y="T1"/>
                </a:cxn>
                <a:cxn ang="0">
                  <a:pos x="T2" y="T3"/>
                </a:cxn>
                <a:cxn ang="0">
                  <a:pos x="T4" y="T5"/>
                </a:cxn>
                <a:cxn ang="0">
                  <a:pos x="T6" y="T7"/>
                </a:cxn>
              </a:cxnLst>
              <a:rect l="0" t="0" r="r" b="b"/>
              <a:pathLst>
                <a:path w="6" h="3">
                  <a:moveTo>
                    <a:pt x="4" y="0"/>
                  </a:moveTo>
                  <a:cubicBezTo>
                    <a:pt x="4" y="0"/>
                    <a:pt x="3" y="0"/>
                    <a:pt x="3" y="0"/>
                  </a:cubicBezTo>
                  <a:cubicBezTo>
                    <a:pt x="2" y="1"/>
                    <a:pt x="0" y="2"/>
                    <a:pt x="1" y="3"/>
                  </a:cubicBezTo>
                  <a:cubicBezTo>
                    <a:pt x="2" y="2"/>
                    <a:pt x="6"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2" name="Freeform 16"/>
            <p:cNvSpPr/>
            <p:nvPr/>
          </p:nvSpPr>
          <p:spPr bwMode="auto">
            <a:xfrm>
              <a:off x="6651626" y="3235326"/>
              <a:ext cx="17463" cy="9525"/>
            </a:xfrm>
            <a:custGeom>
              <a:avLst/>
              <a:gdLst>
                <a:gd name="T0" fmla="*/ 2 w 5"/>
                <a:gd name="T1" fmla="*/ 0 h 3"/>
                <a:gd name="T2" fmla="*/ 1 w 5"/>
                <a:gd name="T3" fmla="*/ 3 h 3"/>
                <a:gd name="T4" fmla="*/ 2 w 5"/>
                <a:gd name="T5" fmla="*/ 0 h 3"/>
              </a:gdLst>
              <a:ahLst/>
              <a:cxnLst>
                <a:cxn ang="0">
                  <a:pos x="T0" y="T1"/>
                </a:cxn>
                <a:cxn ang="0">
                  <a:pos x="T2" y="T3"/>
                </a:cxn>
                <a:cxn ang="0">
                  <a:pos x="T4" y="T5"/>
                </a:cxn>
              </a:cxnLst>
              <a:rect l="0" t="0" r="r" b="b"/>
              <a:pathLst>
                <a:path w="5" h="3">
                  <a:moveTo>
                    <a:pt x="2" y="0"/>
                  </a:moveTo>
                  <a:cubicBezTo>
                    <a:pt x="1" y="0"/>
                    <a:pt x="0" y="2"/>
                    <a:pt x="1" y="3"/>
                  </a:cubicBezTo>
                  <a:cubicBezTo>
                    <a:pt x="2" y="3"/>
                    <a:pt x="5"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3" name="Freeform 17"/>
            <p:cNvSpPr/>
            <p:nvPr/>
          </p:nvSpPr>
          <p:spPr bwMode="auto">
            <a:xfrm>
              <a:off x="6623051" y="3232151"/>
              <a:ext cx="28575" cy="15875"/>
            </a:xfrm>
            <a:custGeom>
              <a:avLst/>
              <a:gdLst>
                <a:gd name="T0" fmla="*/ 7 w 9"/>
                <a:gd name="T1" fmla="*/ 0 h 5"/>
                <a:gd name="T2" fmla="*/ 3 w 9"/>
                <a:gd name="T3" fmla="*/ 0 h 5"/>
                <a:gd name="T4" fmla="*/ 0 w 9"/>
                <a:gd name="T5" fmla="*/ 4 h 5"/>
                <a:gd name="T6" fmla="*/ 5 w 9"/>
                <a:gd name="T7" fmla="*/ 5 h 5"/>
                <a:gd name="T8" fmla="*/ 7 w 9"/>
                <a:gd name="T9" fmla="*/ 0 h 5"/>
              </a:gdLst>
              <a:ahLst/>
              <a:cxnLst>
                <a:cxn ang="0">
                  <a:pos x="T0" y="T1"/>
                </a:cxn>
                <a:cxn ang="0">
                  <a:pos x="T2" y="T3"/>
                </a:cxn>
                <a:cxn ang="0">
                  <a:pos x="T4" y="T5"/>
                </a:cxn>
                <a:cxn ang="0">
                  <a:pos x="T6" y="T7"/>
                </a:cxn>
                <a:cxn ang="0">
                  <a:pos x="T8" y="T9"/>
                </a:cxn>
              </a:cxnLst>
              <a:rect l="0" t="0" r="r" b="b"/>
              <a:pathLst>
                <a:path w="9" h="5">
                  <a:moveTo>
                    <a:pt x="7" y="0"/>
                  </a:moveTo>
                  <a:cubicBezTo>
                    <a:pt x="6" y="0"/>
                    <a:pt x="4" y="0"/>
                    <a:pt x="3" y="0"/>
                  </a:cubicBezTo>
                  <a:cubicBezTo>
                    <a:pt x="2" y="2"/>
                    <a:pt x="2" y="3"/>
                    <a:pt x="0" y="4"/>
                  </a:cubicBezTo>
                  <a:cubicBezTo>
                    <a:pt x="2" y="4"/>
                    <a:pt x="3" y="5"/>
                    <a:pt x="5" y="5"/>
                  </a:cubicBezTo>
                  <a:cubicBezTo>
                    <a:pt x="5" y="3"/>
                    <a:pt x="9" y="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4" name="Freeform 18"/>
            <p:cNvSpPr/>
            <p:nvPr/>
          </p:nvSpPr>
          <p:spPr bwMode="auto">
            <a:xfrm>
              <a:off x="6808788" y="3360738"/>
              <a:ext cx="19050" cy="26988"/>
            </a:xfrm>
            <a:custGeom>
              <a:avLst/>
              <a:gdLst>
                <a:gd name="T0" fmla="*/ 3 w 6"/>
                <a:gd name="T1" fmla="*/ 0 h 8"/>
                <a:gd name="T2" fmla="*/ 0 w 6"/>
                <a:gd name="T3" fmla="*/ 1 h 8"/>
                <a:gd name="T4" fmla="*/ 3 w 6"/>
                <a:gd name="T5" fmla="*/ 8 h 8"/>
                <a:gd name="T6" fmla="*/ 3 w 6"/>
                <a:gd name="T7" fmla="*/ 0 h 8"/>
              </a:gdLst>
              <a:ahLst/>
              <a:cxnLst>
                <a:cxn ang="0">
                  <a:pos x="T0" y="T1"/>
                </a:cxn>
                <a:cxn ang="0">
                  <a:pos x="T2" y="T3"/>
                </a:cxn>
                <a:cxn ang="0">
                  <a:pos x="T4" y="T5"/>
                </a:cxn>
                <a:cxn ang="0">
                  <a:pos x="T6" y="T7"/>
                </a:cxn>
              </a:cxnLst>
              <a:rect l="0" t="0" r="r" b="b"/>
              <a:pathLst>
                <a:path w="6" h="8">
                  <a:moveTo>
                    <a:pt x="3" y="0"/>
                  </a:moveTo>
                  <a:cubicBezTo>
                    <a:pt x="2" y="0"/>
                    <a:pt x="1" y="0"/>
                    <a:pt x="0" y="1"/>
                  </a:cubicBezTo>
                  <a:cubicBezTo>
                    <a:pt x="4" y="3"/>
                    <a:pt x="3" y="5"/>
                    <a:pt x="3" y="8"/>
                  </a:cubicBezTo>
                  <a:cubicBezTo>
                    <a:pt x="6" y="6"/>
                    <a:pt x="5"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5" name="Freeform 19"/>
            <p:cNvSpPr/>
            <p:nvPr/>
          </p:nvSpPr>
          <p:spPr bwMode="auto">
            <a:xfrm>
              <a:off x="6661151" y="3251201"/>
              <a:ext cx="11113" cy="11113"/>
            </a:xfrm>
            <a:custGeom>
              <a:avLst/>
              <a:gdLst>
                <a:gd name="T0" fmla="*/ 3 w 3"/>
                <a:gd name="T1" fmla="*/ 1 h 3"/>
                <a:gd name="T2" fmla="*/ 1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2" y="1"/>
                    <a:pt x="2" y="0"/>
                    <a:pt x="1" y="0"/>
                  </a:cubicBezTo>
                  <a:cubicBezTo>
                    <a:pt x="0" y="1"/>
                    <a:pt x="1" y="2"/>
                    <a:pt x="1" y="3"/>
                  </a:cubicBezTo>
                  <a:cubicBezTo>
                    <a:pt x="1" y="3"/>
                    <a:pt x="2"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6" name="Freeform 20"/>
            <p:cNvSpPr/>
            <p:nvPr/>
          </p:nvSpPr>
          <p:spPr bwMode="auto">
            <a:xfrm>
              <a:off x="6694488" y="3360738"/>
              <a:ext cx="103188" cy="60325"/>
            </a:xfrm>
            <a:custGeom>
              <a:avLst/>
              <a:gdLst>
                <a:gd name="T0" fmla="*/ 27 w 32"/>
                <a:gd name="T1" fmla="*/ 1 h 18"/>
                <a:gd name="T2" fmla="*/ 26 w 32"/>
                <a:gd name="T3" fmla="*/ 9 h 18"/>
                <a:gd name="T4" fmla="*/ 20 w 32"/>
                <a:gd name="T5" fmla="*/ 10 h 18"/>
                <a:gd name="T6" fmla="*/ 18 w 32"/>
                <a:gd name="T7" fmla="*/ 9 h 18"/>
                <a:gd name="T8" fmla="*/ 21 w 32"/>
                <a:gd name="T9" fmla="*/ 2 h 18"/>
                <a:gd name="T10" fmla="*/ 17 w 32"/>
                <a:gd name="T11" fmla="*/ 1 h 18"/>
                <a:gd name="T12" fmla="*/ 17 w 32"/>
                <a:gd name="T13" fmla="*/ 10 h 18"/>
                <a:gd name="T14" fmla="*/ 14 w 32"/>
                <a:gd name="T15" fmla="*/ 10 h 18"/>
                <a:gd name="T16" fmla="*/ 6 w 32"/>
                <a:gd name="T17" fmla="*/ 8 h 18"/>
                <a:gd name="T18" fmla="*/ 0 w 32"/>
                <a:gd name="T19" fmla="*/ 7 h 18"/>
                <a:gd name="T20" fmla="*/ 5 w 32"/>
                <a:gd name="T21" fmla="*/ 14 h 18"/>
                <a:gd name="T22" fmla="*/ 11 w 32"/>
                <a:gd name="T23" fmla="*/ 12 h 18"/>
                <a:gd name="T24" fmla="*/ 28 w 32"/>
                <a:gd name="T25" fmla="*/ 14 h 18"/>
                <a:gd name="T26" fmla="*/ 30 w 32"/>
                <a:gd name="T27" fmla="*/ 2 h 18"/>
                <a:gd name="T28" fmla="*/ 27 w 32"/>
                <a:gd name="T2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8">
                  <a:moveTo>
                    <a:pt x="27" y="1"/>
                  </a:moveTo>
                  <a:cubicBezTo>
                    <a:pt x="24" y="4"/>
                    <a:pt x="26" y="6"/>
                    <a:pt x="26" y="9"/>
                  </a:cubicBezTo>
                  <a:cubicBezTo>
                    <a:pt x="23" y="7"/>
                    <a:pt x="22" y="8"/>
                    <a:pt x="20" y="10"/>
                  </a:cubicBezTo>
                  <a:cubicBezTo>
                    <a:pt x="19" y="9"/>
                    <a:pt x="18" y="9"/>
                    <a:pt x="18" y="9"/>
                  </a:cubicBezTo>
                  <a:cubicBezTo>
                    <a:pt x="19" y="6"/>
                    <a:pt x="19" y="3"/>
                    <a:pt x="21" y="2"/>
                  </a:cubicBezTo>
                  <a:cubicBezTo>
                    <a:pt x="19" y="0"/>
                    <a:pt x="18" y="1"/>
                    <a:pt x="17" y="1"/>
                  </a:cubicBezTo>
                  <a:cubicBezTo>
                    <a:pt x="14" y="4"/>
                    <a:pt x="17" y="7"/>
                    <a:pt x="17" y="10"/>
                  </a:cubicBezTo>
                  <a:cubicBezTo>
                    <a:pt x="16" y="11"/>
                    <a:pt x="15" y="11"/>
                    <a:pt x="14" y="10"/>
                  </a:cubicBezTo>
                  <a:cubicBezTo>
                    <a:pt x="13" y="6"/>
                    <a:pt x="9" y="7"/>
                    <a:pt x="6" y="8"/>
                  </a:cubicBezTo>
                  <a:cubicBezTo>
                    <a:pt x="5" y="6"/>
                    <a:pt x="2" y="4"/>
                    <a:pt x="0" y="7"/>
                  </a:cubicBezTo>
                  <a:cubicBezTo>
                    <a:pt x="4" y="9"/>
                    <a:pt x="3" y="12"/>
                    <a:pt x="5" y="14"/>
                  </a:cubicBezTo>
                  <a:cubicBezTo>
                    <a:pt x="7" y="14"/>
                    <a:pt x="9" y="11"/>
                    <a:pt x="11" y="12"/>
                  </a:cubicBezTo>
                  <a:cubicBezTo>
                    <a:pt x="17" y="18"/>
                    <a:pt x="22" y="11"/>
                    <a:pt x="28" y="14"/>
                  </a:cubicBezTo>
                  <a:cubicBezTo>
                    <a:pt x="28" y="10"/>
                    <a:pt x="32" y="6"/>
                    <a:pt x="30" y="2"/>
                  </a:cubicBezTo>
                  <a:cubicBezTo>
                    <a:pt x="29" y="3"/>
                    <a:pt x="28"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7" name="Freeform 21"/>
            <p:cNvSpPr/>
            <p:nvPr/>
          </p:nvSpPr>
          <p:spPr bwMode="auto">
            <a:xfrm>
              <a:off x="6586538" y="3222626"/>
              <a:ext cx="17463" cy="25400"/>
            </a:xfrm>
            <a:custGeom>
              <a:avLst/>
              <a:gdLst>
                <a:gd name="T0" fmla="*/ 5 w 5"/>
                <a:gd name="T1" fmla="*/ 5 h 8"/>
                <a:gd name="T2" fmla="*/ 0 w 5"/>
                <a:gd name="T3" fmla="*/ 3 h 8"/>
                <a:gd name="T4" fmla="*/ 5 w 5"/>
                <a:gd name="T5" fmla="*/ 5 h 8"/>
              </a:gdLst>
              <a:ahLst/>
              <a:cxnLst>
                <a:cxn ang="0">
                  <a:pos x="T0" y="T1"/>
                </a:cxn>
                <a:cxn ang="0">
                  <a:pos x="T2" y="T3"/>
                </a:cxn>
                <a:cxn ang="0">
                  <a:pos x="T4" y="T5"/>
                </a:cxn>
              </a:cxnLst>
              <a:rect l="0" t="0" r="r" b="b"/>
              <a:pathLst>
                <a:path w="5" h="8">
                  <a:moveTo>
                    <a:pt x="5" y="5"/>
                  </a:moveTo>
                  <a:cubicBezTo>
                    <a:pt x="5" y="2"/>
                    <a:pt x="2" y="0"/>
                    <a:pt x="0" y="3"/>
                  </a:cubicBezTo>
                  <a:cubicBezTo>
                    <a:pt x="0" y="4"/>
                    <a:pt x="4" y="8"/>
                    <a:pt x="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8" name="Freeform 22"/>
            <p:cNvSpPr/>
            <p:nvPr/>
          </p:nvSpPr>
          <p:spPr bwMode="auto">
            <a:xfrm>
              <a:off x="6607176" y="3244851"/>
              <a:ext cx="15875" cy="11113"/>
            </a:xfrm>
            <a:custGeom>
              <a:avLst/>
              <a:gdLst>
                <a:gd name="T0" fmla="*/ 3 w 5"/>
                <a:gd name="T1" fmla="*/ 3 h 3"/>
                <a:gd name="T2" fmla="*/ 5 w 5"/>
                <a:gd name="T3" fmla="*/ 0 h 3"/>
                <a:gd name="T4" fmla="*/ 2 w 5"/>
                <a:gd name="T5" fmla="*/ 0 h 3"/>
                <a:gd name="T6" fmla="*/ 0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1"/>
                    <a:pt x="5" y="2"/>
                    <a:pt x="5" y="0"/>
                  </a:cubicBezTo>
                  <a:cubicBezTo>
                    <a:pt x="4" y="0"/>
                    <a:pt x="3" y="0"/>
                    <a:pt x="2" y="0"/>
                  </a:cubicBezTo>
                  <a:cubicBezTo>
                    <a:pt x="1" y="0"/>
                    <a:pt x="1" y="1"/>
                    <a:pt x="0" y="1"/>
                  </a:cubicBezTo>
                  <a:cubicBezTo>
                    <a:pt x="0" y="3"/>
                    <a:pt x="2"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9" name="Freeform 23"/>
            <p:cNvSpPr/>
            <p:nvPr/>
          </p:nvSpPr>
          <p:spPr bwMode="auto">
            <a:xfrm>
              <a:off x="6567488" y="3228976"/>
              <a:ext cx="15875" cy="12700"/>
            </a:xfrm>
            <a:custGeom>
              <a:avLst/>
              <a:gdLst>
                <a:gd name="T0" fmla="*/ 5 w 5"/>
                <a:gd name="T1" fmla="*/ 2 h 4"/>
                <a:gd name="T2" fmla="*/ 0 w 5"/>
                <a:gd name="T3" fmla="*/ 2 h 4"/>
                <a:gd name="T4" fmla="*/ 2 w 5"/>
                <a:gd name="T5" fmla="*/ 4 h 4"/>
                <a:gd name="T6" fmla="*/ 5 w 5"/>
                <a:gd name="T7" fmla="*/ 2 h 4"/>
              </a:gdLst>
              <a:ahLst/>
              <a:cxnLst>
                <a:cxn ang="0">
                  <a:pos x="T0" y="T1"/>
                </a:cxn>
                <a:cxn ang="0">
                  <a:pos x="T2" y="T3"/>
                </a:cxn>
                <a:cxn ang="0">
                  <a:pos x="T4" y="T5"/>
                </a:cxn>
                <a:cxn ang="0">
                  <a:pos x="T6" y="T7"/>
                </a:cxn>
              </a:cxnLst>
              <a:rect l="0" t="0" r="r" b="b"/>
              <a:pathLst>
                <a:path w="5" h="4">
                  <a:moveTo>
                    <a:pt x="5" y="2"/>
                  </a:moveTo>
                  <a:cubicBezTo>
                    <a:pt x="3" y="1"/>
                    <a:pt x="1" y="0"/>
                    <a:pt x="0" y="2"/>
                  </a:cubicBezTo>
                  <a:cubicBezTo>
                    <a:pt x="1" y="3"/>
                    <a:pt x="1" y="3"/>
                    <a:pt x="2" y="4"/>
                  </a:cubicBezTo>
                  <a:cubicBezTo>
                    <a:pt x="3" y="2"/>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50" name="Freeform 24"/>
            <p:cNvSpPr/>
            <p:nvPr/>
          </p:nvSpPr>
          <p:spPr bwMode="auto">
            <a:xfrm>
              <a:off x="6508751" y="3228976"/>
              <a:ext cx="52388" cy="26988"/>
            </a:xfrm>
            <a:custGeom>
              <a:avLst/>
              <a:gdLst>
                <a:gd name="T0" fmla="*/ 9 w 16"/>
                <a:gd name="T1" fmla="*/ 8 h 8"/>
                <a:gd name="T2" fmla="*/ 11 w 16"/>
                <a:gd name="T3" fmla="*/ 4 h 8"/>
                <a:gd name="T4" fmla="*/ 16 w 16"/>
                <a:gd name="T5" fmla="*/ 3 h 8"/>
                <a:gd name="T6" fmla="*/ 15 w 16"/>
                <a:gd name="T7" fmla="*/ 1 h 8"/>
                <a:gd name="T8" fmla="*/ 8 w 16"/>
                <a:gd name="T9" fmla="*/ 1 h 8"/>
                <a:gd name="T10" fmla="*/ 0 w 16"/>
                <a:gd name="T11" fmla="*/ 7 h 8"/>
                <a:gd name="T12" fmla="*/ 9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9" y="8"/>
                  </a:moveTo>
                  <a:cubicBezTo>
                    <a:pt x="11" y="7"/>
                    <a:pt x="9" y="5"/>
                    <a:pt x="11" y="4"/>
                  </a:cubicBezTo>
                  <a:cubicBezTo>
                    <a:pt x="13" y="6"/>
                    <a:pt x="15" y="4"/>
                    <a:pt x="16" y="3"/>
                  </a:cubicBezTo>
                  <a:cubicBezTo>
                    <a:pt x="15" y="2"/>
                    <a:pt x="16" y="1"/>
                    <a:pt x="15" y="1"/>
                  </a:cubicBezTo>
                  <a:cubicBezTo>
                    <a:pt x="12" y="0"/>
                    <a:pt x="11" y="4"/>
                    <a:pt x="8" y="1"/>
                  </a:cubicBezTo>
                  <a:cubicBezTo>
                    <a:pt x="6" y="4"/>
                    <a:pt x="3" y="4"/>
                    <a:pt x="0" y="7"/>
                  </a:cubicBezTo>
                  <a:cubicBezTo>
                    <a:pt x="3" y="8"/>
                    <a:pt x="6" y="8"/>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51" name="Freeform 25"/>
            <p:cNvSpPr/>
            <p:nvPr/>
          </p:nvSpPr>
          <p:spPr bwMode="auto">
            <a:xfrm>
              <a:off x="6669088" y="3363913"/>
              <a:ext cx="31750" cy="23813"/>
            </a:xfrm>
            <a:custGeom>
              <a:avLst/>
              <a:gdLst>
                <a:gd name="T0" fmla="*/ 9 w 10"/>
                <a:gd name="T1" fmla="*/ 0 h 7"/>
                <a:gd name="T2" fmla="*/ 0 w 10"/>
                <a:gd name="T3" fmla="*/ 3 h 7"/>
                <a:gd name="T4" fmla="*/ 3 w 10"/>
                <a:gd name="T5" fmla="*/ 7 h 7"/>
                <a:gd name="T6" fmla="*/ 10 w 10"/>
                <a:gd name="T7" fmla="*/ 2 h 7"/>
                <a:gd name="T8" fmla="*/ 9 w 10"/>
                <a:gd name="T9" fmla="*/ 0 h 7"/>
              </a:gdLst>
              <a:ahLst/>
              <a:cxnLst>
                <a:cxn ang="0">
                  <a:pos x="T0" y="T1"/>
                </a:cxn>
                <a:cxn ang="0">
                  <a:pos x="T2" y="T3"/>
                </a:cxn>
                <a:cxn ang="0">
                  <a:pos x="T4" y="T5"/>
                </a:cxn>
                <a:cxn ang="0">
                  <a:pos x="T6" y="T7"/>
                </a:cxn>
                <a:cxn ang="0">
                  <a:pos x="T8" y="T9"/>
                </a:cxn>
              </a:cxnLst>
              <a:rect l="0" t="0" r="r" b="b"/>
              <a:pathLst>
                <a:path w="10" h="7">
                  <a:moveTo>
                    <a:pt x="9" y="0"/>
                  </a:moveTo>
                  <a:cubicBezTo>
                    <a:pt x="6" y="1"/>
                    <a:pt x="3" y="1"/>
                    <a:pt x="0" y="3"/>
                  </a:cubicBezTo>
                  <a:cubicBezTo>
                    <a:pt x="0" y="5"/>
                    <a:pt x="1" y="7"/>
                    <a:pt x="3" y="7"/>
                  </a:cubicBezTo>
                  <a:cubicBezTo>
                    <a:pt x="4" y="3"/>
                    <a:pt x="7" y="4"/>
                    <a:pt x="10" y="2"/>
                  </a:cubicBezTo>
                  <a:cubicBezTo>
                    <a:pt x="10" y="1"/>
                    <a:pt x="10"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52" name="Freeform 26"/>
            <p:cNvSpPr/>
            <p:nvPr/>
          </p:nvSpPr>
          <p:spPr bwMode="auto">
            <a:xfrm>
              <a:off x="6477001" y="3219451"/>
              <a:ext cx="34925" cy="36513"/>
            </a:xfrm>
            <a:custGeom>
              <a:avLst/>
              <a:gdLst>
                <a:gd name="T0" fmla="*/ 8 w 11"/>
                <a:gd name="T1" fmla="*/ 11 h 11"/>
                <a:gd name="T2" fmla="*/ 10 w 11"/>
                <a:gd name="T3" fmla="*/ 4 h 11"/>
                <a:gd name="T4" fmla="*/ 4 w 11"/>
                <a:gd name="T5" fmla="*/ 0 h 11"/>
                <a:gd name="T6" fmla="*/ 3 w 11"/>
                <a:gd name="T7" fmla="*/ 5 h 11"/>
                <a:gd name="T8" fmla="*/ 6 w 11"/>
                <a:gd name="T9" fmla="*/ 9 h 11"/>
                <a:gd name="T10" fmla="*/ 1 w 11"/>
                <a:gd name="T11" fmla="*/ 8 h 11"/>
                <a:gd name="T12" fmla="*/ 8 w 1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8" y="11"/>
                  </a:moveTo>
                  <a:cubicBezTo>
                    <a:pt x="9" y="8"/>
                    <a:pt x="11" y="6"/>
                    <a:pt x="10" y="4"/>
                  </a:cubicBezTo>
                  <a:cubicBezTo>
                    <a:pt x="8" y="3"/>
                    <a:pt x="6" y="0"/>
                    <a:pt x="4" y="0"/>
                  </a:cubicBezTo>
                  <a:cubicBezTo>
                    <a:pt x="1" y="1"/>
                    <a:pt x="6" y="3"/>
                    <a:pt x="3" y="5"/>
                  </a:cubicBezTo>
                  <a:cubicBezTo>
                    <a:pt x="5" y="6"/>
                    <a:pt x="7" y="7"/>
                    <a:pt x="6" y="9"/>
                  </a:cubicBezTo>
                  <a:cubicBezTo>
                    <a:pt x="3" y="11"/>
                    <a:pt x="2" y="6"/>
                    <a:pt x="1" y="8"/>
                  </a:cubicBezTo>
                  <a:cubicBezTo>
                    <a:pt x="0" y="11"/>
                    <a:pt x="6" y="9"/>
                    <a:pt x="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53" name="Freeform 27"/>
            <p:cNvSpPr/>
            <p:nvPr/>
          </p:nvSpPr>
          <p:spPr bwMode="auto">
            <a:xfrm>
              <a:off x="6456363" y="3211513"/>
              <a:ext cx="23813" cy="39688"/>
            </a:xfrm>
            <a:custGeom>
              <a:avLst/>
              <a:gdLst>
                <a:gd name="T0" fmla="*/ 6 w 7"/>
                <a:gd name="T1" fmla="*/ 3 h 12"/>
                <a:gd name="T2" fmla="*/ 3 w 7"/>
                <a:gd name="T3" fmla="*/ 2 h 12"/>
                <a:gd name="T4" fmla="*/ 1 w 7"/>
                <a:gd name="T5" fmla="*/ 12 h 12"/>
                <a:gd name="T6" fmla="*/ 6 w 7"/>
                <a:gd name="T7" fmla="*/ 3 h 12"/>
              </a:gdLst>
              <a:ahLst/>
              <a:cxnLst>
                <a:cxn ang="0">
                  <a:pos x="T0" y="T1"/>
                </a:cxn>
                <a:cxn ang="0">
                  <a:pos x="T2" y="T3"/>
                </a:cxn>
                <a:cxn ang="0">
                  <a:pos x="T4" y="T5"/>
                </a:cxn>
                <a:cxn ang="0">
                  <a:pos x="T6" y="T7"/>
                </a:cxn>
              </a:cxnLst>
              <a:rect l="0" t="0" r="r" b="b"/>
              <a:pathLst>
                <a:path w="7" h="12">
                  <a:moveTo>
                    <a:pt x="6" y="3"/>
                  </a:moveTo>
                  <a:cubicBezTo>
                    <a:pt x="5" y="0"/>
                    <a:pt x="4" y="3"/>
                    <a:pt x="3" y="2"/>
                  </a:cubicBezTo>
                  <a:cubicBezTo>
                    <a:pt x="1" y="5"/>
                    <a:pt x="0" y="8"/>
                    <a:pt x="1" y="12"/>
                  </a:cubicBezTo>
                  <a:cubicBezTo>
                    <a:pt x="7" y="11"/>
                    <a:pt x="1" y="4"/>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54" name="Freeform 28"/>
            <p:cNvSpPr/>
            <p:nvPr/>
          </p:nvSpPr>
          <p:spPr bwMode="auto">
            <a:xfrm>
              <a:off x="6665913" y="3394076"/>
              <a:ext cx="31750" cy="23813"/>
            </a:xfrm>
            <a:custGeom>
              <a:avLst/>
              <a:gdLst>
                <a:gd name="T0" fmla="*/ 10 w 10"/>
                <a:gd name="T1" fmla="*/ 5 h 7"/>
                <a:gd name="T2" fmla="*/ 6 w 10"/>
                <a:gd name="T3" fmla="*/ 0 h 7"/>
                <a:gd name="T4" fmla="*/ 0 w 10"/>
                <a:gd name="T5" fmla="*/ 7 h 7"/>
                <a:gd name="T6" fmla="*/ 10 w 10"/>
                <a:gd name="T7" fmla="*/ 5 h 7"/>
              </a:gdLst>
              <a:ahLst/>
              <a:cxnLst>
                <a:cxn ang="0">
                  <a:pos x="T0" y="T1"/>
                </a:cxn>
                <a:cxn ang="0">
                  <a:pos x="T2" y="T3"/>
                </a:cxn>
                <a:cxn ang="0">
                  <a:pos x="T4" y="T5"/>
                </a:cxn>
                <a:cxn ang="0">
                  <a:pos x="T6" y="T7"/>
                </a:cxn>
              </a:cxnLst>
              <a:rect l="0" t="0" r="r" b="b"/>
              <a:pathLst>
                <a:path w="10" h="7">
                  <a:moveTo>
                    <a:pt x="10" y="5"/>
                  </a:moveTo>
                  <a:cubicBezTo>
                    <a:pt x="9" y="2"/>
                    <a:pt x="9" y="0"/>
                    <a:pt x="6" y="0"/>
                  </a:cubicBezTo>
                  <a:cubicBezTo>
                    <a:pt x="5" y="4"/>
                    <a:pt x="0" y="4"/>
                    <a:pt x="0" y="7"/>
                  </a:cubicBezTo>
                  <a:cubicBezTo>
                    <a:pt x="3" y="4"/>
                    <a:pt x="7" y="7"/>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55" name="Freeform 29"/>
            <p:cNvSpPr/>
            <p:nvPr/>
          </p:nvSpPr>
          <p:spPr bwMode="auto">
            <a:xfrm>
              <a:off x="6424613" y="3216276"/>
              <a:ext cx="31750" cy="31750"/>
            </a:xfrm>
            <a:custGeom>
              <a:avLst/>
              <a:gdLst>
                <a:gd name="T0" fmla="*/ 7 w 10"/>
                <a:gd name="T1" fmla="*/ 8 h 10"/>
                <a:gd name="T2" fmla="*/ 0 w 10"/>
                <a:gd name="T3" fmla="*/ 8 h 10"/>
                <a:gd name="T4" fmla="*/ 7 w 10"/>
                <a:gd name="T5" fmla="*/ 8 h 10"/>
              </a:gdLst>
              <a:ahLst/>
              <a:cxnLst>
                <a:cxn ang="0">
                  <a:pos x="T0" y="T1"/>
                </a:cxn>
                <a:cxn ang="0">
                  <a:pos x="T2" y="T3"/>
                </a:cxn>
                <a:cxn ang="0">
                  <a:pos x="T4" y="T5"/>
                </a:cxn>
              </a:cxnLst>
              <a:rect l="0" t="0" r="r" b="b"/>
              <a:pathLst>
                <a:path w="10" h="10">
                  <a:moveTo>
                    <a:pt x="7" y="8"/>
                  </a:moveTo>
                  <a:cubicBezTo>
                    <a:pt x="10" y="0"/>
                    <a:pt x="0" y="0"/>
                    <a:pt x="0" y="8"/>
                  </a:cubicBezTo>
                  <a:cubicBezTo>
                    <a:pt x="3" y="10"/>
                    <a:pt x="5" y="10"/>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56" name="Freeform 30"/>
            <p:cNvSpPr/>
            <p:nvPr/>
          </p:nvSpPr>
          <p:spPr bwMode="auto">
            <a:xfrm>
              <a:off x="6551613" y="3367088"/>
              <a:ext cx="114300" cy="63500"/>
            </a:xfrm>
            <a:custGeom>
              <a:avLst/>
              <a:gdLst>
                <a:gd name="T0" fmla="*/ 10 w 35"/>
                <a:gd name="T1" fmla="*/ 7 h 19"/>
                <a:gd name="T2" fmla="*/ 7 w 35"/>
                <a:gd name="T3" fmla="*/ 13 h 19"/>
                <a:gd name="T4" fmla="*/ 4 w 35"/>
                <a:gd name="T5" fmla="*/ 11 h 19"/>
                <a:gd name="T6" fmla="*/ 0 w 35"/>
                <a:gd name="T7" fmla="*/ 17 h 19"/>
                <a:gd name="T8" fmla="*/ 10 w 35"/>
                <a:gd name="T9" fmla="*/ 15 h 19"/>
                <a:gd name="T10" fmla="*/ 15 w 35"/>
                <a:gd name="T11" fmla="*/ 8 h 19"/>
                <a:gd name="T12" fmla="*/ 12 w 35"/>
                <a:gd name="T13" fmla="*/ 13 h 19"/>
                <a:gd name="T14" fmla="*/ 17 w 35"/>
                <a:gd name="T15" fmla="*/ 15 h 19"/>
                <a:gd name="T16" fmla="*/ 23 w 35"/>
                <a:gd name="T17" fmla="*/ 4 h 19"/>
                <a:gd name="T18" fmla="*/ 23 w 35"/>
                <a:gd name="T19" fmla="*/ 11 h 19"/>
                <a:gd name="T20" fmla="*/ 29 w 35"/>
                <a:gd name="T21" fmla="*/ 10 h 19"/>
                <a:gd name="T22" fmla="*/ 30 w 35"/>
                <a:gd name="T23" fmla="*/ 13 h 19"/>
                <a:gd name="T24" fmla="*/ 35 w 35"/>
                <a:gd name="T25" fmla="*/ 8 h 19"/>
                <a:gd name="T26" fmla="*/ 32 w 35"/>
                <a:gd name="T27" fmla="*/ 3 h 19"/>
                <a:gd name="T28" fmla="*/ 27 w 35"/>
                <a:gd name="T29" fmla="*/ 6 h 19"/>
                <a:gd name="T30" fmla="*/ 25 w 35"/>
                <a:gd name="T31" fmla="*/ 3 h 19"/>
                <a:gd name="T32" fmla="*/ 28 w 35"/>
                <a:gd name="T33" fmla="*/ 1 h 19"/>
                <a:gd name="T34" fmla="*/ 22 w 35"/>
                <a:gd name="T35" fmla="*/ 0 h 19"/>
                <a:gd name="T36" fmla="*/ 21 w 35"/>
                <a:gd name="T37" fmla="*/ 4 h 19"/>
                <a:gd name="T38" fmla="*/ 13 w 35"/>
                <a:gd name="T39" fmla="*/ 8 h 19"/>
                <a:gd name="T40" fmla="*/ 10 w 35"/>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9">
                  <a:moveTo>
                    <a:pt x="10" y="7"/>
                  </a:moveTo>
                  <a:cubicBezTo>
                    <a:pt x="8" y="9"/>
                    <a:pt x="9" y="11"/>
                    <a:pt x="7" y="13"/>
                  </a:cubicBezTo>
                  <a:cubicBezTo>
                    <a:pt x="5" y="12"/>
                    <a:pt x="5" y="13"/>
                    <a:pt x="4" y="11"/>
                  </a:cubicBezTo>
                  <a:cubicBezTo>
                    <a:pt x="3" y="14"/>
                    <a:pt x="0" y="15"/>
                    <a:pt x="0" y="17"/>
                  </a:cubicBezTo>
                  <a:cubicBezTo>
                    <a:pt x="4" y="19"/>
                    <a:pt x="6" y="12"/>
                    <a:pt x="10" y="15"/>
                  </a:cubicBezTo>
                  <a:cubicBezTo>
                    <a:pt x="11" y="13"/>
                    <a:pt x="12" y="9"/>
                    <a:pt x="15" y="8"/>
                  </a:cubicBezTo>
                  <a:cubicBezTo>
                    <a:pt x="15" y="10"/>
                    <a:pt x="14" y="11"/>
                    <a:pt x="12" y="13"/>
                  </a:cubicBezTo>
                  <a:cubicBezTo>
                    <a:pt x="14" y="14"/>
                    <a:pt x="16" y="16"/>
                    <a:pt x="17" y="15"/>
                  </a:cubicBezTo>
                  <a:cubicBezTo>
                    <a:pt x="12" y="11"/>
                    <a:pt x="21" y="7"/>
                    <a:pt x="23" y="4"/>
                  </a:cubicBezTo>
                  <a:cubicBezTo>
                    <a:pt x="26" y="6"/>
                    <a:pt x="21" y="9"/>
                    <a:pt x="23" y="11"/>
                  </a:cubicBezTo>
                  <a:cubicBezTo>
                    <a:pt x="25" y="12"/>
                    <a:pt x="27" y="9"/>
                    <a:pt x="29" y="10"/>
                  </a:cubicBezTo>
                  <a:cubicBezTo>
                    <a:pt x="29" y="11"/>
                    <a:pt x="28" y="12"/>
                    <a:pt x="30" y="13"/>
                  </a:cubicBezTo>
                  <a:cubicBezTo>
                    <a:pt x="31" y="10"/>
                    <a:pt x="33" y="10"/>
                    <a:pt x="35" y="8"/>
                  </a:cubicBezTo>
                  <a:cubicBezTo>
                    <a:pt x="34" y="6"/>
                    <a:pt x="34" y="4"/>
                    <a:pt x="32" y="3"/>
                  </a:cubicBezTo>
                  <a:cubicBezTo>
                    <a:pt x="30" y="2"/>
                    <a:pt x="29" y="7"/>
                    <a:pt x="27" y="6"/>
                  </a:cubicBezTo>
                  <a:cubicBezTo>
                    <a:pt x="26" y="5"/>
                    <a:pt x="25" y="4"/>
                    <a:pt x="25" y="3"/>
                  </a:cubicBezTo>
                  <a:cubicBezTo>
                    <a:pt x="26" y="3"/>
                    <a:pt x="27" y="2"/>
                    <a:pt x="28" y="1"/>
                  </a:cubicBezTo>
                  <a:cubicBezTo>
                    <a:pt x="26" y="0"/>
                    <a:pt x="24" y="0"/>
                    <a:pt x="22" y="0"/>
                  </a:cubicBezTo>
                  <a:cubicBezTo>
                    <a:pt x="24" y="1"/>
                    <a:pt x="22" y="3"/>
                    <a:pt x="21" y="4"/>
                  </a:cubicBezTo>
                  <a:cubicBezTo>
                    <a:pt x="17" y="2"/>
                    <a:pt x="15" y="4"/>
                    <a:pt x="13" y="8"/>
                  </a:cubicBezTo>
                  <a:cubicBezTo>
                    <a:pt x="12" y="7"/>
                    <a:pt x="11" y="7"/>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57" name="Freeform 31"/>
            <p:cNvSpPr/>
            <p:nvPr/>
          </p:nvSpPr>
          <p:spPr bwMode="auto">
            <a:xfrm>
              <a:off x="6378576" y="3216276"/>
              <a:ext cx="36513" cy="19050"/>
            </a:xfrm>
            <a:custGeom>
              <a:avLst/>
              <a:gdLst>
                <a:gd name="T0" fmla="*/ 9 w 11"/>
                <a:gd name="T1" fmla="*/ 0 h 6"/>
                <a:gd name="T2" fmla="*/ 1 w 11"/>
                <a:gd name="T3" fmla="*/ 0 h 6"/>
                <a:gd name="T4" fmla="*/ 2 w 11"/>
                <a:gd name="T5" fmla="*/ 6 h 6"/>
                <a:gd name="T6" fmla="*/ 8 w 11"/>
                <a:gd name="T7" fmla="*/ 6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6" y="1"/>
                    <a:pt x="4" y="1"/>
                    <a:pt x="1" y="0"/>
                  </a:cubicBezTo>
                  <a:cubicBezTo>
                    <a:pt x="2" y="2"/>
                    <a:pt x="0" y="5"/>
                    <a:pt x="2" y="6"/>
                  </a:cubicBezTo>
                  <a:cubicBezTo>
                    <a:pt x="4" y="6"/>
                    <a:pt x="5" y="4"/>
                    <a:pt x="8" y="6"/>
                  </a:cubicBezTo>
                  <a:cubicBezTo>
                    <a:pt x="10" y="4"/>
                    <a:pt x="11" y="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58" name="Freeform 32"/>
            <p:cNvSpPr/>
            <p:nvPr/>
          </p:nvSpPr>
          <p:spPr bwMode="auto">
            <a:xfrm>
              <a:off x="6359526" y="3211513"/>
              <a:ext cx="25400" cy="33338"/>
            </a:xfrm>
            <a:custGeom>
              <a:avLst/>
              <a:gdLst>
                <a:gd name="T0" fmla="*/ 3 w 8"/>
                <a:gd name="T1" fmla="*/ 10 h 10"/>
                <a:gd name="T2" fmla="*/ 6 w 8"/>
                <a:gd name="T3" fmla="*/ 3 h 10"/>
                <a:gd name="T4" fmla="*/ 5 w 8"/>
                <a:gd name="T5" fmla="*/ 0 h 10"/>
                <a:gd name="T6" fmla="*/ 3 w 8"/>
                <a:gd name="T7" fmla="*/ 0 h 10"/>
                <a:gd name="T8" fmla="*/ 0 w 8"/>
                <a:gd name="T9" fmla="*/ 8 h 10"/>
                <a:gd name="T10" fmla="*/ 3 w 8"/>
                <a:gd name="T11" fmla="*/ 10 h 10"/>
              </a:gdLst>
              <a:ahLst/>
              <a:cxnLst>
                <a:cxn ang="0">
                  <a:pos x="T0" y="T1"/>
                </a:cxn>
                <a:cxn ang="0">
                  <a:pos x="T2" y="T3"/>
                </a:cxn>
                <a:cxn ang="0">
                  <a:pos x="T4" y="T5"/>
                </a:cxn>
                <a:cxn ang="0">
                  <a:pos x="T6" y="T7"/>
                </a:cxn>
                <a:cxn ang="0">
                  <a:pos x="T8" y="T9"/>
                </a:cxn>
                <a:cxn ang="0">
                  <a:pos x="T10" y="T11"/>
                </a:cxn>
              </a:cxnLst>
              <a:rect l="0" t="0" r="r" b="b"/>
              <a:pathLst>
                <a:path w="8" h="10">
                  <a:moveTo>
                    <a:pt x="3" y="10"/>
                  </a:moveTo>
                  <a:cubicBezTo>
                    <a:pt x="8" y="7"/>
                    <a:pt x="2" y="7"/>
                    <a:pt x="6" y="3"/>
                  </a:cubicBezTo>
                  <a:cubicBezTo>
                    <a:pt x="4" y="2"/>
                    <a:pt x="5" y="1"/>
                    <a:pt x="5" y="0"/>
                  </a:cubicBezTo>
                  <a:cubicBezTo>
                    <a:pt x="4" y="1"/>
                    <a:pt x="4" y="1"/>
                    <a:pt x="3" y="0"/>
                  </a:cubicBezTo>
                  <a:cubicBezTo>
                    <a:pt x="2" y="3"/>
                    <a:pt x="0" y="6"/>
                    <a:pt x="0" y="8"/>
                  </a:cubicBezTo>
                  <a:cubicBezTo>
                    <a:pt x="1" y="10"/>
                    <a:pt x="2"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59" name="Freeform 33"/>
            <p:cNvSpPr/>
            <p:nvPr/>
          </p:nvSpPr>
          <p:spPr bwMode="auto">
            <a:xfrm>
              <a:off x="6551613" y="3371851"/>
              <a:ext cx="41275" cy="34925"/>
            </a:xfrm>
            <a:custGeom>
              <a:avLst/>
              <a:gdLst>
                <a:gd name="T0" fmla="*/ 10 w 13"/>
                <a:gd name="T1" fmla="*/ 0 h 11"/>
                <a:gd name="T2" fmla="*/ 1 w 13"/>
                <a:gd name="T3" fmla="*/ 5 h 11"/>
                <a:gd name="T4" fmla="*/ 2 w 13"/>
                <a:gd name="T5" fmla="*/ 11 h 11"/>
                <a:gd name="T6" fmla="*/ 8 w 13"/>
                <a:gd name="T7" fmla="*/ 7 h 11"/>
                <a:gd name="T8" fmla="*/ 10 w 13"/>
                <a:gd name="T9" fmla="*/ 0 h 11"/>
              </a:gdLst>
              <a:ahLst/>
              <a:cxnLst>
                <a:cxn ang="0">
                  <a:pos x="T0" y="T1"/>
                </a:cxn>
                <a:cxn ang="0">
                  <a:pos x="T2" y="T3"/>
                </a:cxn>
                <a:cxn ang="0">
                  <a:pos x="T4" y="T5"/>
                </a:cxn>
                <a:cxn ang="0">
                  <a:pos x="T6" y="T7"/>
                </a:cxn>
                <a:cxn ang="0">
                  <a:pos x="T8" y="T9"/>
                </a:cxn>
              </a:cxnLst>
              <a:rect l="0" t="0" r="r" b="b"/>
              <a:pathLst>
                <a:path w="13" h="11">
                  <a:moveTo>
                    <a:pt x="10" y="0"/>
                  </a:moveTo>
                  <a:cubicBezTo>
                    <a:pt x="7" y="2"/>
                    <a:pt x="3" y="0"/>
                    <a:pt x="1" y="5"/>
                  </a:cubicBezTo>
                  <a:cubicBezTo>
                    <a:pt x="0" y="6"/>
                    <a:pt x="1" y="9"/>
                    <a:pt x="2" y="11"/>
                  </a:cubicBezTo>
                  <a:cubicBezTo>
                    <a:pt x="3" y="7"/>
                    <a:pt x="4" y="6"/>
                    <a:pt x="8" y="7"/>
                  </a:cubicBezTo>
                  <a:cubicBezTo>
                    <a:pt x="4" y="4"/>
                    <a:pt x="13" y="3"/>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60" name="Freeform 34"/>
            <p:cNvSpPr>
              <a:spLocks noEditPoints="1"/>
            </p:cNvSpPr>
            <p:nvPr/>
          </p:nvSpPr>
          <p:spPr bwMode="auto">
            <a:xfrm>
              <a:off x="6269038" y="3198813"/>
              <a:ext cx="84138" cy="46038"/>
            </a:xfrm>
            <a:custGeom>
              <a:avLst/>
              <a:gdLst>
                <a:gd name="T0" fmla="*/ 26 w 26"/>
                <a:gd name="T1" fmla="*/ 6 h 14"/>
                <a:gd name="T2" fmla="*/ 9 w 26"/>
                <a:gd name="T3" fmla="*/ 5 h 14"/>
                <a:gd name="T4" fmla="*/ 0 w 26"/>
                <a:gd name="T5" fmla="*/ 4 h 14"/>
                <a:gd name="T6" fmla="*/ 0 w 26"/>
                <a:gd name="T7" fmla="*/ 11 h 14"/>
                <a:gd name="T8" fmla="*/ 4 w 26"/>
                <a:gd name="T9" fmla="*/ 14 h 14"/>
                <a:gd name="T10" fmla="*/ 10 w 26"/>
                <a:gd name="T11" fmla="*/ 12 h 14"/>
                <a:gd name="T12" fmla="*/ 11 w 26"/>
                <a:gd name="T13" fmla="*/ 9 h 14"/>
                <a:gd name="T14" fmla="*/ 16 w 26"/>
                <a:gd name="T15" fmla="*/ 9 h 14"/>
                <a:gd name="T16" fmla="*/ 14 w 26"/>
                <a:gd name="T17" fmla="*/ 12 h 14"/>
                <a:gd name="T18" fmla="*/ 20 w 26"/>
                <a:gd name="T19" fmla="*/ 14 h 14"/>
                <a:gd name="T20" fmla="*/ 22 w 26"/>
                <a:gd name="T21" fmla="*/ 12 h 14"/>
                <a:gd name="T22" fmla="*/ 20 w 26"/>
                <a:gd name="T23" fmla="*/ 6 h 14"/>
                <a:gd name="T24" fmla="*/ 23 w 26"/>
                <a:gd name="T25" fmla="*/ 8 h 14"/>
                <a:gd name="T26" fmla="*/ 26 w 26"/>
                <a:gd name="T27" fmla="*/ 6 h 14"/>
                <a:gd name="T28" fmla="*/ 7 w 26"/>
                <a:gd name="T29" fmla="*/ 9 h 14"/>
                <a:gd name="T30" fmla="*/ 5 w 26"/>
                <a:gd name="T31" fmla="*/ 8 h 14"/>
                <a:gd name="T32" fmla="*/ 8 w 26"/>
                <a:gd name="T33" fmla="*/ 4 h 14"/>
                <a:gd name="T34" fmla="*/ 7 w 26"/>
                <a:gd name="T3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4">
                  <a:moveTo>
                    <a:pt x="26" y="6"/>
                  </a:moveTo>
                  <a:cubicBezTo>
                    <a:pt x="23" y="0"/>
                    <a:pt x="15" y="6"/>
                    <a:pt x="9" y="5"/>
                  </a:cubicBezTo>
                  <a:cubicBezTo>
                    <a:pt x="7" y="1"/>
                    <a:pt x="2" y="1"/>
                    <a:pt x="0" y="4"/>
                  </a:cubicBezTo>
                  <a:cubicBezTo>
                    <a:pt x="1" y="6"/>
                    <a:pt x="2" y="9"/>
                    <a:pt x="0" y="11"/>
                  </a:cubicBezTo>
                  <a:cubicBezTo>
                    <a:pt x="1" y="12"/>
                    <a:pt x="2" y="13"/>
                    <a:pt x="4" y="14"/>
                  </a:cubicBezTo>
                  <a:cubicBezTo>
                    <a:pt x="7" y="12"/>
                    <a:pt x="7" y="13"/>
                    <a:pt x="10" y="12"/>
                  </a:cubicBezTo>
                  <a:cubicBezTo>
                    <a:pt x="12" y="11"/>
                    <a:pt x="10" y="10"/>
                    <a:pt x="11" y="9"/>
                  </a:cubicBezTo>
                  <a:cubicBezTo>
                    <a:pt x="12" y="9"/>
                    <a:pt x="14" y="7"/>
                    <a:pt x="16" y="9"/>
                  </a:cubicBezTo>
                  <a:cubicBezTo>
                    <a:pt x="14" y="10"/>
                    <a:pt x="14" y="11"/>
                    <a:pt x="14" y="12"/>
                  </a:cubicBezTo>
                  <a:cubicBezTo>
                    <a:pt x="16" y="14"/>
                    <a:pt x="18" y="10"/>
                    <a:pt x="20" y="14"/>
                  </a:cubicBezTo>
                  <a:cubicBezTo>
                    <a:pt x="21" y="13"/>
                    <a:pt x="22" y="14"/>
                    <a:pt x="22" y="12"/>
                  </a:cubicBezTo>
                  <a:cubicBezTo>
                    <a:pt x="18" y="12"/>
                    <a:pt x="18" y="10"/>
                    <a:pt x="20" y="6"/>
                  </a:cubicBezTo>
                  <a:cubicBezTo>
                    <a:pt x="21" y="6"/>
                    <a:pt x="22" y="7"/>
                    <a:pt x="23" y="8"/>
                  </a:cubicBezTo>
                  <a:cubicBezTo>
                    <a:pt x="24" y="7"/>
                    <a:pt x="25" y="8"/>
                    <a:pt x="26" y="6"/>
                  </a:cubicBezTo>
                  <a:close/>
                  <a:moveTo>
                    <a:pt x="7" y="9"/>
                  </a:moveTo>
                  <a:cubicBezTo>
                    <a:pt x="6" y="9"/>
                    <a:pt x="5" y="8"/>
                    <a:pt x="5" y="8"/>
                  </a:cubicBezTo>
                  <a:cubicBezTo>
                    <a:pt x="6" y="6"/>
                    <a:pt x="7" y="5"/>
                    <a:pt x="8" y="4"/>
                  </a:cubicBezTo>
                  <a:cubicBezTo>
                    <a:pt x="8" y="6"/>
                    <a:pt x="8" y="9"/>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61" name="Freeform 35"/>
            <p:cNvSpPr/>
            <p:nvPr/>
          </p:nvSpPr>
          <p:spPr bwMode="auto">
            <a:xfrm>
              <a:off x="6502401" y="3375026"/>
              <a:ext cx="46038" cy="55563"/>
            </a:xfrm>
            <a:custGeom>
              <a:avLst/>
              <a:gdLst>
                <a:gd name="T0" fmla="*/ 2 w 14"/>
                <a:gd name="T1" fmla="*/ 15 h 17"/>
                <a:gd name="T2" fmla="*/ 14 w 14"/>
                <a:gd name="T3" fmla="*/ 10 h 17"/>
                <a:gd name="T4" fmla="*/ 9 w 14"/>
                <a:gd name="T5" fmla="*/ 7 h 17"/>
                <a:gd name="T6" fmla="*/ 0 w 14"/>
                <a:gd name="T7" fmla="*/ 1 h 17"/>
                <a:gd name="T8" fmla="*/ 4 w 14"/>
                <a:gd name="T9" fmla="*/ 7 h 17"/>
                <a:gd name="T10" fmla="*/ 7 w 14"/>
                <a:gd name="T11" fmla="*/ 5 h 17"/>
                <a:gd name="T12" fmla="*/ 9 w 14"/>
                <a:gd name="T13" fmla="*/ 6 h 17"/>
                <a:gd name="T14" fmla="*/ 2 w 14"/>
                <a:gd name="T15" fmla="*/ 1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7">
                  <a:moveTo>
                    <a:pt x="2" y="15"/>
                  </a:moveTo>
                  <a:cubicBezTo>
                    <a:pt x="6" y="17"/>
                    <a:pt x="10" y="13"/>
                    <a:pt x="14" y="10"/>
                  </a:cubicBezTo>
                  <a:cubicBezTo>
                    <a:pt x="13" y="8"/>
                    <a:pt x="11" y="9"/>
                    <a:pt x="9" y="7"/>
                  </a:cubicBezTo>
                  <a:cubicBezTo>
                    <a:pt x="13" y="0"/>
                    <a:pt x="5" y="1"/>
                    <a:pt x="0" y="1"/>
                  </a:cubicBezTo>
                  <a:cubicBezTo>
                    <a:pt x="3" y="3"/>
                    <a:pt x="0" y="6"/>
                    <a:pt x="4" y="7"/>
                  </a:cubicBezTo>
                  <a:cubicBezTo>
                    <a:pt x="5" y="7"/>
                    <a:pt x="6" y="4"/>
                    <a:pt x="7" y="5"/>
                  </a:cubicBezTo>
                  <a:cubicBezTo>
                    <a:pt x="9" y="5"/>
                    <a:pt x="7" y="5"/>
                    <a:pt x="9" y="6"/>
                  </a:cubicBezTo>
                  <a:cubicBezTo>
                    <a:pt x="5" y="10"/>
                    <a:pt x="4" y="10"/>
                    <a:pt x="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62" name="Freeform 36"/>
            <p:cNvSpPr/>
            <p:nvPr/>
          </p:nvSpPr>
          <p:spPr bwMode="auto">
            <a:xfrm>
              <a:off x="6765926" y="3579813"/>
              <a:ext cx="19050" cy="12700"/>
            </a:xfrm>
            <a:custGeom>
              <a:avLst/>
              <a:gdLst>
                <a:gd name="T0" fmla="*/ 4 w 6"/>
                <a:gd name="T1" fmla="*/ 0 h 4"/>
                <a:gd name="T2" fmla="*/ 2 w 6"/>
                <a:gd name="T3" fmla="*/ 4 h 4"/>
                <a:gd name="T4" fmla="*/ 5 w 6"/>
                <a:gd name="T5" fmla="*/ 2 h 4"/>
                <a:gd name="T6" fmla="*/ 4 w 6"/>
                <a:gd name="T7" fmla="*/ 0 h 4"/>
              </a:gdLst>
              <a:ahLst/>
              <a:cxnLst>
                <a:cxn ang="0">
                  <a:pos x="T0" y="T1"/>
                </a:cxn>
                <a:cxn ang="0">
                  <a:pos x="T2" y="T3"/>
                </a:cxn>
                <a:cxn ang="0">
                  <a:pos x="T4" y="T5"/>
                </a:cxn>
                <a:cxn ang="0">
                  <a:pos x="T6" y="T7"/>
                </a:cxn>
              </a:cxnLst>
              <a:rect l="0" t="0" r="r" b="b"/>
              <a:pathLst>
                <a:path w="6" h="4">
                  <a:moveTo>
                    <a:pt x="4" y="0"/>
                  </a:moveTo>
                  <a:cubicBezTo>
                    <a:pt x="3" y="1"/>
                    <a:pt x="0" y="3"/>
                    <a:pt x="2" y="4"/>
                  </a:cubicBezTo>
                  <a:cubicBezTo>
                    <a:pt x="3" y="2"/>
                    <a:pt x="4" y="3"/>
                    <a:pt x="5" y="2"/>
                  </a:cubicBezTo>
                  <a:cubicBezTo>
                    <a:pt x="5" y="1"/>
                    <a:pt x="6"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63" name="Freeform 37"/>
            <p:cNvSpPr/>
            <p:nvPr/>
          </p:nvSpPr>
          <p:spPr bwMode="auto">
            <a:xfrm>
              <a:off x="6408738" y="3378201"/>
              <a:ext cx="71438" cy="52388"/>
            </a:xfrm>
            <a:custGeom>
              <a:avLst/>
              <a:gdLst>
                <a:gd name="T0" fmla="*/ 22 w 22"/>
                <a:gd name="T1" fmla="*/ 1 h 16"/>
                <a:gd name="T2" fmla="*/ 16 w 22"/>
                <a:gd name="T3" fmla="*/ 1 h 16"/>
                <a:gd name="T4" fmla="*/ 3 w 22"/>
                <a:gd name="T5" fmla="*/ 8 h 16"/>
                <a:gd name="T6" fmla="*/ 5 w 22"/>
                <a:gd name="T7" fmla="*/ 16 h 16"/>
                <a:gd name="T8" fmla="*/ 22 w 22"/>
                <a:gd name="T9" fmla="*/ 1 h 16"/>
              </a:gdLst>
              <a:ahLst/>
              <a:cxnLst>
                <a:cxn ang="0">
                  <a:pos x="T0" y="T1"/>
                </a:cxn>
                <a:cxn ang="0">
                  <a:pos x="T2" y="T3"/>
                </a:cxn>
                <a:cxn ang="0">
                  <a:pos x="T4" y="T5"/>
                </a:cxn>
                <a:cxn ang="0">
                  <a:pos x="T6" y="T7"/>
                </a:cxn>
                <a:cxn ang="0">
                  <a:pos x="T8" y="T9"/>
                </a:cxn>
              </a:cxnLst>
              <a:rect l="0" t="0" r="r" b="b"/>
              <a:pathLst>
                <a:path w="22" h="16">
                  <a:moveTo>
                    <a:pt x="22" y="1"/>
                  </a:moveTo>
                  <a:cubicBezTo>
                    <a:pt x="20" y="3"/>
                    <a:pt x="17" y="0"/>
                    <a:pt x="16" y="1"/>
                  </a:cubicBezTo>
                  <a:cubicBezTo>
                    <a:pt x="13" y="5"/>
                    <a:pt x="6" y="5"/>
                    <a:pt x="3" y="8"/>
                  </a:cubicBezTo>
                  <a:cubicBezTo>
                    <a:pt x="6" y="10"/>
                    <a:pt x="0" y="13"/>
                    <a:pt x="5" y="16"/>
                  </a:cubicBezTo>
                  <a:cubicBezTo>
                    <a:pt x="8" y="9"/>
                    <a:pt x="17" y="8"/>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64" name="Freeform 38"/>
            <p:cNvSpPr/>
            <p:nvPr/>
          </p:nvSpPr>
          <p:spPr bwMode="auto">
            <a:xfrm>
              <a:off x="6470651" y="3397251"/>
              <a:ext cx="31750" cy="26988"/>
            </a:xfrm>
            <a:custGeom>
              <a:avLst/>
              <a:gdLst>
                <a:gd name="T0" fmla="*/ 1 w 10"/>
                <a:gd name="T1" fmla="*/ 8 h 8"/>
                <a:gd name="T2" fmla="*/ 10 w 10"/>
                <a:gd name="T3" fmla="*/ 4 h 8"/>
                <a:gd name="T4" fmla="*/ 5 w 10"/>
                <a:gd name="T5" fmla="*/ 0 h 8"/>
                <a:gd name="T6" fmla="*/ 0 w 10"/>
                <a:gd name="T7" fmla="*/ 3 h 8"/>
                <a:gd name="T8" fmla="*/ 1 w 10"/>
                <a:gd name="T9" fmla="*/ 8 h 8"/>
              </a:gdLst>
              <a:ahLst/>
              <a:cxnLst>
                <a:cxn ang="0">
                  <a:pos x="T0" y="T1"/>
                </a:cxn>
                <a:cxn ang="0">
                  <a:pos x="T2" y="T3"/>
                </a:cxn>
                <a:cxn ang="0">
                  <a:pos x="T4" y="T5"/>
                </a:cxn>
                <a:cxn ang="0">
                  <a:pos x="T6" y="T7"/>
                </a:cxn>
                <a:cxn ang="0">
                  <a:pos x="T8" y="T9"/>
                </a:cxn>
              </a:cxnLst>
              <a:rect l="0" t="0" r="r" b="b"/>
              <a:pathLst>
                <a:path w="10" h="8">
                  <a:moveTo>
                    <a:pt x="1" y="8"/>
                  </a:moveTo>
                  <a:cubicBezTo>
                    <a:pt x="4" y="6"/>
                    <a:pt x="8" y="7"/>
                    <a:pt x="10" y="4"/>
                  </a:cubicBezTo>
                  <a:cubicBezTo>
                    <a:pt x="9" y="1"/>
                    <a:pt x="5" y="3"/>
                    <a:pt x="5" y="0"/>
                  </a:cubicBezTo>
                  <a:cubicBezTo>
                    <a:pt x="3" y="2"/>
                    <a:pt x="1" y="1"/>
                    <a:pt x="0" y="3"/>
                  </a:cubicBezTo>
                  <a:cubicBezTo>
                    <a:pt x="3" y="4"/>
                    <a:pt x="1" y="6"/>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65" name="Freeform 39"/>
            <p:cNvSpPr/>
            <p:nvPr/>
          </p:nvSpPr>
          <p:spPr bwMode="auto">
            <a:xfrm>
              <a:off x="6319838" y="3397251"/>
              <a:ext cx="30163" cy="30163"/>
            </a:xfrm>
            <a:custGeom>
              <a:avLst/>
              <a:gdLst>
                <a:gd name="T0" fmla="*/ 2 w 9"/>
                <a:gd name="T1" fmla="*/ 0 h 9"/>
                <a:gd name="T2" fmla="*/ 0 w 9"/>
                <a:gd name="T3" fmla="*/ 6 h 9"/>
                <a:gd name="T4" fmla="*/ 9 w 9"/>
                <a:gd name="T5" fmla="*/ 4 h 9"/>
                <a:gd name="T6" fmla="*/ 6 w 9"/>
                <a:gd name="T7" fmla="*/ 0 h 9"/>
                <a:gd name="T8" fmla="*/ 2 w 9"/>
                <a:gd name="T9" fmla="*/ 0 h 9"/>
              </a:gdLst>
              <a:ahLst/>
              <a:cxnLst>
                <a:cxn ang="0">
                  <a:pos x="T0" y="T1"/>
                </a:cxn>
                <a:cxn ang="0">
                  <a:pos x="T2" y="T3"/>
                </a:cxn>
                <a:cxn ang="0">
                  <a:pos x="T4" y="T5"/>
                </a:cxn>
                <a:cxn ang="0">
                  <a:pos x="T6" y="T7"/>
                </a:cxn>
                <a:cxn ang="0">
                  <a:pos x="T8" y="T9"/>
                </a:cxn>
              </a:cxnLst>
              <a:rect l="0" t="0" r="r" b="b"/>
              <a:pathLst>
                <a:path w="9" h="9">
                  <a:moveTo>
                    <a:pt x="2" y="0"/>
                  </a:moveTo>
                  <a:cubicBezTo>
                    <a:pt x="0" y="2"/>
                    <a:pt x="2" y="4"/>
                    <a:pt x="0" y="6"/>
                  </a:cubicBezTo>
                  <a:cubicBezTo>
                    <a:pt x="3" y="9"/>
                    <a:pt x="6" y="7"/>
                    <a:pt x="9" y="4"/>
                  </a:cubicBezTo>
                  <a:cubicBezTo>
                    <a:pt x="8" y="3"/>
                    <a:pt x="8" y="1"/>
                    <a:pt x="6" y="0"/>
                  </a:cubicBezTo>
                  <a:cubicBezTo>
                    <a:pt x="5" y="2"/>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66" name="Freeform 40"/>
            <p:cNvSpPr/>
            <p:nvPr/>
          </p:nvSpPr>
          <p:spPr bwMode="auto">
            <a:xfrm>
              <a:off x="6259513" y="3384551"/>
              <a:ext cx="44450" cy="73025"/>
            </a:xfrm>
            <a:custGeom>
              <a:avLst/>
              <a:gdLst>
                <a:gd name="T0" fmla="*/ 13 w 14"/>
                <a:gd name="T1" fmla="*/ 3 h 22"/>
                <a:gd name="T2" fmla="*/ 7 w 14"/>
                <a:gd name="T3" fmla="*/ 12 h 22"/>
                <a:gd name="T4" fmla="*/ 0 w 14"/>
                <a:gd name="T5" fmla="*/ 16 h 22"/>
                <a:gd name="T6" fmla="*/ 9 w 14"/>
                <a:gd name="T7" fmla="*/ 18 h 22"/>
                <a:gd name="T8" fmla="*/ 7 w 14"/>
                <a:gd name="T9" fmla="*/ 14 h 22"/>
                <a:gd name="T10" fmla="*/ 13 w 14"/>
                <a:gd name="T11" fmla="*/ 3 h 22"/>
              </a:gdLst>
              <a:ahLst/>
              <a:cxnLst>
                <a:cxn ang="0">
                  <a:pos x="T0" y="T1"/>
                </a:cxn>
                <a:cxn ang="0">
                  <a:pos x="T2" y="T3"/>
                </a:cxn>
                <a:cxn ang="0">
                  <a:pos x="T4" y="T5"/>
                </a:cxn>
                <a:cxn ang="0">
                  <a:pos x="T6" y="T7"/>
                </a:cxn>
                <a:cxn ang="0">
                  <a:pos x="T8" y="T9"/>
                </a:cxn>
                <a:cxn ang="0">
                  <a:pos x="T10" y="T11"/>
                </a:cxn>
              </a:cxnLst>
              <a:rect l="0" t="0" r="r" b="b"/>
              <a:pathLst>
                <a:path w="14" h="22">
                  <a:moveTo>
                    <a:pt x="13" y="3"/>
                  </a:moveTo>
                  <a:cubicBezTo>
                    <a:pt x="9" y="0"/>
                    <a:pt x="6" y="9"/>
                    <a:pt x="7" y="12"/>
                  </a:cubicBezTo>
                  <a:cubicBezTo>
                    <a:pt x="4" y="10"/>
                    <a:pt x="3" y="16"/>
                    <a:pt x="0" y="16"/>
                  </a:cubicBezTo>
                  <a:cubicBezTo>
                    <a:pt x="1" y="22"/>
                    <a:pt x="5" y="18"/>
                    <a:pt x="9" y="18"/>
                  </a:cubicBezTo>
                  <a:cubicBezTo>
                    <a:pt x="10" y="17"/>
                    <a:pt x="7" y="16"/>
                    <a:pt x="7" y="14"/>
                  </a:cubicBezTo>
                  <a:cubicBezTo>
                    <a:pt x="8" y="11"/>
                    <a:pt x="14" y="7"/>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67" name="Freeform 41"/>
            <p:cNvSpPr/>
            <p:nvPr/>
          </p:nvSpPr>
          <p:spPr bwMode="auto">
            <a:xfrm>
              <a:off x="6300788" y="3406776"/>
              <a:ext cx="9525" cy="14288"/>
            </a:xfrm>
            <a:custGeom>
              <a:avLst/>
              <a:gdLst>
                <a:gd name="T0" fmla="*/ 2 w 3"/>
                <a:gd name="T1" fmla="*/ 3 h 4"/>
                <a:gd name="T2" fmla="*/ 3 w 3"/>
                <a:gd name="T3" fmla="*/ 1 h 4"/>
                <a:gd name="T4" fmla="*/ 1 w 3"/>
                <a:gd name="T5" fmla="*/ 0 h 4"/>
                <a:gd name="T6" fmla="*/ 2 w 3"/>
                <a:gd name="T7" fmla="*/ 3 h 4"/>
              </a:gdLst>
              <a:ahLst/>
              <a:cxnLst>
                <a:cxn ang="0">
                  <a:pos x="T0" y="T1"/>
                </a:cxn>
                <a:cxn ang="0">
                  <a:pos x="T2" y="T3"/>
                </a:cxn>
                <a:cxn ang="0">
                  <a:pos x="T4" y="T5"/>
                </a:cxn>
                <a:cxn ang="0">
                  <a:pos x="T6" y="T7"/>
                </a:cxn>
              </a:cxnLst>
              <a:rect l="0" t="0" r="r" b="b"/>
              <a:pathLst>
                <a:path w="3" h="4">
                  <a:moveTo>
                    <a:pt x="2" y="3"/>
                  </a:moveTo>
                  <a:cubicBezTo>
                    <a:pt x="2" y="3"/>
                    <a:pt x="2" y="2"/>
                    <a:pt x="3" y="1"/>
                  </a:cubicBezTo>
                  <a:cubicBezTo>
                    <a:pt x="2" y="1"/>
                    <a:pt x="2" y="0"/>
                    <a:pt x="1" y="0"/>
                  </a:cubicBezTo>
                  <a:cubicBezTo>
                    <a:pt x="0" y="1"/>
                    <a:pt x="1" y="4"/>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68" name="Freeform 42"/>
            <p:cNvSpPr/>
            <p:nvPr/>
          </p:nvSpPr>
          <p:spPr bwMode="auto">
            <a:xfrm>
              <a:off x="6291263" y="3427413"/>
              <a:ext cx="15875" cy="15875"/>
            </a:xfrm>
            <a:custGeom>
              <a:avLst/>
              <a:gdLst>
                <a:gd name="T0" fmla="*/ 0 w 5"/>
                <a:gd name="T1" fmla="*/ 5 h 5"/>
                <a:gd name="T2" fmla="*/ 4 w 5"/>
                <a:gd name="T3" fmla="*/ 3 h 5"/>
                <a:gd name="T4" fmla="*/ 4 w 5"/>
                <a:gd name="T5" fmla="*/ 0 h 5"/>
                <a:gd name="T6" fmla="*/ 0 w 5"/>
                <a:gd name="T7" fmla="*/ 5 h 5"/>
              </a:gdLst>
              <a:ahLst/>
              <a:cxnLst>
                <a:cxn ang="0">
                  <a:pos x="T0" y="T1"/>
                </a:cxn>
                <a:cxn ang="0">
                  <a:pos x="T2" y="T3"/>
                </a:cxn>
                <a:cxn ang="0">
                  <a:pos x="T4" y="T5"/>
                </a:cxn>
                <a:cxn ang="0">
                  <a:pos x="T6" y="T7"/>
                </a:cxn>
              </a:cxnLst>
              <a:rect l="0" t="0" r="r" b="b"/>
              <a:pathLst>
                <a:path w="5" h="5">
                  <a:moveTo>
                    <a:pt x="0" y="5"/>
                  </a:moveTo>
                  <a:cubicBezTo>
                    <a:pt x="1" y="3"/>
                    <a:pt x="3" y="5"/>
                    <a:pt x="4" y="3"/>
                  </a:cubicBezTo>
                  <a:cubicBezTo>
                    <a:pt x="5" y="2"/>
                    <a:pt x="4" y="1"/>
                    <a:pt x="4" y="0"/>
                  </a:cubicBezTo>
                  <a:cubicBezTo>
                    <a:pt x="1" y="0"/>
                    <a:pt x="0"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69" name="Freeform 43"/>
            <p:cNvSpPr/>
            <p:nvPr/>
          </p:nvSpPr>
          <p:spPr bwMode="auto">
            <a:xfrm>
              <a:off x="6118226" y="3400426"/>
              <a:ext cx="157163" cy="63500"/>
            </a:xfrm>
            <a:custGeom>
              <a:avLst/>
              <a:gdLst>
                <a:gd name="T0" fmla="*/ 44 w 48"/>
                <a:gd name="T1" fmla="*/ 2 h 19"/>
                <a:gd name="T2" fmla="*/ 37 w 48"/>
                <a:gd name="T3" fmla="*/ 7 h 19"/>
                <a:gd name="T4" fmla="*/ 39 w 48"/>
                <a:gd name="T5" fmla="*/ 0 h 19"/>
                <a:gd name="T6" fmla="*/ 32 w 48"/>
                <a:gd name="T7" fmla="*/ 8 h 19"/>
                <a:gd name="T8" fmla="*/ 30 w 48"/>
                <a:gd name="T9" fmla="*/ 7 h 19"/>
                <a:gd name="T10" fmla="*/ 30 w 48"/>
                <a:gd name="T11" fmla="*/ 3 h 19"/>
                <a:gd name="T12" fmla="*/ 26 w 48"/>
                <a:gd name="T13" fmla="*/ 3 h 19"/>
                <a:gd name="T14" fmla="*/ 17 w 48"/>
                <a:gd name="T15" fmla="*/ 6 h 19"/>
                <a:gd name="T16" fmla="*/ 14 w 48"/>
                <a:gd name="T17" fmla="*/ 2 h 19"/>
                <a:gd name="T18" fmla="*/ 4 w 48"/>
                <a:gd name="T19" fmla="*/ 15 h 19"/>
                <a:gd name="T20" fmla="*/ 2 w 48"/>
                <a:gd name="T21" fmla="*/ 18 h 19"/>
                <a:gd name="T22" fmla="*/ 8 w 48"/>
                <a:gd name="T23" fmla="*/ 19 h 19"/>
                <a:gd name="T24" fmla="*/ 11 w 48"/>
                <a:gd name="T25" fmla="*/ 7 h 19"/>
                <a:gd name="T26" fmla="*/ 15 w 48"/>
                <a:gd name="T27" fmla="*/ 18 h 19"/>
                <a:gd name="T28" fmla="*/ 19 w 48"/>
                <a:gd name="T29" fmla="*/ 10 h 19"/>
                <a:gd name="T30" fmla="*/ 16 w 48"/>
                <a:gd name="T31" fmla="*/ 8 h 19"/>
                <a:gd name="T32" fmla="*/ 19 w 48"/>
                <a:gd name="T33" fmla="*/ 8 h 19"/>
                <a:gd name="T34" fmla="*/ 22 w 48"/>
                <a:gd name="T35" fmla="*/ 12 h 19"/>
                <a:gd name="T36" fmla="*/ 27 w 48"/>
                <a:gd name="T37" fmla="*/ 7 h 19"/>
                <a:gd name="T38" fmla="*/ 28 w 48"/>
                <a:gd name="T39" fmla="*/ 12 h 19"/>
                <a:gd name="T40" fmla="*/ 25 w 48"/>
                <a:gd name="T41" fmla="*/ 17 h 19"/>
                <a:gd name="T42" fmla="*/ 31 w 48"/>
                <a:gd name="T43" fmla="*/ 16 h 19"/>
                <a:gd name="T44" fmla="*/ 29 w 48"/>
                <a:gd name="T45" fmla="*/ 13 h 19"/>
                <a:gd name="T46" fmla="*/ 33 w 48"/>
                <a:gd name="T47" fmla="*/ 9 h 19"/>
                <a:gd name="T48" fmla="*/ 35 w 48"/>
                <a:gd name="T49" fmla="*/ 14 h 19"/>
                <a:gd name="T50" fmla="*/ 48 w 48"/>
                <a:gd name="T51" fmla="*/ 5 h 19"/>
                <a:gd name="T52" fmla="*/ 44 w 48"/>
                <a:gd name="T5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19">
                  <a:moveTo>
                    <a:pt x="44" y="2"/>
                  </a:moveTo>
                  <a:cubicBezTo>
                    <a:pt x="41" y="5"/>
                    <a:pt x="41" y="8"/>
                    <a:pt x="37" y="7"/>
                  </a:cubicBezTo>
                  <a:cubicBezTo>
                    <a:pt x="35" y="4"/>
                    <a:pt x="38" y="2"/>
                    <a:pt x="39" y="0"/>
                  </a:cubicBezTo>
                  <a:cubicBezTo>
                    <a:pt x="35" y="0"/>
                    <a:pt x="35" y="4"/>
                    <a:pt x="32" y="8"/>
                  </a:cubicBezTo>
                  <a:cubicBezTo>
                    <a:pt x="31" y="8"/>
                    <a:pt x="31" y="8"/>
                    <a:pt x="30" y="7"/>
                  </a:cubicBezTo>
                  <a:cubicBezTo>
                    <a:pt x="31" y="6"/>
                    <a:pt x="32" y="4"/>
                    <a:pt x="30" y="3"/>
                  </a:cubicBezTo>
                  <a:cubicBezTo>
                    <a:pt x="29" y="4"/>
                    <a:pt x="26" y="6"/>
                    <a:pt x="26" y="3"/>
                  </a:cubicBezTo>
                  <a:cubicBezTo>
                    <a:pt x="23" y="5"/>
                    <a:pt x="20" y="4"/>
                    <a:pt x="17" y="6"/>
                  </a:cubicBezTo>
                  <a:cubicBezTo>
                    <a:pt x="15" y="5"/>
                    <a:pt x="15" y="3"/>
                    <a:pt x="14" y="2"/>
                  </a:cubicBezTo>
                  <a:cubicBezTo>
                    <a:pt x="8" y="2"/>
                    <a:pt x="2" y="9"/>
                    <a:pt x="4" y="15"/>
                  </a:cubicBezTo>
                  <a:cubicBezTo>
                    <a:pt x="2" y="15"/>
                    <a:pt x="0" y="16"/>
                    <a:pt x="2" y="18"/>
                  </a:cubicBezTo>
                  <a:cubicBezTo>
                    <a:pt x="4" y="17"/>
                    <a:pt x="6" y="18"/>
                    <a:pt x="8" y="19"/>
                  </a:cubicBezTo>
                  <a:cubicBezTo>
                    <a:pt x="10" y="15"/>
                    <a:pt x="5" y="10"/>
                    <a:pt x="11" y="7"/>
                  </a:cubicBezTo>
                  <a:cubicBezTo>
                    <a:pt x="15" y="10"/>
                    <a:pt x="12" y="14"/>
                    <a:pt x="15" y="18"/>
                  </a:cubicBezTo>
                  <a:cubicBezTo>
                    <a:pt x="15" y="14"/>
                    <a:pt x="17" y="13"/>
                    <a:pt x="19" y="10"/>
                  </a:cubicBezTo>
                  <a:cubicBezTo>
                    <a:pt x="18" y="8"/>
                    <a:pt x="16" y="9"/>
                    <a:pt x="16" y="8"/>
                  </a:cubicBezTo>
                  <a:cubicBezTo>
                    <a:pt x="17" y="7"/>
                    <a:pt x="18" y="7"/>
                    <a:pt x="19" y="8"/>
                  </a:cubicBezTo>
                  <a:cubicBezTo>
                    <a:pt x="20" y="9"/>
                    <a:pt x="20" y="11"/>
                    <a:pt x="22" y="12"/>
                  </a:cubicBezTo>
                  <a:cubicBezTo>
                    <a:pt x="24" y="11"/>
                    <a:pt x="25" y="7"/>
                    <a:pt x="27" y="7"/>
                  </a:cubicBezTo>
                  <a:cubicBezTo>
                    <a:pt x="29" y="9"/>
                    <a:pt x="28" y="10"/>
                    <a:pt x="28" y="12"/>
                  </a:cubicBezTo>
                  <a:cubicBezTo>
                    <a:pt x="25" y="12"/>
                    <a:pt x="24" y="15"/>
                    <a:pt x="25" y="17"/>
                  </a:cubicBezTo>
                  <a:cubicBezTo>
                    <a:pt x="27" y="14"/>
                    <a:pt x="28" y="18"/>
                    <a:pt x="31" y="16"/>
                  </a:cubicBezTo>
                  <a:cubicBezTo>
                    <a:pt x="30" y="15"/>
                    <a:pt x="28" y="14"/>
                    <a:pt x="29" y="13"/>
                  </a:cubicBezTo>
                  <a:cubicBezTo>
                    <a:pt x="30" y="12"/>
                    <a:pt x="31" y="9"/>
                    <a:pt x="33" y="9"/>
                  </a:cubicBezTo>
                  <a:cubicBezTo>
                    <a:pt x="35" y="11"/>
                    <a:pt x="32" y="13"/>
                    <a:pt x="35" y="14"/>
                  </a:cubicBezTo>
                  <a:cubicBezTo>
                    <a:pt x="40" y="11"/>
                    <a:pt x="43" y="7"/>
                    <a:pt x="48" y="5"/>
                  </a:cubicBezTo>
                  <a:cubicBezTo>
                    <a:pt x="46" y="3"/>
                    <a:pt x="46" y="2"/>
                    <a:pt x="4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70" name="Freeform 44"/>
            <p:cNvSpPr/>
            <p:nvPr/>
          </p:nvSpPr>
          <p:spPr bwMode="auto">
            <a:xfrm>
              <a:off x="6030913" y="3433763"/>
              <a:ext cx="19050" cy="17463"/>
            </a:xfrm>
            <a:custGeom>
              <a:avLst/>
              <a:gdLst>
                <a:gd name="T0" fmla="*/ 4 w 6"/>
                <a:gd name="T1" fmla="*/ 5 h 5"/>
                <a:gd name="T2" fmla="*/ 6 w 6"/>
                <a:gd name="T3" fmla="*/ 3 h 5"/>
                <a:gd name="T4" fmla="*/ 0 w 6"/>
                <a:gd name="T5" fmla="*/ 2 h 5"/>
                <a:gd name="T6" fmla="*/ 4 w 6"/>
                <a:gd name="T7" fmla="*/ 5 h 5"/>
              </a:gdLst>
              <a:ahLst/>
              <a:cxnLst>
                <a:cxn ang="0">
                  <a:pos x="T0" y="T1"/>
                </a:cxn>
                <a:cxn ang="0">
                  <a:pos x="T2" y="T3"/>
                </a:cxn>
                <a:cxn ang="0">
                  <a:pos x="T4" y="T5"/>
                </a:cxn>
                <a:cxn ang="0">
                  <a:pos x="T6" y="T7"/>
                </a:cxn>
              </a:cxnLst>
              <a:rect l="0" t="0" r="r" b="b"/>
              <a:pathLst>
                <a:path w="6" h="5">
                  <a:moveTo>
                    <a:pt x="4" y="5"/>
                  </a:moveTo>
                  <a:cubicBezTo>
                    <a:pt x="4" y="4"/>
                    <a:pt x="5" y="3"/>
                    <a:pt x="6" y="3"/>
                  </a:cubicBezTo>
                  <a:cubicBezTo>
                    <a:pt x="3" y="1"/>
                    <a:pt x="1" y="0"/>
                    <a:pt x="0" y="2"/>
                  </a:cubicBezTo>
                  <a:cubicBezTo>
                    <a:pt x="0" y="3"/>
                    <a:pt x="2" y="3"/>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71" name="Freeform 45"/>
            <p:cNvSpPr/>
            <p:nvPr/>
          </p:nvSpPr>
          <p:spPr bwMode="auto">
            <a:xfrm>
              <a:off x="5862638" y="3440113"/>
              <a:ext cx="71438" cy="39688"/>
            </a:xfrm>
            <a:custGeom>
              <a:avLst/>
              <a:gdLst>
                <a:gd name="T0" fmla="*/ 22 w 22"/>
                <a:gd name="T1" fmla="*/ 1 h 12"/>
                <a:gd name="T2" fmla="*/ 18 w 22"/>
                <a:gd name="T3" fmla="*/ 0 h 12"/>
                <a:gd name="T4" fmla="*/ 11 w 22"/>
                <a:gd name="T5" fmla="*/ 7 h 12"/>
                <a:gd name="T6" fmla="*/ 10 w 22"/>
                <a:gd name="T7" fmla="*/ 1 h 12"/>
                <a:gd name="T8" fmla="*/ 7 w 22"/>
                <a:gd name="T9" fmla="*/ 1 h 12"/>
                <a:gd name="T10" fmla="*/ 2 w 22"/>
                <a:gd name="T11" fmla="*/ 12 h 12"/>
                <a:gd name="T12" fmla="*/ 4 w 22"/>
                <a:gd name="T13" fmla="*/ 12 h 12"/>
                <a:gd name="T14" fmla="*/ 9 w 22"/>
                <a:gd name="T15" fmla="*/ 7 h 12"/>
                <a:gd name="T16" fmla="*/ 10 w 22"/>
                <a:gd name="T17" fmla="*/ 11 h 12"/>
                <a:gd name="T18" fmla="*/ 22 w 22"/>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1"/>
                  </a:moveTo>
                  <a:cubicBezTo>
                    <a:pt x="21" y="0"/>
                    <a:pt x="20" y="0"/>
                    <a:pt x="18" y="0"/>
                  </a:cubicBezTo>
                  <a:cubicBezTo>
                    <a:pt x="16" y="1"/>
                    <a:pt x="14" y="8"/>
                    <a:pt x="11" y="7"/>
                  </a:cubicBezTo>
                  <a:cubicBezTo>
                    <a:pt x="11" y="5"/>
                    <a:pt x="11" y="3"/>
                    <a:pt x="10" y="1"/>
                  </a:cubicBezTo>
                  <a:cubicBezTo>
                    <a:pt x="9" y="2"/>
                    <a:pt x="8" y="1"/>
                    <a:pt x="7" y="1"/>
                  </a:cubicBezTo>
                  <a:cubicBezTo>
                    <a:pt x="6" y="6"/>
                    <a:pt x="0" y="8"/>
                    <a:pt x="2" y="12"/>
                  </a:cubicBezTo>
                  <a:cubicBezTo>
                    <a:pt x="2" y="12"/>
                    <a:pt x="3" y="12"/>
                    <a:pt x="4" y="12"/>
                  </a:cubicBezTo>
                  <a:cubicBezTo>
                    <a:pt x="6" y="10"/>
                    <a:pt x="5" y="7"/>
                    <a:pt x="9" y="7"/>
                  </a:cubicBezTo>
                  <a:cubicBezTo>
                    <a:pt x="9" y="8"/>
                    <a:pt x="10" y="9"/>
                    <a:pt x="10" y="11"/>
                  </a:cubicBezTo>
                  <a:cubicBezTo>
                    <a:pt x="16" y="12"/>
                    <a:pt x="19" y="3"/>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72" name="Freeform 46"/>
            <p:cNvSpPr/>
            <p:nvPr/>
          </p:nvSpPr>
          <p:spPr bwMode="auto">
            <a:xfrm>
              <a:off x="5953126" y="3476626"/>
              <a:ext cx="9525" cy="11113"/>
            </a:xfrm>
            <a:custGeom>
              <a:avLst/>
              <a:gdLst>
                <a:gd name="T0" fmla="*/ 0 w 3"/>
                <a:gd name="T1" fmla="*/ 2 h 3"/>
                <a:gd name="T2" fmla="*/ 3 w 3"/>
                <a:gd name="T3" fmla="*/ 2 h 3"/>
                <a:gd name="T4" fmla="*/ 0 w 3"/>
                <a:gd name="T5" fmla="*/ 2 h 3"/>
              </a:gdLst>
              <a:ahLst/>
              <a:cxnLst>
                <a:cxn ang="0">
                  <a:pos x="T0" y="T1"/>
                </a:cxn>
                <a:cxn ang="0">
                  <a:pos x="T2" y="T3"/>
                </a:cxn>
                <a:cxn ang="0">
                  <a:pos x="T4" y="T5"/>
                </a:cxn>
              </a:cxnLst>
              <a:rect l="0" t="0" r="r" b="b"/>
              <a:pathLst>
                <a:path w="3" h="3">
                  <a:moveTo>
                    <a:pt x="0" y="2"/>
                  </a:moveTo>
                  <a:cubicBezTo>
                    <a:pt x="0" y="3"/>
                    <a:pt x="2" y="3"/>
                    <a:pt x="3" y="2"/>
                  </a:cubicBezTo>
                  <a:cubicBezTo>
                    <a:pt x="2"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73" name="Freeform 47"/>
            <p:cNvSpPr/>
            <p:nvPr/>
          </p:nvSpPr>
          <p:spPr bwMode="auto">
            <a:xfrm>
              <a:off x="5816601" y="3443288"/>
              <a:ext cx="55563" cy="53975"/>
            </a:xfrm>
            <a:custGeom>
              <a:avLst/>
              <a:gdLst>
                <a:gd name="T0" fmla="*/ 9 w 17"/>
                <a:gd name="T1" fmla="*/ 9 h 16"/>
                <a:gd name="T2" fmla="*/ 17 w 17"/>
                <a:gd name="T3" fmla="*/ 4 h 16"/>
                <a:gd name="T4" fmla="*/ 16 w 17"/>
                <a:gd name="T5" fmla="*/ 1 h 16"/>
                <a:gd name="T6" fmla="*/ 11 w 17"/>
                <a:gd name="T7" fmla="*/ 2 h 16"/>
                <a:gd name="T8" fmla="*/ 10 w 17"/>
                <a:gd name="T9" fmla="*/ 7 h 16"/>
                <a:gd name="T10" fmla="*/ 10 w 17"/>
                <a:gd name="T11" fmla="*/ 3 h 16"/>
                <a:gd name="T12" fmla="*/ 0 w 17"/>
                <a:gd name="T13" fmla="*/ 8 h 16"/>
                <a:gd name="T14" fmla="*/ 5 w 17"/>
                <a:gd name="T15" fmla="*/ 9 h 16"/>
                <a:gd name="T16" fmla="*/ 1 w 17"/>
                <a:gd name="T17" fmla="*/ 15 h 16"/>
                <a:gd name="T18" fmla="*/ 10 w 17"/>
                <a:gd name="T19" fmla="*/ 15 h 16"/>
                <a:gd name="T20" fmla="*/ 11 w 17"/>
                <a:gd name="T21" fmla="*/ 12 h 16"/>
                <a:gd name="T22" fmla="*/ 9 w 17"/>
                <a:gd name="T2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6">
                  <a:moveTo>
                    <a:pt x="9" y="9"/>
                  </a:moveTo>
                  <a:cubicBezTo>
                    <a:pt x="12" y="8"/>
                    <a:pt x="13" y="4"/>
                    <a:pt x="17" y="4"/>
                  </a:cubicBezTo>
                  <a:cubicBezTo>
                    <a:pt x="15" y="3"/>
                    <a:pt x="17" y="2"/>
                    <a:pt x="16" y="1"/>
                  </a:cubicBezTo>
                  <a:cubicBezTo>
                    <a:pt x="15" y="1"/>
                    <a:pt x="13" y="0"/>
                    <a:pt x="11" y="2"/>
                  </a:cubicBezTo>
                  <a:cubicBezTo>
                    <a:pt x="12" y="3"/>
                    <a:pt x="13" y="7"/>
                    <a:pt x="10" y="7"/>
                  </a:cubicBezTo>
                  <a:cubicBezTo>
                    <a:pt x="10" y="5"/>
                    <a:pt x="12" y="5"/>
                    <a:pt x="10" y="3"/>
                  </a:cubicBezTo>
                  <a:cubicBezTo>
                    <a:pt x="7" y="5"/>
                    <a:pt x="1" y="4"/>
                    <a:pt x="0" y="8"/>
                  </a:cubicBezTo>
                  <a:cubicBezTo>
                    <a:pt x="1" y="8"/>
                    <a:pt x="3" y="6"/>
                    <a:pt x="5" y="9"/>
                  </a:cubicBezTo>
                  <a:cubicBezTo>
                    <a:pt x="6" y="12"/>
                    <a:pt x="3" y="13"/>
                    <a:pt x="1" y="15"/>
                  </a:cubicBezTo>
                  <a:cubicBezTo>
                    <a:pt x="4" y="16"/>
                    <a:pt x="7" y="14"/>
                    <a:pt x="10" y="15"/>
                  </a:cubicBezTo>
                  <a:cubicBezTo>
                    <a:pt x="11" y="14"/>
                    <a:pt x="12" y="13"/>
                    <a:pt x="11" y="12"/>
                  </a:cubicBezTo>
                  <a:cubicBezTo>
                    <a:pt x="10" y="13"/>
                    <a:pt x="8" y="10"/>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74" name="Freeform 48"/>
            <p:cNvSpPr/>
            <p:nvPr/>
          </p:nvSpPr>
          <p:spPr bwMode="auto">
            <a:xfrm>
              <a:off x="5894388" y="3479801"/>
              <a:ext cx="22225" cy="17463"/>
            </a:xfrm>
            <a:custGeom>
              <a:avLst/>
              <a:gdLst>
                <a:gd name="T0" fmla="*/ 2 w 7"/>
                <a:gd name="T1" fmla="*/ 0 h 5"/>
                <a:gd name="T2" fmla="*/ 0 w 7"/>
                <a:gd name="T3" fmla="*/ 3 h 5"/>
                <a:gd name="T4" fmla="*/ 7 w 7"/>
                <a:gd name="T5" fmla="*/ 2 h 5"/>
                <a:gd name="T6" fmla="*/ 2 w 7"/>
                <a:gd name="T7" fmla="*/ 0 h 5"/>
              </a:gdLst>
              <a:ahLst/>
              <a:cxnLst>
                <a:cxn ang="0">
                  <a:pos x="T0" y="T1"/>
                </a:cxn>
                <a:cxn ang="0">
                  <a:pos x="T2" y="T3"/>
                </a:cxn>
                <a:cxn ang="0">
                  <a:pos x="T4" y="T5"/>
                </a:cxn>
                <a:cxn ang="0">
                  <a:pos x="T6" y="T7"/>
                </a:cxn>
              </a:cxnLst>
              <a:rect l="0" t="0" r="r" b="b"/>
              <a:pathLst>
                <a:path w="7" h="5">
                  <a:moveTo>
                    <a:pt x="2" y="0"/>
                  </a:moveTo>
                  <a:cubicBezTo>
                    <a:pt x="1" y="1"/>
                    <a:pt x="2" y="2"/>
                    <a:pt x="0" y="3"/>
                  </a:cubicBezTo>
                  <a:cubicBezTo>
                    <a:pt x="3" y="4"/>
                    <a:pt x="6" y="5"/>
                    <a:pt x="7" y="2"/>
                  </a:cubicBezTo>
                  <a:cubicBezTo>
                    <a:pt x="5" y="0"/>
                    <a:pt x="4"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75" name="Freeform 49"/>
            <p:cNvSpPr/>
            <p:nvPr/>
          </p:nvSpPr>
          <p:spPr bwMode="auto">
            <a:xfrm>
              <a:off x="5735638" y="3451226"/>
              <a:ext cx="84138" cy="61913"/>
            </a:xfrm>
            <a:custGeom>
              <a:avLst/>
              <a:gdLst>
                <a:gd name="T0" fmla="*/ 21 w 26"/>
                <a:gd name="T1" fmla="*/ 1 h 19"/>
                <a:gd name="T2" fmla="*/ 19 w 26"/>
                <a:gd name="T3" fmla="*/ 0 h 19"/>
                <a:gd name="T4" fmla="*/ 15 w 26"/>
                <a:gd name="T5" fmla="*/ 2 h 19"/>
                <a:gd name="T6" fmla="*/ 11 w 26"/>
                <a:gd name="T7" fmla="*/ 5 h 19"/>
                <a:gd name="T8" fmla="*/ 9 w 26"/>
                <a:gd name="T9" fmla="*/ 2 h 19"/>
                <a:gd name="T10" fmla="*/ 5 w 26"/>
                <a:gd name="T11" fmla="*/ 11 h 19"/>
                <a:gd name="T12" fmla="*/ 4 w 26"/>
                <a:gd name="T13" fmla="*/ 9 h 19"/>
                <a:gd name="T14" fmla="*/ 2 w 26"/>
                <a:gd name="T15" fmla="*/ 14 h 19"/>
                <a:gd name="T16" fmla="*/ 5 w 26"/>
                <a:gd name="T17" fmla="*/ 12 h 19"/>
                <a:gd name="T18" fmla="*/ 6 w 26"/>
                <a:gd name="T19" fmla="*/ 16 h 19"/>
                <a:gd name="T20" fmla="*/ 12 w 26"/>
                <a:gd name="T21" fmla="*/ 12 h 19"/>
                <a:gd name="T22" fmla="*/ 17 w 26"/>
                <a:gd name="T23" fmla="*/ 10 h 19"/>
                <a:gd name="T24" fmla="*/ 14 w 26"/>
                <a:gd name="T25" fmla="*/ 8 h 19"/>
                <a:gd name="T26" fmla="*/ 15 w 26"/>
                <a:gd name="T27" fmla="*/ 7 h 19"/>
                <a:gd name="T28" fmla="*/ 20 w 26"/>
                <a:gd name="T29" fmla="*/ 5 h 19"/>
                <a:gd name="T30" fmla="*/ 20 w 26"/>
                <a:gd name="T31" fmla="*/ 11 h 19"/>
                <a:gd name="T32" fmla="*/ 26 w 26"/>
                <a:gd name="T33" fmla="*/ 14 h 19"/>
                <a:gd name="T34" fmla="*/ 21 w 26"/>
                <a:gd name="T35"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9">
                  <a:moveTo>
                    <a:pt x="21" y="1"/>
                  </a:moveTo>
                  <a:cubicBezTo>
                    <a:pt x="20" y="1"/>
                    <a:pt x="20" y="0"/>
                    <a:pt x="19" y="0"/>
                  </a:cubicBezTo>
                  <a:cubicBezTo>
                    <a:pt x="18" y="2"/>
                    <a:pt x="16" y="0"/>
                    <a:pt x="15" y="2"/>
                  </a:cubicBezTo>
                  <a:cubicBezTo>
                    <a:pt x="17" y="4"/>
                    <a:pt x="12" y="6"/>
                    <a:pt x="11" y="5"/>
                  </a:cubicBezTo>
                  <a:cubicBezTo>
                    <a:pt x="10" y="4"/>
                    <a:pt x="11" y="2"/>
                    <a:pt x="9" y="2"/>
                  </a:cubicBezTo>
                  <a:cubicBezTo>
                    <a:pt x="7" y="5"/>
                    <a:pt x="8" y="8"/>
                    <a:pt x="5" y="11"/>
                  </a:cubicBezTo>
                  <a:cubicBezTo>
                    <a:pt x="5" y="10"/>
                    <a:pt x="4" y="10"/>
                    <a:pt x="4" y="9"/>
                  </a:cubicBezTo>
                  <a:cubicBezTo>
                    <a:pt x="3" y="11"/>
                    <a:pt x="0" y="13"/>
                    <a:pt x="2" y="14"/>
                  </a:cubicBezTo>
                  <a:cubicBezTo>
                    <a:pt x="3" y="14"/>
                    <a:pt x="4" y="11"/>
                    <a:pt x="5" y="12"/>
                  </a:cubicBezTo>
                  <a:cubicBezTo>
                    <a:pt x="6" y="14"/>
                    <a:pt x="7" y="15"/>
                    <a:pt x="6" y="16"/>
                  </a:cubicBezTo>
                  <a:cubicBezTo>
                    <a:pt x="9" y="19"/>
                    <a:pt x="10" y="13"/>
                    <a:pt x="12" y="12"/>
                  </a:cubicBezTo>
                  <a:cubicBezTo>
                    <a:pt x="13" y="15"/>
                    <a:pt x="17" y="13"/>
                    <a:pt x="17" y="10"/>
                  </a:cubicBezTo>
                  <a:cubicBezTo>
                    <a:pt x="17" y="8"/>
                    <a:pt x="14" y="10"/>
                    <a:pt x="14" y="8"/>
                  </a:cubicBezTo>
                  <a:cubicBezTo>
                    <a:pt x="15" y="8"/>
                    <a:pt x="14" y="8"/>
                    <a:pt x="15" y="7"/>
                  </a:cubicBezTo>
                  <a:cubicBezTo>
                    <a:pt x="16" y="6"/>
                    <a:pt x="18" y="6"/>
                    <a:pt x="20" y="5"/>
                  </a:cubicBezTo>
                  <a:cubicBezTo>
                    <a:pt x="21" y="7"/>
                    <a:pt x="21" y="9"/>
                    <a:pt x="20" y="11"/>
                  </a:cubicBezTo>
                  <a:cubicBezTo>
                    <a:pt x="22" y="12"/>
                    <a:pt x="23" y="16"/>
                    <a:pt x="26" y="14"/>
                  </a:cubicBezTo>
                  <a:cubicBezTo>
                    <a:pt x="25" y="9"/>
                    <a:pt x="20" y="6"/>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76" name="Freeform 50"/>
            <p:cNvSpPr/>
            <p:nvPr/>
          </p:nvSpPr>
          <p:spPr bwMode="auto">
            <a:xfrm>
              <a:off x="5791201" y="3494088"/>
              <a:ext cx="9525" cy="9525"/>
            </a:xfrm>
            <a:custGeom>
              <a:avLst/>
              <a:gdLst>
                <a:gd name="T0" fmla="*/ 1 w 3"/>
                <a:gd name="T1" fmla="*/ 3 h 3"/>
                <a:gd name="T2" fmla="*/ 3 w 3"/>
                <a:gd name="T3" fmla="*/ 1 h 3"/>
                <a:gd name="T4" fmla="*/ 2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1" y="3"/>
                    <a:pt x="2" y="3"/>
                    <a:pt x="3" y="1"/>
                  </a:cubicBezTo>
                  <a:cubicBezTo>
                    <a:pt x="3" y="1"/>
                    <a:pt x="2" y="1"/>
                    <a:pt x="2" y="0"/>
                  </a:cubicBezTo>
                  <a:cubicBezTo>
                    <a:pt x="1" y="1"/>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77" name="Freeform 51"/>
            <p:cNvSpPr/>
            <p:nvPr/>
          </p:nvSpPr>
          <p:spPr bwMode="auto">
            <a:xfrm>
              <a:off x="5719763" y="3497263"/>
              <a:ext cx="12700" cy="12700"/>
            </a:xfrm>
            <a:custGeom>
              <a:avLst/>
              <a:gdLst>
                <a:gd name="T0" fmla="*/ 1 w 4"/>
                <a:gd name="T1" fmla="*/ 3 h 4"/>
                <a:gd name="T2" fmla="*/ 4 w 4"/>
                <a:gd name="T3" fmla="*/ 2 h 4"/>
                <a:gd name="T4" fmla="*/ 2 w 4"/>
                <a:gd name="T5" fmla="*/ 0 h 4"/>
                <a:gd name="T6" fmla="*/ 1 w 4"/>
                <a:gd name="T7" fmla="*/ 3 h 4"/>
              </a:gdLst>
              <a:ahLst/>
              <a:cxnLst>
                <a:cxn ang="0">
                  <a:pos x="T0" y="T1"/>
                </a:cxn>
                <a:cxn ang="0">
                  <a:pos x="T2" y="T3"/>
                </a:cxn>
                <a:cxn ang="0">
                  <a:pos x="T4" y="T5"/>
                </a:cxn>
                <a:cxn ang="0">
                  <a:pos x="T6" y="T7"/>
                </a:cxn>
              </a:cxnLst>
              <a:rect l="0" t="0" r="r" b="b"/>
              <a:pathLst>
                <a:path w="4" h="4">
                  <a:moveTo>
                    <a:pt x="1" y="3"/>
                  </a:moveTo>
                  <a:cubicBezTo>
                    <a:pt x="2" y="2"/>
                    <a:pt x="3" y="4"/>
                    <a:pt x="4" y="2"/>
                  </a:cubicBezTo>
                  <a:cubicBezTo>
                    <a:pt x="4" y="1"/>
                    <a:pt x="3" y="0"/>
                    <a:pt x="2" y="0"/>
                  </a:cubicBezTo>
                  <a:cubicBezTo>
                    <a:pt x="1" y="1"/>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78" name="Freeform 52"/>
            <p:cNvSpPr/>
            <p:nvPr/>
          </p:nvSpPr>
          <p:spPr bwMode="auto">
            <a:xfrm>
              <a:off x="5595938" y="3473451"/>
              <a:ext cx="9525" cy="14288"/>
            </a:xfrm>
            <a:custGeom>
              <a:avLst/>
              <a:gdLst>
                <a:gd name="T0" fmla="*/ 1 w 3"/>
                <a:gd name="T1" fmla="*/ 4 h 4"/>
                <a:gd name="T2" fmla="*/ 2 w 3"/>
                <a:gd name="T3" fmla="*/ 0 h 4"/>
                <a:gd name="T4" fmla="*/ 0 w 3"/>
                <a:gd name="T5" fmla="*/ 1 h 4"/>
                <a:gd name="T6" fmla="*/ 1 w 3"/>
                <a:gd name="T7" fmla="*/ 4 h 4"/>
              </a:gdLst>
              <a:ahLst/>
              <a:cxnLst>
                <a:cxn ang="0">
                  <a:pos x="T0" y="T1"/>
                </a:cxn>
                <a:cxn ang="0">
                  <a:pos x="T2" y="T3"/>
                </a:cxn>
                <a:cxn ang="0">
                  <a:pos x="T4" y="T5"/>
                </a:cxn>
                <a:cxn ang="0">
                  <a:pos x="T6" y="T7"/>
                </a:cxn>
              </a:cxnLst>
              <a:rect l="0" t="0" r="r" b="b"/>
              <a:pathLst>
                <a:path w="3" h="4">
                  <a:moveTo>
                    <a:pt x="1" y="4"/>
                  </a:moveTo>
                  <a:cubicBezTo>
                    <a:pt x="3" y="2"/>
                    <a:pt x="3" y="1"/>
                    <a:pt x="2" y="0"/>
                  </a:cubicBezTo>
                  <a:cubicBezTo>
                    <a:pt x="1" y="1"/>
                    <a:pt x="0" y="1"/>
                    <a:pt x="0" y="1"/>
                  </a:cubicBezTo>
                  <a:cubicBezTo>
                    <a:pt x="2" y="2"/>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79" name="Freeform 53"/>
            <p:cNvSpPr/>
            <p:nvPr/>
          </p:nvSpPr>
          <p:spPr bwMode="auto">
            <a:xfrm>
              <a:off x="5592763" y="3516313"/>
              <a:ext cx="12700" cy="11113"/>
            </a:xfrm>
            <a:custGeom>
              <a:avLst/>
              <a:gdLst>
                <a:gd name="T0" fmla="*/ 3 w 4"/>
                <a:gd name="T1" fmla="*/ 3 h 3"/>
                <a:gd name="T2" fmla="*/ 3 w 4"/>
                <a:gd name="T3" fmla="*/ 0 h 3"/>
                <a:gd name="T4" fmla="*/ 3 w 4"/>
                <a:gd name="T5" fmla="*/ 3 h 3"/>
              </a:gdLst>
              <a:ahLst/>
              <a:cxnLst>
                <a:cxn ang="0">
                  <a:pos x="T0" y="T1"/>
                </a:cxn>
                <a:cxn ang="0">
                  <a:pos x="T2" y="T3"/>
                </a:cxn>
                <a:cxn ang="0">
                  <a:pos x="T4" y="T5"/>
                </a:cxn>
              </a:cxnLst>
              <a:rect l="0" t="0" r="r" b="b"/>
              <a:pathLst>
                <a:path w="4" h="3">
                  <a:moveTo>
                    <a:pt x="3" y="3"/>
                  </a:moveTo>
                  <a:cubicBezTo>
                    <a:pt x="4" y="2"/>
                    <a:pt x="3" y="1"/>
                    <a:pt x="3" y="0"/>
                  </a:cubicBezTo>
                  <a:cubicBezTo>
                    <a:pt x="1" y="2"/>
                    <a:pt x="0"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80" name="Freeform 54"/>
            <p:cNvSpPr/>
            <p:nvPr/>
          </p:nvSpPr>
          <p:spPr bwMode="auto">
            <a:xfrm>
              <a:off x="5481638" y="3522663"/>
              <a:ext cx="25400" cy="23813"/>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1" y="6"/>
                    <a:pt x="6" y="7"/>
                    <a:pt x="8" y="3"/>
                  </a:cubicBezTo>
                  <a:cubicBezTo>
                    <a:pt x="5" y="0"/>
                    <a:pt x="3"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81" name="Freeform 55"/>
            <p:cNvSpPr/>
            <p:nvPr/>
          </p:nvSpPr>
          <p:spPr bwMode="auto">
            <a:xfrm>
              <a:off x="6856413" y="3262313"/>
              <a:ext cx="58738" cy="30163"/>
            </a:xfrm>
            <a:custGeom>
              <a:avLst/>
              <a:gdLst>
                <a:gd name="T0" fmla="*/ 3 w 18"/>
                <a:gd name="T1" fmla="*/ 6 h 9"/>
                <a:gd name="T2" fmla="*/ 2 w 18"/>
                <a:gd name="T3" fmla="*/ 8 h 9"/>
                <a:gd name="T4" fmla="*/ 4 w 18"/>
                <a:gd name="T5" fmla="*/ 9 h 9"/>
                <a:gd name="T6" fmla="*/ 9 w 18"/>
                <a:gd name="T7" fmla="*/ 4 h 9"/>
                <a:gd name="T8" fmla="*/ 11 w 18"/>
                <a:gd name="T9" fmla="*/ 8 h 9"/>
                <a:gd name="T10" fmla="*/ 18 w 18"/>
                <a:gd name="T11" fmla="*/ 1 h 9"/>
                <a:gd name="T12" fmla="*/ 1 w 18"/>
                <a:gd name="T13" fmla="*/ 1 h 9"/>
                <a:gd name="T14" fmla="*/ 0 w 18"/>
                <a:gd name="T15" fmla="*/ 4 h 9"/>
                <a:gd name="T16" fmla="*/ 3 w 18"/>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3" y="6"/>
                  </a:moveTo>
                  <a:cubicBezTo>
                    <a:pt x="3" y="7"/>
                    <a:pt x="0" y="7"/>
                    <a:pt x="2" y="8"/>
                  </a:cubicBezTo>
                  <a:cubicBezTo>
                    <a:pt x="3" y="6"/>
                    <a:pt x="2" y="9"/>
                    <a:pt x="4" y="9"/>
                  </a:cubicBezTo>
                  <a:cubicBezTo>
                    <a:pt x="7" y="9"/>
                    <a:pt x="5" y="5"/>
                    <a:pt x="9" y="4"/>
                  </a:cubicBezTo>
                  <a:cubicBezTo>
                    <a:pt x="11" y="5"/>
                    <a:pt x="9" y="7"/>
                    <a:pt x="11" y="8"/>
                  </a:cubicBezTo>
                  <a:cubicBezTo>
                    <a:pt x="14" y="6"/>
                    <a:pt x="13" y="1"/>
                    <a:pt x="18" y="1"/>
                  </a:cubicBezTo>
                  <a:cubicBezTo>
                    <a:pt x="12" y="0"/>
                    <a:pt x="7" y="3"/>
                    <a:pt x="1" y="1"/>
                  </a:cubicBezTo>
                  <a:cubicBezTo>
                    <a:pt x="0" y="2"/>
                    <a:pt x="0" y="3"/>
                    <a:pt x="0" y="4"/>
                  </a:cubicBezTo>
                  <a:cubicBezTo>
                    <a:pt x="1" y="5"/>
                    <a:pt x="2"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82" name="Freeform 56"/>
            <p:cNvSpPr/>
            <p:nvPr/>
          </p:nvSpPr>
          <p:spPr bwMode="auto">
            <a:xfrm>
              <a:off x="6797676" y="3327401"/>
              <a:ext cx="188913" cy="84138"/>
            </a:xfrm>
            <a:custGeom>
              <a:avLst/>
              <a:gdLst>
                <a:gd name="T0" fmla="*/ 6 w 58"/>
                <a:gd name="T1" fmla="*/ 23 h 25"/>
                <a:gd name="T2" fmla="*/ 1 w 58"/>
                <a:gd name="T3" fmla="*/ 19 h 25"/>
                <a:gd name="T4" fmla="*/ 1 w 58"/>
                <a:gd name="T5" fmla="*/ 23 h 25"/>
                <a:gd name="T6" fmla="*/ 16 w 58"/>
                <a:gd name="T7" fmla="*/ 24 h 25"/>
                <a:gd name="T8" fmla="*/ 18 w 58"/>
                <a:gd name="T9" fmla="*/ 19 h 25"/>
                <a:gd name="T10" fmla="*/ 28 w 58"/>
                <a:gd name="T11" fmla="*/ 21 h 25"/>
                <a:gd name="T12" fmla="*/ 32 w 58"/>
                <a:gd name="T13" fmla="*/ 18 h 25"/>
                <a:gd name="T14" fmla="*/ 35 w 58"/>
                <a:gd name="T15" fmla="*/ 12 h 25"/>
                <a:gd name="T16" fmla="*/ 39 w 58"/>
                <a:gd name="T17" fmla="*/ 15 h 25"/>
                <a:gd name="T18" fmla="*/ 33 w 58"/>
                <a:gd name="T19" fmla="*/ 17 h 25"/>
                <a:gd name="T20" fmla="*/ 33 w 58"/>
                <a:gd name="T21" fmla="*/ 21 h 25"/>
                <a:gd name="T22" fmla="*/ 39 w 58"/>
                <a:gd name="T23" fmla="*/ 22 h 25"/>
                <a:gd name="T24" fmla="*/ 41 w 58"/>
                <a:gd name="T25" fmla="*/ 13 h 25"/>
                <a:gd name="T26" fmla="*/ 51 w 58"/>
                <a:gd name="T27" fmla="*/ 10 h 25"/>
                <a:gd name="T28" fmla="*/ 50 w 58"/>
                <a:gd name="T29" fmla="*/ 14 h 25"/>
                <a:gd name="T30" fmla="*/ 47 w 58"/>
                <a:gd name="T31" fmla="*/ 13 h 25"/>
                <a:gd name="T32" fmla="*/ 43 w 58"/>
                <a:gd name="T33" fmla="*/ 19 h 25"/>
                <a:gd name="T34" fmla="*/ 51 w 58"/>
                <a:gd name="T35" fmla="*/ 20 h 25"/>
                <a:gd name="T36" fmla="*/ 48 w 58"/>
                <a:gd name="T37" fmla="*/ 17 h 25"/>
                <a:gd name="T38" fmla="*/ 58 w 58"/>
                <a:gd name="T39" fmla="*/ 11 h 25"/>
                <a:gd name="T40" fmla="*/ 55 w 58"/>
                <a:gd name="T41" fmla="*/ 2 h 25"/>
                <a:gd name="T42" fmla="*/ 50 w 58"/>
                <a:gd name="T43" fmla="*/ 2 h 25"/>
                <a:gd name="T44" fmla="*/ 51 w 58"/>
                <a:gd name="T45" fmla="*/ 6 h 25"/>
                <a:gd name="T46" fmla="*/ 48 w 58"/>
                <a:gd name="T47" fmla="*/ 9 h 25"/>
                <a:gd name="T48" fmla="*/ 30 w 58"/>
                <a:gd name="T49" fmla="*/ 13 h 25"/>
                <a:gd name="T50" fmla="*/ 20 w 58"/>
                <a:gd name="T51" fmla="*/ 10 h 25"/>
                <a:gd name="T52" fmla="*/ 6 w 58"/>
                <a:gd name="T5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25">
                  <a:moveTo>
                    <a:pt x="6" y="23"/>
                  </a:moveTo>
                  <a:cubicBezTo>
                    <a:pt x="6" y="21"/>
                    <a:pt x="3" y="19"/>
                    <a:pt x="1" y="19"/>
                  </a:cubicBezTo>
                  <a:cubicBezTo>
                    <a:pt x="0" y="21"/>
                    <a:pt x="1" y="22"/>
                    <a:pt x="1" y="23"/>
                  </a:cubicBezTo>
                  <a:cubicBezTo>
                    <a:pt x="6" y="25"/>
                    <a:pt x="11" y="23"/>
                    <a:pt x="16" y="24"/>
                  </a:cubicBezTo>
                  <a:cubicBezTo>
                    <a:pt x="18" y="22"/>
                    <a:pt x="17" y="21"/>
                    <a:pt x="18" y="19"/>
                  </a:cubicBezTo>
                  <a:cubicBezTo>
                    <a:pt x="21" y="20"/>
                    <a:pt x="25" y="22"/>
                    <a:pt x="28" y="21"/>
                  </a:cubicBezTo>
                  <a:cubicBezTo>
                    <a:pt x="24" y="17"/>
                    <a:pt x="31" y="16"/>
                    <a:pt x="32" y="18"/>
                  </a:cubicBezTo>
                  <a:cubicBezTo>
                    <a:pt x="33" y="16"/>
                    <a:pt x="33" y="16"/>
                    <a:pt x="35" y="12"/>
                  </a:cubicBezTo>
                  <a:cubicBezTo>
                    <a:pt x="36" y="12"/>
                    <a:pt x="39" y="13"/>
                    <a:pt x="39" y="15"/>
                  </a:cubicBezTo>
                  <a:cubicBezTo>
                    <a:pt x="37" y="18"/>
                    <a:pt x="35" y="16"/>
                    <a:pt x="33" y="17"/>
                  </a:cubicBezTo>
                  <a:cubicBezTo>
                    <a:pt x="36" y="18"/>
                    <a:pt x="34" y="20"/>
                    <a:pt x="33" y="21"/>
                  </a:cubicBezTo>
                  <a:cubicBezTo>
                    <a:pt x="35" y="23"/>
                    <a:pt x="37" y="22"/>
                    <a:pt x="39" y="22"/>
                  </a:cubicBezTo>
                  <a:cubicBezTo>
                    <a:pt x="40" y="19"/>
                    <a:pt x="41" y="16"/>
                    <a:pt x="41" y="13"/>
                  </a:cubicBezTo>
                  <a:cubicBezTo>
                    <a:pt x="44" y="12"/>
                    <a:pt x="47" y="10"/>
                    <a:pt x="51" y="10"/>
                  </a:cubicBezTo>
                  <a:cubicBezTo>
                    <a:pt x="50" y="12"/>
                    <a:pt x="51" y="13"/>
                    <a:pt x="50" y="14"/>
                  </a:cubicBezTo>
                  <a:cubicBezTo>
                    <a:pt x="48" y="13"/>
                    <a:pt x="48" y="13"/>
                    <a:pt x="47" y="13"/>
                  </a:cubicBezTo>
                  <a:cubicBezTo>
                    <a:pt x="43" y="15"/>
                    <a:pt x="45" y="17"/>
                    <a:pt x="43" y="19"/>
                  </a:cubicBezTo>
                  <a:cubicBezTo>
                    <a:pt x="46" y="20"/>
                    <a:pt x="49" y="23"/>
                    <a:pt x="51" y="20"/>
                  </a:cubicBezTo>
                  <a:cubicBezTo>
                    <a:pt x="50" y="19"/>
                    <a:pt x="47" y="18"/>
                    <a:pt x="48" y="17"/>
                  </a:cubicBezTo>
                  <a:cubicBezTo>
                    <a:pt x="52" y="18"/>
                    <a:pt x="54" y="14"/>
                    <a:pt x="58" y="11"/>
                  </a:cubicBezTo>
                  <a:cubicBezTo>
                    <a:pt x="57" y="8"/>
                    <a:pt x="54" y="5"/>
                    <a:pt x="55" y="2"/>
                  </a:cubicBezTo>
                  <a:cubicBezTo>
                    <a:pt x="53" y="2"/>
                    <a:pt x="52" y="0"/>
                    <a:pt x="50" y="2"/>
                  </a:cubicBezTo>
                  <a:cubicBezTo>
                    <a:pt x="50" y="3"/>
                    <a:pt x="51" y="5"/>
                    <a:pt x="51" y="6"/>
                  </a:cubicBezTo>
                  <a:cubicBezTo>
                    <a:pt x="50" y="8"/>
                    <a:pt x="49" y="7"/>
                    <a:pt x="48" y="9"/>
                  </a:cubicBezTo>
                  <a:cubicBezTo>
                    <a:pt x="43" y="6"/>
                    <a:pt x="35" y="8"/>
                    <a:pt x="30" y="13"/>
                  </a:cubicBezTo>
                  <a:cubicBezTo>
                    <a:pt x="27" y="9"/>
                    <a:pt x="21" y="15"/>
                    <a:pt x="20" y="10"/>
                  </a:cubicBezTo>
                  <a:cubicBezTo>
                    <a:pt x="22" y="17"/>
                    <a:pt x="10" y="20"/>
                    <a:pt x="6"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83" name="Freeform 57"/>
            <p:cNvSpPr/>
            <p:nvPr/>
          </p:nvSpPr>
          <p:spPr bwMode="auto">
            <a:xfrm>
              <a:off x="6824663" y="3265488"/>
              <a:ext cx="28575" cy="33338"/>
            </a:xfrm>
            <a:custGeom>
              <a:avLst/>
              <a:gdLst>
                <a:gd name="T0" fmla="*/ 0 w 9"/>
                <a:gd name="T1" fmla="*/ 7 h 10"/>
                <a:gd name="T2" fmla="*/ 9 w 9"/>
                <a:gd name="T3" fmla="*/ 3 h 10"/>
                <a:gd name="T4" fmla="*/ 2 w 9"/>
                <a:gd name="T5" fmla="*/ 0 h 10"/>
                <a:gd name="T6" fmla="*/ 0 w 9"/>
                <a:gd name="T7" fmla="*/ 7 h 10"/>
              </a:gdLst>
              <a:ahLst/>
              <a:cxnLst>
                <a:cxn ang="0">
                  <a:pos x="T0" y="T1"/>
                </a:cxn>
                <a:cxn ang="0">
                  <a:pos x="T2" y="T3"/>
                </a:cxn>
                <a:cxn ang="0">
                  <a:pos x="T4" y="T5"/>
                </a:cxn>
                <a:cxn ang="0">
                  <a:pos x="T6" y="T7"/>
                </a:cxn>
              </a:cxnLst>
              <a:rect l="0" t="0" r="r" b="b"/>
              <a:pathLst>
                <a:path w="9" h="10">
                  <a:moveTo>
                    <a:pt x="0" y="7"/>
                  </a:moveTo>
                  <a:cubicBezTo>
                    <a:pt x="3" y="10"/>
                    <a:pt x="7" y="5"/>
                    <a:pt x="9" y="3"/>
                  </a:cubicBezTo>
                  <a:cubicBezTo>
                    <a:pt x="6" y="3"/>
                    <a:pt x="3" y="0"/>
                    <a:pt x="2" y="0"/>
                  </a:cubicBezTo>
                  <a:cubicBezTo>
                    <a:pt x="3" y="3"/>
                    <a:pt x="0" y="4"/>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84" name="Freeform 58"/>
            <p:cNvSpPr/>
            <p:nvPr/>
          </p:nvSpPr>
          <p:spPr bwMode="auto">
            <a:xfrm>
              <a:off x="6707188" y="3354388"/>
              <a:ext cx="30163" cy="17463"/>
            </a:xfrm>
            <a:custGeom>
              <a:avLst/>
              <a:gdLst>
                <a:gd name="T0" fmla="*/ 7 w 9"/>
                <a:gd name="T1" fmla="*/ 2 h 5"/>
                <a:gd name="T2" fmla="*/ 0 w 9"/>
                <a:gd name="T3" fmla="*/ 4 h 5"/>
                <a:gd name="T4" fmla="*/ 9 w 9"/>
                <a:gd name="T5" fmla="*/ 5 h 5"/>
                <a:gd name="T6" fmla="*/ 7 w 9"/>
                <a:gd name="T7" fmla="*/ 2 h 5"/>
              </a:gdLst>
              <a:ahLst/>
              <a:cxnLst>
                <a:cxn ang="0">
                  <a:pos x="T0" y="T1"/>
                </a:cxn>
                <a:cxn ang="0">
                  <a:pos x="T2" y="T3"/>
                </a:cxn>
                <a:cxn ang="0">
                  <a:pos x="T4" y="T5"/>
                </a:cxn>
                <a:cxn ang="0">
                  <a:pos x="T6" y="T7"/>
                </a:cxn>
              </a:cxnLst>
              <a:rect l="0" t="0" r="r" b="b"/>
              <a:pathLst>
                <a:path w="9" h="5">
                  <a:moveTo>
                    <a:pt x="7" y="2"/>
                  </a:moveTo>
                  <a:cubicBezTo>
                    <a:pt x="5" y="4"/>
                    <a:pt x="1" y="0"/>
                    <a:pt x="0" y="4"/>
                  </a:cubicBezTo>
                  <a:cubicBezTo>
                    <a:pt x="4" y="4"/>
                    <a:pt x="6" y="4"/>
                    <a:pt x="9" y="5"/>
                  </a:cubicBezTo>
                  <a:cubicBezTo>
                    <a:pt x="9" y="4"/>
                    <a:pt x="8" y="3"/>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85" name="Freeform 59"/>
            <p:cNvSpPr/>
            <p:nvPr/>
          </p:nvSpPr>
          <p:spPr bwMode="auto">
            <a:xfrm>
              <a:off x="6446838" y="3406776"/>
              <a:ext cx="23813" cy="33338"/>
            </a:xfrm>
            <a:custGeom>
              <a:avLst/>
              <a:gdLst>
                <a:gd name="T0" fmla="*/ 5 w 7"/>
                <a:gd name="T1" fmla="*/ 1 h 10"/>
                <a:gd name="T2" fmla="*/ 2 w 7"/>
                <a:gd name="T3" fmla="*/ 1 h 10"/>
                <a:gd name="T4" fmla="*/ 3 w 7"/>
                <a:gd name="T5" fmla="*/ 9 h 10"/>
                <a:gd name="T6" fmla="*/ 2 w 7"/>
                <a:gd name="T7" fmla="*/ 9 h 10"/>
                <a:gd name="T8" fmla="*/ 7 w 7"/>
                <a:gd name="T9" fmla="*/ 8 h 10"/>
                <a:gd name="T10" fmla="*/ 5 w 7"/>
                <a:gd name="T11" fmla="*/ 1 h 10"/>
              </a:gdLst>
              <a:ahLst/>
              <a:cxnLst>
                <a:cxn ang="0">
                  <a:pos x="T0" y="T1"/>
                </a:cxn>
                <a:cxn ang="0">
                  <a:pos x="T2" y="T3"/>
                </a:cxn>
                <a:cxn ang="0">
                  <a:pos x="T4" y="T5"/>
                </a:cxn>
                <a:cxn ang="0">
                  <a:pos x="T6" y="T7"/>
                </a:cxn>
                <a:cxn ang="0">
                  <a:pos x="T8" y="T9"/>
                </a:cxn>
                <a:cxn ang="0">
                  <a:pos x="T10" y="T11"/>
                </a:cxn>
              </a:cxnLst>
              <a:rect l="0" t="0" r="r" b="b"/>
              <a:pathLst>
                <a:path w="7" h="10">
                  <a:moveTo>
                    <a:pt x="5" y="1"/>
                  </a:moveTo>
                  <a:cubicBezTo>
                    <a:pt x="4" y="0"/>
                    <a:pt x="3" y="1"/>
                    <a:pt x="2" y="1"/>
                  </a:cubicBezTo>
                  <a:cubicBezTo>
                    <a:pt x="0" y="4"/>
                    <a:pt x="3" y="6"/>
                    <a:pt x="3" y="9"/>
                  </a:cubicBezTo>
                  <a:cubicBezTo>
                    <a:pt x="2" y="9"/>
                    <a:pt x="2" y="9"/>
                    <a:pt x="2" y="9"/>
                  </a:cubicBezTo>
                  <a:cubicBezTo>
                    <a:pt x="4" y="10"/>
                    <a:pt x="6" y="9"/>
                    <a:pt x="7" y="8"/>
                  </a:cubicBezTo>
                  <a:cubicBezTo>
                    <a:pt x="4" y="6"/>
                    <a:pt x="5" y="4"/>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86" name="Freeform 60"/>
            <p:cNvSpPr/>
            <p:nvPr/>
          </p:nvSpPr>
          <p:spPr bwMode="auto">
            <a:xfrm>
              <a:off x="5927726" y="3430588"/>
              <a:ext cx="103188" cy="52388"/>
            </a:xfrm>
            <a:custGeom>
              <a:avLst/>
              <a:gdLst>
                <a:gd name="T0" fmla="*/ 30 w 32"/>
                <a:gd name="T1" fmla="*/ 5 h 16"/>
                <a:gd name="T2" fmla="*/ 28 w 32"/>
                <a:gd name="T3" fmla="*/ 5 h 16"/>
                <a:gd name="T4" fmla="*/ 28 w 32"/>
                <a:gd name="T5" fmla="*/ 1 h 16"/>
                <a:gd name="T6" fmla="*/ 25 w 32"/>
                <a:gd name="T7" fmla="*/ 7 h 16"/>
                <a:gd name="T8" fmla="*/ 18 w 32"/>
                <a:gd name="T9" fmla="*/ 8 h 16"/>
                <a:gd name="T10" fmla="*/ 17 w 32"/>
                <a:gd name="T11" fmla="*/ 6 h 16"/>
                <a:gd name="T12" fmla="*/ 13 w 32"/>
                <a:gd name="T13" fmla="*/ 7 h 16"/>
                <a:gd name="T14" fmla="*/ 14 w 32"/>
                <a:gd name="T15" fmla="*/ 4 h 16"/>
                <a:gd name="T16" fmla="*/ 22 w 32"/>
                <a:gd name="T17" fmla="*/ 1 h 16"/>
                <a:gd name="T18" fmla="*/ 14 w 32"/>
                <a:gd name="T19" fmla="*/ 0 h 16"/>
                <a:gd name="T20" fmla="*/ 0 w 32"/>
                <a:gd name="T21" fmla="*/ 14 h 16"/>
                <a:gd name="T22" fmla="*/ 5 w 32"/>
                <a:gd name="T23" fmla="*/ 14 h 16"/>
                <a:gd name="T24" fmla="*/ 12 w 32"/>
                <a:gd name="T25" fmla="*/ 10 h 16"/>
                <a:gd name="T26" fmla="*/ 13 w 32"/>
                <a:gd name="T27" fmla="*/ 14 h 16"/>
                <a:gd name="T28" fmla="*/ 14 w 32"/>
                <a:gd name="T29" fmla="*/ 15 h 16"/>
                <a:gd name="T30" fmla="*/ 19 w 32"/>
                <a:gd name="T31" fmla="*/ 9 h 16"/>
                <a:gd name="T32" fmla="*/ 18 w 32"/>
                <a:gd name="T33" fmla="*/ 15 h 16"/>
                <a:gd name="T34" fmla="*/ 26 w 32"/>
                <a:gd name="T35" fmla="*/ 11 h 16"/>
                <a:gd name="T36" fmla="*/ 25 w 32"/>
                <a:gd name="T37" fmla="*/ 7 h 16"/>
                <a:gd name="T38" fmla="*/ 27 w 32"/>
                <a:gd name="T39" fmla="*/ 9 h 16"/>
                <a:gd name="T40" fmla="*/ 30 w 32"/>
                <a:gd name="T4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16">
                  <a:moveTo>
                    <a:pt x="30" y="5"/>
                  </a:moveTo>
                  <a:cubicBezTo>
                    <a:pt x="30" y="6"/>
                    <a:pt x="29" y="6"/>
                    <a:pt x="28" y="5"/>
                  </a:cubicBezTo>
                  <a:cubicBezTo>
                    <a:pt x="27" y="4"/>
                    <a:pt x="30" y="2"/>
                    <a:pt x="28" y="1"/>
                  </a:cubicBezTo>
                  <a:cubicBezTo>
                    <a:pt x="25" y="2"/>
                    <a:pt x="27" y="5"/>
                    <a:pt x="25" y="7"/>
                  </a:cubicBezTo>
                  <a:cubicBezTo>
                    <a:pt x="22" y="6"/>
                    <a:pt x="21" y="9"/>
                    <a:pt x="18" y="8"/>
                  </a:cubicBezTo>
                  <a:cubicBezTo>
                    <a:pt x="19" y="7"/>
                    <a:pt x="18" y="7"/>
                    <a:pt x="17" y="6"/>
                  </a:cubicBezTo>
                  <a:cubicBezTo>
                    <a:pt x="16" y="7"/>
                    <a:pt x="15" y="8"/>
                    <a:pt x="13" y="7"/>
                  </a:cubicBezTo>
                  <a:cubicBezTo>
                    <a:pt x="12" y="6"/>
                    <a:pt x="13" y="5"/>
                    <a:pt x="14" y="4"/>
                  </a:cubicBezTo>
                  <a:cubicBezTo>
                    <a:pt x="17" y="6"/>
                    <a:pt x="19" y="2"/>
                    <a:pt x="22" y="1"/>
                  </a:cubicBezTo>
                  <a:cubicBezTo>
                    <a:pt x="19" y="0"/>
                    <a:pt x="17" y="0"/>
                    <a:pt x="14" y="0"/>
                  </a:cubicBezTo>
                  <a:cubicBezTo>
                    <a:pt x="11" y="7"/>
                    <a:pt x="3" y="5"/>
                    <a:pt x="0" y="14"/>
                  </a:cubicBezTo>
                  <a:cubicBezTo>
                    <a:pt x="2" y="13"/>
                    <a:pt x="3" y="14"/>
                    <a:pt x="5" y="14"/>
                  </a:cubicBezTo>
                  <a:cubicBezTo>
                    <a:pt x="6" y="11"/>
                    <a:pt x="9" y="9"/>
                    <a:pt x="12" y="10"/>
                  </a:cubicBezTo>
                  <a:cubicBezTo>
                    <a:pt x="14" y="11"/>
                    <a:pt x="10" y="13"/>
                    <a:pt x="13" y="14"/>
                  </a:cubicBezTo>
                  <a:cubicBezTo>
                    <a:pt x="13" y="14"/>
                    <a:pt x="14" y="14"/>
                    <a:pt x="14" y="15"/>
                  </a:cubicBezTo>
                  <a:cubicBezTo>
                    <a:pt x="17" y="12"/>
                    <a:pt x="17" y="10"/>
                    <a:pt x="19" y="9"/>
                  </a:cubicBezTo>
                  <a:cubicBezTo>
                    <a:pt x="21" y="11"/>
                    <a:pt x="18" y="14"/>
                    <a:pt x="18" y="15"/>
                  </a:cubicBezTo>
                  <a:cubicBezTo>
                    <a:pt x="21" y="16"/>
                    <a:pt x="23" y="13"/>
                    <a:pt x="26" y="11"/>
                  </a:cubicBezTo>
                  <a:cubicBezTo>
                    <a:pt x="24" y="10"/>
                    <a:pt x="24" y="9"/>
                    <a:pt x="25" y="7"/>
                  </a:cubicBezTo>
                  <a:cubicBezTo>
                    <a:pt x="26" y="8"/>
                    <a:pt x="26" y="9"/>
                    <a:pt x="27" y="9"/>
                  </a:cubicBezTo>
                  <a:cubicBezTo>
                    <a:pt x="28" y="7"/>
                    <a:pt x="32" y="6"/>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87" name="Freeform 61"/>
            <p:cNvSpPr/>
            <p:nvPr/>
          </p:nvSpPr>
          <p:spPr bwMode="auto">
            <a:xfrm>
              <a:off x="5422901" y="3487738"/>
              <a:ext cx="80963" cy="65088"/>
            </a:xfrm>
            <a:custGeom>
              <a:avLst/>
              <a:gdLst>
                <a:gd name="T0" fmla="*/ 23 w 25"/>
                <a:gd name="T1" fmla="*/ 0 h 20"/>
                <a:gd name="T2" fmla="*/ 13 w 25"/>
                <a:gd name="T3" fmla="*/ 4 h 20"/>
                <a:gd name="T4" fmla="*/ 9 w 25"/>
                <a:gd name="T5" fmla="*/ 2 h 20"/>
                <a:gd name="T6" fmla="*/ 0 w 25"/>
                <a:gd name="T7" fmla="*/ 12 h 20"/>
                <a:gd name="T8" fmla="*/ 3 w 25"/>
                <a:gd name="T9" fmla="*/ 20 h 20"/>
                <a:gd name="T10" fmla="*/ 16 w 25"/>
                <a:gd name="T11" fmla="*/ 17 h 20"/>
                <a:gd name="T12" fmla="*/ 12 w 25"/>
                <a:gd name="T13" fmla="*/ 10 h 20"/>
                <a:gd name="T14" fmla="*/ 10 w 25"/>
                <a:gd name="T15" fmla="*/ 14 h 20"/>
                <a:gd name="T16" fmla="*/ 5 w 25"/>
                <a:gd name="T17" fmla="*/ 10 h 20"/>
                <a:gd name="T18" fmla="*/ 12 w 25"/>
                <a:gd name="T19" fmla="*/ 10 h 20"/>
                <a:gd name="T20" fmla="*/ 13 w 25"/>
                <a:gd name="T21" fmla="*/ 5 h 20"/>
                <a:gd name="T22" fmla="*/ 18 w 25"/>
                <a:gd name="T23" fmla="*/ 7 h 20"/>
                <a:gd name="T24" fmla="*/ 20 w 25"/>
                <a:gd name="T25" fmla="*/ 4 h 20"/>
                <a:gd name="T26" fmla="*/ 23 w 25"/>
                <a:gd name="T27" fmla="*/ 5 h 20"/>
                <a:gd name="T28" fmla="*/ 23 w 25"/>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0">
                  <a:moveTo>
                    <a:pt x="23" y="0"/>
                  </a:moveTo>
                  <a:cubicBezTo>
                    <a:pt x="20" y="2"/>
                    <a:pt x="16" y="0"/>
                    <a:pt x="13" y="4"/>
                  </a:cubicBezTo>
                  <a:cubicBezTo>
                    <a:pt x="12" y="3"/>
                    <a:pt x="11" y="3"/>
                    <a:pt x="9" y="2"/>
                  </a:cubicBezTo>
                  <a:cubicBezTo>
                    <a:pt x="5" y="5"/>
                    <a:pt x="2" y="6"/>
                    <a:pt x="0" y="12"/>
                  </a:cubicBezTo>
                  <a:cubicBezTo>
                    <a:pt x="2" y="14"/>
                    <a:pt x="2" y="17"/>
                    <a:pt x="3" y="20"/>
                  </a:cubicBezTo>
                  <a:cubicBezTo>
                    <a:pt x="6" y="14"/>
                    <a:pt x="12" y="20"/>
                    <a:pt x="16" y="17"/>
                  </a:cubicBezTo>
                  <a:cubicBezTo>
                    <a:pt x="16" y="15"/>
                    <a:pt x="14" y="12"/>
                    <a:pt x="12" y="10"/>
                  </a:cubicBezTo>
                  <a:cubicBezTo>
                    <a:pt x="12" y="11"/>
                    <a:pt x="11" y="12"/>
                    <a:pt x="10" y="14"/>
                  </a:cubicBezTo>
                  <a:cubicBezTo>
                    <a:pt x="7" y="13"/>
                    <a:pt x="6" y="11"/>
                    <a:pt x="5" y="10"/>
                  </a:cubicBezTo>
                  <a:cubicBezTo>
                    <a:pt x="7" y="8"/>
                    <a:pt x="9" y="8"/>
                    <a:pt x="12" y="10"/>
                  </a:cubicBezTo>
                  <a:cubicBezTo>
                    <a:pt x="14" y="8"/>
                    <a:pt x="13" y="7"/>
                    <a:pt x="13" y="5"/>
                  </a:cubicBezTo>
                  <a:cubicBezTo>
                    <a:pt x="15" y="7"/>
                    <a:pt x="16" y="5"/>
                    <a:pt x="18" y="7"/>
                  </a:cubicBezTo>
                  <a:cubicBezTo>
                    <a:pt x="19" y="6"/>
                    <a:pt x="19" y="5"/>
                    <a:pt x="20" y="4"/>
                  </a:cubicBezTo>
                  <a:cubicBezTo>
                    <a:pt x="21" y="4"/>
                    <a:pt x="22" y="4"/>
                    <a:pt x="23" y="5"/>
                  </a:cubicBezTo>
                  <a:cubicBezTo>
                    <a:pt x="25" y="4"/>
                    <a:pt x="25" y="2"/>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88" name="Freeform 62"/>
            <p:cNvSpPr>
              <a:spLocks noEditPoints="1"/>
            </p:cNvSpPr>
            <p:nvPr/>
          </p:nvSpPr>
          <p:spPr bwMode="auto">
            <a:xfrm>
              <a:off x="5465763" y="3446463"/>
              <a:ext cx="249238" cy="90488"/>
            </a:xfrm>
            <a:custGeom>
              <a:avLst/>
              <a:gdLst>
                <a:gd name="T0" fmla="*/ 60 w 77"/>
                <a:gd name="T1" fmla="*/ 9 h 27"/>
                <a:gd name="T2" fmla="*/ 61 w 77"/>
                <a:gd name="T3" fmla="*/ 15 h 27"/>
                <a:gd name="T4" fmla="*/ 48 w 77"/>
                <a:gd name="T5" fmla="*/ 19 h 27"/>
                <a:gd name="T6" fmla="*/ 47 w 77"/>
                <a:gd name="T7" fmla="*/ 17 h 27"/>
                <a:gd name="T8" fmla="*/ 53 w 77"/>
                <a:gd name="T9" fmla="*/ 12 h 27"/>
                <a:gd name="T10" fmla="*/ 55 w 77"/>
                <a:gd name="T11" fmla="*/ 16 h 27"/>
                <a:gd name="T12" fmla="*/ 56 w 77"/>
                <a:gd name="T13" fmla="*/ 8 h 27"/>
                <a:gd name="T14" fmla="*/ 48 w 77"/>
                <a:gd name="T15" fmla="*/ 12 h 27"/>
                <a:gd name="T16" fmla="*/ 45 w 77"/>
                <a:gd name="T17" fmla="*/ 10 h 27"/>
                <a:gd name="T18" fmla="*/ 40 w 77"/>
                <a:gd name="T19" fmla="*/ 14 h 27"/>
                <a:gd name="T20" fmla="*/ 35 w 77"/>
                <a:gd name="T21" fmla="*/ 9 h 27"/>
                <a:gd name="T22" fmla="*/ 27 w 77"/>
                <a:gd name="T23" fmla="*/ 12 h 27"/>
                <a:gd name="T24" fmla="*/ 26 w 77"/>
                <a:gd name="T25" fmla="*/ 17 h 27"/>
                <a:gd name="T26" fmla="*/ 22 w 77"/>
                <a:gd name="T27" fmla="*/ 18 h 27"/>
                <a:gd name="T28" fmla="*/ 22 w 77"/>
                <a:gd name="T29" fmla="*/ 12 h 27"/>
                <a:gd name="T30" fmla="*/ 14 w 77"/>
                <a:gd name="T31" fmla="*/ 17 h 27"/>
                <a:gd name="T32" fmla="*/ 10 w 77"/>
                <a:gd name="T33" fmla="*/ 17 h 27"/>
                <a:gd name="T34" fmla="*/ 8 w 77"/>
                <a:gd name="T35" fmla="*/ 20 h 27"/>
                <a:gd name="T36" fmla="*/ 4 w 77"/>
                <a:gd name="T37" fmla="*/ 23 h 27"/>
                <a:gd name="T38" fmla="*/ 8 w 77"/>
                <a:gd name="T39" fmla="*/ 21 h 27"/>
                <a:gd name="T40" fmla="*/ 9 w 77"/>
                <a:gd name="T41" fmla="*/ 23 h 27"/>
                <a:gd name="T42" fmla="*/ 18 w 77"/>
                <a:gd name="T43" fmla="*/ 21 h 27"/>
                <a:gd name="T44" fmla="*/ 18 w 77"/>
                <a:gd name="T45" fmla="*/ 27 h 27"/>
                <a:gd name="T46" fmla="*/ 29 w 77"/>
                <a:gd name="T47" fmla="*/ 25 h 27"/>
                <a:gd name="T48" fmla="*/ 37 w 77"/>
                <a:gd name="T49" fmla="*/ 20 h 27"/>
                <a:gd name="T50" fmla="*/ 41 w 77"/>
                <a:gd name="T51" fmla="*/ 16 h 27"/>
                <a:gd name="T52" fmla="*/ 46 w 77"/>
                <a:gd name="T53" fmla="*/ 18 h 27"/>
                <a:gd name="T54" fmla="*/ 46 w 77"/>
                <a:gd name="T55" fmla="*/ 24 h 27"/>
                <a:gd name="T56" fmla="*/ 58 w 77"/>
                <a:gd name="T57" fmla="*/ 21 h 27"/>
                <a:gd name="T58" fmla="*/ 62 w 77"/>
                <a:gd name="T59" fmla="*/ 17 h 27"/>
                <a:gd name="T60" fmla="*/ 64 w 77"/>
                <a:gd name="T61" fmla="*/ 21 h 27"/>
                <a:gd name="T62" fmla="*/ 68 w 77"/>
                <a:gd name="T63" fmla="*/ 16 h 27"/>
                <a:gd name="T64" fmla="*/ 73 w 77"/>
                <a:gd name="T65" fmla="*/ 17 h 27"/>
                <a:gd name="T66" fmla="*/ 72 w 77"/>
                <a:gd name="T67" fmla="*/ 21 h 27"/>
                <a:gd name="T68" fmla="*/ 75 w 77"/>
                <a:gd name="T69" fmla="*/ 22 h 27"/>
                <a:gd name="T70" fmla="*/ 77 w 77"/>
                <a:gd name="T71" fmla="*/ 18 h 27"/>
                <a:gd name="T72" fmla="*/ 60 w 77"/>
                <a:gd name="T73" fmla="*/ 9 h 27"/>
                <a:gd name="T74" fmla="*/ 26 w 77"/>
                <a:gd name="T75" fmla="*/ 21 h 27"/>
                <a:gd name="T76" fmla="*/ 28 w 77"/>
                <a:gd name="T77" fmla="*/ 23 h 27"/>
                <a:gd name="T78" fmla="*/ 26 w 77"/>
                <a:gd name="T79" fmla="*/ 21 h 27"/>
                <a:gd name="T80" fmla="*/ 66 w 77"/>
                <a:gd name="T81" fmla="*/ 15 h 27"/>
                <a:gd name="T82" fmla="*/ 66 w 77"/>
                <a:gd name="T83" fmla="*/ 10 h 27"/>
                <a:gd name="T84" fmla="*/ 66 w 77"/>
                <a:gd name="T8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27">
                  <a:moveTo>
                    <a:pt x="60" y="9"/>
                  </a:moveTo>
                  <a:cubicBezTo>
                    <a:pt x="60" y="11"/>
                    <a:pt x="61" y="13"/>
                    <a:pt x="61" y="15"/>
                  </a:cubicBezTo>
                  <a:cubicBezTo>
                    <a:pt x="57" y="17"/>
                    <a:pt x="53" y="18"/>
                    <a:pt x="48" y="19"/>
                  </a:cubicBezTo>
                  <a:cubicBezTo>
                    <a:pt x="48" y="19"/>
                    <a:pt x="46" y="18"/>
                    <a:pt x="47" y="17"/>
                  </a:cubicBezTo>
                  <a:cubicBezTo>
                    <a:pt x="49" y="16"/>
                    <a:pt x="51" y="13"/>
                    <a:pt x="53" y="12"/>
                  </a:cubicBezTo>
                  <a:cubicBezTo>
                    <a:pt x="54" y="13"/>
                    <a:pt x="53" y="15"/>
                    <a:pt x="55" y="16"/>
                  </a:cubicBezTo>
                  <a:cubicBezTo>
                    <a:pt x="58" y="14"/>
                    <a:pt x="57" y="10"/>
                    <a:pt x="56" y="8"/>
                  </a:cubicBezTo>
                  <a:cubicBezTo>
                    <a:pt x="53" y="6"/>
                    <a:pt x="50" y="8"/>
                    <a:pt x="48" y="12"/>
                  </a:cubicBezTo>
                  <a:cubicBezTo>
                    <a:pt x="47" y="11"/>
                    <a:pt x="46" y="10"/>
                    <a:pt x="45" y="10"/>
                  </a:cubicBezTo>
                  <a:cubicBezTo>
                    <a:pt x="44" y="12"/>
                    <a:pt x="43" y="15"/>
                    <a:pt x="40" y="14"/>
                  </a:cubicBezTo>
                  <a:cubicBezTo>
                    <a:pt x="41" y="12"/>
                    <a:pt x="37" y="12"/>
                    <a:pt x="35" y="9"/>
                  </a:cubicBezTo>
                  <a:cubicBezTo>
                    <a:pt x="32" y="11"/>
                    <a:pt x="30" y="9"/>
                    <a:pt x="27" y="12"/>
                  </a:cubicBezTo>
                  <a:cubicBezTo>
                    <a:pt x="25" y="14"/>
                    <a:pt x="28" y="15"/>
                    <a:pt x="26" y="17"/>
                  </a:cubicBezTo>
                  <a:cubicBezTo>
                    <a:pt x="25" y="18"/>
                    <a:pt x="24" y="20"/>
                    <a:pt x="22" y="18"/>
                  </a:cubicBezTo>
                  <a:cubicBezTo>
                    <a:pt x="24" y="15"/>
                    <a:pt x="24" y="13"/>
                    <a:pt x="22" y="12"/>
                  </a:cubicBezTo>
                  <a:cubicBezTo>
                    <a:pt x="20" y="16"/>
                    <a:pt x="17" y="13"/>
                    <a:pt x="14" y="17"/>
                  </a:cubicBezTo>
                  <a:cubicBezTo>
                    <a:pt x="12" y="15"/>
                    <a:pt x="12" y="17"/>
                    <a:pt x="10" y="17"/>
                  </a:cubicBezTo>
                  <a:cubicBezTo>
                    <a:pt x="9" y="18"/>
                    <a:pt x="8" y="19"/>
                    <a:pt x="8" y="20"/>
                  </a:cubicBezTo>
                  <a:cubicBezTo>
                    <a:pt x="6" y="19"/>
                    <a:pt x="0" y="21"/>
                    <a:pt x="4" y="23"/>
                  </a:cubicBezTo>
                  <a:cubicBezTo>
                    <a:pt x="6" y="23"/>
                    <a:pt x="5" y="21"/>
                    <a:pt x="8" y="21"/>
                  </a:cubicBezTo>
                  <a:cubicBezTo>
                    <a:pt x="8" y="22"/>
                    <a:pt x="8" y="23"/>
                    <a:pt x="9" y="23"/>
                  </a:cubicBezTo>
                  <a:cubicBezTo>
                    <a:pt x="12" y="22"/>
                    <a:pt x="15" y="17"/>
                    <a:pt x="18" y="21"/>
                  </a:cubicBezTo>
                  <a:cubicBezTo>
                    <a:pt x="17" y="24"/>
                    <a:pt x="19" y="25"/>
                    <a:pt x="18" y="27"/>
                  </a:cubicBezTo>
                  <a:cubicBezTo>
                    <a:pt x="22" y="25"/>
                    <a:pt x="26" y="27"/>
                    <a:pt x="29" y="25"/>
                  </a:cubicBezTo>
                  <a:cubicBezTo>
                    <a:pt x="31" y="23"/>
                    <a:pt x="35" y="18"/>
                    <a:pt x="37" y="20"/>
                  </a:cubicBezTo>
                  <a:cubicBezTo>
                    <a:pt x="38" y="19"/>
                    <a:pt x="39" y="17"/>
                    <a:pt x="41" y="16"/>
                  </a:cubicBezTo>
                  <a:cubicBezTo>
                    <a:pt x="42" y="17"/>
                    <a:pt x="44" y="17"/>
                    <a:pt x="46" y="18"/>
                  </a:cubicBezTo>
                  <a:cubicBezTo>
                    <a:pt x="45" y="20"/>
                    <a:pt x="46" y="22"/>
                    <a:pt x="46" y="24"/>
                  </a:cubicBezTo>
                  <a:cubicBezTo>
                    <a:pt x="50" y="22"/>
                    <a:pt x="54" y="22"/>
                    <a:pt x="58" y="21"/>
                  </a:cubicBezTo>
                  <a:cubicBezTo>
                    <a:pt x="58" y="19"/>
                    <a:pt x="61" y="17"/>
                    <a:pt x="62" y="17"/>
                  </a:cubicBezTo>
                  <a:cubicBezTo>
                    <a:pt x="63" y="19"/>
                    <a:pt x="62" y="20"/>
                    <a:pt x="64" y="21"/>
                  </a:cubicBezTo>
                  <a:cubicBezTo>
                    <a:pt x="66" y="20"/>
                    <a:pt x="66" y="18"/>
                    <a:pt x="68" y="16"/>
                  </a:cubicBezTo>
                  <a:cubicBezTo>
                    <a:pt x="70" y="17"/>
                    <a:pt x="71" y="16"/>
                    <a:pt x="73" y="17"/>
                  </a:cubicBezTo>
                  <a:cubicBezTo>
                    <a:pt x="72" y="19"/>
                    <a:pt x="72" y="19"/>
                    <a:pt x="72" y="21"/>
                  </a:cubicBezTo>
                  <a:cubicBezTo>
                    <a:pt x="73" y="22"/>
                    <a:pt x="74" y="21"/>
                    <a:pt x="75" y="22"/>
                  </a:cubicBezTo>
                  <a:cubicBezTo>
                    <a:pt x="77" y="20"/>
                    <a:pt x="76" y="19"/>
                    <a:pt x="77" y="18"/>
                  </a:cubicBezTo>
                  <a:cubicBezTo>
                    <a:pt x="71" y="14"/>
                    <a:pt x="68" y="0"/>
                    <a:pt x="60" y="9"/>
                  </a:cubicBezTo>
                  <a:close/>
                  <a:moveTo>
                    <a:pt x="26" y="21"/>
                  </a:moveTo>
                  <a:cubicBezTo>
                    <a:pt x="26" y="22"/>
                    <a:pt x="27" y="22"/>
                    <a:pt x="28" y="23"/>
                  </a:cubicBezTo>
                  <a:cubicBezTo>
                    <a:pt x="26" y="25"/>
                    <a:pt x="23" y="23"/>
                    <a:pt x="26" y="21"/>
                  </a:cubicBezTo>
                  <a:close/>
                  <a:moveTo>
                    <a:pt x="66" y="15"/>
                  </a:moveTo>
                  <a:cubicBezTo>
                    <a:pt x="64" y="14"/>
                    <a:pt x="64" y="12"/>
                    <a:pt x="66" y="10"/>
                  </a:cubicBezTo>
                  <a:cubicBezTo>
                    <a:pt x="70" y="12"/>
                    <a:pt x="69" y="15"/>
                    <a:pt x="6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89" name="Freeform 63"/>
            <p:cNvSpPr>
              <a:spLocks noEditPoints="1"/>
            </p:cNvSpPr>
            <p:nvPr/>
          </p:nvSpPr>
          <p:spPr bwMode="auto">
            <a:xfrm>
              <a:off x="5302251" y="3509963"/>
              <a:ext cx="114300" cy="63500"/>
            </a:xfrm>
            <a:custGeom>
              <a:avLst/>
              <a:gdLst>
                <a:gd name="T0" fmla="*/ 32 w 35"/>
                <a:gd name="T1" fmla="*/ 1 h 19"/>
                <a:gd name="T2" fmla="*/ 27 w 35"/>
                <a:gd name="T3" fmla="*/ 3 h 19"/>
                <a:gd name="T4" fmla="*/ 25 w 35"/>
                <a:gd name="T5" fmla="*/ 1 h 19"/>
                <a:gd name="T6" fmla="*/ 15 w 35"/>
                <a:gd name="T7" fmla="*/ 3 h 19"/>
                <a:gd name="T8" fmla="*/ 13 w 35"/>
                <a:gd name="T9" fmla="*/ 0 h 19"/>
                <a:gd name="T10" fmla="*/ 5 w 35"/>
                <a:gd name="T11" fmla="*/ 4 h 19"/>
                <a:gd name="T12" fmla="*/ 5 w 35"/>
                <a:gd name="T13" fmla="*/ 1 h 19"/>
                <a:gd name="T14" fmla="*/ 2 w 35"/>
                <a:gd name="T15" fmla="*/ 3 h 19"/>
                <a:gd name="T16" fmla="*/ 4 w 35"/>
                <a:gd name="T17" fmla="*/ 6 h 19"/>
                <a:gd name="T18" fmla="*/ 0 w 35"/>
                <a:gd name="T19" fmla="*/ 16 h 19"/>
                <a:gd name="T20" fmla="*/ 3 w 35"/>
                <a:gd name="T21" fmla="*/ 19 h 19"/>
                <a:gd name="T22" fmla="*/ 13 w 35"/>
                <a:gd name="T23" fmla="*/ 12 h 19"/>
                <a:gd name="T24" fmla="*/ 11 w 35"/>
                <a:gd name="T25" fmla="*/ 7 h 19"/>
                <a:gd name="T26" fmla="*/ 14 w 35"/>
                <a:gd name="T27" fmla="*/ 14 h 19"/>
                <a:gd name="T28" fmla="*/ 24 w 35"/>
                <a:gd name="T29" fmla="*/ 14 h 19"/>
                <a:gd name="T30" fmla="*/ 27 w 35"/>
                <a:gd name="T31" fmla="*/ 9 h 19"/>
                <a:gd name="T32" fmla="*/ 29 w 35"/>
                <a:gd name="T33" fmla="*/ 15 h 19"/>
                <a:gd name="T34" fmla="*/ 35 w 35"/>
                <a:gd name="T35" fmla="*/ 10 h 19"/>
                <a:gd name="T36" fmla="*/ 32 w 35"/>
                <a:gd name="T37" fmla="*/ 1 h 19"/>
                <a:gd name="T38" fmla="*/ 19 w 35"/>
                <a:gd name="T39" fmla="*/ 13 h 19"/>
                <a:gd name="T40" fmla="*/ 20 w 35"/>
                <a:gd name="T41" fmla="*/ 6 h 19"/>
                <a:gd name="T42" fmla="*/ 19 w 35"/>
                <a:gd name="T43" fmla="*/ 13 h 19"/>
                <a:gd name="T44" fmla="*/ 22 w 35"/>
                <a:gd name="T45" fmla="*/ 4 h 19"/>
                <a:gd name="T46" fmla="*/ 25 w 35"/>
                <a:gd name="T47" fmla="*/ 5 h 19"/>
                <a:gd name="T48" fmla="*/ 22 w 35"/>
                <a:gd name="T4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19">
                  <a:moveTo>
                    <a:pt x="32" y="1"/>
                  </a:moveTo>
                  <a:cubicBezTo>
                    <a:pt x="30" y="2"/>
                    <a:pt x="29" y="5"/>
                    <a:pt x="27" y="3"/>
                  </a:cubicBezTo>
                  <a:cubicBezTo>
                    <a:pt x="26" y="2"/>
                    <a:pt x="27" y="1"/>
                    <a:pt x="25" y="1"/>
                  </a:cubicBezTo>
                  <a:cubicBezTo>
                    <a:pt x="22" y="2"/>
                    <a:pt x="18" y="0"/>
                    <a:pt x="15" y="3"/>
                  </a:cubicBezTo>
                  <a:cubicBezTo>
                    <a:pt x="12" y="2"/>
                    <a:pt x="15" y="1"/>
                    <a:pt x="13" y="0"/>
                  </a:cubicBezTo>
                  <a:cubicBezTo>
                    <a:pt x="11" y="1"/>
                    <a:pt x="8" y="6"/>
                    <a:pt x="5" y="4"/>
                  </a:cubicBezTo>
                  <a:cubicBezTo>
                    <a:pt x="4" y="3"/>
                    <a:pt x="7" y="2"/>
                    <a:pt x="5" y="1"/>
                  </a:cubicBezTo>
                  <a:cubicBezTo>
                    <a:pt x="4" y="2"/>
                    <a:pt x="2" y="2"/>
                    <a:pt x="2" y="3"/>
                  </a:cubicBezTo>
                  <a:cubicBezTo>
                    <a:pt x="2" y="4"/>
                    <a:pt x="2" y="5"/>
                    <a:pt x="4" y="6"/>
                  </a:cubicBezTo>
                  <a:cubicBezTo>
                    <a:pt x="4" y="11"/>
                    <a:pt x="3" y="15"/>
                    <a:pt x="0" y="16"/>
                  </a:cubicBezTo>
                  <a:cubicBezTo>
                    <a:pt x="1" y="17"/>
                    <a:pt x="1" y="18"/>
                    <a:pt x="3" y="19"/>
                  </a:cubicBezTo>
                  <a:cubicBezTo>
                    <a:pt x="6" y="17"/>
                    <a:pt x="8" y="15"/>
                    <a:pt x="13" y="12"/>
                  </a:cubicBezTo>
                  <a:cubicBezTo>
                    <a:pt x="11" y="11"/>
                    <a:pt x="9" y="9"/>
                    <a:pt x="11" y="7"/>
                  </a:cubicBezTo>
                  <a:cubicBezTo>
                    <a:pt x="14" y="9"/>
                    <a:pt x="15" y="12"/>
                    <a:pt x="14" y="14"/>
                  </a:cubicBezTo>
                  <a:cubicBezTo>
                    <a:pt x="18" y="16"/>
                    <a:pt x="21" y="15"/>
                    <a:pt x="24" y="14"/>
                  </a:cubicBezTo>
                  <a:cubicBezTo>
                    <a:pt x="26" y="12"/>
                    <a:pt x="23" y="9"/>
                    <a:pt x="27" y="9"/>
                  </a:cubicBezTo>
                  <a:cubicBezTo>
                    <a:pt x="27" y="11"/>
                    <a:pt x="28" y="13"/>
                    <a:pt x="29" y="15"/>
                  </a:cubicBezTo>
                  <a:cubicBezTo>
                    <a:pt x="31" y="13"/>
                    <a:pt x="34" y="13"/>
                    <a:pt x="35" y="10"/>
                  </a:cubicBezTo>
                  <a:cubicBezTo>
                    <a:pt x="32" y="8"/>
                    <a:pt x="35" y="4"/>
                    <a:pt x="32" y="1"/>
                  </a:cubicBezTo>
                  <a:close/>
                  <a:moveTo>
                    <a:pt x="19" y="13"/>
                  </a:moveTo>
                  <a:cubicBezTo>
                    <a:pt x="16" y="11"/>
                    <a:pt x="17" y="8"/>
                    <a:pt x="20" y="6"/>
                  </a:cubicBezTo>
                  <a:cubicBezTo>
                    <a:pt x="22" y="8"/>
                    <a:pt x="21" y="12"/>
                    <a:pt x="19" y="13"/>
                  </a:cubicBezTo>
                  <a:close/>
                  <a:moveTo>
                    <a:pt x="22" y="4"/>
                  </a:moveTo>
                  <a:cubicBezTo>
                    <a:pt x="23" y="3"/>
                    <a:pt x="24" y="3"/>
                    <a:pt x="25" y="5"/>
                  </a:cubicBezTo>
                  <a:cubicBezTo>
                    <a:pt x="24" y="5"/>
                    <a:pt x="23" y="5"/>
                    <a:pt x="2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90" name="Freeform 64"/>
            <p:cNvSpPr>
              <a:spLocks noEditPoints="1"/>
            </p:cNvSpPr>
            <p:nvPr/>
          </p:nvSpPr>
          <p:spPr bwMode="auto">
            <a:xfrm>
              <a:off x="4811713" y="3516313"/>
              <a:ext cx="490538" cy="119063"/>
            </a:xfrm>
            <a:custGeom>
              <a:avLst/>
              <a:gdLst>
                <a:gd name="T0" fmla="*/ 151 w 151"/>
                <a:gd name="T1" fmla="*/ 0 h 36"/>
                <a:gd name="T2" fmla="*/ 136 w 151"/>
                <a:gd name="T3" fmla="*/ 5 h 36"/>
                <a:gd name="T4" fmla="*/ 131 w 151"/>
                <a:gd name="T5" fmla="*/ 5 h 36"/>
                <a:gd name="T6" fmla="*/ 106 w 151"/>
                <a:gd name="T7" fmla="*/ 10 h 36"/>
                <a:gd name="T8" fmla="*/ 95 w 151"/>
                <a:gd name="T9" fmla="*/ 7 h 36"/>
                <a:gd name="T10" fmla="*/ 87 w 151"/>
                <a:gd name="T11" fmla="*/ 16 h 36"/>
                <a:gd name="T12" fmla="*/ 90 w 151"/>
                <a:gd name="T13" fmla="*/ 17 h 36"/>
                <a:gd name="T14" fmla="*/ 84 w 151"/>
                <a:gd name="T15" fmla="*/ 15 h 36"/>
                <a:gd name="T16" fmla="*/ 87 w 151"/>
                <a:gd name="T17" fmla="*/ 9 h 36"/>
                <a:gd name="T18" fmla="*/ 69 w 151"/>
                <a:gd name="T19" fmla="*/ 11 h 36"/>
                <a:gd name="T20" fmla="*/ 58 w 151"/>
                <a:gd name="T21" fmla="*/ 14 h 36"/>
                <a:gd name="T22" fmla="*/ 44 w 151"/>
                <a:gd name="T23" fmla="*/ 14 h 36"/>
                <a:gd name="T24" fmla="*/ 37 w 151"/>
                <a:gd name="T25" fmla="*/ 15 h 36"/>
                <a:gd name="T26" fmla="*/ 34 w 151"/>
                <a:gd name="T27" fmla="*/ 20 h 36"/>
                <a:gd name="T28" fmla="*/ 23 w 151"/>
                <a:gd name="T29" fmla="*/ 16 h 36"/>
                <a:gd name="T30" fmla="*/ 20 w 151"/>
                <a:gd name="T31" fmla="*/ 17 h 36"/>
                <a:gd name="T32" fmla="*/ 13 w 151"/>
                <a:gd name="T33" fmla="*/ 21 h 36"/>
                <a:gd name="T34" fmla="*/ 2 w 151"/>
                <a:gd name="T35" fmla="*/ 28 h 36"/>
                <a:gd name="T36" fmla="*/ 9 w 151"/>
                <a:gd name="T37" fmla="*/ 29 h 36"/>
                <a:gd name="T38" fmla="*/ 11 w 151"/>
                <a:gd name="T39" fmla="*/ 33 h 36"/>
                <a:gd name="T40" fmla="*/ 22 w 151"/>
                <a:gd name="T41" fmla="*/ 35 h 36"/>
                <a:gd name="T42" fmla="*/ 31 w 151"/>
                <a:gd name="T43" fmla="*/ 33 h 36"/>
                <a:gd name="T44" fmla="*/ 40 w 151"/>
                <a:gd name="T45" fmla="*/ 33 h 36"/>
                <a:gd name="T46" fmla="*/ 55 w 151"/>
                <a:gd name="T47" fmla="*/ 24 h 36"/>
                <a:gd name="T48" fmla="*/ 68 w 151"/>
                <a:gd name="T49" fmla="*/ 25 h 36"/>
                <a:gd name="T50" fmla="*/ 69 w 151"/>
                <a:gd name="T51" fmla="*/ 29 h 36"/>
                <a:gd name="T52" fmla="*/ 92 w 151"/>
                <a:gd name="T53" fmla="*/ 23 h 36"/>
                <a:gd name="T54" fmla="*/ 99 w 151"/>
                <a:gd name="T55" fmla="*/ 22 h 36"/>
                <a:gd name="T56" fmla="*/ 107 w 151"/>
                <a:gd name="T57" fmla="*/ 17 h 36"/>
                <a:gd name="T58" fmla="*/ 113 w 151"/>
                <a:gd name="T59" fmla="*/ 22 h 36"/>
                <a:gd name="T60" fmla="*/ 127 w 151"/>
                <a:gd name="T61" fmla="*/ 18 h 36"/>
                <a:gd name="T62" fmla="*/ 134 w 151"/>
                <a:gd name="T63" fmla="*/ 11 h 36"/>
                <a:gd name="T64" fmla="*/ 132 w 151"/>
                <a:gd name="T65" fmla="*/ 16 h 36"/>
                <a:gd name="T66" fmla="*/ 144 w 151"/>
                <a:gd name="T67" fmla="*/ 8 h 36"/>
                <a:gd name="T68" fmla="*/ 144 w 151"/>
                <a:gd name="T69" fmla="*/ 18 h 36"/>
                <a:gd name="T70" fmla="*/ 151 w 151"/>
                <a:gd name="T71" fmla="*/ 8 h 36"/>
                <a:gd name="T72" fmla="*/ 16 w 151"/>
                <a:gd name="T73" fmla="*/ 23 h 36"/>
                <a:gd name="T74" fmla="*/ 20 w 151"/>
                <a:gd name="T75" fmla="*/ 23 h 36"/>
                <a:gd name="T76" fmla="*/ 32 w 151"/>
                <a:gd name="T77" fmla="*/ 21 h 36"/>
                <a:gd name="T78" fmla="*/ 30 w 151"/>
                <a:gd name="T79" fmla="*/ 24 h 36"/>
                <a:gd name="T80" fmla="*/ 46 w 151"/>
                <a:gd name="T81" fmla="*/ 24 h 36"/>
                <a:gd name="T82" fmla="*/ 73 w 151"/>
                <a:gd name="T83" fmla="*/ 28 h 36"/>
                <a:gd name="T84" fmla="*/ 73 w 151"/>
                <a:gd name="T85" fmla="*/ 28 h 36"/>
                <a:gd name="T86" fmla="*/ 73 w 151"/>
                <a:gd name="T87" fmla="*/ 23 h 36"/>
                <a:gd name="T88" fmla="*/ 79 w 151"/>
                <a:gd name="T89" fmla="*/ 11 h 36"/>
                <a:gd name="T90" fmla="*/ 77 w 151"/>
                <a:gd name="T91" fmla="*/ 13 h 36"/>
                <a:gd name="T92" fmla="*/ 103 w 151"/>
                <a:gd name="T93" fmla="*/ 15 h 36"/>
                <a:gd name="T94" fmla="*/ 102 w 151"/>
                <a:gd name="T95" fmla="*/ 17 h 36"/>
                <a:gd name="T96" fmla="*/ 111 w 151"/>
                <a:gd name="T97" fmla="*/ 11 h 36"/>
                <a:gd name="T98" fmla="*/ 111 w 151"/>
                <a:gd name="T99" fmla="*/ 14 h 36"/>
                <a:gd name="T100" fmla="*/ 119 w 151"/>
                <a:gd name="T101"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36">
                  <a:moveTo>
                    <a:pt x="151" y="8"/>
                  </a:moveTo>
                  <a:cubicBezTo>
                    <a:pt x="147" y="5"/>
                    <a:pt x="150" y="2"/>
                    <a:pt x="151" y="0"/>
                  </a:cubicBezTo>
                  <a:cubicBezTo>
                    <a:pt x="148" y="0"/>
                    <a:pt x="145" y="0"/>
                    <a:pt x="143" y="1"/>
                  </a:cubicBezTo>
                  <a:cubicBezTo>
                    <a:pt x="143" y="4"/>
                    <a:pt x="139" y="5"/>
                    <a:pt x="136" y="5"/>
                  </a:cubicBezTo>
                  <a:cubicBezTo>
                    <a:pt x="137" y="4"/>
                    <a:pt x="136" y="3"/>
                    <a:pt x="135" y="2"/>
                  </a:cubicBezTo>
                  <a:cubicBezTo>
                    <a:pt x="134" y="2"/>
                    <a:pt x="133" y="7"/>
                    <a:pt x="131" y="5"/>
                  </a:cubicBezTo>
                  <a:cubicBezTo>
                    <a:pt x="131" y="4"/>
                    <a:pt x="130" y="3"/>
                    <a:pt x="128" y="2"/>
                  </a:cubicBezTo>
                  <a:cubicBezTo>
                    <a:pt x="123" y="9"/>
                    <a:pt x="111" y="2"/>
                    <a:pt x="106" y="10"/>
                  </a:cubicBezTo>
                  <a:cubicBezTo>
                    <a:pt x="102" y="8"/>
                    <a:pt x="99" y="11"/>
                    <a:pt x="96" y="10"/>
                  </a:cubicBezTo>
                  <a:cubicBezTo>
                    <a:pt x="95" y="9"/>
                    <a:pt x="97" y="8"/>
                    <a:pt x="95" y="7"/>
                  </a:cubicBezTo>
                  <a:cubicBezTo>
                    <a:pt x="92" y="10"/>
                    <a:pt x="89" y="9"/>
                    <a:pt x="85" y="15"/>
                  </a:cubicBezTo>
                  <a:cubicBezTo>
                    <a:pt x="86" y="15"/>
                    <a:pt x="86" y="16"/>
                    <a:pt x="87" y="16"/>
                  </a:cubicBezTo>
                  <a:cubicBezTo>
                    <a:pt x="89" y="15"/>
                    <a:pt x="91" y="11"/>
                    <a:pt x="94" y="11"/>
                  </a:cubicBezTo>
                  <a:cubicBezTo>
                    <a:pt x="94" y="13"/>
                    <a:pt x="91" y="15"/>
                    <a:pt x="90" y="17"/>
                  </a:cubicBezTo>
                  <a:cubicBezTo>
                    <a:pt x="86" y="15"/>
                    <a:pt x="83" y="20"/>
                    <a:pt x="80" y="18"/>
                  </a:cubicBezTo>
                  <a:cubicBezTo>
                    <a:pt x="81" y="15"/>
                    <a:pt x="83" y="17"/>
                    <a:pt x="84" y="15"/>
                  </a:cubicBezTo>
                  <a:cubicBezTo>
                    <a:pt x="85" y="13"/>
                    <a:pt x="83" y="12"/>
                    <a:pt x="83" y="10"/>
                  </a:cubicBezTo>
                  <a:cubicBezTo>
                    <a:pt x="85" y="10"/>
                    <a:pt x="86" y="10"/>
                    <a:pt x="87" y="9"/>
                  </a:cubicBezTo>
                  <a:cubicBezTo>
                    <a:pt x="85" y="9"/>
                    <a:pt x="86" y="6"/>
                    <a:pt x="85" y="8"/>
                  </a:cubicBezTo>
                  <a:cubicBezTo>
                    <a:pt x="81" y="8"/>
                    <a:pt x="74" y="10"/>
                    <a:pt x="69" y="11"/>
                  </a:cubicBezTo>
                  <a:cubicBezTo>
                    <a:pt x="67" y="12"/>
                    <a:pt x="69" y="14"/>
                    <a:pt x="67" y="16"/>
                  </a:cubicBezTo>
                  <a:cubicBezTo>
                    <a:pt x="64" y="14"/>
                    <a:pt x="61" y="13"/>
                    <a:pt x="58" y="14"/>
                  </a:cubicBezTo>
                  <a:cubicBezTo>
                    <a:pt x="59" y="15"/>
                    <a:pt x="59" y="16"/>
                    <a:pt x="58" y="17"/>
                  </a:cubicBezTo>
                  <a:cubicBezTo>
                    <a:pt x="56" y="13"/>
                    <a:pt x="49" y="17"/>
                    <a:pt x="44" y="14"/>
                  </a:cubicBezTo>
                  <a:cubicBezTo>
                    <a:pt x="42" y="16"/>
                    <a:pt x="44" y="17"/>
                    <a:pt x="42" y="18"/>
                  </a:cubicBezTo>
                  <a:cubicBezTo>
                    <a:pt x="40" y="17"/>
                    <a:pt x="40" y="15"/>
                    <a:pt x="37" y="15"/>
                  </a:cubicBezTo>
                  <a:cubicBezTo>
                    <a:pt x="36" y="17"/>
                    <a:pt x="39" y="18"/>
                    <a:pt x="37" y="20"/>
                  </a:cubicBezTo>
                  <a:cubicBezTo>
                    <a:pt x="36" y="21"/>
                    <a:pt x="35" y="21"/>
                    <a:pt x="34" y="20"/>
                  </a:cubicBezTo>
                  <a:cubicBezTo>
                    <a:pt x="35" y="19"/>
                    <a:pt x="34" y="18"/>
                    <a:pt x="35" y="17"/>
                  </a:cubicBezTo>
                  <a:cubicBezTo>
                    <a:pt x="29" y="13"/>
                    <a:pt x="28" y="19"/>
                    <a:pt x="23" y="16"/>
                  </a:cubicBezTo>
                  <a:cubicBezTo>
                    <a:pt x="22" y="18"/>
                    <a:pt x="20" y="19"/>
                    <a:pt x="18" y="19"/>
                  </a:cubicBezTo>
                  <a:cubicBezTo>
                    <a:pt x="19" y="17"/>
                    <a:pt x="20" y="18"/>
                    <a:pt x="20" y="17"/>
                  </a:cubicBezTo>
                  <a:cubicBezTo>
                    <a:pt x="18" y="15"/>
                    <a:pt x="17" y="19"/>
                    <a:pt x="15" y="17"/>
                  </a:cubicBezTo>
                  <a:cubicBezTo>
                    <a:pt x="14" y="19"/>
                    <a:pt x="13" y="20"/>
                    <a:pt x="13" y="21"/>
                  </a:cubicBezTo>
                  <a:cubicBezTo>
                    <a:pt x="8" y="20"/>
                    <a:pt x="2" y="24"/>
                    <a:pt x="0" y="26"/>
                  </a:cubicBezTo>
                  <a:cubicBezTo>
                    <a:pt x="1" y="27"/>
                    <a:pt x="2" y="27"/>
                    <a:pt x="2" y="28"/>
                  </a:cubicBezTo>
                  <a:cubicBezTo>
                    <a:pt x="4" y="26"/>
                    <a:pt x="5" y="25"/>
                    <a:pt x="7" y="25"/>
                  </a:cubicBezTo>
                  <a:cubicBezTo>
                    <a:pt x="6" y="26"/>
                    <a:pt x="8" y="27"/>
                    <a:pt x="9" y="29"/>
                  </a:cubicBezTo>
                  <a:cubicBezTo>
                    <a:pt x="10" y="28"/>
                    <a:pt x="11" y="26"/>
                    <a:pt x="13" y="28"/>
                  </a:cubicBezTo>
                  <a:cubicBezTo>
                    <a:pt x="14" y="30"/>
                    <a:pt x="11" y="31"/>
                    <a:pt x="11" y="33"/>
                  </a:cubicBezTo>
                  <a:cubicBezTo>
                    <a:pt x="12" y="32"/>
                    <a:pt x="13" y="33"/>
                    <a:pt x="13" y="34"/>
                  </a:cubicBezTo>
                  <a:cubicBezTo>
                    <a:pt x="15" y="31"/>
                    <a:pt x="19" y="36"/>
                    <a:pt x="22" y="35"/>
                  </a:cubicBezTo>
                  <a:cubicBezTo>
                    <a:pt x="23" y="34"/>
                    <a:pt x="23" y="32"/>
                    <a:pt x="24" y="31"/>
                  </a:cubicBezTo>
                  <a:cubicBezTo>
                    <a:pt x="27" y="34"/>
                    <a:pt x="28" y="30"/>
                    <a:pt x="31" y="33"/>
                  </a:cubicBezTo>
                  <a:cubicBezTo>
                    <a:pt x="34" y="33"/>
                    <a:pt x="36" y="31"/>
                    <a:pt x="39" y="31"/>
                  </a:cubicBezTo>
                  <a:cubicBezTo>
                    <a:pt x="39" y="32"/>
                    <a:pt x="39" y="33"/>
                    <a:pt x="40" y="33"/>
                  </a:cubicBezTo>
                  <a:cubicBezTo>
                    <a:pt x="44" y="34"/>
                    <a:pt x="47" y="27"/>
                    <a:pt x="51" y="31"/>
                  </a:cubicBezTo>
                  <a:cubicBezTo>
                    <a:pt x="53" y="29"/>
                    <a:pt x="51" y="25"/>
                    <a:pt x="55" y="24"/>
                  </a:cubicBezTo>
                  <a:cubicBezTo>
                    <a:pt x="56" y="26"/>
                    <a:pt x="54" y="27"/>
                    <a:pt x="54" y="29"/>
                  </a:cubicBezTo>
                  <a:cubicBezTo>
                    <a:pt x="59" y="32"/>
                    <a:pt x="64" y="29"/>
                    <a:pt x="68" y="25"/>
                  </a:cubicBezTo>
                  <a:cubicBezTo>
                    <a:pt x="67" y="23"/>
                    <a:pt x="63" y="26"/>
                    <a:pt x="63" y="23"/>
                  </a:cubicBezTo>
                  <a:cubicBezTo>
                    <a:pt x="65" y="20"/>
                    <a:pt x="72" y="26"/>
                    <a:pt x="69" y="29"/>
                  </a:cubicBezTo>
                  <a:cubicBezTo>
                    <a:pt x="73" y="30"/>
                    <a:pt x="78" y="29"/>
                    <a:pt x="81" y="24"/>
                  </a:cubicBezTo>
                  <a:cubicBezTo>
                    <a:pt x="85" y="26"/>
                    <a:pt x="88" y="23"/>
                    <a:pt x="92" y="23"/>
                  </a:cubicBezTo>
                  <a:cubicBezTo>
                    <a:pt x="92" y="21"/>
                    <a:pt x="92" y="20"/>
                    <a:pt x="93" y="18"/>
                  </a:cubicBezTo>
                  <a:cubicBezTo>
                    <a:pt x="95" y="18"/>
                    <a:pt x="97" y="21"/>
                    <a:pt x="99" y="22"/>
                  </a:cubicBezTo>
                  <a:cubicBezTo>
                    <a:pt x="100" y="20"/>
                    <a:pt x="102" y="22"/>
                    <a:pt x="104" y="21"/>
                  </a:cubicBezTo>
                  <a:cubicBezTo>
                    <a:pt x="106" y="20"/>
                    <a:pt x="104" y="17"/>
                    <a:pt x="107" y="17"/>
                  </a:cubicBezTo>
                  <a:cubicBezTo>
                    <a:pt x="109" y="18"/>
                    <a:pt x="106" y="19"/>
                    <a:pt x="107" y="20"/>
                  </a:cubicBezTo>
                  <a:cubicBezTo>
                    <a:pt x="109" y="19"/>
                    <a:pt x="111" y="22"/>
                    <a:pt x="113" y="22"/>
                  </a:cubicBezTo>
                  <a:cubicBezTo>
                    <a:pt x="115" y="22"/>
                    <a:pt x="113" y="20"/>
                    <a:pt x="114" y="19"/>
                  </a:cubicBezTo>
                  <a:cubicBezTo>
                    <a:pt x="119" y="19"/>
                    <a:pt x="123" y="21"/>
                    <a:pt x="127" y="18"/>
                  </a:cubicBezTo>
                  <a:cubicBezTo>
                    <a:pt x="126" y="17"/>
                    <a:pt x="124" y="17"/>
                    <a:pt x="125" y="16"/>
                  </a:cubicBezTo>
                  <a:cubicBezTo>
                    <a:pt x="128" y="15"/>
                    <a:pt x="131" y="10"/>
                    <a:pt x="134" y="11"/>
                  </a:cubicBezTo>
                  <a:cubicBezTo>
                    <a:pt x="134" y="12"/>
                    <a:pt x="135" y="13"/>
                    <a:pt x="135" y="14"/>
                  </a:cubicBezTo>
                  <a:cubicBezTo>
                    <a:pt x="134" y="15"/>
                    <a:pt x="133" y="15"/>
                    <a:pt x="132" y="16"/>
                  </a:cubicBezTo>
                  <a:cubicBezTo>
                    <a:pt x="135" y="19"/>
                    <a:pt x="139" y="16"/>
                    <a:pt x="140" y="18"/>
                  </a:cubicBezTo>
                  <a:cubicBezTo>
                    <a:pt x="140" y="14"/>
                    <a:pt x="138" y="9"/>
                    <a:pt x="144" y="8"/>
                  </a:cubicBezTo>
                  <a:cubicBezTo>
                    <a:pt x="145" y="11"/>
                    <a:pt x="144" y="14"/>
                    <a:pt x="142" y="17"/>
                  </a:cubicBezTo>
                  <a:cubicBezTo>
                    <a:pt x="143" y="18"/>
                    <a:pt x="144" y="18"/>
                    <a:pt x="144" y="18"/>
                  </a:cubicBezTo>
                  <a:cubicBezTo>
                    <a:pt x="145" y="18"/>
                    <a:pt x="145" y="18"/>
                    <a:pt x="145" y="18"/>
                  </a:cubicBezTo>
                  <a:cubicBezTo>
                    <a:pt x="142" y="15"/>
                    <a:pt x="148" y="12"/>
                    <a:pt x="151" y="8"/>
                  </a:cubicBezTo>
                  <a:close/>
                  <a:moveTo>
                    <a:pt x="20" y="23"/>
                  </a:moveTo>
                  <a:cubicBezTo>
                    <a:pt x="19" y="25"/>
                    <a:pt x="17" y="24"/>
                    <a:pt x="16" y="23"/>
                  </a:cubicBezTo>
                  <a:cubicBezTo>
                    <a:pt x="16" y="21"/>
                    <a:pt x="15" y="21"/>
                    <a:pt x="16" y="19"/>
                  </a:cubicBezTo>
                  <a:cubicBezTo>
                    <a:pt x="18" y="19"/>
                    <a:pt x="20" y="22"/>
                    <a:pt x="20" y="23"/>
                  </a:cubicBezTo>
                  <a:close/>
                  <a:moveTo>
                    <a:pt x="30" y="24"/>
                  </a:moveTo>
                  <a:cubicBezTo>
                    <a:pt x="30" y="23"/>
                    <a:pt x="30" y="22"/>
                    <a:pt x="32" y="21"/>
                  </a:cubicBezTo>
                  <a:cubicBezTo>
                    <a:pt x="33" y="22"/>
                    <a:pt x="33" y="22"/>
                    <a:pt x="34" y="22"/>
                  </a:cubicBezTo>
                  <a:cubicBezTo>
                    <a:pt x="32" y="24"/>
                    <a:pt x="31" y="26"/>
                    <a:pt x="30" y="24"/>
                  </a:cubicBezTo>
                  <a:close/>
                  <a:moveTo>
                    <a:pt x="46" y="28"/>
                  </a:moveTo>
                  <a:cubicBezTo>
                    <a:pt x="44" y="26"/>
                    <a:pt x="44" y="25"/>
                    <a:pt x="46" y="24"/>
                  </a:cubicBezTo>
                  <a:cubicBezTo>
                    <a:pt x="48" y="25"/>
                    <a:pt x="47" y="26"/>
                    <a:pt x="46" y="28"/>
                  </a:cubicBezTo>
                  <a:close/>
                  <a:moveTo>
                    <a:pt x="73" y="28"/>
                  </a:moveTo>
                  <a:cubicBezTo>
                    <a:pt x="72" y="26"/>
                    <a:pt x="75" y="26"/>
                    <a:pt x="75" y="24"/>
                  </a:cubicBezTo>
                  <a:cubicBezTo>
                    <a:pt x="78" y="26"/>
                    <a:pt x="74" y="27"/>
                    <a:pt x="73" y="28"/>
                  </a:cubicBezTo>
                  <a:close/>
                  <a:moveTo>
                    <a:pt x="77" y="13"/>
                  </a:moveTo>
                  <a:cubicBezTo>
                    <a:pt x="77" y="17"/>
                    <a:pt x="74" y="19"/>
                    <a:pt x="73" y="23"/>
                  </a:cubicBezTo>
                  <a:cubicBezTo>
                    <a:pt x="69" y="19"/>
                    <a:pt x="75" y="15"/>
                    <a:pt x="75" y="11"/>
                  </a:cubicBezTo>
                  <a:cubicBezTo>
                    <a:pt x="77" y="13"/>
                    <a:pt x="78" y="12"/>
                    <a:pt x="79" y="11"/>
                  </a:cubicBezTo>
                  <a:cubicBezTo>
                    <a:pt x="80" y="12"/>
                    <a:pt x="80" y="13"/>
                    <a:pt x="80" y="13"/>
                  </a:cubicBezTo>
                  <a:cubicBezTo>
                    <a:pt x="79" y="15"/>
                    <a:pt x="78" y="12"/>
                    <a:pt x="77" y="13"/>
                  </a:cubicBezTo>
                  <a:close/>
                  <a:moveTo>
                    <a:pt x="102" y="17"/>
                  </a:moveTo>
                  <a:cubicBezTo>
                    <a:pt x="102" y="16"/>
                    <a:pt x="103" y="16"/>
                    <a:pt x="103" y="15"/>
                  </a:cubicBezTo>
                  <a:cubicBezTo>
                    <a:pt x="105" y="16"/>
                    <a:pt x="105" y="16"/>
                    <a:pt x="105" y="17"/>
                  </a:cubicBezTo>
                  <a:cubicBezTo>
                    <a:pt x="104" y="17"/>
                    <a:pt x="103" y="19"/>
                    <a:pt x="102" y="17"/>
                  </a:cubicBezTo>
                  <a:close/>
                  <a:moveTo>
                    <a:pt x="111" y="14"/>
                  </a:moveTo>
                  <a:cubicBezTo>
                    <a:pt x="109" y="13"/>
                    <a:pt x="109" y="12"/>
                    <a:pt x="111" y="11"/>
                  </a:cubicBezTo>
                  <a:cubicBezTo>
                    <a:pt x="111" y="11"/>
                    <a:pt x="112" y="12"/>
                    <a:pt x="113" y="12"/>
                  </a:cubicBezTo>
                  <a:cubicBezTo>
                    <a:pt x="112" y="13"/>
                    <a:pt x="112" y="14"/>
                    <a:pt x="111" y="14"/>
                  </a:cubicBezTo>
                  <a:close/>
                  <a:moveTo>
                    <a:pt x="117" y="18"/>
                  </a:moveTo>
                  <a:cubicBezTo>
                    <a:pt x="115" y="15"/>
                    <a:pt x="115" y="10"/>
                    <a:pt x="119" y="11"/>
                  </a:cubicBezTo>
                  <a:cubicBezTo>
                    <a:pt x="120" y="13"/>
                    <a:pt x="119" y="15"/>
                    <a:pt x="11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91" name="Freeform 65"/>
            <p:cNvSpPr>
              <a:spLocks noEditPoints="1"/>
            </p:cNvSpPr>
            <p:nvPr/>
          </p:nvSpPr>
          <p:spPr bwMode="auto">
            <a:xfrm>
              <a:off x="6772276" y="3287713"/>
              <a:ext cx="611188" cy="298450"/>
            </a:xfrm>
            <a:custGeom>
              <a:avLst/>
              <a:gdLst>
                <a:gd name="T0" fmla="*/ 148 w 188"/>
                <a:gd name="T1" fmla="*/ 7 h 90"/>
                <a:gd name="T2" fmla="*/ 132 w 188"/>
                <a:gd name="T3" fmla="*/ 7 h 90"/>
                <a:gd name="T4" fmla="*/ 114 w 188"/>
                <a:gd name="T5" fmla="*/ 4 h 90"/>
                <a:gd name="T6" fmla="*/ 122 w 188"/>
                <a:gd name="T7" fmla="*/ 9 h 90"/>
                <a:gd name="T8" fmla="*/ 105 w 188"/>
                <a:gd name="T9" fmla="*/ 18 h 90"/>
                <a:gd name="T10" fmla="*/ 95 w 188"/>
                <a:gd name="T11" fmla="*/ 18 h 90"/>
                <a:gd name="T12" fmla="*/ 81 w 188"/>
                <a:gd name="T13" fmla="*/ 32 h 90"/>
                <a:gd name="T14" fmla="*/ 90 w 188"/>
                <a:gd name="T15" fmla="*/ 40 h 90"/>
                <a:gd name="T16" fmla="*/ 82 w 188"/>
                <a:gd name="T17" fmla="*/ 50 h 90"/>
                <a:gd name="T18" fmla="*/ 60 w 188"/>
                <a:gd name="T19" fmla="*/ 49 h 90"/>
                <a:gd name="T20" fmla="*/ 45 w 188"/>
                <a:gd name="T21" fmla="*/ 54 h 90"/>
                <a:gd name="T22" fmla="*/ 31 w 188"/>
                <a:gd name="T23" fmla="*/ 72 h 90"/>
                <a:gd name="T24" fmla="*/ 22 w 188"/>
                <a:gd name="T25" fmla="*/ 63 h 90"/>
                <a:gd name="T26" fmla="*/ 4 w 188"/>
                <a:gd name="T27" fmla="*/ 83 h 90"/>
                <a:gd name="T28" fmla="*/ 13 w 188"/>
                <a:gd name="T29" fmla="*/ 87 h 90"/>
                <a:gd name="T30" fmla="*/ 19 w 188"/>
                <a:gd name="T31" fmla="*/ 80 h 90"/>
                <a:gd name="T32" fmla="*/ 35 w 188"/>
                <a:gd name="T33" fmla="*/ 76 h 90"/>
                <a:gd name="T34" fmla="*/ 53 w 188"/>
                <a:gd name="T35" fmla="*/ 74 h 90"/>
                <a:gd name="T36" fmla="*/ 63 w 188"/>
                <a:gd name="T37" fmla="*/ 62 h 90"/>
                <a:gd name="T38" fmla="*/ 81 w 188"/>
                <a:gd name="T39" fmla="*/ 57 h 90"/>
                <a:gd name="T40" fmla="*/ 84 w 188"/>
                <a:gd name="T41" fmla="*/ 57 h 90"/>
                <a:gd name="T42" fmla="*/ 89 w 188"/>
                <a:gd name="T43" fmla="*/ 50 h 90"/>
                <a:gd name="T44" fmla="*/ 95 w 188"/>
                <a:gd name="T45" fmla="*/ 52 h 90"/>
                <a:gd name="T46" fmla="*/ 110 w 188"/>
                <a:gd name="T47" fmla="*/ 48 h 90"/>
                <a:gd name="T48" fmla="*/ 117 w 188"/>
                <a:gd name="T49" fmla="*/ 40 h 90"/>
                <a:gd name="T50" fmla="*/ 120 w 188"/>
                <a:gd name="T51" fmla="*/ 43 h 90"/>
                <a:gd name="T52" fmla="*/ 137 w 188"/>
                <a:gd name="T53" fmla="*/ 34 h 90"/>
                <a:gd name="T54" fmla="*/ 155 w 188"/>
                <a:gd name="T55" fmla="*/ 26 h 90"/>
                <a:gd name="T56" fmla="*/ 161 w 188"/>
                <a:gd name="T57" fmla="*/ 30 h 90"/>
                <a:gd name="T58" fmla="*/ 181 w 188"/>
                <a:gd name="T59" fmla="*/ 8 h 90"/>
                <a:gd name="T60" fmla="*/ 7 w 188"/>
                <a:gd name="T61" fmla="*/ 77 h 90"/>
                <a:gd name="T62" fmla="*/ 19 w 188"/>
                <a:gd name="T63" fmla="*/ 68 h 90"/>
                <a:gd name="T64" fmla="*/ 42 w 188"/>
                <a:gd name="T65" fmla="*/ 68 h 90"/>
                <a:gd name="T66" fmla="*/ 42 w 188"/>
                <a:gd name="T67" fmla="*/ 66 h 90"/>
                <a:gd name="T68" fmla="*/ 42 w 188"/>
                <a:gd name="T69" fmla="*/ 68 h 90"/>
                <a:gd name="T70" fmla="*/ 52 w 188"/>
                <a:gd name="T71" fmla="*/ 61 h 90"/>
                <a:gd name="T72" fmla="*/ 57 w 188"/>
                <a:gd name="T73" fmla="*/ 55 h 90"/>
                <a:gd name="T74" fmla="*/ 70 w 188"/>
                <a:gd name="T75" fmla="*/ 60 h 90"/>
                <a:gd name="T76" fmla="*/ 70 w 188"/>
                <a:gd name="T77" fmla="*/ 51 h 90"/>
                <a:gd name="T78" fmla="*/ 70 w 188"/>
                <a:gd name="T79" fmla="*/ 60 h 90"/>
                <a:gd name="T80" fmla="*/ 79 w 188"/>
                <a:gd name="T81" fmla="*/ 50 h 90"/>
                <a:gd name="T82" fmla="*/ 95 w 188"/>
                <a:gd name="T83" fmla="*/ 20 h 90"/>
                <a:gd name="T84" fmla="*/ 98 w 188"/>
                <a:gd name="T85" fmla="*/ 39 h 90"/>
                <a:gd name="T86" fmla="*/ 100 w 188"/>
                <a:gd name="T87" fmla="*/ 39 h 90"/>
                <a:gd name="T88" fmla="*/ 91 w 188"/>
                <a:gd name="T89" fmla="*/ 33 h 90"/>
                <a:gd name="T90" fmla="*/ 97 w 188"/>
                <a:gd name="T91" fmla="*/ 30 h 90"/>
                <a:gd name="T92" fmla="*/ 104 w 188"/>
                <a:gd name="T93" fmla="*/ 35 h 90"/>
                <a:gd name="T94" fmla="*/ 111 w 188"/>
                <a:gd name="T95" fmla="*/ 30 h 90"/>
                <a:gd name="T96" fmla="*/ 122 w 188"/>
                <a:gd name="T97" fmla="*/ 21 h 90"/>
                <a:gd name="T98" fmla="*/ 130 w 188"/>
                <a:gd name="T99" fmla="*/ 28 h 90"/>
                <a:gd name="T100" fmla="*/ 130 w 188"/>
                <a:gd name="T101" fmla="*/ 17 h 90"/>
                <a:gd name="T102" fmla="*/ 130 w 188"/>
                <a:gd name="T103"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90">
                  <a:moveTo>
                    <a:pt x="181" y="8"/>
                  </a:moveTo>
                  <a:cubicBezTo>
                    <a:pt x="172" y="4"/>
                    <a:pt x="163" y="4"/>
                    <a:pt x="155" y="2"/>
                  </a:cubicBezTo>
                  <a:cubicBezTo>
                    <a:pt x="154" y="5"/>
                    <a:pt x="150" y="8"/>
                    <a:pt x="148" y="7"/>
                  </a:cubicBezTo>
                  <a:cubicBezTo>
                    <a:pt x="148" y="3"/>
                    <a:pt x="151" y="5"/>
                    <a:pt x="153" y="1"/>
                  </a:cubicBezTo>
                  <a:cubicBezTo>
                    <a:pt x="150" y="0"/>
                    <a:pt x="147" y="1"/>
                    <a:pt x="144" y="4"/>
                  </a:cubicBezTo>
                  <a:cubicBezTo>
                    <a:pt x="140" y="4"/>
                    <a:pt x="136" y="2"/>
                    <a:pt x="132" y="7"/>
                  </a:cubicBezTo>
                  <a:cubicBezTo>
                    <a:pt x="131" y="5"/>
                    <a:pt x="127" y="7"/>
                    <a:pt x="128" y="5"/>
                  </a:cubicBezTo>
                  <a:cubicBezTo>
                    <a:pt x="129" y="4"/>
                    <a:pt x="130" y="4"/>
                    <a:pt x="132" y="1"/>
                  </a:cubicBezTo>
                  <a:cubicBezTo>
                    <a:pt x="126" y="2"/>
                    <a:pt x="120" y="0"/>
                    <a:pt x="114" y="4"/>
                  </a:cubicBezTo>
                  <a:cubicBezTo>
                    <a:pt x="111" y="1"/>
                    <a:pt x="109" y="2"/>
                    <a:pt x="107" y="3"/>
                  </a:cubicBezTo>
                  <a:cubicBezTo>
                    <a:pt x="104" y="7"/>
                    <a:pt x="111" y="8"/>
                    <a:pt x="113" y="12"/>
                  </a:cubicBezTo>
                  <a:cubicBezTo>
                    <a:pt x="116" y="9"/>
                    <a:pt x="120" y="13"/>
                    <a:pt x="122" y="9"/>
                  </a:cubicBezTo>
                  <a:cubicBezTo>
                    <a:pt x="124" y="12"/>
                    <a:pt x="121" y="17"/>
                    <a:pt x="119" y="20"/>
                  </a:cubicBezTo>
                  <a:cubicBezTo>
                    <a:pt x="117" y="18"/>
                    <a:pt x="119" y="15"/>
                    <a:pt x="116" y="14"/>
                  </a:cubicBezTo>
                  <a:cubicBezTo>
                    <a:pt x="112" y="17"/>
                    <a:pt x="108" y="16"/>
                    <a:pt x="105" y="18"/>
                  </a:cubicBezTo>
                  <a:cubicBezTo>
                    <a:pt x="106" y="20"/>
                    <a:pt x="105" y="22"/>
                    <a:pt x="103" y="24"/>
                  </a:cubicBezTo>
                  <a:cubicBezTo>
                    <a:pt x="100" y="21"/>
                    <a:pt x="105" y="19"/>
                    <a:pt x="103" y="16"/>
                  </a:cubicBezTo>
                  <a:cubicBezTo>
                    <a:pt x="101" y="19"/>
                    <a:pt x="96" y="16"/>
                    <a:pt x="95" y="18"/>
                  </a:cubicBezTo>
                  <a:cubicBezTo>
                    <a:pt x="94" y="18"/>
                    <a:pt x="93" y="17"/>
                    <a:pt x="92" y="16"/>
                  </a:cubicBezTo>
                  <a:cubicBezTo>
                    <a:pt x="85" y="16"/>
                    <a:pt x="90" y="27"/>
                    <a:pt x="84" y="27"/>
                  </a:cubicBezTo>
                  <a:cubicBezTo>
                    <a:pt x="84" y="30"/>
                    <a:pt x="84" y="31"/>
                    <a:pt x="81" y="32"/>
                  </a:cubicBezTo>
                  <a:cubicBezTo>
                    <a:pt x="82" y="33"/>
                    <a:pt x="83" y="32"/>
                    <a:pt x="84" y="34"/>
                  </a:cubicBezTo>
                  <a:cubicBezTo>
                    <a:pt x="85" y="33"/>
                    <a:pt x="84" y="31"/>
                    <a:pt x="86" y="31"/>
                  </a:cubicBezTo>
                  <a:cubicBezTo>
                    <a:pt x="89" y="34"/>
                    <a:pt x="92" y="35"/>
                    <a:pt x="90" y="40"/>
                  </a:cubicBezTo>
                  <a:cubicBezTo>
                    <a:pt x="88" y="39"/>
                    <a:pt x="87" y="41"/>
                    <a:pt x="86" y="40"/>
                  </a:cubicBezTo>
                  <a:cubicBezTo>
                    <a:pt x="84" y="44"/>
                    <a:pt x="87" y="47"/>
                    <a:pt x="86" y="51"/>
                  </a:cubicBezTo>
                  <a:cubicBezTo>
                    <a:pt x="85" y="50"/>
                    <a:pt x="84" y="51"/>
                    <a:pt x="82" y="50"/>
                  </a:cubicBezTo>
                  <a:cubicBezTo>
                    <a:pt x="84" y="47"/>
                    <a:pt x="82" y="44"/>
                    <a:pt x="80" y="41"/>
                  </a:cubicBezTo>
                  <a:cubicBezTo>
                    <a:pt x="75" y="43"/>
                    <a:pt x="68" y="45"/>
                    <a:pt x="66" y="52"/>
                  </a:cubicBezTo>
                  <a:cubicBezTo>
                    <a:pt x="64" y="50"/>
                    <a:pt x="63" y="48"/>
                    <a:pt x="60" y="49"/>
                  </a:cubicBezTo>
                  <a:cubicBezTo>
                    <a:pt x="61" y="51"/>
                    <a:pt x="63" y="52"/>
                    <a:pt x="62" y="53"/>
                  </a:cubicBezTo>
                  <a:cubicBezTo>
                    <a:pt x="60" y="53"/>
                    <a:pt x="58" y="52"/>
                    <a:pt x="57" y="55"/>
                  </a:cubicBezTo>
                  <a:cubicBezTo>
                    <a:pt x="54" y="50"/>
                    <a:pt x="48" y="59"/>
                    <a:pt x="45" y="54"/>
                  </a:cubicBezTo>
                  <a:cubicBezTo>
                    <a:pt x="41" y="56"/>
                    <a:pt x="42" y="61"/>
                    <a:pt x="41" y="64"/>
                  </a:cubicBezTo>
                  <a:cubicBezTo>
                    <a:pt x="37" y="64"/>
                    <a:pt x="39" y="60"/>
                    <a:pt x="37" y="60"/>
                  </a:cubicBezTo>
                  <a:cubicBezTo>
                    <a:pt x="34" y="64"/>
                    <a:pt x="32" y="68"/>
                    <a:pt x="31" y="72"/>
                  </a:cubicBezTo>
                  <a:cubicBezTo>
                    <a:pt x="29" y="73"/>
                    <a:pt x="28" y="73"/>
                    <a:pt x="27" y="72"/>
                  </a:cubicBezTo>
                  <a:cubicBezTo>
                    <a:pt x="27" y="67"/>
                    <a:pt x="33" y="66"/>
                    <a:pt x="31" y="62"/>
                  </a:cubicBezTo>
                  <a:cubicBezTo>
                    <a:pt x="27" y="60"/>
                    <a:pt x="25" y="67"/>
                    <a:pt x="22" y="63"/>
                  </a:cubicBezTo>
                  <a:cubicBezTo>
                    <a:pt x="17" y="74"/>
                    <a:pt x="4" y="67"/>
                    <a:pt x="0" y="77"/>
                  </a:cubicBezTo>
                  <a:cubicBezTo>
                    <a:pt x="2" y="80"/>
                    <a:pt x="4" y="78"/>
                    <a:pt x="6" y="79"/>
                  </a:cubicBezTo>
                  <a:cubicBezTo>
                    <a:pt x="5" y="81"/>
                    <a:pt x="6" y="83"/>
                    <a:pt x="4" y="83"/>
                  </a:cubicBezTo>
                  <a:cubicBezTo>
                    <a:pt x="6" y="84"/>
                    <a:pt x="6" y="85"/>
                    <a:pt x="7" y="86"/>
                  </a:cubicBezTo>
                  <a:cubicBezTo>
                    <a:pt x="6" y="88"/>
                    <a:pt x="6" y="89"/>
                    <a:pt x="6" y="90"/>
                  </a:cubicBezTo>
                  <a:cubicBezTo>
                    <a:pt x="8" y="88"/>
                    <a:pt x="11" y="90"/>
                    <a:pt x="13" y="87"/>
                  </a:cubicBezTo>
                  <a:cubicBezTo>
                    <a:pt x="12" y="86"/>
                    <a:pt x="12" y="82"/>
                    <a:pt x="15" y="82"/>
                  </a:cubicBezTo>
                  <a:cubicBezTo>
                    <a:pt x="16" y="83"/>
                    <a:pt x="16" y="86"/>
                    <a:pt x="18" y="85"/>
                  </a:cubicBezTo>
                  <a:cubicBezTo>
                    <a:pt x="17" y="84"/>
                    <a:pt x="18" y="82"/>
                    <a:pt x="19" y="80"/>
                  </a:cubicBezTo>
                  <a:cubicBezTo>
                    <a:pt x="23" y="85"/>
                    <a:pt x="29" y="76"/>
                    <a:pt x="30" y="81"/>
                  </a:cubicBezTo>
                  <a:cubicBezTo>
                    <a:pt x="34" y="80"/>
                    <a:pt x="31" y="76"/>
                    <a:pt x="32" y="74"/>
                  </a:cubicBezTo>
                  <a:cubicBezTo>
                    <a:pt x="34" y="73"/>
                    <a:pt x="33" y="75"/>
                    <a:pt x="35" y="76"/>
                  </a:cubicBezTo>
                  <a:cubicBezTo>
                    <a:pt x="39" y="74"/>
                    <a:pt x="43" y="76"/>
                    <a:pt x="47" y="74"/>
                  </a:cubicBezTo>
                  <a:cubicBezTo>
                    <a:pt x="47" y="73"/>
                    <a:pt x="44" y="72"/>
                    <a:pt x="45" y="70"/>
                  </a:cubicBezTo>
                  <a:cubicBezTo>
                    <a:pt x="48" y="68"/>
                    <a:pt x="52" y="72"/>
                    <a:pt x="53" y="74"/>
                  </a:cubicBezTo>
                  <a:cubicBezTo>
                    <a:pt x="55" y="72"/>
                    <a:pt x="54" y="71"/>
                    <a:pt x="55" y="69"/>
                  </a:cubicBezTo>
                  <a:cubicBezTo>
                    <a:pt x="57" y="69"/>
                    <a:pt x="58" y="69"/>
                    <a:pt x="59" y="69"/>
                  </a:cubicBezTo>
                  <a:cubicBezTo>
                    <a:pt x="62" y="67"/>
                    <a:pt x="60" y="65"/>
                    <a:pt x="63" y="62"/>
                  </a:cubicBezTo>
                  <a:cubicBezTo>
                    <a:pt x="64" y="63"/>
                    <a:pt x="65" y="62"/>
                    <a:pt x="66" y="62"/>
                  </a:cubicBezTo>
                  <a:cubicBezTo>
                    <a:pt x="66" y="65"/>
                    <a:pt x="68" y="64"/>
                    <a:pt x="69" y="66"/>
                  </a:cubicBezTo>
                  <a:cubicBezTo>
                    <a:pt x="73" y="62"/>
                    <a:pt x="77" y="62"/>
                    <a:pt x="81" y="57"/>
                  </a:cubicBezTo>
                  <a:cubicBezTo>
                    <a:pt x="81" y="56"/>
                    <a:pt x="79" y="55"/>
                    <a:pt x="79" y="54"/>
                  </a:cubicBezTo>
                  <a:cubicBezTo>
                    <a:pt x="82" y="52"/>
                    <a:pt x="85" y="54"/>
                    <a:pt x="86" y="52"/>
                  </a:cubicBezTo>
                  <a:cubicBezTo>
                    <a:pt x="90" y="54"/>
                    <a:pt x="85" y="55"/>
                    <a:pt x="84" y="57"/>
                  </a:cubicBezTo>
                  <a:cubicBezTo>
                    <a:pt x="88" y="59"/>
                    <a:pt x="91" y="55"/>
                    <a:pt x="93" y="55"/>
                  </a:cubicBezTo>
                  <a:cubicBezTo>
                    <a:pt x="94" y="54"/>
                    <a:pt x="93" y="53"/>
                    <a:pt x="94" y="51"/>
                  </a:cubicBezTo>
                  <a:cubicBezTo>
                    <a:pt x="92" y="50"/>
                    <a:pt x="91" y="52"/>
                    <a:pt x="89" y="50"/>
                  </a:cubicBezTo>
                  <a:cubicBezTo>
                    <a:pt x="91" y="44"/>
                    <a:pt x="100" y="43"/>
                    <a:pt x="105" y="41"/>
                  </a:cubicBezTo>
                  <a:cubicBezTo>
                    <a:pt x="104" y="46"/>
                    <a:pt x="99" y="45"/>
                    <a:pt x="96" y="45"/>
                  </a:cubicBezTo>
                  <a:cubicBezTo>
                    <a:pt x="95" y="48"/>
                    <a:pt x="95" y="50"/>
                    <a:pt x="95" y="52"/>
                  </a:cubicBezTo>
                  <a:cubicBezTo>
                    <a:pt x="95" y="53"/>
                    <a:pt x="98" y="52"/>
                    <a:pt x="98" y="52"/>
                  </a:cubicBezTo>
                  <a:cubicBezTo>
                    <a:pt x="98" y="51"/>
                    <a:pt x="99" y="50"/>
                    <a:pt x="99" y="49"/>
                  </a:cubicBezTo>
                  <a:cubicBezTo>
                    <a:pt x="102" y="49"/>
                    <a:pt x="109" y="49"/>
                    <a:pt x="110" y="48"/>
                  </a:cubicBezTo>
                  <a:cubicBezTo>
                    <a:pt x="111" y="46"/>
                    <a:pt x="108" y="45"/>
                    <a:pt x="110" y="43"/>
                  </a:cubicBezTo>
                  <a:cubicBezTo>
                    <a:pt x="112" y="43"/>
                    <a:pt x="114" y="45"/>
                    <a:pt x="115" y="44"/>
                  </a:cubicBezTo>
                  <a:cubicBezTo>
                    <a:pt x="115" y="42"/>
                    <a:pt x="117" y="41"/>
                    <a:pt x="117" y="40"/>
                  </a:cubicBezTo>
                  <a:cubicBezTo>
                    <a:pt x="115" y="40"/>
                    <a:pt x="114" y="42"/>
                    <a:pt x="113" y="41"/>
                  </a:cubicBezTo>
                  <a:cubicBezTo>
                    <a:pt x="115" y="38"/>
                    <a:pt x="111" y="37"/>
                    <a:pt x="113" y="34"/>
                  </a:cubicBezTo>
                  <a:cubicBezTo>
                    <a:pt x="117" y="35"/>
                    <a:pt x="117" y="40"/>
                    <a:pt x="120" y="43"/>
                  </a:cubicBezTo>
                  <a:cubicBezTo>
                    <a:pt x="123" y="41"/>
                    <a:pt x="125" y="41"/>
                    <a:pt x="128" y="39"/>
                  </a:cubicBezTo>
                  <a:cubicBezTo>
                    <a:pt x="127" y="38"/>
                    <a:pt x="126" y="38"/>
                    <a:pt x="126" y="37"/>
                  </a:cubicBezTo>
                  <a:cubicBezTo>
                    <a:pt x="131" y="36"/>
                    <a:pt x="133" y="39"/>
                    <a:pt x="137" y="34"/>
                  </a:cubicBezTo>
                  <a:cubicBezTo>
                    <a:pt x="136" y="31"/>
                    <a:pt x="135" y="36"/>
                    <a:pt x="134" y="33"/>
                  </a:cubicBezTo>
                  <a:cubicBezTo>
                    <a:pt x="142" y="26"/>
                    <a:pt x="149" y="30"/>
                    <a:pt x="158" y="29"/>
                  </a:cubicBezTo>
                  <a:cubicBezTo>
                    <a:pt x="156" y="27"/>
                    <a:pt x="155" y="28"/>
                    <a:pt x="155" y="26"/>
                  </a:cubicBezTo>
                  <a:cubicBezTo>
                    <a:pt x="157" y="22"/>
                    <a:pt x="160" y="20"/>
                    <a:pt x="163" y="22"/>
                  </a:cubicBezTo>
                  <a:cubicBezTo>
                    <a:pt x="162" y="23"/>
                    <a:pt x="161" y="24"/>
                    <a:pt x="159" y="25"/>
                  </a:cubicBezTo>
                  <a:cubicBezTo>
                    <a:pt x="162" y="27"/>
                    <a:pt x="162" y="28"/>
                    <a:pt x="161" y="30"/>
                  </a:cubicBezTo>
                  <a:cubicBezTo>
                    <a:pt x="166" y="29"/>
                    <a:pt x="172" y="28"/>
                    <a:pt x="175" y="23"/>
                  </a:cubicBezTo>
                  <a:cubicBezTo>
                    <a:pt x="182" y="28"/>
                    <a:pt x="184" y="19"/>
                    <a:pt x="188" y="16"/>
                  </a:cubicBezTo>
                  <a:cubicBezTo>
                    <a:pt x="185" y="12"/>
                    <a:pt x="182" y="11"/>
                    <a:pt x="181" y="8"/>
                  </a:cubicBezTo>
                  <a:close/>
                  <a:moveTo>
                    <a:pt x="21" y="80"/>
                  </a:moveTo>
                  <a:cubicBezTo>
                    <a:pt x="19" y="78"/>
                    <a:pt x="21" y="75"/>
                    <a:pt x="20" y="73"/>
                  </a:cubicBezTo>
                  <a:cubicBezTo>
                    <a:pt x="14" y="70"/>
                    <a:pt x="14" y="81"/>
                    <a:pt x="7" y="77"/>
                  </a:cubicBezTo>
                  <a:cubicBezTo>
                    <a:pt x="8" y="74"/>
                    <a:pt x="11" y="75"/>
                    <a:pt x="11" y="72"/>
                  </a:cubicBezTo>
                  <a:cubicBezTo>
                    <a:pt x="12" y="73"/>
                    <a:pt x="13" y="72"/>
                    <a:pt x="14" y="73"/>
                  </a:cubicBezTo>
                  <a:cubicBezTo>
                    <a:pt x="15" y="71"/>
                    <a:pt x="19" y="70"/>
                    <a:pt x="19" y="68"/>
                  </a:cubicBezTo>
                  <a:cubicBezTo>
                    <a:pt x="23" y="68"/>
                    <a:pt x="23" y="73"/>
                    <a:pt x="26" y="74"/>
                  </a:cubicBezTo>
                  <a:cubicBezTo>
                    <a:pt x="25" y="76"/>
                    <a:pt x="23" y="80"/>
                    <a:pt x="21" y="80"/>
                  </a:cubicBezTo>
                  <a:close/>
                  <a:moveTo>
                    <a:pt x="42" y="68"/>
                  </a:moveTo>
                  <a:cubicBezTo>
                    <a:pt x="40" y="70"/>
                    <a:pt x="43" y="71"/>
                    <a:pt x="41" y="72"/>
                  </a:cubicBezTo>
                  <a:cubicBezTo>
                    <a:pt x="38" y="72"/>
                    <a:pt x="35" y="69"/>
                    <a:pt x="36" y="66"/>
                  </a:cubicBezTo>
                  <a:cubicBezTo>
                    <a:pt x="38" y="65"/>
                    <a:pt x="40" y="67"/>
                    <a:pt x="42" y="66"/>
                  </a:cubicBezTo>
                  <a:cubicBezTo>
                    <a:pt x="45" y="60"/>
                    <a:pt x="47" y="61"/>
                    <a:pt x="50" y="57"/>
                  </a:cubicBezTo>
                  <a:cubicBezTo>
                    <a:pt x="52" y="58"/>
                    <a:pt x="51" y="59"/>
                    <a:pt x="52" y="60"/>
                  </a:cubicBezTo>
                  <a:cubicBezTo>
                    <a:pt x="47" y="61"/>
                    <a:pt x="47" y="67"/>
                    <a:pt x="42" y="68"/>
                  </a:cubicBezTo>
                  <a:close/>
                  <a:moveTo>
                    <a:pt x="54" y="68"/>
                  </a:moveTo>
                  <a:cubicBezTo>
                    <a:pt x="53" y="68"/>
                    <a:pt x="52" y="68"/>
                    <a:pt x="52" y="68"/>
                  </a:cubicBezTo>
                  <a:cubicBezTo>
                    <a:pt x="51" y="66"/>
                    <a:pt x="50" y="64"/>
                    <a:pt x="52" y="61"/>
                  </a:cubicBezTo>
                  <a:cubicBezTo>
                    <a:pt x="52" y="64"/>
                    <a:pt x="56" y="65"/>
                    <a:pt x="54" y="68"/>
                  </a:cubicBezTo>
                  <a:close/>
                  <a:moveTo>
                    <a:pt x="59" y="64"/>
                  </a:moveTo>
                  <a:cubicBezTo>
                    <a:pt x="59" y="61"/>
                    <a:pt x="58" y="58"/>
                    <a:pt x="57" y="55"/>
                  </a:cubicBezTo>
                  <a:cubicBezTo>
                    <a:pt x="59" y="54"/>
                    <a:pt x="60" y="54"/>
                    <a:pt x="62" y="54"/>
                  </a:cubicBezTo>
                  <a:cubicBezTo>
                    <a:pt x="63" y="57"/>
                    <a:pt x="61" y="62"/>
                    <a:pt x="59" y="64"/>
                  </a:cubicBezTo>
                  <a:close/>
                  <a:moveTo>
                    <a:pt x="70" y="60"/>
                  </a:moveTo>
                  <a:cubicBezTo>
                    <a:pt x="70" y="57"/>
                    <a:pt x="68" y="58"/>
                    <a:pt x="66" y="59"/>
                  </a:cubicBezTo>
                  <a:cubicBezTo>
                    <a:pt x="64" y="57"/>
                    <a:pt x="67" y="54"/>
                    <a:pt x="67" y="51"/>
                  </a:cubicBezTo>
                  <a:cubicBezTo>
                    <a:pt x="68" y="51"/>
                    <a:pt x="69" y="52"/>
                    <a:pt x="70" y="51"/>
                  </a:cubicBezTo>
                  <a:cubicBezTo>
                    <a:pt x="70" y="52"/>
                    <a:pt x="68" y="54"/>
                    <a:pt x="70" y="55"/>
                  </a:cubicBezTo>
                  <a:cubicBezTo>
                    <a:pt x="73" y="57"/>
                    <a:pt x="75" y="52"/>
                    <a:pt x="79" y="55"/>
                  </a:cubicBezTo>
                  <a:cubicBezTo>
                    <a:pt x="76" y="57"/>
                    <a:pt x="73" y="57"/>
                    <a:pt x="70" y="60"/>
                  </a:cubicBezTo>
                  <a:close/>
                  <a:moveTo>
                    <a:pt x="75" y="52"/>
                  </a:moveTo>
                  <a:cubicBezTo>
                    <a:pt x="73" y="50"/>
                    <a:pt x="74" y="48"/>
                    <a:pt x="76" y="46"/>
                  </a:cubicBezTo>
                  <a:cubicBezTo>
                    <a:pt x="78" y="47"/>
                    <a:pt x="79" y="48"/>
                    <a:pt x="79" y="50"/>
                  </a:cubicBezTo>
                  <a:cubicBezTo>
                    <a:pt x="78" y="52"/>
                    <a:pt x="76" y="51"/>
                    <a:pt x="75" y="52"/>
                  </a:cubicBezTo>
                  <a:close/>
                  <a:moveTo>
                    <a:pt x="98" y="22"/>
                  </a:moveTo>
                  <a:cubicBezTo>
                    <a:pt x="96" y="23"/>
                    <a:pt x="95" y="21"/>
                    <a:pt x="95" y="20"/>
                  </a:cubicBezTo>
                  <a:cubicBezTo>
                    <a:pt x="97" y="18"/>
                    <a:pt x="96" y="21"/>
                    <a:pt x="98" y="22"/>
                  </a:cubicBezTo>
                  <a:close/>
                  <a:moveTo>
                    <a:pt x="100" y="39"/>
                  </a:moveTo>
                  <a:cubicBezTo>
                    <a:pt x="100" y="39"/>
                    <a:pt x="99" y="39"/>
                    <a:pt x="98" y="39"/>
                  </a:cubicBezTo>
                  <a:cubicBezTo>
                    <a:pt x="96" y="38"/>
                    <a:pt x="97" y="37"/>
                    <a:pt x="96" y="36"/>
                  </a:cubicBezTo>
                  <a:cubicBezTo>
                    <a:pt x="98" y="35"/>
                    <a:pt x="99" y="35"/>
                    <a:pt x="101" y="35"/>
                  </a:cubicBezTo>
                  <a:cubicBezTo>
                    <a:pt x="101" y="36"/>
                    <a:pt x="101" y="37"/>
                    <a:pt x="100" y="39"/>
                  </a:cubicBezTo>
                  <a:close/>
                  <a:moveTo>
                    <a:pt x="97" y="30"/>
                  </a:moveTo>
                  <a:cubicBezTo>
                    <a:pt x="96" y="31"/>
                    <a:pt x="95" y="33"/>
                    <a:pt x="96" y="33"/>
                  </a:cubicBezTo>
                  <a:cubicBezTo>
                    <a:pt x="95" y="33"/>
                    <a:pt x="93" y="33"/>
                    <a:pt x="91" y="33"/>
                  </a:cubicBezTo>
                  <a:cubicBezTo>
                    <a:pt x="92" y="30"/>
                    <a:pt x="92" y="30"/>
                    <a:pt x="93" y="27"/>
                  </a:cubicBezTo>
                  <a:cubicBezTo>
                    <a:pt x="96" y="29"/>
                    <a:pt x="98" y="29"/>
                    <a:pt x="103" y="30"/>
                  </a:cubicBezTo>
                  <a:cubicBezTo>
                    <a:pt x="101" y="33"/>
                    <a:pt x="99" y="30"/>
                    <a:pt x="97" y="30"/>
                  </a:cubicBezTo>
                  <a:close/>
                  <a:moveTo>
                    <a:pt x="104" y="35"/>
                  </a:moveTo>
                  <a:cubicBezTo>
                    <a:pt x="102" y="33"/>
                    <a:pt x="103" y="29"/>
                    <a:pt x="106" y="28"/>
                  </a:cubicBezTo>
                  <a:cubicBezTo>
                    <a:pt x="107" y="30"/>
                    <a:pt x="106" y="33"/>
                    <a:pt x="104" y="35"/>
                  </a:cubicBezTo>
                  <a:close/>
                  <a:moveTo>
                    <a:pt x="111" y="30"/>
                  </a:moveTo>
                  <a:cubicBezTo>
                    <a:pt x="112" y="28"/>
                    <a:pt x="113" y="28"/>
                    <a:pt x="114" y="29"/>
                  </a:cubicBezTo>
                  <a:cubicBezTo>
                    <a:pt x="114" y="31"/>
                    <a:pt x="112" y="31"/>
                    <a:pt x="111" y="30"/>
                  </a:cubicBezTo>
                  <a:close/>
                  <a:moveTo>
                    <a:pt x="121" y="24"/>
                  </a:moveTo>
                  <a:cubicBezTo>
                    <a:pt x="120" y="22"/>
                    <a:pt x="120" y="21"/>
                    <a:pt x="121" y="20"/>
                  </a:cubicBezTo>
                  <a:cubicBezTo>
                    <a:pt x="121" y="20"/>
                    <a:pt x="122" y="21"/>
                    <a:pt x="122" y="21"/>
                  </a:cubicBezTo>
                  <a:cubicBezTo>
                    <a:pt x="122" y="22"/>
                    <a:pt x="122" y="23"/>
                    <a:pt x="121" y="24"/>
                  </a:cubicBezTo>
                  <a:close/>
                  <a:moveTo>
                    <a:pt x="130" y="31"/>
                  </a:moveTo>
                  <a:cubicBezTo>
                    <a:pt x="129" y="30"/>
                    <a:pt x="129" y="29"/>
                    <a:pt x="130" y="28"/>
                  </a:cubicBezTo>
                  <a:cubicBezTo>
                    <a:pt x="131" y="28"/>
                    <a:pt x="132" y="29"/>
                    <a:pt x="132" y="29"/>
                  </a:cubicBezTo>
                  <a:cubicBezTo>
                    <a:pt x="131" y="30"/>
                    <a:pt x="131" y="30"/>
                    <a:pt x="130" y="31"/>
                  </a:cubicBezTo>
                  <a:close/>
                  <a:moveTo>
                    <a:pt x="130" y="17"/>
                  </a:moveTo>
                  <a:cubicBezTo>
                    <a:pt x="127" y="17"/>
                    <a:pt x="130" y="14"/>
                    <a:pt x="128" y="15"/>
                  </a:cubicBezTo>
                  <a:cubicBezTo>
                    <a:pt x="127" y="14"/>
                    <a:pt x="132" y="14"/>
                    <a:pt x="131" y="16"/>
                  </a:cubicBezTo>
                  <a:cubicBezTo>
                    <a:pt x="131" y="16"/>
                    <a:pt x="130" y="16"/>
                    <a:pt x="13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92" name="Freeform 66"/>
            <p:cNvSpPr/>
            <p:nvPr/>
          </p:nvSpPr>
          <p:spPr bwMode="auto">
            <a:xfrm>
              <a:off x="7038976" y="3284538"/>
              <a:ext cx="80963" cy="53975"/>
            </a:xfrm>
            <a:custGeom>
              <a:avLst/>
              <a:gdLst>
                <a:gd name="T0" fmla="*/ 4 w 25"/>
                <a:gd name="T1" fmla="*/ 10 h 16"/>
                <a:gd name="T2" fmla="*/ 5 w 25"/>
                <a:gd name="T3" fmla="*/ 7 h 16"/>
                <a:gd name="T4" fmla="*/ 15 w 25"/>
                <a:gd name="T5" fmla="*/ 8 h 16"/>
                <a:gd name="T6" fmla="*/ 25 w 25"/>
                <a:gd name="T7" fmla="*/ 2 h 16"/>
                <a:gd name="T8" fmla="*/ 11 w 25"/>
                <a:gd name="T9" fmla="*/ 3 h 16"/>
                <a:gd name="T10" fmla="*/ 11 w 25"/>
                <a:gd name="T11" fmla="*/ 0 h 16"/>
                <a:gd name="T12" fmla="*/ 0 w 25"/>
                <a:gd name="T13" fmla="*/ 6 h 16"/>
                <a:gd name="T14" fmla="*/ 4 w 25"/>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4" y="10"/>
                  </a:moveTo>
                  <a:cubicBezTo>
                    <a:pt x="6" y="9"/>
                    <a:pt x="5" y="9"/>
                    <a:pt x="5" y="7"/>
                  </a:cubicBezTo>
                  <a:cubicBezTo>
                    <a:pt x="9" y="11"/>
                    <a:pt x="11" y="8"/>
                    <a:pt x="15" y="8"/>
                  </a:cubicBezTo>
                  <a:cubicBezTo>
                    <a:pt x="18" y="16"/>
                    <a:pt x="25" y="3"/>
                    <a:pt x="25" y="2"/>
                  </a:cubicBezTo>
                  <a:cubicBezTo>
                    <a:pt x="21" y="1"/>
                    <a:pt x="15" y="2"/>
                    <a:pt x="11" y="3"/>
                  </a:cubicBezTo>
                  <a:cubicBezTo>
                    <a:pt x="11" y="2"/>
                    <a:pt x="11" y="1"/>
                    <a:pt x="11" y="0"/>
                  </a:cubicBezTo>
                  <a:cubicBezTo>
                    <a:pt x="6" y="1"/>
                    <a:pt x="5" y="5"/>
                    <a:pt x="0" y="6"/>
                  </a:cubicBezTo>
                  <a:cubicBezTo>
                    <a:pt x="1" y="9"/>
                    <a:pt x="2" y="9"/>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93" name="Freeform 67"/>
            <p:cNvSpPr>
              <a:spLocks noEditPoints="1"/>
            </p:cNvSpPr>
            <p:nvPr/>
          </p:nvSpPr>
          <p:spPr bwMode="auto">
            <a:xfrm>
              <a:off x="6164263" y="3189288"/>
              <a:ext cx="101600" cy="58738"/>
            </a:xfrm>
            <a:custGeom>
              <a:avLst/>
              <a:gdLst>
                <a:gd name="T0" fmla="*/ 31 w 31"/>
                <a:gd name="T1" fmla="*/ 7 h 18"/>
                <a:gd name="T2" fmla="*/ 5 w 31"/>
                <a:gd name="T3" fmla="*/ 3 h 18"/>
                <a:gd name="T4" fmla="*/ 0 w 31"/>
                <a:gd name="T5" fmla="*/ 10 h 18"/>
                <a:gd name="T6" fmla="*/ 31 w 31"/>
                <a:gd name="T7" fmla="*/ 7 h 18"/>
                <a:gd name="T8" fmla="*/ 3 w 31"/>
                <a:gd name="T9" fmla="*/ 8 h 18"/>
                <a:gd name="T10" fmla="*/ 5 w 31"/>
                <a:gd name="T11" fmla="*/ 10 h 18"/>
                <a:gd name="T12" fmla="*/ 3 w 31"/>
                <a:gd name="T13" fmla="*/ 8 h 18"/>
              </a:gdLst>
              <a:ahLst/>
              <a:cxnLst>
                <a:cxn ang="0">
                  <a:pos x="T0" y="T1"/>
                </a:cxn>
                <a:cxn ang="0">
                  <a:pos x="T2" y="T3"/>
                </a:cxn>
                <a:cxn ang="0">
                  <a:pos x="T4" y="T5"/>
                </a:cxn>
                <a:cxn ang="0">
                  <a:pos x="T6" y="T7"/>
                </a:cxn>
                <a:cxn ang="0">
                  <a:pos x="T8" y="T9"/>
                </a:cxn>
                <a:cxn ang="0">
                  <a:pos x="T10" y="T11"/>
                </a:cxn>
                <a:cxn ang="0">
                  <a:pos x="T12" y="T13"/>
                </a:cxn>
              </a:cxnLst>
              <a:rect l="0" t="0" r="r" b="b"/>
              <a:pathLst>
                <a:path w="31" h="18">
                  <a:moveTo>
                    <a:pt x="31" y="7"/>
                  </a:moveTo>
                  <a:cubicBezTo>
                    <a:pt x="21" y="0"/>
                    <a:pt x="16" y="6"/>
                    <a:pt x="5" y="3"/>
                  </a:cubicBezTo>
                  <a:cubicBezTo>
                    <a:pt x="3" y="5"/>
                    <a:pt x="0" y="7"/>
                    <a:pt x="0" y="10"/>
                  </a:cubicBezTo>
                  <a:cubicBezTo>
                    <a:pt x="8" y="15"/>
                    <a:pt x="31" y="18"/>
                    <a:pt x="31" y="7"/>
                  </a:cubicBezTo>
                  <a:close/>
                  <a:moveTo>
                    <a:pt x="3" y="8"/>
                  </a:moveTo>
                  <a:cubicBezTo>
                    <a:pt x="4" y="8"/>
                    <a:pt x="5" y="9"/>
                    <a:pt x="5" y="10"/>
                  </a:cubicBezTo>
                  <a:cubicBezTo>
                    <a:pt x="3" y="12"/>
                    <a:pt x="3" y="9"/>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94" name="Freeform 68"/>
            <p:cNvSpPr/>
            <p:nvPr/>
          </p:nvSpPr>
          <p:spPr bwMode="auto">
            <a:xfrm>
              <a:off x="6362701" y="3390901"/>
              <a:ext cx="39688" cy="49213"/>
            </a:xfrm>
            <a:custGeom>
              <a:avLst/>
              <a:gdLst>
                <a:gd name="T0" fmla="*/ 8 w 12"/>
                <a:gd name="T1" fmla="*/ 0 h 15"/>
                <a:gd name="T2" fmla="*/ 0 w 12"/>
                <a:gd name="T3" fmla="*/ 7 h 15"/>
                <a:gd name="T4" fmla="*/ 4 w 12"/>
                <a:gd name="T5" fmla="*/ 9 h 15"/>
                <a:gd name="T6" fmla="*/ 2 w 12"/>
                <a:gd name="T7" fmla="*/ 13 h 15"/>
                <a:gd name="T8" fmla="*/ 8 w 12"/>
                <a:gd name="T9" fmla="*/ 14 h 15"/>
                <a:gd name="T10" fmla="*/ 8 w 12"/>
                <a:gd name="T11" fmla="*/ 8 h 15"/>
                <a:gd name="T12" fmla="*/ 12 w 12"/>
                <a:gd name="T13" fmla="*/ 5 h 15"/>
                <a:gd name="T14" fmla="*/ 10 w 12"/>
                <a:gd name="T15" fmla="*/ 0 h 15"/>
                <a:gd name="T16" fmla="*/ 8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8" y="0"/>
                  </a:moveTo>
                  <a:cubicBezTo>
                    <a:pt x="7" y="5"/>
                    <a:pt x="3" y="3"/>
                    <a:pt x="0" y="7"/>
                  </a:cubicBezTo>
                  <a:cubicBezTo>
                    <a:pt x="0" y="9"/>
                    <a:pt x="3" y="8"/>
                    <a:pt x="4" y="9"/>
                  </a:cubicBezTo>
                  <a:cubicBezTo>
                    <a:pt x="4" y="10"/>
                    <a:pt x="3" y="12"/>
                    <a:pt x="2" y="13"/>
                  </a:cubicBezTo>
                  <a:cubicBezTo>
                    <a:pt x="4" y="15"/>
                    <a:pt x="6" y="15"/>
                    <a:pt x="8" y="14"/>
                  </a:cubicBezTo>
                  <a:cubicBezTo>
                    <a:pt x="7" y="12"/>
                    <a:pt x="8" y="10"/>
                    <a:pt x="8" y="8"/>
                  </a:cubicBezTo>
                  <a:cubicBezTo>
                    <a:pt x="9" y="7"/>
                    <a:pt x="11" y="7"/>
                    <a:pt x="12" y="5"/>
                  </a:cubicBezTo>
                  <a:cubicBezTo>
                    <a:pt x="12" y="4"/>
                    <a:pt x="12" y="2"/>
                    <a:pt x="10" y="0"/>
                  </a:cubicBezTo>
                  <a:cubicBezTo>
                    <a:pt x="10" y="0"/>
                    <a:pt x="9"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95" name="Freeform 69"/>
            <p:cNvSpPr>
              <a:spLocks noEditPoints="1"/>
            </p:cNvSpPr>
            <p:nvPr/>
          </p:nvSpPr>
          <p:spPr bwMode="auto">
            <a:xfrm>
              <a:off x="6489701" y="3536951"/>
              <a:ext cx="282575" cy="128588"/>
            </a:xfrm>
            <a:custGeom>
              <a:avLst/>
              <a:gdLst>
                <a:gd name="T0" fmla="*/ 87 w 87"/>
                <a:gd name="T1" fmla="*/ 4 h 39"/>
                <a:gd name="T2" fmla="*/ 80 w 87"/>
                <a:gd name="T3" fmla="*/ 3 h 39"/>
                <a:gd name="T4" fmla="*/ 81 w 87"/>
                <a:gd name="T5" fmla="*/ 6 h 39"/>
                <a:gd name="T6" fmla="*/ 71 w 87"/>
                <a:gd name="T7" fmla="*/ 13 h 39"/>
                <a:gd name="T8" fmla="*/ 77 w 87"/>
                <a:gd name="T9" fmla="*/ 8 h 39"/>
                <a:gd name="T10" fmla="*/ 78 w 87"/>
                <a:gd name="T11" fmla="*/ 6 h 39"/>
                <a:gd name="T12" fmla="*/ 63 w 87"/>
                <a:gd name="T13" fmla="*/ 8 h 39"/>
                <a:gd name="T14" fmla="*/ 60 w 87"/>
                <a:gd name="T15" fmla="*/ 11 h 39"/>
                <a:gd name="T16" fmla="*/ 56 w 87"/>
                <a:gd name="T17" fmla="*/ 8 h 39"/>
                <a:gd name="T18" fmla="*/ 49 w 87"/>
                <a:gd name="T19" fmla="*/ 12 h 39"/>
                <a:gd name="T20" fmla="*/ 39 w 87"/>
                <a:gd name="T21" fmla="*/ 12 h 39"/>
                <a:gd name="T22" fmla="*/ 42 w 87"/>
                <a:gd name="T23" fmla="*/ 15 h 39"/>
                <a:gd name="T24" fmla="*/ 45 w 87"/>
                <a:gd name="T25" fmla="*/ 16 h 39"/>
                <a:gd name="T26" fmla="*/ 45 w 87"/>
                <a:gd name="T27" fmla="*/ 20 h 39"/>
                <a:gd name="T28" fmla="*/ 36 w 87"/>
                <a:gd name="T29" fmla="*/ 17 h 39"/>
                <a:gd name="T30" fmla="*/ 38 w 87"/>
                <a:gd name="T31" fmla="*/ 15 h 39"/>
                <a:gd name="T32" fmla="*/ 24 w 87"/>
                <a:gd name="T33" fmla="*/ 20 h 39"/>
                <a:gd name="T34" fmla="*/ 25 w 87"/>
                <a:gd name="T35" fmla="*/ 23 h 39"/>
                <a:gd name="T36" fmla="*/ 24 w 87"/>
                <a:gd name="T37" fmla="*/ 23 h 39"/>
                <a:gd name="T38" fmla="*/ 18 w 87"/>
                <a:gd name="T39" fmla="*/ 17 h 39"/>
                <a:gd name="T40" fmla="*/ 16 w 87"/>
                <a:gd name="T41" fmla="*/ 19 h 39"/>
                <a:gd name="T42" fmla="*/ 4 w 87"/>
                <a:gd name="T43" fmla="*/ 26 h 39"/>
                <a:gd name="T44" fmla="*/ 1 w 87"/>
                <a:gd name="T45" fmla="*/ 28 h 39"/>
                <a:gd name="T46" fmla="*/ 12 w 87"/>
                <a:gd name="T47" fmla="*/ 35 h 39"/>
                <a:gd name="T48" fmla="*/ 11 w 87"/>
                <a:gd name="T49" fmla="*/ 37 h 39"/>
                <a:gd name="T50" fmla="*/ 27 w 87"/>
                <a:gd name="T51" fmla="*/ 35 h 39"/>
                <a:gd name="T52" fmla="*/ 29 w 87"/>
                <a:gd name="T53" fmla="*/ 32 h 39"/>
                <a:gd name="T54" fmla="*/ 25 w 87"/>
                <a:gd name="T55" fmla="*/ 32 h 39"/>
                <a:gd name="T56" fmla="*/ 26 w 87"/>
                <a:gd name="T57" fmla="*/ 29 h 39"/>
                <a:gd name="T58" fmla="*/ 34 w 87"/>
                <a:gd name="T59" fmla="*/ 30 h 39"/>
                <a:gd name="T60" fmla="*/ 51 w 87"/>
                <a:gd name="T61" fmla="*/ 26 h 39"/>
                <a:gd name="T62" fmla="*/ 57 w 87"/>
                <a:gd name="T63" fmla="*/ 23 h 39"/>
                <a:gd name="T64" fmla="*/ 56 w 87"/>
                <a:gd name="T65" fmla="*/ 26 h 39"/>
                <a:gd name="T66" fmla="*/ 61 w 87"/>
                <a:gd name="T67" fmla="*/ 26 h 39"/>
                <a:gd name="T68" fmla="*/ 65 w 87"/>
                <a:gd name="T69" fmla="*/ 19 h 39"/>
                <a:gd name="T70" fmla="*/ 66 w 87"/>
                <a:gd name="T71" fmla="*/ 24 h 39"/>
                <a:gd name="T72" fmla="*/ 72 w 87"/>
                <a:gd name="T73" fmla="*/ 18 h 39"/>
                <a:gd name="T74" fmla="*/ 72 w 87"/>
                <a:gd name="T75" fmla="*/ 21 h 39"/>
                <a:gd name="T76" fmla="*/ 78 w 87"/>
                <a:gd name="T77" fmla="*/ 16 h 39"/>
                <a:gd name="T78" fmla="*/ 81 w 87"/>
                <a:gd name="T79" fmla="*/ 17 h 39"/>
                <a:gd name="T80" fmla="*/ 87 w 87"/>
                <a:gd name="T81" fmla="*/ 8 h 39"/>
                <a:gd name="T82" fmla="*/ 87 w 87"/>
                <a:gd name="T83" fmla="*/ 4 h 39"/>
                <a:gd name="T84" fmla="*/ 34 w 87"/>
                <a:gd name="T85" fmla="*/ 26 h 39"/>
                <a:gd name="T86" fmla="*/ 36 w 87"/>
                <a:gd name="T87" fmla="*/ 24 h 39"/>
                <a:gd name="T88" fmla="*/ 34 w 87"/>
                <a:gd name="T89" fmla="*/ 26 h 39"/>
                <a:gd name="T90" fmla="*/ 53 w 87"/>
                <a:gd name="T91" fmla="*/ 20 h 39"/>
                <a:gd name="T92" fmla="*/ 51 w 87"/>
                <a:gd name="T93" fmla="*/ 11 h 39"/>
                <a:gd name="T94" fmla="*/ 56 w 87"/>
                <a:gd name="T95" fmla="*/ 15 h 39"/>
                <a:gd name="T96" fmla="*/ 53 w 87"/>
                <a:gd name="T97" fmla="*/ 20 h 39"/>
                <a:gd name="T98" fmla="*/ 60 w 87"/>
                <a:gd name="T99" fmla="*/ 19 h 39"/>
                <a:gd name="T100" fmla="*/ 60 w 87"/>
                <a:gd name="T101" fmla="*/ 14 h 39"/>
                <a:gd name="T102" fmla="*/ 62 w 87"/>
                <a:gd name="T103" fmla="*/ 15 h 39"/>
                <a:gd name="T104" fmla="*/ 60 w 87"/>
                <a:gd name="T105"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39">
                  <a:moveTo>
                    <a:pt x="87" y="4"/>
                  </a:moveTo>
                  <a:cubicBezTo>
                    <a:pt x="85" y="1"/>
                    <a:pt x="83" y="0"/>
                    <a:pt x="80" y="3"/>
                  </a:cubicBezTo>
                  <a:cubicBezTo>
                    <a:pt x="79" y="4"/>
                    <a:pt x="82" y="5"/>
                    <a:pt x="81" y="6"/>
                  </a:cubicBezTo>
                  <a:cubicBezTo>
                    <a:pt x="77" y="10"/>
                    <a:pt x="76" y="13"/>
                    <a:pt x="71" y="13"/>
                  </a:cubicBezTo>
                  <a:cubicBezTo>
                    <a:pt x="72" y="11"/>
                    <a:pt x="75" y="9"/>
                    <a:pt x="77" y="8"/>
                  </a:cubicBezTo>
                  <a:cubicBezTo>
                    <a:pt x="77" y="8"/>
                    <a:pt x="78" y="7"/>
                    <a:pt x="78" y="6"/>
                  </a:cubicBezTo>
                  <a:cubicBezTo>
                    <a:pt x="72" y="1"/>
                    <a:pt x="68" y="10"/>
                    <a:pt x="63" y="8"/>
                  </a:cubicBezTo>
                  <a:cubicBezTo>
                    <a:pt x="61" y="9"/>
                    <a:pt x="62" y="9"/>
                    <a:pt x="60" y="11"/>
                  </a:cubicBezTo>
                  <a:cubicBezTo>
                    <a:pt x="59" y="10"/>
                    <a:pt x="57" y="9"/>
                    <a:pt x="56" y="8"/>
                  </a:cubicBezTo>
                  <a:cubicBezTo>
                    <a:pt x="53" y="10"/>
                    <a:pt x="48" y="9"/>
                    <a:pt x="49" y="12"/>
                  </a:cubicBezTo>
                  <a:cubicBezTo>
                    <a:pt x="46" y="12"/>
                    <a:pt x="42" y="10"/>
                    <a:pt x="39" y="12"/>
                  </a:cubicBezTo>
                  <a:cubicBezTo>
                    <a:pt x="42" y="12"/>
                    <a:pt x="40" y="13"/>
                    <a:pt x="42" y="15"/>
                  </a:cubicBezTo>
                  <a:cubicBezTo>
                    <a:pt x="43" y="15"/>
                    <a:pt x="44" y="15"/>
                    <a:pt x="45" y="16"/>
                  </a:cubicBezTo>
                  <a:cubicBezTo>
                    <a:pt x="44" y="17"/>
                    <a:pt x="47" y="18"/>
                    <a:pt x="45" y="20"/>
                  </a:cubicBezTo>
                  <a:cubicBezTo>
                    <a:pt x="45" y="16"/>
                    <a:pt x="39" y="18"/>
                    <a:pt x="36" y="17"/>
                  </a:cubicBezTo>
                  <a:cubicBezTo>
                    <a:pt x="36" y="16"/>
                    <a:pt x="37" y="16"/>
                    <a:pt x="38" y="15"/>
                  </a:cubicBezTo>
                  <a:cubicBezTo>
                    <a:pt x="33" y="13"/>
                    <a:pt x="25" y="14"/>
                    <a:pt x="24" y="20"/>
                  </a:cubicBezTo>
                  <a:cubicBezTo>
                    <a:pt x="26" y="19"/>
                    <a:pt x="27" y="22"/>
                    <a:pt x="25" y="23"/>
                  </a:cubicBezTo>
                  <a:cubicBezTo>
                    <a:pt x="25" y="23"/>
                    <a:pt x="24" y="23"/>
                    <a:pt x="24" y="23"/>
                  </a:cubicBezTo>
                  <a:cubicBezTo>
                    <a:pt x="24" y="20"/>
                    <a:pt x="22" y="18"/>
                    <a:pt x="18" y="17"/>
                  </a:cubicBezTo>
                  <a:cubicBezTo>
                    <a:pt x="16" y="17"/>
                    <a:pt x="17" y="18"/>
                    <a:pt x="16" y="19"/>
                  </a:cubicBezTo>
                  <a:cubicBezTo>
                    <a:pt x="12" y="17"/>
                    <a:pt x="0" y="21"/>
                    <a:pt x="4" y="26"/>
                  </a:cubicBezTo>
                  <a:cubicBezTo>
                    <a:pt x="3" y="28"/>
                    <a:pt x="2" y="26"/>
                    <a:pt x="1" y="28"/>
                  </a:cubicBezTo>
                  <a:cubicBezTo>
                    <a:pt x="2" y="33"/>
                    <a:pt x="7" y="33"/>
                    <a:pt x="12" y="35"/>
                  </a:cubicBezTo>
                  <a:cubicBezTo>
                    <a:pt x="12" y="36"/>
                    <a:pt x="11" y="37"/>
                    <a:pt x="11" y="37"/>
                  </a:cubicBezTo>
                  <a:cubicBezTo>
                    <a:pt x="16" y="38"/>
                    <a:pt x="22" y="39"/>
                    <a:pt x="27" y="35"/>
                  </a:cubicBezTo>
                  <a:cubicBezTo>
                    <a:pt x="24" y="33"/>
                    <a:pt x="30" y="34"/>
                    <a:pt x="29" y="32"/>
                  </a:cubicBezTo>
                  <a:cubicBezTo>
                    <a:pt x="28" y="33"/>
                    <a:pt x="26" y="32"/>
                    <a:pt x="25" y="32"/>
                  </a:cubicBezTo>
                  <a:cubicBezTo>
                    <a:pt x="26" y="31"/>
                    <a:pt x="25" y="30"/>
                    <a:pt x="26" y="29"/>
                  </a:cubicBezTo>
                  <a:cubicBezTo>
                    <a:pt x="30" y="28"/>
                    <a:pt x="31" y="31"/>
                    <a:pt x="34" y="30"/>
                  </a:cubicBezTo>
                  <a:cubicBezTo>
                    <a:pt x="39" y="39"/>
                    <a:pt x="46" y="20"/>
                    <a:pt x="51" y="26"/>
                  </a:cubicBezTo>
                  <a:cubicBezTo>
                    <a:pt x="53" y="23"/>
                    <a:pt x="55" y="24"/>
                    <a:pt x="57" y="23"/>
                  </a:cubicBezTo>
                  <a:cubicBezTo>
                    <a:pt x="58" y="24"/>
                    <a:pt x="58" y="26"/>
                    <a:pt x="56" y="26"/>
                  </a:cubicBezTo>
                  <a:cubicBezTo>
                    <a:pt x="58" y="27"/>
                    <a:pt x="60" y="26"/>
                    <a:pt x="61" y="26"/>
                  </a:cubicBezTo>
                  <a:cubicBezTo>
                    <a:pt x="62" y="23"/>
                    <a:pt x="61" y="20"/>
                    <a:pt x="65" y="19"/>
                  </a:cubicBezTo>
                  <a:cubicBezTo>
                    <a:pt x="66" y="20"/>
                    <a:pt x="64" y="22"/>
                    <a:pt x="66" y="24"/>
                  </a:cubicBezTo>
                  <a:cubicBezTo>
                    <a:pt x="68" y="22"/>
                    <a:pt x="71" y="19"/>
                    <a:pt x="72" y="18"/>
                  </a:cubicBezTo>
                  <a:cubicBezTo>
                    <a:pt x="72" y="19"/>
                    <a:pt x="70" y="20"/>
                    <a:pt x="72" y="21"/>
                  </a:cubicBezTo>
                  <a:cubicBezTo>
                    <a:pt x="75" y="21"/>
                    <a:pt x="76" y="19"/>
                    <a:pt x="78" y="16"/>
                  </a:cubicBezTo>
                  <a:cubicBezTo>
                    <a:pt x="79" y="17"/>
                    <a:pt x="80" y="16"/>
                    <a:pt x="81" y="17"/>
                  </a:cubicBezTo>
                  <a:cubicBezTo>
                    <a:pt x="82" y="14"/>
                    <a:pt x="84" y="11"/>
                    <a:pt x="87" y="8"/>
                  </a:cubicBezTo>
                  <a:cubicBezTo>
                    <a:pt x="86" y="7"/>
                    <a:pt x="85" y="5"/>
                    <a:pt x="87" y="4"/>
                  </a:cubicBezTo>
                  <a:close/>
                  <a:moveTo>
                    <a:pt x="34" y="26"/>
                  </a:moveTo>
                  <a:cubicBezTo>
                    <a:pt x="30" y="25"/>
                    <a:pt x="34" y="21"/>
                    <a:pt x="36" y="24"/>
                  </a:cubicBezTo>
                  <a:cubicBezTo>
                    <a:pt x="35" y="24"/>
                    <a:pt x="36" y="25"/>
                    <a:pt x="34" y="26"/>
                  </a:cubicBezTo>
                  <a:close/>
                  <a:moveTo>
                    <a:pt x="53" y="20"/>
                  </a:moveTo>
                  <a:cubicBezTo>
                    <a:pt x="52" y="17"/>
                    <a:pt x="49" y="14"/>
                    <a:pt x="51" y="11"/>
                  </a:cubicBezTo>
                  <a:cubicBezTo>
                    <a:pt x="54" y="11"/>
                    <a:pt x="54" y="14"/>
                    <a:pt x="56" y="15"/>
                  </a:cubicBezTo>
                  <a:cubicBezTo>
                    <a:pt x="55" y="17"/>
                    <a:pt x="55" y="18"/>
                    <a:pt x="53" y="20"/>
                  </a:cubicBezTo>
                  <a:close/>
                  <a:moveTo>
                    <a:pt x="60" y="19"/>
                  </a:moveTo>
                  <a:cubicBezTo>
                    <a:pt x="59" y="17"/>
                    <a:pt x="57" y="15"/>
                    <a:pt x="60" y="14"/>
                  </a:cubicBezTo>
                  <a:cubicBezTo>
                    <a:pt x="61" y="14"/>
                    <a:pt x="61" y="15"/>
                    <a:pt x="62" y="15"/>
                  </a:cubicBezTo>
                  <a:cubicBezTo>
                    <a:pt x="62" y="16"/>
                    <a:pt x="61" y="19"/>
                    <a:pt x="6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96" name="Freeform 70"/>
            <p:cNvSpPr/>
            <p:nvPr/>
          </p:nvSpPr>
          <p:spPr bwMode="auto">
            <a:xfrm>
              <a:off x="6024563" y="3403601"/>
              <a:ext cx="104775" cy="73025"/>
            </a:xfrm>
            <a:custGeom>
              <a:avLst/>
              <a:gdLst>
                <a:gd name="T0" fmla="*/ 29 w 32"/>
                <a:gd name="T1" fmla="*/ 6 h 22"/>
                <a:gd name="T2" fmla="*/ 17 w 32"/>
                <a:gd name="T3" fmla="*/ 8 h 22"/>
                <a:gd name="T4" fmla="*/ 14 w 32"/>
                <a:gd name="T5" fmla="*/ 4 h 22"/>
                <a:gd name="T6" fmla="*/ 14 w 32"/>
                <a:gd name="T7" fmla="*/ 11 h 22"/>
                <a:gd name="T8" fmla="*/ 9 w 32"/>
                <a:gd name="T9" fmla="*/ 11 h 22"/>
                <a:gd name="T10" fmla="*/ 8 w 32"/>
                <a:gd name="T11" fmla="*/ 16 h 22"/>
                <a:gd name="T12" fmla="*/ 0 w 32"/>
                <a:gd name="T13" fmla="*/ 21 h 22"/>
                <a:gd name="T14" fmla="*/ 7 w 32"/>
                <a:gd name="T15" fmla="*/ 21 h 22"/>
                <a:gd name="T16" fmla="*/ 16 w 32"/>
                <a:gd name="T17" fmla="*/ 16 h 22"/>
                <a:gd name="T18" fmla="*/ 15 w 32"/>
                <a:gd name="T19" fmla="*/ 20 h 22"/>
                <a:gd name="T20" fmla="*/ 28 w 32"/>
                <a:gd name="T21" fmla="*/ 9 h 22"/>
                <a:gd name="T22" fmla="*/ 25 w 32"/>
                <a:gd name="T23" fmla="*/ 14 h 22"/>
                <a:gd name="T24" fmla="*/ 18 w 32"/>
                <a:gd name="T25" fmla="*/ 14 h 22"/>
                <a:gd name="T26" fmla="*/ 29 w 32"/>
                <a:gd name="T2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2">
                  <a:moveTo>
                    <a:pt x="29" y="6"/>
                  </a:moveTo>
                  <a:cubicBezTo>
                    <a:pt x="28" y="0"/>
                    <a:pt x="21" y="6"/>
                    <a:pt x="17" y="8"/>
                  </a:cubicBezTo>
                  <a:cubicBezTo>
                    <a:pt x="14" y="7"/>
                    <a:pt x="16" y="5"/>
                    <a:pt x="14" y="4"/>
                  </a:cubicBezTo>
                  <a:cubicBezTo>
                    <a:pt x="11" y="6"/>
                    <a:pt x="16" y="8"/>
                    <a:pt x="14" y="11"/>
                  </a:cubicBezTo>
                  <a:cubicBezTo>
                    <a:pt x="12" y="14"/>
                    <a:pt x="10" y="8"/>
                    <a:pt x="9" y="11"/>
                  </a:cubicBezTo>
                  <a:cubicBezTo>
                    <a:pt x="7" y="11"/>
                    <a:pt x="10" y="14"/>
                    <a:pt x="8" y="16"/>
                  </a:cubicBezTo>
                  <a:cubicBezTo>
                    <a:pt x="5" y="19"/>
                    <a:pt x="2" y="18"/>
                    <a:pt x="0" y="21"/>
                  </a:cubicBezTo>
                  <a:cubicBezTo>
                    <a:pt x="2" y="22"/>
                    <a:pt x="5" y="20"/>
                    <a:pt x="7" y="21"/>
                  </a:cubicBezTo>
                  <a:cubicBezTo>
                    <a:pt x="9" y="19"/>
                    <a:pt x="12" y="12"/>
                    <a:pt x="16" y="16"/>
                  </a:cubicBezTo>
                  <a:cubicBezTo>
                    <a:pt x="16" y="17"/>
                    <a:pt x="16" y="18"/>
                    <a:pt x="15" y="20"/>
                  </a:cubicBezTo>
                  <a:cubicBezTo>
                    <a:pt x="19" y="19"/>
                    <a:pt x="32" y="15"/>
                    <a:pt x="28" y="9"/>
                  </a:cubicBezTo>
                  <a:cubicBezTo>
                    <a:pt x="27" y="11"/>
                    <a:pt x="26" y="12"/>
                    <a:pt x="25" y="14"/>
                  </a:cubicBezTo>
                  <a:cubicBezTo>
                    <a:pt x="22" y="12"/>
                    <a:pt x="20" y="15"/>
                    <a:pt x="18" y="14"/>
                  </a:cubicBezTo>
                  <a:cubicBezTo>
                    <a:pt x="20" y="8"/>
                    <a:pt x="26" y="9"/>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97" name="Freeform 71"/>
            <p:cNvSpPr/>
            <p:nvPr/>
          </p:nvSpPr>
          <p:spPr bwMode="auto">
            <a:xfrm>
              <a:off x="5699126" y="3457576"/>
              <a:ext cx="55563" cy="33338"/>
            </a:xfrm>
            <a:custGeom>
              <a:avLst/>
              <a:gdLst>
                <a:gd name="T0" fmla="*/ 17 w 17"/>
                <a:gd name="T1" fmla="*/ 4 h 10"/>
                <a:gd name="T2" fmla="*/ 12 w 17"/>
                <a:gd name="T3" fmla="*/ 0 h 10"/>
                <a:gd name="T4" fmla="*/ 7 w 17"/>
                <a:gd name="T5" fmla="*/ 0 h 10"/>
                <a:gd name="T6" fmla="*/ 6 w 17"/>
                <a:gd name="T7" fmla="*/ 4 h 10"/>
                <a:gd name="T8" fmla="*/ 4 w 17"/>
                <a:gd name="T9" fmla="*/ 6 h 10"/>
                <a:gd name="T10" fmla="*/ 0 w 17"/>
                <a:gd name="T11" fmla="*/ 3 h 10"/>
                <a:gd name="T12" fmla="*/ 1 w 17"/>
                <a:gd name="T13" fmla="*/ 7 h 10"/>
                <a:gd name="T14" fmla="*/ 6 w 17"/>
                <a:gd name="T15" fmla="*/ 10 h 10"/>
                <a:gd name="T16" fmla="*/ 17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17" y="4"/>
                  </a:moveTo>
                  <a:cubicBezTo>
                    <a:pt x="14" y="3"/>
                    <a:pt x="13" y="3"/>
                    <a:pt x="12" y="0"/>
                  </a:cubicBezTo>
                  <a:cubicBezTo>
                    <a:pt x="11" y="2"/>
                    <a:pt x="9" y="2"/>
                    <a:pt x="7" y="0"/>
                  </a:cubicBezTo>
                  <a:cubicBezTo>
                    <a:pt x="4" y="2"/>
                    <a:pt x="6" y="3"/>
                    <a:pt x="6" y="4"/>
                  </a:cubicBezTo>
                  <a:cubicBezTo>
                    <a:pt x="6" y="4"/>
                    <a:pt x="5" y="6"/>
                    <a:pt x="4" y="6"/>
                  </a:cubicBezTo>
                  <a:cubicBezTo>
                    <a:pt x="2" y="5"/>
                    <a:pt x="2" y="2"/>
                    <a:pt x="0" y="3"/>
                  </a:cubicBezTo>
                  <a:cubicBezTo>
                    <a:pt x="0" y="4"/>
                    <a:pt x="2" y="6"/>
                    <a:pt x="1" y="7"/>
                  </a:cubicBezTo>
                  <a:cubicBezTo>
                    <a:pt x="5" y="7"/>
                    <a:pt x="5" y="7"/>
                    <a:pt x="6" y="10"/>
                  </a:cubicBezTo>
                  <a:cubicBezTo>
                    <a:pt x="9" y="7"/>
                    <a:pt x="15" y="9"/>
                    <a:pt x="1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grpSp>
      <p:sp>
        <p:nvSpPr>
          <p:cNvPr id="98" name="文本框 97"/>
          <p:cNvSpPr txBox="1"/>
          <p:nvPr/>
        </p:nvSpPr>
        <p:spPr>
          <a:xfrm>
            <a:off x="870701" y="2146138"/>
            <a:ext cx="2883025" cy="1279133"/>
          </a:xfrm>
          <a:prstGeom prst="rect">
            <a:avLst/>
          </a:prstGeom>
          <a:noFill/>
        </p:spPr>
        <p:txBody>
          <a:bodyPr wrap="square" rtlCol="0">
            <a:spAutoFit/>
          </a:bodyPr>
          <a:lstStyle/>
          <a:p>
            <a:pPr algn="ctr">
              <a:lnSpc>
                <a:spcPct val="150000"/>
              </a:lnSpc>
            </a:pPr>
            <a:r>
              <a:rPr lang="zh-CN" altLang="en-US" sz="1050" dirty="0">
                <a:solidFill>
                  <a:schemeClr val="tx1">
                    <a:lumMod val="75000"/>
                    <a:lumOff val="25000"/>
                  </a:schemeClr>
                </a:solidFill>
                <a:cs typeface="+mn-ea"/>
                <a:sym typeface="+mn-lt"/>
              </a:rPr>
              <a:t>Input descriptive text input descriptive text Input descriptive text Input descriptive text Input descriptive text Input descriptive text input descriptive text input descriptive text Input descriptive text input descriptive text input</a:t>
            </a:r>
          </a:p>
        </p:txBody>
      </p:sp>
      <p:sp>
        <p:nvSpPr>
          <p:cNvPr id="99" name="矩形 98"/>
          <p:cNvSpPr/>
          <p:nvPr/>
        </p:nvSpPr>
        <p:spPr>
          <a:xfrm>
            <a:off x="1728457" y="1764324"/>
            <a:ext cx="1811714" cy="369332"/>
          </a:xfrm>
          <a:prstGeom prst="rect">
            <a:avLst/>
          </a:prstGeom>
        </p:spPr>
        <p:txBody>
          <a:bodyPr wrap="none">
            <a:spAutoFit/>
          </a:bodyPr>
          <a:lstStyle/>
          <a:p>
            <a:pPr algn="ctr"/>
            <a:r>
              <a:rPr lang="zh-CN" altLang="en-US" b="1" dirty="0">
                <a:solidFill>
                  <a:schemeClr val="tx1">
                    <a:lumMod val="75000"/>
                    <a:lumOff val="25000"/>
                  </a:schemeClr>
                </a:solidFill>
                <a:cs typeface="+mn-ea"/>
                <a:sym typeface="+mn-lt"/>
              </a:rPr>
              <a:t>Enter the title here</a:t>
            </a:r>
          </a:p>
        </p:txBody>
      </p:sp>
      <p:sp>
        <p:nvSpPr>
          <p:cNvPr id="100" name="Freeform 20"/>
          <p:cNvSpPr>
            <a:spLocks noEditPoints="1"/>
          </p:cNvSpPr>
          <p:nvPr/>
        </p:nvSpPr>
        <p:spPr bwMode="auto">
          <a:xfrm>
            <a:off x="6404708" y="3194635"/>
            <a:ext cx="1424168" cy="1958340"/>
          </a:xfrm>
          <a:custGeom>
            <a:avLst/>
            <a:gdLst>
              <a:gd name="T0" fmla="*/ 665 w 680"/>
              <a:gd name="T1" fmla="*/ 247 h 936"/>
              <a:gd name="T2" fmla="*/ 596 w 680"/>
              <a:gd name="T3" fmla="*/ 194 h 936"/>
              <a:gd name="T4" fmla="*/ 532 w 680"/>
              <a:gd name="T5" fmla="*/ 128 h 936"/>
              <a:gd name="T6" fmla="*/ 460 w 680"/>
              <a:gd name="T7" fmla="*/ 62 h 936"/>
              <a:gd name="T8" fmla="*/ 259 w 680"/>
              <a:gd name="T9" fmla="*/ 100 h 936"/>
              <a:gd name="T10" fmla="*/ 202 w 680"/>
              <a:gd name="T11" fmla="*/ 151 h 936"/>
              <a:gd name="T12" fmla="*/ 100 w 680"/>
              <a:gd name="T13" fmla="*/ 207 h 936"/>
              <a:gd name="T14" fmla="*/ 110 w 680"/>
              <a:gd name="T15" fmla="*/ 417 h 936"/>
              <a:gd name="T16" fmla="*/ 235 w 680"/>
              <a:gd name="T17" fmla="*/ 469 h 936"/>
              <a:gd name="T18" fmla="*/ 319 w 680"/>
              <a:gd name="T19" fmla="*/ 471 h 936"/>
              <a:gd name="T20" fmla="*/ 280 w 680"/>
              <a:gd name="T21" fmla="*/ 727 h 936"/>
              <a:gd name="T22" fmla="*/ 186 w 680"/>
              <a:gd name="T23" fmla="*/ 634 h 936"/>
              <a:gd name="T24" fmla="*/ 227 w 680"/>
              <a:gd name="T25" fmla="*/ 625 h 936"/>
              <a:gd name="T26" fmla="*/ 262 w 680"/>
              <a:gd name="T27" fmla="*/ 560 h 936"/>
              <a:gd name="T28" fmla="*/ 241 w 680"/>
              <a:gd name="T29" fmla="*/ 531 h 936"/>
              <a:gd name="T30" fmla="*/ 209 w 680"/>
              <a:gd name="T31" fmla="*/ 512 h 936"/>
              <a:gd name="T32" fmla="*/ 184 w 680"/>
              <a:gd name="T33" fmla="*/ 480 h 936"/>
              <a:gd name="T34" fmla="*/ 143 w 680"/>
              <a:gd name="T35" fmla="*/ 455 h 936"/>
              <a:gd name="T36" fmla="*/ 100 w 680"/>
              <a:gd name="T37" fmla="*/ 495 h 936"/>
              <a:gd name="T38" fmla="*/ 68 w 680"/>
              <a:gd name="T39" fmla="*/ 513 h 936"/>
              <a:gd name="T40" fmla="*/ 0 w 680"/>
              <a:gd name="T41" fmla="*/ 579 h 936"/>
              <a:gd name="T42" fmla="*/ 59 w 680"/>
              <a:gd name="T43" fmla="*/ 617 h 936"/>
              <a:gd name="T44" fmla="*/ 110 w 680"/>
              <a:gd name="T45" fmla="*/ 637 h 936"/>
              <a:gd name="T46" fmla="*/ 215 w 680"/>
              <a:gd name="T47" fmla="*/ 713 h 936"/>
              <a:gd name="T48" fmla="*/ 237 w 680"/>
              <a:gd name="T49" fmla="*/ 726 h 936"/>
              <a:gd name="T50" fmla="*/ 271 w 680"/>
              <a:gd name="T51" fmla="*/ 936 h 936"/>
              <a:gd name="T52" fmla="*/ 340 w 680"/>
              <a:gd name="T53" fmla="*/ 719 h 936"/>
              <a:gd name="T54" fmla="*/ 519 w 680"/>
              <a:gd name="T55" fmla="*/ 412 h 936"/>
              <a:gd name="T56" fmla="*/ 680 w 680"/>
              <a:gd name="T57" fmla="*/ 323 h 936"/>
              <a:gd name="T58" fmla="*/ 153 w 680"/>
              <a:gd name="T59" fmla="*/ 645 h 936"/>
              <a:gd name="T60" fmla="*/ 178 w 680"/>
              <a:gd name="T61" fmla="*/ 669 h 936"/>
              <a:gd name="T62" fmla="*/ 350 w 680"/>
              <a:gd name="T63" fmla="*/ 571 h 936"/>
              <a:gd name="T64" fmla="*/ 369 w 680"/>
              <a:gd name="T65" fmla="*/ 477 h 936"/>
              <a:gd name="T66" fmla="*/ 350 w 680"/>
              <a:gd name="T67" fmla="*/ 571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936">
                <a:moveTo>
                  <a:pt x="662" y="264"/>
                </a:moveTo>
                <a:cubicBezTo>
                  <a:pt x="664" y="259"/>
                  <a:pt x="665" y="253"/>
                  <a:pt x="665" y="247"/>
                </a:cubicBezTo>
                <a:cubicBezTo>
                  <a:pt x="665" y="217"/>
                  <a:pt x="640" y="192"/>
                  <a:pt x="610" y="192"/>
                </a:cubicBezTo>
                <a:cubicBezTo>
                  <a:pt x="605" y="192"/>
                  <a:pt x="600" y="193"/>
                  <a:pt x="596" y="194"/>
                </a:cubicBezTo>
                <a:cubicBezTo>
                  <a:pt x="582" y="169"/>
                  <a:pt x="558" y="151"/>
                  <a:pt x="530" y="144"/>
                </a:cubicBezTo>
                <a:cubicBezTo>
                  <a:pt x="531" y="138"/>
                  <a:pt x="532" y="133"/>
                  <a:pt x="532" y="128"/>
                </a:cubicBezTo>
                <a:cubicBezTo>
                  <a:pt x="532" y="91"/>
                  <a:pt x="502" y="62"/>
                  <a:pt x="466" y="62"/>
                </a:cubicBezTo>
                <a:cubicBezTo>
                  <a:pt x="464" y="62"/>
                  <a:pt x="462" y="62"/>
                  <a:pt x="460" y="62"/>
                </a:cubicBezTo>
                <a:cubicBezTo>
                  <a:pt x="444" y="25"/>
                  <a:pt x="407" y="0"/>
                  <a:pt x="364" y="0"/>
                </a:cubicBezTo>
                <a:cubicBezTo>
                  <a:pt x="308" y="0"/>
                  <a:pt x="262" y="44"/>
                  <a:pt x="259" y="100"/>
                </a:cubicBezTo>
                <a:cubicBezTo>
                  <a:pt x="258" y="100"/>
                  <a:pt x="258" y="100"/>
                  <a:pt x="257" y="100"/>
                </a:cubicBezTo>
                <a:cubicBezTo>
                  <a:pt x="227" y="100"/>
                  <a:pt x="204" y="123"/>
                  <a:pt x="202" y="151"/>
                </a:cubicBezTo>
                <a:cubicBezTo>
                  <a:pt x="194" y="148"/>
                  <a:pt x="185" y="147"/>
                  <a:pt x="176" y="147"/>
                </a:cubicBezTo>
                <a:cubicBezTo>
                  <a:pt x="139" y="147"/>
                  <a:pt x="108" y="172"/>
                  <a:pt x="100" y="207"/>
                </a:cubicBezTo>
                <a:cubicBezTo>
                  <a:pt x="47" y="211"/>
                  <a:pt x="4" y="256"/>
                  <a:pt x="4" y="311"/>
                </a:cubicBezTo>
                <a:cubicBezTo>
                  <a:pt x="4" y="369"/>
                  <a:pt x="52" y="417"/>
                  <a:pt x="110" y="417"/>
                </a:cubicBezTo>
                <a:cubicBezTo>
                  <a:pt x="125" y="417"/>
                  <a:pt x="139" y="413"/>
                  <a:pt x="152" y="408"/>
                </a:cubicBezTo>
                <a:cubicBezTo>
                  <a:pt x="163" y="443"/>
                  <a:pt x="196" y="469"/>
                  <a:pt x="235" y="469"/>
                </a:cubicBezTo>
                <a:cubicBezTo>
                  <a:pt x="251" y="469"/>
                  <a:pt x="266" y="464"/>
                  <a:pt x="279" y="456"/>
                </a:cubicBezTo>
                <a:cubicBezTo>
                  <a:pt x="292" y="463"/>
                  <a:pt x="305" y="467"/>
                  <a:pt x="319" y="471"/>
                </a:cubicBezTo>
                <a:cubicBezTo>
                  <a:pt x="322" y="490"/>
                  <a:pt x="320" y="535"/>
                  <a:pt x="297" y="636"/>
                </a:cubicBezTo>
                <a:cubicBezTo>
                  <a:pt x="289" y="668"/>
                  <a:pt x="284" y="698"/>
                  <a:pt x="280" y="727"/>
                </a:cubicBezTo>
                <a:cubicBezTo>
                  <a:pt x="248" y="715"/>
                  <a:pt x="222" y="701"/>
                  <a:pt x="201" y="686"/>
                </a:cubicBezTo>
                <a:cubicBezTo>
                  <a:pt x="192" y="669"/>
                  <a:pt x="188" y="651"/>
                  <a:pt x="186" y="634"/>
                </a:cubicBezTo>
                <a:cubicBezTo>
                  <a:pt x="193" y="630"/>
                  <a:pt x="199" y="625"/>
                  <a:pt x="205" y="619"/>
                </a:cubicBezTo>
                <a:cubicBezTo>
                  <a:pt x="211" y="623"/>
                  <a:pt x="219" y="625"/>
                  <a:pt x="227" y="625"/>
                </a:cubicBezTo>
                <a:cubicBezTo>
                  <a:pt x="250" y="625"/>
                  <a:pt x="269" y="607"/>
                  <a:pt x="269" y="584"/>
                </a:cubicBezTo>
                <a:cubicBezTo>
                  <a:pt x="269" y="575"/>
                  <a:pt x="266" y="567"/>
                  <a:pt x="262" y="560"/>
                </a:cubicBezTo>
                <a:cubicBezTo>
                  <a:pt x="263" y="558"/>
                  <a:pt x="263" y="556"/>
                  <a:pt x="263" y="553"/>
                </a:cubicBezTo>
                <a:cubicBezTo>
                  <a:pt x="263" y="541"/>
                  <a:pt x="253" y="531"/>
                  <a:pt x="241" y="531"/>
                </a:cubicBezTo>
                <a:cubicBezTo>
                  <a:pt x="239" y="531"/>
                  <a:pt x="237" y="532"/>
                  <a:pt x="236" y="532"/>
                </a:cubicBezTo>
                <a:cubicBezTo>
                  <a:pt x="230" y="522"/>
                  <a:pt x="220" y="515"/>
                  <a:pt x="209" y="512"/>
                </a:cubicBezTo>
                <a:cubicBezTo>
                  <a:pt x="210" y="510"/>
                  <a:pt x="210" y="508"/>
                  <a:pt x="210" y="506"/>
                </a:cubicBezTo>
                <a:cubicBezTo>
                  <a:pt x="210" y="491"/>
                  <a:pt x="198" y="480"/>
                  <a:pt x="184" y="480"/>
                </a:cubicBezTo>
                <a:cubicBezTo>
                  <a:pt x="183" y="480"/>
                  <a:pt x="182" y="480"/>
                  <a:pt x="182" y="480"/>
                </a:cubicBezTo>
                <a:cubicBezTo>
                  <a:pt x="175" y="465"/>
                  <a:pt x="160" y="455"/>
                  <a:pt x="143" y="455"/>
                </a:cubicBezTo>
                <a:cubicBezTo>
                  <a:pt x="121" y="455"/>
                  <a:pt x="103" y="473"/>
                  <a:pt x="102" y="495"/>
                </a:cubicBezTo>
                <a:cubicBezTo>
                  <a:pt x="101" y="495"/>
                  <a:pt x="101" y="495"/>
                  <a:pt x="100" y="495"/>
                </a:cubicBezTo>
                <a:cubicBezTo>
                  <a:pt x="89" y="495"/>
                  <a:pt x="79" y="504"/>
                  <a:pt x="79" y="515"/>
                </a:cubicBezTo>
                <a:cubicBezTo>
                  <a:pt x="76" y="514"/>
                  <a:pt x="72" y="513"/>
                  <a:pt x="68" y="513"/>
                </a:cubicBezTo>
                <a:cubicBezTo>
                  <a:pt x="54" y="513"/>
                  <a:pt x="41" y="524"/>
                  <a:pt x="38" y="537"/>
                </a:cubicBezTo>
                <a:cubicBezTo>
                  <a:pt x="17" y="539"/>
                  <a:pt x="0" y="557"/>
                  <a:pt x="0" y="579"/>
                </a:cubicBezTo>
                <a:cubicBezTo>
                  <a:pt x="0" y="602"/>
                  <a:pt x="19" y="621"/>
                  <a:pt x="42" y="621"/>
                </a:cubicBezTo>
                <a:cubicBezTo>
                  <a:pt x="48" y="621"/>
                  <a:pt x="54" y="620"/>
                  <a:pt x="59" y="617"/>
                </a:cubicBezTo>
                <a:cubicBezTo>
                  <a:pt x="63" y="631"/>
                  <a:pt x="76" y="642"/>
                  <a:pt x="92" y="642"/>
                </a:cubicBezTo>
                <a:cubicBezTo>
                  <a:pt x="98" y="642"/>
                  <a:pt x="104" y="640"/>
                  <a:pt x="110" y="637"/>
                </a:cubicBezTo>
                <a:cubicBezTo>
                  <a:pt x="119" y="641"/>
                  <a:pt x="130" y="644"/>
                  <a:pt x="142" y="645"/>
                </a:cubicBezTo>
                <a:cubicBezTo>
                  <a:pt x="163" y="671"/>
                  <a:pt x="193" y="697"/>
                  <a:pt x="215" y="713"/>
                </a:cubicBezTo>
                <a:cubicBezTo>
                  <a:pt x="220" y="721"/>
                  <a:pt x="219" y="719"/>
                  <a:pt x="216" y="713"/>
                </a:cubicBezTo>
                <a:cubicBezTo>
                  <a:pt x="224" y="719"/>
                  <a:pt x="231" y="723"/>
                  <a:pt x="237" y="726"/>
                </a:cubicBezTo>
                <a:cubicBezTo>
                  <a:pt x="253" y="734"/>
                  <a:pt x="267" y="747"/>
                  <a:pt x="276" y="757"/>
                </a:cubicBezTo>
                <a:cubicBezTo>
                  <a:pt x="263" y="865"/>
                  <a:pt x="271" y="936"/>
                  <a:pt x="271" y="936"/>
                </a:cubicBezTo>
                <a:cubicBezTo>
                  <a:pt x="387" y="936"/>
                  <a:pt x="387" y="936"/>
                  <a:pt x="387" y="936"/>
                </a:cubicBezTo>
                <a:cubicBezTo>
                  <a:pt x="387" y="936"/>
                  <a:pt x="333" y="827"/>
                  <a:pt x="340" y="719"/>
                </a:cubicBezTo>
                <a:cubicBezTo>
                  <a:pt x="345" y="627"/>
                  <a:pt x="411" y="537"/>
                  <a:pt x="440" y="465"/>
                </a:cubicBezTo>
                <a:cubicBezTo>
                  <a:pt x="471" y="453"/>
                  <a:pt x="497" y="435"/>
                  <a:pt x="519" y="412"/>
                </a:cubicBezTo>
                <a:cubicBezTo>
                  <a:pt x="535" y="422"/>
                  <a:pt x="554" y="428"/>
                  <a:pt x="575" y="428"/>
                </a:cubicBezTo>
                <a:cubicBezTo>
                  <a:pt x="633" y="428"/>
                  <a:pt x="680" y="381"/>
                  <a:pt x="680" y="323"/>
                </a:cubicBezTo>
                <a:cubicBezTo>
                  <a:pt x="680" y="301"/>
                  <a:pt x="673" y="281"/>
                  <a:pt x="662" y="264"/>
                </a:cubicBezTo>
                <a:close/>
                <a:moveTo>
                  <a:pt x="153" y="645"/>
                </a:moveTo>
                <a:cubicBezTo>
                  <a:pt x="161" y="644"/>
                  <a:pt x="169" y="642"/>
                  <a:pt x="176" y="639"/>
                </a:cubicBezTo>
                <a:cubicBezTo>
                  <a:pt x="176" y="653"/>
                  <a:pt x="178" y="664"/>
                  <a:pt x="178" y="669"/>
                </a:cubicBezTo>
                <a:cubicBezTo>
                  <a:pt x="168" y="661"/>
                  <a:pt x="160" y="652"/>
                  <a:pt x="153" y="645"/>
                </a:cubicBezTo>
                <a:close/>
                <a:moveTo>
                  <a:pt x="350" y="571"/>
                </a:moveTo>
                <a:cubicBezTo>
                  <a:pt x="350" y="571"/>
                  <a:pt x="358" y="522"/>
                  <a:pt x="358" y="477"/>
                </a:cubicBezTo>
                <a:cubicBezTo>
                  <a:pt x="362" y="477"/>
                  <a:pt x="366" y="477"/>
                  <a:pt x="369" y="477"/>
                </a:cubicBezTo>
                <a:cubicBezTo>
                  <a:pt x="380" y="477"/>
                  <a:pt x="391" y="477"/>
                  <a:pt x="402" y="475"/>
                </a:cubicBezTo>
                <a:cubicBezTo>
                  <a:pt x="387" y="510"/>
                  <a:pt x="366" y="555"/>
                  <a:pt x="350" y="571"/>
                </a:cubicBezTo>
                <a:close/>
              </a:path>
            </a:pathLst>
          </a:custGeom>
          <a:blipFill>
            <a:blip r:embed="rId3"/>
            <a:stretch>
              <a:fillRect/>
            </a:stretch>
          </a:blipFill>
          <a:ln>
            <a:noFill/>
          </a:ln>
        </p:spPr>
        <p:txBody>
          <a:bodyPr vert="horz" wrap="square" lIns="68580" tIns="34290" rIns="68580" bIns="34290" numCol="1" anchor="t" anchorCtr="0" compatLnSpc="1"/>
          <a:lstStyle/>
          <a:p>
            <a:endParaRPr lang="id-ID" sz="1350">
              <a:cs typeface="+mn-ea"/>
              <a:sym typeface="+mn-lt"/>
            </a:endParaRPr>
          </a:p>
        </p:txBody>
      </p:sp>
      <p:sp>
        <p:nvSpPr>
          <p:cNvPr id="101" name="Freeform 20"/>
          <p:cNvSpPr>
            <a:spLocks noEditPoints="1"/>
          </p:cNvSpPr>
          <p:nvPr/>
        </p:nvSpPr>
        <p:spPr bwMode="auto">
          <a:xfrm>
            <a:off x="5166361" y="2335805"/>
            <a:ext cx="2039478" cy="2804438"/>
          </a:xfrm>
          <a:custGeom>
            <a:avLst/>
            <a:gdLst>
              <a:gd name="T0" fmla="*/ 665 w 680"/>
              <a:gd name="T1" fmla="*/ 247 h 936"/>
              <a:gd name="T2" fmla="*/ 596 w 680"/>
              <a:gd name="T3" fmla="*/ 194 h 936"/>
              <a:gd name="T4" fmla="*/ 532 w 680"/>
              <a:gd name="T5" fmla="*/ 128 h 936"/>
              <a:gd name="T6" fmla="*/ 460 w 680"/>
              <a:gd name="T7" fmla="*/ 62 h 936"/>
              <a:gd name="T8" fmla="*/ 259 w 680"/>
              <a:gd name="T9" fmla="*/ 100 h 936"/>
              <a:gd name="T10" fmla="*/ 202 w 680"/>
              <a:gd name="T11" fmla="*/ 151 h 936"/>
              <a:gd name="T12" fmla="*/ 100 w 680"/>
              <a:gd name="T13" fmla="*/ 207 h 936"/>
              <a:gd name="T14" fmla="*/ 110 w 680"/>
              <a:gd name="T15" fmla="*/ 417 h 936"/>
              <a:gd name="T16" fmla="*/ 235 w 680"/>
              <a:gd name="T17" fmla="*/ 469 h 936"/>
              <a:gd name="T18" fmla="*/ 319 w 680"/>
              <a:gd name="T19" fmla="*/ 471 h 936"/>
              <a:gd name="T20" fmla="*/ 280 w 680"/>
              <a:gd name="T21" fmla="*/ 727 h 936"/>
              <a:gd name="T22" fmla="*/ 186 w 680"/>
              <a:gd name="T23" fmla="*/ 634 h 936"/>
              <a:gd name="T24" fmla="*/ 227 w 680"/>
              <a:gd name="T25" fmla="*/ 625 h 936"/>
              <a:gd name="T26" fmla="*/ 262 w 680"/>
              <a:gd name="T27" fmla="*/ 560 h 936"/>
              <a:gd name="T28" fmla="*/ 241 w 680"/>
              <a:gd name="T29" fmla="*/ 531 h 936"/>
              <a:gd name="T30" fmla="*/ 209 w 680"/>
              <a:gd name="T31" fmla="*/ 512 h 936"/>
              <a:gd name="T32" fmla="*/ 184 w 680"/>
              <a:gd name="T33" fmla="*/ 480 h 936"/>
              <a:gd name="T34" fmla="*/ 143 w 680"/>
              <a:gd name="T35" fmla="*/ 455 h 936"/>
              <a:gd name="T36" fmla="*/ 100 w 680"/>
              <a:gd name="T37" fmla="*/ 495 h 936"/>
              <a:gd name="T38" fmla="*/ 68 w 680"/>
              <a:gd name="T39" fmla="*/ 513 h 936"/>
              <a:gd name="T40" fmla="*/ 0 w 680"/>
              <a:gd name="T41" fmla="*/ 579 h 936"/>
              <a:gd name="T42" fmla="*/ 59 w 680"/>
              <a:gd name="T43" fmla="*/ 617 h 936"/>
              <a:gd name="T44" fmla="*/ 110 w 680"/>
              <a:gd name="T45" fmla="*/ 637 h 936"/>
              <a:gd name="T46" fmla="*/ 215 w 680"/>
              <a:gd name="T47" fmla="*/ 713 h 936"/>
              <a:gd name="T48" fmla="*/ 237 w 680"/>
              <a:gd name="T49" fmla="*/ 726 h 936"/>
              <a:gd name="T50" fmla="*/ 271 w 680"/>
              <a:gd name="T51" fmla="*/ 936 h 936"/>
              <a:gd name="T52" fmla="*/ 340 w 680"/>
              <a:gd name="T53" fmla="*/ 719 h 936"/>
              <a:gd name="T54" fmla="*/ 519 w 680"/>
              <a:gd name="T55" fmla="*/ 412 h 936"/>
              <a:gd name="T56" fmla="*/ 680 w 680"/>
              <a:gd name="T57" fmla="*/ 323 h 936"/>
              <a:gd name="T58" fmla="*/ 153 w 680"/>
              <a:gd name="T59" fmla="*/ 645 h 936"/>
              <a:gd name="T60" fmla="*/ 178 w 680"/>
              <a:gd name="T61" fmla="*/ 669 h 936"/>
              <a:gd name="T62" fmla="*/ 350 w 680"/>
              <a:gd name="T63" fmla="*/ 571 h 936"/>
              <a:gd name="T64" fmla="*/ 369 w 680"/>
              <a:gd name="T65" fmla="*/ 477 h 936"/>
              <a:gd name="T66" fmla="*/ 350 w 680"/>
              <a:gd name="T67" fmla="*/ 571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936">
                <a:moveTo>
                  <a:pt x="662" y="264"/>
                </a:moveTo>
                <a:cubicBezTo>
                  <a:pt x="664" y="259"/>
                  <a:pt x="665" y="253"/>
                  <a:pt x="665" y="247"/>
                </a:cubicBezTo>
                <a:cubicBezTo>
                  <a:pt x="665" y="217"/>
                  <a:pt x="640" y="192"/>
                  <a:pt x="610" y="192"/>
                </a:cubicBezTo>
                <a:cubicBezTo>
                  <a:pt x="605" y="192"/>
                  <a:pt x="600" y="193"/>
                  <a:pt x="596" y="194"/>
                </a:cubicBezTo>
                <a:cubicBezTo>
                  <a:pt x="582" y="169"/>
                  <a:pt x="558" y="151"/>
                  <a:pt x="530" y="144"/>
                </a:cubicBezTo>
                <a:cubicBezTo>
                  <a:pt x="531" y="138"/>
                  <a:pt x="532" y="133"/>
                  <a:pt x="532" y="128"/>
                </a:cubicBezTo>
                <a:cubicBezTo>
                  <a:pt x="532" y="91"/>
                  <a:pt x="502" y="62"/>
                  <a:pt x="466" y="62"/>
                </a:cubicBezTo>
                <a:cubicBezTo>
                  <a:pt x="464" y="62"/>
                  <a:pt x="462" y="62"/>
                  <a:pt x="460" y="62"/>
                </a:cubicBezTo>
                <a:cubicBezTo>
                  <a:pt x="444" y="25"/>
                  <a:pt x="407" y="0"/>
                  <a:pt x="364" y="0"/>
                </a:cubicBezTo>
                <a:cubicBezTo>
                  <a:pt x="308" y="0"/>
                  <a:pt x="262" y="44"/>
                  <a:pt x="259" y="100"/>
                </a:cubicBezTo>
                <a:cubicBezTo>
                  <a:pt x="258" y="100"/>
                  <a:pt x="258" y="100"/>
                  <a:pt x="257" y="100"/>
                </a:cubicBezTo>
                <a:cubicBezTo>
                  <a:pt x="227" y="100"/>
                  <a:pt x="204" y="123"/>
                  <a:pt x="202" y="151"/>
                </a:cubicBezTo>
                <a:cubicBezTo>
                  <a:pt x="194" y="148"/>
                  <a:pt x="185" y="147"/>
                  <a:pt x="176" y="147"/>
                </a:cubicBezTo>
                <a:cubicBezTo>
                  <a:pt x="139" y="147"/>
                  <a:pt x="108" y="172"/>
                  <a:pt x="100" y="207"/>
                </a:cubicBezTo>
                <a:cubicBezTo>
                  <a:pt x="47" y="211"/>
                  <a:pt x="4" y="256"/>
                  <a:pt x="4" y="311"/>
                </a:cubicBezTo>
                <a:cubicBezTo>
                  <a:pt x="4" y="369"/>
                  <a:pt x="52" y="417"/>
                  <a:pt x="110" y="417"/>
                </a:cubicBezTo>
                <a:cubicBezTo>
                  <a:pt x="125" y="417"/>
                  <a:pt x="139" y="413"/>
                  <a:pt x="152" y="408"/>
                </a:cubicBezTo>
                <a:cubicBezTo>
                  <a:pt x="163" y="443"/>
                  <a:pt x="196" y="469"/>
                  <a:pt x="235" y="469"/>
                </a:cubicBezTo>
                <a:cubicBezTo>
                  <a:pt x="251" y="469"/>
                  <a:pt x="266" y="464"/>
                  <a:pt x="279" y="456"/>
                </a:cubicBezTo>
                <a:cubicBezTo>
                  <a:pt x="292" y="463"/>
                  <a:pt x="305" y="467"/>
                  <a:pt x="319" y="471"/>
                </a:cubicBezTo>
                <a:cubicBezTo>
                  <a:pt x="322" y="490"/>
                  <a:pt x="320" y="535"/>
                  <a:pt x="297" y="636"/>
                </a:cubicBezTo>
                <a:cubicBezTo>
                  <a:pt x="289" y="668"/>
                  <a:pt x="284" y="698"/>
                  <a:pt x="280" y="727"/>
                </a:cubicBezTo>
                <a:cubicBezTo>
                  <a:pt x="248" y="715"/>
                  <a:pt x="222" y="701"/>
                  <a:pt x="201" y="686"/>
                </a:cubicBezTo>
                <a:cubicBezTo>
                  <a:pt x="192" y="669"/>
                  <a:pt x="188" y="651"/>
                  <a:pt x="186" y="634"/>
                </a:cubicBezTo>
                <a:cubicBezTo>
                  <a:pt x="193" y="630"/>
                  <a:pt x="199" y="625"/>
                  <a:pt x="205" y="619"/>
                </a:cubicBezTo>
                <a:cubicBezTo>
                  <a:pt x="211" y="623"/>
                  <a:pt x="219" y="625"/>
                  <a:pt x="227" y="625"/>
                </a:cubicBezTo>
                <a:cubicBezTo>
                  <a:pt x="250" y="625"/>
                  <a:pt x="269" y="607"/>
                  <a:pt x="269" y="584"/>
                </a:cubicBezTo>
                <a:cubicBezTo>
                  <a:pt x="269" y="575"/>
                  <a:pt x="266" y="567"/>
                  <a:pt x="262" y="560"/>
                </a:cubicBezTo>
                <a:cubicBezTo>
                  <a:pt x="263" y="558"/>
                  <a:pt x="263" y="556"/>
                  <a:pt x="263" y="553"/>
                </a:cubicBezTo>
                <a:cubicBezTo>
                  <a:pt x="263" y="541"/>
                  <a:pt x="253" y="531"/>
                  <a:pt x="241" y="531"/>
                </a:cubicBezTo>
                <a:cubicBezTo>
                  <a:pt x="239" y="531"/>
                  <a:pt x="237" y="532"/>
                  <a:pt x="236" y="532"/>
                </a:cubicBezTo>
                <a:cubicBezTo>
                  <a:pt x="230" y="522"/>
                  <a:pt x="220" y="515"/>
                  <a:pt x="209" y="512"/>
                </a:cubicBezTo>
                <a:cubicBezTo>
                  <a:pt x="210" y="510"/>
                  <a:pt x="210" y="508"/>
                  <a:pt x="210" y="506"/>
                </a:cubicBezTo>
                <a:cubicBezTo>
                  <a:pt x="210" y="491"/>
                  <a:pt x="198" y="480"/>
                  <a:pt x="184" y="480"/>
                </a:cubicBezTo>
                <a:cubicBezTo>
                  <a:pt x="183" y="480"/>
                  <a:pt x="182" y="480"/>
                  <a:pt x="182" y="480"/>
                </a:cubicBezTo>
                <a:cubicBezTo>
                  <a:pt x="175" y="465"/>
                  <a:pt x="160" y="455"/>
                  <a:pt x="143" y="455"/>
                </a:cubicBezTo>
                <a:cubicBezTo>
                  <a:pt x="121" y="455"/>
                  <a:pt x="103" y="473"/>
                  <a:pt x="102" y="495"/>
                </a:cubicBezTo>
                <a:cubicBezTo>
                  <a:pt x="101" y="495"/>
                  <a:pt x="101" y="495"/>
                  <a:pt x="100" y="495"/>
                </a:cubicBezTo>
                <a:cubicBezTo>
                  <a:pt x="89" y="495"/>
                  <a:pt x="79" y="504"/>
                  <a:pt x="79" y="515"/>
                </a:cubicBezTo>
                <a:cubicBezTo>
                  <a:pt x="76" y="514"/>
                  <a:pt x="72" y="513"/>
                  <a:pt x="68" y="513"/>
                </a:cubicBezTo>
                <a:cubicBezTo>
                  <a:pt x="54" y="513"/>
                  <a:pt x="41" y="524"/>
                  <a:pt x="38" y="537"/>
                </a:cubicBezTo>
                <a:cubicBezTo>
                  <a:pt x="17" y="539"/>
                  <a:pt x="0" y="557"/>
                  <a:pt x="0" y="579"/>
                </a:cubicBezTo>
                <a:cubicBezTo>
                  <a:pt x="0" y="602"/>
                  <a:pt x="19" y="621"/>
                  <a:pt x="42" y="621"/>
                </a:cubicBezTo>
                <a:cubicBezTo>
                  <a:pt x="48" y="621"/>
                  <a:pt x="54" y="620"/>
                  <a:pt x="59" y="617"/>
                </a:cubicBezTo>
                <a:cubicBezTo>
                  <a:pt x="63" y="631"/>
                  <a:pt x="76" y="642"/>
                  <a:pt x="92" y="642"/>
                </a:cubicBezTo>
                <a:cubicBezTo>
                  <a:pt x="98" y="642"/>
                  <a:pt x="104" y="640"/>
                  <a:pt x="110" y="637"/>
                </a:cubicBezTo>
                <a:cubicBezTo>
                  <a:pt x="119" y="641"/>
                  <a:pt x="130" y="644"/>
                  <a:pt x="142" y="645"/>
                </a:cubicBezTo>
                <a:cubicBezTo>
                  <a:pt x="163" y="671"/>
                  <a:pt x="193" y="697"/>
                  <a:pt x="215" y="713"/>
                </a:cubicBezTo>
                <a:cubicBezTo>
                  <a:pt x="220" y="721"/>
                  <a:pt x="219" y="719"/>
                  <a:pt x="216" y="713"/>
                </a:cubicBezTo>
                <a:cubicBezTo>
                  <a:pt x="224" y="719"/>
                  <a:pt x="231" y="723"/>
                  <a:pt x="237" y="726"/>
                </a:cubicBezTo>
                <a:cubicBezTo>
                  <a:pt x="253" y="734"/>
                  <a:pt x="267" y="747"/>
                  <a:pt x="276" y="757"/>
                </a:cubicBezTo>
                <a:cubicBezTo>
                  <a:pt x="263" y="865"/>
                  <a:pt x="271" y="936"/>
                  <a:pt x="271" y="936"/>
                </a:cubicBezTo>
                <a:cubicBezTo>
                  <a:pt x="387" y="936"/>
                  <a:pt x="387" y="936"/>
                  <a:pt x="387" y="936"/>
                </a:cubicBezTo>
                <a:cubicBezTo>
                  <a:pt x="387" y="936"/>
                  <a:pt x="333" y="827"/>
                  <a:pt x="340" y="719"/>
                </a:cubicBezTo>
                <a:cubicBezTo>
                  <a:pt x="345" y="627"/>
                  <a:pt x="411" y="537"/>
                  <a:pt x="440" y="465"/>
                </a:cubicBezTo>
                <a:cubicBezTo>
                  <a:pt x="471" y="453"/>
                  <a:pt x="497" y="435"/>
                  <a:pt x="519" y="412"/>
                </a:cubicBezTo>
                <a:cubicBezTo>
                  <a:pt x="535" y="422"/>
                  <a:pt x="554" y="428"/>
                  <a:pt x="575" y="428"/>
                </a:cubicBezTo>
                <a:cubicBezTo>
                  <a:pt x="633" y="428"/>
                  <a:pt x="680" y="381"/>
                  <a:pt x="680" y="323"/>
                </a:cubicBezTo>
                <a:cubicBezTo>
                  <a:pt x="680" y="301"/>
                  <a:pt x="673" y="281"/>
                  <a:pt x="662" y="264"/>
                </a:cubicBezTo>
                <a:close/>
                <a:moveTo>
                  <a:pt x="153" y="645"/>
                </a:moveTo>
                <a:cubicBezTo>
                  <a:pt x="161" y="644"/>
                  <a:pt x="169" y="642"/>
                  <a:pt x="176" y="639"/>
                </a:cubicBezTo>
                <a:cubicBezTo>
                  <a:pt x="176" y="653"/>
                  <a:pt x="178" y="664"/>
                  <a:pt x="178" y="669"/>
                </a:cubicBezTo>
                <a:cubicBezTo>
                  <a:pt x="168" y="661"/>
                  <a:pt x="160" y="652"/>
                  <a:pt x="153" y="645"/>
                </a:cubicBezTo>
                <a:close/>
                <a:moveTo>
                  <a:pt x="350" y="571"/>
                </a:moveTo>
                <a:cubicBezTo>
                  <a:pt x="350" y="571"/>
                  <a:pt x="358" y="522"/>
                  <a:pt x="358" y="477"/>
                </a:cubicBezTo>
                <a:cubicBezTo>
                  <a:pt x="362" y="477"/>
                  <a:pt x="366" y="477"/>
                  <a:pt x="369" y="477"/>
                </a:cubicBezTo>
                <a:cubicBezTo>
                  <a:pt x="380" y="477"/>
                  <a:pt x="391" y="477"/>
                  <a:pt x="402" y="475"/>
                </a:cubicBezTo>
                <a:cubicBezTo>
                  <a:pt x="387" y="510"/>
                  <a:pt x="366" y="555"/>
                  <a:pt x="350" y="571"/>
                </a:cubicBezTo>
                <a:close/>
              </a:path>
            </a:pathLst>
          </a:custGeom>
          <a:blipFill>
            <a:blip r:embed="rId4"/>
            <a:stretch>
              <a:fillRect/>
            </a:stretch>
          </a:blipFill>
          <a:ln>
            <a:noFill/>
          </a:ln>
        </p:spPr>
        <p:txBody>
          <a:bodyPr vert="horz" wrap="square" lIns="68580" tIns="34290" rIns="68580" bIns="34290" numCol="1" anchor="t" anchorCtr="0" compatLnSpc="1"/>
          <a:lstStyle/>
          <a:p>
            <a:endParaRPr lang="id-ID" sz="1350">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250"/>
                                        <p:tgtEl>
                                          <p:spTgt spid="10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down)">
                                      <p:cBhvr>
                                        <p:cTn id="11" dur="250"/>
                                        <p:tgtEl>
                                          <p:spTgt spid="10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1000"/>
                                        <p:tgtEl>
                                          <p:spTgt spid="99"/>
                                        </p:tgtEl>
                                      </p:cBhvr>
                                    </p:animEffect>
                                    <p:anim calcmode="lin" valueType="num">
                                      <p:cBhvr>
                                        <p:cTn id="20" dur="1000" fill="hold"/>
                                        <p:tgtEl>
                                          <p:spTgt spid="99"/>
                                        </p:tgtEl>
                                        <p:attrNameLst>
                                          <p:attrName>ppt_x</p:attrName>
                                        </p:attrNameLst>
                                      </p:cBhvr>
                                      <p:tavLst>
                                        <p:tav tm="0">
                                          <p:val>
                                            <p:strVal val="#ppt_x"/>
                                          </p:val>
                                        </p:tav>
                                        <p:tav tm="100000">
                                          <p:val>
                                            <p:strVal val="#ppt_x"/>
                                          </p:val>
                                        </p:tav>
                                      </p:tavLst>
                                    </p:anim>
                                    <p:anim calcmode="lin" valueType="num">
                                      <p:cBhvr>
                                        <p:cTn id="21" dur="1000" fill="hold"/>
                                        <p:tgtEl>
                                          <p:spTgt spid="9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98"/>
                                        </p:tgtEl>
                                        <p:attrNameLst>
                                          <p:attrName>style.visibility</p:attrName>
                                        </p:attrNameLst>
                                      </p:cBhvr>
                                      <p:to>
                                        <p:strVal val="visible"/>
                                      </p:to>
                                    </p:set>
                                    <p:animEffect transition="in" filter="wipe(up)">
                                      <p:cBhvr>
                                        <p:cTn id="2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animBg="1"/>
      <p:bldP spid="10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962026" y="1240396"/>
            <a:ext cx="7204472" cy="2372915"/>
            <a:chOff x="1282700" y="1928813"/>
            <a:chExt cx="9605963" cy="3163887"/>
          </a:xfrm>
        </p:grpSpPr>
        <p:grpSp>
          <p:nvGrpSpPr>
            <p:cNvPr id="2" name="Group 27"/>
            <p:cNvGrpSpPr>
              <a:grpSpLocks noChangeAspect="1"/>
            </p:cNvGrpSpPr>
            <p:nvPr/>
          </p:nvGrpSpPr>
          <p:grpSpPr bwMode="auto">
            <a:xfrm>
              <a:off x="9055100" y="1928813"/>
              <a:ext cx="1833563" cy="1658938"/>
              <a:chOff x="5587" y="1423"/>
              <a:chExt cx="1176" cy="1064"/>
            </a:xfrm>
            <a:solidFill>
              <a:srgbClr val="20558B"/>
            </a:solidFill>
          </p:grpSpPr>
          <p:sp>
            <p:nvSpPr>
              <p:cNvPr id="3" name="Freeform 28"/>
              <p:cNvSpPr/>
              <p:nvPr/>
            </p:nvSpPr>
            <p:spPr bwMode="auto">
              <a:xfrm>
                <a:off x="6389" y="1721"/>
                <a:ext cx="159" cy="27"/>
              </a:xfrm>
              <a:custGeom>
                <a:avLst/>
                <a:gdLst>
                  <a:gd name="T0" fmla="*/ 0 w 59"/>
                  <a:gd name="T1" fmla="*/ 7 h 10"/>
                  <a:gd name="T2" fmla="*/ 43 w 59"/>
                  <a:gd name="T3" fmla="*/ 1 h 10"/>
                  <a:gd name="T4" fmla="*/ 59 w 59"/>
                  <a:gd name="T5" fmla="*/ 4 h 10"/>
                  <a:gd name="T6" fmla="*/ 7 w 59"/>
                  <a:gd name="T7" fmla="*/ 10 h 10"/>
                  <a:gd name="T8" fmla="*/ 0 w 59"/>
                  <a:gd name="T9" fmla="*/ 7 h 10"/>
                </a:gdLst>
                <a:ahLst/>
                <a:cxnLst>
                  <a:cxn ang="0">
                    <a:pos x="T0" y="T1"/>
                  </a:cxn>
                  <a:cxn ang="0">
                    <a:pos x="T2" y="T3"/>
                  </a:cxn>
                  <a:cxn ang="0">
                    <a:pos x="T4" y="T5"/>
                  </a:cxn>
                  <a:cxn ang="0">
                    <a:pos x="T6" y="T7"/>
                  </a:cxn>
                  <a:cxn ang="0">
                    <a:pos x="T8" y="T9"/>
                  </a:cxn>
                </a:cxnLst>
                <a:rect l="0" t="0" r="r" b="b"/>
                <a:pathLst>
                  <a:path w="59" h="10">
                    <a:moveTo>
                      <a:pt x="0" y="7"/>
                    </a:moveTo>
                    <a:cubicBezTo>
                      <a:pt x="14" y="5"/>
                      <a:pt x="29" y="1"/>
                      <a:pt x="43" y="1"/>
                    </a:cubicBezTo>
                    <a:cubicBezTo>
                      <a:pt x="48" y="0"/>
                      <a:pt x="55" y="1"/>
                      <a:pt x="59" y="4"/>
                    </a:cubicBezTo>
                    <a:cubicBezTo>
                      <a:pt x="42" y="6"/>
                      <a:pt x="25" y="4"/>
                      <a:pt x="7" y="10"/>
                    </a:cubicBezTo>
                    <a:cubicBezTo>
                      <a:pt x="5" y="9"/>
                      <a:pt x="2" y="10"/>
                      <a:pt x="0" y="7"/>
                    </a:cubicBezTo>
                    <a:close/>
                  </a:path>
                </a:pathLst>
              </a:custGeom>
              <a:grpFill/>
              <a:ln w="9525">
                <a:solidFill>
                  <a:srgbClr val="000000"/>
                </a:solidFill>
                <a:round/>
              </a:ln>
            </p:spPr>
            <p:txBody>
              <a:bodyPr vert="horz" wrap="square" lIns="68580" tIns="34290" rIns="68580" bIns="34290" numCol="1" anchor="t" anchorCtr="0" compatLnSpc="1"/>
              <a:lstStyle/>
              <a:p>
                <a:endParaRPr lang="zh-CN" altLang="en-US" sz="1350"/>
              </a:p>
            </p:txBody>
          </p:sp>
          <p:sp>
            <p:nvSpPr>
              <p:cNvPr id="4" name="Freeform 29"/>
              <p:cNvSpPr>
                <a:spLocks noEditPoints="1"/>
              </p:cNvSpPr>
              <p:nvPr/>
            </p:nvSpPr>
            <p:spPr bwMode="auto">
              <a:xfrm>
                <a:off x="6030" y="1925"/>
                <a:ext cx="147" cy="129"/>
              </a:xfrm>
              <a:custGeom>
                <a:avLst/>
                <a:gdLst>
                  <a:gd name="T0" fmla="*/ 49 w 55"/>
                  <a:gd name="T1" fmla="*/ 16 h 48"/>
                  <a:gd name="T2" fmla="*/ 39 w 55"/>
                  <a:gd name="T3" fmla="*/ 42 h 48"/>
                  <a:gd name="T4" fmla="*/ 5 w 55"/>
                  <a:gd name="T5" fmla="*/ 34 h 48"/>
                  <a:gd name="T6" fmla="*/ 17 w 55"/>
                  <a:gd name="T7" fmla="*/ 6 h 48"/>
                  <a:gd name="T8" fmla="*/ 49 w 55"/>
                  <a:gd name="T9" fmla="*/ 16 h 48"/>
                  <a:gd name="T10" fmla="*/ 19 w 55"/>
                  <a:gd name="T11" fmla="*/ 13 h 48"/>
                  <a:gd name="T12" fmla="*/ 19 w 55"/>
                  <a:gd name="T13" fmla="*/ 13 h 48"/>
                  <a:gd name="T14" fmla="*/ 41 w 55"/>
                  <a:gd name="T15" fmla="*/ 18 h 48"/>
                  <a:gd name="T16" fmla="*/ 40 w 55"/>
                  <a:gd name="T17" fmla="*/ 24 h 48"/>
                  <a:gd name="T18" fmla="*/ 29 w 55"/>
                  <a:gd name="T19" fmla="*/ 29 h 48"/>
                  <a:gd name="T20" fmla="*/ 36 w 55"/>
                  <a:gd name="T21" fmla="*/ 38 h 48"/>
                  <a:gd name="T22" fmla="*/ 19 w 55"/>
                  <a:gd name="T23" fmla="*/ 13 h 48"/>
                  <a:gd name="T24" fmla="*/ 32 w 55"/>
                  <a:gd name="T25" fmla="*/ 20 h 48"/>
                  <a:gd name="T26" fmla="*/ 32 w 55"/>
                  <a:gd name="T27" fmla="*/ 20 h 48"/>
                  <a:gd name="T28" fmla="*/ 33 w 55"/>
                  <a:gd name="T29" fmla="*/ 22 h 48"/>
                  <a:gd name="T30" fmla="*/ 37 w 55"/>
                  <a:gd name="T31" fmla="*/ 21 h 48"/>
                  <a:gd name="T32" fmla="*/ 35 w 55"/>
                  <a:gd name="T33" fmla="*/ 19 h 48"/>
                  <a:gd name="T34" fmla="*/ 32 w 55"/>
                  <a:gd name="T35" fmla="*/ 20 h 48"/>
                  <a:gd name="T36" fmla="*/ 17 w 55"/>
                  <a:gd name="T37" fmla="*/ 23 h 48"/>
                  <a:gd name="T38" fmla="*/ 17 w 55"/>
                  <a:gd name="T39" fmla="*/ 23 h 48"/>
                  <a:gd name="T40" fmla="*/ 28 w 55"/>
                  <a:gd name="T41" fmla="*/ 25 h 48"/>
                  <a:gd name="T42" fmla="*/ 17 w 55"/>
                  <a:gd name="T43" fmla="*/ 23 h 48"/>
                  <a:gd name="T44" fmla="*/ 19 w 55"/>
                  <a:gd name="T45" fmla="*/ 36 h 48"/>
                  <a:gd name="T46" fmla="*/ 19 w 55"/>
                  <a:gd name="T47" fmla="*/ 36 h 48"/>
                  <a:gd name="T48" fmla="*/ 31 w 55"/>
                  <a:gd name="T49" fmla="*/ 35 h 48"/>
                  <a:gd name="T50" fmla="*/ 19 w 55"/>
                  <a:gd name="T51" fmla="*/ 36 h 48"/>
                  <a:gd name="T52" fmla="*/ 10 w 55"/>
                  <a:gd name="T53" fmla="*/ 26 h 48"/>
                  <a:gd name="T54" fmla="*/ 10 w 55"/>
                  <a:gd name="T55" fmla="*/ 26 h 48"/>
                  <a:gd name="T56" fmla="*/ 18 w 55"/>
                  <a:gd name="T57" fmla="*/ 29 h 48"/>
                  <a:gd name="T58" fmla="*/ 10 w 55"/>
                  <a:gd name="T59" fmla="*/ 2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 h="48">
                    <a:moveTo>
                      <a:pt x="49" y="16"/>
                    </a:moveTo>
                    <a:cubicBezTo>
                      <a:pt x="49" y="27"/>
                      <a:pt x="48" y="36"/>
                      <a:pt x="39" y="42"/>
                    </a:cubicBezTo>
                    <a:cubicBezTo>
                      <a:pt x="31" y="48"/>
                      <a:pt x="10" y="41"/>
                      <a:pt x="5" y="34"/>
                    </a:cubicBezTo>
                    <a:cubicBezTo>
                      <a:pt x="0" y="25"/>
                      <a:pt x="7" y="11"/>
                      <a:pt x="17" y="6"/>
                    </a:cubicBezTo>
                    <a:cubicBezTo>
                      <a:pt x="28" y="0"/>
                      <a:pt x="41" y="6"/>
                      <a:pt x="49" y="16"/>
                    </a:cubicBezTo>
                    <a:close/>
                    <a:moveTo>
                      <a:pt x="19" y="13"/>
                    </a:moveTo>
                    <a:cubicBezTo>
                      <a:pt x="19" y="13"/>
                      <a:pt x="19" y="13"/>
                      <a:pt x="19" y="13"/>
                    </a:cubicBezTo>
                    <a:cubicBezTo>
                      <a:pt x="26" y="17"/>
                      <a:pt x="34" y="11"/>
                      <a:pt x="41" y="18"/>
                    </a:cubicBezTo>
                    <a:cubicBezTo>
                      <a:pt x="41" y="20"/>
                      <a:pt x="42" y="22"/>
                      <a:pt x="40" y="24"/>
                    </a:cubicBezTo>
                    <a:cubicBezTo>
                      <a:pt x="36" y="26"/>
                      <a:pt x="33" y="24"/>
                      <a:pt x="29" y="29"/>
                    </a:cubicBezTo>
                    <a:cubicBezTo>
                      <a:pt x="34" y="31"/>
                      <a:pt x="37" y="33"/>
                      <a:pt x="36" y="38"/>
                    </a:cubicBezTo>
                    <a:cubicBezTo>
                      <a:pt x="55" y="24"/>
                      <a:pt x="35" y="4"/>
                      <a:pt x="19" y="13"/>
                    </a:cubicBezTo>
                    <a:close/>
                    <a:moveTo>
                      <a:pt x="32" y="20"/>
                    </a:moveTo>
                    <a:cubicBezTo>
                      <a:pt x="32" y="20"/>
                      <a:pt x="32" y="20"/>
                      <a:pt x="32" y="20"/>
                    </a:cubicBezTo>
                    <a:cubicBezTo>
                      <a:pt x="32" y="21"/>
                      <a:pt x="33" y="21"/>
                      <a:pt x="33" y="22"/>
                    </a:cubicBezTo>
                    <a:cubicBezTo>
                      <a:pt x="34" y="21"/>
                      <a:pt x="35" y="22"/>
                      <a:pt x="37" y="21"/>
                    </a:cubicBezTo>
                    <a:cubicBezTo>
                      <a:pt x="36" y="20"/>
                      <a:pt x="36" y="19"/>
                      <a:pt x="35" y="19"/>
                    </a:cubicBezTo>
                    <a:cubicBezTo>
                      <a:pt x="34" y="20"/>
                      <a:pt x="33" y="19"/>
                      <a:pt x="32" y="20"/>
                    </a:cubicBezTo>
                    <a:close/>
                    <a:moveTo>
                      <a:pt x="17" y="23"/>
                    </a:moveTo>
                    <a:cubicBezTo>
                      <a:pt x="17" y="23"/>
                      <a:pt x="17" y="23"/>
                      <a:pt x="17" y="23"/>
                    </a:cubicBezTo>
                    <a:cubicBezTo>
                      <a:pt x="17" y="27"/>
                      <a:pt x="24" y="27"/>
                      <a:pt x="28" y="25"/>
                    </a:cubicBezTo>
                    <a:cubicBezTo>
                      <a:pt x="24" y="22"/>
                      <a:pt x="21" y="21"/>
                      <a:pt x="17" y="23"/>
                    </a:cubicBezTo>
                    <a:close/>
                    <a:moveTo>
                      <a:pt x="19" y="36"/>
                    </a:moveTo>
                    <a:cubicBezTo>
                      <a:pt x="19" y="36"/>
                      <a:pt x="19" y="36"/>
                      <a:pt x="19" y="36"/>
                    </a:cubicBezTo>
                    <a:cubicBezTo>
                      <a:pt x="22" y="37"/>
                      <a:pt x="32" y="42"/>
                      <a:pt x="31" y="35"/>
                    </a:cubicBezTo>
                    <a:cubicBezTo>
                      <a:pt x="27" y="38"/>
                      <a:pt x="20" y="31"/>
                      <a:pt x="19" y="36"/>
                    </a:cubicBezTo>
                    <a:close/>
                    <a:moveTo>
                      <a:pt x="10" y="26"/>
                    </a:moveTo>
                    <a:cubicBezTo>
                      <a:pt x="10" y="26"/>
                      <a:pt x="10" y="26"/>
                      <a:pt x="10" y="26"/>
                    </a:cubicBezTo>
                    <a:cubicBezTo>
                      <a:pt x="12" y="30"/>
                      <a:pt x="15" y="31"/>
                      <a:pt x="18" y="29"/>
                    </a:cubicBezTo>
                    <a:cubicBezTo>
                      <a:pt x="16" y="27"/>
                      <a:pt x="13" y="26"/>
                      <a:pt x="10" y="26"/>
                    </a:cubicBezTo>
                    <a:close/>
                  </a:path>
                </a:pathLst>
              </a:custGeom>
              <a:grpFill/>
              <a:ln w="9525">
                <a:solidFill>
                  <a:srgbClr val="000000"/>
                </a:solidFill>
                <a:round/>
              </a:ln>
            </p:spPr>
            <p:txBody>
              <a:bodyPr vert="horz" wrap="square" lIns="68580" tIns="34290" rIns="68580" bIns="34290" numCol="1" anchor="t" anchorCtr="0" compatLnSpc="1"/>
              <a:lstStyle/>
              <a:p>
                <a:endParaRPr lang="zh-CN" altLang="en-US" sz="1350"/>
              </a:p>
            </p:txBody>
          </p:sp>
          <p:sp>
            <p:nvSpPr>
              <p:cNvPr id="5" name="Freeform 30"/>
              <p:cNvSpPr>
                <a:spLocks noEditPoints="1"/>
              </p:cNvSpPr>
              <p:nvPr/>
            </p:nvSpPr>
            <p:spPr bwMode="auto">
              <a:xfrm>
                <a:off x="5804" y="1423"/>
                <a:ext cx="959" cy="844"/>
              </a:xfrm>
              <a:custGeom>
                <a:avLst/>
                <a:gdLst>
                  <a:gd name="T0" fmla="*/ 53 w 357"/>
                  <a:gd name="T1" fmla="*/ 252 h 314"/>
                  <a:gd name="T2" fmla="*/ 0 w 357"/>
                  <a:gd name="T3" fmla="*/ 121 h 314"/>
                  <a:gd name="T4" fmla="*/ 356 w 357"/>
                  <a:gd name="T5" fmla="*/ 0 h 314"/>
                  <a:gd name="T6" fmla="*/ 259 w 357"/>
                  <a:gd name="T7" fmla="*/ 218 h 314"/>
                  <a:gd name="T8" fmla="*/ 348 w 357"/>
                  <a:gd name="T9" fmla="*/ 9 h 314"/>
                  <a:gd name="T10" fmla="*/ 345 w 357"/>
                  <a:gd name="T11" fmla="*/ 18 h 314"/>
                  <a:gd name="T12" fmla="*/ 315 w 357"/>
                  <a:gd name="T13" fmla="*/ 24 h 314"/>
                  <a:gd name="T14" fmla="*/ 342 w 357"/>
                  <a:gd name="T15" fmla="*/ 36 h 314"/>
                  <a:gd name="T16" fmla="*/ 312 w 357"/>
                  <a:gd name="T17" fmla="*/ 40 h 314"/>
                  <a:gd name="T18" fmla="*/ 322 w 357"/>
                  <a:gd name="T19" fmla="*/ 48 h 314"/>
                  <a:gd name="T20" fmla="*/ 332 w 357"/>
                  <a:gd name="T21" fmla="*/ 59 h 314"/>
                  <a:gd name="T22" fmla="*/ 293 w 357"/>
                  <a:gd name="T23" fmla="*/ 23 h 314"/>
                  <a:gd name="T24" fmla="*/ 287 w 357"/>
                  <a:gd name="T25" fmla="*/ 22 h 314"/>
                  <a:gd name="T26" fmla="*/ 133 w 357"/>
                  <a:gd name="T27" fmla="*/ 263 h 314"/>
                  <a:gd name="T28" fmla="*/ 188 w 357"/>
                  <a:gd name="T29" fmla="*/ 92 h 314"/>
                  <a:gd name="T30" fmla="*/ 322 w 357"/>
                  <a:gd name="T31" fmla="*/ 67 h 314"/>
                  <a:gd name="T32" fmla="*/ 315 w 357"/>
                  <a:gd name="T33" fmla="*/ 92 h 314"/>
                  <a:gd name="T34" fmla="*/ 295 w 357"/>
                  <a:gd name="T35" fmla="*/ 77 h 314"/>
                  <a:gd name="T36" fmla="*/ 308 w 357"/>
                  <a:gd name="T37" fmla="*/ 89 h 314"/>
                  <a:gd name="T38" fmla="*/ 208 w 357"/>
                  <a:gd name="T39" fmla="*/ 99 h 314"/>
                  <a:gd name="T40" fmla="*/ 204 w 357"/>
                  <a:gd name="T41" fmla="*/ 100 h 314"/>
                  <a:gd name="T42" fmla="*/ 299 w 357"/>
                  <a:gd name="T43" fmla="*/ 87 h 314"/>
                  <a:gd name="T44" fmla="*/ 232 w 357"/>
                  <a:gd name="T45" fmla="*/ 121 h 314"/>
                  <a:gd name="T46" fmla="*/ 232 w 357"/>
                  <a:gd name="T47" fmla="*/ 121 h 314"/>
                  <a:gd name="T48" fmla="*/ 240 w 357"/>
                  <a:gd name="T49" fmla="*/ 146 h 314"/>
                  <a:gd name="T50" fmla="*/ 270 w 357"/>
                  <a:gd name="T51" fmla="*/ 123 h 314"/>
                  <a:gd name="T52" fmla="*/ 212 w 357"/>
                  <a:gd name="T53" fmla="*/ 110 h 314"/>
                  <a:gd name="T54" fmla="*/ 257 w 357"/>
                  <a:gd name="T55" fmla="*/ 138 h 314"/>
                  <a:gd name="T56" fmla="*/ 238 w 357"/>
                  <a:gd name="T57" fmla="*/ 182 h 314"/>
                  <a:gd name="T58" fmla="*/ 251 w 357"/>
                  <a:gd name="T59" fmla="*/ 177 h 314"/>
                  <a:gd name="T60" fmla="*/ 128 w 357"/>
                  <a:gd name="T61" fmla="*/ 66 h 314"/>
                  <a:gd name="T62" fmla="*/ 144 w 357"/>
                  <a:gd name="T63" fmla="*/ 76 h 314"/>
                  <a:gd name="T64" fmla="*/ 232 w 357"/>
                  <a:gd name="T65" fmla="*/ 220 h 314"/>
                  <a:gd name="T66" fmla="*/ 74 w 357"/>
                  <a:gd name="T67" fmla="*/ 80 h 314"/>
                  <a:gd name="T68" fmla="*/ 91 w 357"/>
                  <a:gd name="T69" fmla="*/ 66 h 314"/>
                  <a:gd name="T70" fmla="*/ 248 w 357"/>
                  <a:gd name="T71" fmla="*/ 237 h 314"/>
                  <a:gd name="T72" fmla="*/ 219 w 357"/>
                  <a:gd name="T73" fmla="*/ 216 h 314"/>
                  <a:gd name="T74" fmla="*/ 225 w 357"/>
                  <a:gd name="T75" fmla="*/ 228 h 314"/>
                  <a:gd name="T76" fmla="*/ 231 w 357"/>
                  <a:gd name="T77" fmla="*/ 223 h 314"/>
                  <a:gd name="T78" fmla="*/ 116 w 357"/>
                  <a:gd name="T79" fmla="*/ 92 h 314"/>
                  <a:gd name="T80" fmla="*/ 225 w 357"/>
                  <a:gd name="T81" fmla="*/ 250 h 314"/>
                  <a:gd name="T82" fmla="*/ 60 w 357"/>
                  <a:gd name="T83" fmla="*/ 75 h 314"/>
                  <a:gd name="T84" fmla="*/ 94 w 357"/>
                  <a:gd name="T85" fmla="*/ 103 h 314"/>
                  <a:gd name="T86" fmla="*/ 220 w 357"/>
                  <a:gd name="T87" fmla="*/ 234 h 314"/>
                  <a:gd name="T88" fmla="*/ 222 w 357"/>
                  <a:gd name="T89" fmla="*/ 238 h 314"/>
                  <a:gd name="T90" fmla="*/ 62 w 357"/>
                  <a:gd name="T91" fmla="*/ 90 h 314"/>
                  <a:gd name="T92" fmla="*/ 49 w 357"/>
                  <a:gd name="T93" fmla="*/ 95 h 314"/>
                  <a:gd name="T94" fmla="*/ 228 w 357"/>
                  <a:gd name="T95" fmla="*/ 263 h 314"/>
                  <a:gd name="T96" fmla="*/ 221 w 357"/>
                  <a:gd name="T97" fmla="*/ 250 h 314"/>
                  <a:gd name="T98" fmla="*/ 237 w 357"/>
                  <a:gd name="T99" fmla="*/ 266 h 314"/>
                  <a:gd name="T100" fmla="*/ 214 w 357"/>
                  <a:gd name="T101" fmla="*/ 265 h 314"/>
                  <a:gd name="T102" fmla="*/ 122 w 357"/>
                  <a:gd name="T103" fmla="*/ 286 h 314"/>
                  <a:gd name="T104" fmla="*/ 218 w 357"/>
                  <a:gd name="T105" fmla="*/ 259 h 314"/>
                  <a:gd name="T106" fmla="*/ 48 w 357"/>
                  <a:gd name="T107" fmla="*/ 100 h 314"/>
                  <a:gd name="T108" fmla="*/ 230 w 357"/>
                  <a:gd name="T109" fmla="*/ 269 h 314"/>
                  <a:gd name="T110" fmla="*/ 49 w 357"/>
                  <a:gd name="T111" fmla="*/ 106 h 314"/>
                  <a:gd name="T112" fmla="*/ 153 w 357"/>
                  <a:gd name="T113" fmla="*/ 236 h 314"/>
                  <a:gd name="T114" fmla="*/ 37 w 357"/>
                  <a:gd name="T115" fmla="*/ 171 h 314"/>
                  <a:gd name="T116" fmla="*/ 144 w 357"/>
                  <a:gd name="T117" fmla="*/ 255 h 314"/>
                  <a:gd name="T118" fmla="*/ 126 w 357"/>
                  <a:gd name="T119" fmla="*/ 249 h 314"/>
                  <a:gd name="T120" fmla="*/ 53 w 357"/>
                  <a:gd name="T121" fmla="*/ 24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314">
                    <a:moveTo>
                      <a:pt x="200" y="314"/>
                    </a:moveTo>
                    <a:cubicBezTo>
                      <a:pt x="196" y="310"/>
                      <a:pt x="201" y="306"/>
                      <a:pt x="204" y="303"/>
                    </a:cubicBezTo>
                    <a:cubicBezTo>
                      <a:pt x="209" y="278"/>
                      <a:pt x="207" y="253"/>
                      <a:pt x="200" y="227"/>
                    </a:cubicBezTo>
                    <a:cubicBezTo>
                      <a:pt x="167" y="252"/>
                      <a:pt x="138" y="281"/>
                      <a:pt x="105" y="306"/>
                    </a:cubicBezTo>
                    <a:cubicBezTo>
                      <a:pt x="92" y="303"/>
                      <a:pt x="85" y="288"/>
                      <a:pt x="76" y="277"/>
                    </a:cubicBezTo>
                    <a:cubicBezTo>
                      <a:pt x="69" y="268"/>
                      <a:pt x="60" y="260"/>
                      <a:pt x="53" y="252"/>
                    </a:cubicBezTo>
                    <a:cubicBezTo>
                      <a:pt x="37" y="231"/>
                      <a:pt x="24" y="205"/>
                      <a:pt x="6" y="188"/>
                    </a:cubicBezTo>
                    <a:cubicBezTo>
                      <a:pt x="35" y="162"/>
                      <a:pt x="70" y="135"/>
                      <a:pt x="101" y="111"/>
                    </a:cubicBezTo>
                    <a:cubicBezTo>
                      <a:pt x="96" y="107"/>
                      <a:pt x="88" y="110"/>
                      <a:pt x="82" y="110"/>
                    </a:cubicBezTo>
                    <a:cubicBezTo>
                      <a:pt x="76" y="110"/>
                      <a:pt x="69" y="111"/>
                      <a:pt x="63" y="111"/>
                    </a:cubicBezTo>
                    <a:cubicBezTo>
                      <a:pt x="50" y="112"/>
                      <a:pt x="35" y="112"/>
                      <a:pt x="23" y="117"/>
                    </a:cubicBezTo>
                    <a:cubicBezTo>
                      <a:pt x="15" y="120"/>
                      <a:pt x="9" y="128"/>
                      <a:pt x="0" y="121"/>
                    </a:cubicBezTo>
                    <a:cubicBezTo>
                      <a:pt x="28" y="83"/>
                      <a:pt x="64" y="63"/>
                      <a:pt x="102" y="58"/>
                    </a:cubicBezTo>
                    <a:cubicBezTo>
                      <a:pt x="113" y="57"/>
                      <a:pt x="126" y="57"/>
                      <a:pt x="138" y="58"/>
                    </a:cubicBezTo>
                    <a:cubicBezTo>
                      <a:pt x="149" y="58"/>
                      <a:pt x="162" y="61"/>
                      <a:pt x="172" y="58"/>
                    </a:cubicBezTo>
                    <a:cubicBezTo>
                      <a:pt x="180" y="55"/>
                      <a:pt x="188" y="49"/>
                      <a:pt x="195" y="46"/>
                    </a:cubicBezTo>
                    <a:cubicBezTo>
                      <a:pt x="233" y="28"/>
                      <a:pt x="270" y="15"/>
                      <a:pt x="308" y="9"/>
                    </a:cubicBezTo>
                    <a:cubicBezTo>
                      <a:pt x="324" y="6"/>
                      <a:pt x="340" y="5"/>
                      <a:pt x="356" y="0"/>
                    </a:cubicBezTo>
                    <a:cubicBezTo>
                      <a:pt x="357" y="1"/>
                      <a:pt x="357" y="2"/>
                      <a:pt x="357" y="3"/>
                    </a:cubicBezTo>
                    <a:cubicBezTo>
                      <a:pt x="355" y="20"/>
                      <a:pt x="347" y="35"/>
                      <a:pt x="341" y="52"/>
                    </a:cubicBezTo>
                    <a:cubicBezTo>
                      <a:pt x="339" y="58"/>
                      <a:pt x="339" y="64"/>
                      <a:pt x="337" y="69"/>
                    </a:cubicBezTo>
                    <a:cubicBezTo>
                      <a:pt x="323" y="103"/>
                      <a:pt x="294" y="131"/>
                      <a:pt x="264" y="164"/>
                    </a:cubicBezTo>
                    <a:cubicBezTo>
                      <a:pt x="263" y="173"/>
                      <a:pt x="265" y="182"/>
                      <a:pt x="264" y="191"/>
                    </a:cubicBezTo>
                    <a:cubicBezTo>
                      <a:pt x="263" y="200"/>
                      <a:pt x="260" y="209"/>
                      <a:pt x="259" y="218"/>
                    </a:cubicBezTo>
                    <a:cubicBezTo>
                      <a:pt x="257" y="226"/>
                      <a:pt x="254" y="236"/>
                      <a:pt x="251" y="245"/>
                    </a:cubicBezTo>
                    <a:cubicBezTo>
                      <a:pt x="245" y="263"/>
                      <a:pt x="236" y="277"/>
                      <a:pt x="221" y="296"/>
                    </a:cubicBezTo>
                    <a:cubicBezTo>
                      <a:pt x="216" y="303"/>
                      <a:pt x="209" y="314"/>
                      <a:pt x="200" y="314"/>
                    </a:cubicBezTo>
                    <a:close/>
                    <a:moveTo>
                      <a:pt x="339" y="10"/>
                    </a:moveTo>
                    <a:cubicBezTo>
                      <a:pt x="339" y="10"/>
                      <a:pt x="339" y="10"/>
                      <a:pt x="339" y="10"/>
                    </a:cubicBezTo>
                    <a:cubicBezTo>
                      <a:pt x="342" y="10"/>
                      <a:pt x="345" y="9"/>
                      <a:pt x="348" y="9"/>
                    </a:cubicBezTo>
                    <a:cubicBezTo>
                      <a:pt x="346" y="6"/>
                      <a:pt x="339" y="7"/>
                      <a:pt x="339" y="10"/>
                    </a:cubicBezTo>
                    <a:close/>
                    <a:moveTo>
                      <a:pt x="345" y="18"/>
                    </a:moveTo>
                    <a:cubicBezTo>
                      <a:pt x="345" y="18"/>
                      <a:pt x="345" y="18"/>
                      <a:pt x="345" y="18"/>
                    </a:cubicBezTo>
                    <a:cubicBezTo>
                      <a:pt x="345" y="18"/>
                      <a:pt x="346" y="18"/>
                      <a:pt x="347" y="19"/>
                    </a:cubicBezTo>
                    <a:cubicBezTo>
                      <a:pt x="349" y="18"/>
                      <a:pt x="350" y="16"/>
                      <a:pt x="349" y="14"/>
                    </a:cubicBezTo>
                    <a:cubicBezTo>
                      <a:pt x="347" y="15"/>
                      <a:pt x="345" y="17"/>
                      <a:pt x="345" y="18"/>
                    </a:cubicBezTo>
                    <a:close/>
                    <a:moveTo>
                      <a:pt x="325" y="14"/>
                    </a:moveTo>
                    <a:cubicBezTo>
                      <a:pt x="325" y="14"/>
                      <a:pt x="325" y="14"/>
                      <a:pt x="325" y="14"/>
                    </a:cubicBezTo>
                    <a:cubicBezTo>
                      <a:pt x="328" y="16"/>
                      <a:pt x="331" y="17"/>
                      <a:pt x="335" y="16"/>
                    </a:cubicBezTo>
                    <a:cubicBezTo>
                      <a:pt x="332" y="13"/>
                      <a:pt x="329" y="13"/>
                      <a:pt x="325" y="14"/>
                    </a:cubicBezTo>
                    <a:close/>
                    <a:moveTo>
                      <a:pt x="315" y="24"/>
                    </a:moveTo>
                    <a:cubicBezTo>
                      <a:pt x="315" y="24"/>
                      <a:pt x="315" y="24"/>
                      <a:pt x="315" y="24"/>
                    </a:cubicBezTo>
                    <a:cubicBezTo>
                      <a:pt x="323" y="26"/>
                      <a:pt x="331" y="29"/>
                      <a:pt x="339" y="28"/>
                    </a:cubicBezTo>
                    <a:cubicBezTo>
                      <a:pt x="332" y="24"/>
                      <a:pt x="320" y="21"/>
                      <a:pt x="315" y="24"/>
                    </a:cubicBezTo>
                    <a:close/>
                    <a:moveTo>
                      <a:pt x="310" y="33"/>
                    </a:moveTo>
                    <a:cubicBezTo>
                      <a:pt x="310" y="33"/>
                      <a:pt x="310" y="33"/>
                      <a:pt x="310" y="33"/>
                    </a:cubicBezTo>
                    <a:cubicBezTo>
                      <a:pt x="320" y="38"/>
                      <a:pt x="330" y="38"/>
                      <a:pt x="340" y="40"/>
                    </a:cubicBezTo>
                    <a:cubicBezTo>
                      <a:pt x="341" y="39"/>
                      <a:pt x="342" y="38"/>
                      <a:pt x="342" y="36"/>
                    </a:cubicBezTo>
                    <a:cubicBezTo>
                      <a:pt x="331" y="37"/>
                      <a:pt x="321" y="30"/>
                      <a:pt x="310" y="33"/>
                    </a:cubicBezTo>
                    <a:close/>
                    <a:moveTo>
                      <a:pt x="319" y="29"/>
                    </a:moveTo>
                    <a:cubicBezTo>
                      <a:pt x="319" y="29"/>
                      <a:pt x="319" y="29"/>
                      <a:pt x="319" y="29"/>
                    </a:cubicBezTo>
                    <a:cubicBezTo>
                      <a:pt x="322" y="30"/>
                      <a:pt x="325" y="31"/>
                      <a:pt x="328" y="30"/>
                    </a:cubicBezTo>
                    <a:cubicBezTo>
                      <a:pt x="326" y="28"/>
                      <a:pt x="319" y="27"/>
                      <a:pt x="319" y="29"/>
                    </a:cubicBezTo>
                    <a:close/>
                    <a:moveTo>
                      <a:pt x="312" y="40"/>
                    </a:moveTo>
                    <a:cubicBezTo>
                      <a:pt x="312" y="40"/>
                      <a:pt x="312" y="40"/>
                      <a:pt x="312" y="40"/>
                    </a:cubicBezTo>
                    <a:cubicBezTo>
                      <a:pt x="315" y="39"/>
                      <a:pt x="319" y="43"/>
                      <a:pt x="322" y="43"/>
                    </a:cubicBezTo>
                    <a:cubicBezTo>
                      <a:pt x="328" y="45"/>
                      <a:pt x="339" y="46"/>
                      <a:pt x="339" y="42"/>
                    </a:cubicBezTo>
                    <a:cubicBezTo>
                      <a:pt x="330" y="42"/>
                      <a:pt x="318" y="35"/>
                      <a:pt x="312" y="40"/>
                    </a:cubicBezTo>
                    <a:close/>
                    <a:moveTo>
                      <a:pt x="322" y="48"/>
                    </a:moveTo>
                    <a:cubicBezTo>
                      <a:pt x="322" y="48"/>
                      <a:pt x="322" y="48"/>
                      <a:pt x="322" y="48"/>
                    </a:cubicBezTo>
                    <a:cubicBezTo>
                      <a:pt x="327" y="49"/>
                      <a:pt x="332" y="52"/>
                      <a:pt x="337" y="50"/>
                    </a:cubicBezTo>
                    <a:cubicBezTo>
                      <a:pt x="333" y="48"/>
                      <a:pt x="324" y="44"/>
                      <a:pt x="322" y="48"/>
                    </a:cubicBezTo>
                    <a:close/>
                    <a:moveTo>
                      <a:pt x="325" y="61"/>
                    </a:moveTo>
                    <a:cubicBezTo>
                      <a:pt x="325" y="61"/>
                      <a:pt x="325" y="61"/>
                      <a:pt x="325" y="61"/>
                    </a:cubicBezTo>
                    <a:cubicBezTo>
                      <a:pt x="327" y="61"/>
                      <a:pt x="328" y="61"/>
                      <a:pt x="329" y="63"/>
                    </a:cubicBezTo>
                    <a:cubicBezTo>
                      <a:pt x="331" y="61"/>
                      <a:pt x="333" y="60"/>
                      <a:pt x="332" y="59"/>
                    </a:cubicBezTo>
                    <a:cubicBezTo>
                      <a:pt x="330" y="60"/>
                      <a:pt x="325" y="58"/>
                      <a:pt x="325" y="61"/>
                    </a:cubicBezTo>
                    <a:close/>
                    <a:moveTo>
                      <a:pt x="293" y="23"/>
                    </a:moveTo>
                    <a:cubicBezTo>
                      <a:pt x="293" y="23"/>
                      <a:pt x="293" y="23"/>
                      <a:pt x="293" y="23"/>
                    </a:cubicBezTo>
                    <a:cubicBezTo>
                      <a:pt x="297" y="28"/>
                      <a:pt x="295" y="32"/>
                      <a:pt x="300" y="36"/>
                    </a:cubicBezTo>
                    <a:cubicBezTo>
                      <a:pt x="301" y="32"/>
                      <a:pt x="300" y="30"/>
                      <a:pt x="306" y="29"/>
                    </a:cubicBezTo>
                    <a:cubicBezTo>
                      <a:pt x="299" y="28"/>
                      <a:pt x="298" y="21"/>
                      <a:pt x="293" y="23"/>
                    </a:cubicBezTo>
                    <a:close/>
                    <a:moveTo>
                      <a:pt x="304" y="42"/>
                    </a:moveTo>
                    <a:cubicBezTo>
                      <a:pt x="304" y="42"/>
                      <a:pt x="304" y="42"/>
                      <a:pt x="304" y="42"/>
                    </a:cubicBezTo>
                    <a:cubicBezTo>
                      <a:pt x="308" y="46"/>
                      <a:pt x="312" y="56"/>
                      <a:pt x="317" y="54"/>
                    </a:cubicBezTo>
                    <a:cubicBezTo>
                      <a:pt x="318" y="48"/>
                      <a:pt x="309" y="48"/>
                      <a:pt x="311" y="41"/>
                    </a:cubicBezTo>
                    <a:cubicBezTo>
                      <a:pt x="308" y="42"/>
                      <a:pt x="306" y="39"/>
                      <a:pt x="304" y="42"/>
                    </a:cubicBezTo>
                    <a:close/>
                    <a:moveTo>
                      <a:pt x="287" y="22"/>
                    </a:moveTo>
                    <a:cubicBezTo>
                      <a:pt x="287" y="22"/>
                      <a:pt x="287" y="22"/>
                      <a:pt x="287" y="22"/>
                    </a:cubicBezTo>
                    <a:cubicBezTo>
                      <a:pt x="267" y="27"/>
                      <a:pt x="249" y="36"/>
                      <a:pt x="229" y="42"/>
                    </a:cubicBezTo>
                    <a:cubicBezTo>
                      <a:pt x="221" y="45"/>
                      <a:pt x="212" y="47"/>
                      <a:pt x="204" y="51"/>
                    </a:cubicBezTo>
                    <a:cubicBezTo>
                      <a:pt x="139" y="80"/>
                      <a:pt x="84" y="137"/>
                      <a:pt x="21" y="189"/>
                    </a:cubicBezTo>
                    <a:cubicBezTo>
                      <a:pt x="42" y="219"/>
                      <a:pt x="74" y="256"/>
                      <a:pt x="103" y="289"/>
                    </a:cubicBezTo>
                    <a:cubicBezTo>
                      <a:pt x="114" y="283"/>
                      <a:pt x="128" y="268"/>
                      <a:pt x="133" y="263"/>
                    </a:cubicBezTo>
                    <a:cubicBezTo>
                      <a:pt x="127" y="260"/>
                      <a:pt x="119" y="254"/>
                      <a:pt x="118" y="246"/>
                    </a:cubicBezTo>
                    <a:cubicBezTo>
                      <a:pt x="124" y="230"/>
                      <a:pt x="144" y="220"/>
                      <a:pt x="155" y="231"/>
                    </a:cubicBezTo>
                    <a:cubicBezTo>
                      <a:pt x="159" y="236"/>
                      <a:pt x="156" y="240"/>
                      <a:pt x="161" y="244"/>
                    </a:cubicBezTo>
                    <a:cubicBezTo>
                      <a:pt x="202" y="214"/>
                      <a:pt x="229" y="182"/>
                      <a:pt x="263" y="151"/>
                    </a:cubicBezTo>
                    <a:cubicBezTo>
                      <a:pt x="255" y="143"/>
                      <a:pt x="246" y="159"/>
                      <a:pt x="239" y="156"/>
                    </a:cubicBezTo>
                    <a:cubicBezTo>
                      <a:pt x="220" y="137"/>
                      <a:pt x="205" y="106"/>
                      <a:pt x="188" y="92"/>
                    </a:cubicBezTo>
                    <a:cubicBezTo>
                      <a:pt x="194" y="88"/>
                      <a:pt x="182" y="84"/>
                      <a:pt x="186" y="81"/>
                    </a:cubicBezTo>
                    <a:cubicBezTo>
                      <a:pt x="200" y="70"/>
                      <a:pt x="218" y="60"/>
                      <a:pt x="232" y="54"/>
                    </a:cubicBezTo>
                    <a:cubicBezTo>
                      <a:pt x="246" y="47"/>
                      <a:pt x="258" y="45"/>
                      <a:pt x="268" y="40"/>
                    </a:cubicBezTo>
                    <a:cubicBezTo>
                      <a:pt x="276" y="51"/>
                      <a:pt x="289" y="60"/>
                      <a:pt x="297" y="70"/>
                    </a:cubicBezTo>
                    <a:cubicBezTo>
                      <a:pt x="301" y="76"/>
                      <a:pt x="302" y="83"/>
                      <a:pt x="308" y="84"/>
                    </a:cubicBezTo>
                    <a:cubicBezTo>
                      <a:pt x="316" y="81"/>
                      <a:pt x="315" y="72"/>
                      <a:pt x="322" y="67"/>
                    </a:cubicBezTo>
                    <a:cubicBezTo>
                      <a:pt x="307" y="53"/>
                      <a:pt x="295" y="39"/>
                      <a:pt x="287" y="22"/>
                    </a:cubicBezTo>
                    <a:close/>
                    <a:moveTo>
                      <a:pt x="315" y="92"/>
                    </a:moveTo>
                    <a:cubicBezTo>
                      <a:pt x="315" y="92"/>
                      <a:pt x="315" y="92"/>
                      <a:pt x="315" y="92"/>
                    </a:cubicBezTo>
                    <a:cubicBezTo>
                      <a:pt x="311" y="98"/>
                      <a:pt x="304" y="105"/>
                      <a:pt x="305" y="112"/>
                    </a:cubicBezTo>
                    <a:cubicBezTo>
                      <a:pt x="314" y="99"/>
                      <a:pt x="324" y="86"/>
                      <a:pt x="328" y="72"/>
                    </a:cubicBezTo>
                    <a:cubicBezTo>
                      <a:pt x="323" y="78"/>
                      <a:pt x="320" y="85"/>
                      <a:pt x="315" y="92"/>
                    </a:cubicBezTo>
                    <a:close/>
                    <a:moveTo>
                      <a:pt x="271" y="50"/>
                    </a:moveTo>
                    <a:cubicBezTo>
                      <a:pt x="271" y="50"/>
                      <a:pt x="271" y="50"/>
                      <a:pt x="271" y="50"/>
                    </a:cubicBezTo>
                    <a:cubicBezTo>
                      <a:pt x="260" y="47"/>
                      <a:pt x="252" y="51"/>
                      <a:pt x="238" y="57"/>
                    </a:cubicBezTo>
                    <a:cubicBezTo>
                      <a:pt x="223" y="65"/>
                      <a:pt x="205" y="71"/>
                      <a:pt x="193" y="85"/>
                    </a:cubicBezTo>
                    <a:cubicBezTo>
                      <a:pt x="201" y="89"/>
                      <a:pt x="210" y="86"/>
                      <a:pt x="218" y="85"/>
                    </a:cubicBezTo>
                    <a:cubicBezTo>
                      <a:pt x="244" y="81"/>
                      <a:pt x="269" y="78"/>
                      <a:pt x="295" y="77"/>
                    </a:cubicBezTo>
                    <a:cubicBezTo>
                      <a:pt x="291" y="66"/>
                      <a:pt x="278" y="61"/>
                      <a:pt x="271" y="50"/>
                    </a:cubicBezTo>
                    <a:close/>
                    <a:moveTo>
                      <a:pt x="270" y="138"/>
                    </a:moveTo>
                    <a:cubicBezTo>
                      <a:pt x="270" y="138"/>
                      <a:pt x="270" y="138"/>
                      <a:pt x="270" y="138"/>
                    </a:cubicBezTo>
                    <a:cubicBezTo>
                      <a:pt x="267" y="141"/>
                      <a:pt x="259" y="141"/>
                      <a:pt x="260" y="147"/>
                    </a:cubicBezTo>
                    <a:cubicBezTo>
                      <a:pt x="267" y="150"/>
                      <a:pt x="273" y="142"/>
                      <a:pt x="277" y="137"/>
                    </a:cubicBezTo>
                    <a:cubicBezTo>
                      <a:pt x="290" y="124"/>
                      <a:pt x="302" y="103"/>
                      <a:pt x="308" y="89"/>
                    </a:cubicBezTo>
                    <a:cubicBezTo>
                      <a:pt x="307" y="88"/>
                      <a:pt x="306" y="87"/>
                      <a:pt x="306" y="86"/>
                    </a:cubicBezTo>
                    <a:cubicBezTo>
                      <a:pt x="297" y="102"/>
                      <a:pt x="284" y="123"/>
                      <a:pt x="270" y="138"/>
                    </a:cubicBezTo>
                    <a:close/>
                    <a:moveTo>
                      <a:pt x="261" y="90"/>
                    </a:moveTo>
                    <a:cubicBezTo>
                      <a:pt x="261" y="90"/>
                      <a:pt x="261" y="90"/>
                      <a:pt x="261" y="90"/>
                    </a:cubicBezTo>
                    <a:cubicBezTo>
                      <a:pt x="245" y="91"/>
                      <a:pt x="228" y="92"/>
                      <a:pt x="212" y="98"/>
                    </a:cubicBezTo>
                    <a:cubicBezTo>
                      <a:pt x="211" y="99"/>
                      <a:pt x="209" y="99"/>
                      <a:pt x="208" y="99"/>
                    </a:cubicBezTo>
                    <a:cubicBezTo>
                      <a:pt x="207" y="98"/>
                      <a:pt x="205" y="96"/>
                      <a:pt x="206" y="95"/>
                    </a:cubicBezTo>
                    <a:cubicBezTo>
                      <a:pt x="226" y="89"/>
                      <a:pt x="249" y="88"/>
                      <a:pt x="268" y="87"/>
                    </a:cubicBezTo>
                    <a:cubicBezTo>
                      <a:pt x="275" y="86"/>
                      <a:pt x="283" y="85"/>
                      <a:pt x="288" y="82"/>
                    </a:cubicBezTo>
                    <a:cubicBezTo>
                      <a:pt x="274" y="82"/>
                      <a:pt x="259" y="82"/>
                      <a:pt x="244" y="84"/>
                    </a:cubicBezTo>
                    <a:cubicBezTo>
                      <a:pt x="229" y="86"/>
                      <a:pt x="213" y="87"/>
                      <a:pt x="199" y="93"/>
                    </a:cubicBezTo>
                    <a:cubicBezTo>
                      <a:pt x="200" y="95"/>
                      <a:pt x="202" y="98"/>
                      <a:pt x="204" y="100"/>
                    </a:cubicBezTo>
                    <a:cubicBezTo>
                      <a:pt x="222" y="100"/>
                      <a:pt x="242" y="97"/>
                      <a:pt x="259" y="95"/>
                    </a:cubicBezTo>
                    <a:cubicBezTo>
                      <a:pt x="266" y="94"/>
                      <a:pt x="273" y="91"/>
                      <a:pt x="278" y="91"/>
                    </a:cubicBezTo>
                    <a:cubicBezTo>
                      <a:pt x="282" y="91"/>
                      <a:pt x="288" y="91"/>
                      <a:pt x="291" y="94"/>
                    </a:cubicBezTo>
                    <a:cubicBezTo>
                      <a:pt x="263" y="95"/>
                      <a:pt x="235" y="102"/>
                      <a:pt x="207" y="103"/>
                    </a:cubicBezTo>
                    <a:cubicBezTo>
                      <a:pt x="224" y="108"/>
                      <a:pt x="251" y="102"/>
                      <a:pt x="272" y="100"/>
                    </a:cubicBezTo>
                    <a:cubicBezTo>
                      <a:pt x="284" y="99"/>
                      <a:pt x="298" y="103"/>
                      <a:pt x="299" y="87"/>
                    </a:cubicBezTo>
                    <a:cubicBezTo>
                      <a:pt x="287" y="86"/>
                      <a:pt x="274" y="88"/>
                      <a:pt x="261" y="90"/>
                    </a:cubicBezTo>
                    <a:close/>
                    <a:moveTo>
                      <a:pt x="227" y="37"/>
                    </a:moveTo>
                    <a:cubicBezTo>
                      <a:pt x="227" y="37"/>
                      <a:pt x="227" y="37"/>
                      <a:pt x="227" y="37"/>
                    </a:cubicBezTo>
                    <a:cubicBezTo>
                      <a:pt x="234" y="34"/>
                      <a:pt x="240" y="32"/>
                      <a:pt x="246" y="30"/>
                    </a:cubicBezTo>
                    <a:cubicBezTo>
                      <a:pt x="241" y="28"/>
                      <a:pt x="230" y="33"/>
                      <a:pt x="227" y="37"/>
                    </a:cubicBezTo>
                    <a:close/>
                    <a:moveTo>
                      <a:pt x="232" y="121"/>
                    </a:moveTo>
                    <a:cubicBezTo>
                      <a:pt x="232" y="121"/>
                      <a:pt x="232" y="121"/>
                      <a:pt x="232" y="121"/>
                    </a:cubicBezTo>
                    <a:cubicBezTo>
                      <a:pt x="247" y="121"/>
                      <a:pt x="263" y="120"/>
                      <a:pt x="276" y="121"/>
                    </a:cubicBezTo>
                    <a:cubicBezTo>
                      <a:pt x="280" y="115"/>
                      <a:pt x="293" y="106"/>
                      <a:pt x="286" y="102"/>
                    </a:cubicBezTo>
                    <a:cubicBezTo>
                      <a:pt x="281" y="101"/>
                      <a:pt x="287" y="105"/>
                      <a:pt x="283" y="107"/>
                    </a:cubicBezTo>
                    <a:cubicBezTo>
                      <a:pt x="260" y="107"/>
                      <a:pt x="237" y="112"/>
                      <a:pt x="214" y="115"/>
                    </a:cubicBezTo>
                    <a:cubicBezTo>
                      <a:pt x="218" y="124"/>
                      <a:pt x="225" y="121"/>
                      <a:pt x="232" y="121"/>
                    </a:cubicBezTo>
                    <a:close/>
                    <a:moveTo>
                      <a:pt x="270" y="123"/>
                    </a:moveTo>
                    <a:cubicBezTo>
                      <a:pt x="270" y="123"/>
                      <a:pt x="270" y="123"/>
                      <a:pt x="270" y="123"/>
                    </a:cubicBezTo>
                    <a:cubicBezTo>
                      <a:pt x="254" y="125"/>
                      <a:pt x="238" y="122"/>
                      <a:pt x="222" y="126"/>
                    </a:cubicBezTo>
                    <a:cubicBezTo>
                      <a:pt x="223" y="130"/>
                      <a:pt x="228" y="135"/>
                      <a:pt x="231" y="139"/>
                    </a:cubicBezTo>
                    <a:cubicBezTo>
                      <a:pt x="235" y="143"/>
                      <a:pt x="239" y="151"/>
                      <a:pt x="243" y="149"/>
                    </a:cubicBezTo>
                    <a:cubicBezTo>
                      <a:pt x="246" y="145"/>
                      <a:pt x="238" y="148"/>
                      <a:pt x="240" y="146"/>
                    </a:cubicBezTo>
                    <a:cubicBezTo>
                      <a:pt x="241" y="144"/>
                      <a:pt x="246" y="147"/>
                      <a:pt x="245" y="143"/>
                    </a:cubicBezTo>
                    <a:cubicBezTo>
                      <a:pt x="242" y="143"/>
                      <a:pt x="239" y="143"/>
                      <a:pt x="236" y="140"/>
                    </a:cubicBezTo>
                    <a:cubicBezTo>
                      <a:pt x="236" y="135"/>
                      <a:pt x="233" y="133"/>
                      <a:pt x="231" y="130"/>
                    </a:cubicBezTo>
                    <a:cubicBezTo>
                      <a:pt x="236" y="130"/>
                      <a:pt x="241" y="128"/>
                      <a:pt x="246" y="128"/>
                    </a:cubicBezTo>
                    <a:cubicBezTo>
                      <a:pt x="254" y="128"/>
                      <a:pt x="264" y="132"/>
                      <a:pt x="272" y="126"/>
                    </a:cubicBezTo>
                    <a:cubicBezTo>
                      <a:pt x="271" y="125"/>
                      <a:pt x="271" y="124"/>
                      <a:pt x="270" y="123"/>
                    </a:cubicBezTo>
                    <a:close/>
                    <a:moveTo>
                      <a:pt x="251" y="133"/>
                    </a:moveTo>
                    <a:cubicBezTo>
                      <a:pt x="251" y="133"/>
                      <a:pt x="251" y="133"/>
                      <a:pt x="251" y="133"/>
                    </a:cubicBezTo>
                    <a:cubicBezTo>
                      <a:pt x="255" y="137"/>
                      <a:pt x="264" y="135"/>
                      <a:pt x="265" y="132"/>
                    </a:cubicBezTo>
                    <a:cubicBezTo>
                      <a:pt x="260" y="134"/>
                      <a:pt x="256" y="130"/>
                      <a:pt x="251" y="133"/>
                    </a:cubicBezTo>
                    <a:close/>
                    <a:moveTo>
                      <a:pt x="212" y="110"/>
                    </a:moveTo>
                    <a:cubicBezTo>
                      <a:pt x="212" y="110"/>
                      <a:pt x="212" y="110"/>
                      <a:pt x="212" y="110"/>
                    </a:cubicBezTo>
                    <a:cubicBezTo>
                      <a:pt x="220" y="110"/>
                      <a:pt x="234" y="110"/>
                      <a:pt x="240" y="107"/>
                    </a:cubicBezTo>
                    <a:cubicBezTo>
                      <a:pt x="231" y="109"/>
                      <a:pt x="218" y="106"/>
                      <a:pt x="212" y="110"/>
                    </a:cubicBezTo>
                    <a:close/>
                    <a:moveTo>
                      <a:pt x="241" y="139"/>
                    </a:moveTo>
                    <a:cubicBezTo>
                      <a:pt x="241" y="139"/>
                      <a:pt x="241" y="139"/>
                      <a:pt x="241" y="139"/>
                    </a:cubicBezTo>
                    <a:cubicBezTo>
                      <a:pt x="246" y="144"/>
                      <a:pt x="252" y="145"/>
                      <a:pt x="258" y="141"/>
                    </a:cubicBezTo>
                    <a:cubicBezTo>
                      <a:pt x="257" y="140"/>
                      <a:pt x="258" y="139"/>
                      <a:pt x="257" y="138"/>
                    </a:cubicBezTo>
                    <a:cubicBezTo>
                      <a:pt x="251" y="140"/>
                      <a:pt x="246" y="136"/>
                      <a:pt x="241" y="139"/>
                    </a:cubicBezTo>
                    <a:close/>
                    <a:moveTo>
                      <a:pt x="256" y="165"/>
                    </a:moveTo>
                    <a:cubicBezTo>
                      <a:pt x="256" y="165"/>
                      <a:pt x="256" y="165"/>
                      <a:pt x="256" y="165"/>
                    </a:cubicBezTo>
                    <a:cubicBezTo>
                      <a:pt x="257" y="164"/>
                      <a:pt x="264" y="159"/>
                      <a:pt x="260" y="160"/>
                    </a:cubicBezTo>
                    <a:cubicBezTo>
                      <a:pt x="259" y="161"/>
                      <a:pt x="252" y="166"/>
                      <a:pt x="256" y="165"/>
                    </a:cubicBezTo>
                    <a:close/>
                    <a:moveTo>
                      <a:pt x="238" y="182"/>
                    </a:moveTo>
                    <a:cubicBezTo>
                      <a:pt x="238" y="182"/>
                      <a:pt x="238" y="182"/>
                      <a:pt x="238" y="182"/>
                    </a:cubicBezTo>
                    <a:cubicBezTo>
                      <a:pt x="240" y="181"/>
                      <a:pt x="256" y="169"/>
                      <a:pt x="251" y="168"/>
                    </a:cubicBezTo>
                    <a:cubicBezTo>
                      <a:pt x="251" y="173"/>
                      <a:pt x="239" y="177"/>
                      <a:pt x="238" y="182"/>
                    </a:cubicBezTo>
                    <a:close/>
                    <a:moveTo>
                      <a:pt x="250" y="179"/>
                    </a:moveTo>
                    <a:cubicBezTo>
                      <a:pt x="250" y="179"/>
                      <a:pt x="250" y="179"/>
                      <a:pt x="250" y="179"/>
                    </a:cubicBezTo>
                    <a:cubicBezTo>
                      <a:pt x="252" y="178"/>
                      <a:pt x="254" y="176"/>
                      <a:pt x="251" y="177"/>
                    </a:cubicBezTo>
                    <a:cubicBezTo>
                      <a:pt x="250" y="178"/>
                      <a:pt x="248" y="180"/>
                      <a:pt x="250" y="179"/>
                    </a:cubicBezTo>
                    <a:close/>
                    <a:moveTo>
                      <a:pt x="128" y="66"/>
                    </a:moveTo>
                    <a:cubicBezTo>
                      <a:pt x="128" y="66"/>
                      <a:pt x="128" y="66"/>
                      <a:pt x="128" y="66"/>
                    </a:cubicBezTo>
                    <a:cubicBezTo>
                      <a:pt x="125" y="64"/>
                      <a:pt x="117" y="63"/>
                      <a:pt x="117" y="66"/>
                    </a:cubicBezTo>
                    <a:cubicBezTo>
                      <a:pt x="129" y="66"/>
                      <a:pt x="141" y="73"/>
                      <a:pt x="153" y="70"/>
                    </a:cubicBezTo>
                    <a:cubicBezTo>
                      <a:pt x="145" y="65"/>
                      <a:pt x="136" y="66"/>
                      <a:pt x="128" y="66"/>
                    </a:cubicBezTo>
                    <a:close/>
                    <a:moveTo>
                      <a:pt x="143" y="73"/>
                    </a:moveTo>
                    <a:cubicBezTo>
                      <a:pt x="143" y="73"/>
                      <a:pt x="143" y="73"/>
                      <a:pt x="143" y="73"/>
                    </a:cubicBezTo>
                    <a:cubicBezTo>
                      <a:pt x="136" y="71"/>
                      <a:pt x="127" y="71"/>
                      <a:pt x="119" y="70"/>
                    </a:cubicBezTo>
                    <a:cubicBezTo>
                      <a:pt x="111" y="69"/>
                      <a:pt x="102" y="65"/>
                      <a:pt x="95" y="70"/>
                    </a:cubicBezTo>
                    <a:cubicBezTo>
                      <a:pt x="103" y="72"/>
                      <a:pt x="112" y="72"/>
                      <a:pt x="120" y="73"/>
                    </a:cubicBezTo>
                    <a:cubicBezTo>
                      <a:pt x="128" y="74"/>
                      <a:pt x="136" y="79"/>
                      <a:pt x="144" y="76"/>
                    </a:cubicBezTo>
                    <a:cubicBezTo>
                      <a:pt x="145" y="75"/>
                      <a:pt x="144" y="74"/>
                      <a:pt x="143" y="73"/>
                    </a:cubicBezTo>
                    <a:close/>
                    <a:moveTo>
                      <a:pt x="232" y="220"/>
                    </a:moveTo>
                    <a:cubicBezTo>
                      <a:pt x="232" y="220"/>
                      <a:pt x="232" y="220"/>
                      <a:pt x="232" y="220"/>
                    </a:cubicBezTo>
                    <a:cubicBezTo>
                      <a:pt x="244" y="219"/>
                      <a:pt x="237" y="202"/>
                      <a:pt x="250" y="199"/>
                    </a:cubicBezTo>
                    <a:cubicBezTo>
                      <a:pt x="249" y="198"/>
                      <a:pt x="250" y="196"/>
                      <a:pt x="248" y="195"/>
                    </a:cubicBezTo>
                    <a:cubicBezTo>
                      <a:pt x="243" y="200"/>
                      <a:pt x="232" y="212"/>
                      <a:pt x="232" y="220"/>
                    </a:cubicBezTo>
                    <a:close/>
                    <a:moveTo>
                      <a:pt x="87" y="74"/>
                    </a:moveTo>
                    <a:cubicBezTo>
                      <a:pt x="87" y="74"/>
                      <a:pt x="87" y="74"/>
                      <a:pt x="87" y="74"/>
                    </a:cubicBezTo>
                    <a:cubicBezTo>
                      <a:pt x="95" y="76"/>
                      <a:pt x="104" y="77"/>
                      <a:pt x="112" y="78"/>
                    </a:cubicBezTo>
                    <a:cubicBezTo>
                      <a:pt x="120" y="80"/>
                      <a:pt x="128" y="84"/>
                      <a:pt x="136" y="81"/>
                    </a:cubicBezTo>
                    <a:cubicBezTo>
                      <a:pt x="121" y="76"/>
                      <a:pt x="101" y="72"/>
                      <a:pt x="87" y="74"/>
                    </a:cubicBezTo>
                    <a:close/>
                    <a:moveTo>
                      <a:pt x="74" y="80"/>
                    </a:moveTo>
                    <a:cubicBezTo>
                      <a:pt x="74" y="80"/>
                      <a:pt x="74" y="80"/>
                      <a:pt x="74" y="80"/>
                    </a:cubicBezTo>
                    <a:cubicBezTo>
                      <a:pt x="82" y="84"/>
                      <a:pt x="92" y="84"/>
                      <a:pt x="101" y="86"/>
                    </a:cubicBezTo>
                    <a:cubicBezTo>
                      <a:pt x="109" y="88"/>
                      <a:pt x="121" y="93"/>
                      <a:pt x="130" y="87"/>
                    </a:cubicBezTo>
                    <a:cubicBezTo>
                      <a:pt x="130" y="86"/>
                      <a:pt x="130" y="85"/>
                      <a:pt x="129" y="84"/>
                    </a:cubicBezTo>
                    <a:cubicBezTo>
                      <a:pt x="110" y="85"/>
                      <a:pt x="92" y="79"/>
                      <a:pt x="74" y="80"/>
                    </a:cubicBezTo>
                    <a:close/>
                    <a:moveTo>
                      <a:pt x="91" y="66"/>
                    </a:moveTo>
                    <a:cubicBezTo>
                      <a:pt x="91" y="66"/>
                      <a:pt x="91" y="66"/>
                      <a:pt x="91" y="66"/>
                    </a:cubicBezTo>
                    <a:cubicBezTo>
                      <a:pt x="96" y="66"/>
                      <a:pt x="100" y="66"/>
                      <a:pt x="105" y="65"/>
                    </a:cubicBezTo>
                    <a:cubicBezTo>
                      <a:pt x="101" y="61"/>
                      <a:pt x="93" y="63"/>
                      <a:pt x="91" y="66"/>
                    </a:cubicBezTo>
                    <a:close/>
                    <a:moveTo>
                      <a:pt x="242" y="254"/>
                    </a:moveTo>
                    <a:cubicBezTo>
                      <a:pt x="242" y="254"/>
                      <a:pt x="242" y="254"/>
                      <a:pt x="242" y="254"/>
                    </a:cubicBezTo>
                    <a:cubicBezTo>
                      <a:pt x="247" y="248"/>
                      <a:pt x="248" y="243"/>
                      <a:pt x="248" y="237"/>
                    </a:cubicBezTo>
                    <a:cubicBezTo>
                      <a:pt x="242" y="242"/>
                      <a:pt x="242" y="248"/>
                      <a:pt x="242" y="254"/>
                    </a:cubicBezTo>
                    <a:close/>
                    <a:moveTo>
                      <a:pt x="219" y="211"/>
                    </a:moveTo>
                    <a:cubicBezTo>
                      <a:pt x="219" y="211"/>
                      <a:pt x="219" y="211"/>
                      <a:pt x="219" y="211"/>
                    </a:cubicBezTo>
                    <a:cubicBezTo>
                      <a:pt x="219" y="211"/>
                      <a:pt x="218" y="212"/>
                      <a:pt x="218" y="212"/>
                    </a:cubicBezTo>
                    <a:cubicBezTo>
                      <a:pt x="218" y="213"/>
                      <a:pt x="218" y="214"/>
                      <a:pt x="217" y="214"/>
                    </a:cubicBezTo>
                    <a:cubicBezTo>
                      <a:pt x="218" y="215"/>
                      <a:pt x="218" y="215"/>
                      <a:pt x="219" y="216"/>
                    </a:cubicBezTo>
                    <a:cubicBezTo>
                      <a:pt x="220" y="215"/>
                      <a:pt x="220" y="215"/>
                      <a:pt x="221" y="216"/>
                    </a:cubicBezTo>
                    <a:cubicBezTo>
                      <a:pt x="221" y="215"/>
                      <a:pt x="222" y="215"/>
                      <a:pt x="222" y="214"/>
                    </a:cubicBezTo>
                    <a:cubicBezTo>
                      <a:pt x="222" y="214"/>
                      <a:pt x="222" y="213"/>
                      <a:pt x="223" y="213"/>
                    </a:cubicBezTo>
                    <a:cubicBezTo>
                      <a:pt x="222" y="212"/>
                      <a:pt x="222" y="212"/>
                      <a:pt x="221" y="211"/>
                    </a:cubicBezTo>
                    <a:cubicBezTo>
                      <a:pt x="220" y="211"/>
                      <a:pt x="220" y="212"/>
                      <a:pt x="219" y="211"/>
                    </a:cubicBezTo>
                    <a:close/>
                    <a:moveTo>
                      <a:pt x="225" y="228"/>
                    </a:moveTo>
                    <a:cubicBezTo>
                      <a:pt x="225" y="228"/>
                      <a:pt x="225" y="228"/>
                      <a:pt x="225" y="228"/>
                    </a:cubicBezTo>
                    <a:cubicBezTo>
                      <a:pt x="227" y="225"/>
                      <a:pt x="232" y="222"/>
                      <a:pt x="227" y="218"/>
                    </a:cubicBezTo>
                    <a:cubicBezTo>
                      <a:pt x="224" y="221"/>
                      <a:pt x="223" y="225"/>
                      <a:pt x="225" y="228"/>
                    </a:cubicBezTo>
                    <a:close/>
                    <a:moveTo>
                      <a:pt x="229" y="229"/>
                    </a:moveTo>
                    <a:cubicBezTo>
                      <a:pt x="229" y="229"/>
                      <a:pt x="229" y="229"/>
                      <a:pt x="229" y="229"/>
                    </a:cubicBezTo>
                    <a:cubicBezTo>
                      <a:pt x="232" y="230"/>
                      <a:pt x="235" y="225"/>
                      <a:pt x="231" y="223"/>
                    </a:cubicBezTo>
                    <a:cubicBezTo>
                      <a:pt x="229" y="225"/>
                      <a:pt x="228" y="227"/>
                      <a:pt x="229" y="229"/>
                    </a:cubicBezTo>
                    <a:close/>
                    <a:moveTo>
                      <a:pt x="97" y="89"/>
                    </a:moveTo>
                    <a:cubicBezTo>
                      <a:pt x="97" y="89"/>
                      <a:pt x="97" y="89"/>
                      <a:pt x="97" y="89"/>
                    </a:cubicBezTo>
                    <a:cubicBezTo>
                      <a:pt x="91" y="88"/>
                      <a:pt x="84" y="86"/>
                      <a:pt x="80" y="90"/>
                    </a:cubicBezTo>
                    <a:cubicBezTo>
                      <a:pt x="86" y="90"/>
                      <a:pt x="93" y="92"/>
                      <a:pt x="100" y="94"/>
                    </a:cubicBezTo>
                    <a:cubicBezTo>
                      <a:pt x="105" y="95"/>
                      <a:pt x="115" y="97"/>
                      <a:pt x="116" y="92"/>
                    </a:cubicBezTo>
                    <a:cubicBezTo>
                      <a:pt x="110" y="93"/>
                      <a:pt x="104" y="90"/>
                      <a:pt x="97" y="89"/>
                    </a:cubicBezTo>
                    <a:close/>
                    <a:moveTo>
                      <a:pt x="225" y="250"/>
                    </a:moveTo>
                    <a:cubicBezTo>
                      <a:pt x="225" y="250"/>
                      <a:pt x="225" y="250"/>
                      <a:pt x="225" y="250"/>
                    </a:cubicBezTo>
                    <a:cubicBezTo>
                      <a:pt x="234" y="245"/>
                      <a:pt x="229" y="238"/>
                      <a:pt x="235" y="232"/>
                    </a:cubicBezTo>
                    <a:cubicBezTo>
                      <a:pt x="234" y="231"/>
                      <a:pt x="233" y="230"/>
                      <a:pt x="232" y="230"/>
                    </a:cubicBezTo>
                    <a:cubicBezTo>
                      <a:pt x="225" y="236"/>
                      <a:pt x="223" y="243"/>
                      <a:pt x="225" y="250"/>
                    </a:cubicBezTo>
                    <a:close/>
                    <a:moveTo>
                      <a:pt x="212" y="220"/>
                    </a:moveTo>
                    <a:cubicBezTo>
                      <a:pt x="212" y="220"/>
                      <a:pt x="212" y="220"/>
                      <a:pt x="212" y="220"/>
                    </a:cubicBezTo>
                    <a:cubicBezTo>
                      <a:pt x="214" y="221"/>
                      <a:pt x="217" y="218"/>
                      <a:pt x="214" y="215"/>
                    </a:cubicBezTo>
                    <a:cubicBezTo>
                      <a:pt x="212" y="217"/>
                      <a:pt x="211" y="219"/>
                      <a:pt x="212" y="220"/>
                    </a:cubicBezTo>
                    <a:close/>
                    <a:moveTo>
                      <a:pt x="60" y="75"/>
                    </a:moveTo>
                    <a:cubicBezTo>
                      <a:pt x="60" y="75"/>
                      <a:pt x="60" y="75"/>
                      <a:pt x="60" y="75"/>
                    </a:cubicBezTo>
                    <a:cubicBezTo>
                      <a:pt x="64" y="77"/>
                      <a:pt x="70" y="78"/>
                      <a:pt x="75" y="78"/>
                    </a:cubicBezTo>
                    <a:cubicBezTo>
                      <a:pt x="80" y="79"/>
                      <a:pt x="87" y="80"/>
                      <a:pt x="90" y="77"/>
                    </a:cubicBezTo>
                    <a:cubicBezTo>
                      <a:pt x="84" y="75"/>
                      <a:pt x="78" y="77"/>
                      <a:pt x="73" y="72"/>
                    </a:cubicBezTo>
                    <a:cubicBezTo>
                      <a:pt x="76" y="67"/>
                      <a:pt x="83" y="73"/>
                      <a:pt x="84" y="66"/>
                    </a:cubicBezTo>
                    <a:cubicBezTo>
                      <a:pt x="76" y="67"/>
                      <a:pt x="68" y="70"/>
                      <a:pt x="60" y="75"/>
                    </a:cubicBezTo>
                    <a:close/>
                    <a:moveTo>
                      <a:pt x="94" y="103"/>
                    </a:moveTo>
                    <a:cubicBezTo>
                      <a:pt x="94" y="103"/>
                      <a:pt x="94" y="103"/>
                      <a:pt x="94" y="103"/>
                    </a:cubicBezTo>
                    <a:cubicBezTo>
                      <a:pt x="99" y="109"/>
                      <a:pt x="114" y="105"/>
                      <a:pt x="111" y="98"/>
                    </a:cubicBezTo>
                    <a:cubicBezTo>
                      <a:pt x="107" y="104"/>
                      <a:pt x="100" y="100"/>
                      <a:pt x="94" y="103"/>
                    </a:cubicBezTo>
                    <a:close/>
                    <a:moveTo>
                      <a:pt x="217" y="237"/>
                    </a:moveTo>
                    <a:cubicBezTo>
                      <a:pt x="217" y="237"/>
                      <a:pt x="217" y="237"/>
                      <a:pt x="217" y="237"/>
                    </a:cubicBezTo>
                    <a:cubicBezTo>
                      <a:pt x="215" y="234"/>
                      <a:pt x="219" y="236"/>
                      <a:pt x="220" y="234"/>
                    </a:cubicBezTo>
                    <a:cubicBezTo>
                      <a:pt x="216" y="231"/>
                      <a:pt x="222" y="228"/>
                      <a:pt x="217" y="225"/>
                    </a:cubicBezTo>
                    <a:cubicBezTo>
                      <a:pt x="215" y="228"/>
                      <a:pt x="213" y="236"/>
                      <a:pt x="217" y="237"/>
                    </a:cubicBezTo>
                    <a:close/>
                    <a:moveTo>
                      <a:pt x="222" y="238"/>
                    </a:moveTo>
                    <a:cubicBezTo>
                      <a:pt x="222" y="238"/>
                      <a:pt x="222" y="238"/>
                      <a:pt x="222" y="238"/>
                    </a:cubicBezTo>
                    <a:cubicBezTo>
                      <a:pt x="225" y="237"/>
                      <a:pt x="226" y="235"/>
                      <a:pt x="224" y="233"/>
                    </a:cubicBezTo>
                    <a:cubicBezTo>
                      <a:pt x="222" y="235"/>
                      <a:pt x="221" y="236"/>
                      <a:pt x="222" y="238"/>
                    </a:cubicBezTo>
                    <a:close/>
                    <a:moveTo>
                      <a:pt x="104" y="96"/>
                    </a:moveTo>
                    <a:cubicBezTo>
                      <a:pt x="104" y="96"/>
                      <a:pt x="104" y="96"/>
                      <a:pt x="104" y="96"/>
                    </a:cubicBezTo>
                    <a:cubicBezTo>
                      <a:pt x="87" y="93"/>
                      <a:pt x="70" y="91"/>
                      <a:pt x="53" y="93"/>
                    </a:cubicBezTo>
                    <a:cubicBezTo>
                      <a:pt x="66" y="97"/>
                      <a:pt x="98" y="99"/>
                      <a:pt x="104" y="96"/>
                    </a:cubicBezTo>
                    <a:close/>
                    <a:moveTo>
                      <a:pt x="62" y="90"/>
                    </a:moveTo>
                    <a:cubicBezTo>
                      <a:pt x="62" y="90"/>
                      <a:pt x="62" y="90"/>
                      <a:pt x="62" y="90"/>
                    </a:cubicBezTo>
                    <a:cubicBezTo>
                      <a:pt x="56" y="86"/>
                      <a:pt x="49" y="88"/>
                      <a:pt x="43" y="84"/>
                    </a:cubicBezTo>
                    <a:cubicBezTo>
                      <a:pt x="28" y="96"/>
                      <a:pt x="22" y="103"/>
                      <a:pt x="12" y="114"/>
                    </a:cubicBezTo>
                    <a:cubicBezTo>
                      <a:pt x="15" y="117"/>
                      <a:pt x="20" y="112"/>
                      <a:pt x="24" y="112"/>
                    </a:cubicBezTo>
                    <a:cubicBezTo>
                      <a:pt x="23" y="110"/>
                      <a:pt x="21" y="107"/>
                      <a:pt x="23" y="106"/>
                    </a:cubicBezTo>
                    <a:cubicBezTo>
                      <a:pt x="27" y="103"/>
                      <a:pt x="31" y="103"/>
                      <a:pt x="35" y="103"/>
                    </a:cubicBezTo>
                    <a:cubicBezTo>
                      <a:pt x="38" y="95"/>
                      <a:pt x="47" y="101"/>
                      <a:pt x="49" y="95"/>
                    </a:cubicBezTo>
                    <a:cubicBezTo>
                      <a:pt x="46" y="95"/>
                      <a:pt x="40" y="95"/>
                      <a:pt x="41" y="91"/>
                    </a:cubicBezTo>
                    <a:cubicBezTo>
                      <a:pt x="48" y="88"/>
                      <a:pt x="54" y="93"/>
                      <a:pt x="62" y="90"/>
                    </a:cubicBezTo>
                    <a:close/>
                    <a:moveTo>
                      <a:pt x="228" y="263"/>
                    </a:moveTo>
                    <a:cubicBezTo>
                      <a:pt x="228" y="263"/>
                      <a:pt x="228" y="263"/>
                      <a:pt x="228" y="263"/>
                    </a:cubicBezTo>
                    <a:cubicBezTo>
                      <a:pt x="231" y="258"/>
                      <a:pt x="233" y="252"/>
                      <a:pt x="233" y="247"/>
                    </a:cubicBezTo>
                    <a:cubicBezTo>
                      <a:pt x="229" y="252"/>
                      <a:pt x="226" y="257"/>
                      <a:pt x="228" y="263"/>
                    </a:cubicBezTo>
                    <a:close/>
                    <a:moveTo>
                      <a:pt x="207" y="231"/>
                    </a:moveTo>
                    <a:cubicBezTo>
                      <a:pt x="207" y="231"/>
                      <a:pt x="207" y="231"/>
                      <a:pt x="207" y="231"/>
                    </a:cubicBezTo>
                    <a:cubicBezTo>
                      <a:pt x="209" y="227"/>
                      <a:pt x="209" y="223"/>
                      <a:pt x="208" y="219"/>
                    </a:cubicBezTo>
                    <a:cubicBezTo>
                      <a:pt x="202" y="223"/>
                      <a:pt x="206" y="227"/>
                      <a:pt x="207" y="231"/>
                    </a:cubicBezTo>
                    <a:close/>
                    <a:moveTo>
                      <a:pt x="221" y="250"/>
                    </a:moveTo>
                    <a:cubicBezTo>
                      <a:pt x="221" y="250"/>
                      <a:pt x="221" y="250"/>
                      <a:pt x="221" y="250"/>
                    </a:cubicBezTo>
                    <a:cubicBezTo>
                      <a:pt x="221" y="247"/>
                      <a:pt x="223" y="244"/>
                      <a:pt x="222" y="241"/>
                    </a:cubicBezTo>
                    <a:cubicBezTo>
                      <a:pt x="219" y="244"/>
                      <a:pt x="217" y="250"/>
                      <a:pt x="221" y="250"/>
                    </a:cubicBezTo>
                    <a:close/>
                    <a:moveTo>
                      <a:pt x="237" y="266"/>
                    </a:moveTo>
                    <a:cubicBezTo>
                      <a:pt x="237" y="266"/>
                      <a:pt x="237" y="266"/>
                      <a:pt x="237" y="266"/>
                    </a:cubicBezTo>
                    <a:cubicBezTo>
                      <a:pt x="236" y="265"/>
                      <a:pt x="239" y="264"/>
                      <a:pt x="237" y="262"/>
                    </a:cubicBezTo>
                    <a:cubicBezTo>
                      <a:pt x="233" y="263"/>
                      <a:pt x="235" y="268"/>
                      <a:pt x="237" y="266"/>
                    </a:cubicBezTo>
                    <a:close/>
                    <a:moveTo>
                      <a:pt x="48" y="81"/>
                    </a:moveTo>
                    <a:cubicBezTo>
                      <a:pt x="48" y="81"/>
                      <a:pt x="48" y="81"/>
                      <a:pt x="48" y="81"/>
                    </a:cubicBezTo>
                    <a:cubicBezTo>
                      <a:pt x="52" y="84"/>
                      <a:pt x="59" y="84"/>
                      <a:pt x="65" y="84"/>
                    </a:cubicBezTo>
                    <a:cubicBezTo>
                      <a:pt x="69" y="85"/>
                      <a:pt x="80" y="88"/>
                      <a:pt x="78" y="84"/>
                    </a:cubicBezTo>
                    <a:cubicBezTo>
                      <a:pt x="68" y="85"/>
                      <a:pt x="59" y="76"/>
                      <a:pt x="48" y="81"/>
                    </a:cubicBezTo>
                    <a:close/>
                    <a:moveTo>
                      <a:pt x="214" y="265"/>
                    </a:moveTo>
                    <a:cubicBezTo>
                      <a:pt x="214" y="265"/>
                      <a:pt x="214" y="265"/>
                      <a:pt x="214" y="265"/>
                    </a:cubicBezTo>
                    <a:cubicBezTo>
                      <a:pt x="214" y="259"/>
                      <a:pt x="219" y="252"/>
                      <a:pt x="214" y="245"/>
                    </a:cubicBezTo>
                    <a:cubicBezTo>
                      <a:pt x="213" y="251"/>
                      <a:pt x="209" y="262"/>
                      <a:pt x="214" y="265"/>
                    </a:cubicBezTo>
                    <a:close/>
                    <a:moveTo>
                      <a:pt x="109" y="293"/>
                    </a:moveTo>
                    <a:cubicBezTo>
                      <a:pt x="109" y="293"/>
                      <a:pt x="109" y="293"/>
                      <a:pt x="109" y="293"/>
                    </a:cubicBezTo>
                    <a:cubicBezTo>
                      <a:pt x="114" y="296"/>
                      <a:pt x="119" y="289"/>
                      <a:pt x="122" y="286"/>
                    </a:cubicBezTo>
                    <a:cubicBezTo>
                      <a:pt x="148" y="267"/>
                      <a:pt x="175" y="242"/>
                      <a:pt x="193" y="224"/>
                    </a:cubicBezTo>
                    <a:cubicBezTo>
                      <a:pt x="166" y="243"/>
                      <a:pt x="137" y="271"/>
                      <a:pt x="109" y="293"/>
                    </a:cubicBezTo>
                    <a:close/>
                    <a:moveTo>
                      <a:pt x="218" y="259"/>
                    </a:moveTo>
                    <a:cubicBezTo>
                      <a:pt x="218" y="259"/>
                      <a:pt x="218" y="259"/>
                      <a:pt x="218" y="259"/>
                    </a:cubicBezTo>
                    <a:cubicBezTo>
                      <a:pt x="221" y="258"/>
                      <a:pt x="221" y="252"/>
                      <a:pt x="218" y="253"/>
                    </a:cubicBezTo>
                    <a:cubicBezTo>
                      <a:pt x="219" y="255"/>
                      <a:pt x="215" y="257"/>
                      <a:pt x="218" y="259"/>
                    </a:cubicBezTo>
                    <a:close/>
                    <a:moveTo>
                      <a:pt x="220" y="273"/>
                    </a:moveTo>
                    <a:cubicBezTo>
                      <a:pt x="220" y="273"/>
                      <a:pt x="220" y="273"/>
                      <a:pt x="220" y="273"/>
                    </a:cubicBezTo>
                    <a:cubicBezTo>
                      <a:pt x="222" y="269"/>
                      <a:pt x="227" y="264"/>
                      <a:pt x="224" y="259"/>
                    </a:cubicBezTo>
                    <a:cubicBezTo>
                      <a:pt x="221" y="263"/>
                      <a:pt x="219" y="268"/>
                      <a:pt x="220" y="273"/>
                    </a:cubicBezTo>
                    <a:close/>
                    <a:moveTo>
                      <a:pt x="48" y="100"/>
                    </a:moveTo>
                    <a:cubicBezTo>
                      <a:pt x="48" y="100"/>
                      <a:pt x="48" y="100"/>
                      <a:pt x="48" y="100"/>
                    </a:cubicBezTo>
                    <a:cubicBezTo>
                      <a:pt x="57" y="100"/>
                      <a:pt x="71" y="103"/>
                      <a:pt x="80" y="102"/>
                    </a:cubicBezTo>
                    <a:cubicBezTo>
                      <a:pt x="80" y="102"/>
                      <a:pt x="88" y="102"/>
                      <a:pt x="86" y="99"/>
                    </a:cubicBezTo>
                    <a:cubicBezTo>
                      <a:pt x="73" y="100"/>
                      <a:pt x="61" y="97"/>
                      <a:pt x="48" y="100"/>
                    </a:cubicBezTo>
                    <a:close/>
                    <a:moveTo>
                      <a:pt x="230" y="273"/>
                    </a:moveTo>
                    <a:cubicBezTo>
                      <a:pt x="230" y="273"/>
                      <a:pt x="230" y="273"/>
                      <a:pt x="230" y="273"/>
                    </a:cubicBezTo>
                    <a:cubicBezTo>
                      <a:pt x="229" y="271"/>
                      <a:pt x="231" y="270"/>
                      <a:pt x="230" y="269"/>
                    </a:cubicBezTo>
                    <a:cubicBezTo>
                      <a:pt x="227" y="270"/>
                      <a:pt x="227" y="274"/>
                      <a:pt x="230" y="273"/>
                    </a:cubicBezTo>
                    <a:close/>
                    <a:moveTo>
                      <a:pt x="212" y="297"/>
                    </a:moveTo>
                    <a:cubicBezTo>
                      <a:pt x="212" y="297"/>
                      <a:pt x="212" y="297"/>
                      <a:pt x="212" y="297"/>
                    </a:cubicBezTo>
                    <a:cubicBezTo>
                      <a:pt x="216" y="294"/>
                      <a:pt x="218" y="291"/>
                      <a:pt x="214" y="287"/>
                    </a:cubicBezTo>
                    <a:cubicBezTo>
                      <a:pt x="211" y="291"/>
                      <a:pt x="211" y="294"/>
                      <a:pt x="212" y="297"/>
                    </a:cubicBezTo>
                    <a:close/>
                    <a:moveTo>
                      <a:pt x="49" y="106"/>
                    </a:moveTo>
                    <a:cubicBezTo>
                      <a:pt x="49" y="106"/>
                      <a:pt x="49" y="106"/>
                      <a:pt x="49" y="106"/>
                    </a:cubicBezTo>
                    <a:cubicBezTo>
                      <a:pt x="51" y="105"/>
                      <a:pt x="54" y="107"/>
                      <a:pt x="56" y="106"/>
                    </a:cubicBezTo>
                    <a:cubicBezTo>
                      <a:pt x="55" y="103"/>
                      <a:pt x="48" y="104"/>
                      <a:pt x="49" y="106"/>
                    </a:cubicBezTo>
                    <a:close/>
                    <a:moveTo>
                      <a:pt x="146" y="252"/>
                    </a:moveTo>
                    <a:cubicBezTo>
                      <a:pt x="146" y="252"/>
                      <a:pt x="146" y="252"/>
                      <a:pt x="146" y="252"/>
                    </a:cubicBezTo>
                    <a:cubicBezTo>
                      <a:pt x="154" y="253"/>
                      <a:pt x="155" y="242"/>
                      <a:pt x="153" y="236"/>
                    </a:cubicBezTo>
                    <a:cubicBezTo>
                      <a:pt x="151" y="243"/>
                      <a:pt x="144" y="247"/>
                      <a:pt x="146" y="252"/>
                    </a:cubicBezTo>
                    <a:close/>
                    <a:moveTo>
                      <a:pt x="135" y="238"/>
                    </a:moveTo>
                    <a:cubicBezTo>
                      <a:pt x="135" y="238"/>
                      <a:pt x="135" y="238"/>
                      <a:pt x="135" y="238"/>
                    </a:cubicBezTo>
                    <a:cubicBezTo>
                      <a:pt x="139" y="236"/>
                      <a:pt x="143" y="239"/>
                      <a:pt x="147" y="237"/>
                    </a:cubicBezTo>
                    <a:cubicBezTo>
                      <a:pt x="144" y="232"/>
                      <a:pt x="136" y="235"/>
                      <a:pt x="135" y="238"/>
                    </a:cubicBezTo>
                    <a:close/>
                    <a:moveTo>
                      <a:pt x="37" y="171"/>
                    </a:moveTo>
                    <a:cubicBezTo>
                      <a:pt x="37" y="171"/>
                      <a:pt x="37" y="171"/>
                      <a:pt x="37" y="171"/>
                    </a:cubicBezTo>
                    <a:cubicBezTo>
                      <a:pt x="41" y="168"/>
                      <a:pt x="54" y="158"/>
                      <a:pt x="56" y="153"/>
                    </a:cubicBezTo>
                    <a:cubicBezTo>
                      <a:pt x="50" y="161"/>
                      <a:pt x="37" y="163"/>
                      <a:pt x="37" y="171"/>
                    </a:cubicBezTo>
                    <a:close/>
                    <a:moveTo>
                      <a:pt x="133" y="255"/>
                    </a:moveTo>
                    <a:cubicBezTo>
                      <a:pt x="133" y="255"/>
                      <a:pt x="133" y="255"/>
                      <a:pt x="133" y="255"/>
                    </a:cubicBezTo>
                    <a:cubicBezTo>
                      <a:pt x="137" y="258"/>
                      <a:pt x="140" y="260"/>
                      <a:pt x="144" y="255"/>
                    </a:cubicBezTo>
                    <a:cubicBezTo>
                      <a:pt x="141" y="252"/>
                      <a:pt x="137" y="253"/>
                      <a:pt x="133" y="255"/>
                    </a:cubicBezTo>
                    <a:close/>
                    <a:moveTo>
                      <a:pt x="124" y="250"/>
                    </a:moveTo>
                    <a:cubicBezTo>
                      <a:pt x="124" y="250"/>
                      <a:pt x="124" y="250"/>
                      <a:pt x="124" y="250"/>
                    </a:cubicBezTo>
                    <a:cubicBezTo>
                      <a:pt x="125" y="251"/>
                      <a:pt x="125" y="251"/>
                      <a:pt x="126" y="252"/>
                    </a:cubicBezTo>
                    <a:cubicBezTo>
                      <a:pt x="126" y="252"/>
                      <a:pt x="127" y="251"/>
                      <a:pt x="128" y="250"/>
                    </a:cubicBezTo>
                    <a:cubicBezTo>
                      <a:pt x="127" y="250"/>
                      <a:pt x="126" y="249"/>
                      <a:pt x="126" y="249"/>
                    </a:cubicBezTo>
                    <a:cubicBezTo>
                      <a:pt x="125" y="249"/>
                      <a:pt x="125" y="250"/>
                      <a:pt x="124" y="250"/>
                    </a:cubicBezTo>
                    <a:close/>
                    <a:moveTo>
                      <a:pt x="53" y="242"/>
                    </a:moveTo>
                    <a:cubicBezTo>
                      <a:pt x="53" y="242"/>
                      <a:pt x="53" y="242"/>
                      <a:pt x="53" y="242"/>
                    </a:cubicBezTo>
                    <a:cubicBezTo>
                      <a:pt x="60" y="255"/>
                      <a:pt x="72" y="264"/>
                      <a:pt x="79" y="272"/>
                    </a:cubicBezTo>
                    <a:cubicBezTo>
                      <a:pt x="85" y="280"/>
                      <a:pt x="90" y="293"/>
                      <a:pt x="98" y="293"/>
                    </a:cubicBezTo>
                    <a:cubicBezTo>
                      <a:pt x="86" y="281"/>
                      <a:pt x="71" y="255"/>
                      <a:pt x="53" y="242"/>
                    </a:cubicBezTo>
                    <a:close/>
                  </a:path>
                </a:pathLst>
              </a:custGeom>
              <a:noFill/>
              <a:ln w="9525">
                <a:solidFill>
                  <a:schemeClr val="accent1"/>
                </a:solidFill>
                <a:round/>
              </a:ln>
            </p:spPr>
            <p:txBody>
              <a:bodyPr vert="horz" wrap="square" lIns="68580" tIns="34290" rIns="68580" bIns="34290" numCol="1" anchor="t" anchorCtr="0" compatLnSpc="1"/>
              <a:lstStyle/>
              <a:p>
                <a:endParaRPr lang="zh-CN" altLang="en-US" sz="1350"/>
              </a:p>
            </p:txBody>
          </p:sp>
          <p:sp>
            <p:nvSpPr>
              <p:cNvPr id="6" name="Freeform 31"/>
              <p:cNvSpPr>
                <a:spLocks noEditPoints="1"/>
              </p:cNvSpPr>
              <p:nvPr/>
            </p:nvSpPr>
            <p:spPr bwMode="auto">
              <a:xfrm>
                <a:off x="5587" y="1950"/>
                <a:ext cx="324" cy="352"/>
              </a:xfrm>
              <a:custGeom>
                <a:avLst/>
                <a:gdLst>
                  <a:gd name="T0" fmla="*/ 57 w 121"/>
                  <a:gd name="T1" fmla="*/ 112 h 131"/>
                  <a:gd name="T2" fmla="*/ 21 w 121"/>
                  <a:gd name="T3" fmla="*/ 104 h 131"/>
                  <a:gd name="T4" fmla="*/ 11 w 121"/>
                  <a:gd name="T5" fmla="*/ 61 h 131"/>
                  <a:gd name="T6" fmla="*/ 78 w 121"/>
                  <a:gd name="T7" fmla="*/ 14 h 131"/>
                  <a:gd name="T8" fmla="*/ 88 w 121"/>
                  <a:gd name="T9" fmla="*/ 8 h 131"/>
                  <a:gd name="T10" fmla="*/ 83 w 121"/>
                  <a:gd name="T11" fmla="*/ 16 h 131"/>
                  <a:gd name="T12" fmla="*/ 83 w 121"/>
                  <a:gd name="T13" fmla="*/ 16 h 131"/>
                  <a:gd name="T14" fmla="*/ 99 w 121"/>
                  <a:gd name="T15" fmla="*/ 24 h 131"/>
                  <a:gd name="T16" fmla="*/ 102 w 121"/>
                  <a:gd name="T17" fmla="*/ 28 h 131"/>
                  <a:gd name="T18" fmla="*/ 105 w 121"/>
                  <a:gd name="T19" fmla="*/ 31 h 131"/>
                  <a:gd name="T20" fmla="*/ 99 w 121"/>
                  <a:gd name="T21" fmla="*/ 37 h 131"/>
                  <a:gd name="T22" fmla="*/ 110 w 121"/>
                  <a:gd name="T23" fmla="*/ 40 h 131"/>
                  <a:gd name="T24" fmla="*/ 98 w 121"/>
                  <a:gd name="T25" fmla="*/ 52 h 131"/>
                  <a:gd name="T26" fmla="*/ 112 w 121"/>
                  <a:gd name="T27" fmla="*/ 43 h 131"/>
                  <a:gd name="T28" fmla="*/ 74 w 121"/>
                  <a:gd name="T29" fmla="*/ 37 h 131"/>
                  <a:gd name="T30" fmla="*/ 71 w 121"/>
                  <a:gd name="T31" fmla="*/ 48 h 131"/>
                  <a:gd name="T32" fmla="*/ 71 w 121"/>
                  <a:gd name="T33" fmla="*/ 48 h 131"/>
                  <a:gd name="T34" fmla="*/ 100 w 121"/>
                  <a:gd name="T35" fmla="*/ 56 h 131"/>
                  <a:gd name="T36" fmla="*/ 51 w 121"/>
                  <a:gd name="T37" fmla="*/ 45 h 131"/>
                  <a:gd name="T38" fmla="*/ 84 w 121"/>
                  <a:gd name="T39" fmla="*/ 51 h 131"/>
                  <a:gd name="T40" fmla="*/ 74 w 121"/>
                  <a:gd name="T41" fmla="*/ 57 h 131"/>
                  <a:gd name="T42" fmla="*/ 84 w 121"/>
                  <a:gd name="T43" fmla="*/ 63 h 131"/>
                  <a:gd name="T44" fmla="*/ 84 w 121"/>
                  <a:gd name="T45" fmla="*/ 63 h 131"/>
                  <a:gd name="T46" fmla="*/ 94 w 121"/>
                  <a:gd name="T47" fmla="*/ 65 h 131"/>
                  <a:gd name="T48" fmla="*/ 40 w 121"/>
                  <a:gd name="T49" fmla="*/ 45 h 131"/>
                  <a:gd name="T50" fmla="*/ 40 w 121"/>
                  <a:gd name="T51" fmla="*/ 45 h 131"/>
                  <a:gd name="T52" fmla="*/ 49 w 121"/>
                  <a:gd name="T53" fmla="*/ 67 h 131"/>
                  <a:gd name="T54" fmla="*/ 52 w 121"/>
                  <a:gd name="T55" fmla="*/ 65 h 131"/>
                  <a:gd name="T56" fmla="*/ 52 w 121"/>
                  <a:gd name="T57" fmla="*/ 65 h 131"/>
                  <a:gd name="T58" fmla="*/ 72 w 121"/>
                  <a:gd name="T59" fmla="*/ 68 h 131"/>
                  <a:gd name="T60" fmla="*/ 49 w 121"/>
                  <a:gd name="T61" fmla="*/ 77 h 131"/>
                  <a:gd name="T62" fmla="*/ 55 w 121"/>
                  <a:gd name="T63" fmla="*/ 90 h 131"/>
                  <a:gd name="T64" fmla="*/ 55 w 121"/>
                  <a:gd name="T65" fmla="*/ 90 h 131"/>
                  <a:gd name="T66" fmla="*/ 33 w 121"/>
                  <a:gd name="T67" fmla="*/ 44 h 131"/>
                  <a:gd name="T68" fmla="*/ 60 w 121"/>
                  <a:gd name="T69" fmla="*/ 83 h 131"/>
                  <a:gd name="T70" fmla="*/ 34 w 121"/>
                  <a:gd name="T71" fmla="*/ 69 h 131"/>
                  <a:gd name="T72" fmla="*/ 34 w 121"/>
                  <a:gd name="T73" fmla="*/ 75 h 131"/>
                  <a:gd name="T74" fmla="*/ 34 w 121"/>
                  <a:gd name="T75" fmla="*/ 69 h 131"/>
                  <a:gd name="T76" fmla="*/ 68 w 121"/>
                  <a:gd name="T77" fmla="*/ 95 h 131"/>
                  <a:gd name="T78" fmla="*/ 25 w 121"/>
                  <a:gd name="T79" fmla="*/ 64 h 131"/>
                  <a:gd name="T80" fmla="*/ 45 w 121"/>
                  <a:gd name="T81" fmla="*/ 82 h 131"/>
                  <a:gd name="T82" fmla="*/ 45 w 121"/>
                  <a:gd name="T83" fmla="*/ 82 h 131"/>
                  <a:gd name="T84" fmla="*/ 52 w 121"/>
                  <a:gd name="T85" fmla="*/ 90 h 131"/>
                  <a:gd name="T86" fmla="*/ 32 w 121"/>
                  <a:gd name="T87" fmla="*/ 67 h 131"/>
                  <a:gd name="T88" fmla="*/ 32 w 121"/>
                  <a:gd name="T89" fmla="*/ 67 h 131"/>
                  <a:gd name="T90" fmla="*/ 21 w 121"/>
                  <a:gd name="T91" fmla="*/ 71 h 131"/>
                  <a:gd name="T92" fmla="*/ 32 w 121"/>
                  <a:gd name="T93" fmla="*/ 85 h 131"/>
                  <a:gd name="T94" fmla="*/ 32 w 121"/>
                  <a:gd name="T95" fmla="*/ 85 h 131"/>
                  <a:gd name="T96" fmla="*/ 46 w 121"/>
                  <a:gd name="T9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 h="131">
                    <a:moveTo>
                      <a:pt x="87" y="0"/>
                    </a:moveTo>
                    <a:cubicBezTo>
                      <a:pt x="99" y="13"/>
                      <a:pt x="106" y="33"/>
                      <a:pt x="121" y="44"/>
                    </a:cubicBezTo>
                    <a:cubicBezTo>
                      <a:pt x="101" y="65"/>
                      <a:pt x="80" y="88"/>
                      <a:pt x="57" y="112"/>
                    </a:cubicBezTo>
                    <a:cubicBezTo>
                      <a:pt x="50" y="120"/>
                      <a:pt x="47" y="128"/>
                      <a:pt x="38" y="131"/>
                    </a:cubicBezTo>
                    <a:cubicBezTo>
                      <a:pt x="37" y="119"/>
                      <a:pt x="45" y="107"/>
                      <a:pt x="47" y="96"/>
                    </a:cubicBezTo>
                    <a:cubicBezTo>
                      <a:pt x="39" y="93"/>
                      <a:pt x="30" y="103"/>
                      <a:pt x="21" y="104"/>
                    </a:cubicBezTo>
                    <a:cubicBezTo>
                      <a:pt x="18" y="95"/>
                      <a:pt x="31" y="87"/>
                      <a:pt x="29" y="78"/>
                    </a:cubicBezTo>
                    <a:cubicBezTo>
                      <a:pt x="20" y="75"/>
                      <a:pt x="10" y="79"/>
                      <a:pt x="1" y="79"/>
                    </a:cubicBezTo>
                    <a:cubicBezTo>
                      <a:pt x="0" y="72"/>
                      <a:pt x="6" y="66"/>
                      <a:pt x="11" y="61"/>
                    </a:cubicBezTo>
                    <a:cubicBezTo>
                      <a:pt x="31" y="38"/>
                      <a:pt x="59" y="19"/>
                      <a:pt x="84" y="6"/>
                    </a:cubicBezTo>
                    <a:cubicBezTo>
                      <a:pt x="86" y="3"/>
                      <a:pt x="82" y="1"/>
                      <a:pt x="87" y="0"/>
                    </a:cubicBezTo>
                    <a:close/>
                    <a:moveTo>
                      <a:pt x="78" y="14"/>
                    </a:moveTo>
                    <a:cubicBezTo>
                      <a:pt x="78" y="14"/>
                      <a:pt x="78" y="14"/>
                      <a:pt x="78" y="14"/>
                    </a:cubicBezTo>
                    <a:cubicBezTo>
                      <a:pt x="82" y="17"/>
                      <a:pt x="87" y="12"/>
                      <a:pt x="92" y="12"/>
                    </a:cubicBezTo>
                    <a:cubicBezTo>
                      <a:pt x="91" y="11"/>
                      <a:pt x="90" y="9"/>
                      <a:pt x="88" y="8"/>
                    </a:cubicBezTo>
                    <a:cubicBezTo>
                      <a:pt x="85" y="13"/>
                      <a:pt x="82" y="10"/>
                      <a:pt x="78" y="14"/>
                    </a:cubicBezTo>
                    <a:close/>
                    <a:moveTo>
                      <a:pt x="83" y="16"/>
                    </a:moveTo>
                    <a:cubicBezTo>
                      <a:pt x="83" y="16"/>
                      <a:pt x="83" y="16"/>
                      <a:pt x="83" y="16"/>
                    </a:cubicBezTo>
                    <a:cubicBezTo>
                      <a:pt x="87" y="19"/>
                      <a:pt x="91" y="18"/>
                      <a:pt x="95" y="18"/>
                    </a:cubicBezTo>
                    <a:cubicBezTo>
                      <a:pt x="95" y="17"/>
                      <a:pt x="95" y="15"/>
                      <a:pt x="93" y="14"/>
                    </a:cubicBezTo>
                    <a:cubicBezTo>
                      <a:pt x="90" y="15"/>
                      <a:pt x="86" y="16"/>
                      <a:pt x="83" y="16"/>
                    </a:cubicBezTo>
                    <a:close/>
                    <a:moveTo>
                      <a:pt x="80" y="25"/>
                    </a:moveTo>
                    <a:cubicBezTo>
                      <a:pt x="80" y="25"/>
                      <a:pt x="80" y="25"/>
                      <a:pt x="80" y="25"/>
                    </a:cubicBezTo>
                    <a:cubicBezTo>
                      <a:pt x="86" y="24"/>
                      <a:pt x="92" y="28"/>
                      <a:pt x="99" y="24"/>
                    </a:cubicBezTo>
                    <a:cubicBezTo>
                      <a:pt x="98" y="23"/>
                      <a:pt x="99" y="22"/>
                      <a:pt x="98" y="21"/>
                    </a:cubicBezTo>
                    <a:cubicBezTo>
                      <a:pt x="92" y="23"/>
                      <a:pt x="83" y="20"/>
                      <a:pt x="80" y="25"/>
                    </a:cubicBezTo>
                    <a:close/>
                    <a:moveTo>
                      <a:pt x="102" y="28"/>
                    </a:moveTo>
                    <a:cubicBezTo>
                      <a:pt x="102" y="28"/>
                      <a:pt x="102" y="28"/>
                      <a:pt x="102" y="28"/>
                    </a:cubicBezTo>
                    <a:cubicBezTo>
                      <a:pt x="92" y="32"/>
                      <a:pt x="82" y="25"/>
                      <a:pt x="72" y="31"/>
                    </a:cubicBezTo>
                    <a:cubicBezTo>
                      <a:pt x="82" y="32"/>
                      <a:pt x="98" y="35"/>
                      <a:pt x="105" y="31"/>
                    </a:cubicBezTo>
                    <a:cubicBezTo>
                      <a:pt x="104" y="30"/>
                      <a:pt x="103" y="29"/>
                      <a:pt x="102" y="28"/>
                    </a:cubicBezTo>
                    <a:close/>
                    <a:moveTo>
                      <a:pt x="99" y="37"/>
                    </a:moveTo>
                    <a:cubicBezTo>
                      <a:pt x="99" y="37"/>
                      <a:pt x="99" y="37"/>
                      <a:pt x="99" y="37"/>
                    </a:cubicBezTo>
                    <a:cubicBezTo>
                      <a:pt x="102" y="37"/>
                      <a:pt x="105" y="36"/>
                      <a:pt x="107" y="39"/>
                    </a:cubicBezTo>
                    <a:cubicBezTo>
                      <a:pt x="101" y="42"/>
                      <a:pt x="87" y="36"/>
                      <a:pt x="85" y="43"/>
                    </a:cubicBezTo>
                    <a:cubicBezTo>
                      <a:pt x="93" y="41"/>
                      <a:pt x="101" y="47"/>
                      <a:pt x="110" y="40"/>
                    </a:cubicBezTo>
                    <a:cubicBezTo>
                      <a:pt x="110" y="38"/>
                      <a:pt x="108" y="36"/>
                      <a:pt x="108" y="34"/>
                    </a:cubicBezTo>
                    <a:cubicBezTo>
                      <a:pt x="105" y="36"/>
                      <a:pt x="99" y="33"/>
                      <a:pt x="99" y="37"/>
                    </a:cubicBezTo>
                    <a:close/>
                    <a:moveTo>
                      <a:pt x="98" y="52"/>
                    </a:moveTo>
                    <a:cubicBezTo>
                      <a:pt x="98" y="52"/>
                      <a:pt x="98" y="52"/>
                      <a:pt x="98" y="52"/>
                    </a:cubicBezTo>
                    <a:cubicBezTo>
                      <a:pt x="96" y="51"/>
                      <a:pt x="89" y="51"/>
                      <a:pt x="91" y="55"/>
                    </a:cubicBezTo>
                    <a:cubicBezTo>
                      <a:pt x="98" y="54"/>
                      <a:pt x="112" y="54"/>
                      <a:pt x="112" y="43"/>
                    </a:cubicBezTo>
                    <a:cubicBezTo>
                      <a:pt x="107" y="47"/>
                      <a:pt x="100" y="46"/>
                      <a:pt x="98" y="52"/>
                    </a:cubicBezTo>
                    <a:close/>
                    <a:moveTo>
                      <a:pt x="74" y="37"/>
                    </a:moveTo>
                    <a:cubicBezTo>
                      <a:pt x="74" y="37"/>
                      <a:pt x="74" y="37"/>
                      <a:pt x="74" y="37"/>
                    </a:cubicBezTo>
                    <a:cubicBezTo>
                      <a:pt x="78" y="35"/>
                      <a:pt x="87" y="40"/>
                      <a:pt x="89" y="35"/>
                    </a:cubicBezTo>
                    <a:cubicBezTo>
                      <a:pt x="84" y="36"/>
                      <a:pt x="76" y="32"/>
                      <a:pt x="74" y="37"/>
                    </a:cubicBezTo>
                    <a:close/>
                    <a:moveTo>
                      <a:pt x="71" y="48"/>
                    </a:moveTo>
                    <a:cubicBezTo>
                      <a:pt x="71" y="48"/>
                      <a:pt x="71" y="48"/>
                      <a:pt x="71" y="48"/>
                    </a:cubicBezTo>
                    <a:cubicBezTo>
                      <a:pt x="78" y="48"/>
                      <a:pt x="89" y="52"/>
                      <a:pt x="94" y="46"/>
                    </a:cubicBezTo>
                    <a:cubicBezTo>
                      <a:pt x="87" y="46"/>
                      <a:pt x="76" y="44"/>
                      <a:pt x="71" y="48"/>
                    </a:cubicBezTo>
                    <a:close/>
                    <a:moveTo>
                      <a:pt x="95" y="61"/>
                    </a:moveTo>
                    <a:cubicBezTo>
                      <a:pt x="95" y="61"/>
                      <a:pt x="95" y="61"/>
                      <a:pt x="95" y="61"/>
                    </a:cubicBezTo>
                    <a:cubicBezTo>
                      <a:pt x="96" y="61"/>
                      <a:pt x="104" y="60"/>
                      <a:pt x="100" y="56"/>
                    </a:cubicBezTo>
                    <a:cubicBezTo>
                      <a:pt x="99" y="56"/>
                      <a:pt x="93" y="59"/>
                      <a:pt x="95" y="61"/>
                    </a:cubicBezTo>
                    <a:close/>
                    <a:moveTo>
                      <a:pt x="51" y="45"/>
                    </a:moveTo>
                    <a:cubicBezTo>
                      <a:pt x="51" y="45"/>
                      <a:pt x="51" y="45"/>
                      <a:pt x="51" y="45"/>
                    </a:cubicBezTo>
                    <a:cubicBezTo>
                      <a:pt x="60" y="45"/>
                      <a:pt x="72" y="49"/>
                      <a:pt x="78" y="42"/>
                    </a:cubicBezTo>
                    <a:cubicBezTo>
                      <a:pt x="70" y="44"/>
                      <a:pt x="57" y="39"/>
                      <a:pt x="51" y="45"/>
                    </a:cubicBezTo>
                    <a:close/>
                    <a:moveTo>
                      <a:pt x="84" y="51"/>
                    </a:moveTo>
                    <a:cubicBezTo>
                      <a:pt x="84" y="51"/>
                      <a:pt x="84" y="51"/>
                      <a:pt x="84" y="51"/>
                    </a:cubicBezTo>
                    <a:cubicBezTo>
                      <a:pt x="72" y="52"/>
                      <a:pt x="59" y="50"/>
                      <a:pt x="46" y="56"/>
                    </a:cubicBezTo>
                    <a:cubicBezTo>
                      <a:pt x="52" y="62"/>
                      <a:pt x="65" y="58"/>
                      <a:pt x="74" y="57"/>
                    </a:cubicBezTo>
                    <a:cubicBezTo>
                      <a:pt x="78" y="57"/>
                      <a:pt x="84" y="60"/>
                      <a:pt x="86" y="55"/>
                    </a:cubicBezTo>
                    <a:cubicBezTo>
                      <a:pt x="83" y="56"/>
                      <a:pt x="86" y="52"/>
                      <a:pt x="84" y="51"/>
                    </a:cubicBezTo>
                    <a:close/>
                    <a:moveTo>
                      <a:pt x="84" y="63"/>
                    </a:moveTo>
                    <a:cubicBezTo>
                      <a:pt x="84" y="63"/>
                      <a:pt x="84" y="63"/>
                      <a:pt x="84" y="63"/>
                    </a:cubicBezTo>
                    <a:cubicBezTo>
                      <a:pt x="85" y="62"/>
                      <a:pt x="90" y="64"/>
                      <a:pt x="89" y="60"/>
                    </a:cubicBezTo>
                    <a:cubicBezTo>
                      <a:pt x="88" y="61"/>
                      <a:pt x="82" y="61"/>
                      <a:pt x="84" y="63"/>
                    </a:cubicBezTo>
                    <a:close/>
                    <a:moveTo>
                      <a:pt x="75" y="70"/>
                    </a:moveTo>
                    <a:cubicBezTo>
                      <a:pt x="75" y="70"/>
                      <a:pt x="75" y="70"/>
                      <a:pt x="75" y="70"/>
                    </a:cubicBezTo>
                    <a:cubicBezTo>
                      <a:pt x="77" y="74"/>
                      <a:pt x="94" y="73"/>
                      <a:pt x="94" y="65"/>
                    </a:cubicBezTo>
                    <a:cubicBezTo>
                      <a:pt x="87" y="68"/>
                      <a:pt x="82" y="67"/>
                      <a:pt x="75" y="70"/>
                    </a:cubicBezTo>
                    <a:close/>
                    <a:moveTo>
                      <a:pt x="40" y="45"/>
                    </a:moveTo>
                    <a:cubicBezTo>
                      <a:pt x="40" y="45"/>
                      <a:pt x="40" y="45"/>
                      <a:pt x="40" y="45"/>
                    </a:cubicBezTo>
                    <a:cubicBezTo>
                      <a:pt x="44" y="44"/>
                      <a:pt x="41" y="42"/>
                      <a:pt x="42" y="40"/>
                    </a:cubicBezTo>
                    <a:cubicBezTo>
                      <a:pt x="46" y="39"/>
                      <a:pt x="57" y="40"/>
                      <a:pt x="55" y="34"/>
                    </a:cubicBezTo>
                    <a:cubicBezTo>
                      <a:pt x="51" y="35"/>
                      <a:pt x="34" y="37"/>
                      <a:pt x="40" y="45"/>
                    </a:cubicBezTo>
                    <a:close/>
                    <a:moveTo>
                      <a:pt x="44" y="68"/>
                    </a:moveTo>
                    <a:cubicBezTo>
                      <a:pt x="44" y="68"/>
                      <a:pt x="44" y="68"/>
                      <a:pt x="44" y="68"/>
                    </a:cubicBezTo>
                    <a:cubicBezTo>
                      <a:pt x="46" y="67"/>
                      <a:pt x="48" y="70"/>
                      <a:pt x="49" y="67"/>
                    </a:cubicBezTo>
                    <a:cubicBezTo>
                      <a:pt x="48" y="64"/>
                      <a:pt x="43" y="66"/>
                      <a:pt x="44" y="68"/>
                    </a:cubicBezTo>
                    <a:close/>
                    <a:moveTo>
                      <a:pt x="52" y="65"/>
                    </a:moveTo>
                    <a:cubicBezTo>
                      <a:pt x="52" y="65"/>
                      <a:pt x="52" y="65"/>
                      <a:pt x="52" y="65"/>
                    </a:cubicBezTo>
                    <a:cubicBezTo>
                      <a:pt x="61" y="65"/>
                      <a:pt x="70" y="65"/>
                      <a:pt x="77" y="62"/>
                    </a:cubicBezTo>
                    <a:cubicBezTo>
                      <a:pt x="67" y="57"/>
                      <a:pt x="56" y="61"/>
                      <a:pt x="46" y="63"/>
                    </a:cubicBezTo>
                    <a:cubicBezTo>
                      <a:pt x="47" y="66"/>
                      <a:pt x="50" y="65"/>
                      <a:pt x="52" y="65"/>
                    </a:cubicBezTo>
                    <a:close/>
                    <a:moveTo>
                      <a:pt x="48" y="70"/>
                    </a:moveTo>
                    <a:cubicBezTo>
                      <a:pt x="48" y="70"/>
                      <a:pt x="48" y="70"/>
                      <a:pt x="48" y="70"/>
                    </a:cubicBezTo>
                    <a:cubicBezTo>
                      <a:pt x="56" y="73"/>
                      <a:pt x="64" y="72"/>
                      <a:pt x="72" y="68"/>
                    </a:cubicBezTo>
                    <a:cubicBezTo>
                      <a:pt x="65" y="65"/>
                      <a:pt x="56" y="68"/>
                      <a:pt x="48" y="70"/>
                    </a:cubicBezTo>
                    <a:close/>
                    <a:moveTo>
                      <a:pt x="49" y="77"/>
                    </a:moveTo>
                    <a:cubicBezTo>
                      <a:pt x="49" y="77"/>
                      <a:pt x="49" y="77"/>
                      <a:pt x="49" y="77"/>
                    </a:cubicBezTo>
                    <a:cubicBezTo>
                      <a:pt x="53" y="80"/>
                      <a:pt x="66" y="78"/>
                      <a:pt x="66" y="73"/>
                    </a:cubicBezTo>
                    <a:cubicBezTo>
                      <a:pt x="60" y="74"/>
                      <a:pt x="54" y="74"/>
                      <a:pt x="49" y="77"/>
                    </a:cubicBezTo>
                    <a:close/>
                    <a:moveTo>
                      <a:pt x="55" y="90"/>
                    </a:moveTo>
                    <a:cubicBezTo>
                      <a:pt x="55" y="90"/>
                      <a:pt x="55" y="90"/>
                      <a:pt x="55" y="90"/>
                    </a:cubicBezTo>
                    <a:cubicBezTo>
                      <a:pt x="62" y="91"/>
                      <a:pt x="69" y="93"/>
                      <a:pt x="77" y="88"/>
                    </a:cubicBezTo>
                    <a:cubicBezTo>
                      <a:pt x="70" y="84"/>
                      <a:pt x="63" y="87"/>
                      <a:pt x="55" y="90"/>
                    </a:cubicBezTo>
                    <a:close/>
                    <a:moveTo>
                      <a:pt x="17" y="62"/>
                    </a:moveTo>
                    <a:cubicBezTo>
                      <a:pt x="17" y="62"/>
                      <a:pt x="17" y="62"/>
                      <a:pt x="17" y="62"/>
                    </a:cubicBezTo>
                    <a:cubicBezTo>
                      <a:pt x="23" y="59"/>
                      <a:pt x="38" y="52"/>
                      <a:pt x="33" y="44"/>
                    </a:cubicBezTo>
                    <a:cubicBezTo>
                      <a:pt x="26" y="50"/>
                      <a:pt x="18" y="56"/>
                      <a:pt x="17" y="62"/>
                    </a:cubicBezTo>
                    <a:close/>
                    <a:moveTo>
                      <a:pt x="60" y="83"/>
                    </a:moveTo>
                    <a:cubicBezTo>
                      <a:pt x="60" y="83"/>
                      <a:pt x="60" y="83"/>
                      <a:pt x="60" y="83"/>
                    </a:cubicBezTo>
                    <a:cubicBezTo>
                      <a:pt x="61" y="86"/>
                      <a:pt x="67" y="84"/>
                      <a:pt x="65" y="82"/>
                    </a:cubicBezTo>
                    <a:cubicBezTo>
                      <a:pt x="63" y="83"/>
                      <a:pt x="62" y="80"/>
                      <a:pt x="60" y="83"/>
                    </a:cubicBezTo>
                    <a:close/>
                    <a:moveTo>
                      <a:pt x="34" y="69"/>
                    </a:moveTo>
                    <a:cubicBezTo>
                      <a:pt x="34" y="69"/>
                      <a:pt x="34" y="69"/>
                      <a:pt x="34" y="69"/>
                    </a:cubicBezTo>
                    <a:cubicBezTo>
                      <a:pt x="31" y="71"/>
                      <a:pt x="24" y="70"/>
                      <a:pt x="24" y="74"/>
                    </a:cubicBezTo>
                    <a:cubicBezTo>
                      <a:pt x="28" y="75"/>
                      <a:pt x="31" y="73"/>
                      <a:pt x="34" y="75"/>
                    </a:cubicBezTo>
                    <a:cubicBezTo>
                      <a:pt x="35" y="78"/>
                      <a:pt x="31" y="80"/>
                      <a:pt x="33" y="83"/>
                    </a:cubicBezTo>
                    <a:cubicBezTo>
                      <a:pt x="38" y="79"/>
                      <a:pt x="44" y="78"/>
                      <a:pt x="49" y="72"/>
                    </a:cubicBezTo>
                    <a:cubicBezTo>
                      <a:pt x="43" y="73"/>
                      <a:pt x="37" y="74"/>
                      <a:pt x="34" y="69"/>
                    </a:cubicBezTo>
                    <a:close/>
                    <a:moveTo>
                      <a:pt x="54" y="100"/>
                    </a:moveTo>
                    <a:cubicBezTo>
                      <a:pt x="54" y="100"/>
                      <a:pt x="54" y="100"/>
                      <a:pt x="54" y="100"/>
                    </a:cubicBezTo>
                    <a:cubicBezTo>
                      <a:pt x="58" y="103"/>
                      <a:pt x="68" y="102"/>
                      <a:pt x="68" y="95"/>
                    </a:cubicBezTo>
                    <a:cubicBezTo>
                      <a:pt x="63" y="99"/>
                      <a:pt x="59" y="97"/>
                      <a:pt x="54" y="100"/>
                    </a:cubicBezTo>
                    <a:close/>
                    <a:moveTo>
                      <a:pt x="25" y="64"/>
                    </a:moveTo>
                    <a:cubicBezTo>
                      <a:pt x="25" y="64"/>
                      <a:pt x="25" y="64"/>
                      <a:pt x="25" y="64"/>
                    </a:cubicBezTo>
                    <a:cubicBezTo>
                      <a:pt x="28" y="63"/>
                      <a:pt x="37" y="65"/>
                      <a:pt x="35" y="59"/>
                    </a:cubicBezTo>
                    <a:cubicBezTo>
                      <a:pt x="32" y="61"/>
                      <a:pt x="25" y="60"/>
                      <a:pt x="25" y="64"/>
                    </a:cubicBezTo>
                    <a:close/>
                    <a:moveTo>
                      <a:pt x="45" y="82"/>
                    </a:moveTo>
                    <a:cubicBezTo>
                      <a:pt x="45" y="82"/>
                      <a:pt x="45" y="82"/>
                      <a:pt x="45" y="82"/>
                    </a:cubicBezTo>
                    <a:cubicBezTo>
                      <a:pt x="47" y="85"/>
                      <a:pt x="54" y="84"/>
                      <a:pt x="53" y="81"/>
                    </a:cubicBezTo>
                    <a:cubicBezTo>
                      <a:pt x="51" y="82"/>
                      <a:pt x="48" y="79"/>
                      <a:pt x="45" y="82"/>
                    </a:cubicBezTo>
                    <a:close/>
                    <a:moveTo>
                      <a:pt x="46" y="87"/>
                    </a:moveTo>
                    <a:cubicBezTo>
                      <a:pt x="46" y="87"/>
                      <a:pt x="46" y="87"/>
                      <a:pt x="46" y="87"/>
                    </a:cubicBezTo>
                    <a:cubicBezTo>
                      <a:pt x="48" y="90"/>
                      <a:pt x="50" y="89"/>
                      <a:pt x="52" y="90"/>
                    </a:cubicBezTo>
                    <a:cubicBezTo>
                      <a:pt x="53" y="89"/>
                      <a:pt x="56" y="88"/>
                      <a:pt x="55" y="86"/>
                    </a:cubicBezTo>
                    <a:cubicBezTo>
                      <a:pt x="52" y="88"/>
                      <a:pt x="49" y="84"/>
                      <a:pt x="46" y="87"/>
                    </a:cubicBezTo>
                    <a:close/>
                    <a:moveTo>
                      <a:pt x="32" y="67"/>
                    </a:moveTo>
                    <a:cubicBezTo>
                      <a:pt x="32" y="67"/>
                      <a:pt x="32" y="67"/>
                      <a:pt x="32" y="67"/>
                    </a:cubicBezTo>
                    <a:cubicBezTo>
                      <a:pt x="33" y="66"/>
                      <a:pt x="34" y="67"/>
                      <a:pt x="36" y="66"/>
                    </a:cubicBezTo>
                    <a:cubicBezTo>
                      <a:pt x="35" y="64"/>
                      <a:pt x="30" y="64"/>
                      <a:pt x="32" y="67"/>
                    </a:cubicBezTo>
                    <a:close/>
                    <a:moveTo>
                      <a:pt x="9" y="73"/>
                    </a:moveTo>
                    <a:cubicBezTo>
                      <a:pt x="9" y="73"/>
                      <a:pt x="9" y="73"/>
                      <a:pt x="9" y="73"/>
                    </a:cubicBezTo>
                    <a:cubicBezTo>
                      <a:pt x="13" y="73"/>
                      <a:pt x="17" y="74"/>
                      <a:pt x="21" y="71"/>
                    </a:cubicBezTo>
                    <a:cubicBezTo>
                      <a:pt x="18" y="68"/>
                      <a:pt x="8" y="66"/>
                      <a:pt x="9" y="73"/>
                    </a:cubicBezTo>
                    <a:close/>
                    <a:moveTo>
                      <a:pt x="32" y="85"/>
                    </a:moveTo>
                    <a:cubicBezTo>
                      <a:pt x="32" y="85"/>
                      <a:pt x="32" y="85"/>
                      <a:pt x="32" y="85"/>
                    </a:cubicBezTo>
                    <a:cubicBezTo>
                      <a:pt x="28" y="89"/>
                      <a:pt x="27" y="93"/>
                      <a:pt x="27" y="98"/>
                    </a:cubicBezTo>
                    <a:cubicBezTo>
                      <a:pt x="32" y="97"/>
                      <a:pt x="36" y="94"/>
                      <a:pt x="38" y="90"/>
                    </a:cubicBezTo>
                    <a:cubicBezTo>
                      <a:pt x="33" y="91"/>
                      <a:pt x="33" y="89"/>
                      <a:pt x="32" y="85"/>
                    </a:cubicBezTo>
                    <a:close/>
                    <a:moveTo>
                      <a:pt x="49" y="108"/>
                    </a:moveTo>
                    <a:cubicBezTo>
                      <a:pt x="49" y="108"/>
                      <a:pt x="49" y="108"/>
                      <a:pt x="49" y="108"/>
                    </a:cubicBezTo>
                    <a:cubicBezTo>
                      <a:pt x="46" y="112"/>
                      <a:pt x="44" y="115"/>
                      <a:pt x="46" y="118"/>
                    </a:cubicBezTo>
                    <a:cubicBezTo>
                      <a:pt x="52" y="115"/>
                      <a:pt x="55" y="110"/>
                      <a:pt x="49" y="108"/>
                    </a:cubicBezTo>
                    <a:close/>
                  </a:path>
                </a:pathLst>
              </a:custGeom>
              <a:noFill/>
              <a:ln w="9525">
                <a:solidFill>
                  <a:schemeClr val="accent1"/>
                </a:solidFill>
                <a:round/>
              </a:ln>
            </p:spPr>
            <p:txBody>
              <a:bodyPr vert="horz" wrap="square" lIns="68580" tIns="34290" rIns="68580" bIns="34290" numCol="1" anchor="t" anchorCtr="0" compatLnSpc="1"/>
              <a:lstStyle/>
              <a:p>
                <a:endParaRPr lang="zh-CN" altLang="en-US" sz="1350"/>
              </a:p>
            </p:txBody>
          </p:sp>
          <p:sp>
            <p:nvSpPr>
              <p:cNvPr id="7" name="Freeform 32"/>
              <p:cNvSpPr>
                <a:spLocks noEditPoints="1"/>
              </p:cNvSpPr>
              <p:nvPr/>
            </p:nvSpPr>
            <p:spPr bwMode="auto">
              <a:xfrm>
                <a:off x="5946" y="1829"/>
                <a:ext cx="132" cy="129"/>
              </a:xfrm>
              <a:custGeom>
                <a:avLst/>
                <a:gdLst>
                  <a:gd name="T0" fmla="*/ 1 w 49"/>
                  <a:gd name="T1" fmla="*/ 16 h 48"/>
                  <a:gd name="T2" fmla="*/ 40 w 49"/>
                  <a:gd name="T3" fmla="*/ 3 h 48"/>
                  <a:gd name="T4" fmla="*/ 48 w 49"/>
                  <a:gd name="T5" fmla="*/ 14 h 48"/>
                  <a:gd name="T6" fmla="*/ 36 w 49"/>
                  <a:gd name="T7" fmla="*/ 43 h 48"/>
                  <a:gd name="T8" fmla="*/ 3 w 49"/>
                  <a:gd name="T9" fmla="*/ 31 h 48"/>
                  <a:gd name="T10" fmla="*/ 1 w 49"/>
                  <a:gd name="T11" fmla="*/ 16 h 48"/>
                  <a:gd name="T12" fmla="*/ 24 w 49"/>
                  <a:gd name="T13" fmla="*/ 13 h 48"/>
                  <a:gd name="T14" fmla="*/ 24 w 49"/>
                  <a:gd name="T15" fmla="*/ 13 h 48"/>
                  <a:gd name="T16" fmla="*/ 40 w 49"/>
                  <a:gd name="T17" fmla="*/ 14 h 48"/>
                  <a:gd name="T18" fmla="*/ 24 w 49"/>
                  <a:gd name="T19" fmla="*/ 13 h 48"/>
                  <a:gd name="T20" fmla="*/ 10 w 49"/>
                  <a:gd name="T21" fmla="*/ 18 h 48"/>
                  <a:gd name="T22" fmla="*/ 10 w 49"/>
                  <a:gd name="T23" fmla="*/ 18 h 48"/>
                  <a:gd name="T24" fmla="*/ 42 w 49"/>
                  <a:gd name="T25" fmla="*/ 27 h 48"/>
                  <a:gd name="T26" fmla="*/ 43 w 49"/>
                  <a:gd name="T27" fmla="*/ 18 h 48"/>
                  <a:gd name="T28" fmla="*/ 10 w 49"/>
                  <a:gd name="T29" fmla="*/ 18 h 48"/>
                  <a:gd name="T30" fmla="*/ 16 w 49"/>
                  <a:gd name="T31" fmla="*/ 35 h 48"/>
                  <a:gd name="T32" fmla="*/ 16 w 49"/>
                  <a:gd name="T33" fmla="*/ 35 h 48"/>
                  <a:gd name="T34" fmla="*/ 9 w 49"/>
                  <a:gd name="T35" fmla="*/ 24 h 48"/>
                  <a:gd name="T36" fmla="*/ 32 w 49"/>
                  <a:gd name="T37" fmla="*/ 40 h 48"/>
                  <a:gd name="T38" fmla="*/ 16 w 49"/>
                  <a:gd name="T39"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48">
                    <a:moveTo>
                      <a:pt x="1" y="16"/>
                    </a:moveTo>
                    <a:cubicBezTo>
                      <a:pt x="15" y="5"/>
                      <a:pt x="28" y="0"/>
                      <a:pt x="40" y="3"/>
                    </a:cubicBezTo>
                    <a:cubicBezTo>
                      <a:pt x="44" y="8"/>
                      <a:pt x="42" y="11"/>
                      <a:pt x="48" y="14"/>
                    </a:cubicBezTo>
                    <a:cubicBezTo>
                      <a:pt x="49" y="25"/>
                      <a:pt x="48" y="37"/>
                      <a:pt x="36" y="43"/>
                    </a:cubicBezTo>
                    <a:cubicBezTo>
                      <a:pt x="26" y="48"/>
                      <a:pt x="11" y="41"/>
                      <a:pt x="3" y="31"/>
                    </a:cubicBezTo>
                    <a:cubicBezTo>
                      <a:pt x="0" y="26"/>
                      <a:pt x="6" y="21"/>
                      <a:pt x="1" y="16"/>
                    </a:cubicBezTo>
                    <a:close/>
                    <a:moveTo>
                      <a:pt x="24" y="13"/>
                    </a:moveTo>
                    <a:cubicBezTo>
                      <a:pt x="24" y="13"/>
                      <a:pt x="24" y="13"/>
                      <a:pt x="24" y="13"/>
                    </a:cubicBezTo>
                    <a:cubicBezTo>
                      <a:pt x="29" y="14"/>
                      <a:pt x="35" y="15"/>
                      <a:pt x="40" y="14"/>
                    </a:cubicBezTo>
                    <a:cubicBezTo>
                      <a:pt x="36" y="10"/>
                      <a:pt x="26" y="10"/>
                      <a:pt x="24" y="13"/>
                    </a:cubicBezTo>
                    <a:close/>
                    <a:moveTo>
                      <a:pt x="10" y="18"/>
                    </a:moveTo>
                    <a:cubicBezTo>
                      <a:pt x="10" y="18"/>
                      <a:pt x="10" y="18"/>
                      <a:pt x="10" y="18"/>
                    </a:cubicBezTo>
                    <a:cubicBezTo>
                      <a:pt x="20" y="22"/>
                      <a:pt x="35" y="14"/>
                      <a:pt x="42" y="27"/>
                    </a:cubicBezTo>
                    <a:cubicBezTo>
                      <a:pt x="44" y="24"/>
                      <a:pt x="44" y="21"/>
                      <a:pt x="43" y="18"/>
                    </a:cubicBezTo>
                    <a:cubicBezTo>
                      <a:pt x="32" y="21"/>
                      <a:pt x="22" y="11"/>
                      <a:pt x="10" y="18"/>
                    </a:cubicBezTo>
                    <a:close/>
                    <a:moveTo>
                      <a:pt x="16" y="35"/>
                    </a:moveTo>
                    <a:cubicBezTo>
                      <a:pt x="16" y="35"/>
                      <a:pt x="16" y="35"/>
                      <a:pt x="16" y="35"/>
                    </a:cubicBezTo>
                    <a:cubicBezTo>
                      <a:pt x="9" y="31"/>
                      <a:pt x="15" y="25"/>
                      <a:pt x="9" y="24"/>
                    </a:cubicBezTo>
                    <a:cubicBezTo>
                      <a:pt x="3" y="36"/>
                      <a:pt x="25" y="44"/>
                      <a:pt x="32" y="40"/>
                    </a:cubicBezTo>
                    <a:cubicBezTo>
                      <a:pt x="27" y="35"/>
                      <a:pt x="21" y="36"/>
                      <a:pt x="16" y="35"/>
                    </a:cubicBezTo>
                    <a:close/>
                  </a:path>
                </a:pathLst>
              </a:custGeom>
              <a:noFill/>
              <a:ln w="9525">
                <a:solidFill>
                  <a:schemeClr val="accent1"/>
                </a:solidFill>
                <a:round/>
              </a:ln>
            </p:spPr>
            <p:txBody>
              <a:bodyPr vert="horz" wrap="square" lIns="68580" tIns="34290" rIns="68580" bIns="34290" numCol="1" anchor="t" anchorCtr="0" compatLnSpc="1"/>
              <a:lstStyle/>
              <a:p>
                <a:endParaRPr lang="zh-CN" altLang="en-US" sz="1350"/>
              </a:p>
            </p:txBody>
          </p:sp>
          <p:sp>
            <p:nvSpPr>
              <p:cNvPr id="8" name="Freeform 33"/>
              <p:cNvSpPr>
                <a:spLocks noEditPoints="1"/>
              </p:cNvSpPr>
              <p:nvPr/>
            </p:nvSpPr>
            <p:spPr bwMode="auto">
              <a:xfrm>
                <a:off x="5734" y="2135"/>
                <a:ext cx="296" cy="352"/>
              </a:xfrm>
              <a:custGeom>
                <a:avLst/>
                <a:gdLst>
                  <a:gd name="T0" fmla="*/ 74 w 110"/>
                  <a:gd name="T1" fmla="*/ 95 h 131"/>
                  <a:gd name="T2" fmla="*/ 46 w 110"/>
                  <a:gd name="T3" fmla="*/ 97 h 131"/>
                  <a:gd name="T4" fmla="*/ 34 w 110"/>
                  <a:gd name="T5" fmla="*/ 75 h 131"/>
                  <a:gd name="T6" fmla="*/ 82 w 110"/>
                  <a:gd name="T7" fmla="*/ 6 h 131"/>
                  <a:gd name="T8" fmla="*/ 110 w 110"/>
                  <a:gd name="T9" fmla="*/ 41 h 131"/>
                  <a:gd name="T10" fmla="*/ 95 w 110"/>
                  <a:gd name="T11" fmla="*/ 17 h 131"/>
                  <a:gd name="T12" fmla="*/ 84 w 110"/>
                  <a:gd name="T13" fmla="*/ 20 h 131"/>
                  <a:gd name="T14" fmla="*/ 95 w 110"/>
                  <a:gd name="T15" fmla="*/ 17 h 131"/>
                  <a:gd name="T16" fmla="*/ 78 w 110"/>
                  <a:gd name="T17" fmla="*/ 14 h 131"/>
                  <a:gd name="T18" fmla="*/ 78 w 110"/>
                  <a:gd name="T19" fmla="*/ 14 h 131"/>
                  <a:gd name="T20" fmla="*/ 89 w 110"/>
                  <a:gd name="T21" fmla="*/ 30 h 131"/>
                  <a:gd name="T22" fmla="*/ 96 w 110"/>
                  <a:gd name="T23" fmla="*/ 25 h 131"/>
                  <a:gd name="T24" fmla="*/ 55 w 110"/>
                  <a:gd name="T25" fmla="*/ 31 h 131"/>
                  <a:gd name="T26" fmla="*/ 85 w 110"/>
                  <a:gd name="T27" fmla="*/ 29 h 131"/>
                  <a:gd name="T28" fmla="*/ 55 w 110"/>
                  <a:gd name="T29" fmla="*/ 31 h 131"/>
                  <a:gd name="T30" fmla="*/ 92 w 110"/>
                  <a:gd name="T31" fmla="*/ 46 h 131"/>
                  <a:gd name="T32" fmla="*/ 92 w 110"/>
                  <a:gd name="T33" fmla="*/ 46 h 131"/>
                  <a:gd name="T34" fmla="*/ 76 w 110"/>
                  <a:gd name="T35" fmla="*/ 35 h 131"/>
                  <a:gd name="T36" fmla="*/ 86 w 110"/>
                  <a:gd name="T37" fmla="*/ 31 h 131"/>
                  <a:gd name="T38" fmla="*/ 71 w 110"/>
                  <a:gd name="T39" fmla="*/ 58 h 131"/>
                  <a:gd name="T40" fmla="*/ 90 w 110"/>
                  <a:gd name="T41" fmla="*/ 54 h 131"/>
                  <a:gd name="T42" fmla="*/ 71 w 110"/>
                  <a:gd name="T43" fmla="*/ 58 h 131"/>
                  <a:gd name="T44" fmla="*/ 52 w 110"/>
                  <a:gd name="T45" fmla="*/ 56 h 131"/>
                  <a:gd name="T46" fmla="*/ 79 w 110"/>
                  <a:gd name="T47" fmla="*/ 47 h 131"/>
                  <a:gd name="T48" fmla="*/ 43 w 110"/>
                  <a:gd name="T49" fmla="*/ 43 h 131"/>
                  <a:gd name="T50" fmla="*/ 66 w 110"/>
                  <a:gd name="T51" fmla="*/ 34 h 131"/>
                  <a:gd name="T52" fmla="*/ 70 w 110"/>
                  <a:gd name="T53" fmla="*/ 65 h 131"/>
                  <a:gd name="T54" fmla="*/ 83 w 110"/>
                  <a:gd name="T55" fmla="*/ 61 h 131"/>
                  <a:gd name="T56" fmla="*/ 41 w 110"/>
                  <a:gd name="T57" fmla="*/ 67 h 131"/>
                  <a:gd name="T58" fmla="*/ 66 w 110"/>
                  <a:gd name="T59" fmla="*/ 63 h 131"/>
                  <a:gd name="T60" fmla="*/ 41 w 110"/>
                  <a:gd name="T61" fmla="*/ 67 h 131"/>
                  <a:gd name="T62" fmla="*/ 40 w 110"/>
                  <a:gd name="T63" fmla="*/ 47 h 131"/>
                  <a:gd name="T64" fmla="*/ 40 w 110"/>
                  <a:gd name="T65" fmla="*/ 47 h 131"/>
                  <a:gd name="T66" fmla="*/ 56 w 110"/>
                  <a:gd name="T67" fmla="*/ 81 h 131"/>
                  <a:gd name="T68" fmla="*/ 56 w 110"/>
                  <a:gd name="T69" fmla="*/ 81 h 131"/>
                  <a:gd name="T70" fmla="*/ 69 w 110"/>
                  <a:gd name="T71" fmla="*/ 96 h 131"/>
                  <a:gd name="T72" fmla="*/ 69 w 110"/>
                  <a:gd name="T73" fmla="*/ 96 h 131"/>
                  <a:gd name="T74" fmla="*/ 21 w 110"/>
                  <a:gd name="T75" fmla="*/ 62 h 131"/>
                  <a:gd name="T76" fmla="*/ 46 w 110"/>
                  <a:gd name="T77" fmla="*/ 58 h 131"/>
                  <a:gd name="T78" fmla="*/ 44 w 110"/>
                  <a:gd name="T79" fmla="*/ 72 h 131"/>
                  <a:gd name="T80" fmla="*/ 53 w 110"/>
                  <a:gd name="T81" fmla="*/ 70 h 131"/>
                  <a:gd name="T82" fmla="*/ 40 w 110"/>
                  <a:gd name="T83" fmla="*/ 77 h 131"/>
                  <a:gd name="T84" fmla="*/ 46 w 110"/>
                  <a:gd name="T85" fmla="*/ 76 h 131"/>
                  <a:gd name="T86" fmla="*/ 53 w 110"/>
                  <a:gd name="T87" fmla="*/ 91 h 131"/>
                  <a:gd name="T88" fmla="*/ 57 w 110"/>
                  <a:gd name="T89" fmla="*/ 89 h 131"/>
                  <a:gd name="T90" fmla="*/ 12 w 110"/>
                  <a:gd name="T91" fmla="*/ 75 h 131"/>
                  <a:gd name="T92" fmla="*/ 36 w 110"/>
                  <a:gd name="T93" fmla="*/ 70 h 131"/>
                  <a:gd name="T94" fmla="*/ 12 w 110"/>
                  <a:gd name="T95" fmla="*/ 75 h 131"/>
                  <a:gd name="T96" fmla="*/ 38 w 110"/>
                  <a:gd name="T97" fmla="*/ 85 h 131"/>
                  <a:gd name="T98" fmla="*/ 38 w 110"/>
                  <a:gd name="T99" fmla="*/ 85 h 131"/>
                  <a:gd name="T100" fmla="*/ 57 w 110"/>
                  <a:gd name="T101" fmla="*/ 106 h 131"/>
                  <a:gd name="T102" fmla="*/ 57 w 110"/>
                  <a:gd name="T103" fmla="*/ 106 h 131"/>
                  <a:gd name="T104" fmla="*/ 28 w 110"/>
                  <a:gd name="T105" fmla="*/ 94 h 131"/>
                  <a:gd name="T106" fmla="*/ 28 w 110"/>
                  <a:gd name="T107" fmla="*/ 94 h 131"/>
                  <a:gd name="T108" fmla="*/ 41 w 110"/>
                  <a:gd name="T109" fmla="*/ 120 h 131"/>
                  <a:gd name="T110" fmla="*/ 46 w 110"/>
                  <a:gd name="T111" fmla="*/ 119 h 131"/>
                  <a:gd name="T112" fmla="*/ 41 w 110"/>
                  <a:gd name="T113" fmla="*/ 12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0" h="131">
                    <a:moveTo>
                      <a:pt x="110" y="41"/>
                    </a:moveTo>
                    <a:cubicBezTo>
                      <a:pt x="96" y="57"/>
                      <a:pt x="89" y="78"/>
                      <a:pt x="74" y="95"/>
                    </a:cubicBezTo>
                    <a:cubicBezTo>
                      <a:pt x="63" y="108"/>
                      <a:pt x="51" y="122"/>
                      <a:pt x="35" y="131"/>
                    </a:cubicBezTo>
                    <a:cubicBezTo>
                      <a:pt x="34" y="119"/>
                      <a:pt x="44" y="108"/>
                      <a:pt x="46" y="97"/>
                    </a:cubicBezTo>
                    <a:cubicBezTo>
                      <a:pt x="39" y="93"/>
                      <a:pt x="30" y="102"/>
                      <a:pt x="22" y="102"/>
                    </a:cubicBezTo>
                    <a:cubicBezTo>
                      <a:pt x="21" y="93"/>
                      <a:pt x="29" y="84"/>
                      <a:pt x="34" y="75"/>
                    </a:cubicBezTo>
                    <a:cubicBezTo>
                      <a:pt x="23" y="72"/>
                      <a:pt x="11" y="86"/>
                      <a:pt x="0" y="81"/>
                    </a:cubicBezTo>
                    <a:cubicBezTo>
                      <a:pt x="14" y="56"/>
                      <a:pt x="53" y="20"/>
                      <a:pt x="82" y="6"/>
                    </a:cubicBezTo>
                    <a:cubicBezTo>
                      <a:pt x="85" y="4"/>
                      <a:pt x="81" y="2"/>
                      <a:pt x="86" y="0"/>
                    </a:cubicBezTo>
                    <a:cubicBezTo>
                      <a:pt x="102" y="11"/>
                      <a:pt x="105" y="28"/>
                      <a:pt x="110" y="41"/>
                    </a:cubicBezTo>
                    <a:close/>
                    <a:moveTo>
                      <a:pt x="95" y="17"/>
                    </a:moveTo>
                    <a:cubicBezTo>
                      <a:pt x="95" y="17"/>
                      <a:pt x="95" y="17"/>
                      <a:pt x="95" y="17"/>
                    </a:cubicBezTo>
                    <a:cubicBezTo>
                      <a:pt x="85" y="18"/>
                      <a:pt x="75" y="17"/>
                      <a:pt x="64" y="23"/>
                    </a:cubicBezTo>
                    <a:cubicBezTo>
                      <a:pt x="71" y="26"/>
                      <a:pt x="78" y="20"/>
                      <a:pt x="84" y="20"/>
                    </a:cubicBezTo>
                    <a:cubicBezTo>
                      <a:pt x="89" y="20"/>
                      <a:pt x="94" y="25"/>
                      <a:pt x="98" y="20"/>
                    </a:cubicBezTo>
                    <a:cubicBezTo>
                      <a:pt x="97" y="19"/>
                      <a:pt x="96" y="18"/>
                      <a:pt x="95" y="17"/>
                    </a:cubicBezTo>
                    <a:close/>
                    <a:moveTo>
                      <a:pt x="78" y="14"/>
                    </a:moveTo>
                    <a:cubicBezTo>
                      <a:pt x="78" y="14"/>
                      <a:pt x="78" y="14"/>
                      <a:pt x="78" y="14"/>
                    </a:cubicBezTo>
                    <a:cubicBezTo>
                      <a:pt x="79" y="11"/>
                      <a:pt x="84" y="14"/>
                      <a:pt x="83" y="10"/>
                    </a:cubicBezTo>
                    <a:cubicBezTo>
                      <a:pt x="81" y="11"/>
                      <a:pt x="76" y="11"/>
                      <a:pt x="78" y="14"/>
                    </a:cubicBezTo>
                    <a:close/>
                    <a:moveTo>
                      <a:pt x="89" y="30"/>
                    </a:moveTo>
                    <a:cubicBezTo>
                      <a:pt x="89" y="30"/>
                      <a:pt x="89" y="30"/>
                      <a:pt x="89" y="30"/>
                    </a:cubicBezTo>
                    <a:cubicBezTo>
                      <a:pt x="92" y="33"/>
                      <a:pt x="95" y="32"/>
                      <a:pt x="98" y="30"/>
                    </a:cubicBezTo>
                    <a:cubicBezTo>
                      <a:pt x="96" y="29"/>
                      <a:pt x="99" y="27"/>
                      <a:pt x="96" y="25"/>
                    </a:cubicBezTo>
                    <a:cubicBezTo>
                      <a:pt x="94" y="28"/>
                      <a:pt x="92" y="26"/>
                      <a:pt x="89" y="30"/>
                    </a:cubicBezTo>
                    <a:close/>
                    <a:moveTo>
                      <a:pt x="55" y="31"/>
                    </a:moveTo>
                    <a:cubicBezTo>
                      <a:pt x="55" y="31"/>
                      <a:pt x="55" y="31"/>
                      <a:pt x="55" y="31"/>
                    </a:cubicBezTo>
                    <a:cubicBezTo>
                      <a:pt x="64" y="35"/>
                      <a:pt x="75" y="27"/>
                      <a:pt x="85" y="29"/>
                    </a:cubicBezTo>
                    <a:cubicBezTo>
                      <a:pt x="87" y="27"/>
                      <a:pt x="87" y="26"/>
                      <a:pt x="86" y="24"/>
                    </a:cubicBezTo>
                    <a:cubicBezTo>
                      <a:pt x="76" y="26"/>
                      <a:pt x="65" y="25"/>
                      <a:pt x="55" y="31"/>
                    </a:cubicBezTo>
                    <a:close/>
                    <a:moveTo>
                      <a:pt x="92" y="46"/>
                    </a:moveTo>
                    <a:cubicBezTo>
                      <a:pt x="92" y="46"/>
                      <a:pt x="92" y="46"/>
                      <a:pt x="92" y="46"/>
                    </a:cubicBezTo>
                    <a:cubicBezTo>
                      <a:pt x="94" y="46"/>
                      <a:pt x="100" y="44"/>
                      <a:pt x="96" y="41"/>
                    </a:cubicBezTo>
                    <a:cubicBezTo>
                      <a:pt x="95" y="43"/>
                      <a:pt x="90" y="44"/>
                      <a:pt x="92" y="46"/>
                    </a:cubicBezTo>
                    <a:close/>
                    <a:moveTo>
                      <a:pt x="76" y="35"/>
                    </a:moveTo>
                    <a:cubicBezTo>
                      <a:pt x="76" y="35"/>
                      <a:pt x="76" y="35"/>
                      <a:pt x="76" y="35"/>
                    </a:cubicBezTo>
                    <a:cubicBezTo>
                      <a:pt x="76" y="39"/>
                      <a:pt x="80" y="44"/>
                      <a:pt x="84" y="40"/>
                    </a:cubicBezTo>
                    <a:cubicBezTo>
                      <a:pt x="78" y="37"/>
                      <a:pt x="90" y="35"/>
                      <a:pt x="86" y="31"/>
                    </a:cubicBezTo>
                    <a:cubicBezTo>
                      <a:pt x="83" y="34"/>
                      <a:pt x="80" y="32"/>
                      <a:pt x="76" y="35"/>
                    </a:cubicBezTo>
                    <a:close/>
                    <a:moveTo>
                      <a:pt x="71" y="58"/>
                    </a:moveTo>
                    <a:cubicBezTo>
                      <a:pt x="71" y="58"/>
                      <a:pt x="71" y="58"/>
                      <a:pt x="71" y="58"/>
                    </a:cubicBezTo>
                    <a:cubicBezTo>
                      <a:pt x="77" y="61"/>
                      <a:pt x="84" y="56"/>
                      <a:pt x="90" y="54"/>
                    </a:cubicBezTo>
                    <a:cubicBezTo>
                      <a:pt x="89" y="53"/>
                      <a:pt x="88" y="52"/>
                      <a:pt x="88" y="52"/>
                    </a:cubicBezTo>
                    <a:cubicBezTo>
                      <a:pt x="82" y="55"/>
                      <a:pt x="77" y="53"/>
                      <a:pt x="71" y="58"/>
                    </a:cubicBezTo>
                    <a:close/>
                    <a:moveTo>
                      <a:pt x="52" y="56"/>
                    </a:moveTo>
                    <a:cubicBezTo>
                      <a:pt x="52" y="56"/>
                      <a:pt x="52" y="56"/>
                      <a:pt x="52" y="56"/>
                    </a:cubicBezTo>
                    <a:cubicBezTo>
                      <a:pt x="61" y="58"/>
                      <a:pt x="71" y="52"/>
                      <a:pt x="80" y="50"/>
                    </a:cubicBezTo>
                    <a:cubicBezTo>
                      <a:pt x="79" y="49"/>
                      <a:pt x="80" y="48"/>
                      <a:pt x="79" y="47"/>
                    </a:cubicBezTo>
                    <a:cubicBezTo>
                      <a:pt x="70" y="51"/>
                      <a:pt x="61" y="49"/>
                      <a:pt x="52" y="56"/>
                    </a:cubicBezTo>
                    <a:close/>
                    <a:moveTo>
                      <a:pt x="43" y="43"/>
                    </a:moveTo>
                    <a:cubicBezTo>
                      <a:pt x="43" y="43"/>
                      <a:pt x="43" y="43"/>
                      <a:pt x="43" y="43"/>
                    </a:cubicBezTo>
                    <a:cubicBezTo>
                      <a:pt x="50" y="39"/>
                      <a:pt x="61" y="41"/>
                      <a:pt x="66" y="34"/>
                    </a:cubicBezTo>
                    <a:cubicBezTo>
                      <a:pt x="59" y="36"/>
                      <a:pt x="48" y="35"/>
                      <a:pt x="43" y="43"/>
                    </a:cubicBezTo>
                    <a:close/>
                    <a:moveTo>
                      <a:pt x="70" y="65"/>
                    </a:moveTo>
                    <a:cubicBezTo>
                      <a:pt x="70" y="65"/>
                      <a:pt x="70" y="65"/>
                      <a:pt x="70" y="65"/>
                    </a:cubicBezTo>
                    <a:cubicBezTo>
                      <a:pt x="73" y="67"/>
                      <a:pt x="82" y="66"/>
                      <a:pt x="83" y="61"/>
                    </a:cubicBezTo>
                    <a:cubicBezTo>
                      <a:pt x="79" y="60"/>
                      <a:pt x="74" y="60"/>
                      <a:pt x="70" y="65"/>
                    </a:cubicBezTo>
                    <a:close/>
                    <a:moveTo>
                      <a:pt x="41" y="67"/>
                    </a:moveTo>
                    <a:cubicBezTo>
                      <a:pt x="41" y="67"/>
                      <a:pt x="41" y="67"/>
                      <a:pt x="41" y="67"/>
                    </a:cubicBezTo>
                    <a:cubicBezTo>
                      <a:pt x="49" y="71"/>
                      <a:pt x="58" y="62"/>
                      <a:pt x="66" y="63"/>
                    </a:cubicBezTo>
                    <a:cubicBezTo>
                      <a:pt x="67" y="61"/>
                      <a:pt x="67" y="60"/>
                      <a:pt x="67" y="58"/>
                    </a:cubicBezTo>
                    <a:cubicBezTo>
                      <a:pt x="59" y="57"/>
                      <a:pt x="50" y="59"/>
                      <a:pt x="41" y="67"/>
                    </a:cubicBezTo>
                    <a:close/>
                    <a:moveTo>
                      <a:pt x="40" y="47"/>
                    </a:moveTo>
                    <a:cubicBezTo>
                      <a:pt x="40" y="47"/>
                      <a:pt x="40" y="47"/>
                      <a:pt x="40" y="47"/>
                    </a:cubicBezTo>
                    <a:cubicBezTo>
                      <a:pt x="43" y="49"/>
                      <a:pt x="50" y="49"/>
                      <a:pt x="50" y="45"/>
                    </a:cubicBezTo>
                    <a:cubicBezTo>
                      <a:pt x="47" y="46"/>
                      <a:pt x="43" y="44"/>
                      <a:pt x="40" y="47"/>
                    </a:cubicBezTo>
                    <a:close/>
                    <a:moveTo>
                      <a:pt x="56" y="81"/>
                    </a:moveTo>
                    <a:cubicBezTo>
                      <a:pt x="56" y="81"/>
                      <a:pt x="56" y="81"/>
                      <a:pt x="56" y="81"/>
                    </a:cubicBezTo>
                    <a:cubicBezTo>
                      <a:pt x="59" y="83"/>
                      <a:pt x="71" y="79"/>
                      <a:pt x="70" y="75"/>
                    </a:cubicBezTo>
                    <a:cubicBezTo>
                      <a:pt x="65" y="78"/>
                      <a:pt x="61" y="75"/>
                      <a:pt x="56" y="81"/>
                    </a:cubicBezTo>
                    <a:close/>
                    <a:moveTo>
                      <a:pt x="69" y="96"/>
                    </a:moveTo>
                    <a:cubicBezTo>
                      <a:pt x="69" y="96"/>
                      <a:pt x="69" y="96"/>
                      <a:pt x="69" y="96"/>
                    </a:cubicBezTo>
                    <a:cubicBezTo>
                      <a:pt x="69" y="92"/>
                      <a:pt x="79" y="88"/>
                      <a:pt x="76" y="84"/>
                    </a:cubicBezTo>
                    <a:cubicBezTo>
                      <a:pt x="74" y="87"/>
                      <a:pt x="65" y="95"/>
                      <a:pt x="69" y="96"/>
                    </a:cubicBezTo>
                    <a:close/>
                    <a:moveTo>
                      <a:pt x="21" y="62"/>
                    </a:moveTo>
                    <a:cubicBezTo>
                      <a:pt x="21" y="62"/>
                      <a:pt x="21" y="62"/>
                      <a:pt x="21" y="62"/>
                    </a:cubicBezTo>
                    <a:cubicBezTo>
                      <a:pt x="27" y="67"/>
                      <a:pt x="41" y="53"/>
                      <a:pt x="41" y="63"/>
                    </a:cubicBezTo>
                    <a:cubicBezTo>
                      <a:pt x="43" y="62"/>
                      <a:pt x="49" y="61"/>
                      <a:pt x="46" y="58"/>
                    </a:cubicBezTo>
                    <a:cubicBezTo>
                      <a:pt x="38" y="57"/>
                      <a:pt x="29" y="58"/>
                      <a:pt x="21" y="62"/>
                    </a:cubicBezTo>
                    <a:close/>
                    <a:moveTo>
                      <a:pt x="44" y="72"/>
                    </a:moveTo>
                    <a:cubicBezTo>
                      <a:pt x="44" y="72"/>
                      <a:pt x="44" y="72"/>
                      <a:pt x="44" y="72"/>
                    </a:cubicBezTo>
                    <a:cubicBezTo>
                      <a:pt x="46" y="73"/>
                      <a:pt x="53" y="72"/>
                      <a:pt x="53" y="70"/>
                    </a:cubicBezTo>
                    <a:cubicBezTo>
                      <a:pt x="50" y="70"/>
                      <a:pt x="47" y="68"/>
                      <a:pt x="44" y="72"/>
                    </a:cubicBezTo>
                    <a:close/>
                    <a:moveTo>
                      <a:pt x="40" y="77"/>
                    </a:moveTo>
                    <a:cubicBezTo>
                      <a:pt x="40" y="77"/>
                      <a:pt x="40" y="77"/>
                      <a:pt x="40" y="77"/>
                    </a:cubicBezTo>
                    <a:cubicBezTo>
                      <a:pt x="42" y="79"/>
                      <a:pt x="44" y="79"/>
                      <a:pt x="46" y="76"/>
                    </a:cubicBezTo>
                    <a:cubicBezTo>
                      <a:pt x="44" y="74"/>
                      <a:pt x="42" y="76"/>
                      <a:pt x="40" y="77"/>
                    </a:cubicBezTo>
                    <a:close/>
                    <a:moveTo>
                      <a:pt x="53" y="91"/>
                    </a:moveTo>
                    <a:cubicBezTo>
                      <a:pt x="53" y="91"/>
                      <a:pt x="53" y="91"/>
                      <a:pt x="53" y="91"/>
                    </a:cubicBezTo>
                    <a:cubicBezTo>
                      <a:pt x="55" y="95"/>
                      <a:pt x="59" y="92"/>
                      <a:pt x="57" y="89"/>
                    </a:cubicBezTo>
                    <a:cubicBezTo>
                      <a:pt x="55" y="91"/>
                      <a:pt x="54" y="90"/>
                      <a:pt x="53" y="91"/>
                    </a:cubicBezTo>
                    <a:close/>
                    <a:moveTo>
                      <a:pt x="12" y="75"/>
                    </a:moveTo>
                    <a:cubicBezTo>
                      <a:pt x="12" y="75"/>
                      <a:pt x="12" y="75"/>
                      <a:pt x="12" y="75"/>
                    </a:cubicBezTo>
                    <a:cubicBezTo>
                      <a:pt x="19" y="76"/>
                      <a:pt x="27" y="74"/>
                      <a:pt x="36" y="70"/>
                    </a:cubicBezTo>
                    <a:cubicBezTo>
                      <a:pt x="36" y="69"/>
                      <a:pt x="36" y="68"/>
                      <a:pt x="35" y="67"/>
                    </a:cubicBezTo>
                    <a:cubicBezTo>
                      <a:pt x="27" y="71"/>
                      <a:pt x="16" y="67"/>
                      <a:pt x="12" y="75"/>
                    </a:cubicBezTo>
                    <a:close/>
                    <a:moveTo>
                      <a:pt x="38" y="85"/>
                    </a:moveTo>
                    <a:cubicBezTo>
                      <a:pt x="38" y="85"/>
                      <a:pt x="38" y="85"/>
                      <a:pt x="38" y="85"/>
                    </a:cubicBezTo>
                    <a:cubicBezTo>
                      <a:pt x="40" y="83"/>
                      <a:pt x="46" y="84"/>
                      <a:pt x="46" y="80"/>
                    </a:cubicBezTo>
                    <a:cubicBezTo>
                      <a:pt x="44" y="82"/>
                      <a:pt x="37" y="80"/>
                      <a:pt x="38" y="85"/>
                    </a:cubicBezTo>
                    <a:close/>
                    <a:moveTo>
                      <a:pt x="57" y="106"/>
                    </a:moveTo>
                    <a:cubicBezTo>
                      <a:pt x="57" y="106"/>
                      <a:pt x="57" y="106"/>
                      <a:pt x="57" y="106"/>
                    </a:cubicBezTo>
                    <a:cubicBezTo>
                      <a:pt x="60" y="106"/>
                      <a:pt x="63" y="102"/>
                      <a:pt x="63" y="100"/>
                    </a:cubicBezTo>
                    <a:cubicBezTo>
                      <a:pt x="62" y="102"/>
                      <a:pt x="56" y="104"/>
                      <a:pt x="57" y="106"/>
                    </a:cubicBezTo>
                    <a:close/>
                    <a:moveTo>
                      <a:pt x="28" y="94"/>
                    </a:moveTo>
                    <a:cubicBezTo>
                      <a:pt x="28" y="94"/>
                      <a:pt x="28" y="94"/>
                      <a:pt x="28" y="94"/>
                    </a:cubicBezTo>
                    <a:cubicBezTo>
                      <a:pt x="29" y="98"/>
                      <a:pt x="39" y="94"/>
                      <a:pt x="36" y="90"/>
                    </a:cubicBezTo>
                    <a:cubicBezTo>
                      <a:pt x="33" y="90"/>
                      <a:pt x="28" y="89"/>
                      <a:pt x="28" y="94"/>
                    </a:cubicBezTo>
                    <a:close/>
                    <a:moveTo>
                      <a:pt x="41" y="120"/>
                    </a:moveTo>
                    <a:cubicBezTo>
                      <a:pt x="41" y="120"/>
                      <a:pt x="41" y="120"/>
                      <a:pt x="41" y="120"/>
                    </a:cubicBezTo>
                    <a:cubicBezTo>
                      <a:pt x="42" y="121"/>
                      <a:pt x="42" y="121"/>
                      <a:pt x="43" y="122"/>
                    </a:cubicBezTo>
                    <a:cubicBezTo>
                      <a:pt x="44" y="121"/>
                      <a:pt x="45" y="120"/>
                      <a:pt x="46" y="119"/>
                    </a:cubicBezTo>
                    <a:cubicBezTo>
                      <a:pt x="46" y="118"/>
                      <a:pt x="45" y="117"/>
                      <a:pt x="45" y="117"/>
                    </a:cubicBezTo>
                    <a:cubicBezTo>
                      <a:pt x="44" y="118"/>
                      <a:pt x="42" y="119"/>
                      <a:pt x="41" y="120"/>
                    </a:cubicBezTo>
                    <a:close/>
                  </a:path>
                </a:pathLst>
              </a:custGeom>
              <a:noFill/>
              <a:ln w="9525">
                <a:solidFill>
                  <a:schemeClr val="accent1"/>
                </a:solidFill>
                <a:round/>
              </a:ln>
            </p:spPr>
            <p:txBody>
              <a:bodyPr vert="horz" wrap="square" lIns="68580" tIns="34290" rIns="68580" bIns="34290" numCol="1" anchor="t" anchorCtr="0" compatLnSpc="1"/>
              <a:lstStyle/>
              <a:p>
                <a:endParaRPr lang="zh-CN" altLang="en-US" sz="1350"/>
              </a:p>
            </p:txBody>
          </p:sp>
        </p:grpSp>
        <p:sp>
          <p:nvSpPr>
            <p:cNvPr id="9" name="任意多边形 8"/>
            <p:cNvSpPr/>
            <p:nvPr/>
          </p:nvSpPr>
          <p:spPr>
            <a:xfrm>
              <a:off x="1282700" y="3390900"/>
              <a:ext cx="7924800" cy="1701800"/>
            </a:xfrm>
            <a:custGeom>
              <a:avLst/>
              <a:gdLst>
                <a:gd name="connsiteX0" fmla="*/ 0 w 7924800"/>
                <a:gd name="connsiteY0" fmla="*/ 1701800 h 1701800"/>
                <a:gd name="connsiteX1" fmla="*/ 1244600 w 7924800"/>
                <a:gd name="connsiteY1" fmla="*/ 876300 h 1701800"/>
                <a:gd name="connsiteX2" fmla="*/ 3454400 w 7924800"/>
                <a:gd name="connsiteY2" fmla="*/ 1435100 h 1701800"/>
                <a:gd name="connsiteX3" fmla="*/ 5080000 w 7924800"/>
                <a:gd name="connsiteY3" fmla="*/ 215900 h 1701800"/>
                <a:gd name="connsiteX4" fmla="*/ 6858000 w 7924800"/>
                <a:gd name="connsiteY4" fmla="*/ 685800 h 1701800"/>
                <a:gd name="connsiteX5" fmla="*/ 7924800 w 7924800"/>
                <a:gd name="connsiteY5" fmla="*/ 0 h 170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4800" h="1701800">
                  <a:moveTo>
                    <a:pt x="0" y="1701800"/>
                  </a:moveTo>
                  <a:cubicBezTo>
                    <a:pt x="334433" y="1311275"/>
                    <a:pt x="668867" y="920750"/>
                    <a:pt x="1244600" y="876300"/>
                  </a:cubicBezTo>
                  <a:cubicBezTo>
                    <a:pt x="1820333" y="831850"/>
                    <a:pt x="2815167" y="1545167"/>
                    <a:pt x="3454400" y="1435100"/>
                  </a:cubicBezTo>
                  <a:cubicBezTo>
                    <a:pt x="4093633" y="1325033"/>
                    <a:pt x="4512733" y="340783"/>
                    <a:pt x="5080000" y="215900"/>
                  </a:cubicBezTo>
                  <a:cubicBezTo>
                    <a:pt x="5647267" y="91017"/>
                    <a:pt x="6383867" y="721783"/>
                    <a:pt x="6858000" y="685800"/>
                  </a:cubicBezTo>
                  <a:cubicBezTo>
                    <a:pt x="7332133" y="649817"/>
                    <a:pt x="7628466" y="324908"/>
                    <a:pt x="7924800"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8" name="矩形 17"/>
          <p:cNvSpPr/>
          <p:nvPr/>
        </p:nvSpPr>
        <p:spPr>
          <a:xfrm>
            <a:off x="2525141" y="1727025"/>
            <a:ext cx="1400176" cy="480131"/>
          </a:xfrm>
          <a:prstGeom prst="rect">
            <a:avLst/>
          </a:prstGeom>
        </p:spPr>
        <p:txBody>
          <a:bodyPr wrap="square">
            <a:spAutoFit/>
            <a:scene3d>
              <a:camera prst="orthographicFront"/>
              <a:lightRig rig="threePt" dir="t"/>
            </a:scene3d>
            <a:sp3d contourW="12700"/>
          </a:bodyPr>
          <a:lstStyle/>
          <a:p>
            <a:pPr>
              <a:lnSpc>
                <a:spcPct val="120000"/>
              </a:lnSpc>
            </a:pPr>
            <a:r>
              <a:rPr lang="zh-CN" altLang="en-US" sz="1050" dirty="0">
                <a:solidFill>
                  <a:srgbClr val="3C3C3B"/>
                </a:solidFill>
                <a:latin typeface="迷你简准圆" pitchFamily="65" charset="-122"/>
                <a:ea typeface="迷你简准圆" pitchFamily="65" charset="-122"/>
              </a:rPr>
              <a:t>Users can present on a projector or computer</a:t>
            </a:r>
          </a:p>
        </p:txBody>
      </p:sp>
      <p:sp>
        <p:nvSpPr>
          <p:cNvPr id="19" name="矩形 18"/>
          <p:cNvSpPr/>
          <p:nvPr/>
        </p:nvSpPr>
        <p:spPr>
          <a:xfrm>
            <a:off x="5102747" y="1279339"/>
            <a:ext cx="1400176" cy="480131"/>
          </a:xfrm>
          <a:prstGeom prst="rect">
            <a:avLst/>
          </a:prstGeom>
        </p:spPr>
        <p:txBody>
          <a:bodyPr wrap="square">
            <a:spAutoFit/>
            <a:scene3d>
              <a:camera prst="orthographicFront"/>
              <a:lightRig rig="threePt" dir="t"/>
            </a:scene3d>
            <a:sp3d contourW="12700"/>
          </a:bodyPr>
          <a:lstStyle/>
          <a:p>
            <a:pPr>
              <a:lnSpc>
                <a:spcPct val="120000"/>
              </a:lnSpc>
            </a:pPr>
            <a:r>
              <a:rPr lang="zh-CN" altLang="en-US" sz="1050" dirty="0">
                <a:solidFill>
                  <a:srgbClr val="3C3C3B"/>
                </a:solidFill>
                <a:latin typeface="迷你简准圆" pitchFamily="65" charset="-122"/>
                <a:ea typeface="迷你简准圆" pitchFamily="65" charset="-122"/>
              </a:rPr>
              <a:t>Users can present on a projector or computer</a:t>
            </a:r>
          </a:p>
        </p:txBody>
      </p:sp>
      <p:sp>
        <p:nvSpPr>
          <p:cNvPr id="20" name="矩形 19"/>
          <p:cNvSpPr/>
          <p:nvPr/>
        </p:nvSpPr>
        <p:spPr>
          <a:xfrm>
            <a:off x="4269437" y="3655455"/>
            <a:ext cx="1400176" cy="48013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050" dirty="0">
                <a:solidFill>
                  <a:srgbClr val="3C3C3B"/>
                </a:solidFill>
                <a:latin typeface="迷你简准圆" pitchFamily="65" charset="-122"/>
                <a:ea typeface="迷你简准圆" pitchFamily="65" charset="-122"/>
              </a:rPr>
              <a:t>Users can present on a projector or computer</a:t>
            </a:r>
          </a:p>
        </p:txBody>
      </p:sp>
      <p:sp>
        <p:nvSpPr>
          <p:cNvPr id="21" name="矩形 20"/>
          <p:cNvSpPr/>
          <p:nvPr/>
        </p:nvSpPr>
        <p:spPr>
          <a:xfrm>
            <a:off x="1403648" y="4030931"/>
            <a:ext cx="1400176" cy="48013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050" dirty="0">
                <a:solidFill>
                  <a:srgbClr val="3C3C3B"/>
                </a:solidFill>
                <a:latin typeface="迷你简准圆" pitchFamily="65" charset="-122"/>
                <a:ea typeface="迷你简准圆" pitchFamily="65" charset="-122"/>
              </a:rPr>
              <a:t>Users can present on a projector or computer</a:t>
            </a:r>
          </a:p>
        </p:txBody>
      </p:sp>
      <p:sp>
        <p:nvSpPr>
          <p:cNvPr id="28" name="Oval 4"/>
          <p:cNvSpPr>
            <a:spLocks noChangeArrowheads="1"/>
          </p:cNvSpPr>
          <p:nvPr/>
        </p:nvSpPr>
        <p:spPr bwMode="gray">
          <a:xfrm>
            <a:off x="2941075" y="2336961"/>
            <a:ext cx="711319" cy="723321"/>
          </a:xfrm>
          <a:prstGeom prst="ellipse">
            <a:avLst/>
          </a:prstGeom>
          <a:blipFill>
            <a:blip r:embed="rId3"/>
            <a:stretch>
              <a:fillRect/>
            </a:stretch>
          </a:blip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zh-CN" sz="2800" dirty="0">
                <a:solidFill>
                  <a:schemeClr val="bg1"/>
                </a:solidFill>
                <a:latin typeface="+mn-lt"/>
                <a:cs typeface="+mn-ea"/>
                <a:sym typeface="+mn-lt"/>
              </a:rPr>
              <a:t>02</a:t>
            </a:r>
            <a:endParaRPr lang="zh-CN" altLang="en-US" sz="2800" dirty="0">
              <a:solidFill>
                <a:schemeClr val="bg1"/>
              </a:solidFill>
              <a:latin typeface="+mn-lt"/>
              <a:cs typeface="+mn-ea"/>
              <a:sym typeface="+mn-lt"/>
            </a:endParaRPr>
          </a:p>
        </p:txBody>
      </p:sp>
      <p:sp>
        <p:nvSpPr>
          <p:cNvPr id="30" name="Oval 4"/>
          <p:cNvSpPr>
            <a:spLocks noChangeArrowheads="1"/>
          </p:cNvSpPr>
          <p:nvPr/>
        </p:nvSpPr>
        <p:spPr bwMode="gray">
          <a:xfrm>
            <a:off x="5533795" y="1861433"/>
            <a:ext cx="598783" cy="608886"/>
          </a:xfrm>
          <a:prstGeom prst="ellipse">
            <a:avLst/>
          </a:prstGeom>
          <a:blipFill>
            <a:blip r:embed="rId3"/>
            <a:stretch>
              <a:fillRect/>
            </a:stretch>
          </a:blip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zh-CN" sz="2800" dirty="0">
                <a:solidFill>
                  <a:schemeClr val="bg1"/>
                </a:solidFill>
                <a:latin typeface="+mn-lt"/>
                <a:cs typeface="+mn-ea"/>
                <a:sym typeface="+mn-lt"/>
              </a:rPr>
              <a:t>04</a:t>
            </a:r>
            <a:endParaRPr lang="zh-CN" altLang="en-US" sz="2800" dirty="0">
              <a:solidFill>
                <a:schemeClr val="bg1"/>
              </a:solidFill>
              <a:latin typeface="+mn-lt"/>
              <a:cs typeface="+mn-ea"/>
              <a:sym typeface="+mn-lt"/>
            </a:endParaRPr>
          </a:p>
        </p:txBody>
      </p:sp>
      <p:sp>
        <p:nvSpPr>
          <p:cNvPr id="33" name="Oval 4"/>
          <p:cNvSpPr>
            <a:spLocks noChangeArrowheads="1"/>
          </p:cNvSpPr>
          <p:nvPr/>
        </p:nvSpPr>
        <p:spPr bwMode="gray">
          <a:xfrm>
            <a:off x="4572000" y="2789656"/>
            <a:ext cx="711319" cy="723321"/>
          </a:xfrm>
          <a:prstGeom prst="ellipse">
            <a:avLst/>
          </a:prstGeom>
          <a:blipFill>
            <a:blip r:embed="rId3"/>
            <a:stretch>
              <a:fillRect/>
            </a:stretch>
          </a:blip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zh-CN" sz="2800" dirty="0">
                <a:solidFill>
                  <a:schemeClr val="bg1"/>
                </a:solidFill>
                <a:latin typeface="+mn-lt"/>
                <a:cs typeface="+mn-ea"/>
                <a:sym typeface="+mn-lt"/>
              </a:rPr>
              <a:t>03</a:t>
            </a:r>
            <a:endParaRPr lang="zh-CN" altLang="en-US" sz="2800" dirty="0">
              <a:solidFill>
                <a:schemeClr val="bg1"/>
              </a:solidFill>
              <a:latin typeface="+mn-lt"/>
              <a:cs typeface="+mn-ea"/>
              <a:sym typeface="+mn-lt"/>
            </a:endParaRPr>
          </a:p>
        </p:txBody>
      </p:sp>
      <p:sp>
        <p:nvSpPr>
          <p:cNvPr id="34" name="Oval 4"/>
          <p:cNvSpPr>
            <a:spLocks noChangeArrowheads="1"/>
          </p:cNvSpPr>
          <p:nvPr/>
        </p:nvSpPr>
        <p:spPr bwMode="gray">
          <a:xfrm>
            <a:off x="1682241" y="3234712"/>
            <a:ext cx="711319" cy="723321"/>
          </a:xfrm>
          <a:prstGeom prst="ellipse">
            <a:avLst/>
          </a:prstGeom>
          <a:blipFill>
            <a:blip r:embed="rId3"/>
            <a:stretch>
              <a:fillRect/>
            </a:stretch>
          </a:blip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zh-CN" sz="2800" dirty="0">
                <a:solidFill>
                  <a:schemeClr val="bg1"/>
                </a:solidFill>
                <a:latin typeface="+mn-lt"/>
                <a:cs typeface="+mn-ea"/>
                <a:sym typeface="+mn-lt"/>
              </a:rPr>
              <a:t>01</a:t>
            </a:r>
            <a:endParaRPr lang="zh-CN" altLang="en-US" sz="2800" dirty="0">
              <a:solidFill>
                <a:schemeClr val="bg1"/>
              </a:solidFill>
              <a:latin typeface="+mn-lt"/>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0-#ppt_w/2"/>
                                          </p:val>
                                        </p:tav>
                                        <p:tav tm="100000">
                                          <p:val>
                                            <p:strVal val="#ppt_x"/>
                                          </p:val>
                                        </p:tav>
                                      </p:tavLst>
                                    </p:anim>
                                    <p:anim calcmode="lin" valueType="num">
                                      <p:cBhvr additive="base">
                                        <p:cTn id="13" dur="500" fill="hold"/>
                                        <p:tgtEl>
                                          <p:spTgt spid="3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6"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9"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0-#ppt_w/2"/>
                                          </p:val>
                                        </p:tav>
                                        <p:tav tm="100000">
                                          <p:val>
                                            <p:strVal val="#ppt_x"/>
                                          </p:val>
                                        </p:tav>
                                      </p:tavLst>
                                    </p:anim>
                                    <p:anim calcmode="lin" valueType="num">
                                      <p:cBhvr additive="base">
                                        <p:cTn id="23" dur="500" fill="hold"/>
                                        <p:tgtEl>
                                          <p:spTgt spid="33"/>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6"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1+#ppt_w/2"/>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2" presetClass="entr" presetSubtype="2"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p:tgtEl>
                                          <p:spTgt spid="21"/>
                                        </p:tgtEl>
                                        <p:attrNameLst>
                                          <p:attrName>ppt_x</p:attrName>
                                        </p:attrNameLst>
                                      </p:cBhvr>
                                      <p:tavLst>
                                        <p:tav tm="0">
                                          <p:val>
                                            <p:strVal val="#ppt_x+#ppt_w*1.125000"/>
                                          </p:val>
                                        </p:tav>
                                        <p:tav tm="100000">
                                          <p:val>
                                            <p:strVal val="#ppt_x"/>
                                          </p:val>
                                        </p:tav>
                                      </p:tavLst>
                                    </p:anim>
                                    <p:animEffect transition="in" filter="wipe(left)">
                                      <p:cBhvr>
                                        <p:cTn id="33" dur="500"/>
                                        <p:tgtEl>
                                          <p:spTgt spid="21"/>
                                        </p:tgtEl>
                                      </p:cBhvr>
                                    </p:animEffect>
                                  </p:childTnLst>
                                </p:cTn>
                              </p:par>
                            </p:childTnLst>
                          </p:cTn>
                        </p:par>
                        <p:par>
                          <p:cTn id="34" fill="hold">
                            <p:stCondLst>
                              <p:cond delay="3000"/>
                            </p:stCondLst>
                            <p:childTnLst>
                              <p:par>
                                <p:cTn id="35" presetID="12" presetClass="entr" presetSubtype="4"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p:tgtEl>
                                          <p:spTgt spid="18"/>
                                        </p:tgtEl>
                                        <p:attrNameLst>
                                          <p:attrName>ppt_y</p:attrName>
                                        </p:attrNameLst>
                                      </p:cBhvr>
                                      <p:tavLst>
                                        <p:tav tm="0">
                                          <p:val>
                                            <p:strVal val="#ppt_y+#ppt_h*1.125000"/>
                                          </p:val>
                                        </p:tav>
                                        <p:tav tm="100000">
                                          <p:val>
                                            <p:strVal val="#ppt_y"/>
                                          </p:val>
                                        </p:tav>
                                      </p:tavLst>
                                    </p:anim>
                                    <p:animEffect transition="in" filter="wipe(up)">
                                      <p:cBhvr>
                                        <p:cTn id="38" dur="500"/>
                                        <p:tgtEl>
                                          <p:spTgt spid="18"/>
                                        </p:tgtEl>
                                      </p:cBhvr>
                                    </p:animEffect>
                                  </p:childTnLst>
                                </p:cTn>
                              </p:par>
                            </p:childTnLst>
                          </p:cTn>
                        </p:par>
                        <p:par>
                          <p:cTn id="39" fill="hold">
                            <p:stCondLst>
                              <p:cond delay="3500"/>
                            </p:stCondLst>
                            <p:childTnLst>
                              <p:par>
                                <p:cTn id="40" presetID="12" presetClass="entr" presetSubtype="2"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p:tgtEl>
                                          <p:spTgt spid="20"/>
                                        </p:tgtEl>
                                        <p:attrNameLst>
                                          <p:attrName>ppt_x</p:attrName>
                                        </p:attrNameLst>
                                      </p:cBhvr>
                                      <p:tavLst>
                                        <p:tav tm="0">
                                          <p:val>
                                            <p:strVal val="#ppt_x+#ppt_w*1.125000"/>
                                          </p:val>
                                        </p:tav>
                                        <p:tav tm="100000">
                                          <p:val>
                                            <p:strVal val="#ppt_x"/>
                                          </p:val>
                                        </p:tav>
                                      </p:tavLst>
                                    </p:anim>
                                    <p:animEffect transition="in" filter="wipe(left)">
                                      <p:cBhvr>
                                        <p:cTn id="43" dur="500"/>
                                        <p:tgtEl>
                                          <p:spTgt spid="20"/>
                                        </p:tgtEl>
                                      </p:cBhvr>
                                    </p:animEffect>
                                  </p:childTnLst>
                                </p:cTn>
                              </p:par>
                            </p:childTnLst>
                          </p:cTn>
                        </p:par>
                        <p:par>
                          <p:cTn id="44" fill="hold">
                            <p:stCondLst>
                              <p:cond delay="4000"/>
                            </p:stCondLst>
                            <p:childTnLst>
                              <p:par>
                                <p:cTn id="45" presetID="12" presetClass="entr" presetSubtype="4"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p:tgtEl>
                                          <p:spTgt spid="19"/>
                                        </p:tgtEl>
                                        <p:attrNameLst>
                                          <p:attrName>ppt_y</p:attrName>
                                        </p:attrNameLst>
                                      </p:cBhvr>
                                      <p:tavLst>
                                        <p:tav tm="0">
                                          <p:val>
                                            <p:strVal val="#ppt_y+#ppt_h*1.125000"/>
                                          </p:val>
                                        </p:tav>
                                        <p:tav tm="100000">
                                          <p:val>
                                            <p:strVal val="#ppt_y"/>
                                          </p:val>
                                        </p:tav>
                                      </p:tavLst>
                                    </p:anim>
                                    <p:animEffect transition="in" filter="wipe(up)">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8" grpId="0" animBg="1"/>
      <p:bldP spid="30" grpId="0" animBg="1"/>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p:cNvGrpSpPr/>
          <p:nvPr/>
        </p:nvGrpSpPr>
        <p:grpSpPr>
          <a:xfrm>
            <a:off x="1341649" y="1513907"/>
            <a:ext cx="1742117" cy="1319116"/>
            <a:chOff x="1788866" y="2017484"/>
            <a:chExt cx="2322822" cy="1758821"/>
          </a:xfrm>
        </p:grpSpPr>
        <p:sp>
          <p:nvSpPr>
            <p:cNvPr id="2" name="Freeform 29"/>
            <p:cNvSpPr>
              <a:spLocks noEditPoints="1"/>
            </p:cNvSpPr>
            <p:nvPr/>
          </p:nvSpPr>
          <p:spPr bwMode="auto">
            <a:xfrm>
              <a:off x="1788866" y="2017484"/>
              <a:ext cx="2322822" cy="1758821"/>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 name="矩形 8"/>
            <p:cNvSpPr/>
            <p:nvPr/>
          </p:nvSpPr>
          <p:spPr>
            <a:xfrm>
              <a:off x="1955619" y="2695604"/>
              <a:ext cx="1989315" cy="76910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900" dirty="0">
                  <a:solidFill>
                    <a:srgbClr val="3C3C3B"/>
                  </a:solidFill>
                  <a:latin typeface="迷你简准圆" pitchFamily="65" charset="-122"/>
                  <a:ea typeface="迷你简准圆" pitchFamily="65" charset="-122"/>
                </a:rPr>
                <a:t>Users can present on a projector or computer or print out a presentation</a:t>
              </a:r>
            </a:p>
          </p:txBody>
        </p:sp>
        <p:grpSp>
          <p:nvGrpSpPr>
            <p:cNvPr id="49" name="Group 74"/>
            <p:cNvGrpSpPr>
              <a:grpSpLocks noChangeAspect="1"/>
            </p:cNvGrpSpPr>
            <p:nvPr/>
          </p:nvGrpSpPr>
          <p:grpSpPr bwMode="auto">
            <a:xfrm>
              <a:off x="2794801" y="2280024"/>
              <a:ext cx="310952" cy="337668"/>
              <a:chOff x="-1122" y="-104"/>
              <a:chExt cx="710" cy="771"/>
            </a:xfrm>
            <a:solidFill>
              <a:srgbClr val="20558B"/>
            </a:solidFill>
          </p:grpSpPr>
          <p:sp>
            <p:nvSpPr>
              <p:cNvPr id="50" name="Freeform 75"/>
              <p:cNvSpPr>
                <a:spLocks noEditPoints="1"/>
              </p:cNvSpPr>
              <p:nvPr/>
            </p:nvSpPr>
            <p:spPr bwMode="auto">
              <a:xfrm>
                <a:off x="-933" y="-28"/>
                <a:ext cx="90" cy="153"/>
              </a:xfrm>
              <a:custGeom>
                <a:avLst/>
                <a:gdLst>
                  <a:gd name="T0" fmla="*/ 33 w 33"/>
                  <a:gd name="T1" fmla="*/ 6 h 57"/>
                  <a:gd name="T2" fmla="*/ 20 w 33"/>
                  <a:gd name="T3" fmla="*/ 33 h 57"/>
                  <a:gd name="T4" fmla="*/ 8 w 33"/>
                  <a:gd name="T5" fmla="*/ 57 h 57"/>
                  <a:gd name="T6" fmla="*/ 8 w 33"/>
                  <a:gd name="T7" fmla="*/ 0 h 57"/>
                  <a:gd name="T8" fmla="*/ 33 w 33"/>
                  <a:gd name="T9" fmla="*/ 6 h 57"/>
                  <a:gd name="T10" fmla="*/ 12 w 33"/>
                  <a:gd name="T11" fmla="*/ 39 h 57"/>
                  <a:gd name="T12" fmla="*/ 12 w 33"/>
                  <a:gd name="T13" fmla="*/ 39 h 57"/>
                  <a:gd name="T14" fmla="*/ 25 w 33"/>
                  <a:gd name="T15" fmla="*/ 11 h 57"/>
                  <a:gd name="T16" fmla="*/ 13 w 33"/>
                  <a:gd name="T17" fmla="*/ 8 h 57"/>
                  <a:gd name="T18" fmla="*/ 12 w 33"/>
                  <a:gd name="T19" fmla="*/ 3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57">
                    <a:moveTo>
                      <a:pt x="33" y="6"/>
                    </a:moveTo>
                    <a:cubicBezTo>
                      <a:pt x="29" y="15"/>
                      <a:pt x="24" y="24"/>
                      <a:pt x="20" y="33"/>
                    </a:cubicBezTo>
                    <a:cubicBezTo>
                      <a:pt x="16" y="42"/>
                      <a:pt x="14" y="51"/>
                      <a:pt x="8" y="57"/>
                    </a:cubicBezTo>
                    <a:cubicBezTo>
                      <a:pt x="0" y="43"/>
                      <a:pt x="6" y="20"/>
                      <a:pt x="8" y="0"/>
                    </a:cubicBezTo>
                    <a:cubicBezTo>
                      <a:pt x="12" y="0"/>
                      <a:pt x="23" y="9"/>
                      <a:pt x="33" y="6"/>
                    </a:cubicBezTo>
                    <a:close/>
                    <a:moveTo>
                      <a:pt x="12" y="39"/>
                    </a:moveTo>
                    <a:cubicBezTo>
                      <a:pt x="12" y="39"/>
                      <a:pt x="12" y="39"/>
                      <a:pt x="12" y="39"/>
                    </a:cubicBezTo>
                    <a:cubicBezTo>
                      <a:pt x="15" y="28"/>
                      <a:pt x="21" y="22"/>
                      <a:pt x="25" y="11"/>
                    </a:cubicBezTo>
                    <a:cubicBezTo>
                      <a:pt x="23" y="9"/>
                      <a:pt x="17" y="9"/>
                      <a:pt x="13" y="8"/>
                    </a:cubicBezTo>
                    <a:cubicBezTo>
                      <a:pt x="10" y="18"/>
                      <a:pt x="6" y="32"/>
                      <a:pt x="1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1" name="Freeform 76"/>
              <p:cNvSpPr>
                <a:spLocks noEditPoints="1"/>
              </p:cNvSpPr>
              <p:nvPr/>
            </p:nvSpPr>
            <p:spPr bwMode="auto">
              <a:xfrm>
                <a:off x="-1122" y="-104"/>
                <a:ext cx="710" cy="771"/>
              </a:xfrm>
              <a:custGeom>
                <a:avLst/>
                <a:gdLst>
                  <a:gd name="T0" fmla="*/ 129 w 263"/>
                  <a:gd name="T1" fmla="*/ 224 h 286"/>
                  <a:gd name="T2" fmla="*/ 69 w 263"/>
                  <a:gd name="T3" fmla="*/ 219 h 286"/>
                  <a:gd name="T4" fmla="*/ 72 w 263"/>
                  <a:gd name="T5" fmla="*/ 0 h 286"/>
                  <a:gd name="T6" fmla="*/ 130 w 263"/>
                  <a:gd name="T7" fmla="*/ 22 h 286"/>
                  <a:gd name="T8" fmla="*/ 71 w 263"/>
                  <a:gd name="T9" fmla="*/ 25 h 286"/>
                  <a:gd name="T10" fmla="*/ 156 w 263"/>
                  <a:gd name="T11" fmla="*/ 171 h 286"/>
                  <a:gd name="T12" fmla="*/ 147 w 263"/>
                  <a:gd name="T13" fmla="*/ 150 h 286"/>
                  <a:gd name="T14" fmla="*/ 158 w 263"/>
                  <a:gd name="T15" fmla="*/ 122 h 286"/>
                  <a:gd name="T16" fmla="*/ 166 w 263"/>
                  <a:gd name="T17" fmla="*/ 97 h 286"/>
                  <a:gd name="T18" fmla="*/ 167 w 263"/>
                  <a:gd name="T19" fmla="*/ 63 h 286"/>
                  <a:gd name="T20" fmla="*/ 190 w 263"/>
                  <a:gd name="T21" fmla="*/ 48 h 286"/>
                  <a:gd name="T22" fmla="*/ 214 w 263"/>
                  <a:gd name="T23" fmla="*/ 57 h 286"/>
                  <a:gd name="T24" fmla="*/ 22 w 263"/>
                  <a:gd name="T25" fmla="*/ 43 h 286"/>
                  <a:gd name="T26" fmla="*/ 185 w 263"/>
                  <a:gd name="T27" fmla="*/ 70 h 286"/>
                  <a:gd name="T28" fmla="*/ 56 w 263"/>
                  <a:gd name="T29" fmla="*/ 37 h 286"/>
                  <a:gd name="T30" fmla="*/ 227 w 263"/>
                  <a:gd name="T31" fmla="*/ 83 h 286"/>
                  <a:gd name="T32" fmla="*/ 200 w 263"/>
                  <a:gd name="T33" fmla="*/ 75 h 286"/>
                  <a:gd name="T34" fmla="*/ 234 w 263"/>
                  <a:gd name="T35" fmla="*/ 89 h 286"/>
                  <a:gd name="T36" fmla="*/ 182 w 263"/>
                  <a:gd name="T37" fmla="*/ 88 h 286"/>
                  <a:gd name="T38" fmla="*/ 228 w 263"/>
                  <a:gd name="T39" fmla="*/ 101 h 286"/>
                  <a:gd name="T40" fmla="*/ 181 w 263"/>
                  <a:gd name="T41" fmla="*/ 90 h 286"/>
                  <a:gd name="T42" fmla="*/ 25 w 263"/>
                  <a:gd name="T43" fmla="*/ 56 h 286"/>
                  <a:gd name="T44" fmla="*/ 180 w 263"/>
                  <a:gd name="T45" fmla="*/ 105 h 286"/>
                  <a:gd name="T46" fmla="*/ 227 w 263"/>
                  <a:gd name="T47" fmla="*/ 119 h 286"/>
                  <a:gd name="T48" fmla="*/ 178 w 263"/>
                  <a:gd name="T49" fmla="*/ 113 h 286"/>
                  <a:gd name="T50" fmla="*/ 192 w 263"/>
                  <a:gd name="T51" fmla="*/ 115 h 286"/>
                  <a:gd name="T52" fmla="*/ 172 w 263"/>
                  <a:gd name="T53" fmla="*/ 127 h 286"/>
                  <a:gd name="T54" fmla="*/ 190 w 263"/>
                  <a:gd name="T55" fmla="*/ 123 h 286"/>
                  <a:gd name="T56" fmla="*/ 32 w 263"/>
                  <a:gd name="T57" fmla="*/ 97 h 286"/>
                  <a:gd name="T58" fmla="*/ 168 w 263"/>
                  <a:gd name="T59" fmla="*/ 129 h 286"/>
                  <a:gd name="T60" fmla="*/ 49 w 263"/>
                  <a:gd name="T61" fmla="*/ 106 h 286"/>
                  <a:gd name="T62" fmla="*/ 162 w 263"/>
                  <a:gd name="T63" fmla="*/ 153 h 286"/>
                  <a:gd name="T64" fmla="*/ 156 w 263"/>
                  <a:gd name="T65" fmla="*/ 160 h 286"/>
                  <a:gd name="T66" fmla="*/ 146 w 263"/>
                  <a:gd name="T67" fmla="*/ 163 h 286"/>
                  <a:gd name="T68" fmla="*/ 130 w 263"/>
                  <a:gd name="T69" fmla="*/ 200 h 286"/>
                  <a:gd name="T70" fmla="*/ 102 w 263"/>
                  <a:gd name="T71" fmla="*/ 199 h 286"/>
                  <a:gd name="T72" fmla="*/ 105 w 263"/>
                  <a:gd name="T73" fmla="*/ 227 h 286"/>
                  <a:gd name="T74" fmla="*/ 61 w 263"/>
                  <a:gd name="T75" fmla="*/ 232 h 286"/>
                  <a:gd name="T76" fmla="*/ 81 w 263"/>
                  <a:gd name="T77" fmla="*/ 227 h 286"/>
                  <a:gd name="T78" fmla="*/ 77 w 263"/>
                  <a:gd name="T79" fmla="*/ 242 h 286"/>
                  <a:gd name="T80" fmla="*/ 111 w 263"/>
                  <a:gd name="T81" fmla="*/ 242 h 286"/>
                  <a:gd name="T82" fmla="*/ 91 w 263"/>
                  <a:gd name="T83" fmla="*/ 248 h 286"/>
                  <a:gd name="T84" fmla="*/ 80 w 263"/>
                  <a:gd name="T85" fmla="*/ 232 h 286"/>
                  <a:gd name="T86" fmla="*/ 103 w 263"/>
                  <a:gd name="T87" fmla="*/ 250 h 286"/>
                  <a:gd name="T88" fmla="*/ 120 w 263"/>
                  <a:gd name="T89" fmla="*/ 254 h 286"/>
                  <a:gd name="T90" fmla="*/ 123 w 263"/>
                  <a:gd name="T91" fmla="*/ 276 h 286"/>
                  <a:gd name="T92" fmla="*/ 143 w 263"/>
                  <a:gd name="T93" fmla="*/ 264 h 286"/>
                  <a:gd name="T94" fmla="*/ 28 w 263"/>
                  <a:gd name="T95" fmla="*/ 246 h 286"/>
                  <a:gd name="T96" fmla="*/ 51 w 263"/>
                  <a:gd name="T97" fmla="*/ 241 h 286"/>
                  <a:gd name="T98" fmla="*/ 46 w 263"/>
                  <a:gd name="T99" fmla="*/ 265 h 286"/>
                  <a:gd name="T100" fmla="*/ 47 w 263"/>
                  <a:gd name="T101" fmla="*/ 260 h 286"/>
                  <a:gd name="T102" fmla="*/ 69 w 263"/>
                  <a:gd name="T103" fmla="*/ 267 h 286"/>
                  <a:gd name="T104" fmla="*/ 99 w 263"/>
                  <a:gd name="T105" fmla="*/ 263 h 286"/>
                  <a:gd name="T106" fmla="*/ 100 w 263"/>
                  <a:gd name="T107" fmla="*/ 272 h 286"/>
                  <a:gd name="T108" fmla="*/ 117 w 263"/>
                  <a:gd name="T109" fmla="*/ 270 h 286"/>
                  <a:gd name="T110" fmla="*/ 73 w 263"/>
                  <a:gd name="T111" fmla="*/ 27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3" h="286">
                    <a:moveTo>
                      <a:pt x="214" y="32"/>
                    </a:moveTo>
                    <a:cubicBezTo>
                      <a:pt x="216" y="40"/>
                      <a:pt x="220" y="41"/>
                      <a:pt x="215" y="52"/>
                    </a:cubicBezTo>
                    <a:cubicBezTo>
                      <a:pt x="247" y="63"/>
                      <a:pt x="263" y="106"/>
                      <a:pt x="238" y="132"/>
                    </a:cubicBezTo>
                    <a:cubicBezTo>
                      <a:pt x="227" y="144"/>
                      <a:pt x="208" y="149"/>
                      <a:pt x="188" y="147"/>
                    </a:cubicBezTo>
                    <a:cubicBezTo>
                      <a:pt x="175" y="171"/>
                      <a:pt x="156" y="185"/>
                      <a:pt x="136" y="197"/>
                    </a:cubicBezTo>
                    <a:cubicBezTo>
                      <a:pt x="134" y="207"/>
                      <a:pt x="133" y="217"/>
                      <a:pt x="129" y="224"/>
                    </a:cubicBezTo>
                    <a:cubicBezTo>
                      <a:pt x="139" y="230"/>
                      <a:pt x="150" y="236"/>
                      <a:pt x="144" y="253"/>
                    </a:cubicBezTo>
                    <a:cubicBezTo>
                      <a:pt x="161" y="263"/>
                      <a:pt x="157" y="286"/>
                      <a:pt x="133" y="286"/>
                    </a:cubicBezTo>
                    <a:cubicBezTo>
                      <a:pt x="126" y="285"/>
                      <a:pt x="116" y="282"/>
                      <a:pt x="105" y="280"/>
                    </a:cubicBezTo>
                    <a:cubicBezTo>
                      <a:pt x="80" y="276"/>
                      <a:pt x="46" y="273"/>
                      <a:pt x="34" y="268"/>
                    </a:cubicBezTo>
                    <a:cubicBezTo>
                      <a:pt x="14" y="260"/>
                      <a:pt x="13" y="232"/>
                      <a:pt x="45" y="234"/>
                    </a:cubicBezTo>
                    <a:cubicBezTo>
                      <a:pt x="48" y="221"/>
                      <a:pt x="60" y="221"/>
                      <a:pt x="69" y="219"/>
                    </a:cubicBezTo>
                    <a:cubicBezTo>
                      <a:pt x="72" y="211"/>
                      <a:pt x="76" y="196"/>
                      <a:pt x="75" y="188"/>
                    </a:cubicBezTo>
                    <a:cubicBezTo>
                      <a:pt x="71" y="176"/>
                      <a:pt x="57" y="168"/>
                      <a:pt x="53" y="156"/>
                    </a:cubicBezTo>
                    <a:cubicBezTo>
                      <a:pt x="49" y="144"/>
                      <a:pt x="51" y="132"/>
                      <a:pt x="50" y="118"/>
                    </a:cubicBezTo>
                    <a:cubicBezTo>
                      <a:pt x="15" y="112"/>
                      <a:pt x="0" y="82"/>
                      <a:pt x="9" y="54"/>
                    </a:cubicBezTo>
                    <a:cubicBezTo>
                      <a:pt x="16" y="28"/>
                      <a:pt x="43" y="24"/>
                      <a:pt x="64" y="18"/>
                    </a:cubicBezTo>
                    <a:cubicBezTo>
                      <a:pt x="64" y="11"/>
                      <a:pt x="67" y="4"/>
                      <a:pt x="72" y="0"/>
                    </a:cubicBezTo>
                    <a:cubicBezTo>
                      <a:pt x="113" y="9"/>
                      <a:pt x="165" y="25"/>
                      <a:pt x="214" y="32"/>
                    </a:cubicBezTo>
                    <a:close/>
                    <a:moveTo>
                      <a:pt x="130" y="22"/>
                    </a:moveTo>
                    <a:cubicBezTo>
                      <a:pt x="130" y="22"/>
                      <a:pt x="130" y="22"/>
                      <a:pt x="130" y="22"/>
                    </a:cubicBezTo>
                    <a:cubicBezTo>
                      <a:pt x="129" y="22"/>
                      <a:pt x="128" y="22"/>
                      <a:pt x="130" y="23"/>
                    </a:cubicBezTo>
                    <a:cubicBezTo>
                      <a:pt x="149" y="28"/>
                      <a:pt x="173" y="35"/>
                      <a:pt x="192" y="36"/>
                    </a:cubicBezTo>
                    <a:cubicBezTo>
                      <a:pt x="174" y="30"/>
                      <a:pt x="148" y="23"/>
                      <a:pt x="130" y="22"/>
                    </a:cubicBezTo>
                    <a:close/>
                    <a:moveTo>
                      <a:pt x="206" y="37"/>
                    </a:moveTo>
                    <a:cubicBezTo>
                      <a:pt x="206" y="37"/>
                      <a:pt x="206" y="37"/>
                      <a:pt x="206" y="37"/>
                    </a:cubicBezTo>
                    <a:cubicBezTo>
                      <a:pt x="198" y="34"/>
                      <a:pt x="202" y="41"/>
                      <a:pt x="206" y="37"/>
                    </a:cubicBezTo>
                    <a:close/>
                    <a:moveTo>
                      <a:pt x="72" y="17"/>
                    </a:moveTo>
                    <a:cubicBezTo>
                      <a:pt x="72" y="17"/>
                      <a:pt x="72" y="17"/>
                      <a:pt x="72" y="17"/>
                    </a:cubicBezTo>
                    <a:cubicBezTo>
                      <a:pt x="70" y="21"/>
                      <a:pt x="72" y="22"/>
                      <a:pt x="71" y="25"/>
                    </a:cubicBezTo>
                    <a:cubicBezTo>
                      <a:pt x="61" y="40"/>
                      <a:pt x="63" y="58"/>
                      <a:pt x="61" y="77"/>
                    </a:cubicBezTo>
                    <a:cubicBezTo>
                      <a:pt x="54" y="130"/>
                      <a:pt x="64" y="183"/>
                      <a:pt x="115" y="193"/>
                    </a:cubicBezTo>
                    <a:cubicBezTo>
                      <a:pt x="116" y="190"/>
                      <a:pt x="121" y="194"/>
                      <a:pt x="121" y="189"/>
                    </a:cubicBezTo>
                    <a:cubicBezTo>
                      <a:pt x="117" y="188"/>
                      <a:pt x="110" y="192"/>
                      <a:pt x="107" y="187"/>
                    </a:cubicBezTo>
                    <a:cubicBezTo>
                      <a:pt x="115" y="185"/>
                      <a:pt x="126" y="184"/>
                      <a:pt x="135" y="182"/>
                    </a:cubicBezTo>
                    <a:cubicBezTo>
                      <a:pt x="143" y="180"/>
                      <a:pt x="156" y="179"/>
                      <a:pt x="156" y="171"/>
                    </a:cubicBezTo>
                    <a:cubicBezTo>
                      <a:pt x="142" y="173"/>
                      <a:pt x="127" y="185"/>
                      <a:pt x="112" y="180"/>
                    </a:cubicBezTo>
                    <a:cubicBezTo>
                      <a:pt x="118" y="177"/>
                      <a:pt x="128" y="179"/>
                      <a:pt x="131" y="172"/>
                    </a:cubicBezTo>
                    <a:cubicBezTo>
                      <a:pt x="128" y="171"/>
                      <a:pt x="127" y="170"/>
                      <a:pt x="128" y="167"/>
                    </a:cubicBezTo>
                    <a:cubicBezTo>
                      <a:pt x="133" y="166"/>
                      <a:pt x="138" y="167"/>
                      <a:pt x="139" y="162"/>
                    </a:cubicBezTo>
                    <a:cubicBezTo>
                      <a:pt x="139" y="159"/>
                      <a:pt x="131" y="161"/>
                      <a:pt x="133" y="157"/>
                    </a:cubicBezTo>
                    <a:cubicBezTo>
                      <a:pt x="139" y="157"/>
                      <a:pt x="145" y="157"/>
                      <a:pt x="147" y="150"/>
                    </a:cubicBezTo>
                    <a:cubicBezTo>
                      <a:pt x="143" y="148"/>
                      <a:pt x="135" y="149"/>
                      <a:pt x="136" y="145"/>
                    </a:cubicBezTo>
                    <a:cubicBezTo>
                      <a:pt x="140" y="142"/>
                      <a:pt x="148" y="147"/>
                      <a:pt x="150" y="141"/>
                    </a:cubicBezTo>
                    <a:cubicBezTo>
                      <a:pt x="151" y="138"/>
                      <a:pt x="144" y="140"/>
                      <a:pt x="147" y="136"/>
                    </a:cubicBezTo>
                    <a:cubicBezTo>
                      <a:pt x="151" y="137"/>
                      <a:pt x="154" y="136"/>
                      <a:pt x="155" y="132"/>
                    </a:cubicBezTo>
                    <a:cubicBezTo>
                      <a:pt x="155" y="129"/>
                      <a:pt x="149" y="130"/>
                      <a:pt x="149" y="127"/>
                    </a:cubicBezTo>
                    <a:cubicBezTo>
                      <a:pt x="152" y="125"/>
                      <a:pt x="157" y="127"/>
                      <a:pt x="158" y="122"/>
                    </a:cubicBezTo>
                    <a:cubicBezTo>
                      <a:pt x="157" y="121"/>
                      <a:pt x="154" y="121"/>
                      <a:pt x="155" y="119"/>
                    </a:cubicBezTo>
                    <a:cubicBezTo>
                      <a:pt x="156" y="116"/>
                      <a:pt x="161" y="119"/>
                      <a:pt x="161" y="114"/>
                    </a:cubicBezTo>
                    <a:cubicBezTo>
                      <a:pt x="161" y="112"/>
                      <a:pt x="156" y="113"/>
                      <a:pt x="156" y="110"/>
                    </a:cubicBezTo>
                    <a:cubicBezTo>
                      <a:pt x="158" y="107"/>
                      <a:pt x="164" y="110"/>
                      <a:pt x="164" y="105"/>
                    </a:cubicBezTo>
                    <a:cubicBezTo>
                      <a:pt x="163" y="102"/>
                      <a:pt x="155" y="103"/>
                      <a:pt x="156" y="99"/>
                    </a:cubicBezTo>
                    <a:cubicBezTo>
                      <a:pt x="158" y="96"/>
                      <a:pt x="166" y="103"/>
                      <a:pt x="166" y="97"/>
                    </a:cubicBezTo>
                    <a:cubicBezTo>
                      <a:pt x="170" y="96"/>
                      <a:pt x="164" y="92"/>
                      <a:pt x="163" y="91"/>
                    </a:cubicBezTo>
                    <a:cubicBezTo>
                      <a:pt x="165" y="90"/>
                      <a:pt x="169" y="91"/>
                      <a:pt x="170" y="87"/>
                    </a:cubicBezTo>
                    <a:cubicBezTo>
                      <a:pt x="169" y="84"/>
                      <a:pt x="163" y="85"/>
                      <a:pt x="163" y="82"/>
                    </a:cubicBezTo>
                    <a:cubicBezTo>
                      <a:pt x="165" y="80"/>
                      <a:pt x="170" y="82"/>
                      <a:pt x="171" y="79"/>
                    </a:cubicBezTo>
                    <a:cubicBezTo>
                      <a:pt x="170" y="76"/>
                      <a:pt x="167" y="75"/>
                      <a:pt x="165" y="73"/>
                    </a:cubicBezTo>
                    <a:cubicBezTo>
                      <a:pt x="172" y="72"/>
                      <a:pt x="170" y="66"/>
                      <a:pt x="167" y="63"/>
                    </a:cubicBezTo>
                    <a:cubicBezTo>
                      <a:pt x="169" y="62"/>
                      <a:pt x="170" y="61"/>
                      <a:pt x="173" y="62"/>
                    </a:cubicBezTo>
                    <a:cubicBezTo>
                      <a:pt x="173" y="55"/>
                      <a:pt x="173" y="55"/>
                      <a:pt x="177" y="51"/>
                    </a:cubicBezTo>
                    <a:cubicBezTo>
                      <a:pt x="175" y="49"/>
                      <a:pt x="172" y="48"/>
                      <a:pt x="172" y="46"/>
                    </a:cubicBezTo>
                    <a:cubicBezTo>
                      <a:pt x="181" y="44"/>
                      <a:pt x="194" y="49"/>
                      <a:pt x="198" y="41"/>
                    </a:cubicBezTo>
                    <a:cubicBezTo>
                      <a:pt x="159" y="41"/>
                      <a:pt x="114" y="16"/>
                      <a:pt x="72" y="17"/>
                    </a:cubicBezTo>
                    <a:close/>
                    <a:moveTo>
                      <a:pt x="190" y="48"/>
                    </a:moveTo>
                    <a:cubicBezTo>
                      <a:pt x="190" y="48"/>
                      <a:pt x="190" y="48"/>
                      <a:pt x="190" y="48"/>
                    </a:cubicBezTo>
                    <a:cubicBezTo>
                      <a:pt x="187" y="57"/>
                      <a:pt x="202" y="54"/>
                      <a:pt x="203" y="49"/>
                    </a:cubicBezTo>
                    <a:cubicBezTo>
                      <a:pt x="198" y="47"/>
                      <a:pt x="195" y="49"/>
                      <a:pt x="190" y="48"/>
                    </a:cubicBezTo>
                    <a:close/>
                    <a:moveTo>
                      <a:pt x="215" y="65"/>
                    </a:moveTo>
                    <a:cubicBezTo>
                      <a:pt x="215" y="65"/>
                      <a:pt x="215" y="65"/>
                      <a:pt x="215" y="65"/>
                    </a:cubicBezTo>
                    <a:cubicBezTo>
                      <a:pt x="215" y="62"/>
                      <a:pt x="219" y="57"/>
                      <a:pt x="214" y="57"/>
                    </a:cubicBezTo>
                    <a:cubicBezTo>
                      <a:pt x="212" y="58"/>
                      <a:pt x="210" y="65"/>
                      <a:pt x="215" y="65"/>
                    </a:cubicBezTo>
                    <a:close/>
                    <a:moveTo>
                      <a:pt x="187" y="61"/>
                    </a:moveTo>
                    <a:cubicBezTo>
                      <a:pt x="187" y="61"/>
                      <a:pt x="187" y="61"/>
                      <a:pt x="187" y="61"/>
                    </a:cubicBezTo>
                    <a:cubicBezTo>
                      <a:pt x="192" y="64"/>
                      <a:pt x="202" y="62"/>
                      <a:pt x="205" y="58"/>
                    </a:cubicBezTo>
                    <a:cubicBezTo>
                      <a:pt x="201" y="56"/>
                      <a:pt x="189" y="54"/>
                      <a:pt x="187" y="61"/>
                    </a:cubicBezTo>
                    <a:close/>
                    <a:moveTo>
                      <a:pt x="22" y="43"/>
                    </a:moveTo>
                    <a:cubicBezTo>
                      <a:pt x="22" y="43"/>
                      <a:pt x="22" y="43"/>
                      <a:pt x="22" y="43"/>
                    </a:cubicBezTo>
                    <a:cubicBezTo>
                      <a:pt x="27" y="42"/>
                      <a:pt x="35" y="36"/>
                      <a:pt x="34" y="31"/>
                    </a:cubicBezTo>
                    <a:cubicBezTo>
                      <a:pt x="30" y="35"/>
                      <a:pt x="25" y="38"/>
                      <a:pt x="22" y="43"/>
                    </a:cubicBezTo>
                    <a:close/>
                    <a:moveTo>
                      <a:pt x="186" y="65"/>
                    </a:moveTo>
                    <a:cubicBezTo>
                      <a:pt x="186" y="65"/>
                      <a:pt x="186" y="65"/>
                      <a:pt x="186" y="65"/>
                    </a:cubicBezTo>
                    <a:cubicBezTo>
                      <a:pt x="186" y="67"/>
                      <a:pt x="186" y="69"/>
                      <a:pt x="185" y="70"/>
                    </a:cubicBezTo>
                    <a:cubicBezTo>
                      <a:pt x="189" y="72"/>
                      <a:pt x="200" y="72"/>
                      <a:pt x="202" y="65"/>
                    </a:cubicBezTo>
                    <a:cubicBezTo>
                      <a:pt x="197" y="66"/>
                      <a:pt x="191" y="64"/>
                      <a:pt x="186" y="65"/>
                    </a:cubicBezTo>
                    <a:close/>
                    <a:moveTo>
                      <a:pt x="49" y="99"/>
                    </a:moveTo>
                    <a:cubicBezTo>
                      <a:pt x="49" y="99"/>
                      <a:pt x="49" y="99"/>
                      <a:pt x="49" y="99"/>
                    </a:cubicBezTo>
                    <a:cubicBezTo>
                      <a:pt x="53" y="84"/>
                      <a:pt x="53" y="61"/>
                      <a:pt x="58" y="40"/>
                    </a:cubicBezTo>
                    <a:cubicBezTo>
                      <a:pt x="58" y="39"/>
                      <a:pt x="57" y="38"/>
                      <a:pt x="56" y="37"/>
                    </a:cubicBezTo>
                    <a:cubicBezTo>
                      <a:pt x="34" y="43"/>
                      <a:pt x="18" y="91"/>
                      <a:pt x="49" y="99"/>
                    </a:cubicBezTo>
                    <a:close/>
                    <a:moveTo>
                      <a:pt x="194" y="129"/>
                    </a:moveTo>
                    <a:cubicBezTo>
                      <a:pt x="194" y="129"/>
                      <a:pt x="194" y="129"/>
                      <a:pt x="194" y="129"/>
                    </a:cubicBezTo>
                    <a:cubicBezTo>
                      <a:pt x="223" y="133"/>
                      <a:pt x="231" y="81"/>
                      <a:pt x="211" y="69"/>
                    </a:cubicBezTo>
                    <a:cubicBezTo>
                      <a:pt x="206" y="89"/>
                      <a:pt x="197" y="112"/>
                      <a:pt x="194" y="129"/>
                    </a:cubicBezTo>
                    <a:close/>
                    <a:moveTo>
                      <a:pt x="227" y="83"/>
                    </a:moveTo>
                    <a:cubicBezTo>
                      <a:pt x="227" y="83"/>
                      <a:pt x="227" y="83"/>
                      <a:pt x="227" y="83"/>
                    </a:cubicBezTo>
                    <a:cubicBezTo>
                      <a:pt x="228" y="81"/>
                      <a:pt x="231" y="81"/>
                      <a:pt x="231" y="77"/>
                    </a:cubicBezTo>
                    <a:cubicBezTo>
                      <a:pt x="227" y="75"/>
                      <a:pt x="222" y="81"/>
                      <a:pt x="227" y="83"/>
                    </a:cubicBezTo>
                    <a:close/>
                    <a:moveTo>
                      <a:pt x="183" y="80"/>
                    </a:moveTo>
                    <a:cubicBezTo>
                      <a:pt x="183" y="80"/>
                      <a:pt x="183" y="80"/>
                      <a:pt x="183" y="80"/>
                    </a:cubicBezTo>
                    <a:cubicBezTo>
                      <a:pt x="191" y="81"/>
                      <a:pt x="196" y="79"/>
                      <a:pt x="200" y="75"/>
                    </a:cubicBezTo>
                    <a:cubicBezTo>
                      <a:pt x="200" y="73"/>
                      <a:pt x="199" y="72"/>
                      <a:pt x="198" y="71"/>
                    </a:cubicBezTo>
                    <a:cubicBezTo>
                      <a:pt x="194" y="76"/>
                      <a:pt x="183" y="69"/>
                      <a:pt x="183" y="80"/>
                    </a:cubicBezTo>
                    <a:close/>
                    <a:moveTo>
                      <a:pt x="234" y="89"/>
                    </a:moveTo>
                    <a:cubicBezTo>
                      <a:pt x="234" y="89"/>
                      <a:pt x="234" y="89"/>
                      <a:pt x="234" y="89"/>
                    </a:cubicBezTo>
                    <a:cubicBezTo>
                      <a:pt x="237" y="89"/>
                      <a:pt x="239" y="88"/>
                      <a:pt x="239" y="85"/>
                    </a:cubicBezTo>
                    <a:cubicBezTo>
                      <a:pt x="236" y="84"/>
                      <a:pt x="236" y="88"/>
                      <a:pt x="234" y="89"/>
                    </a:cubicBezTo>
                    <a:close/>
                    <a:moveTo>
                      <a:pt x="24" y="53"/>
                    </a:moveTo>
                    <a:cubicBezTo>
                      <a:pt x="24" y="53"/>
                      <a:pt x="24" y="53"/>
                      <a:pt x="24" y="53"/>
                    </a:cubicBezTo>
                    <a:cubicBezTo>
                      <a:pt x="29" y="55"/>
                      <a:pt x="34" y="49"/>
                      <a:pt x="32" y="46"/>
                    </a:cubicBezTo>
                    <a:cubicBezTo>
                      <a:pt x="30" y="49"/>
                      <a:pt x="25" y="48"/>
                      <a:pt x="24" y="53"/>
                    </a:cubicBezTo>
                    <a:close/>
                    <a:moveTo>
                      <a:pt x="182" y="88"/>
                    </a:moveTo>
                    <a:cubicBezTo>
                      <a:pt x="182" y="88"/>
                      <a:pt x="182" y="88"/>
                      <a:pt x="182" y="88"/>
                    </a:cubicBezTo>
                    <a:cubicBezTo>
                      <a:pt x="187" y="87"/>
                      <a:pt x="194" y="88"/>
                      <a:pt x="197" y="82"/>
                    </a:cubicBezTo>
                    <a:cubicBezTo>
                      <a:pt x="191" y="83"/>
                      <a:pt x="183" y="81"/>
                      <a:pt x="182" y="88"/>
                    </a:cubicBezTo>
                    <a:close/>
                    <a:moveTo>
                      <a:pt x="228" y="101"/>
                    </a:moveTo>
                    <a:cubicBezTo>
                      <a:pt x="228" y="101"/>
                      <a:pt x="228" y="101"/>
                      <a:pt x="228" y="101"/>
                    </a:cubicBezTo>
                    <a:cubicBezTo>
                      <a:pt x="233" y="101"/>
                      <a:pt x="236" y="98"/>
                      <a:pt x="239" y="94"/>
                    </a:cubicBezTo>
                    <a:cubicBezTo>
                      <a:pt x="233" y="93"/>
                      <a:pt x="230" y="97"/>
                      <a:pt x="228" y="101"/>
                    </a:cubicBezTo>
                    <a:close/>
                    <a:moveTo>
                      <a:pt x="15" y="58"/>
                    </a:moveTo>
                    <a:cubicBezTo>
                      <a:pt x="15" y="58"/>
                      <a:pt x="15" y="58"/>
                      <a:pt x="15" y="58"/>
                    </a:cubicBezTo>
                    <a:cubicBezTo>
                      <a:pt x="18" y="58"/>
                      <a:pt x="20" y="57"/>
                      <a:pt x="21" y="54"/>
                    </a:cubicBezTo>
                    <a:cubicBezTo>
                      <a:pt x="18" y="53"/>
                      <a:pt x="16" y="54"/>
                      <a:pt x="15" y="58"/>
                    </a:cubicBezTo>
                    <a:close/>
                    <a:moveTo>
                      <a:pt x="181" y="90"/>
                    </a:moveTo>
                    <a:cubicBezTo>
                      <a:pt x="181" y="90"/>
                      <a:pt x="181" y="90"/>
                      <a:pt x="181" y="90"/>
                    </a:cubicBezTo>
                    <a:cubicBezTo>
                      <a:pt x="181" y="92"/>
                      <a:pt x="180" y="95"/>
                      <a:pt x="180" y="97"/>
                    </a:cubicBezTo>
                    <a:cubicBezTo>
                      <a:pt x="187" y="96"/>
                      <a:pt x="196" y="99"/>
                      <a:pt x="197" y="89"/>
                    </a:cubicBezTo>
                    <a:cubicBezTo>
                      <a:pt x="189" y="90"/>
                      <a:pt x="188" y="90"/>
                      <a:pt x="181" y="90"/>
                    </a:cubicBezTo>
                    <a:close/>
                    <a:moveTo>
                      <a:pt x="22" y="61"/>
                    </a:moveTo>
                    <a:cubicBezTo>
                      <a:pt x="22" y="61"/>
                      <a:pt x="22" y="61"/>
                      <a:pt x="22" y="61"/>
                    </a:cubicBezTo>
                    <a:cubicBezTo>
                      <a:pt x="23" y="59"/>
                      <a:pt x="29" y="58"/>
                      <a:pt x="25" y="56"/>
                    </a:cubicBezTo>
                    <a:cubicBezTo>
                      <a:pt x="25" y="57"/>
                      <a:pt x="19" y="59"/>
                      <a:pt x="22" y="61"/>
                    </a:cubicBezTo>
                    <a:close/>
                    <a:moveTo>
                      <a:pt x="19" y="70"/>
                    </a:moveTo>
                    <a:cubicBezTo>
                      <a:pt x="19" y="70"/>
                      <a:pt x="19" y="70"/>
                      <a:pt x="19" y="70"/>
                    </a:cubicBezTo>
                    <a:cubicBezTo>
                      <a:pt x="23" y="71"/>
                      <a:pt x="27" y="65"/>
                      <a:pt x="25" y="63"/>
                    </a:cubicBezTo>
                    <a:cubicBezTo>
                      <a:pt x="24" y="67"/>
                      <a:pt x="20" y="66"/>
                      <a:pt x="19" y="70"/>
                    </a:cubicBezTo>
                    <a:close/>
                    <a:moveTo>
                      <a:pt x="180" y="105"/>
                    </a:moveTo>
                    <a:cubicBezTo>
                      <a:pt x="180" y="105"/>
                      <a:pt x="180" y="105"/>
                      <a:pt x="180" y="105"/>
                    </a:cubicBezTo>
                    <a:cubicBezTo>
                      <a:pt x="182" y="108"/>
                      <a:pt x="186" y="105"/>
                      <a:pt x="189" y="104"/>
                    </a:cubicBezTo>
                    <a:cubicBezTo>
                      <a:pt x="190" y="102"/>
                      <a:pt x="191" y="100"/>
                      <a:pt x="189" y="99"/>
                    </a:cubicBezTo>
                    <a:cubicBezTo>
                      <a:pt x="188" y="104"/>
                      <a:pt x="179" y="97"/>
                      <a:pt x="180" y="105"/>
                    </a:cubicBezTo>
                    <a:close/>
                    <a:moveTo>
                      <a:pt x="227" y="119"/>
                    </a:moveTo>
                    <a:cubicBezTo>
                      <a:pt x="227" y="119"/>
                      <a:pt x="227" y="119"/>
                      <a:pt x="227" y="119"/>
                    </a:cubicBezTo>
                    <a:cubicBezTo>
                      <a:pt x="231" y="119"/>
                      <a:pt x="237" y="114"/>
                      <a:pt x="235" y="111"/>
                    </a:cubicBezTo>
                    <a:cubicBezTo>
                      <a:pt x="233" y="115"/>
                      <a:pt x="228" y="114"/>
                      <a:pt x="227" y="119"/>
                    </a:cubicBezTo>
                    <a:close/>
                    <a:moveTo>
                      <a:pt x="21" y="76"/>
                    </a:moveTo>
                    <a:cubicBezTo>
                      <a:pt x="21" y="76"/>
                      <a:pt x="21" y="76"/>
                      <a:pt x="21" y="76"/>
                    </a:cubicBezTo>
                    <a:cubicBezTo>
                      <a:pt x="28" y="75"/>
                      <a:pt x="24" y="70"/>
                      <a:pt x="21" y="76"/>
                    </a:cubicBezTo>
                    <a:close/>
                    <a:moveTo>
                      <a:pt x="178" y="113"/>
                    </a:moveTo>
                    <a:cubicBezTo>
                      <a:pt x="178" y="113"/>
                      <a:pt x="178" y="113"/>
                      <a:pt x="178" y="113"/>
                    </a:cubicBezTo>
                    <a:cubicBezTo>
                      <a:pt x="182" y="115"/>
                      <a:pt x="184" y="113"/>
                      <a:pt x="185" y="111"/>
                    </a:cubicBezTo>
                    <a:cubicBezTo>
                      <a:pt x="182" y="109"/>
                      <a:pt x="178" y="109"/>
                      <a:pt x="178" y="113"/>
                    </a:cubicBezTo>
                    <a:close/>
                    <a:moveTo>
                      <a:pt x="177" y="120"/>
                    </a:moveTo>
                    <a:cubicBezTo>
                      <a:pt x="177" y="120"/>
                      <a:pt x="177" y="120"/>
                      <a:pt x="177" y="120"/>
                    </a:cubicBezTo>
                    <a:cubicBezTo>
                      <a:pt x="182" y="118"/>
                      <a:pt x="191" y="123"/>
                      <a:pt x="192" y="115"/>
                    </a:cubicBezTo>
                    <a:cubicBezTo>
                      <a:pt x="187" y="117"/>
                      <a:pt x="178" y="112"/>
                      <a:pt x="177" y="120"/>
                    </a:cubicBezTo>
                    <a:close/>
                    <a:moveTo>
                      <a:pt x="20" y="87"/>
                    </a:moveTo>
                    <a:cubicBezTo>
                      <a:pt x="20" y="87"/>
                      <a:pt x="20" y="87"/>
                      <a:pt x="20" y="87"/>
                    </a:cubicBezTo>
                    <a:cubicBezTo>
                      <a:pt x="14" y="92"/>
                      <a:pt x="27" y="90"/>
                      <a:pt x="20" y="87"/>
                    </a:cubicBezTo>
                    <a:close/>
                    <a:moveTo>
                      <a:pt x="172" y="127"/>
                    </a:moveTo>
                    <a:cubicBezTo>
                      <a:pt x="172" y="127"/>
                      <a:pt x="172" y="127"/>
                      <a:pt x="172" y="127"/>
                    </a:cubicBezTo>
                    <a:cubicBezTo>
                      <a:pt x="170" y="131"/>
                      <a:pt x="175" y="131"/>
                      <a:pt x="175" y="133"/>
                    </a:cubicBezTo>
                    <a:cubicBezTo>
                      <a:pt x="172" y="134"/>
                      <a:pt x="169" y="135"/>
                      <a:pt x="169" y="139"/>
                    </a:cubicBezTo>
                    <a:cubicBezTo>
                      <a:pt x="176" y="142"/>
                      <a:pt x="177" y="135"/>
                      <a:pt x="184" y="138"/>
                    </a:cubicBezTo>
                    <a:cubicBezTo>
                      <a:pt x="184" y="136"/>
                      <a:pt x="185" y="134"/>
                      <a:pt x="185" y="133"/>
                    </a:cubicBezTo>
                    <a:cubicBezTo>
                      <a:pt x="182" y="130"/>
                      <a:pt x="178" y="135"/>
                      <a:pt x="177" y="131"/>
                    </a:cubicBezTo>
                    <a:cubicBezTo>
                      <a:pt x="183" y="130"/>
                      <a:pt x="189" y="131"/>
                      <a:pt x="190" y="123"/>
                    </a:cubicBezTo>
                    <a:cubicBezTo>
                      <a:pt x="183" y="123"/>
                      <a:pt x="176" y="123"/>
                      <a:pt x="172" y="127"/>
                    </a:cubicBezTo>
                    <a:close/>
                    <a:moveTo>
                      <a:pt x="28" y="96"/>
                    </a:moveTo>
                    <a:cubicBezTo>
                      <a:pt x="28" y="96"/>
                      <a:pt x="28" y="96"/>
                      <a:pt x="28" y="96"/>
                    </a:cubicBezTo>
                    <a:cubicBezTo>
                      <a:pt x="28" y="94"/>
                      <a:pt x="31" y="96"/>
                      <a:pt x="31" y="93"/>
                    </a:cubicBezTo>
                    <a:cubicBezTo>
                      <a:pt x="29" y="91"/>
                      <a:pt x="24" y="95"/>
                      <a:pt x="28" y="96"/>
                    </a:cubicBezTo>
                    <a:close/>
                    <a:moveTo>
                      <a:pt x="32" y="97"/>
                    </a:moveTo>
                    <a:cubicBezTo>
                      <a:pt x="32" y="97"/>
                      <a:pt x="32" y="97"/>
                      <a:pt x="32" y="97"/>
                    </a:cubicBezTo>
                    <a:cubicBezTo>
                      <a:pt x="30" y="101"/>
                      <a:pt x="35" y="101"/>
                      <a:pt x="37" y="103"/>
                    </a:cubicBezTo>
                    <a:cubicBezTo>
                      <a:pt x="40" y="97"/>
                      <a:pt x="35" y="95"/>
                      <a:pt x="32" y="97"/>
                    </a:cubicBezTo>
                    <a:close/>
                    <a:moveTo>
                      <a:pt x="163" y="134"/>
                    </a:moveTo>
                    <a:cubicBezTo>
                      <a:pt x="163" y="134"/>
                      <a:pt x="163" y="134"/>
                      <a:pt x="163" y="134"/>
                    </a:cubicBezTo>
                    <a:cubicBezTo>
                      <a:pt x="166" y="135"/>
                      <a:pt x="167" y="132"/>
                      <a:pt x="168" y="129"/>
                    </a:cubicBezTo>
                    <a:cubicBezTo>
                      <a:pt x="166" y="129"/>
                      <a:pt x="165" y="129"/>
                      <a:pt x="164" y="128"/>
                    </a:cubicBezTo>
                    <a:cubicBezTo>
                      <a:pt x="163" y="132"/>
                      <a:pt x="161" y="131"/>
                      <a:pt x="163" y="134"/>
                    </a:cubicBezTo>
                    <a:close/>
                    <a:moveTo>
                      <a:pt x="46" y="108"/>
                    </a:moveTo>
                    <a:cubicBezTo>
                      <a:pt x="46" y="108"/>
                      <a:pt x="46" y="108"/>
                      <a:pt x="46" y="108"/>
                    </a:cubicBezTo>
                    <a:cubicBezTo>
                      <a:pt x="47" y="109"/>
                      <a:pt x="48" y="109"/>
                      <a:pt x="49" y="109"/>
                    </a:cubicBezTo>
                    <a:cubicBezTo>
                      <a:pt x="49" y="108"/>
                      <a:pt x="49" y="107"/>
                      <a:pt x="49" y="106"/>
                    </a:cubicBezTo>
                    <a:cubicBezTo>
                      <a:pt x="48" y="106"/>
                      <a:pt x="47" y="106"/>
                      <a:pt x="46" y="106"/>
                    </a:cubicBezTo>
                    <a:cubicBezTo>
                      <a:pt x="46" y="107"/>
                      <a:pt x="46" y="108"/>
                      <a:pt x="46" y="108"/>
                    </a:cubicBezTo>
                    <a:close/>
                    <a:moveTo>
                      <a:pt x="162" y="153"/>
                    </a:moveTo>
                    <a:cubicBezTo>
                      <a:pt x="162" y="153"/>
                      <a:pt x="162" y="153"/>
                      <a:pt x="162" y="153"/>
                    </a:cubicBezTo>
                    <a:cubicBezTo>
                      <a:pt x="170" y="153"/>
                      <a:pt x="185" y="150"/>
                      <a:pt x="179" y="140"/>
                    </a:cubicBezTo>
                    <a:cubicBezTo>
                      <a:pt x="173" y="143"/>
                      <a:pt x="160" y="144"/>
                      <a:pt x="162" y="153"/>
                    </a:cubicBezTo>
                    <a:close/>
                    <a:moveTo>
                      <a:pt x="154" y="154"/>
                    </a:moveTo>
                    <a:cubicBezTo>
                      <a:pt x="154" y="154"/>
                      <a:pt x="154" y="154"/>
                      <a:pt x="154" y="154"/>
                    </a:cubicBezTo>
                    <a:cubicBezTo>
                      <a:pt x="155" y="153"/>
                      <a:pt x="159" y="150"/>
                      <a:pt x="155" y="149"/>
                    </a:cubicBezTo>
                    <a:cubicBezTo>
                      <a:pt x="155" y="150"/>
                      <a:pt x="151" y="153"/>
                      <a:pt x="154" y="154"/>
                    </a:cubicBezTo>
                    <a:close/>
                    <a:moveTo>
                      <a:pt x="156" y="160"/>
                    </a:moveTo>
                    <a:cubicBezTo>
                      <a:pt x="156" y="160"/>
                      <a:pt x="156" y="160"/>
                      <a:pt x="156" y="160"/>
                    </a:cubicBezTo>
                    <a:cubicBezTo>
                      <a:pt x="162" y="163"/>
                      <a:pt x="165" y="155"/>
                      <a:pt x="168" y="160"/>
                    </a:cubicBezTo>
                    <a:cubicBezTo>
                      <a:pt x="163" y="166"/>
                      <a:pt x="150" y="162"/>
                      <a:pt x="147" y="171"/>
                    </a:cubicBezTo>
                    <a:cubicBezTo>
                      <a:pt x="153" y="172"/>
                      <a:pt x="157" y="164"/>
                      <a:pt x="162" y="170"/>
                    </a:cubicBezTo>
                    <a:cubicBezTo>
                      <a:pt x="165" y="164"/>
                      <a:pt x="172" y="163"/>
                      <a:pt x="174" y="155"/>
                    </a:cubicBezTo>
                    <a:cubicBezTo>
                      <a:pt x="167" y="155"/>
                      <a:pt x="159" y="154"/>
                      <a:pt x="156" y="160"/>
                    </a:cubicBezTo>
                    <a:close/>
                    <a:moveTo>
                      <a:pt x="146" y="163"/>
                    </a:moveTo>
                    <a:cubicBezTo>
                      <a:pt x="146" y="163"/>
                      <a:pt x="146" y="163"/>
                      <a:pt x="146" y="163"/>
                    </a:cubicBezTo>
                    <a:cubicBezTo>
                      <a:pt x="149" y="165"/>
                      <a:pt x="150" y="161"/>
                      <a:pt x="151" y="159"/>
                    </a:cubicBezTo>
                    <a:cubicBezTo>
                      <a:pt x="147" y="158"/>
                      <a:pt x="144" y="161"/>
                      <a:pt x="146" y="163"/>
                    </a:cubicBezTo>
                    <a:close/>
                    <a:moveTo>
                      <a:pt x="118" y="229"/>
                    </a:moveTo>
                    <a:cubicBezTo>
                      <a:pt x="118" y="229"/>
                      <a:pt x="118" y="229"/>
                      <a:pt x="118" y="229"/>
                    </a:cubicBezTo>
                    <a:cubicBezTo>
                      <a:pt x="128" y="228"/>
                      <a:pt x="126" y="210"/>
                      <a:pt x="130" y="200"/>
                    </a:cubicBezTo>
                    <a:cubicBezTo>
                      <a:pt x="130" y="199"/>
                      <a:pt x="129" y="199"/>
                      <a:pt x="127" y="198"/>
                    </a:cubicBezTo>
                    <a:cubicBezTo>
                      <a:pt x="119" y="203"/>
                      <a:pt x="119" y="218"/>
                      <a:pt x="118" y="229"/>
                    </a:cubicBezTo>
                    <a:close/>
                    <a:moveTo>
                      <a:pt x="76" y="217"/>
                    </a:moveTo>
                    <a:cubicBezTo>
                      <a:pt x="76" y="217"/>
                      <a:pt x="76" y="217"/>
                      <a:pt x="76" y="217"/>
                    </a:cubicBezTo>
                    <a:cubicBezTo>
                      <a:pt x="80" y="221"/>
                      <a:pt x="87" y="222"/>
                      <a:pt x="93" y="225"/>
                    </a:cubicBezTo>
                    <a:cubicBezTo>
                      <a:pt x="98" y="219"/>
                      <a:pt x="100" y="209"/>
                      <a:pt x="102" y="199"/>
                    </a:cubicBezTo>
                    <a:cubicBezTo>
                      <a:pt x="97" y="196"/>
                      <a:pt x="88" y="194"/>
                      <a:pt x="82" y="192"/>
                    </a:cubicBezTo>
                    <a:cubicBezTo>
                      <a:pt x="80" y="200"/>
                      <a:pt x="78" y="209"/>
                      <a:pt x="76" y="217"/>
                    </a:cubicBezTo>
                    <a:close/>
                    <a:moveTo>
                      <a:pt x="105" y="227"/>
                    </a:moveTo>
                    <a:cubicBezTo>
                      <a:pt x="105" y="227"/>
                      <a:pt x="105" y="227"/>
                      <a:pt x="105" y="227"/>
                    </a:cubicBezTo>
                    <a:cubicBezTo>
                      <a:pt x="106" y="222"/>
                      <a:pt x="103" y="221"/>
                      <a:pt x="100" y="219"/>
                    </a:cubicBezTo>
                    <a:cubicBezTo>
                      <a:pt x="98" y="224"/>
                      <a:pt x="99" y="227"/>
                      <a:pt x="105" y="227"/>
                    </a:cubicBezTo>
                    <a:close/>
                    <a:moveTo>
                      <a:pt x="131" y="237"/>
                    </a:moveTo>
                    <a:cubicBezTo>
                      <a:pt x="131" y="237"/>
                      <a:pt x="131" y="237"/>
                      <a:pt x="131" y="237"/>
                    </a:cubicBezTo>
                    <a:cubicBezTo>
                      <a:pt x="132" y="235"/>
                      <a:pt x="133" y="234"/>
                      <a:pt x="134" y="232"/>
                    </a:cubicBezTo>
                    <a:cubicBezTo>
                      <a:pt x="133" y="230"/>
                      <a:pt x="131" y="229"/>
                      <a:pt x="128" y="229"/>
                    </a:cubicBezTo>
                    <a:cubicBezTo>
                      <a:pt x="127" y="233"/>
                      <a:pt x="129" y="235"/>
                      <a:pt x="131" y="237"/>
                    </a:cubicBezTo>
                    <a:close/>
                    <a:moveTo>
                      <a:pt x="61" y="232"/>
                    </a:moveTo>
                    <a:cubicBezTo>
                      <a:pt x="61" y="232"/>
                      <a:pt x="61" y="232"/>
                      <a:pt x="61" y="232"/>
                    </a:cubicBezTo>
                    <a:cubicBezTo>
                      <a:pt x="67" y="232"/>
                      <a:pt x="71" y="227"/>
                      <a:pt x="75" y="224"/>
                    </a:cubicBezTo>
                    <a:cubicBezTo>
                      <a:pt x="70" y="225"/>
                      <a:pt x="64" y="226"/>
                      <a:pt x="61" y="232"/>
                    </a:cubicBezTo>
                    <a:close/>
                    <a:moveTo>
                      <a:pt x="64" y="240"/>
                    </a:moveTo>
                    <a:cubicBezTo>
                      <a:pt x="64" y="240"/>
                      <a:pt x="64" y="240"/>
                      <a:pt x="64" y="240"/>
                    </a:cubicBezTo>
                    <a:cubicBezTo>
                      <a:pt x="69" y="235"/>
                      <a:pt x="76" y="232"/>
                      <a:pt x="81" y="227"/>
                    </a:cubicBezTo>
                    <a:cubicBezTo>
                      <a:pt x="81" y="225"/>
                      <a:pt x="81" y="225"/>
                      <a:pt x="79" y="225"/>
                    </a:cubicBezTo>
                    <a:cubicBezTo>
                      <a:pt x="76" y="232"/>
                      <a:pt x="62" y="231"/>
                      <a:pt x="64" y="240"/>
                    </a:cubicBezTo>
                    <a:close/>
                    <a:moveTo>
                      <a:pt x="77" y="242"/>
                    </a:moveTo>
                    <a:cubicBezTo>
                      <a:pt x="77" y="242"/>
                      <a:pt x="77" y="242"/>
                      <a:pt x="77" y="242"/>
                    </a:cubicBezTo>
                    <a:cubicBezTo>
                      <a:pt x="86" y="241"/>
                      <a:pt x="93" y="237"/>
                      <a:pt x="99" y="230"/>
                    </a:cubicBezTo>
                    <a:cubicBezTo>
                      <a:pt x="89" y="231"/>
                      <a:pt x="83" y="236"/>
                      <a:pt x="77" y="242"/>
                    </a:cubicBezTo>
                    <a:close/>
                    <a:moveTo>
                      <a:pt x="130" y="238"/>
                    </a:moveTo>
                    <a:cubicBezTo>
                      <a:pt x="130" y="238"/>
                      <a:pt x="130" y="238"/>
                      <a:pt x="130" y="238"/>
                    </a:cubicBezTo>
                    <a:cubicBezTo>
                      <a:pt x="130" y="239"/>
                      <a:pt x="130" y="240"/>
                      <a:pt x="130" y="241"/>
                    </a:cubicBezTo>
                    <a:cubicBezTo>
                      <a:pt x="133" y="243"/>
                      <a:pt x="135" y="237"/>
                      <a:pt x="132" y="237"/>
                    </a:cubicBezTo>
                    <a:cubicBezTo>
                      <a:pt x="132" y="238"/>
                      <a:pt x="131" y="238"/>
                      <a:pt x="130" y="238"/>
                    </a:cubicBezTo>
                    <a:close/>
                    <a:moveTo>
                      <a:pt x="111" y="242"/>
                    </a:moveTo>
                    <a:cubicBezTo>
                      <a:pt x="111" y="242"/>
                      <a:pt x="111" y="242"/>
                      <a:pt x="111" y="242"/>
                    </a:cubicBezTo>
                    <a:cubicBezTo>
                      <a:pt x="112" y="245"/>
                      <a:pt x="110" y="249"/>
                      <a:pt x="114" y="250"/>
                    </a:cubicBezTo>
                    <a:cubicBezTo>
                      <a:pt x="118" y="245"/>
                      <a:pt x="119" y="243"/>
                      <a:pt x="122" y="236"/>
                    </a:cubicBezTo>
                    <a:cubicBezTo>
                      <a:pt x="117" y="236"/>
                      <a:pt x="115" y="240"/>
                      <a:pt x="111" y="242"/>
                    </a:cubicBezTo>
                    <a:close/>
                    <a:moveTo>
                      <a:pt x="91" y="248"/>
                    </a:moveTo>
                    <a:cubicBezTo>
                      <a:pt x="91" y="248"/>
                      <a:pt x="91" y="248"/>
                      <a:pt x="91" y="248"/>
                    </a:cubicBezTo>
                    <a:cubicBezTo>
                      <a:pt x="97" y="249"/>
                      <a:pt x="100" y="246"/>
                      <a:pt x="102" y="242"/>
                    </a:cubicBezTo>
                    <a:cubicBezTo>
                      <a:pt x="104" y="241"/>
                      <a:pt x="113" y="236"/>
                      <a:pt x="107" y="235"/>
                    </a:cubicBezTo>
                    <a:cubicBezTo>
                      <a:pt x="102" y="239"/>
                      <a:pt x="94" y="240"/>
                      <a:pt x="91" y="248"/>
                    </a:cubicBezTo>
                    <a:close/>
                    <a:moveTo>
                      <a:pt x="69" y="241"/>
                    </a:moveTo>
                    <a:cubicBezTo>
                      <a:pt x="69" y="241"/>
                      <a:pt x="69" y="241"/>
                      <a:pt x="69" y="241"/>
                    </a:cubicBezTo>
                    <a:cubicBezTo>
                      <a:pt x="74" y="240"/>
                      <a:pt x="81" y="235"/>
                      <a:pt x="80" y="232"/>
                    </a:cubicBezTo>
                    <a:cubicBezTo>
                      <a:pt x="77" y="235"/>
                      <a:pt x="71" y="235"/>
                      <a:pt x="69" y="241"/>
                    </a:cubicBezTo>
                    <a:close/>
                    <a:moveTo>
                      <a:pt x="134" y="257"/>
                    </a:moveTo>
                    <a:cubicBezTo>
                      <a:pt x="134" y="257"/>
                      <a:pt x="134" y="257"/>
                      <a:pt x="134" y="257"/>
                    </a:cubicBezTo>
                    <a:cubicBezTo>
                      <a:pt x="141" y="258"/>
                      <a:pt x="141" y="248"/>
                      <a:pt x="139" y="244"/>
                    </a:cubicBezTo>
                    <a:cubicBezTo>
                      <a:pt x="138" y="250"/>
                      <a:pt x="134" y="251"/>
                      <a:pt x="134" y="257"/>
                    </a:cubicBezTo>
                    <a:close/>
                    <a:moveTo>
                      <a:pt x="103" y="250"/>
                    </a:moveTo>
                    <a:cubicBezTo>
                      <a:pt x="103" y="250"/>
                      <a:pt x="103" y="250"/>
                      <a:pt x="103" y="250"/>
                    </a:cubicBezTo>
                    <a:cubicBezTo>
                      <a:pt x="103" y="248"/>
                      <a:pt x="107" y="249"/>
                      <a:pt x="107" y="246"/>
                    </a:cubicBezTo>
                    <a:cubicBezTo>
                      <a:pt x="105" y="245"/>
                      <a:pt x="104" y="245"/>
                      <a:pt x="103" y="245"/>
                    </a:cubicBezTo>
                    <a:cubicBezTo>
                      <a:pt x="102" y="247"/>
                      <a:pt x="101" y="250"/>
                      <a:pt x="103" y="250"/>
                    </a:cubicBezTo>
                    <a:close/>
                    <a:moveTo>
                      <a:pt x="120" y="254"/>
                    </a:moveTo>
                    <a:cubicBezTo>
                      <a:pt x="120" y="254"/>
                      <a:pt x="120" y="254"/>
                      <a:pt x="120" y="254"/>
                    </a:cubicBezTo>
                    <a:cubicBezTo>
                      <a:pt x="122" y="254"/>
                      <a:pt x="123" y="254"/>
                      <a:pt x="124" y="255"/>
                    </a:cubicBezTo>
                    <a:cubicBezTo>
                      <a:pt x="124" y="253"/>
                      <a:pt x="125" y="252"/>
                      <a:pt x="125" y="251"/>
                    </a:cubicBezTo>
                    <a:cubicBezTo>
                      <a:pt x="124" y="250"/>
                      <a:pt x="122" y="250"/>
                      <a:pt x="121" y="250"/>
                    </a:cubicBezTo>
                    <a:cubicBezTo>
                      <a:pt x="121" y="251"/>
                      <a:pt x="120" y="252"/>
                      <a:pt x="120" y="254"/>
                    </a:cubicBezTo>
                    <a:close/>
                    <a:moveTo>
                      <a:pt x="123" y="276"/>
                    </a:moveTo>
                    <a:cubicBezTo>
                      <a:pt x="123" y="276"/>
                      <a:pt x="123" y="276"/>
                      <a:pt x="123" y="276"/>
                    </a:cubicBezTo>
                    <a:cubicBezTo>
                      <a:pt x="116" y="274"/>
                      <a:pt x="110" y="269"/>
                      <a:pt x="105" y="276"/>
                    </a:cubicBezTo>
                    <a:cubicBezTo>
                      <a:pt x="114" y="277"/>
                      <a:pt x="122" y="279"/>
                      <a:pt x="131" y="281"/>
                    </a:cubicBezTo>
                    <a:cubicBezTo>
                      <a:pt x="131" y="278"/>
                      <a:pt x="133" y="273"/>
                      <a:pt x="129" y="272"/>
                    </a:cubicBezTo>
                    <a:cubicBezTo>
                      <a:pt x="127" y="274"/>
                      <a:pt x="125" y="276"/>
                      <a:pt x="123" y="276"/>
                    </a:cubicBezTo>
                    <a:close/>
                    <a:moveTo>
                      <a:pt x="143" y="264"/>
                    </a:moveTo>
                    <a:cubicBezTo>
                      <a:pt x="143" y="264"/>
                      <a:pt x="143" y="264"/>
                      <a:pt x="143" y="264"/>
                    </a:cubicBezTo>
                    <a:cubicBezTo>
                      <a:pt x="141" y="269"/>
                      <a:pt x="136" y="268"/>
                      <a:pt x="135" y="275"/>
                    </a:cubicBezTo>
                    <a:cubicBezTo>
                      <a:pt x="142" y="275"/>
                      <a:pt x="143" y="267"/>
                      <a:pt x="147" y="264"/>
                    </a:cubicBezTo>
                    <a:cubicBezTo>
                      <a:pt x="147" y="260"/>
                      <a:pt x="144" y="258"/>
                      <a:pt x="140" y="257"/>
                    </a:cubicBezTo>
                    <a:cubicBezTo>
                      <a:pt x="138" y="265"/>
                      <a:pt x="130" y="265"/>
                      <a:pt x="126" y="272"/>
                    </a:cubicBezTo>
                    <a:cubicBezTo>
                      <a:pt x="134" y="273"/>
                      <a:pt x="139" y="262"/>
                      <a:pt x="143" y="264"/>
                    </a:cubicBezTo>
                    <a:close/>
                    <a:moveTo>
                      <a:pt x="28" y="246"/>
                    </a:moveTo>
                    <a:cubicBezTo>
                      <a:pt x="28" y="246"/>
                      <a:pt x="28" y="246"/>
                      <a:pt x="28" y="246"/>
                    </a:cubicBezTo>
                    <a:cubicBezTo>
                      <a:pt x="33" y="246"/>
                      <a:pt x="37" y="244"/>
                      <a:pt x="40" y="240"/>
                    </a:cubicBezTo>
                    <a:cubicBezTo>
                      <a:pt x="37" y="238"/>
                      <a:pt x="28" y="239"/>
                      <a:pt x="28" y="246"/>
                    </a:cubicBezTo>
                    <a:close/>
                    <a:moveTo>
                      <a:pt x="29" y="255"/>
                    </a:moveTo>
                    <a:cubicBezTo>
                      <a:pt x="29" y="255"/>
                      <a:pt x="29" y="255"/>
                      <a:pt x="29" y="255"/>
                    </a:cubicBezTo>
                    <a:cubicBezTo>
                      <a:pt x="37" y="251"/>
                      <a:pt x="47" y="250"/>
                      <a:pt x="51" y="241"/>
                    </a:cubicBezTo>
                    <a:cubicBezTo>
                      <a:pt x="42" y="243"/>
                      <a:pt x="33" y="246"/>
                      <a:pt x="29" y="255"/>
                    </a:cubicBezTo>
                    <a:close/>
                    <a:moveTo>
                      <a:pt x="37" y="256"/>
                    </a:moveTo>
                    <a:cubicBezTo>
                      <a:pt x="37" y="256"/>
                      <a:pt x="37" y="256"/>
                      <a:pt x="37" y="256"/>
                    </a:cubicBezTo>
                    <a:cubicBezTo>
                      <a:pt x="46" y="256"/>
                      <a:pt x="55" y="254"/>
                      <a:pt x="60" y="246"/>
                    </a:cubicBezTo>
                    <a:cubicBezTo>
                      <a:pt x="49" y="245"/>
                      <a:pt x="44" y="252"/>
                      <a:pt x="37" y="256"/>
                    </a:cubicBezTo>
                    <a:close/>
                    <a:moveTo>
                      <a:pt x="46" y="265"/>
                    </a:moveTo>
                    <a:cubicBezTo>
                      <a:pt x="46" y="265"/>
                      <a:pt x="46" y="265"/>
                      <a:pt x="46" y="265"/>
                    </a:cubicBezTo>
                    <a:cubicBezTo>
                      <a:pt x="51" y="268"/>
                      <a:pt x="66" y="272"/>
                      <a:pt x="63" y="263"/>
                    </a:cubicBezTo>
                    <a:cubicBezTo>
                      <a:pt x="58" y="267"/>
                      <a:pt x="51" y="257"/>
                      <a:pt x="46" y="265"/>
                    </a:cubicBezTo>
                    <a:close/>
                    <a:moveTo>
                      <a:pt x="70" y="248"/>
                    </a:moveTo>
                    <a:cubicBezTo>
                      <a:pt x="70" y="248"/>
                      <a:pt x="70" y="248"/>
                      <a:pt x="70" y="248"/>
                    </a:cubicBezTo>
                    <a:cubicBezTo>
                      <a:pt x="61" y="249"/>
                      <a:pt x="54" y="254"/>
                      <a:pt x="47" y="260"/>
                    </a:cubicBezTo>
                    <a:cubicBezTo>
                      <a:pt x="57" y="260"/>
                      <a:pt x="68" y="254"/>
                      <a:pt x="70" y="248"/>
                    </a:cubicBezTo>
                    <a:close/>
                    <a:moveTo>
                      <a:pt x="62" y="260"/>
                    </a:moveTo>
                    <a:cubicBezTo>
                      <a:pt x="62" y="260"/>
                      <a:pt x="62" y="260"/>
                      <a:pt x="62" y="260"/>
                    </a:cubicBezTo>
                    <a:cubicBezTo>
                      <a:pt x="71" y="261"/>
                      <a:pt x="77" y="257"/>
                      <a:pt x="82" y="252"/>
                    </a:cubicBezTo>
                    <a:cubicBezTo>
                      <a:pt x="75" y="247"/>
                      <a:pt x="68" y="257"/>
                      <a:pt x="62" y="260"/>
                    </a:cubicBezTo>
                    <a:close/>
                    <a:moveTo>
                      <a:pt x="69" y="267"/>
                    </a:moveTo>
                    <a:cubicBezTo>
                      <a:pt x="69" y="267"/>
                      <a:pt x="69" y="267"/>
                      <a:pt x="69" y="267"/>
                    </a:cubicBezTo>
                    <a:cubicBezTo>
                      <a:pt x="78" y="264"/>
                      <a:pt x="89" y="263"/>
                      <a:pt x="94" y="253"/>
                    </a:cubicBezTo>
                    <a:cubicBezTo>
                      <a:pt x="83" y="253"/>
                      <a:pt x="75" y="258"/>
                      <a:pt x="69" y="267"/>
                    </a:cubicBezTo>
                    <a:close/>
                    <a:moveTo>
                      <a:pt x="88" y="274"/>
                    </a:moveTo>
                    <a:cubicBezTo>
                      <a:pt x="88" y="274"/>
                      <a:pt x="88" y="274"/>
                      <a:pt x="88" y="274"/>
                    </a:cubicBezTo>
                    <a:cubicBezTo>
                      <a:pt x="96" y="277"/>
                      <a:pt x="98" y="270"/>
                      <a:pt x="99" y="263"/>
                    </a:cubicBezTo>
                    <a:cubicBezTo>
                      <a:pt x="103" y="262"/>
                      <a:pt x="108" y="261"/>
                      <a:pt x="110" y="256"/>
                    </a:cubicBezTo>
                    <a:cubicBezTo>
                      <a:pt x="96" y="253"/>
                      <a:pt x="89" y="261"/>
                      <a:pt x="82" y="270"/>
                    </a:cubicBezTo>
                    <a:cubicBezTo>
                      <a:pt x="89" y="270"/>
                      <a:pt x="91" y="265"/>
                      <a:pt x="97" y="266"/>
                    </a:cubicBezTo>
                    <a:cubicBezTo>
                      <a:pt x="94" y="268"/>
                      <a:pt x="89" y="267"/>
                      <a:pt x="88" y="274"/>
                    </a:cubicBezTo>
                    <a:close/>
                    <a:moveTo>
                      <a:pt x="100" y="272"/>
                    </a:moveTo>
                    <a:cubicBezTo>
                      <a:pt x="100" y="272"/>
                      <a:pt x="100" y="272"/>
                      <a:pt x="100" y="272"/>
                    </a:cubicBezTo>
                    <a:cubicBezTo>
                      <a:pt x="110" y="272"/>
                      <a:pt x="117" y="266"/>
                      <a:pt x="122" y="258"/>
                    </a:cubicBezTo>
                    <a:cubicBezTo>
                      <a:pt x="110" y="257"/>
                      <a:pt x="105" y="265"/>
                      <a:pt x="100" y="272"/>
                    </a:cubicBezTo>
                    <a:close/>
                    <a:moveTo>
                      <a:pt x="117" y="270"/>
                    </a:moveTo>
                    <a:cubicBezTo>
                      <a:pt x="117" y="270"/>
                      <a:pt x="117" y="270"/>
                      <a:pt x="117" y="270"/>
                    </a:cubicBezTo>
                    <a:cubicBezTo>
                      <a:pt x="119" y="274"/>
                      <a:pt x="128" y="266"/>
                      <a:pt x="126" y="262"/>
                    </a:cubicBezTo>
                    <a:cubicBezTo>
                      <a:pt x="123" y="265"/>
                      <a:pt x="119" y="266"/>
                      <a:pt x="117" y="270"/>
                    </a:cubicBezTo>
                    <a:close/>
                    <a:moveTo>
                      <a:pt x="36" y="262"/>
                    </a:moveTo>
                    <a:cubicBezTo>
                      <a:pt x="36" y="262"/>
                      <a:pt x="36" y="262"/>
                      <a:pt x="36" y="262"/>
                    </a:cubicBezTo>
                    <a:cubicBezTo>
                      <a:pt x="37" y="262"/>
                      <a:pt x="38" y="264"/>
                      <a:pt x="41" y="264"/>
                    </a:cubicBezTo>
                    <a:cubicBezTo>
                      <a:pt x="41" y="262"/>
                      <a:pt x="41" y="260"/>
                      <a:pt x="42" y="259"/>
                    </a:cubicBezTo>
                    <a:cubicBezTo>
                      <a:pt x="38" y="258"/>
                      <a:pt x="37" y="260"/>
                      <a:pt x="36" y="262"/>
                    </a:cubicBezTo>
                    <a:close/>
                    <a:moveTo>
                      <a:pt x="73" y="270"/>
                    </a:moveTo>
                    <a:cubicBezTo>
                      <a:pt x="73" y="270"/>
                      <a:pt x="73" y="270"/>
                      <a:pt x="73" y="270"/>
                    </a:cubicBezTo>
                    <a:cubicBezTo>
                      <a:pt x="74" y="271"/>
                      <a:pt x="75" y="271"/>
                      <a:pt x="76" y="271"/>
                    </a:cubicBezTo>
                    <a:cubicBezTo>
                      <a:pt x="77" y="270"/>
                      <a:pt x="77" y="269"/>
                      <a:pt x="77" y="267"/>
                    </a:cubicBezTo>
                    <a:cubicBezTo>
                      <a:pt x="76" y="267"/>
                      <a:pt x="76" y="267"/>
                      <a:pt x="75" y="267"/>
                    </a:cubicBezTo>
                    <a:cubicBezTo>
                      <a:pt x="74" y="268"/>
                      <a:pt x="73" y="268"/>
                      <a:pt x="73" y="27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grpSp>
      <p:grpSp>
        <p:nvGrpSpPr>
          <p:cNvPr id="61" name="组合 60"/>
          <p:cNvGrpSpPr/>
          <p:nvPr/>
        </p:nvGrpSpPr>
        <p:grpSpPr>
          <a:xfrm>
            <a:off x="1341649" y="3103221"/>
            <a:ext cx="1742117" cy="1319116"/>
            <a:chOff x="1788866" y="4136569"/>
            <a:chExt cx="2322822" cy="1758821"/>
          </a:xfrm>
        </p:grpSpPr>
        <p:sp>
          <p:nvSpPr>
            <p:cNvPr id="5" name="Freeform 29"/>
            <p:cNvSpPr>
              <a:spLocks noEditPoints="1"/>
            </p:cNvSpPr>
            <p:nvPr/>
          </p:nvSpPr>
          <p:spPr bwMode="auto">
            <a:xfrm>
              <a:off x="1788866" y="4136569"/>
              <a:ext cx="2322822" cy="1758821"/>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nvGrpSpPr>
            <p:cNvPr id="12" name="Group 25"/>
            <p:cNvGrpSpPr>
              <a:grpSpLocks noChangeAspect="1"/>
            </p:cNvGrpSpPr>
            <p:nvPr/>
          </p:nvGrpSpPr>
          <p:grpSpPr bwMode="auto">
            <a:xfrm>
              <a:off x="2762611" y="4359450"/>
              <a:ext cx="375332" cy="463235"/>
              <a:chOff x="3575" y="1824"/>
              <a:chExt cx="538" cy="664"/>
            </a:xfrm>
            <a:solidFill>
              <a:srgbClr val="20558B"/>
            </a:solidFill>
          </p:grpSpPr>
          <p:sp>
            <p:nvSpPr>
              <p:cNvPr id="13" name="Freeform 26"/>
              <p:cNvSpPr/>
              <p:nvPr/>
            </p:nvSpPr>
            <p:spPr bwMode="auto">
              <a:xfrm>
                <a:off x="3699" y="1878"/>
                <a:ext cx="60" cy="94"/>
              </a:xfrm>
              <a:custGeom>
                <a:avLst/>
                <a:gdLst>
                  <a:gd name="T0" fmla="*/ 0 w 22"/>
                  <a:gd name="T1" fmla="*/ 0 h 35"/>
                  <a:gd name="T2" fmla="*/ 17 w 22"/>
                  <a:gd name="T3" fmla="*/ 35 h 35"/>
                  <a:gd name="T4" fmla="*/ 0 w 22"/>
                  <a:gd name="T5" fmla="*/ 0 h 35"/>
                </a:gdLst>
                <a:ahLst/>
                <a:cxnLst>
                  <a:cxn ang="0">
                    <a:pos x="T0" y="T1"/>
                  </a:cxn>
                  <a:cxn ang="0">
                    <a:pos x="T2" y="T3"/>
                  </a:cxn>
                  <a:cxn ang="0">
                    <a:pos x="T4" y="T5"/>
                  </a:cxn>
                </a:cxnLst>
                <a:rect l="0" t="0" r="r" b="b"/>
                <a:pathLst>
                  <a:path w="22" h="35">
                    <a:moveTo>
                      <a:pt x="0" y="0"/>
                    </a:moveTo>
                    <a:cubicBezTo>
                      <a:pt x="13" y="0"/>
                      <a:pt x="22" y="26"/>
                      <a:pt x="17" y="35"/>
                    </a:cubicBezTo>
                    <a:cubicBezTo>
                      <a:pt x="5" y="35"/>
                      <a:pt x="0" y="9"/>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 name="Freeform 27"/>
              <p:cNvSpPr/>
              <p:nvPr/>
            </p:nvSpPr>
            <p:spPr bwMode="auto">
              <a:xfrm>
                <a:off x="3799" y="1824"/>
                <a:ext cx="49" cy="92"/>
              </a:xfrm>
              <a:custGeom>
                <a:avLst/>
                <a:gdLst>
                  <a:gd name="T0" fmla="*/ 13 w 18"/>
                  <a:gd name="T1" fmla="*/ 3 h 34"/>
                  <a:gd name="T2" fmla="*/ 13 w 18"/>
                  <a:gd name="T3" fmla="*/ 33 h 34"/>
                  <a:gd name="T4" fmla="*/ 7 w 18"/>
                  <a:gd name="T5" fmla="*/ 33 h 34"/>
                  <a:gd name="T6" fmla="*/ 13 w 18"/>
                  <a:gd name="T7" fmla="*/ 3 h 34"/>
                </a:gdLst>
                <a:ahLst/>
                <a:cxnLst>
                  <a:cxn ang="0">
                    <a:pos x="T0" y="T1"/>
                  </a:cxn>
                  <a:cxn ang="0">
                    <a:pos x="T2" y="T3"/>
                  </a:cxn>
                  <a:cxn ang="0">
                    <a:pos x="T4" y="T5"/>
                  </a:cxn>
                  <a:cxn ang="0">
                    <a:pos x="T6" y="T7"/>
                  </a:cxn>
                </a:cxnLst>
                <a:rect l="0" t="0" r="r" b="b"/>
                <a:pathLst>
                  <a:path w="18" h="34">
                    <a:moveTo>
                      <a:pt x="13" y="3"/>
                    </a:moveTo>
                    <a:cubicBezTo>
                      <a:pt x="18" y="14"/>
                      <a:pt x="17" y="24"/>
                      <a:pt x="13" y="33"/>
                    </a:cubicBezTo>
                    <a:cubicBezTo>
                      <a:pt x="11" y="31"/>
                      <a:pt x="9" y="34"/>
                      <a:pt x="7" y="33"/>
                    </a:cubicBezTo>
                    <a:cubicBezTo>
                      <a:pt x="5" y="23"/>
                      <a:pt x="0" y="0"/>
                      <a:pt x="13" y="3"/>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 name="Freeform 28"/>
              <p:cNvSpPr/>
              <p:nvPr/>
            </p:nvSpPr>
            <p:spPr bwMode="auto">
              <a:xfrm>
                <a:off x="3596" y="1964"/>
                <a:ext cx="95" cy="81"/>
              </a:xfrm>
              <a:custGeom>
                <a:avLst/>
                <a:gdLst>
                  <a:gd name="T0" fmla="*/ 27 w 35"/>
                  <a:gd name="T1" fmla="*/ 15 h 30"/>
                  <a:gd name="T2" fmla="*/ 35 w 35"/>
                  <a:gd name="T3" fmla="*/ 25 h 30"/>
                  <a:gd name="T4" fmla="*/ 32 w 35"/>
                  <a:gd name="T5" fmla="*/ 30 h 30"/>
                  <a:gd name="T6" fmla="*/ 0 w 35"/>
                  <a:gd name="T7" fmla="*/ 11 h 30"/>
                  <a:gd name="T8" fmla="*/ 27 w 35"/>
                  <a:gd name="T9" fmla="*/ 15 h 30"/>
                </a:gdLst>
                <a:ahLst/>
                <a:cxnLst>
                  <a:cxn ang="0">
                    <a:pos x="T0" y="T1"/>
                  </a:cxn>
                  <a:cxn ang="0">
                    <a:pos x="T2" y="T3"/>
                  </a:cxn>
                  <a:cxn ang="0">
                    <a:pos x="T4" y="T5"/>
                  </a:cxn>
                  <a:cxn ang="0">
                    <a:pos x="T6" y="T7"/>
                  </a:cxn>
                  <a:cxn ang="0">
                    <a:pos x="T8" y="T9"/>
                  </a:cxn>
                </a:cxnLst>
                <a:rect l="0" t="0" r="r" b="b"/>
                <a:pathLst>
                  <a:path w="35" h="30">
                    <a:moveTo>
                      <a:pt x="27" y="15"/>
                    </a:moveTo>
                    <a:cubicBezTo>
                      <a:pt x="25" y="22"/>
                      <a:pt x="32" y="21"/>
                      <a:pt x="35" y="25"/>
                    </a:cubicBezTo>
                    <a:cubicBezTo>
                      <a:pt x="35" y="27"/>
                      <a:pt x="31" y="28"/>
                      <a:pt x="32" y="30"/>
                    </a:cubicBezTo>
                    <a:cubicBezTo>
                      <a:pt x="21" y="24"/>
                      <a:pt x="9" y="22"/>
                      <a:pt x="0" y="11"/>
                    </a:cubicBezTo>
                    <a:cubicBezTo>
                      <a:pt x="9" y="0"/>
                      <a:pt x="17" y="18"/>
                      <a:pt x="27"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 name="Freeform 29"/>
              <p:cNvSpPr/>
              <p:nvPr/>
            </p:nvSpPr>
            <p:spPr bwMode="auto">
              <a:xfrm>
                <a:off x="3891" y="1846"/>
                <a:ext cx="82" cy="102"/>
              </a:xfrm>
              <a:custGeom>
                <a:avLst/>
                <a:gdLst>
                  <a:gd name="T0" fmla="*/ 22 w 30"/>
                  <a:gd name="T1" fmla="*/ 0 h 38"/>
                  <a:gd name="T2" fmla="*/ 15 w 30"/>
                  <a:gd name="T3" fmla="*/ 38 h 38"/>
                  <a:gd name="T4" fmla="*/ 22 w 30"/>
                  <a:gd name="T5" fmla="*/ 0 h 38"/>
                </a:gdLst>
                <a:ahLst/>
                <a:cxnLst>
                  <a:cxn ang="0">
                    <a:pos x="T0" y="T1"/>
                  </a:cxn>
                  <a:cxn ang="0">
                    <a:pos x="T2" y="T3"/>
                  </a:cxn>
                  <a:cxn ang="0">
                    <a:pos x="T4" y="T5"/>
                  </a:cxn>
                </a:cxnLst>
                <a:rect l="0" t="0" r="r" b="b"/>
                <a:pathLst>
                  <a:path w="30" h="38">
                    <a:moveTo>
                      <a:pt x="22" y="0"/>
                    </a:moveTo>
                    <a:cubicBezTo>
                      <a:pt x="30" y="15"/>
                      <a:pt x="18" y="25"/>
                      <a:pt x="15" y="38"/>
                    </a:cubicBezTo>
                    <a:cubicBezTo>
                      <a:pt x="0" y="31"/>
                      <a:pt x="12" y="6"/>
                      <a:pt x="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 name="Freeform 30"/>
              <p:cNvSpPr/>
              <p:nvPr/>
            </p:nvSpPr>
            <p:spPr bwMode="auto">
              <a:xfrm>
                <a:off x="3580" y="2053"/>
                <a:ext cx="84" cy="60"/>
              </a:xfrm>
              <a:custGeom>
                <a:avLst/>
                <a:gdLst>
                  <a:gd name="T0" fmla="*/ 6 w 31"/>
                  <a:gd name="T1" fmla="*/ 0 h 22"/>
                  <a:gd name="T2" fmla="*/ 31 w 31"/>
                  <a:gd name="T3" fmla="*/ 12 h 22"/>
                  <a:gd name="T4" fmla="*/ 0 w 31"/>
                  <a:gd name="T5" fmla="*/ 5 h 22"/>
                  <a:gd name="T6" fmla="*/ 6 w 31"/>
                  <a:gd name="T7" fmla="*/ 0 h 22"/>
                </a:gdLst>
                <a:ahLst/>
                <a:cxnLst>
                  <a:cxn ang="0">
                    <a:pos x="T0" y="T1"/>
                  </a:cxn>
                  <a:cxn ang="0">
                    <a:pos x="T2" y="T3"/>
                  </a:cxn>
                  <a:cxn ang="0">
                    <a:pos x="T4" y="T5"/>
                  </a:cxn>
                  <a:cxn ang="0">
                    <a:pos x="T6" y="T7"/>
                  </a:cxn>
                </a:cxnLst>
                <a:rect l="0" t="0" r="r" b="b"/>
                <a:pathLst>
                  <a:path w="31" h="22">
                    <a:moveTo>
                      <a:pt x="6" y="0"/>
                    </a:moveTo>
                    <a:cubicBezTo>
                      <a:pt x="15" y="4"/>
                      <a:pt x="23" y="8"/>
                      <a:pt x="31" y="12"/>
                    </a:cubicBezTo>
                    <a:cubicBezTo>
                      <a:pt x="23" y="22"/>
                      <a:pt x="9" y="14"/>
                      <a:pt x="0" y="5"/>
                    </a:cubicBezTo>
                    <a:cubicBezTo>
                      <a:pt x="1" y="3"/>
                      <a:pt x="4" y="1"/>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 name="Freeform 31"/>
              <p:cNvSpPr/>
              <p:nvPr/>
            </p:nvSpPr>
            <p:spPr bwMode="auto">
              <a:xfrm>
                <a:off x="3575" y="2121"/>
                <a:ext cx="89" cy="59"/>
              </a:xfrm>
              <a:custGeom>
                <a:avLst/>
                <a:gdLst>
                  <a:gd name="T0" fmla="*/ 0 w 33"/>
                  <a:gd name="T1" fmla="*/ 3 h 22"/>
                  <a:gd name="T2" fmla="*/ 33 w 33"/>
                  <a:gd name="T3" fmla="*/ 6 h 22"/>
                  <a:gd name="T4" fmla="*/ 33 w 33"/>
                  <a:gd name="T5" fmla="*/ 11 h 22"/>
                  <a:gd name="T6" fmla="*/ 0 w 33"/>
                  <a:gd name="T7" fmla="*/ 3 h 22"/>
                </a:gdLst>
                <a:ahLst/>
                <a:cxnLst>
                  <a:cxn ang="0">
                    <a:pos x="T0" y="T1"/>
                  </a:cxn>
                  <a:cxn ang="0">
                    <a:pos x="T2" y="T3"/>
                  </a:cxn>
                  <a:cxn ang="0">
                    <a:pos x="T4" y="T5"/>
                  </a:cxn>
                  <a:cxn ang="0">
                    <a:pos x="T6" y="T7"/>
                  </a:cxn>
                </a:cxnLst>
                <a:rect l="0" t="0" r="r" b="b"/>
                <a:pathLst>
                  <a:path w="33" h="22">
                    <a:moveTo>
                      <a:pt x="0" y="3"/>
                    </a:moveTo>
                    <a:cubicBezTo>
                      <a:pt x="12" y="0"/>
                      <a:pt x="23" y="2"/>
                      <a:pt x="33" y="6"/>
                    </a:cubicBezTo>
                    <a:cubicBezTo>
                      <a:pt x="32" y="7"/>
                      <a:pt x="32" y="9"/>
                      <a:pt x="33" y="11"/>
                    </a:cubicBezTo>
                    <a:cubicBezTo>
                      <a:pt x="20" y="16"/>
                      <a:pt x="3" y="22"/>
                      <a:pt x="0" y="3"/>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9" name="Freeform 32"/>
              <p:cNvSpPr/>
              <p:nvPr/>
            </p:nvSpPr>
            <p:spPr bwMode="auto">
              <a:xfrm>
                <a:off x="4013" y="1908"/>
                <a:ext cx="62" cy="89"/>
              </a:xfrm>
              <a:custGeom>
                <a:avLst/>
                <a:gdLst>
                  <a:gd name="T0" fmla="*/ 22 w 23"/>
                  <a:gd name="T1" fmla="*/ 0 h 33"/>
                  <a:gd name="T2" fmla="*/ 1 w 23"/>
                  <a:gd name="T3" fmla="*/ 33 h 33"/>
                  <a:gd name="T4" fmla="*/ 6 w 23"/>
                  <a:gd name="T5" fmla="*/ 18 h 33"/>
                  <a:gd name="T6" fmla="*/ 22 w 23"/>
                  <a:gd name="T7" fmla="*/ 0 h 33"/>
                </a:gdLst>
                <a:ahLst/>
                <a:cxnLst>
                  <a:cxn ang="0">
                    <a:pos x="T0" y="T1"/>
                  </a:cxn>
                  <a:cxn ang="0">
                    <a:pos x="T2" y="T3"/>
                  </a:cxn>
                  <a:cxn ang="0">
                    <a:pos x="T4" y="T5"/>
                  </a:cxn>
                  <a:cxn ang="0">
                    <a:pos x="T6" y="T7"/>
                  </a:cxn>
                </a:cxnLst>
                <a:rect l="0" t="0" r="r" b="b"/>
                <a:pathLst>
                  <a:path w="23" h="33">
                    <a:moveTo>
                      <a:pt x="22" y="0"/>
                    </a:moveTo>
                    <a:cubicBezTo>
                      <a:pt x="23" y="13"/>
                      <a:pt x="14" y="24"/>
                      <a:pt x="1" y="33"/>
                    </a:cubicBezTo>
                    <a:cubicBezTo>
                      <a:pt x="0" y="29"/>
                      <a:pt x="3" y="23"/>
                      <a:pt x="6" y="18"/>
                    </a:cubicBezTo>
                    <a:cubicBezTo>
                      <a:pt x="9" y="12"/>
                      <a:pt x="12" y="5"/>
                      <a:pt x="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0" name="Freeform 33"/>
              <p:cNvSpPr/>
              <p:nvPr/>
            </p:nvSpPr>
            <p:spPr bwMode="auto">
              <a:xfrm>
                <a:off x="3586" y="2183"/>
                <a:ext cx="78" cy="65"/>
              </a:xfrm>
              <a:custGeom>
                <a:avLst/>
                <a:gdLst>
                  <a:gd name="T0" fmla="*/ 24 w 29"/>
                  <a:gd name="T1" fmla="*/ 10 h 24"/>
                  <a:gd name="T2" fmla="*/ 28 w 29"/>
                  <a:gd name="T3" fmla="*/ 15 h 24"/>
                  <a:gd name="T4" fmla="*/ 4 w 29"/>
                  <a:gd name="T5" fmla="*/ 24 h 24"/>
                  <a:gd name="T6" fmla="*/ 0 w 29"/>
                  <a:gd name="T7" fmla="*/ 16 h 24"/>
                  <a:gd name="T8" fmla="*/ 29 w 29"/>
                  <a:gd name="T9" fmla="*/ 8 h 24"/>
                  <a:gd name="T10" fmla="*/ 24 w 29"/>
                  <a:gd name="T11" fmla="*/ 10 h 24"/>
                </a:gdLst>
                <a:ahLst/>
                <a:cxnLst>
                  <a:cxn ang="0">
                    <a:pos x="T0" y="T1"/>
                  </a:cxn>
                  <a:cxn ang="0">
                    <a:pos x="T2" y="T3"/>
                  </a:cxn>
                  <a:cxn ang="0">
                    <a:pos x="T4" y="T5"/>
                  </a:cxn>
                  <a:cxn ang="0">
                    <a:pos x="T6" y="T7"/>
                  </a:cxn>
                  <a:cxn ang="0">
                    <a:pos x="T8" y="T9"/>
                  </a:cxn>
                  <a:cxn ang="0">
                    <a:pos x="T10" y="T11"/>
                  </a:cxn>
                </a:cxnLst>
                <a:rect l="0" t="0" r="r" b="b"/>
                <a:pathLst>
                  <a:path w="29" h="24">
                    <a:moveTo>
                      <a:pt x="24" y="10"/>
                    </a:moveTo>
                    <a:cubicBezTo>
                      <a:pt x="22" y="12"/>
                      <a:pt x="28" y="12"/>
                      <a:pt x="28" y="15"/>
                    </a:cubicBezTo>
                    <a:cubicBezTo>
                      <a:pt x="22" y="24"/>
                      <a:pt x="12" y="21"/>
                      <a:pt x="4" y="24"/>
                    </a:cubicBezTo>
                    <a:cubicBezTo>
                      <a:pt x="3" y="21"/>
                      <a:pt x="1" y="19"/>
                      <a:pt x="0" y="16"/>
                    </a:cubicBezTo>
                    <a:cubicBezTo>
                      <a:pt x="10" y="11"/>
                      <a:pt x="22" y="0"/>
                      <a:pt x="29" y="8"/>
                    </a:cubicBezTo>
                    <a:cubicBezTo>
                      <a:pt x="27" y="9"/>
                      <a:pt x="25" y="11"/>
                      <a:pt x="2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1" name="Freeform 34"/>
              <p:cNvSpPr/>
              <p:nvPr/>
            </p:nvSpPr>
            <p:spPr bwMode="auto">
              <a:xfrm>
                <a:off x="4054" y="2013"/>
                <a:ext cx="59" cy="62"/>
              </a:xfrm>
              <a:custGeom>
                <a:avLst/>
                <a:gdLst>
                  <a:gd name="T0" fmla="*/ 21 w 22"/>
                  <a:gd name="T1" fmla="*/ 1 h 23"/>
                  <a:gd name="T2" fmla="*/ 1 w 22"/>
                  <a:gd name="T3" fmla="*/ 17 h 23"/>
                  <a:gd name="T4" fmla="*/ 21 w 22"/>
                  <a:gd name="T5" fmla="*/ 1 h 23"/>
                </a:gdLst>
                <a:ahLst/>
                <a:cxnLst>
                  <a:cxn ang="0">
                    <a:pos x="T0" y="T1"/>
                  </a:cxn>
                  <a:cxn ang="0">
                    <a:pos x="T2" y="T3"/>
                  </a:cxn>
                  <a:cxn ang="0">
                    <a:pos x="T4" y="T5"/>
                  </a:cxn>
                </a:cxnLst>
                <a:rect l="0" t="0" r="r" b="b"/>
                <a:pathLst>
                  <a:path w="22" h="23">
                    <a:moveTo>
                      <a:pt x="21" y="1"/>
                    </a:moveTo>
                    <a:cubicBezTo>
                      <a:pt x="22" y="9"/>
                      <a:pt x="10" y="23"/>
                      <a:pt x="1" y="17"/>
                    </a:cubicBezTo>
                    <a:cubicBezTo>
                      <a:pt x="0" y="8"/>
                      <a:pt x="12" y="0"/>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 name="Freeform 35"/>
              <p:cNvSpPr>
                <a:spLocks noEditPoints="1"/>
              </p:cNvSpPr>
              <p:nvPr/>
            </p:nvSpPr>
            <p:spPr bwMode="auto">
              <a:xfrm>
                <a:off x="3683" y="1948"/>
                <a:ext cx="419" cy="540"/>
              </a:xfrm>
              <a:custGeom>
                <a:avLst/>
                <a:gdLst>
                  <a:gd name="T0" fmla="*/ 149 w 155"/>
                  <a:gd name="T1" fmla="*/ 133 h 200"/>
                  <a:gd name="T2" fmla="*/ 155 w 155"/>
                  <a:gd name="T3" fmla="*/ 167 h 200"/>
                  <a:gd name="T4" fmla="*/ 153 w 155"/>
                  <a:gd name="T5" fmla="*/ 184 h 200"/>
                  <a:gd name="T6" fmla="*/ 119 w 155"/>
                  <a:gd name="T7" fmla="*/ 191 h 200"/>
                  <a:gd name="T8" fmla="*/ 102 w 155"/>
                  <a:gd name="T9" fmla="*/ 181 h 200"/>
                  <a:gd name="T10" fmla="*/ 82 w 155"/>
                  <a:gd name="T11" fmla="*/ 170 h 200"/>
                  <a:gd name="T12" fmla="*/ 19 w 155"/>
                  <a:gd name="T13" fmla="*/ 117 h 200"/>
                  <a:gd name="T14" fmla="*/ 42 w 155"/>
                  <a:gd name="T15" fmla="*/ 7 h 200"/>
                  <a:gd name="T16" fmla="*/ 138 w 155"/>
                  <a:gd name="T17" fmla="*/ 60 h 200"/>
                  <a:gd name="T18" fmla="*/ 137 w 155"/>
                  <a:gd name="T19" fmla="*/ 132 h 200"/>
                  <a:gd name="T20" fmla="*/ 126 w 155"/>
                  <a:gd name="T21" fmla="*/ 55 h 200"/>
                  <a:gd name="T22" fmla="*/ 36 w 155"/>
                  <a:gd name="T23" fmla="*/ 21 h 200"/>
                  <a:gd name="T24" fmla="*/ 77 w 155"/>
                  <a:gd name="T25" fmla="*/ 143 h 200"/>
                  <a:gd name="T26" fmla="*/ 98 w 155"/>
                  <a:gd name="T27" fmla="*/ 157 h 200"/>
                  <a:gd name="T28" fmla="*/ 45 w 155"/>
                  <a:gd name="T29" fmla="*/ 89 h 200"/>
                  <a:gd name="T30" fmla="*/ 72 w 155"/>
                  <a:gd name="T31" fmla="*/ 74 h 200"/>
                  <a:gd name="T32" fmla="*/ 96 w 155"/>
                  <a:gd name="T33" fmla="*/ 60 h 200"/>
                  <a:gd name="T34" fmla="*/ 131 w 155"/>
                  <a:gd name="T35" fmla="*/ 137 h 200"/>
                  <a:gd name="T36" fmla="*/ 81 w 155"/>
                  <a:gd name="T37" fmla="*/ 94 h 200"/>
                  <a:gd name="T38" fmla="*/ 71 w 155"/>
                  <a:gd name="T39" fmla="*/ 79 h 200"/>
                  <a:gd name="T40" fmla="*/ 72 w 155"/>
                  <a:gd name="T41" fmla="*/ 103 h 200"/>
                  <a:gd name="T42" fmla="*/ 64 w 155"/>
                  <a:gd name="T43" fmla="*/ 97 h 200"/>
                  <a:gd name="T44" fmla="*/ 104 w 155"/>
                  <a:gd name="T45" fmla="*/ 152 h 200"/>
                  <a:gd name="T46" fmla="*/ 88 w 155"/>
                  <a:gd name="T47" fmla="*/ 72 h 200"/>
                  <a:gd name="T48" fmla="*/ 76 w 155"/>
                  <a:gd name="T49" fmla="*/ 74 h 200"/>
                  <a:gd name="T50" fmla="*/ 109 w 155"/>
                  <a:gd name="T51" fmla="*/ 173 h 200"/>
                  <a:gd name="T52" fmla="*/ 115 w 155"/>
                  <a:gd name="T53" fmla="*/ 155 h 200"/>
                  <a:gd name="T54" fmla="*/ 116 w 155"/>
                  <a:gd name="T55" fmla="*/ 158 h 200"/>
                  <a:gd name="T56" fmla="*/ 108 w 155"/>
                  <a:gd name="T57" fmla="*/ 154 h 200"/>
                  <a:gd name="T58" fmla="*/ 129 w 155"/>
                  <a:gd name="T59" fmla="*/ 155 h 200"/>
                  <a:gd name="T60" fmla="*/ 135 w 155"/>
                  <a:gd name="T61" fmla="*/ 145 h 200"/>
                  <a:gd name="T62" fmla="*/ 144 w 155"/>
                  <a:gd name="T63" fmla="*/ 144 h 200"/>
                  <a:gd name="T64" fmla="*/ 144 w 155"/>
                  <a:gd name="T65" fmla="*/ 137 h 200"/>
                  <a:gd name="T66" fmla="*/ 122 w 155"/>
                  <a:gd name="T67" fmla="*/ 160 h 200"/>
                  <a:gd name="T68" fmla="*/ 129 w 155"/>
                  <a:gd name="T69" fmla="*/ 155 h 200"/>
                  <a:gd name="T70" fmla="*/ 98 w 155"/>
                  <a:gd name="T71" fmla="*/ 173 h 200"/>
                  <a:gd name="T72" fmla="*/ 96 w 155"/>
                  <a:gd name="T73" fmla="*/ 177 h 200"/>
                  <a:gd name="T74" fmla="*/ 98 w 155"/>
                  <a:gd name="T75" fmla="*/ 173 h 200"/>
                  <a:gd name="T76" fmla="*/ 91 w 155"/>
                  <a:gd name="T77" fmla="*/ 176 h 200"/>
                  <a:gd name="T78" fmla="*/ 91 w 155"/>
                  <a:gd name="T79" fmla="*/ 176 h 200"/>
                  <a:gd name="T80" fmla="*/ 110 w 155"/>
                  <a:gd name="T81" fmla="*/ 183 h 200"/>
                  <a:gd name="T82" fmla="*/ 110 w 155"/>
                  <a:gd name="T83" fmla="*/ 183 h 200"/>
                  <a:gd name="T84" fmla="*/ 113 w 155"/>
                  <a:gd name="T85" fmla="*/ 185 h 200"/>
                  <a:gd name="T86" fmla="*/ 113 w 155"/>
                  <a:gd name="T87" fmla="*/ 185 h 200"/>
                  <a:gd name="T88" fmla="*/ 125 w 155"/>
                  <a:gd name="T89" fmla="*/ 177 h 200"/>
                  <a:gd name="T90" fmla="*/ 134 w 155"/>
                  <a:gd name="T91" fmla="*/ 163 h 200"/>
                  <a:gd name="T92" fmla="*/ 122 w 155"/>
                  <a:gd name="T93" fmla="*/ 171 h 200"/>
                  <a:gd name="T94" fmla="*/ 119 w 155"/>
                  <a:gd name="T95" fmla="*/ 171 h 200"/>
                  <a:gd name="T96" fmla="*/ 122 w 155"/>
                  <a:gd name="T97" fmla="*/ 171 h 200"/>
                  <a:gd name="T98" fmla="*/ 137 w 155"/>
                  <a:gd name="T99" fmla="*/ 166 h 200"/>
                  <a:gd name="T100" fmla="*/ 138 w 155"/>
                  <a:gd name="T101" fmla="*/ 161 h 200"/>
                  <a:gd name="T102" fmla="*/ 137 w 155"/>
                  <a:gd name="T103" fmla="*/ 166 h 200"/>
                  <a:gd name="T104" fmla="*/ 127 w 155"/>
                  <a:gd name="T105" fmla="*/ 182 h 200"/>
                  <a:gd name="T106" fmla="*/ 127 w 155"/>
                  <a:gd name="T107" fmla="*/ 182 h 200"/>
                  <a:gd name="T108" fmla="*/ 144 w 155"/>
                  <a:gd name="T109" fmla="*/ 184 h 200"/>
                  <a:gd name="T110" fmla="*/ 141 w 155"/>
                  <a:gd name="T111" fmla="*/ 176 h 200"/>
                  <a:gd name="T112" fmla="*/ 127 w 155"/>
                  <a:gd name="T113" fmla="*/ 190 h 200"/>
                  <a:gd name="T114" fmla="*/ 128 w 155"/>
                  <a:gd name="T115" fmla="*/ 189 h 200"/>
                  <a:gd name="T116" fmla="*/ 127 w 155"/>
                  <a:gd name="T117" fmla="*/ 190 h 200"/>
                  <a:gd name="T118" fmla="*/ 131 w 155"/>
                  <a:gd name="T119" fmla="*/ 188 h 200"/>
                  <a:gd name="T120" fmla="*/ 132 w 155"/>
                  <a:gd name="T121" fmla="*/ 183 h 200"/>
                  <a:gd name="T122" fmla="*/ 131 w 155"/>
                  <a:gd name="T123"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5" h="200">
                    <a:moveTo>
                      <a:pt x="137" y="132"/>
                    </a:moveTo>
                    <a:cubicBezTo>
                      <a:pt x="140" y="135"/>
                      <a:pt x="145" y="130"/>
                      <a:pt x="149" y="133"/>
                    </a:cubicBezTo>
                    <a:cubicBezTo>
                      <a:pt x="154" y="141"/>
                      <a:pt x="155" y="148"/>
                      <a:pt x="149" y="153"/>
                    </a:cubicBezTo>
                    <a:cubicBezTo>
                      <a:pt x="152" y="158"/>
                      <a:pt x="154" y="163"/>
                      <a:pt x="155" y="167"/>
                    </a:cubicBezTo>
                    <a:cubicBezTo>
                      <a:pt x="154" y="170"/>
                      <a:pt x="153" y="172"/>
                      <a:pt x="149" y="174"/>
                    </a:cubicBezTo>
                    <a:cubicBezTo>
                      <a:pt x="150" y="177"/>
                      <a:pt x="154" y="182"/>
                      <a:pt x="153" y="184"/>
                    </a:cubicBezTo>
                    <a:cubicBezTo>
                      <a:pt x="144" y="190"/>
                      <a:pt x="135" y="195"/>
                      <a:pt x="125" y="200"/>
                    </a:cubicBezTo>
                    <a:cubicBezTo>
                      <a:pt x="123" y="199"/>
                      <a:pt x="121" y="194"/>
                      <a:pt x="119" y="191"/>
                    </a:cubicBezTo>
                    <a:cubicBezTo>
                      <a:pt x="116" y="190"/>
                      <a:pt x="111" y="193"/>
                      <a:pt x="108" y="192"/>
                    </a:cubicBezTo>
                    <a:cubicBezTo>
                      <a:pt x="106" y="189"/>
                      <a:pt x="104" y="185"/>
                      <a:pt x="102" y="181"/>
                    </a:cubicBezTo>
                    <a:cubicBezTo>
                      <a:pt x="97" y="181"/>
                      <a:pt x="92" y="183"/>
                      <a:pt x="89" y="182"/>
                    </a:cubicBezTo>
                    <a:cubicBezTo>
                      <a:pt x="86" y="178"/>
                      <a:pt x="84" y="174"/>
                      <a:pt x="82" y="170"/>
                    </a:cubicBezTo>
                    <a:cubicBezTo>
                      <a:pt x="84" y="168"/>
                      <a:pt x="87" y="165"/>
                      <a:pt x="90" y="163"/>
                    </a:cubicBezTo>
                    <a:cubicBezTo>
                      <a:pt x="70" y="151"/>
                      <a:pt x="36" y="143"/>
                      <a:pt x="19" y="117"/>
                    </a:cubicBezTo>
                    <a:cubicBezTo>
                      <a:pt x="2" y="94"/>
                      <a:pt x="0" y="65"/>
                      <a:pt x="5" y="45"/>
                    </a:cubicBezTo>
                    <a:cubicBezTo>
                      <a:pt x="12" y="30"/>
                      <a:pt x="21" y="17"/>
                      <a:pt x="42" y="7"/>
                    </a:cubicBezTo>
                    <a:cubicBezTo>
                      <a:pt x="57" y="1"/>
                      <a:pt x="72" y="0"/>
                      <a:pt x="83" y="3"/>
                    </a:cubicBezTo>
                    <a:cubicBezTo>
                      <a:pt x="101" y="10"/>
                      <a:pt x="131" y="33"/>
                      <a:pt x="138" y="60"/>
                    </a:cubicBezTo>
                    <a:cubicBezTo>
                      <a:pt x="141" y="70"/>
                      <a:pt x="137" y="82"/>
                      <a:pt x="136" y="92"/>
                    </a:cubicBezTo>
                    <a:cubicBezTo>
                      <a:pt x="133" y="107"/>
                      <a:pt x="126" y="117"/>
                      <a:pt x="137" y="132"/>
                    </a:cubicBezTo>
                    <a:close/>
                    <a:moveTo>
                      <a:pt x="126" y="55"/>
                    </a:moveTo>
                    <a:cubicBezTo>
                      <a:pt x="126" y="55"/>
                      <a:pt x="126" y="55"/>
                      <a:pt x="126" y="55"/>
                    </a:cubicBezTo>
                    <a:cubicBezTo>
                      <a:pt x="116" y="30"/>
                      <a:pt x="100" y="28"/>
                      <a:pt x="84" y="13"/>
                    </a:cubicBezTo>
                    <a:cubicBezTo>
                      <a:pt x="67" y="8"/>
                      <a:pt x="50" y="8"/>
                      <a:pt x="36" y="21"/>
                    </a:cubicBezTo>
                    <a:cubicBezTo>
                      <a:pt x="10" y="45"/>
                      <a:pt x="3" y="78"/>
                      <a:pt x="29" y="112"/>
                    </a:cubicBezTo>
                    <a:cubicBezTo>
                      <a:pt x="42" y="130"/>
                      <a:pt x="62" y="133"/>
                      <a:pt x="77" y="143"/>
                    </a:cubicBezTo>
                    <a:cubicBezTo>
                      <a:pt x="81" y="145"/>
                      <a:pt x="83" y="149"/>
                      <a:pt x="86" y="152"/>
                    </a:cubicBezTo>
                    <a:cubicBezTo>
                      <a:pt x="89" y="154"/>
                      <a:pt x="92" y="161"/>
                      <a:pt x="98" y="157"/>
                    </a:cubicBezTo>
                    <a:cubicBezTo>
                      <a:pt x="99" y="151"/>
                      <a:pt x="92" y="145"/>
                      <a:pt x="87" y="140"/>
                    </a:cubicBezTo>
                    <a:cubicBezTo>
                      <a:pt x="73" y="125"/>
                      <a:pt x="53" y="107"/>
                      <a:pt x="45" y="89"/>
                    </a:cubicBezTo>
                    <a:cubicBezTo>
                      <a:pt x="48" y="88"/>
                      <a:pt x="50" y="92"/>
                      <a:pt x="54" y="89"/>
                    </a:cubicBezTo>
                    <a:cubicBezTo>
                      <a:pt x="54" y="80"/>
                      <a:pt x="64" y="76"/>
                      <a:pt x="72" y="74"/>
                    </a:cubicBezTo>
                    <a:cubicBezTo>
                      <a:pt x="73" y="66"/>
                      <a:pt x="83" y="71"/>
                      <a:pt x="84" y="63"/>
                    </a:cubicBezTo>
                    <a:cubicBezTo>
                      <a:pt x="89" y="66"/>
                      <a:pt x="91" y="60"/>
                      <a:pt x="96" y="60"/>
                    </a:cubicBezTo>
                    <a:cubicBezTo>
                      <a:pt x="112" y="88"/>
                      <a:pt x="110" y="117"/>
                      <a:pt x="124" y="141"/>
                    </a:cubicBezTo>
                    <a:cubicBezTo>
                      <a:pt x="126" y="140"/>
                      <a:pt x="128" y="138"/>
                      <a:pt x="131" y="137"/>
                    </a:cubicBezTo>
                    <a:cubicBezTo>
                      <a:pt x="111" y="110"/>
                      <a:pt x="140" y="85"/>
                      <a:pt x="126" y="55"/>
                    </a:cubicBezTo>
                    <a:close/>
                    <a:moveTo>
                      <a:pt x="81" y="94"/>
                    </a:moveTo>
                    <a:cubicBezTo>
                      <a:pt x="81" y="94"/>
                      <a:pt x="81" y="94"/>
                      <a:pt x="81" y="94"/>
                    </a:cubicBezTo>
                    <a:cubicBezTo>
                      <a:pt x="76" y="91"/>
                      <a:pt x="75" y="81"/>
                      <a:pt x="71" y="79"/>
                    </a:cubicBezTo>
                    <a:cubicBezTo>
                      <a:pt x="70" y="80"/>
                      <a:pt x="68" y="80"/>
                      <a:pt x="67" y="81"/>
                    </a:cubicBezTo>
                    <a:cubicBezTo>
                      <a:pt x="67" y="86"/>
                      <a:pt x="80" y="98"/>
                      <a:pt x="72" y="103"/>
                    </a:cubicBezTo>
                    <a:cubicBezTo>
                      <a:pt x="68" y="97"/>
                      <a:pt x="65" y="91"/>
                      <a:pt x="61" y="84"/>
                    </a:cubicBezTo>
                    <a:cubicBezTo>
                      <a:pt x="51" y="88"/>
                      <a:pt x="61" y="93"/>
                      <a:pt x="64" y="97"/>
                    </a:cubicBezTo>
                    <a:cubicBezTo>
                      <a:pt x="65" y="100"/>
                      <a:pt x="63" y="102"/>
                      <a:pt x="65" y="106"/>
                    </a:cubicBezTo>
                    <a:cubicBezTo>
                      <a:pt x="79" y="116"/>
                      <a:pt x="91" y="137"/>
                      <a:pt x="104" y="152"/>
                    </a:cubicBezTo>
                    <a:cubicBezTo>
                      <a:pt x="109" y="150"/>
                      <a:pt x="113" y="147"/>
                      <a:pt x="116" y="144"/>
                    </a:cubicBezTo>
                    <a:cubicBezTo>
                      <a:pt x="104" y="119"/>
                      <a:pt x="104" y="90"/>
                      <a:pt x="88" y="72"/>
                    </a:cubicBezTo>
                    <a:cubicBezTo>
                      <a:pt x="82" y="75"/>
                      <a:pt x="92" y="82"/>
                      <a:pt x="86" y="85"/>
                    </a:cubicBezTo>
                    <a:cubicBezTo>
                      <a:pt x="83" y="81"/>
                      <a:pt x="82" y="71"/>
                      <a:pt x="76" y="74"/>
                    </a:cubicBezTo>
                    <a:cubicBezTo>
                      <a:pt x="81" y="80"/>
                      <a:pt x="87" y="88"/>
                      <a:pt x="81" y="94"/>
                    </a:cubicBezTo>
                    <a:close/>
                    <a:moveTo>
                      <a:pt x="109" y="173"/>
                    </a:moveTo>
                    <a:cubicBezTo>
                      <a:pt x="109" y="173"/>
                      <a:pt x="109" y="173"/>
                      <a:pt x="109" y="173"/>
                    </a:cubicBezTo>
                    <a:cubicBezTo>
                      <a:pt x="112" y="169"/>
                      <a:pt x="107" y="161"/>
                      <a:pt x="115" y="155"/>
                    </a:cubicBezTo>
                    <a:cubicBezTo>
                      <a:pt x="116" y="160"/>
                      <a:pt x="110" y="167"/>
                      <a:pt x="114" y="170"/>
                    </a:cubicBezTo>
                    <a:cubicBezTo>
                      <a:pt x="119" y="167"/>
                      <a:pt x="119" y="163"/>
                      <a:pt x="116" y="158"/>
                    </a:cubicBezTo>
                    <a:cubicBezTo>
                      <a:pt x="118" y="155"/>
                      <a:pt x="122" y="152"/>
                      <a:pt x="120" y="147"/>
                    </a:cubicBezTo>
                    <a:cubicBezTo>
                      <a:pt x="118" y="147"/>
                      <a:pt x="114" y="152"/>
                      <a:pt x="108" y="154"/>
                    </a:cubicBezTo>
                    <a:cubicBezTo>
                      <a:pt x="110" y="160"/>
                      <a:pt x="104" y="169"/>
                      <a:pt x="109" y="173"/>
                    </a:cubicBezTo>
                    <a:close/>
                    <a:moveTo>
                      <a:pt x="129" y="155"/>
                    </a:moveTo>
                    <a:cubicBezTo>
                      <a:pt x="129" y="155"/>
                      <a:pt x="129" y="155"/>
                      <a:pt x="129" y="155"/>
                    </a:cubicBezTo>
                    <a:cubicBezTo>
                      <a:pt x="131" y="153"/>
                      <a:pt x="132" y="144"/>
                      <a:pt x="135" y="145"/>
                    </a:cubicBezTo>
                    <a:cubicBezTo>
                      <a:pt x="136" y="149"/>
                      <a:pt x="132" y="151"/>
                      <a:pt x="134" y="156"/>
                    </a:cubicBezTo>
                    <a:cubicBezTo>
                      <a:pt x="141" y="154"/>
                      <a:pt x="137" y="144"/>
                      <a:pt x="144" y="144"/>
                    </a:cubicBezTo>
                    <a:cubicBezTo>
                      <a:pt x="143" y="147"/>
                      <a:pt x="141" y="150"/>
                      <a:pt x="143" y="154"/>
                    </a:cubicBezTo>
                    <a:cubicBezTo>
                      <a:pt x="151" y="150"/>
                      <a:pt x="150" y="142"/>
                      <a:pt x="144" y="137"/>
                    </a:cubicBezTo>
                    <a:cubicBezTo>
                      <a:pt x="136" y="142"/>
                      <a:pt x="130" y="141"/>
                      <a:pt x="122" y="145"/>
                    </a:cubicBezTo>
                    <a:cubicBezTo>
                      <a:pt x="124" y="151"/>
                      <a:pt x="120" y="154"/>
                      <a:pt x="122" y="160"/>
                    </a:cubicBezTo>
                    <a:cubicBezTo>
                      <a:pt x="128" y="157"/>
                      <a:pt x="125" y="146"/>
                      <a:pt x="130" y="146"/>
                    </a:cubicBezTo>
                    <a:cubicBezTo>
                      <a:pt x="131" y="149"/>
                      <a:pt x="125" y="155"/>
                      <a:pt x="129" y="155"/>
                    </a:cubicBezTo>
                    <a:close/>
                    <a:moveTo>
                      <a:pt x="98" y="173"/>
                    </a:moveTo>
                    <a:cubicBezTo>
                      <a:pt x="98" y="173"/>
                      <a:pt x="98" y="173"/>
                      <a:pt x="98" y="173"/>
                    </a:cubicBezTo>
                    <a:cubicBezTo>
                      <a:pt x="97" y="171"/>
                      <a:pt x="98" y="170"/>
                      <a:pt x="97" y="168"/>
                    </a:cubicBezTo>
                    <a:cubicBezTo>
                      <a:pt x="94" y="170"/>
                      <a:pt x="96" y="174"/>
                      <a:pt x="96" y="177"/>
                    </a:cubicBezTo>
                    <a:cubicBezTo>
                      <a:pt x="107" y="176"/>
                      <a:pt x="103" y="163"/>
                      <a:pt x="107" y="157"/>
                    </a:cubicBezTo>
                    <a:cubicBezTo>
                      <a:pt x="98" y="157"/>
                      <a:pt x="104" y="169"/>
                      <a:pt x="98" y="173"/>
                    </a:cubicBezTo>
                    <a:close/>
                    <a:moveTo>
                      <a:pt x="91" y="176"/>
                    </a:moveTo>
                    <a:cubicBezTo>
                      <a:pt x="91" y="176"/>
                      <a:pt x="91" y="176"/>
                      <a:pt x="91" y="176"/>
                    </a:cubicBezTo>
                    <a:cubicBezTo>
                      <a:pt x="95" y="174"/>
                      <a:pt x="92" y="170"/>
                      <a:pt x="92" y="168"/>
                    </a:cubicBezTo>
                    <a:cubicBezTo>
                      <a:pt x="88" y="169"/>
                      <a:pt x="89" y="172"/>
                      <a:pt x="91" y="176"/>
                    </a:cubicBezTo>
                    <a:close/>
                    <a:moveTo>
                      <a:pt x="110" y="183"/>
                    </a:moveTo>
                    <a:cubicBezTo>
                      <a:pt x="110" y="183"/>
                      <a:pt x="110" y="183"/>
                      <a:pt x="110" y="183"/>
                    </a:cubicBezTo>
                    <a:cubicBezTo>
                      <a:pt x="110" y="180"/>
                      <a:pt x="108" y="176"/>
                      <a:pt x="105" y="178"/>
                    </a:cubicBezTo>
                    <a:cubicBezTo>
                      <a:pt x="105" y="180"/>
                      <a:pt x="107" y="184"/>
                      <a:pt x="110" y="183"/>
                    </a:cubicBezTo>
                    <a:close/>
                    <a:moveTo>
                      <a:pt x="113" y="185"/>
                    </a:moveTo>
                    <a:cubicBezTo>
                      <a:pt x="113" y="185"/>
                      <a:pt x="113" y="185"/>
                      <a:pt x="113" y="185"/>
                    </a:cubicBezTo>
                    <a:cubicBezTo>
                      <a:pt x="116" y="182"/>
                      <a:pt x="113" y="177"/>
                      <a:pt x="115" y="174"/>
                    </a:cubicBezTo>
                    <a:cubicBezTo>
                      <a:pt x="110" y="177"/>
                      <a:pt x="111" y="181"/>
                      <a:pt x="113" y="185"/>
                    </a:cubicBezTo>
                    <a:close/>
                    <a:moveTo>
                      <a:pt x="125" y="177"/>
                    </a:moveTo>
                    <a:cubicBezTo>
                      <a:pt x="125" y="177"/>
                      <a:pt x="125" y="177"/>
                      <a:pt x="125" y="177"/>
                    </a:cubicBezTo>
                    <a:cubicBezTo>
                      <a:pt x="129" y="174"/>
                      <a:pt x="128" y="170"/>
                      <a:pt x="130" y="167"/>
                    </a:cubicBezTo>
                    <a:cubicBezTo>
                      <a:pt x="132" y="170"/>
                      <a:pt x="137" y="167"/>
                      <a:pt x="134" y="163"/>
                    </a:cubicBezTo>
                    <a:cubicBezTo>
                      <a:pt x="127" y="167"/>
                      <a:pt x="121" y="170"/>
                      <a:pt x="125" y="177"/>
                    </a:cubicBezTo>
                    <a:close/>
                    <a:moveTo>
                      <a:pt x="122" y="171"/>
                    </a:moveTo>
                    <a:cubicBezTo>
                      <a:pt x="122" y="171"/>
                      <a:pt x="122" y="171"/>
                      <a:pt x="122" y="171"/>
                    </a:cubicBezTo>
                    <a:cubicBezTo>
                      <a:pt x="121" y="170"/>
                      <a:pt x="121" y="170"/>
                      <a:pt x="119" y="171"/>
                    </a:cubicBezTo>
                    <a:cubicBezTo>
                      <a:pt x="116" y="175"/>
                      <a:pt x="115" y="180"/>
                      <a:pt x="118" y="185"/>
                    </a:cubicBezTo>
                    <a:cubicBezTo>
                      <a:pt x="123" y="181"/>
                      <a:pt x="123" y="176"/>
                      <a:pt x="122" y="171"/>
                    </a:cubicBezTo>
                    <a:close/>
                    <a:moveTo>
                      <a:pt x="137" y="166"/>
                    </a:moveTo>
                    <a:cubicBezTo>
                      <a:pt x="137" y="166"/>
                      <a:pt x="137" y="166"/>
                      <a:pt x="137" y="166"/>
                    </a:cubicBezTo>
                    <a:cubicBezTo>
                      <a:pt x="138" y="165"/>
                      <a:pt x="139" y="165"/>
                      <a:pt x="140" y="164"/>
                    </a:cubicBezTo>
                    <a:cubicBezTo>
                      <a:pt x="139" y="163"/>
                      <a:pt x="139" y="162"/>
                      <a:pt x="138" y="161"/>
                    </a:cubicBezTo>
                    <a:cubicBezTo>
                      <a:pt x="137" y="161"/>
                      <a:pt x="136" y="162"/>
                      <a:pt x="135" y="163"/>
                    </a:cubicBezTo>
                    <a:cubicBezTo>
                      <a:pt x="136" y="164"/>
                      <a:pt x="136" y="165"/>
                      <a:pt x="137" y="166"/>
                    </a:cubicBezTo>
                    <a:close/>
                    <a:moveTo>
                      <a:pt x="127" y="182"/>
                    </a:moveTo>
                    <a:cubicBezTo>
                      <a:pt x="127" y="182"/>
                      <a:pt x="127" y="182"/>
                      <a:pt x="127" y="182"/>
                    </a:cubicBezTo>
                    <a:cubicBezTo>
                      <a:pt x="131" y="178"/>
                      <a:pt x="144" y="176"/>
                      <a:pt x="140" y="170"/>
                    </a:cubicBezTo>
                    <a:cubicBezTo>
                      <a:pt x="135" y="172"/>
                      <a:pt x="126" y="175"/>
                      <a:pt x="127" y="182"/>
                    </a:cubicBezTo>
                    <a:close/>
                    <a:moveTo>
                      <a:pt x="144" y="184"/>
                    </a:moveTo>
                    <a:cubicBezTo>
                      <a:pt x="144" y="184"/>
                      <a:pt x="144" y="184"/>
                      <a:pt x="144" y="184"/>
                    </a:cubicBezTo>
                    <a:cubicBezTo>
                      <a:pt x="145" y="183"/>
                      <a:pt x="147" y="182"/>
                      <a:pt x="148" y="181"/>
                    </a:cubicBezTo>
                    <a:cubicBezTo>
                      <a:pt x="147" y="177"/>
                      <a:pt x="144" y="176"/>
                      <a:pt x="141" y="176"/>
                    </a:cubicBezTo>
                    <a:cubicBezTo>
                      <a:pt x="141" y="179"/>
                      <a:pt x="142" y="181"/>
                      <a:pt x="144" y="184"/>
                    </a:cubicBezTo>
                    <a:close/>
                    <a:moveTo>
                      <a:pt x="127" y="190"/>
                    </a:moveTo>
                    <a:cubicBezTo>
                      <a:pt x="127" y="190"/>
                      <a:pt x="127" y="190"/>
                      <a:pt x="127" y="190"/>
                    </a:cubicBezTo>
                    <a:cubicBezTo>
                      <a:pt x="127" y="190"/>
                      <a:pt x="127" y="189"/>
                      <a:pt x="128" y="189"/>
                    </a:cubicBezTo>
                    <a:cubicBezTo>
                      <a:pt x="127" y="187"/>
                      <a:pt x="126" y="186"/>
                      <a:pt x="124" y="188"/>
                    </a:cubicBezTo>
                    <a:cubicBezTo>
                      <a:pt x="125" y="189"/>
                      <a:pt x="126" y="191"/>
                      <a:pt x="127" y="190"/>
                    </a:cubicBezTo>
                    <a:close/>
                    <a:moveTo>
                      <a:pt x="131" y="188"/>
                    </a:moveTo>
                    <a:cubicBezTo>
                      <a:pt x="131" y="188"/>
                      <a:pt x="131" y="188"/>
                      <a:pt x="131" y="188"/>
                    </a:cubicBezTo>
                    <a:cubicBezTo>
                      <a:pt x="133" y="187"/>
                      <a:pt x="135" y="186"/>
                      <a:pt x="134" y="184"/>
                    </a:cubicBezTo>
                    <a:cubicBezTo>
                      <a:pt x="133" y="184"/>
                      <a:pt x="132" y="184"/>
                      <a:pt x="132" y="183"/>
                    </a:cubicBezTo>
                    <a:cubicBezTo>
                      <a:pt x="131" y="184"/>
                      <a:pt x="130" y="184"/>
                      <a:pt x="130" y="184"/>
                    </a:cubicBezTo>
                    <a:cubicBezTo>
                      <a:pt x="131" y="186"/>
                      <a:pt x="131" y="187"/>
                      <a:pt x="131" y="18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 name="Freeform 36"/>
              <p:cNvSpPr/>
              <p:nvPr/>
            </p:nvSpPr>
            <p:spPr bwMode="auto">
              <a:xfrm>
                <a:off x="3637" y="2259"/>
                <a:ext cx="78" cy="78"/>
              </a:xfrm>
              <a:custGeom>
                <a:avLst/>
                <a:gdLst>
                  <a:gd name="T0" fmla="*/ 29 w 29"/>
                  <a:gd name="T1" fmla="*/ 3 h 29"/>
                  <a:gd name="T2" fmla="*/ 0 w 29"/>
                  <a:gd name="T3" fmla="*/ 17 h 29"/>
                  <a:gd name="T4" fmla="*/ 29 w 29"/>
                  <a:gd name="T5" fmla="*/ 3 h 29"/>
                </a:gdLst>
                <a:ahLst/>
                <a:cxnLst>
                  <a:cxn ang="0">
                    <a:pos x="T0" y="T1"/>
                  </a:cxn>
                  <a:cxn ang="0">
                    <a:pos x="T2" y="T3"/>
                  </a:cxn>
                  <a:cxn ang="0">
                    <a:pos x="T4" y="T5"/>
                  </a:cxn>
                </a:cxnLst>
                <a:rect l="0" t="0" r="r" b="b"/>
                <a:pathLst>
                  <a:path w="29" h="29">
                    <a:moveTo>
                      <a:pt x="29" y="3"/>
                    </a:moveTo>
                    <a:cubicBezTo>
                      <a:pt x="27" y="12"/>
                      <a:pt x="8" y="29"/>
                      <a:pt x="0" y="17"/>
                    </a:cubicBezTo>
                    <a:cubicBezTo>
                      <a:pt x="5" y="8"/>
                      <a:pt x="20" y="0"/>
                      <a:pt x="29" y="3"/>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sp>
          <p:nvSpPr>
            <p:cNvPr id="52" name="矩形 51"/>
            <p:cNvSpPr/>
            <p:nvPr/>
          </p:nvSpPr>
          <p:spPr>
            <a:xfrm>
              <a:off x="1955619" y="4869129"/>
              <a:ext cx="1989315" cy="76910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900" dirty="0">
                  <a:solidFill>
                    <a:srgbClr val="3C3C3B"/>
                  </a:solidFill>
                  <a:latin typeface="迷你简准圆" pitchFamily="65" charset="-122"/>
                  <a:ea typeface="迷你简准圆" pitchFamily="65" charset="-122"/>
                </a:rPr>
                <a:t>Users can present on a projector or computer or print out a presentation</a:t>
              </a:r>
            </a:p>
          </p:txBody>
        </p:sp>
      </p:grpSp>
      <p:grpSp>
        <p:nvGrpSpPr>
          <p:cNvPr id="59" name="组合 58"/>
          <p:cNvGrpSpPr/>
          <p:nvPr/>
        </p:nvGrpSpPr>
        <p:grpSpPr>
          <a:xfrm>
            <a:off x="3700942" y="1513907"/>
            <a:ext cx="1742117" cy="1319116"/>
            <a:chOff x="4934589" y="2017484"/>
            <a:chExt cx="2322822" cy="1758821"/>
          </a:xfrm>
        </p:grpSpPr>
        <p:sp>
          <p:nvSpPr>
            <p:cNvPr id="3" name="Freeform 29"/>
            <p:cNvSpPr>
              <a:spLocks noEditPoints="1"/>
            </p:cNvSpPr>
            <p:nvPr/>
          </p:nvSpPr>
          <p:spPr bwMode="auto">
            <a:xfrm>
              <a:off x="4934589" y="2017484"/>
              <a:ext cx="2322822" cy="1758821"/>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chemeClr val="accent1"/>
            </a:solidFill>
            <a:ln w="9525">
              <a:noFill/>
              <a:round/>
            </a:ln>
          </p:spPr>
          <p:txBody>
            <a:bodyPr vert="horz" wrap="square" lIns="68580" tIns="34290" rIns="68580" bIns="34290" numCol="1" anchor="t" anchorCtr="0" compatLnSpc="1"/>
            <a:lstStyle/>
            <a:p>
              <a:endParaRPr lang="zh-CN" altLang="en-US" sz="1350"/>
            </a:p>
          </p:txBody>
        </p:sp>
        <p:grpSp>
          <p:nvGrpSpPr>
            <p:cNvPr id="43" name="Group 66"/>
            <p:cNvGrpSpPr>
              <a:grpSpLocks noChangeAspect="1"/>
            </p:cNvGrpSpPr>
            <p:nvPr/>
          </p:nvGrpSpPr>
          <p:grpSpPr bwMode="auto">
            <a:xfrm>
              <a:off x="5989576" y="2280243"/>
              <a:ext cx="212849" cy="337230"/>
              <a:chOff x="908" y="-137"/>
              <a:chExt cx="486" cy="770"/>
            </a:xfrm>
            <a:solidFill>
              <a:srgbClr val="20558B"/>
            </a:solidFill>
          </p:grpSpPr>
          <p:sp>
            <p:nvSpPr>
              <p:cNvPr id="44" name="Freeform 67"/>
              <p:cNvSpPr>
                <a:spLocks noEditPoints="1"/>
              </p:cNvSpPr>
              <p:nvPr/>
            </p:nvSpPr>
            <p:spPr bwMode="auto">
              <a:xfrm>
                <a:off x="957" y="-137"/>
                <a:ext cx="98" cy="99"/>
              </a:xfrm>
              <a:custGeom>
                <a:avLst/>
                <a:gdLst>
                  <a:gd name="T0" fmla="*/ 27 w 36"/>
                  <a:gd name="T1" fmla="*/ 2 h 37"/>
                  <a:gd name="T2" fmla="*/ 7 w 36"/>
                  <a:gd name="T3" fmla="*/ 30 h 37"/>
                  <a:gd name="T4" fmla="*/ 9 w 36"/>
                  <a:gd name="T5" fmla="*/ 2 h 37"/>
                  <a:gd name="T6" fmla="*/ 27 w 36"/>
                  <a:gd name="T7" fmla="*/ 2 h 37"/>
                  <a:gd name="T8" fmla="*/ 15 w 36"/>
                  <a:gd name="T9" fmla="*/ 23 h 37"/>
                  <a:gd name="T10" fmla="*/ 15 w 36"/>
                  <a:gd name="T11" fmla="*/ 23 h 37"/>
                  <a:gd name="T12" fmla="*/ 23 w 36"/>
                  <a:gd name="T13" fmla="*/ 7 h 37"/>
                  <a:gd name="T14" fmla="*/ 20 w 36"/>
                  <a:gd name="T15" fmla="*/ 7 h 37"/>
                  <a:gd name="T16" fmla="*/ 15 w 36"/>
                  <a:gd name="T17"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7">
                    <a:moveTo>
                      <a:pt x="27" y="2"/>
                    </a:moveTo>
                    <a:cubicBezTo>
                      <a:pt x="36" y="16"/>
                      <a:pt x="25" y="37"/>
                      <a:pt x="7" y="30"/>
                    </a:cubicBezTo>
                    <a:cubicBezTo>
                      <a:pt x="0" y="22"/>
                      <a:pt x="2" y="8"/>
                      <a:pt x="9" y="2"/>
                    </a:cubicBezTo>
                    <a:cubicBezTo>
                      <a:pt x="17" y="3"/>
                      <a:pt x="21" y="0"/>
                      <a:pt x="27" y="2"/>
                    </a:cubicBezTo>
                    <a:close/>
                    <a:moveTo>
                      <a:pt x="15" y="23"/>
                    </a:moveTo>
                    <a:cubicBezTo>
                      <a:pt x="15" y="23"/>
                      <a:pt x="15" y="23"/>
                      <a:pt x="15" y="23"/>
                    </a:cubicBezTo>
                    <a:cubicBezTo>
                      <a:pt x="22" y="25"/>
                      <a:pt x="30" y="15"/>
                      <a:pt x="23" y="7"/>
                    </a:cubicBezTo>
                    <a:cubicBezTo>
                      <a:pt x="22" y="7"/>
                      <a:pt x="21" y="7"/>
                      <a:pt x="20" y="7"/>
                    </a:cubicBezTo>
                    <a:cubicBezTo>
                      <a:pt x="23" y="13"/>
                      <a:pt x="12" y="13"/>
                      <a:pt x="15"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5" name="Freeform 68"/>
              <p:cNvSpPr>
                <a:spLocks noEditPoints="1"/>
              </p:cNvSpPr>
              <p:nvPr/>
            </p:nvSpPr>
            <p:spPr bwMode="auto">
              <a:xfrm>
                <a:off x="1065" y="-118"/>
                <a:ext cx="93" cy="102"/>
              </a:xfrm>
              <a:custGeom>
                <a:avLst/>
                <a:gdLst>
                  <a:gd name="T0" fmla="*/ 26 w 34"/>
                  <a:gd name="T1" fmla="*/ 11 h 38"/>
                  <a:gd name="T2" fmla="*/ 19 w 34"/>
                  <a:gd name="T3" fmla="*/ 36 h 38"/>
                  <a:gd name="T4" fmla="*/ 26 w 34"/>
                  <a:gd name="T5" fmla="*/ 11 h 38"/>
                  <a:gd name="T6" fmla="*/ 20 w 34"/>
                  <a:gd name="T7" fmla="*/ 30 h 38"/>
                  <a:gd name="T8" fmla="*/ 20 w 34"/>
                  <a:gd name="T9" fmla="*/ 30 h 38"/>
                  <a:gd name="T10" fmla="*/ 24 w 34"/>
                  <a:gd name="T11" fmla="*/ 18 h 38"/>
                  <a:gd name="T12" fmla="*/ 20 w 34"/>
                  <a:gd name="T13" fmla="*/ 30 h 38"/>
                  <a:gd name="T14" fmla="*/ 13 w 34"/>
                  <a:gd name="T15" fmla="*/ 25 h 38"/>
                  <a:gd name="T16" fmla="*/ 13 w 34"/>
                  <a:gd name="T17" fmla="*/ 25 h 38"/>
                  <a:gd name="T18" fmla="*/ 14 w 34"/>
                  <a:gd name="T19" fmla="*/ 20 h 38"/>
                  <a:gd name="T20" fmla="*/ 13 w 34"/>
                  <a:gd name="T2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8">
                    <a:moveTo>
                      <a:pt x="26" y="11"/>
                    </a:moveTo>
                    <a:cubicBezTo>
                      <a:pt x="34" y="20"/>
                      <a:pt x="28" y="35"/>
                      <a:pt x="19" y="36"/>
                    </a:cubicBezTo>
                    <a:cubicBezTo>
                      <a:pt x="0" y="38"/>
                      <a:pt x="1" y="0"/>
                      <a:pt x="26" y="11"/>
                    </a:cubicBezTo>
                    <a:close/>
                    <a:moveTo>
                      <a:pt x="20" y="30"/>
                    </a:moveTo>
                    <a:cubicBezTo>
                      <a:pt x="20" y="30"/>
                      <a:pt x="20" y="30"/>
                      <a:pt x="20" y="30"/>
                    </a:cubicBezTo>
                    <a:cubicBezTo>
                      <a:pt x="25" y="30"/>
                      <a:pt x="29" y="20"/>
                      <a:pt x="24" y="18"/>
                    </a:cubicBezTo>
                    <a:cubicBezTo>
                      <a:pt x="25" y="24"/>
                      <a:pt x="22" y="26"/>
                      <a:pt x="20" y="30"/>
                    </a:cubicBezTo>
                    <a:close/>
                    <a:moveTo>
                      <a:pt x="13" y="25"/>
                    </a:moveTo>
                    <a:cubicBezTo>
                      <a:pt x="13" y="25"/>
                      <a:pt x="13" y="25"/>
                      <a:pt x="13" y="25"/>
                    </a:cubicBezTo>
                    <a:cubicBezTo>
                      <a:pt x="17" y="25"/>
                      <a:pt x="18" y="21"/>
                      <a:pt x="14" y="20"/>
                    </a:cubicBezTo>
                    <a:cubicBezTo>
                      <a:pt x="14" y="22"/>
                      <a:pt x="13" y="23"/>
                      <a:pt x="1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6" name="Freeform 69"/>
              <p:cNvSpPr>
                <a:spLocks noEditPoints="1"/>
              </p:cNvSpPr>
              <p:nvPr/>
            </p:nvSpPr>
            <p:spPr bwMode="auto">
              <a:xfrm>
                <a:off x="1139" y="-32"/>
                <a:ext cx="89" cy="102"/>
              </a:xfrm>
              <a:custGeom>
                <a:avLst/>
                <a:gdLst>
                  <a:gd name="T0" fmla="*/ 5 w 33"/>
                  <a:gd name="T1" fmla="*/ 36 h 38"/>
                  <a:gd name="T2" fmla="*/ 1 w 33"/>
                  <a:gd name="T3" fmla="*/ 17 h 38"/>
                  <a:gd name="T4" fmla="*/ 30 w 33"/>
                  <a:gd name="T5" fmla="*/ 15 h 38"/>
                  <a:gd name="T6" fmla="*/ 5 w 33"/>
                  <a:gd name="T7" fmla="*/ 36 h 38"/>
                  <a:gd name="T8" fmla="*/ 14 w 33"/>
                  <a:gd name="T9" fmla="*/ 13 h 38"/>
                  <a:gd name="T10" fmla="*/ 14 w 33"/>
                  <a:gd name="T11" fmla="*/ 13 h 38"/>
                  <a:gd name="T12" fmla="*/ 17 w 33"/>
                  <a:gd name="T13" fmla="*/ 31 h 38"/>
                  <a:gd name="T14" fmla="*/ 14 w 33"/>
                  <a:gd name="T15" fmla="*/ 13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8">
                    <a:moveTo>
                      <a:pt x="5" y="36"/>
                    </a:moveTo>
                    <a:cubicBezTo>
                      <a:pt x="1" y="32"/>
                      <a:pt x="0" y="26"/>
                      <a:pt x="1" y="17"/>
                    </a:cubicBezTo>
                    <a:cubicBezTo>
                      <a:pt x="6" y="6"/>
                      <a:pt x="27" y="0"/>
                      <a:pt x="30" y="15"/>
                    </a:cubicBezTo>
                    <a:cubicBezTo>
                      <a:pt x="33" y="27"/>
                      <a:pt x="19" y="38"/>
                      <a:pt x="5" y="36"/>
                    </a:cubicBezTo>
                    <a:close/>
                    <a:moveTo>
                      <a:pt x="14" y="13"/>
                    </a:moveTo>
                    <a:cubicBezTo>
                      <a:pt x="14" y="13"/>
                      <a:pt x="14" y="13"/>
                      <a:pt x="14" y="13"/>
                    </a:cubicBezTo>
                    <a:cubicBezTo>
                      <a:pt x="15" y="20"/>
                      <a:pt x="13" y="26"/>
                      <a:pt x="17" y="31"/>
                    </a:cubicBezTo>
                    <a:cubicBezTo>
                      <a:pt x="29" y="29"/>
                      <a:pt x="27" y="5"/>
                      <a:pt x="1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7" name="Freeform 70"/>
              <p:cNvSpPr>
                <a:spLocks noEditPoints="1"/>
              </p:cNvSpPr>
              <p:nvPr/>
            </p:nvSpPr>
            <p:spPr bwMode="auto">
              <a:xfrm>
                <a:off x="1033" y="-24"/>
                <a:ext cx="89" cy="105"/>
              </a:xfrm>
              <a:custGeom>
                <a:avLst/>
                <a:gdLst>
                  <a:gd name="T0" fmla="*/ 24 w 33"/>
                  <a:gd name="T1" fmla="*/ 9 h 39"/>
                  <a:gd name="T2" fmla="*/ 0 w 33"/>
                  <a:gd name="T3" fmla="*/ 20 h 39"/>
                  <a:gd name="T4" fmla="*/ 24 w 33"/>
                  <a:gd name="T5" fmla="*/ 9 h 39"/>
                  <a:gd name="T6" fmla="*/ 7 w 33"/>
                  <a:gd name="T7" fmla="*/ 22 h 39"/>
                  <a:gd name="T8" fmla="*/ 7 w 33"/>
                  <a:gd name="T9" fmla="*/ 22 h 39"/>
                  <a:gd name="T10" fmla="*/ 19 w 33"/>
                  <a:gd name="T11" fmla="*/ 25 h 39"/>
                  <a:gd name="T12" fmla="*/ 7 w 33"/>
                  <a:gd name="T13" fmla="*/ 22 h 39"/>
                </a:gdLst>
                <a:ahLst/>
                <a:cxnLst>
                  <a:cxn ang="0">
                    <a:pos x="T0" y="T1"/>
                  </a:cxn>
                  <a:cxn ang="0">
                    <a:pos x="T2" y="T3"/>
                  </a:cxn>
                  <a:cxn ang="0">
                    <a:pos x="T4" y="T5"/>
                  </a:cxn>
                  <a:cxn ang="0">
                    <a:pos x="T6" y="T7"/>
                  </a:cxn>
                  <a:cxn ang="0">
                    <a:pos x="T8" y="T9"/>
                  </a:cxn>
                  <a:cxn ang="0">
                    <a:pos x="T10" y="T11"/>
                  </a:cxn>
                  <a:cxn ang="0">
                    <a:pos x="T12" y="T13"/>
                  </a:cxn>
                </a:cxnLst>
                <a:rect l="0" t="0" r="r" b="b"/>
                <a:pathLst>
                  <a:path w="33" h="39">
                    <a:moveTo>
                      <a:pt x="24" y="9"/>
                    </a:moveTo>
                    <a:cubicBezTo>
                      <a:pt x="33" y="33"/>
                      <a:pt x="1" y="39"/>
                      <a:pt x="0" y="20"/>
                    </a:cubicBezTo>
                    <a:cubicBezTo>
                      <a:pt x="0" y="10"/>
                      <a:pt x="13" y="0"/>
                      <a:pt x="24" y="9"/>
                    </a:cubicBezTo>
                    <a:close/>
                    <a:moveTo>
                      <a:pt x="7" y="22"/>
                    </a:moveTo>
                    <a:cubicBezTo>
                      <a:pt x="7" y="22"/>
                      <a:pt x="7" y="22"/>
                      <a:pt x="7" y="22"/>
                    </a:cubicBezTo>
                    <a:cubicBezTo>
                      <a:pt x="9" y="25"/>
                      <a:pt x="14" y="25"/>
                      <a:pt x="19" y="25"/>
                    </a:cubicBezTo>
                    <a:cubicBezTo>
                      <a:pt x="27" y="9"/>
                      <a:pt x="7" y="9"/>
                      <a:pt x="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8" name="Freeform 71"/>
              <p:cNvSpPr>
                <a:spLocks noEditPoints="1"/>
              </p:cNvSpPr>
              <p:nvPr/>
            </p:nvSpPr>
            <p:spPr bwMode="auto">
              <a:xfrm>
                <a:off x="908" y="92"/>
                <a:ext cx="486" cy="541"/>
              </a:xfrm>
              <a:custGeom>
                <a:avLst/>
                <a:gdLst>
                  <a:gd name="T0" fmla="*/ 103 w 179"/>
                  <a:gd name="T1" fmla="*/ 83 h 201"/>
                  <a:gd name="T2" fmla="*/ 93 w 179"/>
                  <a:gd name="T3" fmla="*/ 199 h 201"/>
                  <a:gd name="T4" fmla="*/ 60 w 179"/>
                  <a:gd name="T5" fmla="*/ 88 h 201"/>
                  <a:gd name="T6" fmla="*/ 75 w 179"/>
                  <a:gd name="T7" fmla="*/ 1 h 201"/>
                  <a:gd name="T8" fmla="*/ 76 w 179"/>
                  <a:gd name="T9" fmla="*/ 7 h 201"/>
                  <a:gd name="T10" fmla="*/ 100 w 179"/>
                  <a:gd name="T11" fmla="*/ 8 h 201"/>
                  <a:gd name="T12" fmla="*/ 105 w 179"/>
                  <a:gd name="T13" fmla="*/ 7 h 201"/>
                  <a:gd name="T14" fmla="*/ 157 w 179"/>
                  <a:gd name="T15" fmla="*/ 168 h 201"/>
                  <a:gd name="T16" fmla="*/ 96 w 179"/>
                  <a:gd name="T17" fmla="*/ 89 h 201"/>
                  <a:gd name="T18" fmla="*/ 69 w 179"/>
                  <a:gd name="T19" fmla="*/ 71 h 201"/>
                  <a:gd name="T20" fmla="*/ 13 w 179"/>
                  <a:gd name="T21" fmla="*/ 189 h 201"/>
                  <a:gd name="T22" fmla="*/ 157 w 179"/>
                  <a:gd name="T23" fmla="*/ 169 h 201"/>
                  <a:gd name="T24" fmla="*/ 19 w 179"/>
                  <a:gd name="T25" fmla="*/ 180 h 201"/>
                  <a:gd name="T26" fmla="*/ 106 w 179"/>
                  <a:gd name="T27" fmla="*/ 106 h 201"/>
                  <a:gd name="T28" fmla="*/ 78 w 179"/>
                  <a:gd name="T29" fmla="*/ 118 h 201"/>
                  <a:gd name="T30" fmla="*/ 87 w 179"/>
                  <a:gd name="T31" fmla="*/ 126 h 201"/>
                  <a:gd name="T32" fmla="*/ 93 w 179"/>
                  <a:gd name="T33" fmla="*/ 133 h 201"/>
                  <a:gd name="T34" fmla="*/ 87 w 179"/>
                  <a:gd name="T35" fmla="*/ 126 h 201"/>
                  <a:gd name="T36" fmla="*/ 115 w 179"/>
                  <a:gd name="T37" fmla="*/ 131 h 201"/>
                  <a:gd name="T38" fmla="*/ 109 w 179"/>
                  <a:gd name="T39" fmla="*/ 124 h 201"/>
                  <a:gd name="T40" fmla="*/ 45 w 179"/>
                  <a:gd name="T41" fmla="*/ 155 h 201"/>
                  <a:gd name="T42" fmla="*/ 83 w 179"/>
                  <a:gd name="T43" fmla="*/ 125 h 201"/>
                  <a:gd name="T44" fmla="*/ 102 w 179"/>
                  <a:gd name="T45" fmla="*/ 130 h 201"/>
                  <a:gd name="T46" fmla="*/ 82 w 179"/>
                  <a:gd name="T47" fmla="*/ 152 h 201"/>
                  <a:gd name="T48" fmla="*/ 106 w 179"/>
                  <a:gd name="T49" fmla="*/ 140 h 201"/>
                  <a:gd name="T50" fmla="*/ 125 w 179"/>
                  <a:gd name="T51" fmla="*/ 136 h 201"/>
                  <a:gd name="T52" fmla="*/ 89 w 179"/>
                  <a:gd name="T53" fmla="*/ 138 h 201"/>
                  <a:gd name="T54" fmla="*/ 90 w 179"/>
                  <a:gd name="T55" fmla="*/ 136 h 201"/>
                  <a:gd name="T56" fmla="*/ 66 w 179"/>
                  <a:gd name="T57" fmla="*/ 152 h 201"/>
                  <a:gd name="T58" fmla="*/ 62 w 179"/>
                  <a:gd name="T59" fmla="*/ 161 h 201"/>
                  <a:gd name="T60" fmla="*/ 53 w 179"/>
                  <a:gd name="T61" fmla="*/ 167 h 201"/>
                  <a:gd name="T62" fmla="*/ 63 w 179"/>
                  <a:gd name="T63" fmla="*/ 167 h 201"/>
                  <a:gd name="T64" fmla="*/ 77 w 179"/>
                  <a:gd name="T65" fmla="*/ 151 h 201"/>
                  <a:gd name="T66" fmla="*/ 118 w 179"/>
                  <a:gd name="T67" fmla="*/ 154 h 201"/>
                  <a:gd name="T68" fmla="*/ 117 w 179"/>
                  <a:gd name="T69" fmla="*/ 148 h 201"/>
                  <a:gd name="T70" fmla="*/ 90 w 179"/>
                  <a:gd name="T71" fmla="*/ 164 h 201"/>
                  <a:gd name="T72" fmla="*/ 120 w 179"/>
                  <a:gd name="T73" fmla="*/ 158 h 201"/>
                  <a:gd name="T74" fmla="*/ 130 w 179"/>
                  <a:gd name="T75" fmla="*/ 146 h 201"/>
                  <a:gd name="T76" fmla="*/ 137 w 179"/>
                  <a:gd name="T77" fmla="*/ 149 h 201"/>
                  <a:gd name="T78" fmla="*/ 142 w 179"/>
                  <a:gd name="T79" fmla="*/ 157 h 201"/>
                  <a:gd name="T80" fmla="*/ 122 w 179"/>
                  <a:gd name="T81" fmla="*/ 158 h 201"/>
                  <a:gd name="T82" fmla="*/ 125 w 179"/>
                  <a:gd name="T83" fmla="*/ 154 h 201"/>
                  <a:gd name="T84" fmla="*/ 145 w 179"/>
                  <a:gd name="T85" fmla="*/ 163 h 201"/>
                  <a:gd name="T86" fmla="*/ 78 w 179"/>
                  <a:gd name="T87" fmla="*/ 168 h 201"/>
                  <a:gd name="T88" fmla="*/ 84 w 179"/>
                  <a:gd name="T89" fmla="*/ 169 h 201"/>
                  <a:gd name="T90" fmla="*/ 39 w 179"/>
                  <a:gd name="T91" fmla="*/ 176 h 201"/>
                  <a:gd name="T92" fmla="*/ 39 w 179"/>
                  <a:gd name="T93" fmla="*/ 176 h 201"/>
                  <a:gd name="T94" fmla="*/ 26 w 179"/>
                  <a:gd name="T95" fmla="*/ 175 h 201"/>
                  <a:gd name="T96" fmla="*/ 88 w 179"/>
                  <a:gd name="T97" fmla="*/ 182 h 201"/>
                  <a:gd name="T98" fmla="*/ 86 w 179"/>
                  <a:gd name="T99" fmla="*/ 181 h 201"/>
                  <a:gd name="T100" fmla="*/ 86 w 179"/>
                  <a:gd name="T101" fmla="*/ 181 h 201"/>
                  <a:gd name="T102" fmla="*/ 142 w 179"/>
                  <a:gd name="T103" fmla="*/ 180 h 201"/>
                  <a:gd name="T104" fmla="*/ 122 w 179"/>
                  <a:gd name="T105" fmla="*/ 183 h 201"/>
                  <a:gd name="T106" fmla="*/ 122 w 179"/>
                  <a:gd name="T107" fmla="*/ 18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 h="201">
                    <a:moveTo>
                      <a:pt x="112" y="4"/>
                    </a:moveTo>
                    <a:cubicBezTo>
                      <a:pt x="114" y="15"/>
                      <a:pt x="107" y="17"/>
                      <a:pt x="101" y="20"/>
                    </a:cubicBezTo>
                    <a:cubicBezTo>
                      <a:pt x="102" y="41"/>
                      <a:pt x="105" y="60"/>
                      <a:pt x="103" y="83"/>
                    </a:cubicBezTo>
                    <a:cubicBezTo>
                      <a:pt x="117" y="104"/>
                      <a:pt x="141" y="130"/>
                      <a:pt x="157" y="155"/>
                    </a:cubicBezTo>
                    <a:cubicBezTo>
                      <a:pt x="166" y="169"/>
                      <a:pt x="179" y="187"/>
                      <a:pt x="161" y="198"/>
                    </a:cubicBezTo>
                    <a:cubicBezTo>
                      <a:pt x="138" y="197"/>
                      <a:pt x="115" y="200"/>
                      <a:pt x="93" y="199"/>
                    </a:cubicBezTo>
                    <a:cubicBezTo>
                      <a:pt x="62" y="197"/>
                      <a:pt x="32" y="201"/>
                      <a:pt x="6" y="193"/>
                    </a:cubicBezTo>
                    <a:cubicBezTo>
                      <a:pt x="0" y="176"/>
                      <a:pt x="10" y="167"/>
                      <a:pt x="18" y="155"/>
                    </a:cubicBezTo>
                    <a:cubicBezTo>
                      <a:pt x="31" y="131"/>
                      <a:pt x="47" y="109"/>
                      <a:pt x="60" y="88"/>
                    </a:cubicBezTo>
                    <a:cubicBezTo>
                      <a:pt x="61" y="62"/>
                      <a:pt x="57" y="35"/>
                      <a:pt x="62" y="19"/>
                    </a:cubicBezTo>
                    <a:cubicBezTo>
                      <a:pt x="57" y="18"/>
                      <a:pt x="48" y="16"/>
                      <a:pt x="44" y="10"/>
                    </a:cubicBezTo>
                    <a:cubicBezTo>
                      <a:pt x="46" y="2"/>
                      <a:pt x="65" y="1"/>
                      <a:pt x="75" y="1"/>
                    </a:cubicBezTo>
                    <a:cubicBezTo>
                      <a:pt x="88" y="0"/>
                      <a:pt x="102" y="2"/>
                      <a:pt x="112" y="4"/>
                    </a:cubicBezTo>
                    <a:close/>
                    <a:moveTo>
                      <a:pt x="76" y="7"/>
                    </a:moveTo>
                    <a:cubicBezTo>
                      <a:pt x="76" y="7"/>
                      <a:pt x="76" y="7"/>
                      <a:pt x="76" y="7"/>
                    </a:cubicBezTo>
                    <a:cubicBezTo>
                      <a:pt x="80" y="6"/>
                      <a:pt x="85" y="12"/>
                      <a:pt x="88" y="6"/>
                    </a:cubicBezTo>
                    <a:cubicBezTo>
                      <a:pt x="85" y="4"/>
                      <a:pt x="79" y="5"/>
                      <a:pt x="76" y="7"/>
                    </a:cubicBezTo>
                    <a:close/>
                    <a:moveTo>
                      <a:pt x="100" y="8"/>
                    </a:moveTo>
                    <a:cubicBezTo>
                      <a:pt x="100" y="8"/>
                      <a:pt x="100" y="8"/>
                      <a:pt x="100" y="8"/>
                    </a:cubicBezTo>
                    <a:cubicBezTo>
                      <a:pt x="101" y="8"/>
                      <a:pt x="102" y="10"/>
                      <a:pt x="105" y="9"/>
                    </a:cubicBezTo>
                    <a:cubicBezTo>
                      <a:pt x="105" y="8"/>
                      <a:pt x="105" y="8"/>
                      <a:pt x="105" y="7"/>
                    </a:cubicBezTo>
                    <a:cubicBezTo>
                      <a:pt x="103" y="7"/>
                      <a:pt x="103" y="6"/>
                      <a:pt x="102" y="6"/>
                    </a:cubicBezTo>
                    <a:cubicBezTo>
                      <a:pt x="102" y="7"/>
                      <a:pt x="100" y="7"/>
                      <a:pt x="100" y="8"/>
                    </a:cubicBezTo>
                    <a:close/>
                    <a:moveTo>
                      <a:pt x="157" y="168"/>
                    </a:moveTo>
                    <a:cubicBezTo>
                      <a:pt x="157" y="168"/>
                      <a:pt x="157" y="168"/>
                      <a:pt x="157" y="168"/>
                    </a:cubicBezTo>
                    <a:cubicBezTo>
                      <a:pt x="143" y="139"/>
                      <a:pt x="122" y="117"/>
                      <a:pt x="102" y="93"/>
                    </a:cubicBezTo>
                    <a:cubicBezTo>
                      <a:pt x="101" y="88"/>
                      <a:pt x="98" y="93"/>
                      <a:pt x="96" y="89"/>
                    </a:cubicBezTo>
                    <a:cubicBezTo>
                      <a:pt x="97" y="67"/>
                      <a:pt x="96" y="41"/>
                      <a:pt x="95" y="18"/>
                    </a:cubicBezTo>
                    <a:cubicBezTo>
                      <a:pt x="84" y="18"/>
                      <a:pt x="79" y="18"/>
                      <a:pt x="68" y="18"/>
                    </a:cubicBezTo>
                    <a:cubicBezTo>
                      <a:pt x="66" y="40"/>
                      <a:pt x="64" y="54"/>
                      <a:pt x="69" y="71"/>
                    </a:cubicBezTo>
                    <a:cubicBezTo>
                      <a:pt x="65" y="75"/>
                      <a:pt x="67" y="83"/>
                      <a:pt x="68" y="89"/>
                    </a:cubicBezTo>
                    <a:cubicBezTo>
                      <a:pt x="54" y="109"/>
                      <a:pt x="38" y="131"/>
                      <a:pt x="25" y="154"/>
                    </a:cubicBezTo>
                    <a:cubicBezTo>
                      <a:pt x="18" y="166"/>
                      <a:pt x="8" y="174"/>
                      <a:pt x="13" y="189"/>
                    </a:cubicBezTo>
                    <a:cubicBezTo>
                      <a:pt x="51" y="194"/>
                      <a:pt x="87" y="195"/>
                      <a:pt x="128" y="193"/>
                    </a:cubicBezTo>
                    <a:cubicBezTo>
                      <a:pt x="141" y="192"/>
                      <a:pt x="155" y="195"/>
                      <a:pt x="163" y="188"/>
                    </a:cubicBezTo>
                    <a:cubicBezTo>
                      <a:pt x="165" y="180"/>
                      <a:pt x="163" y="172"/>
                      <a:pt x="157" y="169"/>
                    </a:cubicBezTo>
                    <a:cubicBezTo>
                      <a:pt x="157" y="177"/>
                      <a:pt x="157" y="184"/>
                      <a:pt x="152" y="187"/>
                    </a:cubicBezTo>
                    <a:cubicBezTo>
                      <a:pt x="115" y="192"/>
                      <a:pt x="83" y="184"/>
                      <a:pt x="53" y="183"/>
                    </a:cubicBezTo>
                    <a:cubicBezTo>
                      <a:pt x="43" y="183"/>
                      <a:pt x="27" y="189"/>
                      <a:pt x="19" y="180"/>
                    </a:cubicBezTo>
                    <a:cubicBezTo>
                      <a:pt x="26" y="159"/>
                      <a:pt x="41" y="143"/>
                      <a:pt x="53" y="128"/>
                    </a:cubicBezTo>
                    <a:cubicBezTo>
                      <a:pt x="60" y="121"/>
                      <a:pt x="64" y="112"/>
                      <a:pt x="71" y="107"/>
                    </a:cubicBezTo>
                    <a:cubicBezTo>
                      <a:pt x="82" y="109"/>
                      <a:pt x="91" y="106"/>
                      <a:pt x="106" y="106"/>
                    </a:cubicBezTo>
                    <a:cubicBezTo>
                      <a:pt x="124" y="125"/>
                      <a:pt x="140" y="147"/>
                      <a:pt x="157" y="168"/>
                    </a:cubicBezTo>
                    <a:close/>
                    <a:moveTo>
                      <a:pt x="78" y="118"/>
                    </a:moveTo>
                    <a:cubicBezTo>
                      <a:pt x="78" y="118"/>
                      <a:pt x="78" y="118"/>
                      <a:pt x="78" y="118"/>
                    </a:cubicBezTo>
                    <a:cubicBezTo>
                      <a:pt x="82" y="117"/>
                      <a:pt x="85" y="116"/>
                      <a:pt x="86" y="112"/>
                    </a:cubicBezTo>
                    <a:cubicBezTo>
                      <a:pt x="81" y="112"/>
                      <a:pt x="79" y="114"/>
                      <a:pt x="78" y="118"/>
                    </a:cubicBezTo>
                    <a:close/>
                    <a:moveTo>
                      <a:pt x="87" y="126"/>
                    </a:moveTo>
                    <a:cubicBezTo>
                      <a:pt x="87" y="126"/>
                      <a:pt x="87" y="126"/>
                      <a:pt x="87" y="126"/>
                    </a:cubicBezTo>
                    <a:cubicBezTo>
                      <a:pt x="87" y="129"/>
                      <a:pt x="87" y="133"/>
                      <a:pt x="86" y="134"/>
                    </a:cubicBezTo>
                    <a:cubicBezTo>
                      <a:pt x="88" y="134"/>
                      <a:pt x="89" y="132"/>
                      <a:pt x="93" y="133"/>
                    </a:cubicBezTo>
                    <a:cubicBezTo>
                      <a:pt x="93" y="124"/>
                      <a:pt x="103" y="126"/>
                      <a:pt x="106" y="119"/>
                    </a:cubicBezTo>
                    <a:cubicBezTo>
                      <a:pt x="106" y="116"/>
                      <a:pt x="103" y="116"/>
                      <a:pt x="100" y="117"/>
                    </a:cubicBezTo>
                    <a:cubicBezTo>
                      <a:pt x="99" y="123"/>
                      <a:pt x="93" y="125"/>
                      <a:pt x="87" y="126"/>
                    </a:cubicBezTo>
                    <a:close/>
                    <a:moveTo>
                      <a:pt x="107" y="132"/>
                    </a:moveTo>
                    <a:cubicBezTo>
                      <a:pt x="107" y="132"/>
                      <a:pt x="107" y="132"/>
                      <a:pt x="107" y="132"/>
                    </a:cubicBezTo>
                    <a:cubicBezTo>
                      <a:pt x="110" y="132"/>
                      <a:pt x="113" y="127"/>
                      <a:pt x="115" y="131"/>
                    </a:cubicBezTo>
                    <a:cubicBezTo>
                      <a:pt x="115" y="134"/>
                      <a:pt x="109" y="132"/>
                      <a:pt x="109" y="136"/>
                    </a:cubicBezTo>
                    <a:cubicBezTo>
                      <a:pt x="116" y="137"/>
                      <a:pt x="116" y="132"/>
                      <a:pt x="121" y="132"/>
                    </a:cubicBezTo>
                    <a:cubicBezTo>
                      <a:pt x="121" y="126"/>
                      <a:pt x="115" y="120"/>
                      <a:pt x="109" y="124"/>
                    </a:cubicBezTo>
                    <a:cubicBezTo>
                      <a:pt x="115" y="126"/>
                      <a:pt x="107" y="128"/>
                      <a:pt x="107" y="132"/>
                    </a:cubicBezTo>
                    <a:close/>
                    <a:moveTo>
                      <a:pt x="45" y="155"/>
                    </a:moveTo>
                    <a:cubicBezTo>
                      <a:pt x="45" y="155"/>
                      <a:pt x="45" y="155"/>
                      <a:pt x="45" y="155"/>
                    </a:cubicBezTo>
                    <a:cubicBezTo>
                      <a:pt x="52" y="153"/>
                      <a:pt x="54" y="144"/>
                      <a:pt x="60" y="146"/>
                    </a:cubicBezTo>
                    <a:cubicBezTo>
                      <a:pt x="63" y="142"/>
                      <a:pt x="67" y="139"/>
                      <a:pt x="74" y="138"/>
                    </a:cubicBezTo>
                    <a:cubicBezTo>
                      <a:pt x="75" y="133"/>
                      <a:pt x="89" y="129"/>
                      <a:pt x="83" y="125"/>
                    </a:cubicBezTo>
                    <a:cubicBezTo>
                      <a:pt x="70" y="134"/>
                      <a:pt x="54" y="141"/>
                      <a:pt x="45" y="155"/>
                    </a:cubicBezTo>
                    <a:close/>
                    <a:moveTo>
                      <a:pt x="102" y="130"/>
                    </a:moveTo>
                    <a:cubicBezTo>
                      <a:pt x="102" y="130"/>
                      <a:pt x="102" y="130"/>
                      <a:pt x="102" y="130"/>
                    </a:cubicBezTo>
                    <a:cubicBezTo>
                      <a:pt x="102" y="131"/>
                      <a:pt x="103" y="132"/>
                      <a:pt x="103" y="133"/>
                    </a:cubicBezTo>
                    <a:cubicBezTo>
                      <a:pt x="97" y="140"/>
                      <a:pt x="86" y="143"/>
                      <a:pt x="80" y="150"/>
                    </a:cubicBezTo>
                    <a:cubicBezTo>
                      <a:pt x="81" y="150"/>
                      <a:pt x="81" y="151"/>
                      <a:pt x="82" y="152"/>
                    </a:cubicBezTo>
                    <a:cubicBezTo>
                      <a:pt x="79" y="154"/>
                      <a:pt x="76" y="156"/>
                      <a:pt x="75" y="160"/>
                    </a:cubicBezTo>
                    <a:cubicBezTo>
                      <a:pt x="82" y="161"/>
                      <a:pt x="89" y="151"/>
                      <a:pt x="83" y="151"/>
                    </a:cubicBezTo>
                    <a:cubicBezTo>
                      <a:pt x="90" y="148"/>
                      <a:pt x="98" y="140"/>
                      <a:pt x="106" y="140"/>
                    </a:cubicBezTo>
                    <a:cubicBezTo>
                      <a:pt x="108" y="136"/>
                      <a:pt x="105" y="133"/>
                      <a:pt x="102" y="130"/>
                    </a:cubicBezTo>
                    <a:close/>
                    <a:moveTo>
                      <a:pt x="125" y="136"/>
                    </a:moveTo>
                    <a:cubicBezTo>
                      <a:pt x="125" y="136"/>
                      <a:pt x="125" y="136"/>
                      <a:pt x="125" y="136"/>
                    </a:cubicBezTo>
                    <a:cubicBezTo>
                      <a:pt x="125" y="134"/>
                      <a:pt x="124" y="133"/>
                      <a:pt x="122" y="132"/>
                    </a:cubicBezTo>
                    <a:cubicBezTo>
                      <a:pt x="121" y="134"/>
                      <a:pt x="121" y="137"/>
                      <a:pt x="125" y="136"/>
                    </a:cubicBezTo>
                    <a:close/>
                    <a:moveTo>
                      <a:pt x="89" y="138"/>
                    </a:moveTo>
                    <a:cubicBezTo>
                      <a:pt x="89" y="138"/>
                      <a:pt x="89" y="138"/>
                      <a:pt x="89" y="138"/>
                    </a:cubicBezTo>
                    <a:cubicBezTo>
                      <a:pt x="91" y="138"/>
                      <a:pt x="93" y="138"/>
                      <a:pt x="93" y="136"/>
                    </a:cubicBezTo>
                    <a:cubicBezTo>
                      <a:pt x="92" y="136"/>
                      <a:pt x="91" y="136"/>
                      <a:pt x="90" y="136"/>
                    </a:cubicBezTo>
                    <a:cubicBezTo>
                      <a:pt x="90" y="137"/>
                      <a:pt x="89" y="137"/>
                      <a:pt x="89" y="138"/>
                    </a:cubicBezTo>
                    <a:close/>
                    <a:moveTo>
                      <a:pt x="66" y="152"/>
                    </a:moveTo>
                    <a:cubicBezTo>
                      <a:pt x="66" y="152"/>
                      <a:pt x="66" y="152"/>
                      <a:pt x="66" y="152"/>
                    </a:cubicBezTo>
                    <a:cubicBezTo>
                      <a:pt x="67" y="152"/>
                      <a:pt x="69" y="157"/>
                      <a:pt x="65" y="156"/>
                    </a:cubicBezTo>
                    <a:cubicBezTo>
                      <a:pt x="67" y="153"/>
                      <a:pt x="64" y="148"/>
                      <a:pt x="68" y="145"/>
                    </a:cubicBezTo>
                    <a:cubicBezTo>
                      <a:pt x="58" y="146"/>
                      <a:pt x="62" y="157"/>
                      <a:pt x="62" y="161"/>
                    </a:cubicBezTo>
                    <a:cubicBezTo>
                      <a:pt x="62" y="159"/>
                      <a:pt x="61" y="158"/>
                      <a:pt x="59" y="157"/>
                    </a:cubicBezTo>
                    <a:cubicBezTo>
                      <a:pt x="58" y="159"/>
                      <a:pt x="55" y="161"/>
                      <a:pt x="52" y="162"/>
                    </a:cubicBezTo>
                    <a:cubicBezTo>
                      <a:pt x="52" y="164"/>
                      <a:pt x="53" y="165"/>
                      <a:pt x="53" y="167"/>
                    </a:cubicBezTo>
                    <a:cubicBezTo>
                      <a:pt x="49" y="165"/>
                      <a:pt x="49" y="168"/>
                      <a:pt x="46" y="169"/>
                    </a:cubicBezTo>
                    <a:cubicBezTo>
                      <a:pt x="50" y="169"/>
                      <a:pt x="54" y="169"/>
                      <a:pt x="58" y="169"/>
                    </a:cubicBezTo>
                    <a:cubicBezTo>
                      <a:pt x="57" y="165"/>
                      <a:pt x="62" y="168"/>
                      <a:pt x="63" y="167"/>
                    </a:cubicBezTo>
                    <a:cubicBezTo>
                      <a:pt x="66" y="165"/>
                      <a:pt x="67" y="160"/>
                      <a:pt x="72" y="162"/>
                    </a:cubicBezTo>
                    <a:cubicBezTo>
                      <a:pt x="73" y="158"/>
                      <a:pt x="69" y="160"/>
                      <a:pt x="70" y="156"/>
                    </a:cubicBezTo>
                    <a:cubicBezTo>
                      <a:pt x="74" y="156"/>
                      <a:pt x="74" y="152"/>
                      <a:pt x="77" y="151"/>
                    </a:cubicBezTo>
                    <a:cubicBezTo>
                      <a:pt x="77" y="144"/>
                      <a:pt x="88" y="143"/>
                      <a:pt x="86" y="138"/>
                    </a:cubicBezTo>
                    <a:cubicBezTo>
                      <a:pt x="81" y="145"/>
                      <a:pt x="70" y="145"/>
                      <a:pt x="66" y="152"/>
                    </a:cubicBezTo>
                    <a:close/>
                    <a:moveTo>
                      <a:pt x="118" y="154"/>
                    </a:moveTo>
                    <a:cubicBezTo>
                      <a:pt x="118" y="154"/>
                      <a:pt x="118" y="154"/>
                      <a:pt x="118" y="154"/>
                    </a:cubicBezTo>
                    <a:cubicBezTo>
                      <a:pt x="112" y="154"/>
                      <a:pt x="112" y="159"/>
                      <a:pt x="106" y="158"/>
                    </a:cubicBezTo>
                    <a:cubicBezTo>
                      <a:pt x="108" y="154"/>
                      <a:pt x="114" y="152"/>
                      <a:pt x="117" y="148"/>
                    </a:cubicBezTo>
                    <a:cubicBezTo>
                      <a:pt x="111" y="141"/>
                      <a:pt x="97" y="145"/>
                      <a:pt x="95" y="156"/>
                    </a:cubicBezTo>
                    <a:cubicBezTo>
                      <a:pt x="97" y="157"/>
                      <a:pt x="99" y="152"/>
                      <a:pt x="100" y="156"/>
                    </a:cubicBezTo>
                    <a:cubicBezTo>
                      <a:pt x="97" y="159"/>
                      <a:pt x="93" y="161"/>
                      <a:pt x="90" y="164"/>
                    </a:cubicBezTo>
                    <a:cubicBezTo>
                      <a:pt x="93" y="168"/>
                      <a:pt x="105" y="165"/>
                      <a:pt x="108" y="162"/>
                    </a:cubicBezTo>
                    <a:cubicBezTo>
                      <a:pt x="109" y="165"/>
                      <a:pt x="113" y="165"/>
                      <a:pt x="113" y="169"/>
                    </a:cubicBezTo>
                    <a:cubicBezTo>
                      <a:pt x="122" y="169"/>
                      <a:pt x="122" y="161"/>
                      <a:pt x="120" y="158"/>
                    </a:cubicBezTo>
                    <a:cubicBezTo>
                      <a:pt x="117" y="157"/>
                      <a:pt x="114" y="164"/>
                      <a:pt x="111" y="161"/>
                    </a:cubicBezTo>
                    <a:cubicBezTo>
                      <a:pt x="115" y="160"/>
                      <a:pt x="117" y="158"/>
                      <a:pt x="118" y="154"/>
                    </a:cubicBezTo>
                    <a:close/>
                    <a:moveTo>
                      <a:pt x="130" y="146"/>
                    </a:moveTo>
                    <a:cubicBezTo>
                      <a:pt x="130" y="146"/>
                      <a:pt x="130" y="146"/>
                      <a:pt x="130" y="146"/>
                    </a:cubicBezTo>
                    <a:cubicBezTo>
                      <a:pt x="130" y="148"/>
                      <a:pt x="130" y="149"/>
                      <a:pt x="131" y="150"/>
                    </a:cubicBezTo>
                    <a:cubicBezTo>
                      <a:pt x="134" y="151"/>
                      <a:pt x="134" y="148"/>
                      <a:pt x="137" y="149"/>
                    </a:cubicBezTo>
                    <a:cubicBezTo>
                      <a:pt x="138" y="144"/>
                      <a:pt x="131" y="145"/>
                      <a:pt x="130" y="146"/>
                    </a:cubicBezTo>
                    <a:close/>
                    <a:moveTo>
                      <a:pt x="142" y="157"/>
                    </a:moveTo>
                    <a:cubicBezTo>
                      <a:pt x="142" y="157"/>
                      <a:pt x="142" y="157"/>
                      <a:pt x="142" y="157"/>
                    </a:cubicBezTo>
                    <a:cubicBezTo>
                      <a:pt x="141" y="153"/>
                      <a:pt x="141" y="150"/>
                      <a:pt x="137" y="150"/>
                    </a:cubicBezTo>
                    <a:cubicBezTo>
                      <a:pt x="135" y="153"/>
                      <a:pt x="137" y="157"/>
                      <a:pt x="142" y="157"/>
                    </a:cubicBezTo>
                    <a:close/>
                    <a:moveTo>
                      <a:pt x="122" y="158"/>
                    </a:moveTo>
                    <a:cubicBezTo>
                      <a:pt x="122" y="158"/>
                      <a:pt x="122" y="158"/>
                      <a:pt x="122" y="158"/>
                    </a:cubicBezTo>
                    <a:cubicBezTo>
                      <a:pt x="124" y="158"/>
                      <a:pt x="125" y="158"/>
                      <a:pt x="126" y="158"/>
                    </a:cubicBezTo>
                    <a:cubicBezTo>
                      <a:pt x="126" y="157"/>
                      <a:pt x="127" y="154"/>
                      <a:pt x="125" y="154"/>
                    </a:cubicBezTo>
                    <a:cubicBezTo>
                      <a:pt x="125" y="156"/>
                      <a:pt x="122" y="155"/>
                      <a:pt x="122" y="158"/>
                    </a:cubicBezTo>
                    <a:close/>
                    <a:moveTo>
                      <a:pt x="145" y="163"/>
                    </a:moveTo>
                    <a:cubicBezTo>
                      <a:pt x="145" y="163"/>
                      <a:pt x="145" y="163"/>
                      <a:pt x="145" y="163"/>
                    </a:cubicBezTo>
                    <a:cubicBezTo>
                      <a:pt x="148" y="161"/>
                      <a:pt x="145" y="158"/>
                      <a:pt x="143" y="157"/>
                    </a:cubicBezTo>
                    <a:cubicBezTo>
                      <a:pt x="141" y="159"/>
                      <a:pt x="141" y="164"/>
                      <a:pt x="145" y="163"/>
                    </a:cubicBezTo>
                    <a:close/>
                    <a:moveTo>
                      <a:pt x="78" y="168"/>
                    </a:moveTo>
                    <a:cubicBezTo>
                      <a:pt x="78" y="168"/>
                      <a:pt x="78" y="168"/>
                      <a:pt x="78" y="168"/>
                    </a:cubicBezTo>
                    <a:cubicBezTo>
                      <a:pt x="78" y="169"/>
                      <a:pt x="78" y="170"/>
                      <a:pt x="78" y="171"/>
                    </a:cubicBezTo>
                    <a:cubicBezTo>
                      <a:pt x="81" y="172"/>
                      <a:pt x="84" y="172"/>
                      <a:pt x="84" y="169"/>
                    </a:cubicBezTo>
                    <a:cubicBezTo>
                      <a:pt x="83" y="169"/>
                      <a:pt x="82" y="167"/>
                      <a:pt x="81" y="167"/>
                    </a:cubicBezTo>
                    <a:cubicBezTo>
                      <a:pt x="80" y="168"/>
                      <a:pt x="80" y="168"/>
                      <a:pt x="78" y="168"/>
                    </a:cubicBezTo>
                    <a:close/>
                    <a:moveTo>
                      <a:pt x="39" y="176"/>
                    </a:moveTo>
                    <a:cubicBezTo>
                      <a:pt x="39" y="176"/>
                      <a:pt x="39" y="176"/>
                      <a:pt x="39" y="176"/>
                    </a:cubicBezTo>
                    <a:cubicBezTo>
                      <a:pt x="42" y="177"/>
                      <a:pt x="44" y="172"/>
                      <a:pt x="41" y="171"/>
                    </a:cubicBezTo>
                    <a:cubicBezTo>
                      <a:pt x="41" y="174"/>
                      <a:pt x="38" y="173"/>
                      <a:pt x="39" y="176"/>
                    </a:cubicBezTo>
                    <a:close/>
                    <a:moveTo>
                      <a:pt x="26" y="179"/>
                    </a:moveTo>
                    <a:cubicBezTo>
                      <a:pt x="26" y="179"/>
                      <a:pt x="26" y="179"/>
                      <a:pt x="26" y="179"/>
                    </a:cubicBezTo>
                    <a:cubicBezTo>
                      <a:pt x="29" y="180"/>
                      <a:pt x="29" y="173"/>
                      <a:pt x="26" y="175"/>
                    </a:cubicBezTo>
                    <a:cubicBezTo>
                      <a:pt x="26" y="176"/>
                      <a:pt x="26" y="177"/>
                      <a:pt x="26" y="179"/>
                    </a:cubicBezTo>
                    <a:close/>
                    <a:moveTo>
                      <a:pt x="88" y="182"/>
                    </a:moveTo>
                    <a:cubicBezTo>
                      <a:pt x="88" y="182"/>
                      <a:pt x="88" y="182"/>
                      <a:pt x="88" y="182"/>
                    </a:cubicBezTo>
                    <a:cubicBezTo>
                      <a:pt x="96" y="183"/>
                      <a:pt x="116" y="187"/>
                      <a:pt x="119" y="181"/>
                    </a:cubicBezTo>
                    <a:cubicBezTo>
                      <a:pt x="112" y="176"/>
                      <a:pt x="96" y="181"/>
                      <a:pt x="88" y="182"/>
                    </a:cubicBezTo>
                    <a:close/>
                    <a:moveTo>
                      <a:pt x="86" y="181"/>
                    </a:moveTo>
                    <a:cubicBezTo>
                      <a:pt x="86" y="181"/>
                      <a:pt x="86" y="181"/>
                      <a:pt x="86" y="181"/>
                    </a:cubicBezTo>
                    <a:cubicBezTo>
                      <a:pt x="84" y="180"/>
                      <a:pt x="82" y="179"/>
                      <a:pt x="80" y="180"/>
                    </a:cubicBezTo>
                    <a:cubicBezTo>
                      <a:pt x="78" y="183"/>
                      <a:pt x="86" y="183"/>
                      <a:pt x="86" y="181"/>
                    </a:cubicBezTo>
                    <a:close/>
                    <a:moveTo>
                      <a:pt x="138" y="182"/>
                    </a:moveTo>
                    <a:cubicBezTo>
                      <a:pt x="138" y="182"/>
                      <a:pt x="138" y="182"/>
                      <a:pt x="138" y="182"/>
                    </a:cubicBezTo>
                    <a:cubicBezTo>
                      <a:pt x="140" y="182"/>
                      <a:pt x="141" y="181"/>
                      <a:pt x="142" y="180"/>
                    </a:cubicBezTo>
                    <a:cubicBezTo>
                      <a:pt x="140" y="180"/>
                      <a:pt x="139" y="181"/>
                      <a:pt x="138" y="182"/>
                    </a:cubicBezTo>
                    <a:close/>
                    <a:moveTo>
                      <a:pt x="122" y="183"/>
                    </a:moveTo>
                    <a:cubicBezTo>
                      <a:pt x="122" y="183"/>
                      <a:pt x="122" y="183"/>
                      <a:pt x="122" y="183"/>
                    </a:cubicBezTo>
                    <a:cubicBezTo>
                      <a:pt x="123" y="183"/>
                      <a:pt x="124" y="183"/>
                      <a:pt x="125" y="183"/>
                    </a:cubicBezTo>
                    <a:cubicBezTo>
                      <a:pt x="125" y="183"/>
                      <a:pt x="125" y="182"/>
                      <a:pt x="125" y="181"/>
                    </a:cubicBezTo>
                    <a:cubicBezTo>
                      <a:pt x="124" y="181"/>
                      <a:pt x="123" y="181"/>
                      <a:pt x="122" y="181"/>
                    </a:cubicBezTo>
                    <a:cubicBezTo>
                      <a:pt x="122" y="182"/>
                      <a:pt x="122" y="183"/>
                      <a:pt x="122" y="183"/>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sp>
          <p:nvSpPr>
            <p:cNvPr id="53" name="矩形 52"/>
            <p:cNvSpPr/>
            <p:nvPr/>
          </p:nvSpPr>
          <p:spPr>
            <a:xfrm>
              <a:off x="5083605" y="2695604"/>
              <a:ext cx="1989315" cy="76910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900" dirty="0">
                  <a:solidFill>
                    <a:srgbClr val="3C3C3B"/>
                  </a:solidFill>
                  <a:latin typeface="迷你简准圆" pitchFamily="65" charset="-122"/>
                  <a:ea typeface="迷你简准圆" pitchFamily="65" charset="-122"/>
                </a:rPr>
                <a:t>Users can present on a projector or computer or print out a presentation</a:t>
              </a:r>
            </a:p>
          </p:txBody>
        </p:sp>
      </p:grpSp>
      <p:grpSp>
        <p:nvGrpSpPr>
          <p:cNvPr id="62" name="组合 61"/>
          <p:cNvGrpSpPr/>
          <p:nvPr/>
        </p:nvGrpSpPr>
        <p:grpSpPr>
          <a:xfrm>
            <a:off x="3700942" y="3103221"/>
            <a:ext cx="1742117" cy="1319116"/>
            <a:chOff x="4934589" y="4136569"/>
            <a:chExt cx="2322822" cy="1758821"/>
          </a:xfrm>
        </p:grpSpPr>
        <p:sp>
          <p:nvSpPr>
            <p:cNvPr id="6" name="Freeform 29"/>
            <p:cNvSpPr>
              <a:spLocks noEditPoints="1"/>
            </p:cNvSpPr>
            <p:nvPr/>
          </p:nvSpPr>
          <p:spPr bwMode="auto">
            <a:xfrm>
              <a:off x="4934589" y="4136569"/>
              <a:ext cx="2322822" cy="1758821"/>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chemeClr val="accent1"/>
            </a:solidFill>
            <a:ln w="9525">
              <a:noFill/>
              <a:round/>
            </a:ln>
          </p:spPr>
          <p:txBody>
            <a:bodyPr vert="horz" wrap="square" lIns="68580" tIns="34290" rIns="68580" bIns="34290" numCol="1" anchor="t" anchorCtr="0" compatLnSpc="1"/>
            <a:lstStyle/>
            <a:p>
              <a:endParaRPr lang="zh-CN" altLang="en-US" sz="1350"/>
            </a:p>
          </p:txBody>
        </p:sp>
        <p:grpSp>
          <p:nvGrpSpPr>
            <p:cNvPr id="24" name="Group 39"/>
            <p:cNvGrpSpPr>
              <a:grpSpLocks noChangeAspect="1"/>
            </p:cNvGrpSpPr>
            <p:nvPr/>
          </p:nvGrpSpPr>
          <p:grpSpPr bwMode="auto">
            <a:xfrm>
              <a:off x="5893443" y="4345809"/>
              <a:ext cx="405114" cy="490516"/>
              <a:chOff x="3375" y="1600"/>
              <a:chExt cx="925" cy="1120"/>
            </a:xfrm>
            <a:solidFill>
              <a:srgbClr val="20558B"/>
            </a:solidFill>
          </p:grpSpPr>
          <p:sp>
            <p:nvSpPr>
              <p:cNvPr id="25" name="Freeform 40"/>
              <p:cNvSpPr/>
              <p:nvPr/>
            </p:nvSpPr>
            <p:spPr bwMode="auto">
              <a:xfrm>
                <a:off x="4026" y="1772"/>
                <a:ext cx="180" cy="121"/>
              </a:xfrm>
              <a:custGeom>
                <a:avLst/>
                <a:gdLst>
                  <a:gd name="T0" fmla="*/ 67 w 67"/>
                  <a:gd name="T1" fmla="*/ 30 h 45"/>
                  <a:gd name="T2" fmla="*/ 58 w 67"/>
                  <a:gd name="T3" fmla="*/ 45 h 45"/>
                  <a:gd name="T4" fmla="*/ 0 w 67"/>
                  <a:gd name="T5" fmla="*/ 24 h 45"/>
                  <a:gd name="T6" fmla="*/ 7 w 67"/>
                  <a:gd name="T7" fmla="*/ 0 h 45"/>
                  <a:gd name="T8" fmla="*/ 67 w 67"/>
                  <a:gd name="T9" fmla="*/ 30 h 45"/>
                </a:gdLst>
                <a:ahLst/>
                <a:cxnLst>
                  <a:cxn ang="0">
                    <a:pos x="T0" y="T1"/>
                  </a:cxn>
                  <a:cxn ang="0">
                    <a:pos x="T2" y="T3"/>
                  </a:cxn>
                  <a:cxn ang="0">
                    <a:pos x="T4" y="T5"/>
                  </a:cxn>
                  <a:cxn ang="0">
                    <a:pos x="T6" y="T7"/>
                  </a:cxn>
                  <a:cxn ang="0">
                    <a:pos x="T8" y="T9"/>
                  </a:cxn>
                </a:cxnLst>
                <a:rect l="0" t="0" r="r" b="b"/>
                <a:pathLst>
                  <a:path w="67" h="45">
                    <a:moveTo>
                      <a:pt x="67" y="30"/>
                    </a:moveTo>
                    <a:cubicBezTo>
                      <a:pt x="65" y="37"/>
                      <a:pt x="62" y="43"/>
                      <a:pt x="58" y="45"/>
                    </a:cubicBezTo>
                    <a:cubicBezTo>
                      <a:pt x="40" y="30"/>
                      <a:pt x="16" y="30"/>
                      <a:pt x="0" y="24"/>
                    </a:cubicBezTo>
                    <a:cubicBezTo>
                      <a:pt x="5" y="12"/>
                      <a:pt x="2" y="7"/>
                      <a:pt x="7" y="0"/>
                    </a:cubicBezTo>
                    <a:cubicBezTo>
                      <a:pt x="22" y="7"/>
                      <a:pt x="52" y="19"/>
                      <a:pt x="6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 name="Freeform 41"/>
              <p:cNvSpPr>
                <a:spLocks noEditPoints="1"/>
              </p:cNvSpPr>
              <p:nvPr/>
            </p:nvSpPr>
            <p:spPr bwMode="auto">
              <a:xfrm>
                <a:off x="3587" y="1946"/>
                <a:ext cx="127" cy="111"/>
              </a:xfrm>
              <a:custGeom>
                <a:avLst/>
                <a:gdLst>
                  <a:gd name="T0" fmla="*/ 47 w 47"/>
                  <a:gd name="T1" fmla="*/ 12 h 41"/>
                  <a:gd name="T2" fmla="*/ 34 w 47"/>
                  <a:gd name="T3" fmla="*/ 41 h 41"/>
                  <a:gd name="T4" fmla="*/ 0 w 47"/>
                  <a:gd name="T5" fmla="*/ 28 h 41"/>
                  <a:gd name="T6" fmla="*/ 6 w 47"/>
                  <a:gd name="T7" fmla="*/ 4 h 41"/>
                  <a:gd name="T8" fmla="*/ 47 w 47"/>
                  <a:gd name="T9" fmla="*/ 12 h 41"/>
                  <a:gd name="T10" fmla="*/ 22 w 47"/>
                  <a:gd name="T11" fmla="*/ 10 h 41"/>
                  <a:gd name="T12" fmla="*/ 22 w 47"/>
                  <a:gd name="T13" fmla="*/ 10 h 41"/>
                  <a:gd name="T14" fmla="*/ 35 w 47"/>
                  <a:gd name="T15" fmla="*/ 13 h 41"/>
                  <a:gd name="T16" fmla="*/ 36 w 47"/>
                  <a:gd name="T17" fmla="*/ 20 h 41"/>
                  <a:gd name="T18" fmla="*/ 22 w 47"/>
                  <a:gd name="T19" fmla="*/ 1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1">
                    <a:moveTo>
                      <a:pt x="47" y="12"/>
                    </a:moveTo>
                    <a:cubicBezTo>
                      <a:pt x="42" y="23"/>
                      <a:pt x="43" y="36"/>
                      <a:pt x="34" y="41"/>
                    </a:cubicBezTo>
                    <a:cubicBezTo>
                      <a:pt x="25" y="34"/>
                      <a:pt x="11" y="30"/>
                      <a:pt x="0" y="28"/>
                    </a:cubicBezTo>
                    <a:cubicBezTo>
                      <a:pt x="4" y="19"/>
                      <a:pt x="9" y="10"/>
                      <a:pt x="6" y="4"/>
                    </a:cubicBezTo>
                    <a:cubicBezTo>
                      <a:pt x="17" y="1"/>
                      <a:pt x="38" y="0"/>
                      <a:pt x="47" y="12"/>
                    </a:cubicBezTo>
                    <a:close/>
                    <a:moveTo>
                      <a:pt x="22" y="10"/>
                    </a:moveTo>
                    <a:cubicBezTo>
                      <a:pt x="22" y="10"/>
                      <a:pt x="22" y="10"/>
                      <a:pt x="22" y="10"/>
                    </a:cubicBezTo>
                    <a:cubicBezTo>
                      <a:pt x="26" y="12"/>
                      <a:pt x="31" y="15"/>
                      <a:pt x="35" y="13"/>
                    </a:cubicBezTo>
                    <a:cubicBezTo>
                      <a:pt x="34" y="16"/>
                      <a:pt x="32" y="19"/>
                      <a:pt x="36" y="20"/>
                    </a:cubicBezTo>
                    <a:cubicBezTo>
                      <a:pt x="43" y="11"/>
                      <a:pt x="25" y="5"/>
                      <a:pt x="2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 name="Freeform 42"/>
              <p:cNvSpPr>
                <a:spLocks noEditPoints="1"/>
              </p:cNvSpPr>
              <p:nvPr/>
            </p:nvSpPr>
            <p:spPr bwMode="auto">
              <a:xfrm>
                <a:off x="3937" y="2086"/>
                <a:ext cx="145" cy="108"/>
              </a:xfrm>
              <a:custGeom>
                <a:avLst/>
                <a:gdLst>
                  <a:gd name="T0" fmla="*/ 54 w 54"/>
                  <a:gd name="T1" fmla="*/ 12 h 40"/>
                  <a:gd name="T2" fmla="*/ 44 w 54"/>
                  <a:gd name="T3" fmla="*/ 40 h 40"/>
                  <a:gd name="T4" fmla="*/ 0 w 54"/>
                  <a:gd name="T5" fmla="*/ 25 h 40"/>
                  <a:gd name="T6" fmla="*/ 10 w 54"/>
                  <a:gd name="T7" fmla="*/ 0 h 40"/>
                  <a:gd name="T8" fmla="*/ 54 w 54"/>
                  <a:gd name="T9" fmla="*/ 12 h 40"/>
                  <a:gd name="T10" fmla="*/ 32 w 54"/>
                  <a:gd name="T11" fmla="*/ 27 h 40"/>
                  <a:gd name="T12" fmla="*/ 32 w 54"/>
                  <a:gd name="T13" fmla="*/ 27 h 40"/>
                  <a:gd name="T14" fmla="*/ 42 w 54"/>
                  <a:gd name="T15" fmla="*/ 31 h 40"/>
                  <a:gd name="T16" fmla="*/ 45 w 54"/>
                  <a:gd name="T17" fmla="*/ 23 h 40"/>
                  <a:gd name="T18" fmla="*/ 32 w 54"/>
                  <a:gd name="T19" fmla="*/ 27 h 40"/>
                  <a:gd name="T20" fmla="*/ 12 w 54"/>
                  <a:gd name="T21" fmla="*/ 15 h 40"/>
                  <a:gd name="T22" fmla="*/ 12 w 54"/>
                  <a:gd name="T23" fmla="*/ 15 h 40"/>
                  <a:gd name="T24" fmla="*/ 22 w 54"/>
                  <a:gd name="T25" fmla="*/ 20 h 40"/>
                  <a:gd name="T26" fmla="*/ 12 w 54"/>
                  <a:gd name="T2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40">
                    <a:moveTo>
                      <a:pt x="54" y="12"/>
                    </a:moveTo>
                    <a:cubicBezTo>
                      <a:pt x="52" y="20"/>
                      <a:pt x="52" y="34"/>
                      <a:pt x="44" y="40"/>
                    </a:cubicBezTo>
                    <a:cubicBezTo>
                      <a:pt x="34" y="35"/>
                      <a:pt x="16" y="26"/>
                      <a:pt x="0" y="25"/>
                    </a:cubicBezTo>
                    <a:cubicBezTo>
                      <a:pt x="4" y="17"/>
                      <a:pt x="2" y="5"/>
                      <a:pt x="10" y="0"/>
                    </a:cubicBezTo>
                    <a:cubicBezTo>
                      <a:pt x="24" y="4"/>
                      <a:pt x="37" y="4"/>
                      <a:pt x="54" y="12"/>
                    </a:cubicBezTo>
                    <a:close/>
                    <a:moveTo>
                      <a:pt x="32" y="27"/>
                    </a:moveTo>
                    <a:cubicBezTo>
                      <a:pt x="32" y="27"/>
                      <a:pt x="32" y="27"/>
                      <a:pt x="32" y="27"/>
                    </a:cubicBezTo>
                    <a:cubicBezTo>
                      <a:pt x="35" y="28"/>
                      <a:pt x="39" y="30"/>
                      <a:pt x="42" y="31"/>
                    </a:cubicBezTo>
                    <a:cubicBezTo>
                      <a:pt x="43" y="28"/>
                      <a:pt x="44" y="25"/>
                      <a:pt x="45" y="23"/>
                    </a:cubicBezTo>
                    <a:cubicBezTo>
                      <a:pt x="43" y="19"/>
                      <a:pt x="34" y="20"/>
                      <a:pt x="32" y="27"/>
                    </a:cubicBezTo>
                    <a:close/>
                    <a:moveTo>
                      <a:pt x="12" y="15"/>
                    </a:moveTo>
                    <a:cubicBezTo>
                      <a:pt x="12" y="15"/>
                      <a:pt x="12" y="15"/>
                      <a:pt x="12" y="15"/>
                    </a:cubicBezTo>
                    <a:cubicBezTo>
                      <a:pt x="9" y="23"/>
                      <a:pt x="19" y="24"/>
                      <a:pt x="22" y="20"/>
                    </a:cubicBezTo>
                    <a:cubicBezTo>
                      <a:pt x="17" y="18"/>
                      <a:pt x="17" y="13"/>
                      <a:pt x="1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8" name="Freeform 43"/>
              <p:cNvSpPr>
                <a:spLocks noEditPoints="1"/>
              </p:cNvSpPr>
              <p:nvPr/>
            </p:nvSpPr>
            <p:spPr bwMode="auto">
              <a:xfrm>
                <a:off x="3797" y="2022"/>
                <a:ext cx="121" cy="102"/>
              </a:xfrm>
              <a:custGeom>
                <a:avLst/>
                <a:gdLst>
                  <a:gd name="T0" fmla="*/ 45 w 45"/>
                  <a:gd name="T1" fmla="*/ 16 h 38"/>
                  <a:gd name="T2" fmla="*/ 28 w 45"/>
                  <a:gd name="T3" fmla="*/ 38 h 38"/>
                  <a:gd name="T4" fmla="*/ 0 w 45"/>
                  <a:gd name="T5" fmla="*/ 28 h 38"/>
                  <a:gd name="T6" fmla="*/ 4 w 45"/>
                  <a:gd name="T7" fmla="*/ 4 h 38"/>
                  <a:gd name="T8" fmla="*/ 45 w 45"/>
                  <a:gd name="T9" fmla="*/ 16 h 38"/>
                  <a:gd name="T10" fmla="*/ 10 w 45"/>
                  <a:gd name="T11" fmla="*/ 18 h 38"/>
                  <a:gd name="T12" fmla="*/ 10 w 45"/>
                  <a:gd name="T13" fmla="*/ 18 h 38"/>
                  <a:gd name="T14" fmla="*/ 10 w 45"/>
                  <a:gd name="T15" fmla="*/ 22 h 38"/>
                  <a:gd name="T16" fmla="*/ 22 w 45"/>
                  <a:gd name="T17" fmla="*/ 17 h 38"/>
                  <a:gd name="T18" fmla="*/ 10 w 45"/>
                  <a:gd name="T19"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8">
                    <a:moveTo>
                      <a:pt x="45" y="16"/>
                    </a:moveTo>
                    <a:cubicBezTo>
                      <a:pt x="41" y="27"/>
                      <a:pt x="36" y="35"/>
                      <a:pt x="28" y="38"/>
                    </a:cubicBezTo>
                    <a:cubicBezTo>
                      <a:pt x="21" y="36"/>
                      <a:pt x="11" y="26"/>
                      <a:pt x="0" y="28"/>
                    </a:cubicBezTo>
                    <a:cubicBezTo>
                      <a:pt x="0" y="20"/>
                      <a:pt x="6" y="10"/>
                      <a:pt x="4" y="4"/>
                    </a:cubicBezTo>
                    <a:cubicBezTo>
                      <a:pt x="14" y="0"/>
                      <a:pt x="32" y="8"/>
                      <a:pt x="45" y="16"/>
                    </a:cubicBezTo>
                    <a:close/>
                    <a:moveTo>
                      <a:pt x="10" y="18"/>
                    </a:moveTo>
                    <a:cubicBezTo>
                      <a:pt x="10" y="18"/>
                      <a:pt x="10" y="18"/>
                      <a:pt x="10" y="18"/>
                    </a:cubicBezTo>
                    <a:cubicBezTo>
                      <a:pt x="11" y="19"/>
                      <a:pt x="11" y="20"/>
                      <a:pt x="10" y="22"/>
                    </a:cubicBezTo>
                    <a:cubicBezTo>
                      <a:pt x="17" y="26"/>
                      <a:pt x="20" y="21"/>
                      <a:pt x="22" y="17"/>
                    </a:cubicBezTo>
                    <a:cubicBezTo>
                      <a:pt x="17" y="14"/>
                      <a:pt x="13" y="15"/>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 name="Freeform 44"/>
              <p:cNvSpPr>
                <a:spLocks noEditPoints="1"/>
              </p:cNvSpPr>
              <p:nvPr/>
            </p:nvSpPr>
            <p:spPr bwMode="auto">
              <a:xfrm>
                <a:off x="3886" y="2172"/>
                <a:ext cx="131" cy="102"/>
              </a:xfrm>
              <a:custGeom>
                <a:avLst/>
                <a:gdLst>
                  <a:gd name="T0" fmla="*/ 49 w 49"/>
                  <a:gd name="T1" fmla="*/ 10 h 38"/>
                  <a:gd name="T2" fmla="*/ 38 w 49"/>
                  <a:gd name="T3" fmla="*/ 37 h 38"/>
                  <a:gd name="T4" fmla="*/ 2 w 49"/>
                  <a:gd name="T5" fmla="*/ 26 h 38"/>
                  <a:gd name="T6" fmla="*/ 8 w 49"/>
                  <a:gd name="T7" fmla="*/ 1 h 38"/>
                  <a:gd name="T8" fmla="*/ 49 w 49"/>
                  <a:gd name="T9" fmla="*/ 10 h 38"/>
                  <a:gd name="T10" fmla="*/ 30 w 49"/>
                  <a:gd name="T11" fmla="*/ 27 h 38"/>
                  <a:gd name="T12" fmla="*/ 30 w 49"/>
                  <a:gd name="T13" fmla="*/ 27 h 38"/>
                  <a:gd name="T14" fmla="*/ 36 w 49"/>
                  <a:gd name="T15" fmla="*/ 16 h 38"/>
                  <a:gd name="T16" fmla="*/ 30 w 49"/>
                  <a:gd name="T17" fmla="*/ 27 h 38"/>
                  <a:gd name="T18" fmla="*/ 13 w 49"/>
                  <a:gd name="T19" fmla="*/ 23 h 38"/>
                  <a:gd name="T20" fmla="*/ 13 w 49"/>
                  <a:gd name="T21" fmla="*/ 23 h 38"/>
                  <a:gd name="T22" fmla="*/ 19 w 49"/>
                  <a:gd name="T23" fmla="*/ 13 h 38"/>
                  <a:gd name="T24" fmla="*/ 13 w 49"/>
                  <a:gd name="T25"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38">
                    <a:moveTo>
                      <a:pt x="49" y="10"/>
                    </a:moveTo>
                    <a:cubicBezTo>
                      <a:pt x="46" y="18"/>
                      <a:pt x="42" y="30"/>
                      <a:pt x="38" y="37"/>
                    </a:cubicBezTo>
                    <a:cubicBezTo>
                      <a:pt x="30" y="38"/>
                      <a:pt x="16" y="30"/>
                      <a:pt x="2" y="26"/>
                    </a:cubicBezTo>
                    <a:cubicBezTo>
                      <a:pt x="0" y="19"/>
                      <a:pt x="10" y="8"/>
                      <a:pt x="8" y="1"/>
                    </a:cubicBezTo>
                    <a:cubicBezTo>
                      <a:pt x="20" y="0"/>
                      <a:pt x="35" y="6"/>
                      <a:pt x="49" y="10"/>
                    </a:cubicBezTo>
                    <a:close/>
                    <a:moveTo>
                      <a:pt x="30" y="27"/>
                    </a:moveTo>
                    <a:cubicBezTo>
                      <a:pt x="30" y="27"/>
                      <a:pt x="30" y="27"/>
                      <a:pt x="30" y="27"/>
                    </a:cubicBezTo>
                    <a:cubicBezTo>
                      <a:pt x="35" y="32"/>
                      <a:pt x="39" y="17"/>
                      <a:pt x="36" y="16"/>
                    </a:cubicBezTo>
                    <a:cubicBezTo>
                      <a:pt x="35" y="22"/>
                      <a:pt x="31" y="21"/>
                      <a:pt x="30" y="27"/>
                    </a:cubicBezTo>
                    <a:close/>
                    <a:moveTo>
                      <a:pt x="13" y="23"/>
                    </a:moveTo>
                    <a:cubicBezTo>
                      <a:pt x="13" y="23"/>
                      <a:pt x="13" y="23"/>
                      <a:pt x="13" y="23"/>
                    </a:cubicBezTo>
                    <a:cubicBezTo>
                      <a:pt x="18" y="20"/>
                      <a:pt x="15" y="17"/>
                      <a:pt x="19" y="13"/>
                    </a:cubicBezTo>
                    <a:cubicBezTo>
                      <a:pt x="13" y="8"/>
                      <a:pt x="8" y="21"/>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 name="Freeform 45"/>
              <p:cNvSpPr>
                <a:spLocks noEditPoints="1"/>
              </p:cNvSpPr>
              <p:nvPr/>
            </p:nvSpPr>
            <p:spPr bwMode="auto">
              <a:xfrm>
                <a:off x="3552" y="2051"/>
                <a:ext cx="156" cy="118"/>
              </a:xfrm>
              <a:custGeom>
                <a:avLst/>
                <a:gdLst>
                  <a:gd name="T0" fmla="*/ 56 w 58"/>
                  <a:gd name="T1" fmla="*/ 14 h 44"/>
                  <a:gd name="T2" fmla="*/ 48 w 58"/>
                  <a:gd name="T3" fmla="*/ 40 h 44"/>
                  <a:gd name="T4" fmla="*/ 40 w 58"/>
                  <a:gd name="T5" fmla="*/ 44 h 44"/>
                  <a:gd name="T6" fmla="*/ 0 w 58"/>
                  <a:gd name="T7" fmla="*/ 28 h 44"/>
                  <a:gd name="T8" fmla="*/ 17 w 58"/>
                  <a:gd name="T9" fmla="*/ 0 h 44"/>
                  <a:gd name="T10" fmla="*/ 56 w 58"/>
                  <a:gd name="T11" fmla="*/ 14 h 44"/>
                  <a:gd name="T12" fmla="*/ 37 w 58"/>
                  <a:gd name="T13" fmla="*/ 20 h 44"/>
                  <a:gd name="T14" fmla="*/ 37 w 58"/>
                  <a:gd name="T15" fmla="*/ 20 h 44"/>
                  <a:gd name="T16" fmla="*/ 46 w 58"/>
                  <a:gd name="T17" fmla="*/ 20 h 44"/>
                  <a:gd name="T18" fmla="*/ 37 w 58"/>
                  <a:gd name="T19" fmla="*/ 20 h 44"/>
                  <a:gd name="T20" fmla="*/ 12 w 58"/>
                  <a:gd name="T21" fmla="*/ 23 h 44"/>
                  <a:gd name="T22" fmla="*/ 12 w 58"/>
                  <a:gd name="T23" fmla="*/ 23 h 44"/>
                  <a:gd name="T24" fmla="*/ 17 w 58"/>
                  <a:gd name="T25" fmla="*/ 15 h 44"/>
                  <a:gd name="T26" fmla="*/ 12 w 58"/>
                  <a:gd name="T27"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44">
                    <a:moveTo>
                      <a:pt x="56" y="14"/>
                    </a:moveTo>
                    <a:cubicBezTo>
                      <a:pt x="58" y="19"/>
                      <a:pt x="47" y="29"/>
                      <a:pt x="48" y="40"/>
                    </a:cubicBezTo>
                    <a:cubicBezTo>
                      <a:pt x="44" y="39"/>
                      <a:pt x="41" y="40"/>
                      <a:pt x="40" y="44"/>
                    </a:cubicBezTo>
                    <a:cubicBezTo>
                      <a:pt x="33" y="28"/>
                      <a:pt x="9" y="31"/>
                      <a:pt x="0" y="28"/>
                    </a:cubicBezTo>
                    <a:cubicBezTo>
                      <a:pt x="4" y="16"/>
                      <a:pt x="11" y="8"/>
                      <a:pt x="17" y="0"/>
                    </a:cubicBezTo>
                    <a:cubicBezTo>
                      <a:pt x="26" y="13"/>
                      <a:pt x="41" y="7"/>
                      <a:pt x="56" y="14"/>
                    </a:cubicBezTo>
                    <a:close/>
                    <a:moveTo>
                      <a:pt x="37" y="20"/>
                    </a:moveTo>
                    <a:cubicBezTo>
                      <a:pt x="37" y="20"/>
                      <a:pt x="37" y="20"/>
                      <a:pt x="37" y="20"/>
                    </a:cubicBezTo>
                    <a:cubicBezTo>
                      <a:pt x="41" y="21"/>
                      <a:pt x="44" y="22"/>
                      <a:pt x="46" y="20"/>
                    </a:cubicBezTo>
                    <a:cubicBezTo>
                      <a:pt x="44" y="15"/>
                      <a:pt x="40" y="18"/>
                      <a:pt x="37" y="20"/>
                    </a:cubicBezTo>
                    <a:close/>
                    <a:moveTo>
                      <a:pt x="12" y="23"/>
                    </a:moveTo>
                    <a:cubicBezTo>
                      <a:pt x="12" y="23"/>
                      <a:pt x="12" y="23"/>
                      <a:pt x="12" y="23"/>
                    </a:cubicBezTo>
                    <a:cubicBezTo>
                      <a:pt x="16" y="27"/>
                      <a:pt x="20" y="15"/>
                      <a:pt x="17" y="15"/>
                    </a:cubicBezTo>
                    <a:cubicBezTo>
                      <a:pt x="15" y="16"/>
                      <a:pt x="13" y="18"/>
                      <a:pt x="12"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 name="Freeform 46"/>
              <p:cNvSpPr>
                <a:spLocks noEditPoints="1"/>
              </p:cNvSpPr>
              <p:nvPr/>
            </p:nvSpPr>
            <p:spPr bwMode="auto">
              <a:xfrm>
                <a:off x="3851" y="2277"/>
                <a:ext cx="131" cy="113"/>
              </a:xfrm>
              <a:custGeom>
                <a:avLst/>
                <a:gdLst>
                  <a:gd name="T0" fmla="*/ 49 w 49"/>
                  <a:gd name="T1" fmla="*/ 13 h 42"/>
                  <a:gd name="T2" fmla="*/ 36 w 49"/>
                  <a:gd name="T3" fmla="*/ 42 h 42"/>
                  <a:gd name="T4" fmla="*/ 0 w 49"/>
                  <a:gd name="T5" fmla="*/ 30 h 42"/>
                  <a:gd name="T6" fmla="*/ 6 w 49"/>
                  <a:gd name="T7" fmla="*/ 0 h 42"/>
                  <a:gd name="T8" fmla="*/ 49 w 49"/>
                  <a:gd name="T9" fmla="*/ 13 h 42"/>
                  <a:gd name="T10" fmla="*/ 33 w 49"/>
                  <a:gd name="T11" fmla="*/ 19 h 42"/>
                  <a:gd name="T12" fmla="*/ 33 w 49"/>
                  <a:gd name="T13" fmla="*/ 19 h 42"/>
                  <a:gd name="T14" fmla="*/ 36 w 49"/>
                  <a:gd name="T15" fmla="*/ 20 h 42"/>
                  <a:gd name="T16" fmla="*/ 38 w 49"/>
                  <a:gd name="T17" fmla="*/ 16 h 42"/>
                  <a:gd name="T18" fmla="*/ 34 w 49"/>
                  <a:gd name="T19" fmla="*/ 15 h 42"/>
                  <a:gd name="T20" fmla="*/ 33 w 49"/>
                  <a:gd name="T21" fmla="*/ 19 h 42"/>
                  <a:gd name="T22" fmla="*/ 11 w 49"/>
                  <a:gd name="T23" fmla="*/ 22 h 42"/>
                  <a:gd name="T24" fmla="*/ 11 w 49"/>
                  <a:gd name="T25" fmla="*/ 22 h 42"/>
                  <a:gd name="T26" fmla="*/ 18 w 49"/>
                  <a:gd name="T27" fmla="*/ 25 h 42"/>
                  <a:gd name="T28" fmla="*/ 15 w 49"/>
                  <a:gd name="T29" fmla="*/ 12 h 42"/>
                  <a:gd name="T30" fmla="*/ 11 w 49"/>
                  <a:gd name="T31"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42">
                    <a:moveTo>
                      <a:pt x="49" y="13"/>
                    </a:moveTo>
                    <a:cubicBezTo>
                      <a:pt x="42" y="22"/>
                      <a:pt x="41" y="35"/>
                      <a:pt x="36" y="42"/>
                    </a:cubicBezTo>
                    <a:cubicBezTo>
                      <a:pt x="25" y="33"/>
                      <a:pt x="13" y="29"/>
                      <a:pt x="0" y="30"/>
                    </a:cubicBezTo>
                    <a:cubicBezTo>
                      <a:pt x="1" y="21"/>
                      <a:pt x="7" y="9"/>
                      <a:pt x="6" y="0"/>
                    </a:cubicBezTo>
                    <a:cubicBezTo>
                      <a:pt x="17" y="5"/>
                      <a:pt x="38" y="5"/>
                      <a:pt x="49" y="13"/>
                    </a:cubicBezTo>
                    <a:close/>
                    <a:moveTo>
                      <a:pt x="33" y="19"/>
                    </a:moveTo>
                    <a:cubicBezTo>
                      <a:pt x="33" y="19"/>
                      <a:pt x="33" y="19"/>
                      <a:pt x="33" y="19"/>
                    </a:cubicBezTo>
                    <a:cubicBezTo>
                      <a:pt x="34" y="19"/>
                      <a:pt x="35" y="19"/>
                      <a:pt x="36" y="20"/>
                    </a:cubicBezTo>
                    <a:cubicBezTo>
                      <a:pt x="37" y="19"/>
                      <a:pt x="37" y="18"/>
                      <a:pt x="38" y="16"/>
                    </a:cubicBezTo>
                    <a:cubicBezTo>
                      <a:pt x="37" y="16"/>
                      <a:pt x="35" y="16"/>
                      <a:pt x="34" y="15"/>
                    </a:cubicBezTo>
                    <a:cubicBezTo>
                      <a:pt x="34" y="16"/>
                      <a:pt x="33" y="17"/>
                      <a:pt x="33" y="19"/>
                    </a:cubicBezTo>
                    <a:close/>
                    <a:moveTo>
                      <a:pt x="11" y="22"/>
                    </a:moveTo>
                    <a:cubicBezTo>
                      <a:pt x="11" y="22"/>
                      <a:pt x="11" y="22"/>
                      <a:pt x="11" y="22"/>
                    </a:cubicBezTo>
                    <a:cubicBezTo>
                      <a:pt x="14" y="23"/>
                      <a:pt x="16" y="24"/>
                      <a:pt x="18" y="25"/>
                    </a:cubicBezTo>
                    <a:cubicBezTo>
                      <a:pt x="16" y="21"/>
                      <a:pt x="20" y="14"/>
                      <a:pt x="15" y="12"/>
                    </a:cubicBezTo>
                    <a:cubicBezTo>
                      <a:pt x="12" y="13"/>
                      <a:pt x="10" y="19"/>
                      <a:pt x="11" y="22"/>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 name="Freeform 47"/>
              <p:cNvSpPr>
                <a:spLocks noEditPoints="1"/>
              </p:cNvSpPr>
              <p:nvPr/>
            </p:nvSpPr>
            <p:spPr bwMode="auto">
              <a:xfrm>
                <a:off x="3523" y="2161"/>
                <a:ext cx="134" cy="113"/>
              </a:xfrm>
              <a:custGeom>
                <a:avLst/>
                <a:gdLst>
                  <a:gd name="T0" fmla="*/ 50 w 50"/>
                  <a:gd name="T1" fmla="*/ 10 h 42"/>
                  <a:gd name="T2" fmla="*/ 38 w 50"/>
                  <a:gd name="T3" fmla="*/ 42 h 42"/>
                  <a:gd name="T4" fmla="*/ 0 w 50"/>
                  <a:gd name="T5" fmla="*/ 31 h 42"/>
                  <a:gd name="T6" fmla="*/ 10 w 50"/>
                  <a:gd name="T7" fmla="*/ 0 h 42"/>
                  <a:gd name="T8" fmla="*/ 50 w 50"/>
                  <a:gd name="T9" fmla="*/ 10 h 42"/>
                  <a:gd name="T10" fmla="*/ 10 w 50"/>
                  <a:gd name="T11" fmla="*/ 27 h 42"/>
                  <a:gd name="T12" fmla="*/ 10 w 50"/>
                  <a:gd name="T13" fmla="*/ 27 h 42"/>
                  <a:gd name="T14" fmla="*/ 24 w 50"/>
                  <a:gd name="T15" fmla="*/ 30 h 42"/>
                  <a:gd name="T16" fmla="*/ 17 w 50"/>
                  <a:gd name="T17" fmla="*/ 19 h 42"/>
                  <a:gd name="T18" fmla="*/ 27 w 50"/>
                  <a:gd name="T19" fmla="*/ 13 h 42"/>
                  <a:gd name="T20" fmla="*/ 10 w 50"/>
                  <a:gd name="T21" fmla="*/ 2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2">
                    <a:moveTo>
                      <a:pt x="50" y="10"/>
                    </a:moveTo>
                    <a:cubicBezTo>
                      <a:pt x="50" y="22"/>
                      <a:pt x="45" y="33"/>
                      <a:pt x="38" y="42"/>
                    </a:cubicBezTo>
                    <a:cubicBezTo>
                      <a:pt x="24" y="33"/>
                      <a:pt x="14" y="34"/>
                      <a:pt x="0" y="31"/>
                    </a:cubicBezTo>
                    <a:cubicBezTo>
                      <a:pt x="5" y="17"/>
                      <a:pt x="7" y="13"/>
                      <a:pt x="10" y="0"/>
                    </a:cubicBezTo>
                    <a:cubicBezTo>
                      <a:pt x="22" y="1"/>
                      <a:pt x="37" y="8"/>
                      <a:pt x="50" y="10"/>
                    </a:cubicBezTo>
                    <a:close/>
                    <a:moveTo>
                      <a:pt x="10" y="27"/>
                    </a:moveTo>
                    <a:cubicBezTo>
                      <a:pt x="10" y="27"/>
                      <a:pt x="10" y="27"/>
                      <a:pt x="10" y="27"/>
                    </a:cubicBezTo>
                    <a:cubicBezTo>
                      <a:pt x="14" y="27"/>
                      <a:pt x="19" y="27"/>
                      <a:pt x="24" y="30"/>
                    </a:cubicBezTo>
                    <a:cubicBezTo>
                      <a:pt x="29" y="24"/>
                      <a:pt x="13" y="26"/>
                      <a:pt x="17" y="19"/>
                    </a:cubicBezTo>
                    <a:cubicBezTo>
                      <a:pt x="20" y="17"/>
                      <a:pt x="24" y="16"/>
                      <a:pt x="27" y="13"/>
                    </a:cubicBezTo>
                    <a:cubicBezTo>
                      <a:pt x="15" y="8"/>
                      <a:pt x="12" y="15"/>
                      <a:pt x="1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3" name="Freeform 48"/>
              <p:cNvSpPr>
                <a:spLocks noEditPoints="1"/>
              </p:cNvSpPr>
              <p:nvPr/>
            </p:nvSpPr>
            <p:spPr bwMode="auto">
              <a:xfrm>
                <a:off x="3802" y="2382"/>
                <a:ext cx="132" cy="107"/>
              </a:xfrm>
              <a:custGeom>
                <a:avLst/>
                <a:gdLst>
                  <a:gd name="T0" fmla="*/ 49 w 49"/>
                  <a:gd name="T1" fmla="*/ 11 h 40"/>
                  <a:gd name="T2" fmla="*/ 35 w 49"/>
                  <a:gd name="T3" fmla="*/ 40 h 40"/>
                  <a:gd name="T4" fmla="*/ 3 w 49"/>
                  <a:gd name="T5" fmla="*/ 31 h 40"/>
                  <a:gd name="T6" fmla="*/ 11 w 49"/>
                  <a:gd name="T7" fmla="*/ 0 h 40"/>
                  <a:gd name="T8" fmla="*/ 49 w 49"/>
                  <a:gd name="T9" fmla="*/ 11 h 40"/>
                  <a:gd name="T10" fmla="*/ 29 w 49"/>
                  <a:gd name="T11" fmla="*/ 29 h 40"/>
                  <a:gd name="T12" fmla="*/ 29 w 49"/>
                  <a:gd name="T13" fmla="*/ 29 h 40"/>
                  <a:gd name="T14" fmla="*/ 36 w 49"/>
                  <a:gd name="T15" fmla="*/ 24 h 40"/>
                  <a:gd name="T16" fmla="*/ 29 w 49"/>
                  <a:gd name="T17" fmla="*/ 29 h 40"/>
                  <a:gd name="T18" fmla="*/ 15 w 49"/>
                  <a:gd name="T19" fmla="*/ 26 h 40"/>
                  <a:gd name="T20" fmla="*/ 15 w 49"/>
                  <a:gd name="T21" fmla="*/ 26 h 40"/>
                  <a:gd name="T22" fmla="*/ 20 w 49"/>
                  <a:gd name="T23" fmla="*/ 24 h 40"/>
                  <a:gd name="T24" fmla="*/ 14 w 49"/>
                  <a:gd name="T25" fmla="*/ 17 h 40"/>
                  <a:gd name="T26" fmla="*/ 15 w 49"/>
                  <a:gd name="T27"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40">
                    <a:moveTo>
                      <a:pt x="49" y="11"/>
                    </a:moveTo>
                    <a:cubicBezTo>
                      <a:pt x="46" y="18"/>
                      <a:pt x="45" y="35"/>
                      <a:pt x="35" y="40"/>
                    </a:cubicBezTo>
                    <a:cubicBezTo>
                      <a:pt x="26" y="35"/>
                      <a:pt x="13" y="30"/>
                      <a:pt x="3" y="31"/>
                    </a:cubicBezTo>
                    <a:cubicBezTo>
                      <a:pt x="0" y="23"/>
                      <a:pt x="11" y="12"/>
                      <a:pt x="11" y="0"/>
                    </a:cubicBezTo>
                    <a:cubicBezTo>
                      <a:pt x="20" y="5"/>
                      <a:pt x="40" y="5"/>
                      <a:pt x="49" y="11"/>
                    </a:cubicBezTo>
                    <a:close/>
                    <a:moveTo>
                      <a:pt x="29" y="29"/>
                    </a:moveTo>
                    <a:cubicBezTo>
                      <a:pt x="29" y="29"/>
                      <a:pt x="29" y="29"/>
                      <a:pt x="29" y="29"/>
                    </a:cubicBezTo>
                    <a:cubicBezTo>
                      <a:pt x="33" y="33"/>
                      <a:pt x="39" y="27"/>
                      <a:pt x="36" y="24"/>
                    </a:cubicBezTo>
                    <a:cubicBezTo>
                      <a:pt x="34" y="27"/>
                      <a:pt x="30" y="24"/>
                      <a:pt x="29" y="29"/>
                    </a:cubicBezTo>
                    <a:close/>
                    <a:moveTo>
                      <a:pt x="15" y="26"/>
                    </a:moveTo>
                    <a:cubicBezTo>
                      <a:pt x="15" y="26"/>
                      <a:pt x="15" y="26"/>
                      <a:pt x="15" y="26"/>
                    </a:cubicBezTo>
                    <a:cubicBezTo>
                      <a:pt x="16" y="23"/>
                      <a:pt x="18" y="25"/>
                      <a:pt x="20" y="24"/>
                    </a:cubicBezTo>
                    <a:cubicBezTo>
                      <a:pt x="16" y="22"/>
                      <a:pt x="19" y="18"/>
                      <a:pt x="14" y="17"/>
                    </a:cubicBezTo>
                    <a:cubicBezTo>
                      <a:pt x="12" y="21"/>
                      <a:pt x="12" y="24"/>
                      <a:pt x="1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 name="Freeform 49"/>
              <p:cNvSpPr>
                <a:spLocks noEditPoints="1"/>
              </p:cNvSpPr>
              <p:nvPr/>
            </p:nvSpPr>
            <p:spPr bwMode="auto">
              <a:xfrm>
                <a:off x="3488" y="2282"/>
                <a:ext cx="131" cy="108"/>
              </a:xfrm>
              <a:custGeom>
                <a:avLst/>
                <a:gdLst>
                  <a:gd name="T0" fmla="*/ 38 w 49"/>
                  <a:gd name="T1" fmla="*/ 40 h 40"/>
                  <a:gd name="T2" fmla="*/ 2 w 49"/>
                  <a:gd name="T3" fmla="*/ 30 h 40"/>
                  <a:gd name="T4" fmla="*/ 13 w 49"/>
                  <a:gd name="T5" fmla="*/ 0 h 40"/>
                  <a:gd name="T6" fmla="*/ 46 w 49"/>
                  <a:gd name="T7" fmla="*/ 3 h 40"/>
                  <a:gd name="T8" fmla="*/ 49 w 49"/>
                  <a:gd name="T9" fmla="*/ 6 h 40"/>
                  <a:gd name="T10" fmla="*/ 38 w 49"/>
                  <a:gd name="T11" fmla="*/ 40 h 40"/>
                  <a:gd name="T12" fmla="*/ 14 w 49"/>
                  <a:gd name="T13" fmla="*/ 24 h 40"/>
                  <a:gd name="T14" fmla="*/ 14 w 49"/>
                  <a:gd name="T15" fmla="*/ 24 h 40"/>
                  <a:gd name="T16" fmla="*/ 20 w 49"/>
                  <a:gd name="T17" fmla="*/ 9 h 40"/>
                  <a:gd name="T18" fmla="*/ 14 w 49"/>
                  <a:gd name="T19" fmla="*/ 24 h 40"/>
                  <a:gd name="T20" fmla="*/ 26 w 49"/>
                  <a:gd name="T21" fmla="*/ 25 h 40"/>
                  <a:gd name="T22" fmla="*/ 26 w 49"/>
                  <a:gd name="T23" fmla="*/ 25 h 40"/>
                  <a:gd name="T24" fmla="*/ 36 w 49"/>
                  <a:gd name="T25" fmla="*/ 23 h 40"/>
                  <a:gd name="T26" fmla="*/ 26 w 49"/>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40">
                    <a:moveTo>
                      <a:pt x="38" y="40"/>
                    </a:moveTo>
                    <a:cubicBezTo>
                      <a:pt x="30" y="29"/>
                      <a:pt x="14" y="31"/>
                      <a:pt x="2" y="30"/>
                    </a:cubicBezTo>
                    <a:cubicBezTo>
                      <a:pt x="0" y="19"/>
                      <a:pt x="10" y="10"/>
                      <a:pt x="13" y="0"/>
                    </a:cubicBezTo>
                    <a:cubicBezTo>
                      <a:pt x="24" y="1"/>
                      <a:pt x="38" y="9"/>
                      <a:pt x="46" y="3"/>
                    </a:cubicBezTo>
                    <a:cubicBezTo>
                      <a:pt x="49" y="4"/>
                      <a:pt x="49" y="5"/>
                      <a:pt x="49" y="6"/>
                    </a:cubicBezTo>
                    <a:cubicBezTo>
                      <a:pt x="44" y="19"/>
                      <a:pt x="46" y="31"/>
                      <a:pt x="38" y="40"/>
                    </a:cubicBezTo>
                    <a:close/>
                    <a:moveTo>
                      <a:pt x="14" y="24"/>
                    </a:moveTo>
                    <a:cubicBezTo>
                      <a:pt x="14" y="24"/>
                      <a:pt x="14" y="24"/>
                      <a:pt x="14" y="24"/>
                    </a:cubicBezTo>
                    <a:cubicBezTo>
                      <a:pt x="18" y="26"/>
                      <a:pt x="27" y="11"/>
                      <a:pt x="20" y="9"/>
                    </a:cubicBezTo>
                    <a:cubicBezTo>
                      <a:pt x="17" y="13"/>
                      <a:pt x="8" y="21"/>
                      <a:pt x="14" y="24"/>
                    </a:cubicBezTo>
                    <a:close/>
                    <a:moveTo>
                      <a:pt x="26" y="25"/>
                    </a:moveTo>
                    <a:cubicBezTo>
                      <a:pt x="26" y="25"/>
                      <a:pt x="26" y="25"/>
                      <a:pt x="26" y="25"/>
                    </a:cubicBezTo>
                    <a:cubicBezTo>
                      <a:pt x="31" y="27"/>
                      <a:pt x="35" y="29"/>
                      <a:pt x="36" y="23"/>
                    </a:cubicBezTo>
                    <a:cubicBezTo>
                      <a:pt x="32" y="22"/>
                      <a:pt x="28" y="22"/>
                      <a:pt x="26"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 name="Freeform 50"/>
              <p:cNvSpPr>
                <a:spLocks noEditPoints="1"/>
              </p:cNvSpPr>
              <p:nvPr/>
            </p:nvSpPr>
            <p:spPr bwMode="auto">
              <a:xfrm>
                <a:off x="3638" y="2331"/>
                <a:ext cx="137" cy="107"/>
              </a:xfrm>
              <a:custGeom>
                <a:avLst/>
                <a:gdLst>
                  <a:gd name="T0" fmla="*/ 51 w 51"/>
                  <a:gd name="T1" fmla="*/ 9 h 40"/>
                  <a:gd name="T2" fmla="*/ 33 w 51"/>
                  <a:gd name="T3" fmla="*/ 40 h 40"/>
                  <a:gd name="T4" fmla="*/ 6 w 51"/>
                  <a:gd name="T5" fmla="*/ 32 h 40"/>
                  <a:gd name="T6" fmla="*/ 13 w 51"/>
                  <a:gd name="T7" fmla="*/ 0 h 40"/>
                  <a:gd name="T8" fmla="*/ 51 w 51"/>
                  <a:gd name="T9" fmla="*/ 9 h 40"/>
                  <a:gd name="T10" fmla="*/ 13 w 51"/>
                  <a:gd name="T11" fmla="*/ 24 h 40"/>
                  <a:gd name="T12" fmla="*/ 13 w 51"/>
                  <a:gd name="T13" fmla="*/ 24 h 40"/>
                  <a:gd name="T14" fmla="*/ 22 w 51"/>
                  <a:gd name="T15" fmla="*/ 23 h 40"/>
                  <a:gd name="T16" fmla="*/ 24 w 51"/>
                  <a:gd name="T17" fmla="*/ 12 h 40"/>
                  <a:gd name="T18" fmla="*/ 13 w 51"/>
                  <a:gd name="T19"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0">
                    <a:moveTo>
                      <a:pt x="51" y="9"/>
                    </a:moveTo>
                    <a:cubicBezTo>
                      <a:pt x="42" y="18"/>
                      <a:pt x="44" y="34"/>
                      <a:pt x="33" y="40"/>
                    </a:cubicBezTo>
                    <a:cubicBezTo>
                      <a:pt x="29" y="32"/>
                      <a:pt x="14" y="28"/>
                      <a:pt x="6" y="32"/>
                    </a:cubicBezTo>
                    <a:cubicBezTo>
                      <a:pt x="0" y="25"/>
                      <a:pt x="10" y="5"/>
                      <a:pt x="13" y="0"/>
                    </a:cubicBezTo>
                    <a:cubicBezTo>
                      <a:pt x="23" y="3"/>
                      <a:pt x="36" y="2"/>
                      <a:pt x="51" y="9"/>
                    </a:cubicBezTo>
                    <a:close/>
                    <a:moveTo>
                      <a:pt x="13" y="24"/>
                    </a:moveTo>
                    <a:cubicBezTo>
                      <a:pt x="13" y="24"/>
                      <a:pt x="13" y="24"/>
                      <a:pt x="13" y="24"/>
                    </a:cubicBezTo>
                    <a:cubicBezTo>
                      <a:pt x="17" y="25"/>
                      <a:pt x="20" y="25"/>
                      <a:pt x="22" y="23"/>
                    </a:cubicBezTo>
                    <a:cubicBezTo>
                      <a:pt x="13" y="21"/>
                      <a:pt x="20" y="13"/>
                      <a:pt x="24" y="12"/>
                    </a:cubicBezTo>
                    <a:cubicBezTo>
                      <a:pt x="16" y="6"/>
                      <a:pt x="12" y="19"/>
                      <a:pt x="1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 name="Freeform 51"/>
              <p:cNvSpPr>
                <a:spLocks noEditPoints="1"/>
              </p:cNvSpPr>
              <p:nvPr/>
            </p:nvSpPr>
            <p:spPr bwMode="auto">
              <a:xfrm>
                <a:off x="3622" y="1750"/>
                <a:ext cx="519" cy="323"/>
              </a:xfrm>
              <a:custGeom>
                <a:avLst/>
                <a:gdLst>
                  <a:gd name="T0" fmla="*/ 115 w 193"/>
                  <a:gd name="T1" fmla="*/ 36 h 120"/>
                  <a:gd name="T2" fmla="*/ 173 w 193"/>
                  <a:gd name="T3" fmla="*/ 120 h 120"/>
                  <a:gd name="T4" fmla="*/ 0 w 193"/>
                  <a:gd name="T5" fmla="*/ 39 h 120"/>
                  <a:gd name="T6" fmla="*/ 146 w 193"/>
                  <a:gd name="T7" fmla="*/ 52 h 120"/>
                  <a:gd name="T8" fmla="*/ 129 w 193"/>
                  <a:gd name="T9" fmla="*/ 58 h 120"/>
                  <a:gd name="T10" fmla="*/ 146 w 193"/>
                  <a:gd name="T11" fmla="*/ 52 h 120"/>
                  <a:gd name="T12" fmla="*/ 105 w 193"/>
                  <a:gd name="T13" fmla="*/ 79 h 120"/>
                  <a:gd name="T14" fmla="*/ 105 w 193"/>
                  <a:gd name="T15" fmla="*/ 79 h 120"/>
                  <a:gd name="T16" fmla="*/ 37 w 193"/>
                  <a:gd name="T17" fmla="*/ 16 h 120"/>
                  <a:gd name="T18" fmla="*/ 37 w 193"/>
                  <a:gd name="T19" fmla="*/ 16 h 120"/>
                  <a:gd name="T20" fmla="*/ 93 w 193"/>
                  <a:gd name="T21" fmla="*/ 32 h 120"/>
                  <a:gd name="T22" fmla="*/ 114 w 193"/>
                  <a:gd name="T23" fmla="*/ 50 h 120"/>
                  <a:gd name="T24" fmla="*/ 121 w 193"/>
                  <a:gd name="T25" fmla="*/ 43 h 120"/>
                  <a:gd name="T26" fmla="*/ 168 w 193"/>
                  <a:gd name="T27" fmla="*/ 67 h 120"/>
                  <a:gd name="T28" fmla="*/ 170 w 193"/>
                  <a:gd name="T29" fmla="*/ 62 h 120"/>
                  <a:gd name="T30" fmla="*/ 147 w 193"/>
                  <a:gd name="T31" fmla="*/ 99 h 120"/>
                  <a:gd name="T32" fmla="*/ 184 w 193"/>
                  <a:gd name="T33" fmla="*/ 77 h 120"/>
                  <a:gd name="T34" fmla="*/ 147 w 193"/>
                  <a:gd name="T35" fmla="*/ 99 h 120"/>
                  <a:gd name="T36" fmla="*/ 12 w 193"/>
                  <a:gd name="T37" fmla="*/ 22 h 120"/>
                  <a:gd name="T38" fmla="*/ 12 w 193"/>
                  <a:gd name="T39" fmla="*/ 22 h 120"/>
                  <a:gd name="T40" fmla="*/ 15 w 193"/>
                  <a:gd name="T41" fmla="*/ 41 h 120"/>
                  <a:gd name="T42" fmla="*/ 15 w 193"/>
                  <a:gd name="T43" fmla="*/ 41 h 120"/>
                  <a:gd name="T44" fmla="*/ 52 w 193"/>
                  <a:gd name="T45" fmla="*/ 60 h 120"/>
                  <a:gd name="T46" fmla="*/ 52 w 193"/>
                  <a:gd name="T47" fmla="*/ 60 h 120"/>
                  <a:gd name="T48" fmla="*/ 140 w 193"/>
                  <a:gd name="T49" fmla="*/ 76 h 120"/>
                  <a:gd name="T50" fmla="*/ 140 w 193"/>
                  <a:gd name="T51" fmla="*/ 76 h 120"/>
                  <a:gd name="T52" fmla="*/ 54 w 193"/>
                  <a:gd name="T53" fmla="*/ 40 h 120"/>
                  <a:gd name="T54" fmla="*/ 54 w 193"/>
                  <a:gd name="T55" fmla="*/ 40 h 120"/>
                  <a:gd name="T56" fmla="*/ 62 w 193"/>
                  <a:gd name="T57" fmla="*/ 50 h 120"/>
                  <a:gd name="T58" fmla="*/ 62 w 193"/>
                  <a:gd name="T59" fmla="*/ 50 h 120"/>
                  <a:gd name="T60" fmla="*/ 67 w 193"/>
                  <a:gd name="T61" fmla="*/ 68 h 120"/>
                  <a:gd name="T62" fmla="*/ 67 w 193"/>
                  <a:gd name="T63" fmla="*/ 68 h 120"/>
                  <a:gd name="T64" fmla="*/ 75 w 193"/>
                  <a:gd name="T65" fmla="*/ 73 h 120"/>
                  <a:gd name="T66" fmla="*/ 75 w 193"/>
                  <a:gd name="T67" fmla="*/ 73 h 120"/>
                  <a:gd name="T68" fmla="*/ 112 w 193"/>
                  <a:gd name="T69" fmla="*/ 87 h 120"/>
                  <a:gd name="T70" fmla="*/ 112 w 193"/>
                  <a:gd name="T71" fmla="*/ 87 h 120"/>
                  <a:gd name="T72" fmla="*/ 135 w 193"/>
                  <a:gd name="T73" fmla="*/ 94 h 120"/>
                  <a:gd name="T74" fmla="*/ 135 w 193"/>
                  <a:gd name="T75" fmla="*/ 94 h 120"/>
                  <a:gd name="T76" fmla="*/ 159 w 193"/>
                  <a:gd name="T77" fmla="*/ 104 h 120"/>
                  <a:gd name="T78" fmla="*/ 159 w 193"/>
                  <a:gd name="T79" fmla="*/ 104 h 120"/>
                  <a:gd name="T80" fmla="*/ 62 w 193"/>
                  <a:gd name="T81" fmla="*/ 66 h 120"/>
                  <a:gd name="T82" fmla="*/ 62 w 193"/>
                  <a:gd name="T83" fmla="*/ 66 h 120"/>
                  <a:gd name="T84" fmla="*/ 126 w 193"/>
                  <a:gd name="T85" fmla="*/ 91 h 120"/>
                  <a:gd name="T86" fmla="*/ 126 w 193"/>
                  <a:gd name="T87" fmla="*/ 91 h 120"/>
                  <a:gd name="T88" fmla="*/ 41 w 193"/>
                  <a:gd name="T89" fmla="*/ 62 h 120"/>
                  <a:gd name="T90" fmla="*/ 48 w 193"/>
                  <a:gd name="T91" fmla="*/ 58 h 120"/>
                  <a:gd name="T92" fmla="*/ 41 w 193"/>
                  <a:gd name="T93" fmla="*/ 62 h 120"/>
                  <a:gd name="T94" fmla="*/ 134 w 193"/>
                  <a:gd name="T95" fmla="*/ 102 h 120"/>
                  <a:gd name="T96" fmla="*/ 140 w 193"/>
                  <a:gd name="T97" fmla="*/ 9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3" h="120">
                    <a:moveTo>
                      <a:pt x="29" y="0"/>
                    </a:moveTo>
                    <a:cubicBezTo>
                      <a:pt x="54" y="9"/>
                      <a:pt x="87" y="25"/>
                      <a:pt x="115" y="36"/>
                    </a:cubicBezTo>
                    <a:cubicBezTo>
                      <a:pt x="141" y="46"/>
                      <a:pt x="170" y="51"/>
                      <a:pt x="193" y="69"/>
                    </a:cubicBezTo>
                    <a:cubicBezTo>
                      <a:pt x="192" y="86"/>
                      <a:pt x="179" y="102"/>
                      <a:pt x="173" y="120"/>
                    </a:cubicBezTo>
                    <a:cubicBezTo>
                      <a:pt x="147" y="120"/>
                      <a:pt x="125" y="102"/>
                      <a:pt x="98" y="90"/>
                    </a:cubicBezTo>
                    <a:cubicBezTo>
                      <a:pt x="68" y="76"/>
                      <a:pt x="20" y="66"/>
                      <a:pt x="0" y="39"/>
                    </a:cubicBezTo>
                    <a:cubicBezTo>
                      <a:pt x="0" y="21"/>
                      <a:pt x="13" y="1"/>
                      <a:pt x="29" y="0"/>
                    </a:cubicBezTo>
                    <a:close/>
                    <a:moveTo>
                      <a:pt x="146" y="52"/>
                    </a:moveTo>
                    <a:cubicBezTo>
                      <a:pt x="146" y="52"/>
                      <a:pt x="146" y="52"/>
                      <a:pt x="146" y="52"/>
                    </a:cubicBezTo>
                    <a:cubicBezTo>
                      <a:pt x="137" y="47"/>
                      <a:pt x="133" y="53"/>
                      <a:pt x="129" y="58"/>
                    </a:cubicBezTo>
                    <a:cubicBezTo>
                      <a:pt x="115" y="60"/>
                      <a:pt x="102" y="66"/>
                      <a:pt x="90" y="75"/>
                    </a:cubicBezTo>
                    <a:cubicBezTo>
                      <a:pt x="112" y="74"/>
                      <a:pt x="128" y="63"/>
                      <a:pt x="146" y="52"/>
                    </a:cubicBezTo>
                    <a:close/>
                    <a:moveTo>
                      <a:pt x="105" y="79"/>
                    </a:moveTo>
                    <a:cubicBezTo>
                      <a:pt x="105" y="79"/>
                      <a:pt x="105" y="79"/>
                      <a:pt x="105" y="79"/>
                    </a:cubicBezTo>
                    <a:cubicBezTo>
                      <a:pt x="118" y="78"/>
                      <a:pt x="128" y="70"/>
                      <a:pt x="139" y="64"/>
                    </a:cubicBezTo>
                    <a:cubicBezTo>
                      <a:pt x="126" y="64"/>
                      <a:pt x="114" y="69"/>
                      <a:pt x="105" y="79"/>
                    </a:cubicBezTo>
                    <a:close/>
                    <a:moveTo>
                      <a:pt x="37" y="16"/>
                    </a:moveTo>
                    <a:cubicBezTo>
                      <a:pt x="37" y="16"/>
                      <a:pt x="37" y="16"/>
                      <a:pt x="37" y="16"/>
                    </a:cubicBezTo>
                    <a:cubicBezTo>
                      <a:pt x="46" y="17"/>
                      <a:pt x="69" y="32"/>
                      <a:pt x="76" y="25"/>
                    </a:cubicBezTo>
                    <a:cubicBezTo>
                      <a:pt x="63" y="22"/>
                      <a:pt x="45" y="7"/>
                      <a:pt x="37" y="16"/>
                    </a:cubicBezTo>
                    <a:close/>
                    <a:moveTo>
                      <a:pt x="93" y="32"/>
                    </a:moveTo>
                    <a:cubicBezTo>
                      <a:pt x="93" y="32"/>
                      <a:pt x="93" y="32"/>
                      <a:pt x="93" y="32"/>
                    </a:cubicBezTo>
                    <a:cubicBezTo>
                      <a:pt x="84" y="37"/>
                      <a:pt x="103" y="38"/>
                      <a:pt x="93" y="32"/>
                    </a:cubicBezTo>
                    <a:close/>
                    <a:moveTo>
                      <a:pt x="114" y="50"/>
                    </a:moveTo>
                    <a:cubicBezTo>
                      <a:pt x="114" y="50"/>
                      <a:pt x="114" y="50"/>
                      <a:pt x="114" y="50"/>
                    </a:cubicBezTo>
                    <a:cubicBezTo>
                      <a:pt x="117" y="48"/>
                      <a:pt x="128" y="48"/>
                      <a:pt x="121" y="43"/>
                    </a:cubicBezTo>
                    <a:cubicBezTo>
                      <a:pt x="120" y="46"/>
                      <a:pt x="111" y="47"/>
                      <a:pt x="114" y="50"/>
                    </a:cubicBezTo>
                    <a:close/>
                    <a:moveTo>
                      <a:pt x="168" y="67"/>
                    </a:moveTo>
                    <a:cubicBezTo>
                      <a:pt x="168" y="67"/>
                      <a:pt x="168" y="67"/>
                      <a:pt x="168" y="67"/>
                    </a:cubicBezTo>
                    <a:cubicBezTo>
                      <a:pt x="169" y="65"/>
                      <a:pt x="173" y="64"/>
                      <a:pt x="170" y="62"/>
                    </a:cubicBezTo>
                    <a:cubicBezTo>
                      <a:pt x="169" y="64"/>
                      <a:pt x="165" y="65"/>
                      <a:pt x="168" y="67"/>
                    </a:cubicBezTo>
                    <a:close/>
                    <a:moveTo>
                      <a:pt x="147" y="99"/>
                    </a:moveTo>
                    <a:cubicBezTo>
                      <a:pt x="147" y="99"/>
                      <a:pt x="147" y="99"/>
                      <a:pt x="147" y="99"/>
                    </a:cubicBezTo>
                    <a:cubicBezTo>
                      <a:pt x="161" y="95"/>
                      <a:pt x="172" y="86"/>
                      <a:pt x="184" y="77"/>
                    </a:cubicBezTo>
                    <a:cubicBezTo>
                      <a:pt x="183" y="72"/>
                      <a:pt x="181" y="68"/>
                      <a:pt x="174" y="66"/>
                    </a:cubicBezTo>
                    <a:cubicBezTo>
                      <a:pt x="182" y="85"/>
                      <a:pt x="154" y="83"/>
                      <a:pt x="147" y="99"/>
                    </a:cubicBezTo>
                    <a:close/>
                    <a:moveTo>
                      <a:pt x="12" y="22"/>
                    </a:moveTo>
                    <a:cubicBezTo>
                      <a:pt x="12" y="22"/>
                      <a:pt x="12" y="22"/>
                      <a:pt x="12" y="22"/>
                    </a:cubicBezTo>
                    <a:cubicBezTo>
                      <a:pt x="17" y="25"/>
                      <a:pt x="27" y="12"/>
                      <a:pt x="21" y="11"/>
                    </a:cubicBezTo>
                    <a:cubicBezTo>
                      <a:pt x="19" y="17"/>
                      <a:pt x="13" y="14"/>
                      <a:pt x="12" y="22"/>
                    </a:cubicBezTo>
                    <a:close/>
                    <a:moveTo>
                      <a:pt x="15" y="41"/>
                    </a:moveTo>
                    <a:cubicBezTo>
                      <a:pt x="15" y="41"/>
                      <a:pt x="15" y="41"/>
                      <a:pt x="15" y="41"/>
                    </a:cubicBezTo>
                    <a:cubicBezTo>
                      <a:pt x="24" y="35"/>
                      <a:pt x="34" y="34"/>
                      <a:pt x="41" y="25"/>
                    </a:cubicBezTo>
                    <a:cubicBezTo>
                      <a:pt x="35" y="22"/>
                      <a:pt x="14" y="30"/>
                      <a:pt x="15" y="41"/>
                    </a:cubicBezTo>
                    <a:close/>
                    <a:moveTo>
                      <a:pt x="52" y="60"/>
                    </a:moveTo>
                    <a:cubicBezTo>
                      <a:pt x="52" y="60"/>
                      <a:pt x="52" y="60"/>
                      <a:pt x="52" y="60"/>
                    </a:cubicBezTo>
                    <a:cubicBezTo>
                      <a:pt x="63" y="59"/>
                      <a:pt x="80" y="53"/>
                      <a:pt x="82" y="44"/>
                    </a:cubicBezTo>
                    <a:cubicBezTo>
                      <a:pt x="73" y="50"/>
                      <a:pt x="60" y="50"/>
                      <a:pt x="52" y="60"/>
                    </a:cubicBezTo>
                    <a:close/>
                    <a:moveTo>
                      <a:pt x="140" y="76"/>
                    </a:moveTo>
                    <a:cubicBezTo>
                      <a:pt x="140" y="76"/>
                      <a:pt x="140" y="76"/>
                      <a:pt x="140" y="76"/>
                    </a:cubicBezTo>
                    <a:cubicBezTo>
                      <a:pt x="145" y="78"/>
                      <a:pt x="149" y="76"/>
                      <a:pt x="150" y="70"/>
                    </a:cubicBezTo>
                    <a:cubicBezTo>
                      <a:pt x="145" y="68"/>
                      <a:pt x="143" y="72"/>
                      <a:pt x="140" y="76"/>
                    </a:cubicBezTo>
                    <a:close/>
                    <a:moveTo>
                      <a:pt x="54" y="40"/>
                    </a:moveTo>
                    <a:cubicBezTo>
                      <a:pt x="54" y="40"/>
                      <a:pt x="54" y="40"/>
                      <a:pt x="54" y="40"/>
                    </a:cubicBezTo>
                    <a:cubicBezTo>
                      <a:pt x="55" y="38"/>
                      <a:pt x="58" y="38"/>
                      <a:pt x="56" y="35"/>
                    </a:cubicBezTo>
                    <a:cubicBezTo>
                      <a:pt x="55" y="37"/>
                      <a:pt x="51" y="38"/>
                      <a:pt x="54" y="40"/>
                    </a:cubicBezTo>
                    <a:close/>
                    <a:moveTo>
                      <a:pt x="62" y="50"/>
                    </a:moveTo>
                    <a:cubicBezTo>
                      <a:pt x="62" y="50"/>
                      <a:pt x="62" y="50"/>
                      <a:pt x="62" y="50"/>
                    </a:cubicBezTo>
                    <a:cubicBezTo>
                      <a:pt x="64" y="46"/>
                      <a:pt x="79" y="46"/>
                      <a:pt x="71" y="41"/>
                    </a:cubicBezTo>
                    <a:cubicBezTo>
                      <a:pt x="71" y="48"/>
                      <a:pt x="57" y="42"/>
                      <a:pt x="62" y="50"/>
                    </a:cubicBezTo>
                    <a:close/>
                    <a:moveTo>
                      <a:pt x="67" y="68"/>
                    </a:moveTo>
                    <a:cubicBezTo>
                      <a:pt x="67" y="68"/>
                      <a:pt x="67" y="68"/>
                      <a:pt x="67" y="68"/>
                    </a:cubicBezTo>
                    <a:cubicBezTo>
                      <a:pt x="81" y="67"/>
                      <a:pt x="92" y="61"/>
                      <a:pt x="103" y="54"/>
                    </a:cubicBezTo>
                    <a:cubicBezTo>
                      <a:pt x="89" y="55"/>
                      <a:pt x="78" y="62"/>
                      <a:pt x="67" y="68"/>
                    </a:cubicBezTo>
                    <a:close/>
                    <a:moveTo>
                      <a:pt x="75" y="73"/>
                    </a:moveTo>
                    <a:cubicBezTo>
                      <a:pt x="75" y="73"/>
                      <a:pt x="75" y="73"/>
                      <a:pt x="75" y="73"/>
                    </a:cubicBezTo>
                    <a:cubicBezTo>
                      <a:pt x="88" y="73"/>
                      <a:pt x="106" y="66"/>
                      <a:pt x="110" y="56"/>
                    </a:cubicBezTo>
                    <a:cubicBezTo>
                      <a:pt x="98" y="61"/>
                      <a:pt x="85" y="64"/>
                      <a:pt x="75" y="73"/>
                    </a:cubicBezTo>
                    <a:close/>
                    <a:moveTo>
                      <a:pt x="112" y="87"/>
                    </a:moveTo>
                    <a:cubicBezTo>
                      <a:pt x="112" y="87"/>
                      <a:pt x="112" y="87"/>
                      <a:pt x="112" y="87"/>
                    </a:cubicBezTo>
                    <a:cubicBezTo>
                      <a:pt x="123" y="88"/>
                      <a:pt x="131" y="78"/>
                      <a:pt x="140" y="72"/>
                    </a:cubicBezTo>
                    <a:cubicBezTo>
                      <a:pt x="127" y="70"/>
                      <a:pt x="119" y="77"/>
                      <a:pt x="112" y="87"/>
                    </a:cubicBezTo>
                    <a:close/>
                    <a:moveTo>
                      <a:pt x="135" y="94"/>
                    </a:moveTo>
                    <a:cubicBezTo>
                      <a:pt x="135" y="94"/>
                      <a:pt x="135" y="94"/>
                      <a:pt x="135" y="94"/>
                    </a:cubicBezTo>
                    <a:cubicBezTo>
                      <a:pt x="145" y="97"/>
                      <a:pt x="157" y="87"/>
                      <a:pt x="157" y="79"/>
                    </a:cubicBezTo>
                    <a:cubicBezTo>
                      <a:pt x="150" y="85"/>
                      <a:pt x="140" y="84"/>
                      <a:pt x="135" y="94"/>
                    </a:cubicBezTo>
                    <a:close/>
                    <a:moveTo>
                      <a:pt x="159" y="104"/>
                    </a:moveTo>
                    <a:cubicBezTo>
                      <a:pt x="159" y="104"/>
                      <a:pt x="159" y="104"/>
                      <a:pt x="159" y="104"/>
                    </a:cubicBezTo>
                    <a:cubicBezTo>
                      <a:pt x="163" y="97"/>
                      <a:pt x="178" y="99"/>
                      <a:pt x="175" y="90"/>
                    </a:cubicBezTo>
                    <a:cubicBezTo>
                      <a:pt x="171" y="95"/>
                      <a:pt x="157" y="96"/>
                      <a:pt x="159" y="104"/>
                    </a:cubicBezTo>
                    <a:close/>
                    <a:moveTo>
                      <a:pt x="62" y="66"/>
                    </a:moveTo>
                    <a:cubicBezTo>
                      <a:pt x="62" y="66"/>
                      <a:pt x="62" y="66"/>
                      <a:pt x="62" y="66"/>
                    </a:cubicBezTo>
                    <a:cubicBezTo>
                      <a:pt x="67" y="62"/>
                      <a:pt x="80" y="61"/>
                      <a:pt x="78" y="54"/>
                    </a:cubicBezTo>
                    <a:cubicBezTo>
                      <a:pt x="75" y="60"/>
                      <a:pt x="60" y="57"/>
                      <a:pt x="62" y="66"/>
                    </a:cubicBezTo>
                    <a:close/>
                    <a:moveTo>
                      <a:pt x="126" y="91"/>
                    </a:moveTo>
                    <a:cubicBezTo>
                      <a:pt x="126" y="91"/>
                      <a:pt x="126" y="91"/>
                      <a:pt x="126" y="91"/>
                    </a:cubicBezTo>
                    <a:cubicBezTo>
                      <a:pt x="133" y="89"/>
                      <a:pt x="139" y="85"/>
                      <a:pt x="145" y="80"/>
                    </a:cubicBezTo>
                    <a:cubicBezTo>
                      <a:pt x="138" y="80"/>
                      <a:pt x="125" y="83"/>
                      <a:pt x="126" y="91"/>
                    </a:cubicBezTo>
                    <a:close/>
                    <a:moveTo>
                      <a:pt x="41" y="62"/>
                    </a:moveTo>
                    <a:cubicBezTo>
                      <a:pt x="41" y="62"/>
                      <a:pt x="41" y="62"/>
                      <a:pt x="41" y="62"/>
                    </a:cubicBezTo>
                    <a:cubicBezTo>
                      <a:pt x="42" y="62"/>
                      <a:pt x="44" y="62"/>
                      <a:pt x="45" y="63"/>
                    </a:cubicBezTo>
                    <a:cubicBezTo>
                      <a:pt x="46" y="61"/>
                      <a:pt x="48" y="61"/>
                      <a:pt x="48" y="58"/>
                    </a:cubicBezTo>
                    <a:cubicBezTo>
                      <a:pt x="47" y="58"/>
                      <a:pt x="46" y="57"/>
                      <a:pt x="45" y="57"/>
                    </a:cubicBezTo>
                    <a:cubicBezTo>
                      <a:pt x="44" y="59"/>
                      <a:pt x="42" y="59"/>
                      <a:pt x="41" y="62"/>
                    </a:cubicBezTo>
                    <a:close/>
                    <a:moveTo>
                      <a:pt x="134" y="102"/>
                    </a:moveTo>
                    <a:cubicBezTo>
                      <a:pt x="134" y="102"/>
                      <a:pt x="134" y="102"/>
                      <a:pt x="134" y="102"/>
                    </a:cubicBezTo>
                    <a:cubicBezTo>
                      <a:pt x="136" y="103"/>
                      <a:pt x="137" y="103"/>
                      <a:pt x="139" y="104"/>
                    </a:cubicBezTo>
                    <a:cubicBezTo>
                      <a:pt x="140" y="102"/>
                      <a:pt x="141" y="99"/>
                      <a:pt x="140" y="98"/>
                    </a:cubicBezTo>
                    <a:cubicBezTo>
                      <a:pt x="138" y="101"/>
                      <a:pt x="135" y="100"/>
                      <a:pt x="134" y="102"/>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7" name="Freeform 52"/>
              <p:cNvSpPr>
                <a:spLocks noEditPoints="1"/>
              </p:cNvSpPr>
              <p:nvPr/>
            </p:nvSpPr>
            <p:spPr bwMode="auto">
              <a:xfrm>
                <a:off x="3375" y="1600"/>
                <a:ext cx="925" cy="1120"/>
              </a:xfrm>
              <a:custGeom>
                <a:avLst/>
                <a:gdLst>
                  <a:gd name="T0" fmla="*/ 249 w 344"/>
                  <a:gd name="T1" fmla="*/ 344 h 417"/>
                  <a:gd name="T2" fmla="*/ 219 w 344"/>
                  <a:gd name="T3" fmla="*/ 417 h 417"/>
                  <a:gd name="T4" fmla="*/ 10 w 344"/>
                  <a:gd name="T5" fmla="*/ 333 h 417"/>
                  <a:gd name="T6" fmla="*/ 2 w 344"/>
                  <a:gd name="T7" fmla="*/ 302 h 417"/>
                  <a:gd name="T8" fmla="*/ 117 w 344"/>
                  <a:gd name="T9" fmla="*/ 0 h 417"/>
                  <a:gd name="T10" fmla="*/ 330 w 344"/>
                  <a:gd name="T11" fmla="*/ 78 h 417"/>
                  <a:gd name="T12" fmla="*/ 116 w 344"/>
                  <a:gd name="T13" fmla="*/ 12 h 417"/>
                  <a:gd name="T14" fmla="*/ 75 w 344"/>
                  <a:gd name="T15" fmla="*/ 107 h 417"/>
                  <a:gd name="T16" fmla="*/ 27 w 344"/>
                  <a:gd name="T17" fmla="*/ 249 h 417"/>
                  <a:gd name="T18" fmla="*/ 92 w 344"/>
                  <a:gd name="T19" fmla="*/ 335 h 417"/>
                  <a:gd name="T20" fmla="*/ 320 w 344"/>
                  <a:gd name="T21" fmla="*/ 82 h 417"/>
                  <a:gd name="T22" fmla="*/ 326 w 344"/>
                  <a:gd name="T23" fmla="*/ 105 h 417"/>
                  <a:gd name="T24" fmla="*/ 332 w 344"/>
                  <a:gd name="T25" fmla="*/ 99 h 417"/>
                  <a:gd name="T26" fmla="*/ 326 w 344"/>
                  <a:gd name="T27" fmla="*/ 105 h 417"/>
                  <a:gd name="T28" fmla="*/ 330 w 344"/>
                  <a:gd name="T29" fmla="*/ 114 h 417"/>
                  <a:gd name="T30" fmla="*/ 330 w 344"/>
                  <a:gd name="T31" fmla="*/ 114 h 417"/>
                  <a:gd name="T32" fmla="*/ 301 w 344"/>
                  <a:gd name="T33" fmla="*/ 167 h 417"/>
                  <a:gd name="T34" fmla="*/ 301 w 344"/>
                  <a:gd name="T35" fmla="*/ 167 h 417"/>
                  <a:gd name="T36" fmla="*/ 296 w 344"/>
                  <a:gd name="T37" fmla="*/ 186 h 417"/>
                  <a:gd name="T38" fmla="*/ 296 w 344"/>
                  <a:gd name="T39" fmla="*/ 186 h 417"/>
                  <a:gd name="T40" fmla="*/ 285 w 344"/>
                  <a:gd name="T41" fmla="*/ 213 h 417"/>
                  <a:gd name="T42" fmla="*/ 285 w 344"/>
                  <a:gd name="T43" fmla="*/ 213 h 417"/>
                  <a:gd name="T44" fmla="*/ 278 w 344"/>
                  <a:gd name="T45" fmla="*/ 237 h 417"/>
                  <a:gd name="T46" fmla="*/ 278 w 344"/>
                  <a:gd name="T47" fmla="*/ 237 h 417"/>
                  <a:gd name="T48" fmla="*/ 276 w 344"/>
                  <a:gd name="T49" fmla="*/ 250 h 417"/>
                  <a:gd name="T50" fmla="*/ 260 w 344"/>
                  <a:gd name="T51" fmla="*/ 262 h 417"/>
                  <a:gd name="T52" fmla="*/ 265 w 344"/>
                  <a:gd name="T53" fmla="*/ 252 h 417"/>
                  <a:gd name="T54" fmla="*/ 246 w 344"/>
                  <a:gd name="T55" fmla="*/ 311 h 417"/>
                  <a:gd name="T56" fmla="*/ 271 w 344"/>
                  <a:gd name="T57" fmla="*/ 274 h 417"/>
                  <a:gd name="T58" fmla="*/ 246 w 344"/>
                  <a:gd name="T59" fmla="*/ 311 h 417"/>
                  <a:gd name="T60" fmla="*/ 248 w 344"/>
                  <a:gd name="T61" fmla="*/ 296 h 417"/>
                  <a:gd name="T62" fmla="*/ 248 w 344"/>
                  <a:gd name="T63" fmla="*/ 296 h 417"/>
                  <a:gd name="T64" fmla="*/ 230 w 344"/>
                  <a:gd name="T65" fmla="*/ 341 h 417"/>
                  <a:gd name="T66" fmla="*/ 256 w 344"/>
                  <a:gd name="T67" fmla="*/ 307 h 417"/>
                  <a:gd name="T68" fmla="*/ 231 w 344"/>
                  <a:gd name="T69" fmla="*/ 329 h 417"/>
                  <a:gd name="T70" fmla="*/ 237 w 344"/>
                  <a:gd name="T71" fmla="*/ 319 h 417"/>
                  <a:gd name="T72" fmla="*/ 228 w 344"/>
                  <a:gd name="T73" fmla="*/ 364 h 417"/>
                  <a:gd name="T74" fmla="*/ 241 w 344"/>
                  <a:gd name="T75" fmla="*/ 341 h 417"/>
                  <a:gd name="T76" fmla="*/ 210 w 344"/>
                  <a:gd name="T77" fmla="*/ 383 h 417"/>
                  <a:gd name="T78" fmla="*/ 216 w 344"/>
                  <a:gd name="T79" fmla="*/ 394 h 417"/>
                  <a:gd name="T80" fmla="*/ 210 w 344"/>
                  <a:gd name="T81" fmla="*/ 383 h 417"/>
                  <a:gd name="T82" fmla="*/ 226 w 344"/>
                  <a:gd name="T83" fmla="*/ 378 h 417"/>
                  <a:gd name="T84" fmla="*/ 226 w 344"/>
                  <a:gd name="T85" fmla="*/ 378 h 417"/>
                  <a:gd name="T86" fmla="*/ 63 w 344"/>
                  <a:gd name="T87" fmla="*/ 338 h 417"/>
                  <a:gd name="T88" fmla="*/ 68 w 344"/>
                  <a:gd name="T89" fmla="*/ 335 h 417"/>
                  <a:gd name="T90" fmla="*/ 63 w 344"/>
                  <a:gd name="T91" fmla="*/ 338 h 417"/>
                  <a:gd name="T92" fmla="*/ 162 w 344"/>
                  <a:gd name="T93" fmla="*/ 383 h 417"/>
                  <a:gd name="T94" fmla="*/ 162 w 344"/>
                  <a:gd name="T95" fmla="*/ 383 h 417"/>
                  <a:gd name="T96" fmla="*/ 202 w 344"/>
                  <a:gd name="T97" fmla="*/ 404 h 417"/>
                  <a:gd name="T98" fmla="*/ 212 w 344"/>
                  <a:gd name="T99" fmla="*/ 402 h 417"/>
                  <a:gd name="T100" fmla="*/ 171 w 344"/>
                  <a:gd name="T101" fmla="*/ 394 h 417"/>
                  <a:gd name="T102" fmla="*/ 190 w 344"/>
                  <a:gd name="T103" fmla="*/ 39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4" h="417">
                    <a:moveTo>
                      <a:pt x="344" y="104"/>
                    </a:moveTo>
                    <a:cubicBezTo>
                      <a:pt x="313" y="169"/>
                      <a:pt x="285" y="265"/>
                      <a:pt x="249" y="344"/>
                    </a:cubicBezTo>
                    <a:cubicBezTo>
                      <a:pt x="245" y="354"/>
                      <a:pt x="240" y="362"/>
                      <a:pt x="237" y="372"/>
                    </a:cubicBezTo>
                    <a:cubicBezTo>
                      <a:pt x="231" y="387"/>
                      <a:pt x="229" y="406"/>
                      <a:pt x="219" y="417"/>
                    </a:cubicBezTo>
                    <a:cubicBezTo>
                      <a:pt x="194" y="410"/>
                      <a:pt x="167" y="399"/>
                      <a:pt x="140" y="388"/>
                    </a:cubicBezTo>
                    <a:cubicBezTo>
                      <a:pt x="99" y="371"/>
                      <a:pt x="53" y="345"/>
                      <a:pt x="10" y="333"/>
                    </a:cubicBezTo>
                    <a:cubicBezTo>
                      <a:pt x="3" y="330"/>
                      <a:pt x="10" y="321"/>
                      <a:pt x="7" y="316"/>
                    </a:cubicBezTo>
                    <a:cubicBezTo>
                      <a:pt x="7" y="311"/>
                      <a:pt x="0" y="303"/>
                      <a:pt x="2" y="302"/>
                    </a:cubicBezTo>
                    <a:cubicBezTo>
                      <a:pt x="10" y="274"/>
                      <a:pt x="18" y="250"/>
                      <a:pt x="30" y="216"/>
                    </a:cubicBezTo>
                    <a:cubicBezTo>
                      <a:pt x="55" y="143"/>
                      <a:pt x="72" y="52"/>
                      <a:pt x="117" y="0"/>
                    </a:cubicBezTo>
                    <a:cubicBezTo>
                      <a:pt x="139" y="9"/>
                      <a:pt x="164" y="16"/>
                      <a:pt x="188" y="24"/>
                    </a:cubicBezTo>
                    <a:cubicBezTo>
                      <a:pt x="243" y="42"/>
                      <a:pt x="289" y="68"/>
                      <a:pt x="330" y="78"/>
                    </a:cubicBezTo>
                    <a:cubicBezTo>
                      <a:pt x="337" y="86"/>
                      <a:pt x="336" y="97"/>
                      <a:pt x="344" y="104"/>
                    </a:cubicBezTo>
                    <a:close/>
                    <a:moveTo>
                      <a:pt x="116" y="12"/>
                    </a:moveTo>
                    <a:cubicBezTo>
                      <a:pt x="116" y="12"/>
                      <a:pt x="116" y="12"/>
                      <a:pt x="116" y="12"/>
                    </a:cubicBezTo>
                    <a:cubicBezTo>
                      <a:pt x="97" y="37"/>
                      <a:pt x="87" y="73"/>
                      <a:pt x="75" y="107"/>
                    </a:cubicBezTo>
                    <a:cubicBezTo>
                      <a:pt x="67" y="130"/>
                      <a:pt x="58" y="154"/>
                      <a:pt x="51" y="178"/>
                    </a:cubicBezTo>
                    <a:cubicBezTo>
                      <a:pt x="44" y="203"/>
                      <a:pt x="34" y="227"/>
                      <a:pt x="27" y="249"/>
                    </a:cubicBezTo>
                    <a:cubicBezTo>
                      <a:pt x="22" y="265"/>
                      <a:pt x="23" y="291"/>
                      <a:pt x="13" y="294"/>
                    </a:cubicBezTo>
                    <a:cubicBezTo>
                      <a:pt x="31" y="315"/>
                      <a:pt x="63" y="323"/>
                      <a:pt x="92" y="335"/>
                    </a:cubicBezTo>
                    <a:cubicBezTo>
                      <a:pt x="131" y="351"/>
                      <a:pt x="170" y="377"/>
                      <a:pt x="204" y="373"/>
                    </a:cubicBezTo>
                    <a:cubicBezTo>
                      <a:pt x="239" y="291"/>
                      <a:pt x="295" y="161"/>
                      <a:pt x="320" y="82"/>
                    </a:cubicBezTo>
                    <a:cubicBezTo>
                      <a:pt x="255" y="62"/>
                      <a:pt x="181" y="23"/>
                      <a:pt x="116" y="12"/>
                    </a:cubicBezTo>
                    <a:close/>
                    <a:moveTo>
                      <a:pt x="326" y="105"/>
                    </a:moveTo>
                    <a:cubicBezTo>
                      <a:pt x="326" y="105"/>
                      <a:pt x="326" y="105"/>
                      <a:pt x="326" y="105"/>
                    </a:cubicBezTo>
                    <a:cubicBezTo>
                      <a:pt x="327" y="102"/>
                      <a:pt x="330" y="101"/>
                      <a:pt x="332" y="99"/>
                    </a:cubicBezTo>
                    <a:cubicBezTo>
                      <a:pt x="330" y="98"/>
                      <a:pt x="330" y="96"/>
                      <a:pt x="327" y="95"/>
                    </a:cubicBezTo>
                    <a:cubicBezTo>
                      <a:pt x="327" y="98"/>
                      <a:pt x="322" y="103"/>
                      <a:pt x="326" y="105"/>
                    </a:cubicBezTo>
                    <a:close/>
                    <a:moveTo>
                      <a:pt x="330" y="114"/>
                    </a:moveTo>
                    <a:cubicBezTo>
                      <a:pt x="330" y="114"/>
                      <a:pt x="330" y="114"/>
                      <a:pt x="330" y="114"/>
                    </a:cubicBezTo>
                    <a:cubicBezTo>
                      <a:pt x="332" y="110"/>
                      <a:pt x="335" y="110"/>
                      <a:pt x="331" y="107"/>
                    </a:cubicBezTo>
                    <a:cubicBezTo>
                      <a:pt x="328" y="108"/>
                      <a:pt x="326" y="112"/>
                      <a:pt x="330" y="114"/>
                    </a:cubicBezTo>
                    <a:close/>
                    <a:moveTo>
                      <a:pt x="301" y="167"/>
                    </a:moveTo>
                    <a:cubicBezTo>
                      <a:pt x="301" y="167"/>
                      <a:pt x="301" y="167"/>
                      <a:pt x="301" y="167"/>
                    </a:cubicBezTo>
                    <a:cubicBezTo>
                      <a:pt x="306" y="158"/>
                      <a:pt x="320" y="152"/>
                      <a:pt x="319" y="140"/>
                    </a:cubicBezTo>
                    <a:cubicBezTo>
                      <a:pt x="314" y="148"/>
                      <a:pt x="301" y="157"/>
                      <a:pt x="301" y="167"/>
                    </a:cubicBezTo>
                    <a:close/>
                    <a:moveTo>
                      <a:pt x="296" y="186"/>
                    </a:moveTo>
                    <a:cubicBezTo>
                      <a:pt x="296" y="186"/>
                      <a:pt x="296" y="186"/>
                      <a:pt x="296" y="186"/>
                    </a:cubicBezTo>
                    <a:cubicBezTo>
                      <a:pt x="299" y="181"/>
                      <a:pt x="315" y="172"/>
                      <a:pt x="308" y="164"/>
                    </a:cubicBezTo>
                    <a:cubicBezTo>
                      <a:pt x="305" y="172"/>
                      <a:pt x="294" y="179"/>
                      <a:pt x="296" y="186"/>
                    </a:cubicBezTo>
                    <a:close/>
                    <a:moveTo>
                      <a:pt x="285" y="213"/>
                    </a:moveTo>
                    <a:cubicBezTo>
                      <a:pt x="285" y="213"/>
                      <a:pt x="285" y="213"/>
                      <a:pt x="285" y="213"/>
                    </a:cubicBezTo>
                    <a:cubicBezTo>
                      <a:pt x="290" y="207"/>
                      <a:pt x="302" y="200"/>
                      <a:pt x="300" y="189"/>
                    </a:cubicBezTo>
                    <a:cubicBezTo>
                      <a:pt x="296" y="196"/>
                      <a:pt x="283" y="203"/>
                      <a:pt x="285" y="213"/>
                    </a:cubicBezTo>
                    <a:close/>
                    <a:moveTo>
                      <a:pt x="278" y="237"/>
                    </a:moveTo>
                    <a:cubicBezTo>
                      <a:pt x="278" y="237"/>
                      <a:pt x="278" y="237"/>
                      <a:pt x="278" y="237"/>
                    </a:cubicBezTo>
                    <a:cubicBezTo>
                      <a:pt x="282" y="235"/>
                      <a:pt x="292" y="227"/>
                      <a:pt x="289" y="219"/>
                    </a:cubicBezTo>
                    <a:cubicBezTo>
                      <a:pt x="285" y="222"/>
                      <a:pt x="276" y="231"/>
                      <a:pt x="278" y="237"/>
                    </a:cubicBezTo>
                    <a:close/>
                    <a:moveTo>
                      <a:pt x="276" y="250"/>
                    </a:moveTo>
                    <a:cubicBezTo>
                      <a:pt x="276" y="250"/>
                      <a:pt x="276" y="250"/>
                      <a:pt x="276" y="250"/>
                    </a:cubicBezTo>
                    <a:cubicBezTo>
                      <a:pt x="269" y="261"/>
                      <a:pt x="286" y="238"/>
                      <a:pt x="276" y="250"/>
                    </a:cubicBezTo>
                    <a:close/>
                    <a:moveTo>
                      <a:pt x="260" y="262"/>
                    </a:moveTo>
                    <a:cubicBezTo>
                      <a:pt x="260" y="262"/>
                      <a:pt x="260" y="262"/>
                      <a:pt x="260" y="262"/>
                    </a:cubicBezTo>
                    <a:cubicBezTo>
                      <a:pt x="264" y="265"/>
                      <a:pt x="273" y="254"/>
                      <a:pt x="265" y="252"/>
                    </a:cubicBezTo>
                    <a:cubicBezTo>
                      <a:pt x="265" y="258"/>
                      <a:pt x="260" y="256"/>
                      <a:pt x="260" y="262"/>
                    </a:cubicBezTo>
                    <a:close/>
                    <a:moveTo>
                      <a:pt x="246" y="311"/>
                    </a:moveTo>
                    <a:cubicBezTo>
                      <a:pt x="246" y="311"/>
                      <a:pt x="246" y="311"/>
                      <a:pt x="246" y="311"/>
                    </a:cubicBezTo>
                    <a:cubicBezTo>
                      <a:pt x="253" y="296"/>
                      <a:pt x="265" y="293"/>
                      <a:pt x="271" y="274"/>
                    </a:cubicBezTo>
                    <a:cubicBezTo>
                      <a:pt x="271" y="273"/>
                      <a:pt x="270" y="272"/>
                      <a:pt x="268" y="271"/>
                    </a:cubicBezTo>
                    <a:cubicBezTo>
                      <a:pt x="262" y="284"/>
                      <a:pt x="247" y="297"/>
                      <a:pt x="246" y="311"/>
                    </a:cubicBezTo>
                    <a:close/>
                    <a:moveTo>
                      <a:pt x="248" y="296"/>
                    </a:moveTo>
                    <a:cubicBezTo>
                      <a:pt x="248" y="296"/>
                      <a:pt x="248" y="296"/>
                      <a:pt x="248" y="296"/>
                    </a:cubicBezTo>
                    <a:cubicBezTo>
                      <a:pt x="251" y="290"/>
                      <a:pt x="261" y="282"/>
                      <a:pt x="255" y="278"/>
                    </a:cubicBezTo>
                    <a:cubicBezTo>
                      <a:pt x="252" y="280"/>
                      <a:pt x="246" y="292"/>
                      <a:pt x="248" y="296"/>
                    </a:cubicBezTo>
                    <a:close/>
                    <a:moveTo>
                      <a:pt x="230" y="341"/>
                    </a:moveTo>
                    <a:cubicBezTo>
                      <a:pt x="230" y="341"/>
                      <a:pt x="230" y="341"/>
                      <a:pt x="230" y="341"/>
                    </a:cubicBezTo>
                    <a:cubicBezTo>
                      <a:pt x="240" y="341"/>
                      <a:pt x="242" y="323"/>
                      <a:pt x="252" y="323"/>
                    </a:cubicBezTo>
                    <a:cubicBezTo>
                      <a:pt x="250" y="318"/>
                      <a:pt x="259" y="313"/>
                      <a:pt x="256" y="307"/>
                    </a:cubicBezTo>
                    <a:cubicBezTo>
                      <a:pt x="247" y="317"/>
                      <a:pt x="239" y="330"/>
                      <a:pt x="230" y="341"/>
                    </a:cubicBezTo>
                    <a:close/>
                    <a:moveTo>
                      <a:pt x="231" y="329"/>
                    </a:moveTo>
                    <a:cubicBezTo>
                      <a:pt x="231" y="329"/>
                      <a:pt x="231" y="329"/>
                      <a:pt x="231" y="329"/>
                    </a:cubicBezTo>
                    <a:cubicBezTo>
                      <a:pt x="235" y="332"/>
                      <a:pt x="244" y="320"/>
                      <a:pt x="237" y="319"/>
                    </a:cubicBezTo>
                    <a:cubicBezTo>
                      <a:pt x="236" y="324"/>
                      <a:pt x="234" y="328"/>
                      <a:pt x="231" y="329"/>
                    </a:cubicBezTo>
                    <a:close/>
                    <a:moveTo>
                      <a:pt x="228" y="364"/>
                    </a:moveTo>
                    <a:cubicBezTo>
                      <a:pt x="228" y="364"/>
                      <a:pt x="228" y="364"/>
                      <a:pt x="228" y="364"/>
                    </a:cubicBezTo>
                    <a:cubicBezTo>
                      <a:pt x="236" y="368"/>
                      <a:pt x="241" y="346"/>
                      <a:pt x="241" y="341"/>
                    </a:cubicBezTo>
                    <a:cubicBezTo>
                      <a:pt x="236" y="347"/>
                      <a:pt x="231" y="353"/>
                      <a:pt x="228" y="364"/>
                    </a:cubicBezTo>
                    <a:close/>
                    <a:moveTo>
                      <a:pt x="210" y="383"/>
                    </a:moveTo>
                    <a:cubicBezTo>
                      <a:pt x="210" y="383"/>
                      <a:pt x="210" y="383"/>
                      <a:pt x="210" y="383"/>
                    </a:cubicBezTo>
                    <a:cubicBezTo>
                      <a:pt x="212" y="387"/>
                      <a:pt x="209" y="392"/>
                      <a:pt x="216" y="394"/>
                    </a:cubicBezTo>
                    <a:cubicBezTo>
                      <a:pt x="219" y="382"/>
                      <a:pt x="224" y="367"/>
                      <a:pt x="221" y="361"/>
                    </a:cubicBezTo>
                    <a:cubicBezTo>
                      <a:pt x="217" y="371"/>
                      <a:pt x="217" y="379"/>
                      <a:pt x="210" y="383"/>
                    </a:cubicBezTo>
                    <a:close/>
                    <a:moveTo>
                      <a:pt x="226" y="378"/>
                    </a:moveTo>
                    <a:cubicBezTo>
                      <a:pt x="226" y="378"/>
                      <a:pt x="226" y="378"/>
                      <a:pt x="226" y="378"/>
                    </a:cubicBezTo>
                    <a:cubicBezTo>
                      <a:pt x="226" y="378"/>
                      <a:pt x="226" y="379"/>
                      <a:pt x="226" y="379"/>
                    </a:cubicBezTo>
                    <a:cubicBezTo>
                      <a:pt x="214" y="386"/>
                      <a:pt x="235" y="379"/>
                      <a:pt x="226" y="378"/>
                    </a:cubicBezTo>
                    <a:close/>
                    <a:moveTo>
                      <a:pt x="63" y="338"/>
                    </a:moveTo>
                    <a:cubicBezTo>
                      <a:pt x="63" y="338"/>
                      <a:pt x="63" y="338"/>
                      <a:pt x="63" y="338"/>
                    </a:cubicBezTo>
                    <a:cubicBezTo>
                      <a:pt x="64" y="338"/>
                      <a:pt x="65" y="338"/>
                      <a:pt x="66" y="339"/>
                    </a:cubicBezTo>
                    <a:cubicBezTo>
                      <a:pt x="67" y="338"/>
                      <a:pt x="67" y="337"/>
                      <a:pt x="68" y="335"/>
                    </a:cubicBezTo>
                    <a:cubicBezTo>
                      <a:pt x="66" y="335"/>
                      <a:pt x="65" y="335"/>
                      <a:pt x="64" y="334"/>
                    </a:cubicBezTo>
                    <a:cubicBezTo>
                      <a:pt x="64" y="335"/>
                      <a:pt x="63" y="336"/>
                      <a:pt x="63" y="338"/>
                    </a:cubicBezTo>
                    <a:close/>
                    <a:moveTo>
                      <a:pt x="162" y="383"/>
                    </a:moveTo>
                    <a:cubicBezTo>
                      <a:pt x="162" y="383"/>
                      <a:pt x="162" y="383"/>
                      <a:pt x="162" y="383"/>
                    </a:cubicBezTo>
                    <a:cubicBezTo>
                      <a:pt x="168" y="384"/>
                      <a:pt x="176" y="391"/>
                      <a:pt x="178" y="383"/>
                    </a:cubicBezTo>
                    <a:cubicBezTo>
                      <a:pt x="173" y="384"/>
                      <a:pt x="165" y="377"/>
                      <a:pt x="162" y="383"/>
                    </a:cubicBezTo>
                    <a:close/>
                    <a:moveTo>
                      <a:pt x="202" y="404"/>
                    </a:moveTo>
                    <a:cubicBezTo>
                      <a:pt x="202" y="404"/>
                      <a:pt x="202" y="404"/>
                      <a:pt x="202" y="404"/>
                    </a:cubicBezTo>
                    <a:cubicBezTo>
                      <a:pt x="205" y="405"/>
                      <a:pt x="207" y="407"/>
                      <a:pt x="210" y="408"/>
                    </a:cubicBezTo>
                    <a:cubicBezTo>
                      <a:pt x="211" y="406"/>
                      <a:pt x="212" y="404"/>
                      <a:pt x="212" y="402"/>
                    </a:cubicBezTo>
                    <a:cubicBezTo>
                      <a:pt x="207" y="399"/>
                      <a:pt x="204" y="402"/>
                      <a:pt x="202" y="404"/>
                    </a:cubicBezTo>
                    <a:close/>
                    <a:moveTo>
                      <a:pt x="171" y="394"/>
                    </a:moveTo>
                    <a:cubicBezTo>
                      <a:pt x="171" y="394"/>
                      <a:pt x="171" y="394"/>
                      <a:pt x="171" y="394"/>
                    </a:cubicBezTo>
                    <a:cubicBezTo>
                      <a:pt x="178" y="397"/>
                      <a:pt x="186" y="402"/>
                      <a:pt x="190" y="398"/>
                    </a:cubicBezTo>
                    <a:cubicBezTo>
                      <a:pt x="185" y="393"/>
                      <a:pt x="176" y="390"/>
                      <a:pt x="171" y="394"/>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8" name="Freeform 53"/>
              <p:cNvSpPr/>
              <p:nvPr/>
            </p:nvSpPr>
            <p:spPr bwMode="auto">
              <a:xfrm>
                <a:off x="3743" y="2121"/>
                <a:ext cx="116" cy="107"/>
              </a:xfrm>
              <a:custGeom>
                <a:avLst/>
                <a:gdLst>
                  <a:gd name="T0" fmla="*/ 25 w 43"/>
                  <a:gd name="T1" fmla="*/ 40 h 40"/>
                  <a:gd name="T2" fmla="*/ 0 w 43"/>
                  <a:gd name="T3" fmla="*/ 28 h 40"/>
                  <a:gd name="T4" fmla="*/ 11 w 43"/>
                  <a:gd name="T5" fmla="*/ 0 h 40"/>
                  <a:gd name="T6" fmla="*/ 43 w 43"/>
                  <a:gd name="T7" fmla="*/ 4 h 40"/>
                  <a:gd name="T8" fmla="*/ 25 w 43"/>
                  <a:gd name="T9" fmla="*/ 40 h 40"/>
                </a:gdLst>
                <a:ahLst/>
                <a:cxnLst>
                  <a:cxn ang="0">
                    <a:pos x="T0" y="T1"/>
                  </a:cxn>
                  <a:cxn ang="0">
                    <a:pos x="T2" y="T3"/>
                  </a:cxn>
                  <a:cxn ang="0">
                    <a:pos x="T4" y="T5"/>
                  </a:cxn>
                  <a:cxn ang="0">
                    <a:pos x="T6" y="T7"/>
                  </a:cxn>
                  <a:cxn ang="0">
                    <a:pos x="T8" y="T9"/>
                  </a:cxn>
                </a:cxnLst>
                <a:rect l="0" t="0" r="r" b="b"/>
                <a:pathLst>
                  <a:path w="43" h="40">
                    <a:moveTo>
                      <a:pt x="25" y="40"/>
                    </a:moveTo>
                    <a:cubicBezTo>
                      <a:pt x="21" y="34"/>
                      <a:pt x="8" y="32"/>
                      <a:pt x="0" y="28"/>
                    </a:cubicBezTo>
                    <a:cubicBezTo>
                      <a:pt x="5" y="18"/>
                      <a:pt x="2" y="6"/>
                      <a:pt x="11" y="0"/>
                    </a:cubicBezTo>
                    <a:cubicBezTo>
                      <a:pt x="21" y="11"/>
                      <a:pt x="36" y="0"/>
                      <a:pt x="43" y="4"/>
                    </a:cubicBezTo>
                    <a:cubicBezTo>
                      <a:pt x="43" y="17"/>
                      <a:pt x="33" y="34"/>
                      <a:pt x="2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9" name="Freeform 54"/>
              <p:cNvSpPr>
                <a:spLocks noEditPoints="1"/>
              </p:cNvSpPr>
              <p:nvPr/>
            </p:nvSpPr>
            <p:spPr bwMode="auto">
              <a:xfrm>
                <a:off x="3692" y="2223"/>
                <a:ext cx="129" cy="108"/>
              </a:xfrm>
              <a:custGeom>
                <a:avLst/>
                <a:gdLst>
                  <a:gd name="T0" fmla="*/ 48 w 48"/>
                  <a:gd name="T1" fmla="*/ 11 h 40"/>
                  <a:gd name="T2" fmla="*/ 33 w 48"/>
                  <a:gd name="T3" fmla="*/ 40 h 40"/>
                  <a:gd name="T4" fmla="*/ 0 w 48"/>
                  <a:gd name="T5" fmla="*/ 31 h 40"/>
                  <a:gd name="T6" fmla="*/ 10 w 48"/>
                  <a:gd name="T7" fmla="*/ 0 h 40"/>
                  <a:gd name="T8" fmla="*/ 48 w 48"/>
                  <a:gd name="T9" fmla="*/ 11 h 40"/>
                  <a:gd name="T10" fmla="*/ 9 w 48"/>
                  <a:gd name="T11" fmla="*/ 24 h 40"/>
                  <a:gd name="T12" fmla="*/ 9 w 48"/>
                  <a:gd name="T13" fmla="*/ 24 h 40"/>
                  <a:gd name="T14" fmla="*/ 34 w 48"/>
                  <a:gd name="T15" fmla="*/ 26 h 40"/>
                  <a:gd name="T16" fmla="*/ 14 w 48"/>
                  <a:gd name="T17" fmla="*/ 18 h 40"/>
                  <a:gd name="T18" fmla="*/ 13 w 48"/>
                  <a:gd name="T19" fmla="*/ 14 h 40"/>
                  <a:gd name="T20" fmla="*/ 9 w 48"/>
                  <a:gd name="T21"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0">
                    <a:moveTo>
                      <a:pt x="48" y="11"/>
                    </a:moveTo>
                    <a:cubicBezTo>
                      <a:pt x="40" y="20"/>
                      <a:pt x="43" y="32"/>
                      <a:pt x="33" y="40"/>
                    </a:cubicBezTo>
                    <a:cubicBezTo>
                      <a:pt x="23" y="31"/>
                      <a:pt x="10" y="30"/>
                      <a:pt x="0" y="31"/>
                    </a:cubicBezTo>
                    <a:cubicBezTo>
                      <a:pt x="0" y="22"/>
                      <a:pt x="2" y="10"/>
                      <a:pt x="10" y="0"/>
                    </a:cubicBezTo>
                    <a:cubicBezTo>
                      <a:pt x="21" y="10"/>
                      <a:pt x="38" y="3"/>
                      <a:pt x="48" y="11"/>
                    </a:cubicBezTo>
                    <a:close/>
                    <a:moveTo>
                      <a:pt x="9" y="24"/>
                    </a:moveTo>
                    <a:cubicBezTo>
                      <a:pt x="9" y="24"/>
                      <a:pt x="9" y="24"/>
                      <a:pt x="9" y="24"/>
                    </a:cubicBezTo>
                    <a:cubicBezTo>
                      <a:pt x="18" y="25"/>
                      <a:pt x="28" y="30"/>
                      <a:pt x="34" y="26"/>
                    </a:cubicBezTo>
                    <a:cubicBezTo>
                      <a:pt x="25" y="23"/>
                      <a:pt x="16" y="25"/>
                      <a:pt x="14" y="18"/>
                    </a:cubicBezTo>
                    <a:cubicBezTo>
                      <a:pt x="13" y="16"/>
                      <a:pt x="17" y="10"/>
                      <a:pt x="13" y="14"/>
                    </a:cubicBezTo>
                    <a:cubicBezTo>
                      <a:pt x="12" y="17"/>
                      <a:pt x="10" y="21"/>
                      <a:pt x="9"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sp>
          <p:nvSpPr>
            <p:cNvPr id="54" name="矩形 53"/>
            <p:cNvSpPr/>
            <p:nvPr/>
          </p:nvSpPr>
          <p:spPr>
            <a:xfrm>
              <a:off x="5083605" y="4869129"/>
              <a:ext cx="1989315" cy="76910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900" dirty="0">
                  <a:solidFill>
                    <a:srgbClr val="3C3C3B"/>
                  </a:solidFill>
                  <a:latin typeface="迷你简准圆" pitchFamily="65" charset="-122"/>
                  <a:ea typeface="迷你简准圆" pitchFamily="65" charset="-122"/>
                </a:rPr>
                <a:t>Users can present on a projector or computer or print out a presentation</a:t>
              </a:r>
            </a:p>
          </p:txBody>
        </p:sp>
      </p:grpSp>
      <p:grpSp>
        <p:nvGrpSpPr>
          <p:cNvPr id="60" name="组合 59"/>
          <p:cNvGrpSpPr/>
          <p:nvPr/>
        </p:nvGrpSpPr>
        <p:grpSpPr>
          <a:xfrm>
            <a:off x="6060234" y="1513907"/>
            <a:ext cx="1742117" cy="1319116"/>
            <a:chOff x="8080312" y="2017484"/>
            <a:chExt cx="2322822" cy="1758821"/>
          </a:xfrm>
        </p:grpSpPr>
        <p:sp>
          <p:nvSpPr>
            <p:cNvPr id="4" name="Freeform 29"/>
            <p:cNvSpPr>
              <a:spLocks noEditPoints="1"/>
            </p:cNvSpPr>
            <p:nvPr/>
          </p:nvSpPr>
          <p:spPr bwMode="auto">
            <a:xfrm>
              <a:off x="8080312" y="2017484"/>
              <a:ext cx="2322822" cy="1758821"/>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chemeClr val="accent2"/>
            </a:solidFill>
            <a:ln w="9525">
              <a:noFill/>
              <a:round/>
            </a:ln>
          </p:spPr>
          <p:txBody>
            <a:bodyPr vert="horz" wrap="square" lIns="68580" tIns="34290" rIns="68580" bIns="34290" numCol="1" anchor="t" anchorCtr="0" compatLnSpc="1"/>
            <a:lstStyle/>
            <a:p>
              <a:endParaRPr lang="zh-CN" altLang="en-US" sz="1350"/>
            </a:p>
          </p:txBody>
        </p:sp>
        <p:sp>
          <p:nvSpPr>
            <p:cNvPr id="11" name="Freeform 9"/>
            <p:cNvSpPr>
              <a:spLocks noEditPoints="1"/>
            </p:cNvSpPr>
            <p:nvPr/>
          </p:nvSpPr>
          <p:spPr bwMode="auto">
            <a:xfrm>
              <a:off x="9008729" y="2299514"/>
              <a:ext cx="465989" cy="298689"/>
            </a:xfrm>
            <a:custGeom>
              <a:avLst/>
              <a:gdLst>
                <a:gd name="T0" fmla="*/ 237 w 396"/>
                <a:gd name="T1" fmla="*/ 52 h 253"/>
                <a:gd name="T2" fmla="*/ 343 w 396"/>
                <a:gd name="T3" fmla="*/ 40 h 253"/>
                <a:gd name="T4" fmla="*/ 374 w 396"/>
                <a:gd name="T5" fmla="*/ 50 h 253"/>
                <a:gd name="T6" fmla="*/ 389 w 396"/>
                <a:gd name="T7" fmla="*/ 79 h 253"/>
                <a:gd name="T8" fmla="*/ 313 w 396"/>
                <a:gd name="T9" fmla="*/ 65 h 253"/>
                <a:gd name="T10" fmla="*/ 319 w 396"/>
                <a:gd name="T11" fmla="*/ 106 h 253"/>
                <a:gd name="T12" fmla="*/ 270 w 396"/>
                <a:gd name="T13" fmla="*/ 197 h 253"/>
                <a:gd name="T14" fmla="*/ 149 w 396"/>
                <a:gd name="T15" fmla="*/ 253 h 253"/>
                <a:gd name="T16" fmla="*/ 3 w 396"/>
                <a:gd name="T17" fmla="*/ 93 h 253"/>
                <a:gd name="T18" fmla="*/ 128 w 396"/>
                <a:gd name="T19" fmla="*/ 18 h 253"/>
                <a:gd name="T20" fmla="*/ 237 w 396"/>
                <a:gd name="T21" fmla="*/ 181 h 253"/>
                <a:gd name="T22" fmla="*/ 217 w 396"/>
                <a:gd name="T23" fmla="*/ 175 h 253"/>
                <a:gd name="T24" fmla="*/ 201 w 396"/>
                <a:gd name="T25" fmla="*/ 188 h 253"/>
                <a:gd name="T26" fmla="*/ 176 w 396"/>
                <a:gd name="T27" fmla="*/ 206 h 253"/>
                <a:gd name="T28" fmla="*/ 196 w 396"/>
                <a:gd name="T29" fmla="*/ 194 h 253"/>
                <a:gd name="T30" fmla="*/ 217 w 396"/>
                <a:gd name="T31" fmla="*/ 184 h 253"/>
                <a:gd name="T32" fmla="*/ 220 w 396"/>
                <a:gd name="T33" fmla="*/ 182 h 253"/>
                <a:gd name="T34" fmla="*/ 239 w 396"/>
                <a:gd name="T35" fmla="*/ 175 h 253"/>
                <a:gd name="T36" fmla="*/ 170 w 396"/>
                <a:gd name="T37" fmla="*/ 15 h 253"/>
                <a:gd name="T38" fmla="*/ 154 w 396"/>
                <a:gd name="T39" fmla="*/ 182 h 253"/>
                <a:gd name="T40" fmla="*/ 272 w 396"/>
                <a:gd name="T41" fmla="*/ 87 h 253"/>
                <a:gd name="T42" fmla="*/ 193 w 396"/>
                <a:gd name="T43" fmla="*/ 103 h 253"/>
                <a:gd name="T44" fmla="*/ 228 w 396"/>
                <a:gd name="T45" fmla="*/ 58 h 253"/>
                <a:gd name="T46" fmla="*/ 337 w 396"/>
                <a:gd name="T47" fmla="*/ 47 h 253"/>
                <a:gd name="T48" fmla="*/ 260 w 396"/>
                <a:gd name="T49" fmla="*/ 58 h 253"/>
                <a:gd name="T50" fmla="*/ 260 w 396"/>
                <a:gd name="T51" fmla="*/ 58 h 253"/>
                <a:gd name="T52" fmla="*/ 372 w 396"/>
                <a:gd name="T53" fmla="*/ 56 h 253"/>
                <a:gd name="T54" fmla="*/ 307 w 396"/>
                <a:gd name="T55" fmla="*/ 59 h 253"/>
                <a:gd name="T56" fmla="*/ 369 w 396"/>
                <a:gd name="T57" fmla="*/ 71 h 253"/>
                <a:gd name="T58" fmla="*/ 369 w 396"/>
                <a:gd name="T59" fmla="*/ 71 h 253"/>
                <a:gd name="T60" fmla="*/ 187 w 396"/>
                <a:gd name="T61" fmla="*/ 99 h 253"/>
                <a:gd name="T62" fmla="*/ 281 w 396"/>
                <a:gd name="T63" fmla="*/ 132 h 253"/>
                <a:gd name="T64" fmla="*/ 281 w 396"/>
                <a:gd name="T65" fmla="*/ 132 h 253"/>
                <a:gd name="T66" fmla="*/ 99 w 396"/>
                <a:gd name="T67" fmla="*/ 211 h 253"/>
                <a:gd name="T68" fmla="*/ 55 w 396"/>
                <a:gd name="T69" fmla="*/ 132 h 253"/>
                <a:gd name="T70" fmla="*/ 254 w 396"/>
                <a:gd name="T71" fmla="*/ 144 h 253"/>
                <a:gd name="T72" fmla="*/ 226 w 396"/>
                <a:gd name="T73" fmla="*/ 156 h 253"/>
                <a:gd name="T74" fmla="*/ 236 w 396"/>
                <a:gd name="T75" fmla="*/ 150 h 253"/>
                <a:gd name="T76" fmla="*/ 254 w 396"/>
                <a:gd name="T77" fmla="*/ 170 h 253"/>
                <a:gd name="T78" fmla="*/ 246 w 396"/>
                <a:gd name="T79" fmla="*/ 167 h 253"/>
                <a:gd name="T80" fmla="*/ 246 w 396"/>
                <a:gd name="T81" fmla="*/ 167 h 253"/>
                <a:gd name="T82" fmla="*/ 225 w 396"/>
                <a:gd name="T83" fmla="*/ 187 h 253"/>
                <a:gd name="T84" fmla="*/ 179 w 396"/>
                <a:gd name="T85" fmla="*/ 190 h 253"/>
                <a:gd name="T86" fmla="*/ 179 w 396"/>
                <a:gd name="T87" fmla="*/ 188 h 253"/>
                <a:gd name="T88" fmla="*/ 236 w 396"/>
                <a:gd name="T89" fmla="*/ 190 h 253"/>
                <a:gd name="T90" fmla="*/ 236 w 396"/>
                <a:gd name="T91" fmla="*/ 190 h 253"/>
                <a:gd name="T92" fmla="*/ 166 w 396"/>
                <a:gd name="T93" fmla="*/ 197 h 253"/>
                <a:gd name="T94" fmla="*/ 163 w 396"/>
                <a:gd name="T95" fmla="*/ 210 h 253"/>
                <a:gd name="T96" fmla="*/ 231 w 396"/>
                <a:gd name="T97" fmla="*/ 191 h 253"/>
                <a:gd name="T98" fmla="*/ 223 w 396"/>
                <a:gd name="T99" fmla="*/ 197 h 253"/>
                <a:gd name="T100" fmla="*/ 223 w 396"/>
                <a:gd name="T101" fmla="*/ 194 h 253"/>
                <a:gd name="T102" fmla="*/ 201 w 396"/>
                <a:gd name="T103" fmla="*/ 203 h 253"/>
                <a:gd name="T104" fmla="*/ 201 w 396"/>
                <a:gd name="T105" fmla="*/ 211 h 253"/>
                <a:gd name="T106" fmla="*/ 210 w 396"/>
                <a:gd name="T107" fmla="*/ 206 h 253"/>
                <a:gd name="T108" fmla="*/ 192 w 396"/>
                <a:gd name="T109" fmla="*/ 217 h 253"/>
                <a:gd name="T110" fmla="*/ 192 w 396"/>
                <a:gd name="T111" fmla="*/ 217 h 253"/>
                <a:gd name="T112" fmla="*/ 233 w 396"/>
                <a:gd name="T113" fmla="*/ 210 h 253"/>
                <a:gd name="T114" fmla="*/ 163 w 396"/>
                <a:gd name="T115" fmla="*/ 2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6" h="253">
                  <a:moveTo>
                    <a:pt x="175" y="0"/>
                  </a:moveTo>
                  <a:cubicBezTo>
                    <a:pt x="180" y="0"/>
                    <a:pt x="177" y="7"/>
                    <a:pt x="179" y="9"/>
                  </a:cubicBezTo>
                  <a:cubicBezTo>
                    <a:pt x="200" y="22"/>
                    <a:pt x="217" y="38"/>
                    <a:pt x="237" y="52"/>
                  </a:cubicBezTo>
                  <a:cubicBezTo>
                    <a:pt x="250" y="53"/>
                    <a:pt x="261" y="48"/>
                    <a:pt x="273" y="49"/>
                  </a:cubicBezTo>
                  <a:cubicBezTo>
                    <a:pt x="284" y="49"/>
                    <a:pt x="295" y="53"/>
                    <a:pt x="305" y="52"/>
                  </a:cubicBezTo>
                  <a:cubicBezTo>
                    <a:pt x="319" y="50"/>
                    <a:pt x="330" y="41"/>
                    <a:pt x="343" y="40"/>
                  </a:cubicBezTo>
                  <a:cubicBezTo>
                    <a:pt x="356" y="38"/>
                    <a:pt x="374" y="38"/>
                    <a:pt x="386" y="40"/>
                  </a:cubicBezTo>
                  <a:cubicBezTo>
                    <a:pt x="390" y="40"/>
                    <a:pt x="395" y="40"/>
                    <a:pt x="396" y="44"/>
                  </a:cubicBezTo>
                  <a:cubicBezTo>
                    <a:pt x="396" y="53"/>
                    <a:pt x="379" y="46"/>
                    <a:pt x="374" y="50"/>
                  </a:cubicBezTo>
                  <a:cubicBezTo>
                    <a:pt x="375" y="56"/>
                    <a:pt x="389" y="51"/>
                    <a:pt x="389" y="59"/>
                  </a:cubicBezTo>
                  <a:cubicBezTo>
                    <a:pt x="385" y="64"/>
                    <a:pt x="373" y="62"/>
                    <a:pt x="364" y="62"/>
                  </a:cubicBezTo>
                  <a:cubicBezTo>
                    <a:pt x="366" y="74"/>
                    <a:pt x="390" y="64"/>
                    <a:pt x="389" y="79"/>
                  </a:cubicBezTo>
                  <a:cubicBezTo>
                    <a:pt x="381" y="85"/>
                    <a:pt x="366" y="76"/>
                    <a:pt x="355" y="74"/>
                  </a:cubicBezTo>
                  <a:cubicBezTo>
                    <a:pt x="359" y="82"/>
                    <a:pt x="380" y="81"/>
                    <a:pt x="377" y="91"/>
                  </a:cubicBezTo>
                  <a:cubicBezTo>
                    <a:pt x="352" y="91"/>
                    <a:pt x="329" y="78"/>
                    <a:pt x="313" y="65"/>
                  </a:cubicBezTo>
                  <a:cubicBezTo>
                    <a:pt x="295" y="65"/>
                    <a:pt x="281" y="68"/>
                    <a:pt x="263" y="67"/>
                  </a:cubicBezTo>
                  <a:cubicBezTo>
                    <a:pt x="268" y="77"/>
                    <a:pt x="279" y="84"/>
                    <a:pt x="289" y="90"/>
                  </a:cubicBezTo>
                  <a:cubicBezTo>
                    <a:pt x="298" y="96"/>
                    <a:pt x="309" y="101"/>
                    <a:pt x="319" y="106"/>
                  </a:cubicBezTo>
                  <a:cubicBezTo>
                    <a:pt x="320" y="113"/>
                    <a:pt x="323" y="121"/>
                    <a:pt x="320" y="126"/>
                  </a:cubicBezTo>
                  <a:cubicBezTo>
                    <a:pt x="303" y="130"/>
                    <a:pt x="291" y="139"/>
                    <a:pt x="275" y="144"/>
                  </a:cubicBezTo>
                  <a:cubicBezTo>
                    <a:pt x="273" y="161"/>
                    <a:pt x="273" y="181"/>
                    <a:pt x="270" y="197"/>
                  </a:cubicBezTo>
                  <a:cubicBezTo>
                    <a:pt x="245" y="215"/>
                    <a:pt x="211" y="222"/>
                    <a:pt x="187" y="241"/>
                  </a:cubicBezTo>
                  <a:cubicBezTo>
                    <a:pt x="177" y="241"/>
                    <a:pt x="172" y="247"/>
                    <a:pt x="166" y="250"/>
                  </a:cubicBezTo>
                  <a:cubicBezTo>
                    <a:pt x="156" y="249"/>
                    <a:pt x="155" y="250"/>
                    <a:pt x="149" y="253"/>
                  </a:cubicBezTo>
                  <a:cubicBezTo>
                    <a:pt x="105" y="234"/>
                    <a:pt x="74" y="201"/>
                    <a:pt x="41" y="170"/>
                  </a:cubicBezTo>
                  <a:cubicBezTo>
                    <a:pt x="44" y="157"/>
                    <a:pt x="38" y="136"/>
                    <a:pt x="43" y="121"/>
                  </a:cubicBezTo>
                  <a:cubicBezTo>
                    <a:pt x="30" y="111"/>
                    <a:pt x="19" y="100"/>
                    <a:pt x="3" y="93"/>
                  </a:cubicBezTo>
                  <a:cubicBezTo>
                    <a:pt x="0" y="87"/>
                    <a:pt x="3" y="80"/>
                    <a:pt x="5" y="74"/>
                  </a:cubicBezTo>
                  <a:cubicBezTo>
                    <a:pt x="20" y="71"/>
                    <a:pt x="34" y="63"/>
                    <a:pt x="47" y="56"/>
                  </a:cubicBezTo>
                  <a:cubicBezTo>
                    <a:pt x="74" y="43"/>
                    <a:pt x="99" y="31"/>
                    <a:pt x="128" y="18"/>
                  </a:cubicBezTo>
                  <a:cubicBezTo>
                    <a:pt x="143" y="11"/>
                    <a:pt x="157" y="5"/>
                    <a:pt x="175" y="0"/>
                  </a:cubicBezTo>
                  <a:close/>
                  <a:moveTo>
                    <a:pt x="237" y="181"/>
                  </a:moveTo>
                  <a:cubicBezTo>
                    <a:pt x="237" y="181"/>
                    <a:pt x="237" y="181"/>
                    <a:pt x="237" y="181"/>
                  </a:cubicBezTo>
                  <a:cubicBezTo>
                    <a:pt x="246" y="179"/>
                    <a:pt x="235" y="174"/>
                    <a:pt x="242" y="169"/>
                  </a:cubicBezTo>
                  <a:cubicBezTo>
                    <a:pt x="234" y="170"/>
                    <a:pt x="238" y="175"/>
                    <a:pt x="231" y="170"/>
                  </a:cubicBezTo>
                  <a:cubicBezTo>
                    <a:pt x="228" y="174"/>
                    <a:pt x="223" y="178"/>
                    <a:pt x="217" y="175"/>
                  </a:cubicBezTo>
                  <a:cubicBezTo>
                    <a:pt x="216" y="177"/>
                    <a:pt x="217" y="181"/>
                    <a:pt x="214" y="182"/>
                  </a:cubicBezTo>
                  <a:cubicBezTo>
                    <a:pt x="213" y="176"/>
                    <a:pt x="208" y="187"/>
                    <a:pt x="202" y="182"/>
                  </a:cubicBezTo>
                  <a:cubicBezTo>
                    <a:pt x="202" y="184"/>
                    <a:pt x="200" y="185"/>
                    <a:pt x="201" y="188"/>
                  </a:cubicBezTo>
                  <a:cubicBezTo>
                    <a:pt x="195" y="188"/>
                    <a:pt x="191" y="191"/>
                    <a:pt x="187" y="196"/>
                  </a:cubicBezTo>
                  <a:cubicBezTo>
                    <a:pt x="185" y="190"/>
                    <a:pt x="180" y="203"/>
                    <a:pt x="181" y="193"/>
                  </a:cubicBezTo>
                  <a:cubicBezTo>
                    <a:pt x="172" y="194"/>
                    <a:pt x="180" y="201"/>
                    <a:pt x="176" y="206"/>
                  </a:cubicBezTo>
                  <a:cubicBezTo>
                    <a:pt x="183" y="206"/>
                    <a:pt x="188" y="200"/>
                    <a:pt x="189" y="197"/>
                  </a:cubicBezTo>
                  <a:cubicBezTo>
                    <a:pt x="189" y="199"/>
                    <a:pt x="190" y="200"/>
                    <a:pt x="192" y="200"/>
                  </a:cubicBezTo>
                  <a:cubicBezTo>
                    <a:pt x="193" y="198"/>
                    <a:pt x="193" y="195"/>
                    <a:pt x="196" y="194"/>
                  </a:cubicBezTo>
                  <a:cubicBezTo>
                    <a:pt x="196" y="196"/>
                    <a:pt x="196" y="197"/>
                    <a:pt x="196" y="199"/>
                  </a:cubicBezTo>
                  <a:cubicBezTo>
                    <a:pt x="201" y="198"/>
                    <a:pt x="199" y="198"/>
                    <a:pt x="204" y="199"/>
                  </a:cubicBezTo>
                  <a:cubicBezTo>
                    <a:pt x="205" y="191"/>
                    <a:pt x="208" y="184"/>
                    <a:pt x="217" y="184"/>
                  </a:cubicBezTo>
                  <a:cubicBezTo>
                    <a:pt x="214" y="191"/>
                    <a:pt x="219" y="198"/>
                    <a:pt x="214" y="205"/>
                  </a:cubicBezTo>
                  <a:cubicBezTo>
                    <a:pt x="219" y="205"/>
                    <a:pt x="222" y="203"/>
                    <a:pt x="222" y="199"/>
                  </a:cubicBezTo>
                  <a:cubicBezTo>
                    <a:pt x="215" y="197"/>
                    <a:pt x="226" y="188"/>
                    <a:pt x="220" y="182"/>
                  </a:cubicBezTo>
                  <a:cubicBezTo>
                    <a:pt x="225" y="181"/>
                    <a:pt x="226" y="176"/>
                    <a:pt x="231" y="176"/>
                  </a:cubicBezTo>
                  <a:cubicBezTo>
                    <a:pt x="232" y="180"/>
                    <a:pt x="228" y="179"/>
                    <a:pt x="229" y="184"/>
                  </a:cubicBezTo>
                  <a:cubicBezTo>
                    <a:pt x="239" y="184"/>
                    <a:pt x="228" y="172"/>
                    <a:pt x="239" y="175"/>
                  </a:cubicBezTo>
                  <a:cubicBezTo>
                    <a:pt x="239" y="177"/>
                    <a:pt x="237" y="178"/>
                    <a:pt x="237" y="181"/>
                  </a:cubicBezTo>
                  <a:close/>
                  <a:moveTo>
                    <a:pt x="170" y="15"/>
                  </a:moveTo>
                  <a:cubicBezTo>
                    <a:pt x="170" y="15"/>
                    <a:pt x="170" y="15"/>
                    <a:pt x="170" y="15"/>
                  </a:cubicBezTo>
                  <a:cubicBezTo>
                    <a:pt x="121" y="39"/>
                    <a:pt x="65" y="56"/>
                    <a:pt x="22" y="85"/>
                  </a:cubicBezTo>
                  <a:cubicBezTo>
                    <a:pt x="53" y="111"/>
                    <a:pt x="89" y="134"/>
                    <a:pt x="120" y="158"/>
                  </a:cubicBezTo>
                  <a:cubicBezTo>
                    <a:pt x="131" y="166"/>
                    <a:pt x="145" y="171"/>
                    <a:pt x="154" y="182"/>
                  </a:cubicBezTo>
                  <a:cubicBezTo>
                    <a:pt x="188" y="162"/>
                    <a:pt x="228" y="143"/>
                    <a:pt x="264" y="128"/>
                  </a:cubicBezTo>
                  <a:cubicBezTo>
                    <a:pt x="277" y="122"/>
                    <a:pt x="293" y="120"/>
                    <a:pt x="302" y="109"/>
                  </a:cubicBezTo>
                  <a:cubicBezTo>
                    <a:pt x="294" y="102"/>
                    <a:pt x="283" y="95"/>
                    <a:pt x="272" y="87"/>
                  </a:cubicBezTo>
                  <a:cubicBezTo>
                    <a:pt x="263" y="80"/>
                    <a:pt x="249" y="66"/>
                    <a:pt x="240" y="65"/>
                  </a:cubicBezTo>
                  <a:cubicBezTo>
                    <a:pt x="221" y="63"/>
                    <a:pt x="211" y="85"/>
                    <a:pt x="192" y="90"/>
                  </a:cubicBezTo>
                  <a:cubicBezTo>
                    <a:pt x="190" y="97"/>
                    <a:pt x="197" y="97"/>
                    <a:pt x="193" y="103"/>
                  </a:cubicBezTo>
                  <a:cubicBezTo>
                    <a:pt x="180" y="116"/>
                    <a:pt x="144" y="98"/>
                    <a:pt x="167" y="84"/>
                  </a:cubicBezTo>
                  <a:cubicBezTo>
                    <a:pt x="172" y="83"/>
                    <a:pt x="173" y="88"/>
                    <a:pt x="176" y="85"/>
                  </a:cubicBezTo>
                  <a:cubicBezTo>
                    <a:pt x="191" y="74"/>
                    <a:pt x="209" y="65"/>
                    <a:pt x="228" y="58"/>
                  </a:cubicBezTo>
                  <a:cubicBezTo>
                    <a:pt x="212" y="41"/>
                    <a:pt x="191" y="28"/>
                    <a:pt x="170" y="15"/>
                  </a:cubicBezTo>
                  <a:close/>
                  <a:moveTo>
                    <a:pt x="337" y="47"/>
                  </a:moveTo>
                  <a:cubicBezTo>
                    <a:pt x="337" y="47"/>
                    <a:pt x="337" y="47"/>
                    <a:pt x="337" y="47"/>
                  </a:cubicBezTo>
                  <a:cubicBezTo>
                    <a:pt x="346" y="47"/>
                    <a:pt x="354" y="47"/>
                    <a:pt x="360" y="44"/>
                  </a:cubicBezTo>
                  <a:cubicBezTo>
                    <a:pt x="352" y="41"/>
                    <a:pt x="345" y="43"/>
                    <a:pt x="337" y="47"/>
                  </a:cubicBezTo>
                  <a:close/>
                  <a:moveTo>
                    <a:pt x="260" y="58"/>
                  </a:moveTo>
                  <a:cubicBezTo>
                    <a:pt x="260" y="58"/>
                    <a:pt x="260" y="58"/>
                    <a:pt x="260" y="58"/>
                  </a:cubicBezTo>
                  <a:cubicBezTo>
                    <a:pt x="264" y="58"/>
                    <a:pt x="266" y="57"/>
                    <a:pt x="267" y="55"/>
                  </a:cubicBezTo>
                  <a:cubicBezTo>
                    <a:pt x="265" y="55"/>
                    <a:pt x="258" y="53"/>
                    <a:pt x="260" y="58"/>
                  </a:cubicBezTo>
                  <a:close/>
                  <a:moveTo>
                    <a:pt x="340" y="59"/>
                  </a:moveTo>
                  <a:cubicBezTo>
                    <a:pt x="340" y="59"/>
                    <a:pt x="340" y="59"/>
                    <a:pt x="340" y="59"/>
                  </a:cubicBezTo>
                  <a:cubicBezTo>
                    <a:pt x="351" y="60"/>
                    <a:pt x="365" y="62"/>
                    <a:pt x="372" y="56"/>
                  </a:cubicBezTo>
                  <a:cubicBezTo>
                    <a:pt x="364" y="54"/>
                    <a:pt x="345" y="52"/>
                    <a:pt x="340" y="59"/>
                  </a:cubicBezTo>
                  <a:close/>
                  <a:moveTo>
                    <a:pt x="307" y="59"/>
                  </a:moveTo>
                  <a:cubicBezTo>
                    <a:pt x="307" y="59"/>
                    <a:pt x="307" y="59"/>
                    <a:pt x="307" y="59"/>
                  </a:cubicBezTo>
                  <a:cubicBezTo>
                    <a:pt x="305" y="58"/>
                    <a:pt x="303" y="57"/>
                    <a:pt x="299" y="58"/>
                  </a:cubicBezTo>
                  <a:cubicBezTo>
                    <a:pt x="297" y="62"/>
                    <a:pt x="307" y="62"/>
                    <a:pt x="307" y="59"/>
                  </a:cubicBezTo>
                  <a:close/>
                  <a:moveTo>
                    <a:pt x="369" y="71"/>
                  </a:moveTo>
                  <a:cubicBezTo>
                    <a:pt x="369" y="71"/>
                    <a:pt x="369" y="71"/>
                    <a:pt x="369" y="71"/>
                  </a:cubicBezTo>
                  <a:cubicBezTo>
                    <a:pt x="359" y="69"/>
                    <a:pt x="352" y="63"/>
                    <a:pt x="337" y="64"/>
                  </a:cubicBezTo>
                  <a:cubicBezTo>
                    <a:pt x="343" y="70"/>
                    <a:pt x="360" y="73"/>
                    <a:pt x="369" y="71"/>
                  </a:cubicBezTo>
                  <a:close/>
                  <a:moveTo>
                    <a:pt x="178" y="102"/>
                  </a:moveTo>
                  <a:cubicBezTo>
                    <a:pt x="178" y="102"/>
                    <a:pt x="178" y="102"/>
                    <a:pt x="178" y="102"/>
                  </a:cubicBezTo>
                  <a:cubicBezTo>
                    <a:pt x="182" y="102"/>
                    <a:pt x="187" y="103"/>
                    <a:pt x="187" y="99"/>
                  </a:cubicBezTo>
                  <a:cubicBezTo>
                    <a:pt x="186" y="98"/>
                    <a:pt x="185" y="97"/>
                    <a:pt x="185" y="96"/>
                  </a:cubicBezTo>
                  <a:cubicBezTo>
                    <a:pt x="181" y="96"/>
                    <a:pt x="177" y="96"/>
                    <a:pt x="178" y="102"/>
                  </a:cubicBezTo>
                  <a:close/>
                  <a:moveTo>
                    <a:pt x="281" y="132"/>
                  </a:moveTo>
                  <a:cubicBezTo>
                    <a:pt x="281" y="132"/>
                    <a:pt x="281" y="132"/>
                    <a:pt x="281" y="132"/>
                  </a:cubicBezTo>
                  <a:cubicBezTo>
                    <a:pt x="284" y="132"/>
                    <a:pt x="286" y="131"/>
                    <a:pt x="287" y="129"/>
                  </a:cubicBezTo>
                  <a:cubicBezTo>
                    <a:pt x="284" y="129"/>
                    <a:pt x="281" y="129"/>
                    <a:pt x="281" y="132"/>
                  </a:cubicBezTo>
                  <a:close/>
                  <a:moveTo>
                    <a:pt x="52" y="165"/>
                  </a:moveTo>
                  <a:cubicBezTo>
                    <a:pt x="52" y="165"/>
                    <a:pt x="52" y="165"/>
                    <a:pt x="52" y="165"/>
                  </a:cubicBezTo>
                  <a:cubicBezTo>
                    <a:pt x="68" y="181"/>
                    <a:pt x="83" y="198"/>
                    <a:pt x="99" y="211"/>
                  </a:cubicBezTo>
                  <a:cubicBezTo>
                    <a:pt x="114" y="224"/>
                    <a:pt x="132" y="231"/>
                    <a:pt x="149" y="243"/>
                  </a:cubicBezTo>
                  <a:cubicBezTo>
                    <a:pt x="154" y="231"/>
                    <a:pt x="150" y="216"/>
                    <a:pt x="151" y="200"/>
                  </a:cubicBezTo>
                  <a:cubicBezTo>
                    <a:pt x="115" y="181"/>
                    <a:pt x="88" y="154"/>
                    <a:pt x="55" y="132"/>
                  </a:cubicBezTo>
                  <a:cubicBezTo>
                    <a:pt x="51" y="140"/>
                    <a:pt x="52" y="154"/>
                    <a:pt x="52" y="165"/>
                  </a:cubicBezTo>
                  <a:close/>
                  <a:moveTo>
                    <a:pt x="254" y="144"/>
                  </a:moveTo>
                  <a:cubicBezTo>
                    <a:pt x="254" y="144"/>
                    <a:pt x="254" y="144"/>
                    <a:pt x="254" y="144"/>
                  </a:cubicBezTo>
                  <a:cubicBezTo>
                    <a:pt x="264" y="142"/>
                    <a:pt x="272" y="137"/>
                    <a:pt x="280" y="132"/>
                  </a:cubicBezTo>
                  <a:cubicBezTo>
                    <a:pt x="269" y="135"/>
                    <a:pt x="258" y="136"/>
                    <a:pt x="254" y="144"/>
                  </a:cubicBezTo>
                  <a:close/>
                  <a:moveTo>
                    <a:pt x="226" y="156"/>
                  </a:moveTo>
                  <a:cubicBezTo>
                    <a:pt x="226" y="156"/>
                    <a:pt x="226" y="156"/>
                    <a:pt x="226" y="156"/>
                  </a:cubicBezTo>
                  <a:cubicBezTo>
                    <a:pt x="231" y="154"/>
                    <a:pt x="232" y="158"/>
                    <a:pt x="236" y="155"/>
                  </a:cubicBezTo>
                  <a:cubicBezTo>
                    <a:pt x="236" y="153"/>
                    <a:pt x="236" y="152"/>
                    <a:pt x="236" y="150"/>
                  </a:cubicBezTo>
                  <a:cubicBezTo>
                    <a:pt x="231" y="151"/>
                    <a:pt x="228" y="153"/>
                    <a:pt x="226" y="156"/>
                  </a:cubicBezTo>
                  <a:close/>
                  <a:moveTo>
                    <a:pt x="254" y="170"/>
                  </a:moveTo>
                  <a:cubicBezTo>
                    <a:pt x="254" y="170"/>
                    <a:pt x="254" y="170"/>
                    <a:pt x="254" y="170"/>
                  </a:cubicBezTo>
                  <a:cubicBezTo>
                    <a:pt x="254" y="167"/>
                    <a:pt x="258" y="161"/>
                    <a:pt x="254" y="159"/>
                  </a:cubicBezTo>
                  <a:cubicBezTo>
                    <a:pt x="252" y="161"/>
                    <a:pt x="251" y="169"/>
                    <a:pt x="254" y="170"/>
                  </a:cubicBezTo>
                  <a:close/>
                  <a:moveTo>
                    <a:pt x="246" y="167"/>
                  </a:moveTo>
                  <a:cubicBezTo>
                    <a:pt x="246" y="167"/>
                    <a:pt x="246" y="167"/>
                    <a:pt x="246" y="167"/>
                  </a:cubicBezTo>
                  <a:cubicBezTo>
                    <a:pt x="246" y="167"/>
                    <a:pt x="246" y="168"/>
                    <a:pt x="246" y="169"/>
                  </a:cubicBezTo>
                  <a:cubicBezTo>
                    <a:pt x="238" y="173"/>
                    <a:pt x="251" y="168"/>
                    <a:pt x="246" y="167"/>
                  </a:cubicBezTo>
                  <a:close/>
                  <a:moveTo>
                    <a:pt x="223" y="182"/>
                  </a:moveTo>
                  <a:cubicBezTo>
                    <a:pt x="223" y="182"/>
                    <a:pt x="223" y="182"/>
                    <a:pt x="223" y="182"/>
                  </a:cubicBezTo>
                  <a:cubicBezTo>
                    <a:pt x="224" y="184"/>
                    <a:pt x="223" y="186"/>
                    <a:pt x="225" y="187"/>
                  </a:cubicBezTo>
                  <a:cubicBezTo>
                    <a:pt x="225" y="185"/>
                    <a:pt x="230" y="181"/>
                    <a:pt x="226" y="181"/>
                  </a:cubicBezTo>
                  <a:cubicBezTo>
                    <a:pt x="226" y="182"/>
                    <a:pt x="225" y="182"/>
                    <a:pt x="223" y="182"/>
                  </a:cubicBezTo>
                  <a:close/>
                  <a:moveTo>
                    <a:pt x="179" y="190"/>
                  </a:moveTo>
                  <a:cubicBezTo>
                    <a:pt x="179" y="190"/>
                    <a:pt x="179" y="190"/>
                    <a:pt x="179" y="190"/>
                  </a:cubicBezTo>
                  <a:cubicBezTo>
                    <a:pt x="182" y="188"/>
                    <a:pt x="180" y="182"/>
                    <a:pt x="178" y="187"/>
                  </a:cubicBezTo>
                  <a:cubicBezTo>
                    <a:pt x="179" y="187"/>
                    <a:pt x="180" y="187"/>
                    <a:pt x="179" y="188"/>
                  </a:cubicBezTo>
                  <a:cubicBezTo>
                    <a:pt x="179" y="188"/>
                    <a:pt x="178" y="189"/>
                    <a:pt x="179" y="190"/>
                  </a:cubicBezTo>
                  <a:close/>
                  <a:moveTo>
                    <a:pt x="236" y="190"/>
                  </a:moveTo>
                  <a:cubicBezTo>
                    <a:pt x="236" y="190"/>
                    <a:pt x="236" y="190"/>
                    <a:pt x="236" y="190"/>
                  </a:cubicBezTo>
                  <a:cubicBezTo>
                    <a:pt x="235" y="193"/>
                    <a:pt x="236" y="195"/>
                    <a:pt x="239" y="196"/>
                  </a:cubicBezTo>
                  <a:cubicBezTo>
                    <a:pt x="240" y="193"/>
                    <a:pt x="244" y="193"/>
                    <a:pt x="243" y="188"/>
                  </a:cubicBezTo>
                  <a:cubicBezTo>
                    <a:pt x="240" y="188"/>
                    <a:pt x="237" y="188"/>
                    <a:pt x="236" y="190"/>
                  </a:cubicBezTo>
                  <a:close/>
                  <a:moveTo>
                    <a:pt x="163" y="210"/>
                  </a:moveTo>
                  <a:cubicBezTo>
                    <a:pt x="163" y="210"/>
                    <a:pt x="163" y="210"/>
                    <a:pt x="163" y="210"/>
                  </a:cubicBezTo>
                  <a:cubicBezTo>
                    <a:pt x="168" y="207"/>
                    <a:pt x="162" y="201"/>
                    <a:pt x="166" y="197"/>
                  </a:cubicBezTo>
                  <a:cubicBezTo>
                    <a:pt x="168" y="197"/>
                    <a:pt x="167" y="202"/>
                    <a:pt x="169" y="202"/>
                  </a:cubicBezTo>
                  <a:cubicBezTo>
                    <a:pt x="169" y="198"/>
                    <a:pt x="169" y="195"/>
                    <a:pt x="169" y="191"/>
                  </a:cubicBezTo>
                  <a:cubicBezTo>
                    <a:pt x="159" y="189"/>
                    <a:pt x="160" y="204"/>
                    <a:pt x="163" y="210"/>
                  </a:cubicBezTo>
                  <a:close/>
                  <a:moveTo>
                    <a:pt x="229" y="197"/>
                  </a:moveTo>
                  <a:cubicBezTo>
                    <a:pt x="229" y="197"/>
                    <a:pt x="229" y="197"/>
                    <a:pt x="229" y="197"/>
                  </a:cubicBezTo>
                  <a:cubicBezTo>
                    <a:pt x="235" y="199"/>
                    <a:pt x="235" y="192"/>
                    <a:pt x="231" y="191"/>
                  </a:cubicBezTo>
                  <a:cubicBezTo>
                    <a:pt x="231" y="193"/>
                    <a:pt x="229" y="194"/>
                    <a:pt x="229" y="197"/>
                  </a:cubicBezTo>
                  <a:close/>
                  <a:moveTo>
                    <a:pt x="223" y="197"/>
                  </a:moveTo>
                  <a:cubicBezTo>
                    <a:pt x="223" y="197"/>
                    <a:pt x="223" y="197"/>
                    <a:pt x="223" y="197"/>
                  </a:cubicBezTo>
                  <a:cubicBezTo>
                    <a:pt x="225" y="197"/>
                    <a:pt x="226" y="197"/>
                    <a:pt x="228" y="197"/>
                  </a:cubicBezTo>
                  <a:cubicBezTo>
                    <a:pt x="228" y="196"/>
                    <a:pt x="228" y="195"/>
                    <a:pt x="228" y="194"/>
                  </a:cubicBezTo>
                  <a:cubicBezTo>
                    <a:pt x="226" y="194"/>
                    <a:pt x="225" y="194"/>
                    <a:pt x="223" y="194"/>
                  </a:cubicBezTo>
                  <a:cubicBezTo>
                    <a:pt x="223" y="195"/>
                    <a:pt x="223" y="196"/>
                    <a:pt x="223" y="197"/>
                  </a:cubicBezTo>
                  <a:close/>
                  <a:moveTo>
                    <a:pt x="201" y="203"/>
                  </a:moveTo>
                  <a:cubicBezTo>
                    <a:pt x="201" y="203"/>
                    <a:pt x="201" y="203"/>
                    <a:pt x="201" y="203"/>
                  </a:cubicBezTo>
                  <a:cubicBezTo>
                    <a:pt x="203" y="204"/>
                    <a:pt x="205" y="202"/>
                    <a:pt x="205" y="200"/>
                  </a:cubicBezTo>
                  <a:cubicBezTo>
                    <a:pt x="203" y="201"/>
                    <a:pt x="200" y="200"/>
                    <a:pt x="201" y="203"/>
                  </a:cubicBezTo>
                  <a:close/>
                  <a:moveTo>
                    <a:pt x="201" y="211"/>
                  </a:moveTo>
                  <a:cubicBezTo>
                    <a:pt x="201" y="211"/>
                    <a:pt x="201" y="211"/>
                    <a:pt x="201" y="211"/>
                  </a:cubicBezTo>
                  <a:cubicBezTo>
                    <a:pt x="209" y="213"/>
                    <a:pt x="205" y="206"/>
                    <a:pt x="207" y="205"/>
                  </a:cubicBezTo>
                  <a:cubicBezTo>
                    <a:pt x="209" y="205"/>
                    <a:pt x="208" y="209"/>
                    <a:pt x="210" y="206"/>
                  </a:cubicBezTo>
                  <a:cubicBezTo>
                    <a:pt x="209" y="201"/>
                    <a:pt x="199" y="205"/>
                    <a:pt x="201" y="211"/>
                  </a:cubicBezTo>
                  <a:close/>
                  <a:moveTo>
                    <a:pt x="192" y="217"/>
                  </a:moveTo>
                  <a:cubicBezTo>
                    <a:pt x="192" y="217"/>
                    <a:pt x="192" y="217"/>
                    <a:pt x="192" y="217"/>
                  </a:cubicBezTo>
                  <a:cubicBezTo>
                    <a:pt x="191" y="212"/>
                    <a:pt x="199" y="216"/>
                    <a:pt x="199" y="211"/>
                  </a:cubicBezTo>
                  <a:cubicBezTo>
                    <a:pt x="197" y="211"/>
                    <a:pt x="198" y="208"/>
                    <a:pt x="196" y="208"/>
                  </a:cubicBezTo>
                  <a:cubicBezTo>
                    <a:pt x="197" y="213"/>
                    <a:pt x="186" y="213"/>
                    <a:pt x="192" y="217"/>
                  </a:cubicBezTo>
                  <a:close/>
                  <a:moveTo>
                    <a:pt x="220" y="217"/>
                  </a:moveTo>
                  <a:cubicBezTo>
                    <a:pt x="220" y="217"/>
                    <a:pt x="220" y="217"/>
                    <a:pt x="220" y="217"/>
                  </a:cubicBezTo>
                  <a:cubicBezTo>
                    <a:pt x="226" y="216"/>
                    <a:pt x="230" y="213"/>
                    <a:pt x="233" y="210"/>
                  </a:cubicBezTo>
                  <a:cubicBezTo>
                    <a:pt x="226" y="210"/>
                    <a:pt x="223" y="213"/>
                    <a:pt x="220" y="217"/>
                  </a:cubicBezTo>
                  <a:close/>
                  <a:moveTo>
                    <a:pt x="163" y="222"/>
                  </a:moveTo>
                  <a:cubicBezTo>
                    <a:pt x="163" y="222"/>
                    <a:pt x="163" y="222"/>
                    <a:pt x="163" y="222"/>
                  </a:cubicBezTo>
                  <a:cubicBezTo>
                    <a:pt x="164" y="221"/>
                    <a:pt x="167" y="211"/>
                    <a:pt x="161" y="213"/>
                  </a:cubicBezTo>
                  <a:cubicBezTo>
                    <a:pt x="163" y="218"/>
                    <a:pt x="157" y="220"/>
                    <a:pt x="163" y="222"/>
                  </a:cubicBezTo>
                  <a:close/>
                </a:path>
              </a:pathLst>
            </a:custGeom>
            <a:solidFill>
              <a:schemeClr val="accent2"/>
            </a:solidFill>
            <a:ln>
              <a:noFill/>
            </a:ln>
          </p:spPr>
          <p:txBody>
            <a:bodyPr vert="horz" wrap="square" lIns="68580" tIns="34290" rIns="68580" bIns="34290" numCol="1" anchor="t" anchorCtr="0" compatLnSpc="1"/>
            <a:lstStyle/>
            <a:p>
              <a:endParaRPr lang="zh-CN" altLang="en-US" sz="1350"/>
            </a:p>
          </p:txBody>
        </p:sp>
        <p:sp>
          <p:nvSpPr>
            <p:cNvPr id="55" name="矩形 54"/>
            <p:cNvSpPr/>
            <p:nvPr/>
          </p:nvSpPr>
          <p:spPr>
            <a:xfrm>
              <a:off x="8218327" y="2695604"/>
              <a:ext cx="1989315" cy="769100"/>
            </a:xfrm>
            <a:prstGeom prst="rect">
              <a:avLst/>
            </a:prstGeom>
            <a:ln>
              <a:noFill/>
            </a:ln>
          </p:spPr>
          <p:txBody>
            <a:bodyPr wrap="square">
              <a:spAutoFit/>
              <a:scene3d>
                <a:camera prst="orthographicFront"/>
                <a:lightRig rig="threePt" dir="t"/>
              </a:scene3d>
              <a:sp3d contourW="12700"/>
            </a:bodyPr>
            <a:lstStyle/>
            <a:p>
              <a:pPr algn="ctr">
                <a:lnSpc>
                  <a:spcPct val="120000"/>
                </a:lnSpc>
              </a:pPr>
              <a:r>
                <a:rPr lang="zh-CN" altLang="en-US" sz="900" dirty="0">
                  <a:solidFill>
                    <a:srgbClr val="3C3C3B"/>
                  </a:solidFill>
                  <a:latin typeface="迷你简准圆" pitchFamily="65" charset="-122"/>
                  <a:ea typeface="迷你简准圆" pitchFamily="65" charset="-122"/>
                </a:rPr>
                <a:t>Users can present on a projector or computer or print out a presentation</a:t>
              </a:r>
            </a:p>
          </p:txBody>
        </p:sp>
      </p:grpSp>
      <p:grpSp>
        <p:nvGrpSpPr>
          <p:cNvPr id="63" name="组合 62"/>
          <p:cNvGrpSpPr/>
          <p:nvPr/>
        </p:nvGrpSpPr>
        <p:grpSpPr>
          <a:xfrm>
            <a:off x="6060234" y="3103221"/>
            <a:ext cx="1742117" cy="1319116"/>
            <a:chOff x="8080312" y="4136569"/>
            <a:chExt cx="2322822" cy="1758821"/>
          </a:xfrm>
        </p:grpSpPr>
        <p:sp>
          <p:nvSpPr>
            <p:cNvPr id="7" name="Freeform 29"/>
            <p:cNvSpPr>
              <a:spLocks noEditPoints="1"/>
            </p:cNvSpPr>
            <p:nvPr/>
          </p:nvSpPr>
          <p:spPr bwMode="auto">
            <a:xfrm>
              <a:off x="8080312" y="4136569"/>
              <a:ext cx="2322822" cy="1758821"/>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nvGrpSpPr>
            <p:cNvPr id="40" name="Group 57"/>
            <p:cNvGrpSpPr>
              <a:grpSpLocks noChangeAspect="1"/>
            </p:cNvGrpSpPr>
            <p:nvPr/>
          </p:nvGrpSpPr>
          <p:grpSpPr bwMode="auto">
            <a:xfrm>
              <a:off x="8987925" y="4383255"/>
              <a:ext cx="507597" cy="415625"/>
              <a:chOff x="3483" y="1500"/>
              <a:chExt cx="1159" cy="949"/>
            </a:xfrm>
            <a:solidFill>
              <a:srgbClr val="20558B"/>
            </a:solidFill>
          </p:grpSpPr>
          <p:sp>
            <p:nvSpPr>
              <p:cNvPr id="41" name="Freeform 58"/>
              <p:cNvSpPr>
                <a:spLocks noEditPoints="1"/>
              </p:cNvSpPr>
              <p:nvPr/>
            </p:nvSpPr>
            <p:spPr bwMode="auto">
              <a:xfrm>
                <a:off x="3835" y="1720"/>
                <a:ext cx="468" cy="420"/>
              </a:xfrm>
              <a:custGeom>
                <a:avLst/>
                <a:gdLst>
                  <a:gd name="T0" fmla="*/ 79 w 105"/>
                  <a:gd name="T1" fmla="*/ 81 h 94"/>
                  <a:gd name="T2" fmla="*/ 47 w 105"/>
                  <a:gd name="T3" fmla="*/ 92 h 94"/>
                  <a:gd name="T4" fmla="*/ 11 w 105"/>
                  <a:gd name="T5" fmla="*/ 67 h 94"/>
                  <a:gd name="T6" fmla="*/ 50 w 105"/>
                  <a:gd name="T7" fmla="*/ 2 h 94"/>
                  <a:gd name="T8" fmla="*/ 79 w 105"/>
                  <a:gd name="T9" fmla="*/ 81 h 94"/>
                  <a:gd name="T10" fmla="*/ 54 w 105"/>
                  <a:gd name="T11" fmla="*/ 18 h 94"/>
                  <a:gd name="T12" fmla="*/ 54 w 105"/>
                  <a:gd name="T13" fmla="*/ 18 h 94"/>
                  <a:gd name="T14" fmla="*/ 62 w 105"/>
                  <a:gd name="T15" fmla="*/ 16 h 94"/>
                  <a:gd name="T16" fmla="*/ 20 w 105"/>
                  <a:gd name="T17" fmla="*/ 52 h 94"/>
                  <a:gd name="T18" fmla="*/ 68 w 105"/>
                  <a:gd name="T19" fmla="*/ 19 h 94"/>
                  <a:gd name="T20" fmla="*/ 22 w 105"/>
                  <a:gd name="T21" fmla="*/ 60 h 94"/>
                  <a:gd name="T22" fmla="*/ 70 w 105"/>
                  <a:gd name="T23" fmla="*/ 29 h 94"/>
                  <a:gd name="T24" fmla="*/ 70 w 105"/>
                  <a:gd name="T25" fmla="*/ 41 h 94"/>
                  <a:gd name="T26" fmla="*/ 81 w 105"/>
                  <a:gd name="T27" fmla="*/ 38 h 94"/>
                  <a:gd name="T28" fmla="*/ 70 w 105"/>
                  <a:gd name="T29" fmla="*/ 75 h 94"/>
                  <a:gd name="T30" fmla="*/ 54 w 105"/>
                  <a:gd name="T31" fmla="*/ 9 h 94"/>
                  <a:gd name="T32" fmla="*/ 54 w 105"/>
                  <a:gd name="T33" fmla="*/ 18 h 94"/>
                  <a:gd name="T34" fmla="*/ 27 w 105"/>
                  <a:gd name="T35" fmla="*/ 33 h 94"/>
                  <a:gd name="T36" fmla="*/ 27 w 105"/>
                  <a:gd name="T37" fmla="*/ 33 h 94"/>
                  <a:gd name="T38" fmla="*/ 45 w 105"/>
                  <a:gd name="T39" fmla="*/ 16 h 94"/>
                  <a:gd name="T40" fmla="*/ 27 w 105"/>
                  <a:gd name="T41" fmla="*/ 33 h 94"/>
                  <a:gd name="T42" fmla="*/ 34 w 105"/>
                  <a:gd name="T43" fmla="*/ 69 h 94"/>
                  <a:gd name="T44" fmla="*/ 34 w 105"/>
                  <a:gd name="T45" fmla="*/ 69 h 94"/>
                  <a:gd name="T46" fmla="*/ 45 w 105"/>
                  <a:gd name="T47" fmla="*/ 52 h 94"/>
                  <a:gd name="T48" fmla="*/ 34 w 105"/>
                  <a:gd name="T49" fmla="*/ 69 h 94"/>
                  <a:gd name="T50" fmla="*/ 23 w 105"/>
                  <a:gd name="T51" fmla="*/ 69 h 94"/>
                  <a:gd name="T52" fmla="*/ 23 w 105"/>
                  <a:gd name="T53" fmla="*/ 69 h 94"/>
                  <a:gd name="T54" fmla="*/ 37 w 105"/>
                  <a:gd name="T55" fmla="*/ 57 h 94"/>
                  <a:gd name="T56" fmla="*/ 23 w 105"/>
                  <a:gd name="T57" fmla="*/ 69 h 94"/>
                  <a:gd name="T58" fmla="*/ 64 w 105"/>
                  <a:gd name="T59" fmla="*/ 69 h 94"/>
                  <a:gd name="T60" fmla="*/ 64 w 105"/>
                  <a:gd name="T61" fmla="*/ 69 h 94"/>
                  <a:gd name="T62" fmla="*/ 64 w 105"/>
                  <a:gd name="T63" fmla="*/ 69 h 94"/>
                  <a:gd name="T64" fmla="*/ 31 w 105"/>
                  <a:gd name="T65" fmla="*/ 80 h 94"/>
                  <a:gd name="T66" fmla="*/ 31 w 105"/>
                  <a:gd name="T67" fmla="*/ 80 h 94"/>
                  <a:gd name="T68" fmla="*/ 34 w 105"/>
                  <a:gd name="T69" fmla="*/ 83 h 94"/>
                  <a:gd name="T70" fmla="*/ 40 w 105"/>
                  <a:gd name="T71" fmla="*/ 81 h 94"/>
                  <a:gd name="T72" fmla="*/ 39 w 105"/>
                  <a:gd name="T73" fmla="*/ 72 h 94"/>
                  <a:gd name="T74" fmla="*/ 31 w 105"/>
                  <a:gd name="T75" fmla="*/ 80 h 94"/>
                  <a:gd name="T76" fmla="*/ 48 w 105"/>
                  <a:gd name="T77" fmla="*/ 88 h 94"/>
                  <a:gd name="T78" fmla="*/ 48 w 105"/>
                  <a:gd name="T79" fmla="*/ 88 h 94"/>
                  <a:gd name="T80" fmla="*/ 59 w 105"/>
                  <a:gd name="T81" fmla="*/ 86 h 94"/>
                  <a:gd name="T82" fmla="*/ 56 w 105"/>
                  <a:gd name="T83" fmla="*/ 78 h 94"/>
                  <a:gd name="T84" fmla="*/ 48 w 105"/>
                  <a:gd name="T85" fmla="*/ 8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4">
                    <a:moveTo>
                      <a:pt x="79" y="81"/>
                    </a:moveTo>
                    <a:cubicBezTo>
                      <a:pt x="67" y="86"/>
                      <a:pt x="63" y="94"/>
                      <a:pt x="47" y="92"/>
                    </a:cubicBezTo>
                    <a:cubicBezTo>
                      <a:pt x="31" y="91"/>
                      <a:pt x="15" y="77"/>
                      <a:pt x="11" y="67"/>
                    </a:cubicBezTo>
                    <a:cubicBezTo>
                      <a:pt x="0" y="42"/>
                      <a:pt x="23" y="4"/>
                      <a:pt x="50" y="2"/>
                    </a:cubicBezTo>
                    <a:cubicBezTo>
                      <a:pt x="87" y="0"/>
                      <a:pt x="105" y="53"/>
                      <a:pt x="79" y="81"/>
                    </a:cubicBezTo>
                    <a:close/>
                    <a:moveTo>
                      <a:pt x="54" y="18"/>
                    </a:moveTo>
                    <a:cubicBezTo>
                      <a:pt x="54" y="18"/>
                      <a:pt x="54" y="18"/>
                      <a:pt x="54" y="18"/>
                    </a:cubicBezTo>
                    <a:cubicBezTo>
                      <a:pt x="58" y="19"/>
                      <a:pt x="60" y="11"/>
                      <a:pt x="62" y="16"/>
                    </a:cubicBezTo>
                    <a:cubicBezTo>
                      <a:pt x="53" y="33"/>
                      <a:pt x="28" y="34"/>
                      <a:pt x="20" y="52"/>
                    </a:cubicBezTo>
                    <a:cubicBezTo>
                      <a:pt x="39" y="43"/>
                      <a:pt x="50" y="28"/>
                      <a:pt x="68" y="19"/>
                    </a:cubicBezTo>
                    <a:cubicBezTo>
                      <a:pt x="59" y="39"/>
                      <a:pt x="32" y="41"/>
                      <a:pt x="22" y="60"/>
                    </a:cubicBezTo>
                    <a:cubicBezTo>
                      <a:pt x="39" y="56"/>
                      <a:pt x="52" y="36"/>
                      <a:pt x="70" y="29"/>
                    </a:cubicBezTo>
                    <a:cubicBezTo>
                      <a:pt x="68" y="34"/>
                      <a:pt x="69" y="36"/>
                      <a:pt x="70" y="41"/>
                    </a:cubicBezTo>
                    <a:cubicBezTo>
                      <a:pt x="76" y="42"/>
                      <a:pt x="77" y="34"/>
                      <a:pt x="81" y="38"/>
                    </a:cubicBezTo>
                    <a:cubicBezTo>
                      <a:pt x="79" y="51"/>
                      <a:pt x="78" y="65"/>
                      <a:pt x="70" y="75"/>
                    </a:cubicBezTo>
                    <a:cubicBezTo>
                      <a:pt x="99" y="63"/>
                      <a:pt x="83" y="9"/>
                      <a:pt x="54" y="9"/>
                    </a:cubicBezTo>
                    <a:cubicBezTo>
                      <a:pt x="50" y="13"/>
                      <a:pt x="53" y="12"/>
                      <a:pt x="54" y="18"/>
                    </a:cubicBezTo>
                    <a:close/>
                    <a:moveTo>
                      <a:pt x="27" y="33"/>
                    </a:moveTo>
                    <a:cubicBezTo>
                      <a:pt x="27" y="33"/>
                      <a:pt x="27" y="33"/>
                      <a:pt x="27" y="33"/>
                    </a:cubicBezTo>
                    <a:cubicBezTo>
                      <a:pt x="31" y="27"/>
                      <a:pt x="46" y="23"/>
                      <a:pt x="45" y="16"/>
                    </a:cubicBezTo>
                    <a:cubicBezTo>
                      <a:pt x="40" y="22"/>
                      <a:pt x="24" y="25"/>
                      <a:pt x="27" y="33"/>
                    </a:cubicBezTo>
                    <a:close/>
                    <a:moveTo>
                      <a:pt x="34" y="69"/>
                    </a:moveTo>
                    <a:cubicBezTo>
                      <a:pt x="34" y="69"/>
                      <a:pt x="34" y="69"/>
                      <a:pt x="34" y="69"/>
                    </a:cubicBezTo>
                    <a:cubicBezTo>
                      <a:pt x="44" y="69"/>
                      <a:pt x="53" y="56"/>
                      <a:pt x="45" y="52"/>
                    </a:cubicBezTo>
                    <a:cubicBezTo>
                      <a:pt x="47" y="63"/>
                      <a:pt x="35" y="60"/>
                      <a:pt x="34" y="69"/>
                    </a:cubicBezTo>
                    <a:close/>
                    <a:moveTo>
                      <a:pt x="23" y="69"/>
                    </a:moveTo>
                    <a:cubicBezTo>
                      <a:pt x="23" y="69"/>
                      <a:pt x="23" y="69"/>
                      <a:pt x="23" y="69"/>
                    </a:cubicBezTo>
                    <a:cubicBezTo>
                      <a:pt x="32" y="68"/>
                      <a:pt x="34" y="62"/>
                      <a:pt x="37" y="57"/>
                    </a:cubicBezTo>
                    <a:cubicBezTo>
                      <a:pt x="31" y="59"/>
                      <a:pt x="26" y="63"/>
                      <a:pt x="23" y="69"/>
                    </a:cubicBezTo>
                    <a:close/>
                    <a:moveTo>
                      <a:pt x="64" y="69"/>
                    </a:moveTo>
                    <a:cubicBezTo>
                      <a:pt x="64" y="69"/>
                      <a:pt x="64" y="69"/>
                      <a:pt x="64" y="69"/>
                    </a:cubicBezTo>
                    <a:cubicBezTo>
                      <a:pt x="73" y="67"/>
                      <a:pt x="68" y="62"/>
                      <a:pt x="64" y="69"/>
                    </a:cubicBezTo>
                    <a:close/>
                    <a:moveTo>
                      <a:pt x="31" y="80"/>
                    </a:moveTo>
                    <a:cubicBezTo>
                      <a:pt x="31" y="80"/>
                      <a:pt x="31" y="80"/>
                      <a:pt x="31" y="80"/>
                    </a:cubicBezTo>
                    <a:cubicBezTo>
                      <a:pt x="33" y="80"/>
                      <a:pt x="34" y="82"/>
                      <a:pt x="34" y="83"/>
                    </a:cubicBezTo>
                    <a:cubicBezTo>
                      <a:pt x="37" y="83"/>
                      <a:pt x="38" y="81"/>
                      <a:pt x="40" y="81"/>
                    </a:cubicBezTo>
                    <a:cubicBezTo>
                      <a:pt x="42" y="77"/>
                      <a:pt x="39" y="76"/>
                      <a:pt x="39" y="72"/>
                    </a:cubicBezTo>
                    <a:cubicBezTo>
                      <a:pt x="34" y="73"/>
                      <a:pt x="32" y="75"/>
                      <a:pt x="31" y="80"/>
                    </a:cubicBezTo>
                    <a:close/>
                    <a:moveTo>
                      <a:pt x="48" y="88"/>
                    </a:moveTo>
                    <a:cubicBezTo>
                      <a:pt x="48" y="88"/>
                      <a:pt x="48" y="88"/>
                      <a:pt x="48" y="88"/>
                    </a:cubicBezTo>
                    <a:cubicBezTo>
                      <a:pt x="54" y="89"/>
                      <a:pt x="54" y="85"/>
                      <a:pt x="59" y="86"/>
                    </a:cubicBezTo>
                    <a:cubicBezTo>
                      <a:pt x="58" y="83"/>
                      <a:pt x="61" y="77"/>
                      <a:pt x="56" y="78"/>
                    </a:cubicBezTo>
                    <a:cubicBezTo>
                      <a:pt x="54" y="82"/>
                      <a:pt x="46" y="80"/>
                      <a:pt x="48" y="8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2" name="Freeform 59"/>
              <p:cNvSpPr>
                <a:spLocks noEditPoints="1"/>
              </p:cNvSpPr>
              <p:nvPr/>
            </p:nvSpPr>
            <p:spPr bwMode="auto">
              <a:xfrm>
                <a:off x="3483" y="1500"/>
                <a:ext cx="1159" cy="949"/>
              </a:xfrm>
              <a:custGeom>
                <a:avLst/>
                <a:gdLst>
                  <a:gd name="T0" fmla="*/ 242 w 260"/>
                  <a:gd name="T1" fmla="*/ 44 h 212"/>
                  <a:gd name="T2" fmla="*/ 259 w 260"/>
                  <a:gd name="T3" fmla="*/ 143 h 212"/>
                  <a:gd name="T4" fmla="*/ 199 w 260"/>
                  <a:gd name="T5" fmla="*/ 210 h 212"/>
                  <a:gd name="T6" fmla="*/ 12 w 260"/>
                  <a:gd name="T7" fmla="*/ 196 h 212"/>
                  <a:gd name="T8" fmla="*/ 17 w 260"/>
                  <a:gd name="T9" fmla="*/ 48 h 212"/>
                  <a:gd name="T10" fmla="*/ 40 w 260"/>
                  <a:gd name="T11" fmla="*/ 30 h 212"/>
                  <a:gd name="T12" fmla="*/ 74 w 260"/>
                  <a:gd name="T13" fmla="*/ 40 h 212"/>
                  <a:gd name="T14" fmla="*/ 160 w 260"/>
                  <a:gd name="T15" fmla="*/ 2 h 212"/>
                  <a:gd name="T16" fmla="*/ 214 w 260"/>
                  <a:gd name="T17" fmla="*/ 37 h 212"/>
                  <a:gd name="T18" fmla="*/ 118 w 260"/>
                  <a:gd name="T19" fmla="*/ 31 h 212"/>
                  <a:gd name="T20" fmla="*/ 118 w 260"/>
                  <a:gd name="T21" fmla="*/ 31 h 212"/>
                  <a:gd name="T22" fmla="*/ 104 w 260"/>
                  <a:gd name="T23" fmla="*/ 44 h 212"/>
                  <a:gd name="T24" fmla="*/ 144 w 260"/>
                  <a:gd name="T25" fmla="*/ 14 h 212"/>
                  <a:gd name="T26" fmla="*/ 104 w 260"/>
                  <a:gd name="T27" fmla="*/ 44 h 212"/>
                  <a:gd name="T28" fmla="*/ 140 w 260"/>
                  <a:gd name="T29" fmla="*/ 30 h 212"/>
                  <a:gd name="T30" fmla="*/ 140 w 260"/>
                  <a:gd name="T31" fmla="*/ 30 h 212"/>
                  <a:gd name="T32" fmla="*/ 141 w 260"/>
                  <a:gd name="T33" fmla="*/ 33 h 212"/>
                  <a:gd name="T34" fmla="*/ 144 w 260"/>
                  <a:gd name="T35" fmla="*/ 39 h 212"/>
                  <a:gd name="T36" fmla="*/ 161 w 260"/>
                  <a:gd name="T37" fmla="*/ 17 h 212"/>
                  <a:gd name="T38" fmla="*/ 160 w 260"/>
                  <a:gd name="T39" fmla="*/ 31 h 212"/>
                  <a:gd name="T40" fmla="*/ 172 w 260"/>
                  <a:gd name="T41" fmla="*/ 17 h 212"/>
                  <a:gd name="T42" fmla="*/ 161 w 260"/>
                  <a:gd name="T43" fmla="*/ 39 h 212"/>
                  <a:gd name="T44" fmla="*/ 178 w 260"/>
                  <a:gd name="T45" fmla="*/ 53 h 212"/>
                  <a:gd name="T46" fmla="*/ 175 w 260"/>
                  <a:gd name="T47" fmla="*/ 47 h 212"/>
                  <a:gd name="T48" fmla="*/ 169 w 260"/>
                  <a:gd name="T49" fmla="*/ 42 h 212"/>
                  <a:gd name="T50" fmla="*/ 161 w 260"/>
                  <a:gd name="T51" fmla="*/ 39 h 212"/>
                  <a:gd name="T52" fmla="*/ 42 w 260"/>
                  <a:gd name="T53" fmla="*/ 42 h 212"/>
                  <a:gd name="T54" fmla="*/ 42 w 260"/>
                  <a:gd name="T55" fmla="*/ 42 h 212"/>
                  <a:gd name="T56" fmla="*/ 64 w 260"/>
                  <a:gd name="T57" fmla="*/ 44 h 212"/>
                  <a:gd name="T58" fmla="*/ 64 w 260"/>
                  <a:gd name="T59" fmla="*/ 44 h 212"/>
                  <a:gd name="T60" fmla="*/ 155 w 260"/>
                  <a:gd name="T61" fmla="*/ 40 h 212"/>
                  <a:gd name="T62" fmla="*/ 160 w 260"/>
                  <a:gd name="T63" fmla="*/ 39 h 212"/>
                  <a:gd name="T64" fmla="*/ 155 w 260"/>
                  <a:gd name="T65" fmla="*/ 40 h 212"/>
                  <a:gd name="T66" fmla="*/ 74 w 260"/>
                  <a:gd name="T67" fmla="*/ 113 h 212"/>
                  <a:gd name="T68" fmla="*/ 191 w 260"/>
                  <a:gd name="T69" fmla="*/ 89 h 212"/>
                  <a:gd name="T70" fmla="*/ 74 w 260"/>
                  <a:gd name="T71" fmla="*/ 113 h 212"/>
                  <a:gd name="T72" fmla="*/ 74 w 260"/>
                  <a:gd name="T73" fmla="*/ 50 h 212"/>
                  <a:gd name="T74" fmla="*/ 74 w 260"/>
                  <a:gd name="T75" fmla="*/ 50 h 212"/>
                  <a:gd name="T76" fmla="*/ 96 w 260"/>
                  <a:gd name="T77" fmla="*/ 48 h 212"/>
                  <a:gd name="T78" fmla="*/ 96 w 260"/>
                  <a:gd name="T79" fmla="*/ 48 h 212"/>
                  <a:gd name="T80" fmla="*/ 203 w 260"/>
                  <a:gd name="T81" fmla="*/ 48 h 212"/>
                  <a:gd name="T82" fmla="*/ 200 w 260"/>
                  <a:gd name="T83" fmla="*/ 44 h 212"/>
                  <a:gd name="T84" fmla="*/ 206 w 260"/>
                  <a:gd name="T85" fmla="*/ 53 h 212"/>
                  <a:gd name="T86" fmla="*/ 211 w 260"/>
                  <a:gd name="T87" fmla="*/ 44 h 212"/>
                  <a:gd name="T88" fmla="*/ 208 w 260"/>
                  <a:gd name="T89" fmla="*/ 61 h 212"/>
                  <a:gd name="T90" fmla="*/ 208 w 260"/>
                  <a:gd name="T91" fmla="*/ 53 h 212"/>
                  <a:gd name="T92" fmla="*/ 182 w 260"/>
                  <a:gd name="T93" fmla="*/ 54 h 212"/>
                  <a:gd name="T94" fmla="*/ 182 w 260"/>
                  <a:gd name="T95" fmla="*/ 54 h 212"/>
                  <a:gd name="T96" fmla="*/ 185 w 260"/>
                  <a:gd name="T97" fmla="*/ 62 h 212"/>
                  <a:gd name="T98" fmla="*/ 185 w 260"/>
                  <a:gd name="T99" fmla="*/ 58 h 212"/>
                  <a:gd name="T100" fmla="*/ 17 w 260"/>
                  <a:gd name="T101" fmla="*/ 68 h 212"/>
                  <a:gd name="T102" fmla="*/ 11 w 260"/>
                  <a:gd name="T103" fmla="*/ 144 h 212"/>
                  <a:gd name="T104" fmla="*/ 53 w 260"/>
                  <a:gd name="T105" fmla="*/ 197 h 212"/>
                  <a:gd name="T106" fmla="*/ 196 w 260"/>
                  <a:gd name="T107" fmla="*/ 202 h 212"/>
                  <a:gd name="T108" fmla="*/ 245 w 260"/>
                  <a:gd name="T109" fmla="*/ 78 h 212"/>
                  <a:gd name="T110" fmla="*/ 133 w 260"/>
                  <a:gd name="T111" fmla="*/ 161 h 212"/>
                  <a:gd name="T112" fmla="*/ 79 w 260"/>
                  <a:gd name="T113" fmla="*/ 68 h 212"/>
                  <a:gd name="T114" fmla="*/ 233 w 260"/>
                  <a:gd name="T115" fmla="*/ 70 h 212"/>
                  <a:gd name="T116" fmla="*/ 225 w 260"/>
                  <a:gd name="T117" fmla="*/ 6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12">
                    <a:moveTo>
                      <a:pt x="214" y="37"/>
                    </a:moveTo>
                    <a:cubicBezTo>
                      <a:pt x="225" y="38"/>
                      <a:pt x="233" y="42"/>
                      <a:pt x="242" y="44"/>
                    </a:cubicBezTo>
                    <a:cubicBezTo>
                      <a:pt x="246" y="53"/>
                      <a:pt x="247" y="64"/>
                      <a:pt x="253" y="71"/>
                    </a:cubicBezTo>
                    <a:cubicBezTo>
                      <a:pt x="253" y="95"/>
                      <a:pt x="260" y="119"/>
                      <a:pt x="259" y="143"/>
                    </a:cubicBezTo>
                    <a:cubicBezTo>
                      <a:pt x="258" y="165"/>
                      <a:pt x="249" y="193"/>
                      <a:pt x="233" y="202"/>
                    </a:cubicBezTo>
                    <a:cubicBezTo>
                      <a:pt x="226" y="206"/>
                      <a:pt x="210" y="208"/>
                      <a:pt x="199" y="210"/>
                    </a:cubicBezTo>
                    <a:cubicBezTo>
                      <a:pt x="182" y="212"/>
                      <a:pt x="162" y="212"/>
                      <a:pt x="147" y="211"/>
                    </a:cubicBezTo>
                    <a:cubicBezTo>
                      <a:pt x="101" y="210"/>
                      <a:pt x="48" y="207"/>
                      <a:pt x="12" y="196"/>
                    </a:cubicBezTo>
                    <a:cubicBezTo>
                      <a:pt x="4" y="173"/>
                      <a:pt x="0" y="134"/>
                      <a:pt x="2" y="103"/>
                    </a:cubicBezTo>
                    <a:cubicBezTo>
                      <a:pt x="2" y="82"/>
                      <a:pt x="11" y="62"/>
                      <a:pt x="17" y="48"/>
                    </a:cubicBezTo>
                    <a:cubicBezTo>
                      <a:pt x="21" y="47"/>
                      <a:pt x="25" y="44"/>
                      <a:pt x="31" y="45"/>
                    </a:cubicBezTo>
                    <a:cubicBezTo>
                      <a:pt x="35" y="40"/>
                      <a:pt x="34" y="34"/>
                      <a:pt x="40" y="30"/>
                    </a:cubicBezTo>
                    <a:cubicBezTo>
                      <a:pt x="49" y="24"/>
                      <a:pt x="61" y="27"/>
                      <a:pt x="74" y="26"/>
                    </a:cubicBezTo>
                    <a:cubicBezTo>
                      <a:pt x="78" y="31"/>
                      <a:pt x="73" y="34"/>
                      <a:pt x="74" y="40"/>
                    </a:cubicBezTo>
                    <a:cubicBezTo>
                      <a:pt x="100" y="40"/>
                      <a:pt x="106" y="6"/>
                      <a:pt x="129" y="2"/>
                    </a:cubicBezTo>
                    <a:cubicBezTo>
                      <a:pt x="136" y="0"/>
                      <a:pt x="150" y="2"/>
                      <a:pt x="160" y="2"/>
                    </a:cubicBezTo>
                    <a:cubicBezTo>
                      <a:pt x="168" y="2"/>
                      <a:pt x="187" y="3"/>
                      <a:pt x="192" y="5"/>
                    </a:cubicBezTo>
                    <a:cubicBezTo>
                      <a:pt x="205" y="10"/>
                      <a:pt x="204" y="27"/>
                      <a:pt x="214" y="37"/>
                    </a:cubicBezTo>
                    <a:close/>
                    <a:moveTo>
                      <a:pt x="118" y="31"/>
                    </a:moveTo>
                    <a:cubicBezTo>
                      <a:pt x="118" y="31"/>
                      <a:pt x="118" y="31"/>
                      <a:pt x="118" y="31"/>
                    </a:cubicBezTo>
                    <a:cubicBezTo>
                      <a:pt x="121" y="31"/>
                      <a:pt x="122" y="30"/>
                      <a:pt x="123" y="28"/>
                    </a:cubicBezTo>
                    <a:cubicBezTo>
                      <a:pt x="120" y="28"/>
                      <a:pt x="119" y="29"/>
                      <a:pt x="118" y="31"/>
                    </a:cubicBezTo>
                    <a:close/>
                    <a:moveTo>
                      <a:pt x="104" y="44"/>
                    </a:moveTo>
                    <a:cubicBezTo>
                      <a:pt x="104" y="44"/>
                      <a:pt x="104" y="44"/>
                      <a:pt x="104" y="44"/>
                    </a:cubicBezTo>
                    <a:cubicBezTo>
                      <a:pt x="111" y="42"/>
                      <a:pt x="117" y="40"/>
                      <a:pt x="124" y="39"/>
                    </a:cubicBezTo>
                    <a:cubicBezTo>
                      <a:pt x="125" y="26"/>
                      <a:pt x="146" y="24"/>
                      <a:pt x="144" y="14"/>
                    </a:cubicBezTo>
                    <a:cubicBezTo>
                      <a:pt x="134" y="14"/>
                      <a:pt x="135" y="28"/>
                      <a:pt x="124" y="23"/>
                    </a:cubicBezTo>
                    <a:cubicBezTo>
                      <a:pt x="126" y="38"/>
                      <a:pt x="109" y="34"/>
                      <a:pt x="104" y="44"/>
                    </a:cubicBezTo>
                    <a:close/>
                    <a:moveTo>
                      <a:pt x="140" y="30"/>
                    </a:moveTo>
                    <a:cubicBezTo>
                      <a:pt x="140" y="30"/>
                      <a:pt x="140" y="30"/>
                      <a:pt x="140" y="30"/>
                    </a:cubicBezTo>
                    <a:cubicBezTo>
                      <a:pt x="144" y="25"/>
                      <a:pt x="152" y="22"/>
                      <a:pt x="155" y="16"/>
                    </a:cubicBezTo>
                    <a:cubicBezTo>
                      <a:pt x="148" y="18"/>
                      <a:pt x="137" y="24"/>
                      <a:pt x="140" y="30"/>
                    </a:cubicBezTo>
                    <a:close/>
                    <a:moveTo>
                      <a:pt x="141" y="33"/>
                    </a:moveTo>
                    <a:cubicBezTo>
                      <a:pt x="141" y="33"/>
                      <a:pt x="141" y="33"/>
                      <a:pt x="141" y="33"/>
                    </a:cubicBezTo>
                    <a:cubicBezTo>
                      <a:pt x="134" y="30"/>
                      <a:pt x="131" y="32"/>
                      <a:pt x="129" y="37"/>
                    </a:cubicBezTo>
                    <a:cubicBezTo>
                      <a:pt x="134" y="38"/>
                      <a:pt x="141" y="36"/>
                      <a:pt x="144" y="39"/>
                    </a:cubicBezTo>
                    <a:cubicBezTo>
                      <a:pt x="146" y="35"/>
                      <a:pt x="150" y="33"/>
                      <a:pt x="152" y="30"/>
                    </a:cubicBezTo>
                    <a:cubicBezTo>
                      <a:pt x="155" y="27"/>
                      <a:pt x="167" y="19"/>
                      <a:pt x="161" y="17"/>
                    </a:cubicBezTo>
                    <a:cubicBezTo>
                      <a:pt x="152" y="19"/>
                      <a:pt x="150" y="30"/>
                      <a:pt x="141" y="33"/>
                    </a:cubicBezTo>
                    <a:close/>
                    <a:moveTo>
                      <a:pt x="160" y="31"/>
                    </a:moveTo>
                    <a:cubicBezTo>
                      <a:pt x="160" y="31"/>
                      <a:pt x="160" y="31"/>
                      <a:pt x="160" y="31"/>
                    </a:cubicBezTo>
                    <a:cubicBezTo>
                      <a:pt x="163" y="26"/>
                      <a:pt x="171" y="25"/>
                      <a:pt x="172" y="17"/>
                    </a:cubicBezTo>
                    <a:cubicBezTo>
                      <a:pt x="167" y="19"/>
                      <a:pt x="158" y="26"/>
                      <a:pt x="160" y="31"/>
                    </a:cubicBezTo>
                    <a:close/>
                    <a:moveTo>
                      <a:pt x="161" y="39"/>
                    </a:moveTo>
                    <a:cubicBezTo>
                      <a:pt x="161" y="39"/>
                      <a:pt x="161" y="39"/>
                      <a:pt x="161" y="39"/>
                    </a:cubicBezTo>
                    <a:cubicBezTo>
                      <a:pt x="164" y="47"/>
                      <a:pt x="172" y="49"/>
                      <a:pt x="178" y="53"/>
                    </a:cubicBezTo>
                    <a:cubicBezTo>
                      <a:pt x="185" y="47"/>
                      <a:pt x="194" y="43"/>
                      <a:pt x="197" y="34"/>
                    </a:cubicBezTo>
                    <a:cubicBezTo>
                      <a:pt x="185" y="34"/>
                      <a:pt x="186" y="46"/>
                      <a:pt x="175" y="47"/>
                    </a:cubicBezTo>
                    <a:cubicBezTo>
                      <a:pt x="179" y="38"/>
                      <a:pt x="192" y="37"/>
                      <a:pt x="194" y="26"/>
                    </a:cubicBezTo>
                    <a:cubicBezTo>
                      <a:pt x="181" y="26"/>
                      <a:pt x="179" y="44"/>
                      <a:pt x="169" y="42"/>
                    </a:cubicBezTo>
                    <a:cubicBezTo>
                      <a:pt x="174" y="34"/>
                      <a:pt x="183" y="31"/>
                      <a:pt x="188" y="23"/>
                    </a:cubicBezTo>
                    <a:cubicBezTo>
                      <a:pt x="176" y="20"/>
                      <a:pt x="174" y="38"/>
                      <a:pt x="161" y="39"/>
                    </a:cubicBezTo>
                    <a:close/>
                    <a:moveTo>
                      <a:pt x="42" y="42"/>
                    </a:moveTo>
                    <a:cubicBezTo>
                      <a:pt x="42" y="42"/>
                      <a:pt x="42" y="42"/>
                      <a:pt x="42" y="42"/>
                    </a:cubicBezTo>
                    <a:cubicBezTo>
                      <a:pt x="43" y="39"/>
                      <a:pt x="46" y="37"/>
                      <a:pt x="47" y="34"/>
                    </a:cubicBezTo>
                    <a:cubicBezTo>
                      <a:pt x="43" y="33"/>
                      <a:pt x="38" y="40"/>
                      <a:pt x="42" y="42"/>
                    </a:cubicBezTo>
                    <a:close/>
                    <a:moveTo>
                      <a:pt x="64" y="44"/>
                    </a:moveTo>
                    <a:cubicBezTo>
                      <a:pt x="64" y="44"/>
                      <a:pt x="64" y="44"/>
                      <a:pt x="64" y="44"/>
                    </a:cubicBezTo>
                    <a:cubicBezTo>
                      <a:pt x="68" y="44"/>
                      <a:pt x="69" y="41"/>
                      <a:pt x="68" y="37"/>
                    </a:cubicBezTo>
                    <a:cubicBezTo>
                      <a:pt x="64" y="37"/>
                      <a:pt x="64" y="41"/>
                      <a:pt x="64" y="44"/>
                    </a:cubicBezTo>
                    <a:close/>
                    <a:moveTo>
                      <a:pt x="155" y="40"/>
                    </a:moveTo>
                    <a:cubicBezTo>
                      <a:pt x="155" y="40"/>
                      <a:pt x="155" y="40"/>
                      <a:pt x="155" y="40"/>
                    </a:cubicBezTo>
                    <a:cubicBezTo>
                      <a:pt x="157" y="40"/>
                      <a:pt x="157" y="42"/>
                      <a:pt x="158" y="42"/>
                    </a:cubicBezTo>
                    <a:cubicBezTo>
                      <a:pt x="158" y="40"/>
                      <a:pt x="160" y="40"/>
                      <a:pt x="160" y="39"/>
                    </a:cubicBezTo>
                    <a:cubicBezTo>
                      <a:pt x="158" y="39"/>
                      <a:pt x="158" y="38"/>
                      <a:pt x="157" y="37"/>
                    </a:cubicBezTo>
                    <a:cubicBezTo>
                      <a:pt x="157" y="39"/>
                      <a:pt x="155" y="39"/>
                      <a:pt x="155" y="40"/>
                    </a:cubicBezTo>
                    <a:close/>
                    <a:moveTo>
                      <a:pt x="74" y="113"/>
                    </a:moveTo>
                    <a:cubicBezTo>
                      <a:pt x="74" y="113"/>
                      <a:pt x="74" y="113"/>
                      <a:pt x="74" y="113"/>
                    </a:cubicBezTo>
                    <a:cubicBezTo>
                      <a:pt x="76" y="127"/>
                      <a:pt x="84" y="138"/>
                      <a:pt x="90" y="143"/>
                    </a:cubicBezTo>
                    <a:cubicBezTo>
                      <a:pt x="124" y="168"/>
                      <a:pt x="200" y="149"/>
                      <a:pt x="191" y="89"/>
                    </a:cubicBezTo>
                    <a:cubicBezTo>
                      <a:pt x="186" y="56"/>
                      <a:pt x="144" y="31"/>
                      <a:pt x="107" y="48"/>
                    </a:cubicBezTo>
                    <a:cubicBezTo>
                      <a:pt x="89" y="69"/>
                      <a:pt x="71" y="80"/>
                      <a:pt x="74" y="113"/>
                    </a:cubicBezTo>
                    <a:close/>
                    <a:moveTo>
                      <a:pt x="74" y="50"/>
                    </a:moveTo>
                    <a:cubicBezTo>
                      <a:pt x="74" y="50"/>
                      <a:pt x="74" y="50"/>
                      <a:pt x="74" y="50"/>
                    </a:cubicBezTo>
                    <a:cubicBezTo>
                      <a:pt x="76" y="48"/>
                      <a:pt x="81" y="48"/>
                      <a:pt x="81" y="44"/>
                    </a:cubicBezTo>
                    <a:cubicBezTo>
                      <a:pt x="77" y="43"/>
                      <a:pt x="70" y="47"/>
                      <a:pt x="74" y="50"/>
                    </a:cubicBezTo>
                    <a:close/>
                    <a:moveTo>
                      <a:pt x="96" y="48"/>
                    </a:moveTo>
                    <a:cubicBezTo>
                      <a:pt x="96" y="48"/>
                      <a:pt x="96" y="48"/>
                      <a:pt x="96" y="48"/>
                    </a:cubicBezTo>
                    <a:cubicBezTo>
                      <a:pt x="100" y="49"/>
                      <a:pt x="103" y="48"/>
                      <a:pt x="102" y="44"/>
                    </a:cubicBezTo>
                    <a:cubicBezTo>
                      <a:pt x="98" y="43"/>
                      <a:pt x="96" y="44"/>
                      <a:pt x="96" y="48"/>
                    </a:cubicBezTo>
                    <a:close/>
                    <a:moveTo>
                      <a:pt x="203" y="48"/>
                    </a:moveTo>
                    <a:cubicBezTo>
                      <a:pt x="203" y="48"/>
                      <a:pt x="203" y="48"/>
                      <a:pt x="203" y="48"/>
                    </a:cubicBezTo>
                    <a:cubicBezTo>
                      <a:pt x="203" y="46"/>
                      <a:pt x="204" y="45"/>
                      <a:pt x="205" y="44"/>
                    </a:cubicBezTo>
                    <a:cubicBezTo>
                      <a:pt x="203" y="44"/>
                      <a:pt x="202" y="44"/>
                      <a:pt x="200" y="44"/>
                    </a:cubicBezTo>
                    <a:cubicBezTo>
                      <a:pt x="200" y="46"/>
                      <a:pt x="201" y="48"/>
                      <a:pt x="203" y="48"/>
                    </a:cubicBezTo>
                    <a:close/>
                    <a:moveTo>
                      <a:pt x="206" y="53"/>
                    </a:moveTo>
                    <a:cubicBezTo>
                      <a:pt x="206" y="53"/>
                      <a:pt x="206" y="53"/>
                      <a:pt x="206" y="53"/>
                    </a:cubicBezTo>
                    <a:cubicBezTo>
                      <a:pt x="208" y="51"/>
                      <a:pt x="215" y="46"/>
                      <a:pt x="211" y="44"/>
                    </a:cubicBezTo>
                    <a:cubicBezTo>
                      <a:pt x="209" y="46"/>
                      <a:pt x="201" y="49"/>
                      <a:pt x="206" y="53"/>
                    </a:cubicBezTo>
                    <a:close/>
                    <a:moveTo>
                      <a:pt x="208" y="61"/>
                    </a:moveTo>
                    <a:cubicBezTo>
                      <a:pt x="208" y="61"/>
                      <a:pt x="208" y="61"/>
                      <a:pt x="208" y="61"/>
                    </a:cubicBezTo>
                    <a:cubicBezTo>
                      <a:pt x="209" y="59"/>
                      <a:pt x="215" y="53"/>
                      <a:pt x="208" y="53"/>
                    </a:cubicBezTo>
                    <a:cubicBezTo>
                      <a:pt x="208" y="57"/>
                      <a:pt x="202" y="59"/>
                      <a:pt x="208" y="61"/>
                    </a:cubicBezTo>
                    <a:close/>
                    <a:moveTo>
                      <a:pt x="182" y="54"/>
                    </a:moveTo>
                    <a:cubicBezTo>
                      <a:pt x="182" y="54"/>
                      <a:pt x="182" y="54"/>
                      <a:pt x="182" y="54"/>
                    </a:cubicBezTo>
                    <a:cubicBezTo>
                      <a:pt x="177" y="60"/>
                      <a:pt x="187" y="59"/>
                      <a:pt x="182" y="54"/>
                    </a:cubicBezTo>
                    <a:close/>
                    <a:moveTo>
                      <a:pt x="185" y="62"/>
                    </a:moveTo>
                    <a:cubicBezTo>
                      <a:pt x="185" y="62"/>
                      <a:pt x="185" y="62"/>
                      <a:pt x="185" y="62"/>
                    </a:cubicBezTo>
                    <a:cubicBezTo>
                      <a:pt x="188" y="63"/>
                      <a:pt x="190" y="62"/>
                      <a:pt x="191" y="59"/>
                    </a:cubicBezTo>
                    <a:cubicBezTo>
                      <a:pt x="189" y="59"/>
                      <a:pt x="188" y="57"/>
                      <a:pt x="185" y="58"/>
                    </a:cubicBezTo>
                    <a:cubicBezTo>
                      <a:pt x="185" y="59"/>
                      <a:pt x="185" y="61"/>
                      <a:pt x="185" y="62"/>
                    </a:cubicBezTo>
                    <a:close/>
                    <a:moveTo>
                      <a:pt x="17" y="68"/>
                    </a:moveTo>
                    <a:cubicBezTo>
                      <a:pt x="17" y="68"/>
                      <a:pt x="17" y="68"/>
                      <a:pt x="17" y="68"/>
                    </a:cubicBezTo>
                    <a:cubicBezTo>
                      <a:pt x="6" y="88"/>
                      <a:pt x="10" y="115"/>
                      <a:pt x="11" y="144"/>
                    </a:cubicBezTo>
                    <a:cubicBezTo>
                      <a:pt x="12" y="159"/>
                      <a:pt x="13" y="180"/>
                      <a:pt x="17" y="186"/>
                    </a:cubicBezTo>
                    <a:cubicBezTo>
                      <a:pt x="21" y="192"/>
                      <a:pt x="39" y="195"/>
                      <a:pt x="53" y="197"/>
                    </a:cubicBezTo>
                    <a:cubicBezTo>
                      <a:pt x="83" y="202"/>
                      <a:pt x="110" y="202"/>
                      <a:pt x="132" y="203"/>
                    </a:cubicBezTo>
                    <a:cubicBezTo>
                      <a:pt x="157" y="205"/>
                      <a:pt x="169" y="205"/>
                      <a:pt x="196" y="202"/>
                    </a:cubicBezTo>
                    <a:cubicBezTo>
                      <a:pt x="230" y="198"/>
                      <a:pt x="239" y="193"/>
                      <a:pt x="248" y="166"/>
                    </a:cubicBezTo>
                    <a:cubicBezTo>
                      <a:pt x="257" y="139"/>
                      <a:pt x="247" y="109"/>
                      <a:pt x="245" y="78"/>
                    </a:cubicBezTo>
                    <a:cubicBezTo>
                      <a:pt x="231" y="73"/>
                      <a:pt x="209" y="74"/>
                      <a:pt x="194" y="78"/>
                    </a:cubicBezTo>
                    <a:cubicBezTo>
                      <a:pt x="210" y="122"/>
                      <a:pt x="171" y="158"/>
                      <a:pt x="133" y="161"/>
                    </a:cubicBezTo>
                    <a:cubicBezTo>
                      <a:pt x="99" y="164"/>
                      <a:pt x="64" y="143"/>
                      <a:pt x="67" y="103"/>
                    </a:cubicBezTo>
                    <a:cubicBezTo>
                      <a:pt x="68" y="88"/>
                      <a:pt x="74" y="84"/>
                      <a:pt x="79" y="68"/>
                    </a:cubicBezTo>
                    <a:cubicBezTo>
                      <a:pt x="58" y="72"/>
                      <a:pt x="35" y="63"/>
                      <a:pt x="17" y="68"/>
                    </a:cubicBezTo>
                    <a:close/>
                    <a:moveTo>
                      <a:pt x="233" y="70"/>
                    </a:moveTo>
                    <a:cubicBezTo>
                      <a:pt x="233" y="70"/>
                      <a:pt x="233" y="70"/>
                      <a:pt x="233" y="70"/>
                    </a:cubicBezTo>
                    <a:cubicBezTo>
                      <a:pt x="235" y="65"/>
                      <a:pt x="225" y="66"/>
                      <a:pt x="225" y="68"/>
                    </a:cubicBezTo>
                    <a:cubicBezTo>
                      <a:pt x="227" y="70"/>
                      <a:pt x="229" y="70"/>
                      <a:pt x="233" y="7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sp>
          <p:nvSpPr>
            <p:cNvPr id="56" name="矩形 55"/>
            <p:cNvSpPr/>
            <p:nvPr/>
          </p:nvSpPr>
          <p:spPr>
            <a:xfrm>
              <a:off x="8218327" y="4869129"/>
              <a:ext cx="1989315" cy="76910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900" dirty="0">
                  <a:solidFill>
                    <a:srgbClr val="3C3C3B"/>
                  </a:solidFill>
                  <a:latin typeface="迷你简准圆" pitchFamily="65" charset="-122"/>
                  <a:ea typeface="迷你简准圆" pitchFamily="65" charset="-122"/>
                </a:rPr>
                <a:t>Users can present on a projector or computer or print out a presentation</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fltVal val="0"/>
                                          </p:val>
                                        </p:tav>
                                        <p:tav tm="100000">
                                          <p:val>
                                            <p:strVal val="#ppt_w"/>
                                          </p:val>
                                        </p:tav>
                                      </p:tavLst>
                                    </p:anim>
                                    <p:anim calcmode="lin" valueType="num">
                                      <p:cBhvr>
                                        <p:cTn id="8" dur="1000" fill="hold"/>
                                        <p:tgtEl>
                                          <p:spTgt spid="58"/>
                                        </p:tgtEl>
                                        <p:attrNameLst>
                                          <p:attrName>ppt_h</p:attrName>
                                        </p:attrNameLst>
                                      </p:cBhvr>
                                      <p:tavLst>
                                        <p:tav tm="0">
                                          <p:val>
                                            <p:fltVal val="0"/>
                                          </p:val>
                                        </p:tav>
                                        <p:tav tm="100000">
                                          <p:val>
                                            <p:strVal val="#ppt_h"/>
                                          </p:val>
                                        </p:tav>
                                      </p:tavLst>
                                    </p:anim>
                                    <p:anim calcmode="lin" valueType="num">
                                      <p:cBhvr>
                                        <p:cTn id="9" dur="1000" fill="hold"/>
                                        <p:tgtEl>
                                          <p:spTgt spid="58"/>
                                        </p:tgtEl>
                                        <p:attrNameLst>
                                          <p:attrName>style.rotation</p:attrName>
                                        </p:attrNameLst>
                                      </p:cBhvr>
                                      <p:tavLst>
                                        <p:tav tm="0">
                                          <p:val>
                                            <p:fltVal val="90"/>
                                          </p:val>
                                        </p:tav>
                                        <p:tav tm="100000">
                                          <p:val>
                                            <p:fltVal val="0"/>
                                          </p:val>
                                        </p:tav>
                                      </p:tavLst>
                                    </p:anim>
                                    <p:animEffect transition="in" filter="fade">
                                      <p:cBhvr>
                                        <p:cTn id="10" dur="1000"/>
                                        <p:tgtEl>
                                          <p:spTgt spid="5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59"/>
                                        </p:tgtEl>
                                        <p:attrNameLst>
                                          <p:attrName>style.visibility</p:attrName>
                                        </p:attrNameLst>
                                      </p:cBhvr>
                                      <p:to>
                                        <p:strVal val="visible"/>
                                      </p:to>
                                    </p:set>
                                    <p:anim calcmode="lin" valueType="num">
                                      <p:cBhvr>
                                        <p:cTn id="14" dur="1000" fill="hold"/>
                                        <p:tgtEl>
                                          <p:spTgt spid="59"/>
                                        </p:tgtEl>
                                        <p:attrNameLst>
                                          <p:attrName>ppt_w</p:attrName>
                                        </p:attrNameLst>
                                      </p:cBhvr>
                                      <p:tavLst>
                                        <p:tav tm="0">
                                          <p:val>
                                            <p:fltVal val="0"/>
                                          </p:val>
                                        </p:tav>
                                        <p:tav tm="100000">
                                          <p:val>
                                            <p:strVal val="#ppt_w"/>
                                          </p:val>
                                        </p:tav>
                                      </p:tavLst>
                                    </p:anim>
                                    <p:anim calcmode="lin" valueType="num">
                                      <p:cBhvr>
                                        <p:cTn id="15" dur="1000" fill="hold"/>
                                        <p:tgtEl>
                                          <p:spTgt spid="59"/>
                                        </p:tgtEl>
                                        <p:attrNameLst>
                                          <p:attrName>ppt_h</p:attrName>
                                        </p:attrNameLst>
                                      </p:cBhvr>
                                      <p:tavLst>
                                        <p:tav tm="0">
                                          <p:val>
                                            <p:fltVal val="0"/>
                                          </p:val>
                                        </p:tav>
                                        <p:tav tm="100000">
                                          <p:val>
                                            <p:strVal val="#ppt_h"/>
                                          </p:val>
                                        </p:tav>
                                      </p:tavLst>
                                    </p:anim>
                                    <p:anim calcmode="lin" valueType="num">
                                      <p:cBhvr>
                                        <p:cTn id="16" dur="1000" fill="hold"/>
                                        <p:tgtEl>
                                          <p:spTgt spid="59"/>
                                        </p:tgtEl>
                                        <p:attrNameLst>
                                          <p:attrName>style.rotation</p:attrName>
                                        </p:attrNameLst>
                                      </p:cBhvr>
                                      <p:tavLst>
                                        <p:tav tm="0">
                                          <p:val>
                                            <p:fltVal val="90"/>
                                          </p:val>
                                        </p:tav>
                                        <p:tav tm="100000">
                                          <p:val>
                                            <p:fltVal val="0"/>
                                          </p:val>
                                        </p:tav>
                                      </p:tavLst>
                                    </p:anim>
                                    <p:animEffect transition="in" filter="fade">
                                      <p:cBhvr>
                                        <p:cTn id="17" dur="1000"/>
                                        <p:tgtEl>
                                          <p:spTgt spid="59"/>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p:cTn id="21" dur="1000" fill="hold"/>
                                        <p:tgtEl>
                                          <p:spTgt spid="60"/>
                                        </p:tgtEl>
                                        <p:attrNameLst>
                                          <p:attrName>ppt_w</p:attrName>
                                        </p:attrNameLst>
                                      </p:cBhvr>
                                      <p:tavLst>
                                        <p:tav tm="0">
                                          <p:val>
                                            <p:fltVal val="0"/>
                                          </p:val>
                                        </p:tav>
                                        <p:tav tm="100000">
                                          <p:val>
                                            <p:strVal val="#ppt_w"/>
                                          </p:val>
                                        </p:tav>
                                      </p:tavLst>
                                    </p:anim>
                                    <p:anim calcmode="lin" valueType="num">
                                      <p:cBhvr>
                                        <p:cTn id="22" dur="1000" fill="hold"/>
                                        <p:tgtEl>
                                          <p:spTgt spid="60"/>
                                        </p:tgtEl>
                                        <p:attrNameLst>
                                          <p:attrName>ppt_h</p:attrName>
                                        </p:attrNameLst>
                                      </p:cBhvr>
                                      <p:tavLst>
                                        <p:tav tm="0">
                                          <p:val>
                                            <p:fltVal val="0"/>
                                          </p:val>
                                        </p:tav>
                                        <p:tav tm="100000">
                                          <p:val>
                                            <p:strVal val="#ppt_h"/>
                                          </p:val>
                                        </p:tav>
                                      </p:tavLst>
                                    </p:anim>
                                    <p:anim calcmode="lin" valueType="num">
                                      <p:cBhvr>
                                        <p:cTn id="23" dur="1000" fill="hold"/>
                                        <p:tgtEl>
                                          <p:spTgt spid="60"/>
                                        </p:tgtEl>
                                        <p:attrNameLst>
                                          <p:attrName>style.rotation</p:attrName>
                                        </p:attrNameLst>
                                      </p:cBhvr>
                                      <p:tavLst>
                                        <p:tav tm="0">
                                          <p:val>
                                            <p:fltVal val="90"/>
                                          </p:val>
                                        </p:tav>
                                        <p:tav tm="100000">
                                          <p:val>
                                            <p:fltVal val="0"/>
                                          </p:val>
                                        </p:tav>
                                      </p:tavLst>
                                    </p:anim>
                                    <p:animEffect transition="in" filter="fade">
                                      <p:cBhvr>
                                        <p:cTn id="24" dur="1000"/>
                                        <p:tgtEl>
                                          <p:spTgt spid="60"/>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p:cTn id="28" dur="1000" fill="hold"/>
                                        <p:tgtEl>
                                          <p:spTgt spid="61"/>
                                        </p:tgtEl>
                                        <p:attrNameLst>
                                          <p:attrName>ppt_w</p:attrName>
                                        </p:attrNameLst>
                                      </p:cBhvr>
                                      <p:tavLst>
                                        <p:tav tm="0">
                                          <p:val>
                                            <p:fltVal val="0"/>
                                          </p:val>
                                        </p:tav>
                                        <p:tav tm="100000">
                                          <p:val>
                                            <p:strVal val="#ppt_w"/>
                                          </p:val>
                                        </p:tav>
                                      </p:tavLst>
                                    </p:anim>
                                    <p:anim calcmode="lin" valueType="num">
                                      <p:cBhvr>
                                        <p:cTn id="29" dur="1000" fill="hold"/>
                                        <p:tgtEl>
                                          <p:spTgt spid="61"/>
                                        </p:tgtEl>
                                        <p:attrNameLst>
                                          <p:attrName>ppt_h</p:attrName>
                                        </p:attrNameLst>
                                      </p:cBhvr>
                                      <p:tavLst>
                                        <p:tav tm="0">
                                          <p:val>
                                            <p:fltVal val="0"/>
                                          </p:val>
                                        </p:tav>
                                        <p:tav tm="100000">
                                          <p:val>
                                            <p:strVal val="#ppt_h"/>
                                          </p:val>
                                        </p:tav>
                                      </p:tavLst>
                                    </p:anim>
                                    <p:anim calcmode="lin" valueType="num">
                                      <p:cBhvr>
                                        <p:cTn id="30" dur="1000" fill="hold"/>
                                        <p:tgtEl>
                                          <p:spTgt spid="61"/>
                                        </p:tgtEl>
                                        <p:attrNameLst>
                                          <p:attrName>style.rotation</p:attrName>
                                        </p:attrNameLst>
                                      </p:cBhvr>
                                      <p:tavLst>
                                        <p:tav tm="0">
                                          <p:val>
                                            <p:fltVal val="90"/>
                                          </p:val>
                                        </p:tav>
                                        <p:tav tm="100000">
                                          <p:val>
                                            <p:fltVal val="0"/>
                                          </p:val>
                                        </p:tav>
                                      </p:tavLst>
                                    </p:anim>
                                    <p:animEffect transition="in" filter="fade">
                                      <p:cBhvr>
                                        <p:cTn id="31" dur="1000"/>
                                        <p:tgtEl>
                                          <p:spTgt spid="61"/>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 calcmode="lin" valueType="num">
                                      <p:cBhvr>
                                        <p:cTn id="35" dur="1000" fill="hold"/>
                                        <p:tgtEl>
                                          <p:spTgt spid="62"/>
                                        </p:tgtEl>
                                        <p:attrNameLst>
                                          <p:attrName>ppt_w</p:attrName>
                                        </p:attrNameLst>
                                      </p:cBhvr>
                                      <p:tavLst>
                                        <p:tav tm="0">
                                          <p:val>
                                            <p:fltVal val="0"/>
                                          </p:val>
                                        </p:tav>
                                        <p:tav tm="100000">
                                          <p:val>
                                            <p:strVal val="#ppt_w"/>
                                          </p:val>
                                        </p:tav>
                                      </p:tavLst>
                                    </p:anim>
                                    <p:anim calcmode="lin" valueType="num">
                                      <p:cBhvr>
                                        <p:cTn id="36" dur="1000" fill="hold"/>
                                        <p:tgtEl>
                                          <p:spTgt spid="62"/>
                                        </p:tgtEl>
                                        <p:attrNameLst>
                                          <p:attrName>ppt_h</p:attrName>
                                        </p:attrNameLst>
                                      </p:cBhvr>
                                      <p:tavLst>
                                        <p:tav tm="0">
                                          <p:val>
                                            <p:fltVal val="0"/>
                                          </p:val>
                                        </p:tav>
                                        <p:tav tm="100000">
                                          <p:val>
                                            <p:strVal val="#ppt_h"/>
                                          </p:val>
                                        </p:tav>
                                      </p:tavLst>
                                    </p:anim>
                                    <p:anim calcmode="lin" valueType="num">
                                      <p:cBhvr>
                                        <p:cTn id="37" dur="1000" fill="hold"/>
                                        <p:tgtEl>
                                          <p:spTgt spid="62"/>
                                        </p:tgtEl>
                                        <p:attrNameLst>
                                          <p:attrName>style.rotation</p:attrName>
                                        </p:attrNameLst>
                                      </p:cBhvr>
                                      <p:tavLst>
                                        <p:tav tm="0">
                                          <p:val>
                                            <p:fltVal val="90"/>
                                          </p:val>
                                        </p:tav>
                                        <p:tav tm="100000">
                                          <p:val>
                                            <p:fltVal val="0"/>
                                          </p:val>
                                        </p:tav>
                                      </p:tavLst>
                                    </p:anim>
                                    <p:animEffect transition="in" filter="fade">
                                      <p:cBhvr>
                                        <p:cTn id="38" dur="1000"/>
                                        <p:tgtEl>
                                          <p:spTgt spid="62"/>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1000" fill="hold"/>
                                        <p:tgtEl>
                                          <p:spTgt spid="63"/>
                                        </p:tgtEl>
                                        <p:attrNameLst>
                                          <p:attrName>ppt_w</p:attrName>
                                        </p:attrNameLst>
                                      </p:cBhvr>
                                      <p:tavLst>
                                        <p:tav tm="0">
                                          <p:val>
                                            <p:fltVal val="0"/>
                                          </p:val>
                                        </p:tav>
                                        <p:tav tm="100000">
                                          <p:val>
                                            <p:strVal val="#ppt_w"/>
                                          </p:val>
                                        </p:tav>
                                      </p:tavLst>
                                    </p:anim>
                                    <p:anim calcmode="lin" valueType="num">
                                      <p:cBhvr>
                                        <p:cTn id="43" dur="1000" fill="hold"/>
                                        <p:tgtEl>
                                          <p:spTgt spid="63"/>
                                        </p:tgtEl>
                                        <p:attrNameLst>
                                          <p:attrName>ppt_h</p:attrName>
                                        </p:attrNameLst>
                                      </p:cBhvr>
                                      <p:tavLst>
                                        <p:tav tm="0">
                                          <p:val>
                                            <p:fltVal val="0"/>
                                          </p:val>
                                        </p:tav>
                                        <p:tav tm="100000">
                                          <p:val>
                                            <p:strVal val="#ppt_h"/>
                                          </p:val>
                                        </p:tav>
                                      </p:tavLst>
                                    </p:anim>
                                    <p:anim calcmode="lin" valueType="num">
                                      <p:cBhvr>
                                        <p:cTn id="44" dur="1000" fill="hold"/>
                                        <p:tgtEl>
                                          <p:spTgt spid="63"/>
                                        </p:tgtEl>
                                        <p:attrNameLst>
                                          <p:attrName>style.rotation</p:attrName>
                                        </p:attrNameLst>
                                      </p:cBhvr>
                                      <p:tavLst>
                                        <p:tav tm="0">
                                          <p:val>
                                            <p:fltVal val="90"/>
                                          </p:val>
                                        </p:tav>
                                        <p:tav tm="100000">
                                          <p:val>
                                            <p:fltVal val="0"/>
                                          </p:val>
                                        </p:tav>
                                      </p:tavLst>
                                    </p:anim>
                                    <p:animEffect transition="in" filter="fade">
                                      <p:cBhvr>
                                        <p:cTn id="45"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r="19293" b="40528"/>
          <a:stretch>
            <a:fillRect/>
          </a:stretch>
        </p:blipFill>
        <p:spPr>
          <a:xfrm>
            <a:off x="2531" y="758178"/>
            <a:ext cx="9141469" cy="4379114"/>
          </a:xfrm>
          <a:prstGeom prst="rect">
            <a:avLst/>
          </a:prstGeom>
        </p:spPr>
      </p:pic>
      <p:sp>
        <p:nvSpPr>
          <p:cNvPr id="6" name="Freeform 29"/>
          <p:cNvSpPr>
            <a:spLocks noEditPoints="1"/>
          </p:cNvSpPr>
          <p:nvPr/>
        </p:nvSpPr>
        <p:spPr bwMode="auto">
          <a:xfrm>
            <a:off x="4247964" y="1312404"/>
            <a:ext cx="1025188" cy="776264"/>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rgbClr val="20558B"/>
          </a:solidFill>
          <a:ln w="9525">
            <a:solidFill>
              <a:schemeClr val="accent2"/>
            </a:solidFill>
            <a:round/>
          </a:ln>
        </p:spPr>
        <p:txBody>
          <a:bodyPr vert="horz" wrap="square" lIns="68580" tIns="34290" rIns="68580" bIns="34290" numCol="1" anchor="t" anchorCtr="0" compatLnSpc="1"/>
          <a:lstStyle/>
          <a:p>
            <a:endParaRPr lang="zh-CN" altLang="en-US" sz="1350"/>
          </a:p>
        </p:txBody>
      </p:sp>
      <p:grpSp>
        <p:nvGrpSpPr>
          <p:cNvPr id="7" name="组合 6"/>
          <p:cNvGrpSpPr/>
          <p:nvPr/>
        </p:nvGrpSpPr>
        <p:grpSpPr>
          <a:xfrm>
            <a:off x="3677615" y="2342618"/>
            <a:ext cx="2165885" cy="534285"/>
            <a:chOff x="7545255" y="2384859"/>
            <a:chExt cx="2887846" cy="712380"/>
          </a:xfrm>
        </p:grpSpPr>
        <p:sp>
          <p:nvSpPr>
            <p:cNvPr id="8" name="矩形 7"/>
            <p:cNvSpPr/>
            <p:nvPr/>
          </p:nvSpPr>
          <p:spPr>
            <a:xfrm>
              <a:off x="7545255" y="2737483"/>
              <a:ext cx="2887846" cy="359756"/>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1050" dirty="0">
                <a:solidFill>
                  <a:srgbClr val="3C3C3B"/>
                </a:solidFill>
                <a:latin typeface="迷你简准圆" pitchFamily="65" charset="-122"/>
                <a:ea typeface="迷你简准圆" pitchFamily="65" charset="-122"/>
              </a:endParaRPr>
            </a:p>
          </p:txBody>
        </p:sp>
        <p:sp>
          <p:nvSpPr>
            <p:cNvPr id="9" name="矩形 8"/>
            <p:cNvSpPr/>
            <p:nvPr/>
          </p:nvSpPr>
          <p:spPr>
            <a:xfrm>
              <a:off x="7868191" y="2384859"/>
              <a:ext cx="2241974" cy="45550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b="1" dirty="0">
                  <a:solidFill>
                    <a:srgbClr val="3C3C3B"/>
                  </a:solidFill>
                  <a:latin typeface="迷你简准圆" pitchFamily="65" charset="-122"/>
                  <a:ea typeface="迷你简准圆" pitchFamily="65" charset="-122"/>
                </a:rPr>
                <a:t>Title text added</a:t>
              </a:r>
            </a:p>
          </p:txBody>
        </p:sp>
      </p:grpSp>
      <p:sp>
        <p:nvSpPr>
          <p:cNvPr id="10" name="矩形 9"/>
          <p:cNvSpPr/>
          <p:nvPr/>
        </p:nvSpPr>
        <p:spPr>
          <a:xfrm>
            <a:off x="4207400" y="1477098"/>
            <a:ext cx="1135468" cy="395108"/>
          </a:xfrm>
          <a:prstGeom prst="rect">
            <a:avLst/>
          </a:prstGeom>
        </p:spPr>
        <p:txBody>
          <a:bodyPr wrap="square" lIns="68580" tIns="34290" rIns="68580" bIns="34290">
            <a:spAutoFit/>
          </a:bodyPr>
          <a:lstStyle/>
          <a:p>
            <a:pPr algn="ctr">
              <a:lnSpc>
                <a:spcPct val="150000"/>
              </a:lnSpc>
              <a:spcAft>
                <a:spcPts val="450"/>
              </a:spcAft>
            </a:pPr>
            <a:r>
              <a:rPr lang="en-US" altLang="zh-CN" sz="1600" dirty="0">
                <a:solidFill>
                  <a:schemeClr val="accent2"/>
                </a:solidFill>
                <a:latin typeface="微软雅黑" pitchFamily="34" charset="-122"/>
                <a:ea typeface="微软雅黑" pitchFamily="34" charset="-122"/>
              </a:rPr>
              <a:t>PART 04</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00"/>
                                        <p:tgtEl>
                                          <p:spTgt spid="10"/>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9"/>
          <p:cNvSpPr>
            <a:spLocks noEditPoints="1"/>
          </p:cNvSpPr>
          <p:nvPr/>
        </p:nvSpPr>
        <p:spPr bwMode="auto">
          <a:xfrm>
            <a:off x="1361109" y="2091385"/>
            <a:ext cx="1025188" cy="776264"/>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rgbClr val="20558B"/>
          </a:solidFill>
          <a:ln w="9525">
            <a:solidFill>
              <a:schemeClr val="accent1"/>
            </a:solidFill>
            <a:round/>
          </a:ln>
        </p:spPr>
        <p:txBody>
          <a:bodyPr vert="horz" wrap="square" lIns="68580" tIns="34290" rIns="68580" bIns="34290" numCol="1" anchor="t" anchorCtr="0" compatLnSpc="1"/>
          <a:lstStyle/>
          <a:p>
            <a:endParaRPr lang="zh-CN" altLang="en-US" sz="1350"/>
          </a:p>
        </p:txBody>
      </p:sp>
      <p:sp>
        <p:nvSpPr>
          <p:cNvPr id="3" name="Freeform 29"/>
          <p:cNvSpPr>
            <a:spLocks noEditPoints="1"/>
          </p:cNvSpPr>
          <p:nvPr/>
        </p:nvSpPr>
        <p:spPr bwMode="auto">
          <a:xfrm>
            <a:off x="3212652" y="2091385"/>
            <a:ext cx="1025188" cy="776264"/>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rgbClr val="20558B"/>
          </a:solidFill>
          <a:ln w="9525">
            <a:solidFill>
              <a:schemeClr val="accent2"/>
            </a:solidFill>
            <a:round/>
          </a:ln>
        </p:spPr>
        <p:txBody>
          <a:bodyPr vert="horz" wrap="square" lIns="68580" tIns="34290" rIns="68580" bIns="34290" numCol="1" anchor="t" anchorCtr="0" compatLnSpc="1"/>
          <a:lstStyle/>
          <a:p>
            <a:endParaRPr lang="zh-CN" altLang="en-US" sz="1350"/>
          </a:p>
        </p:txBody>
      </p:sp>
      <p:sp>
        <p:nvSpPr>
          <p:cNvPr id="4" name="Freeform 29"/>
          <p:cNvSpPr>
            <a:spLocks noEditPoints="1"/>
          </p:cNvSpPr>
          <p:nvPr/>
        </p:nvSpPr>
        <p:spPr bwMode="auto">
          <a:xfrm>
            <a:off x="5168332" y="2091385"/>
            <a:ext cx="1025188" cy="776264"/>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rgbClr val="20558B"/>
          </a:solidFill>
          <a:ln w="9525">
            <a:solidFill>
              <a:schemeClr val="accent1"/>
            </a:solidFill>
            <a:round/>
          </a:ln>
        </p:spPr>
        <p:txBody>
          <a:bodyPr vert="horz" wrap="square" lIns="68580" tIns="34290" rIns="68580" bIns="34290" numCol="1" anchor="t" anchorCtr="0" compatLnSpc="1"/>
          <a:lstStyle/>
          <a:p>
            <a:endParaRPr lang="zh-CN" altLang="en-US" sz="1350"/>
          </a:p>
        </p:txBody>
      </p:sp>
      <p:grpSp>
        <p:nvGrpSpPr>
          <p:cNvPr id="8" name="组合 7"/>
          <p:cNvGrpSpPr/>
          <p:nvPr/>
        </p:nvGrpSpPr>
        <p:grpSpPr>
          <a:xfrm>
            <a:off x="790760" y="3102583"/>
            <a:ext cx="2165885" cy="534285"/>
            <a:chOff x="7545255" y="2384859"/>
            <a:chExt cx="2887846" cy="712380"/>
          </a:xfrm>
        </p:grpSpPr>
        <p:sp>
          <p:nvSpPr>
            <p:cNvPr id="9" name="矩形 8"/>
            <p:cNvSpPr/>
            <p:nvPr/>
          </p:nvSpPr>
          <p:spPr>
            <a:xfrm>
              <a:off x="7545255" y="2737483"/>
              <a:ext cx="2887846" cy="359756"/>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1050" dirty="0">
                <a:solidFill>
                  <a:srgbClr val="3C3C3B"/>
                </a:solidFill>
                <a:latin typeface="迷你简准圆" pitchFamily="65" charset="-122"/>
                <a:ea typeface="迷你简准圆" pitchFamily="65" charset="-122"/>
              </a:endParaRPr>
            </a:p>
          </p:txBody>
        </p:sp>
        <p:sp>
          <p:nvSpPr>
            <p:cNvPr id="10" name="矩形 9"/>
            <p:cNvSpPr/>
            <p:nvPr/>
          </p:nvSpPr>
          <p:spPr>
            <a:xfrm>
              <a:off x="7868191" y="2384859"/>
              <a:ext cx="2241974" cy="45550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b="1" dirty="0">
                  <a:solidFill>
                    <a:srgbClr val="3C3C3B"/>
                  </a:solidFill>
                  <a:latin typeface="迷你简准圆" pitchFamily="65" charset="-122"/>
                  <a:ea typeface="迷你简准圆" pitchFamily="65" charset="-122"/>
                </a:rPr>
                <a:t>Title text added</a:t>
              </a:r>
            </a:p>
          </p:txBody>
        </p:sp>
      </p:grpSp>
      <p:grpSp>
        <p:nvGrpSpPr>
          <p:cNvPr id="14" name="组合 13"/>
          <p:cNvGrpSpPr/>
          <p:nvPr/>
        </p:nvGrpSpPr>
        <p:grpSpPr>
          <a:xfrm>
            <a:off x="2642303" y="3121599"/>
            <a:ext cx="2165885" cy="534285"/>
            <a:chOff x="7545255" y="2384859"/>
            <a:chExt cx="2887846" cy="712380"/>
          </a:xfrm>
        </p:grpSpPr>
        <p:sp>
          <p:nvSpPr>
            <p:cNvPr id="15" name="矩形 14"/>
            <p:cNvSpPr/>
            <p:nvPr/>
          </p:nvSpPr>
          <p:spPr>
            <a:xfrm>
              <a:off x="7545255" y="2737483"/>
              <a:ext cx="2887846" cy="359756"/>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1050" dirty="0">
                <a:solidFill>
                  <a:srgbClr val="3C3C3B"/>
                </a:solidFill>
                <a:latin typeface="迷你简准圆" pitchFamily="65" charset="-122"/>
                <a:ea typeface="迷你简准圆" pitchFamily="65" charset="-122"/>
              </a:endParaRPr>
            </a:p>
          </p:txBody>
        </p:sp>
        <p:sp>
          <p:nvSpPr>
            <p:cNvPr id="16" name="矩形 15"/>
            <p:cNvSpPr/>
            <p:nvPr/>
          </p:nvSpPr>
          <p:spPr>
            <a:xfrm>
              <a:off x="7868191" y="2384859"/>
              <a:ext cx="2241974" cy="45550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b="1" dirty="0">
                  <a:solidFill>
                    <a:srgbClr val="3C3C3B"/>
                  </a:solidFill>
                  <a:latin typeface="迷你简准圆" pitchFamily="65" charset="-122"/>
                  <a:ea typeface="迷你简准圆" pitchFamily="65" charset="-122"/>
                </a:rPr>
                <a:t>Title text added</a:t>
              </a:r>
            </a:p>
          </p:txBody>
        </p:sp>
      </p:grpSp>
      <p:grpSp>
        <p:nvGrpSpPr>
          <p:cNvPr id="17" name="组合 16"/>
          <p:cNvGrpSpPr/>
          <p:nvPr/>
        </p:nvGrpSpPr>
        <p:grpSpPr>
          <a:xfrm>
            <a:off x="4597983" y="3127380"/>
            <a:ext cx="2165885" cy="534285"/>
            <a:chOff x="7545255" y="2384859"/>
            <a:chExt cx="2887846" cy="712380"/>
          </a:xfrm>
        </p:grpSpPr>
        <p:sp>
          <p:nvSpPr>
            <p:cNvPr id="18" name="矩形 17"/>
            <p:cNvSpPr/>
            <p:nvPr/>
          </p:nvSpPr>
          <p:spPr>
            <a:xfrm>
              <a:off x="7545255" y="2737483"/>
              <a:ext cx="2887846" cy="359756"/>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1050" dirty="0">
                <a:solidFill>
                  <a:srgbClr val="3C3C3B"/>
                </a:solidFill>
                <a:latin typeface="迷你简准圆" pitchFamily="65" charset="-122"/>
                <a:ea typeface="迷你简准圆" pitchFamily="65" charset="-122"/>
              </a:endParaRPr>
            </a:p>
          </p:txBody>
        </p:sp>
        <p:sp>
          <p:nvSpPr>
            <p:cNvPr id="19" name="矩形 18"/>
            <p:cNvSpPr/>
            <p:nvPr/>
          </p:nvSpPr>
          <p:spPr>
            <a:xfrm>
              <a:off x="7868191" y="2384859"/>
              <a:ext cx="2241974" cy="45550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b="1" dirty="0">
                  <a:solidFill>
                    <a:srgbClr val="3C3C3B"/>
                  </a:solidFill>
                  <a:latin typeface="迷你简准圆" pitchFamily="65" charset="-122"/>
                  <a:ea typeface="迷你简准圆" pitchFamily="65" charset="-122"/>
                </a:rPr>
                <a:t>Title text added</a:t>
              </a:r>
            </a:p>
          </p:txBody>
        </p:sp>
      </p:grpSp>
      <p:sp>
        <p:nvSpPr>
          <p:cNvPr id="53" name="Freeform 20"/>
          <p:cNvSpPr>
            <a:spLocks noEditPoints="1"/>
          </p:cNvSpPr>
          <p:nvPr/>
        </p:nvSpPr>
        <p:spPr bwMode="auto">
          <a:xfrm rot="4796227">
            <a:off x="2685284" y="2117594"/>
            <a:ext cx="231678" cy="460139"/>
          </a:xfrm>
          <a:custGeom>
            <a:avLst/>
            <a:gdLst>
              <a:gd name="T0" fmla="*/ 132 w 132"/>
              <a:gd name="T1" fmla="*/ 120 h 265"/>
              <a:gd name="T2" fmla="*/ 56 w 132"/>
              <a:gd name="T3" fmla="*/ 260 h 265"/>
              <a:gd name="T4" fmla="*/ 11 w 132"/>
              <a:gd name="T5" fmla="*/ 200 h 265"/>
              <a:gd name="T6" fmla="*/ 0 w 132"/>
              <a:gd name="T7" fmla="*/ 80 h 265"/>
              <a:gd name="T8" fmla="*/ 71 w 132"/>
              <a:gd name="T9" fmla="*/ 0 h 265"/>
              <a:gd name="T10" fmla="*/ 9 w 132"/>
              <a:gd name="T11" fmla="*/ 80 h 265"/>
              <a:gd name="T12" fmla="*/ 33 w 132"/>
              <a:gd name="T13" fmla="*/ 94 h 265"/>
              <a:gd name="T14" fmla="*/ 36 w 132"/>
              <a:gd name="T15" fmla="*/ 234 h 265"/>
              <a:gd name="T16" fmla="*/ 67 w 132"/>
              <a:gd name="T17" fmla="*/ 97 h 265"/>
              <a:gd name="T18" fmla="*/ 71 w 132"/>
              <a:gd name="T19" fmla="*/ 10 h 265"/>
              <a:gd name="T20" fmla="*/ 80 w 132"/>
              <a:gd name="T21" fmla="*/ 15 h 265"/>
              <a:gd name="T22" fmla="*/ 84 w 132"/>
              <a:gd name="T23" fmla="*/ 15 h 265"/>
              <a:gd name="T24" fmla="*/ 80 w 132"/>
              <a:gd name="T25" fmla="*/ 10 h 265"/>
              <a:gd name="T26" fmla="*/ 88 w 132"/>
              <a:gd name="T27" fmla="*/ 30 h 265"/>
              <a:gd name="T28" fmla="*/ 97 w 132"/>
              <a:gd name="T29" fmla="*/ 18 h 265"/>
              <a:gd name="T30" fmla="*/ 93 w 132"/>
              <a:gd name="T31" fmla="*/ 38 h 265"/>
              <a:gd name="T32" fmla="*/ 103 w 132"/>
              <a:gd name="T33" fmla="*/ 25 h 265"/>
              <a:gd name="T34" fmla="*/ 99 w 132"/>
              <a:gd name="T35" fmla="*/ 44 h 265"/>
              <a:gd name="T36" fmla="*/ 106 w 132"/>
              <a:gd name="T37" fmla="*/ 42 h 265"/>
              <a:gd name="T38" fmla="*/ 99 w 132"/>
              <a:gd name="T39" fmla="*/ 44 h 265"/>
              <a:gd name="T40" fmla="*/ 103 w 132"/>
              <a:gd name="T41" fmla="*/ 51 h 265"/>
              <a:gd name="T42" fmla="*/ 103 w 132"/>
              <a:gd name="T43" fmla="*/ 51 h 265"/>
              <a:gd name="T44" fmla="*/ 111 w 132"/>
              <a:gd name="T45" fmla="*/ 85 h 265"/>
              <a:gd name="T46" fmla="*/ 111 w 132"/>
              <a:gd name="T47" fmla="*/ 85 h 265"/>
              <a:gd name="T48" fmla="*/ 114 w 132"/>
              <a:gd name="T49" fmla="*/ 95 h 265"/>
              <a:gd name="T50" fmla="*/ 114 w 132"/>
              <a:gd name="T51" fmla="*/ 95 h 265"/>
              <a:gd name="T52" fmla="*/ 97 w 132"/>
              <a:gd name="T53" fmla="*/ 109 h 265"/>
              <a:gd name="T54" fmla="*/ 96 w 132"/>
              <a:gd name="T55" fmla="*/ 103 h 265"/>
              <a:gd name="T56" fmla="*/ 65 w 132"/>
              <a:gd name="T57" fmla="*/ 127 h 265"/>
              <a:gd name="T58" fmla="*/ 74 w 132"/>
              <a:gd name="T59" fmla="*/ 118 h 265"/>
              <a:gd name="T60" fmla="*/ 65 w 132"/>
              <a:gd name="T61" fmla="*/ 127 h 265"/>
              <a:gd name="T62" fmla="*/ 62 w 132"/>
              <a:gd name="T63" fmla="*/ 149 h 265"/>
              <a:gd name="T64" fmla="*/ 62 w 132"/>
              <a:gd name="T65" fmla="*/ 149 h 265"/>
              <a:gd name="T66" fmla="*/ 61 w 132"/>
              <a:gd name="T67" fmla="*/ 191 h 265"/>
              <a:gd name="T68" fmla="*/ 61 w 132"/>
              <a:gd name="T69" fmla="*/ 191 h 265"/>
              <a:gd name="T70" fmla="*/ 50 w 132"/>
              <a:gd name="T71" fmla="*/ 205 h 265"/>
              <a:gd name="T72" fmla="*/ 50 w 132"/>
              <a:gd name="T73" fmla="*/ 205 h 265"/>
              <a:gd name="T74" fmla="*/ 44 w 132"/>
              <a:gd name="T75" fmla="*/ 238 h 265"/>
              <a:gd name="T76" fmla="*/ 44 w 132"/>
              <a:gd name="T77" fmla="*/ 238 h 265"/>
              <a:gd name="T78" fmla="*/ 23 w 132"/>
              <a:gd name="T79" fmla="*/ 247 h 265"/>
              <a:gd name="T80" fmla="*/ 23 w 132"/>
              <a:gd name="T81" fmla="*/ 247 h 265"/>
              <a:gd name="T82" fmla="*/ 27 w 132"/>
              <a:gd name="T83" fmla="*/ 246 h 265"/>
              <a:gd name="T84" fmla="*/ 27 w 132"/>
              <a:gd name="T85" fmla="*/ 246 h 265"/>
              <a:gd name="T86" fmla="*/ 36 w 132"/>
              <a:gd name="T87" fmla="*/ 249 h 265"/>
              <a:gd name="T88" fmla="*/ 36 w 132"/>
              <a:gd name="T89" fmla="*/ 24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265">
                <a:moveTo>
                  <a:pt x="106" y="13"/>
                </a:moveTo>
                <a:cubicBezTo>
                  <a:pt x="115" y="48"/>
                  <a:pt x="120" y="88"/>
                  <a:pt x="132" y="120"/>
                </a:cubicBezTo>
                <a:cubicBezTo>
                  <a:pt x="117" y="126"/>
                  <a:pt x="102" y="119"/>
                  <a:pt x="84" y="118"/>
                </a:cubicBezTo>
                <a:cubicBezTo>
                  <a:pt x="74" y="164"/>
                  <a:pt x="66" y="219"/>
                  <a:pt x="56" y="260"/>
                </a:cubicBezTo>
                <a:cubicBezTo>
                  <a:pt x="48" y="265"/>
                  <a:pt x="23" y="258"/>
                  <a:pt x="12" y="261"/>
                </a:cubicBezTo>
                <a:cubicBezTo>
                  <a:pt x="3" y="243"/>
                  <a:pt x="6" y="223"/>
                  <a:pt x="11" y="200"/>
                </a:cubicBezTo>
                <a:cubicBezTo>
                  <a:pt x="16" y="169"/>
                  <a:pt x="22" y="131"/>
                  <a:pt x="27" y="98"/>
                </a:cubicBezTo>
                <a:cubicBezTo>
                  <a:pt x="20" y="91"/>
                  <a:pt x="5" y="91"/>
                  <a:pt x="0" y="80"/>
                </a:cubicBezTo>
                <a:cubicBezTo>
                  <a:pt x="15" y="59"/>
                  <a:pt x="31" y="39"/>
                  <a:pt x="50" y="21"/>
                </a:cubicBezTo>
                <a:cubicBezTo>
                  <a:pt x="57" y="14"/>
                  <a:pt x="68" y="10"/>
                  <a:pt x="71" y="0"/>
                </a:cubicBezTo>
                <a:cubicBezTo>
                  <a:pt x="87" y="0"/>
                  <a:pt x="93" y="11"/>
                  <a:pt x="106" y="13"/>
                </a:cubicBezTo>
                <a:close/>
                <a:moveTo>
                  <a:pt x="9" y="80"/>
                </a:moveTo>
                <a:cubicBezTo>
                  <a:pt x="9" y="80"/>
                  <a:pt x="9" y="80"/>
                  <a:pt x="9" y="80"/>
                </a:cubicBezTo>
                <a:cubicBezTo>
                  <a:pt x="16" y="86"/>
                  <a:pt x="29" y="85"/>
                  <a:pt x="33" y="94"/>
                </a:cubicBezTo>
                <a:cubicBezTo>
                  <a:pt x="29" y="141"/>
                  <a:pt x="20" y="185"/>
                  <a:pt x="14" y="231"/>
                </a:cubicBezTo>
                <a:cubicBezTo>
                  <a:pt x="22" y="231"/>
                  <a:pt x="28" y="233"/>
                  <a:pt x="36" y="234"/>
                </a:cubicBezTo>
                <a:cubicBezTo>
                  <a:pt x="45" y="206"/>
                  <a:pt x="48" y="178"/>
                  <a:pt x="53" y="150"/>
                </a:cubicBezTo>
                <a:cubicBezTo>
                  <a:pt x="56" y="131"/>
                  <a:pt x="60" y="112"/>
                  <a:pt x="67" y="97"/>
                </a:cubicBezTo>
                <a:cubicBezTo>
                  <a:pt x="75" y="95"/>
                  <a:pt x="93" y="102"/>
                  <a:pt x="105" y="97"/>
                </a:cubicBezTo>
                <a:cubicBezTo>
                  <a:pt x="95" y="66"/>
                  <a:pt x="83" y="39"/>
                  <a:pt x="71" y="10"/>
                </a:cubicBezTo>
                <a:cubicBezTo>
                  <a:pt x="50" y="33"/>
                  <a:pt x="26" y="53"/>
                  <a:pt x="9" y="80"/>
                </a:cubicBezTo>
                <a:close/>
                <a:moveTo>
                  <a:pt x="80" y="15"/>
                </a:moveTo>
                <a:cubicBezTo>
                  <a:pt x="80" y="15"/>
                  <a:pt x="80" y="15"/>
                  <a:pt x="80" y="15"/>
                </a:cubicBezTo>
                <a:cubicBezTo>
                  <a:pt x="81" y="15"/>
                  <a:pt x="82" y="15"/>
                  <a:pt x="84" y="15"/>
                </a:cubicBezTo>
                <a:cubicBezTo>
                  <a:pt x="84" y="13"/>
                  <a:pt x="85" y="13"/>
                  <a:pt x="85" y="10"/>
                </a:cubicBezTo>
                <a:cubicBezTo>
                  <a:pt x="84" y="10"/>
                  <a:pt x="82" y="10"/>
                  <a:pt x="80" y="10"/>
                </a:cubicBezTo>
                <a:cubicBezTo>
                  <a:pt x="80" y="12"/>
                  <a:pt x="80" y="13"/>
                  <a:pt x="80" y="15"/>
                </a:cubicBezTo>
                <a:close/>
                <a:moveTo>
                  <a:pt x="88" y="30"/>
                </a:moveTo>
                <a:cubicBezTo>
                  <a:pt x="88" y="30"/>
                  <a:pt x="88" y="30"/>
                  <a:pt x="88" y="30"/>
                </a:cubicBezTo>
                <a:cubicBezTo>
                  <a:pt x="93" y="28"/>
                  <a:pt x="98" y="25"/>
                  <a:pt x="97" y="18"/>
                </a:cubicBezTo>
                <a:cubicBezTo>
                  <a:pt x="90" y="18"/>
                  <a:pt x="91" y="26"/>
                  <a:pt x="88" y="30"/>
                </a:cubicBezTo>
                <a:close/>
                <a:moveTo>
                  <a:pt x="93" y="38"/>
                </a:moveTo>
                <a:cubicBezTo>
                  <a:pt x="93" y="38"/>
                  <a:pt x="93" y="38"/>
                  <a:pt x="93" y="38"/>
                </a:cubicBezTo>
                <a:cubicBezTo>
                  <a:pt x="99" y="36"/>
                  <a:pt x="101" y="31"/>
                  <a:pt x="103" y="25"/>
                </a:cubicBezTo>
                <a:cubicBezTo>
                  <a:pt x="96" y="25"/>
                  <a:pt x="95" y="32"/>
                  <a:pt x="93" y="38"/>
                </a:cubicBezTo>
                <a:close/>
                <a:moveTo>
                  <a:pt x="99" y="44"/>
                </a:moveTo>
                <a:cubicBezTo>
                  <a:pt x="99" y="44"/>
                  <a:pt x="99" y="44"/>
                  <a:pt x="99" y="44"/>
                </a:cubicBezTo>
                <a:cubicBezTo>
                  <a:pt x="102" y="44"/>
                  <a:pt x="102" y="41"/>
                  <a:pt x="106" y="42"/>
                </a:cubicBezTo>
                <a:cubicBezTo>
                  <a:pt x="107" y="38"/>
                  <a:pt x="107" y="34"/>
                  <a:pt x="102" y="35"/>
                </a:cubicBezTo>
                <a:cubicBezTo>
                  <a:pt x="102" y="39"/>
                  <a:pt x="98" y="39"/>
                  <a:pt x="99" y="44"/>
                </a:cubicBezTo>
                <a:close/>
                <a:moveTo>
                  <a:pt x="103" y="51"/>
                </a:moveTo>
                <a:cubicBezTo>
                  <a:pt x="103" y="51"/>
                  <a:pt x="103" y="51"/>
                  <a:pt x="103" y="51"/>
                </a:cubicBezTo>
                <a:cubicBezTo>
                  <a:pt x="107" y="52"/>
                  <a:pt x="107" y="48"/>
                  <a:pt x="108" y="45"/>
                </a:cubicBezTo>
                <a:cubicBezTo>
                  <a:pt x="104" y="45"/>
                  <a:pt x="103" y="47"/>
                  <a:pt x="103" y="51"/>
                </a:cubicBezTo>
                <a:close/>
                <a:moveTo>
                  <a:pt x="111" y="85"/>
                </a:moveTo>
                <a:cubicBezTo>
                  <a:pt x="111" y="85"/>
                  <a:pt x="111" y="85"/>
                  <a:pt x="111" y="85"/>
                </a:cubicBezTo>
                <a:cubicBezTo>
                  <a:pt x="115" y="87"/>
                  <a:pt x="115" y="78"/>
                  <a:pt x="111" y="80"/>
                </a:cubicBezTo>
                <a:cubicBezTo>
                  <a:pt x="111" y="82"/>
                  <a:pt x="111" y="83"/>
                  <a:pt x="111" y="85"/>
                </a:cubicBezTo>
                <a:close/>
                <a:moveTo>
                  <a:pt x="114" y="95"/>
                </a:moveTo>
                <a:cubicBezTo>
                  <a:pt x="114" y="95"/>
                  <a:pt x="114" y="95"/>
                  <a:pt x="114" y="95"/>
                </a:cubicBezTo>
                <a:cubicBezTo>
                  <a:pt x="118" y="98"/>
                  <a:pt x="118" y="89"/>
                  <a:pt x="114" y="91"/>
                </a:cubicBezTo>
                <a:cubicBezTo>
                  <a:pt x="114" y="92"/>
                  <a:pt x="114" y="94"/>
                  <a:pt x="114" y="95"/>
                </a:cubicBezTo>
                <a:close/>
                <a:moveTo>
                  <a:pt x="97" y="109"/>
                </a:moveTo>
                <a:cubicBezTo>
                  <a:pt x="97" y="109"/>
                  <a:pt x="97" y="109"/>
                  <a:pt x="97" y="109"/>
                </a:cubicBezTo>
                <a:cubicBezTo>
                  <a:pt x="97" y="106"/>
                  <a:pt x="101" y="107"/>
                  <a:pt x="100" y="103"/>
                </a:cubicBezTo>
                <a:cubicBezTo>
                  <a:pt x="99" y="103"/>
                  <a:pt x="97" y="103"/>
                  <a:pt x="96" y="103"/>
                </a:cubicBezTo>
                <a:cubicBezTo>
                  <a:pt x="96" y="105"/>
                  <a:pt x="95" y="109"/>
                  <a:pt x="97" y="109"/>
                </a:cubicBezTo>
                <a:close/>
                <a:moveTo>
                  <a:pt x="65" y="127"/>
                </a:moveTo>
                <a:cubicBezTo>
                  <a:pt x="65" y="127"/>
                  <a:pt x="65" y="127"/>
                  <a:pt x="65" y="127"/>
                </a:cubicBezTo>
                <a:cubicBezTo>
                  <a:pt x="72" y="128"/>
                  <a:pt x="75" y="124"/>
                  <a:pt x="74" y="118"/>
                </a:cubicBezTo>
                <a:cubicBezTo>
                  <a:pt x="71" y="119"/>
                  <a:pt x="71" y="115"/>
                  <a:pt x="67" y="117"/>
                </a:cubicBezTo>
                <a:cubicBezTo>
                  <a:pt x="66" y="120"/>
                  <a:pt x="64" y="122"/>
                  <a:pt x="65" y="127"/>
                </a:cubicBezTo>
                <a:close/>
                <a:moveTo>
                  <a:pt x="62" y="149"/>
                </a:moveTo>
                <a:cubicBezTo>
                  <a:pt x="62" y="149"/>
                  <a:pt x="62" y="149"/>
                  <a:pt x="62" y="149"/>
                </a:cubicBezTo>
                <a:cubicBezTo>
                  <a:pt x="65" y="142"/>
                  <a:pt x="72" y="141"/>
                  <a:pt x="73" y="133"/>
                </a:cubicBezTo>
                <a:cubicBezTo>
                  <a:pt x="67" y="135"/>
                  <a:pt x="58" y="142"/>
                  <a:pt x="62" y="149"/>
                </a:cubicBezTo>
                <a:close/>
                <a:moveTo>
                  <a:pt x="61" y="191"/>
                </a:moveTo>
                <a:cubicBezTo>
                  <a:pt x="61" y="191"/>
                  <a:pt x="61" y="191"/>
                  <a:pt x="61" y="191"/>
                </a:cubicBezTo>
                <a:cubicBezTo>
                  <a:pt x="62" y="190"/>
                  <a:pt x="69" y="182"/>
                  <a:pt x="62" y="182"/>
                </a:cubicBezTo>
                <a:cubicBezTo>
                  <a:pt x="63" y="186"/>
                  <a:pt x="56" y="188"/>
                  <a:pt x="61" y="191"/>
                </a:cubicBezTo>
                <a:close/>
                <a:moveTo>
                  <a:pt x="50" y="205"/>
                </a:moveTo>
                <a:cubicBezTo>
                  <a:pt x="50" y="205"/>
                  <a:pt x="50" y="205"/>
                  <a:pt x="50" y="205"/>
                </a:cubicBezTo>
                <a:cubicBezTo>
                  <a:pt x="55" y="206"/>
                  <a:pt x="52" y="200"/>
                  <a:pt x="55" y="199"/>
                </a:cubicBezTo>
                <a:cubicBezTo>
                  <a:pt x="51" y="198"/>
                  <a:pt x="50" y="201"/>
                  <a:pt x="50" y="205"/>
                </a:cubicBezTo>
                <a:close/>
                <a:moveTo>
                  <a:pt x="44" y="238"/>
                </a:moveTo>
                <a:cubicBezTo>
                  <a:pt x="44" y="238"/>
                  <a:pt x="44" y="238"/>
                  <a:pt x="44" y="238"/>
                </a:cubicBezTo>
                <a:cubicBezTo>
                  <a:pt x="52" y="239"/>
                  <a:pt x="54" y="226"/>
                  <a:pt x="52" y="222"/>
                </a:cubicBezTo>
                <a:cubicBezTo>
                  <a:pt x="51" y="229"/>
                  <a:pt x="44" y="230"/>
                  <a:pt x="44" y="238"/>
                </a:cubicBezTo>
                <a:close/>
                <a:moveTo>
                  <a:pt x="23" y="247"/>
                </a:moveTo>
                <a:cubicBezTo>
                  <a:pt x="23" y="247"/>
                  <a:pt x="23" y="247"/>
                  <a:pt x="23" y="247"/>
                </a:cubicBezTo>
                <a:cubicBezTo>
                  <a:pt x="24" y="245"/>
                  <a:pt x="25" y="242"/>
                  <a:pt x="26" y="238"/>
                </a:cubicBezTo>
                <a:cubicBezTo>
                  <a:pt x="20" y="238"/>
                  <a:pt x="18" y="245"/>
                  <a:pt x="23" y="247"/>
                </a:cubicBezTo>
                <a:close/>
                <a:moveTo>
                  <a:pt x="27" y="246"/>
                </a:moveTo>
                <a:cubicBezTo>
                  <a:pt x="27" y="246"/>
                  <a:pt x="27" y="246"/>
                  <a:pt x="27" y="246"/>
                </a:cubicBezTo>
                <a:cubicBezTo>
                  <a:pt x="32" y="247"/>
                  <a:pt x="32" y="242"/>
                  <a:pt x="33" y="240"/>
                </a:cubicBezTo>
                <a:cubicBezTo>
                  <a:pt x="29" y="239"/>
                  <a:pt x="27" y="241"/>
                  <a:pt x="27" y="246"/>
                </a:cubicBezTo>
                <a:close/>
                <a:moveTo>
                  <a:pt x="36" y="249"/>
                </a:moveTo>
                <a:cubicBezTo>
                  <a:pt x="36" y="249"/>
                  <a:pt x="36" y="249"/>
                  <a:pt x="36" y="249"/>
                </a:cubicBezTo>
                <a:cubicBezTo>
                  <a:pt x="37" y="246"/>
                  <a:pt x="44" y="243"/>
                  <a:pt x="38" y="241"/>
                </a:cubicBezTo>
                <a:cubicBezTo>
                  <a:pt x="37" y="243"/>
                  <a:pt x="32" y="247"/>
                  <a:pt x="36" y="249"/>
                </a:cubicBezTo>
                <a:close/>
              </a:path>
            </a:pathLst>
          </a:custGeom>
          <a:solidFill>
            <a:schemeClr val="accent1"/>
          </a:solidFill>
          <a:ln>
            <a:noFill/>
          </a:ln>
        </p:spPr>
        <p:txBody>
          <a:bodyPr vert="horz" wrap="square" lIns="68580" tIns="34290" rIns="68580" bIns="34290" numCol="1" anchor="t" anchorCtr="0" compatLnSpc="1"/>
          <a:lstStyle/>
          <a:p>
            <a:endParaRPr lang="zh-CN" altLang="en-US" sz="1350"/>
          </a:p>
        </p:txBody>
      </p:sp>
      <p:sp>
        <p:nvSpPr>
          <p:cNvPr id="54" name="Freeform 20"/>
          <p:cNvSpPr>
            <a:spLocks noEditPoints="1"/>
          </p:cNvSpPr>
          <p:nvPr/>
        </p:nvSpPr>
        <p:spPr bwMode="auto">
          <a:xfrm rot="4796227">
            <a:off x="4592682" y="2117594"/>
            <a:ext cx="231678" cy="460139"/>
          </a:xfrm>
          <a:custGeom>
            <a:avLst/>
            <a:gdLst>
              <a:gd name="T0" fmla="*/ 132 w 132"/>
              <a:gd name="T1" fmla="*/ 120 h 265"/>
              <a:gd name="T2" fmla="*/ 56 w 132"/>
              <a:gd name="T3" fmla="*/ 260 h 265"/>
              <a:gd name="T4" fmla="*/ 11 w 132"/>
              <a:gd name="T5" fmla="*/ 200 h 265"/>
              <a:gd name="T6" fmla="*/ 0 w 132"/>
              <a:gd name="T7" fmla="*/ 80 h 265"/>
              <a:gd name="T8" fmla="*/ 71 w 132"/>
              <a:gd name="T9" fmla="*/ 0 h 265"/>
              <a:gd name="T10" fmla="*/ 9 w 132"/>
              <a:gd name="T11" fmla="*/ 80 h 265"/>
              <a:gd name="T12" fmla="*/ 33 w 132"/>
              <a:gd name="T13" fmla="*/ 94 h 265"/>
              <a:gd name="T14" fmla="*/ 36 w 132"/>
              <a:gd name="T15" fmla="*/ 234 h 265"/>
              <a:gd name="T16" fmla="*/ 67 w 132"/>
              <a:gd name="T17" fmla="*/ 97 h 265"/>
              <a:gd name="T18" fmla="*/ 71 w 132"/>
              <a:gd name="T19" fmla="*/ 10 h 265"/>
              <a:gd name="T20" fmla="*/ 80 w 132"/>
              <a:gd name="T21" fmla="*/ 15 h 265"/>
              <a:gd name="T22" fmla="*/ 84 w 132"/>
              <a:gd name="T23" fmla="*/ 15 h 265"/>
              <a:gd name="T24" fmla="*/ 80 w 132"/>
              <a:gd name="T25" fmla="*/ 10 h 265"/>
              <a:gd name="T26" fmla="*/ 88 w 132"/>
              <a:gd name="T27" fmla="*/ 30 h 265"/>
              <a:gd name="T28" fmla="*/ 97 w 132"/>
              <a:gd name="T29" fmla="*/ 18 h 265"/>
              <a:gd name="T30" fmla="*/ 93 w 132"/>
              <a:gd name="T31" fmla="*/ 38 h 265"/>
              <a:gd name="T32" fmla="*/ 103 w 132"/>
              <a:gd name="T33" fmla="*/ 25 h 265"/>
              <a:gd name="T34" fmla="*/ 99 w 132"/>
              <a:gd name="T35" fmla="*/ 44 h 265"/>
              <a:gd name="T36" fmla="*/ 106 w 132"/>
              <a:gd name="T37" fmla="*/ 42 h 265"/>
              <a:gd name="T38" fmla="*/ 99 w 132"/>
              <a:gd name="T39" fmla="*/ 44 h 265"/>
              <a:gd name="T40" fmla="*/ 103 w 132"/>
              <a:gd name="T41" fmla="*/ 51 h 265"/>
              <a:gd name="T42" fmla="*/ 103 w 132"/>
              <a:gd name="T43" fmla="*/ 51 h 265"/>
              <a:gd name="T44" fmla="*/ 111 w 132"/>
              <a:gd name="T45" fmla="*/ 85 h 265"/>
              <a:gd name="T46" fmla="*/ 111 w 132"/>
              <a:gd name="T47" fmla="*/ 85 h 265"/>
              <a:gd name="T48" fmla="*/ 114 w 132"/>
              <a:gd name="T49" fmla="*/ 95 h 265"/>
              <a:gd name="T50" fmla="*/ 114 w 132"/>
              <a:gd name="T51" fmla="*/ 95 h 265"/>
              <a:gd name="T52" fmla="*/ 97 w 132"/>
              <a:gd name="T53" fmla="*/ 109 h 265"/>
              <a:gd name="T54" fmla="*/ 96 w 132"/>
              <a:gd name="T55" fmla="*/ 103 h 265"/>
              <a:gd name="T56" fmla="*/ 65 w 132"/>
              <a:gd name="T57" fmla="*/ 127 h 265"/>
              <a:gd name="T58" fmla="*/ 74 w 132"/>
              <a:gd name="T59" fmla="*/ 118 h 265"/>
              <a:gd name="T60" fmla="*/ 65 w 132"/>
              <a:gd name="T61" fmla="*/ 127 h 265"/>
              <a:gd name="T62" fmla="*/ 62 w 132"/>
              <a:gd name="T63" fmla="*/ 149 h 265"/>
              <a:gd name="T64" fmla="*/ 62 w 132"/>
              <a:gd name="T65" fmla="*/ 149 h 265"/>
              <a:gd name="T66" fmla="*/ 61 w 132"/>
              <a:gd name="T67" fmla="*/ 191 h 265"/>
              <a:gd name="T68" fmla="*/ 61 w 132"/>
              <a:gd name="T69" fmla="*/ 191 h 265"/>
              <a:gd name="T70" fmla="*/ 50 w 132"/>
              <a:gd name="T71" fmla="*/ 205 h 265"/>
              <a:gd name="T72" fmla="*/ 50 w 132"/>
              <a:gd name="T73" fmla="*/ 205 h 265"/>
              <a:gd name="T74" fmla="*/ 44 w 132"/>
              <a:gd name="T75" fmla="*/ 238 h 265"/>
              <a:gd name="T76" fmla="*/ 44 w 132"/>
              <a:gd name="T77" fmla="*/ 238 h 265"/>
              <a:gd name="T78" fmla="*/ 23 w 132"/>
              <a:gd name="T79" fmla="*/ 247 h 265"/>
              <a:gd name="T80" fmla="*/ 23 w 132"/>
              <a:gd name="T81" fmla="*/ 247 h 265"/>
              <a:gd name="T82" fmla="*/ 27 w 132"/>
              <a:gd name="T83" fmla="*/ 246 h 265"/>
              <a:gd name="T84" fmla="*/ 27 w 132"/>
              <a:gd name="T85" fmla="*/ 246 h 265"/>
              <a:gd name="T86" fmla="*/ 36 w 132"/>
              <a:gd name="T87" fmla="*/ 249 h 265"/>
              <a:gd name="T88" fmla="*/ 36 w 132"/>
              <a:gd name="T89" fmla="*/ 24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265">
                <a:moveTo>
                  <a:pt x="106" y="13"/>
                </a:moveTo>
                <a:cubicBezTo>
                  <a:pt x="115" y="48"/>
                  <a:pt x="120" y="88"/>
                  <a:pt x="132" y="120"/>
                </a:cubicBezTo>
                <a:cubicBezTo>
                  <a:pt x="117" y="126"/>
                  <a:pt x="102" y="119"/>
                  <a:pt x="84" y="118"/>
                </a:cubicBezTo>
                <a:cubicBezTo>
                  <a:pt x="74" y="164"/>
                  <a:pt x="66" y="219"/>
                  <a:pt x="56" y="260"/>
                </a:cubicBezTo>
                <a:cubicBezTo>
                  <a:pt x="48" y="265"/>
                  <a:pt x="23" y="258"/>
                  <a:pt x="12" y="261"/>
                </a:cubicBezTo>
                <a:cubicBezTo>
                  <a:pt x="3" y="243"/>
                  <a:pt x="6" y="223"/>
                  <a:pt x="11" y="200"/>
                </a:cubicBezTo>
                <a:cubicBezTo>
                  <a:pt x="16" y="169"/>
                  <a:pt x="22" y="131"/>
                  <a:pt x="27" y="98"/>
                </a:cubicBezTo>
                <a:cubicBezTo>
                  <a:pt x="20" y="91"/>
                  <a:pt x="5" y="91"/>
                  <a:pt x="0" y="80"/>
                </a:cubicBezTo>
                <a:cubicBezTo>
                  <a:pt x="15" y="59"/>
                  <a:pt x="31" y="39"/>
                  <a:pt x="50" y="21"/>
                </a:cubicBezTo>
                <a:cubicBezTo>
                  <a:pt x="57" y="14"/>
                  <a:pt x="68" y="10"/>
                  <a:pt x="71" y="0"/>
                </a:cubicBezTo>
                <a:cubicBezTo>
                  <a:pt x="87" y="0"/>
                  <a:pt x="93" y="11"/>
                  <a:pt x="106" y="13"/>
                </a:cubicBezTo>
                <a:close/>
                <a:moveTo>
                  <a:pt x="9" y="80"/>
                </a:moveTo>
                <a:cubicBezTo>
                  <a:pt x="9" y="80"/>
                  <a:pt x="9" y="80"/>
                  <a:pt x="9" y="80"/>
                </a:cubicBezTo>
                <a:cubicBezTo>
                  <a:pt x="16" y="86"/>
                  <a:pt x="29" y="85"/>
                  <a:pt x="33" y="94"/>
                </a:cubicBezTo>
                <a:cubicBezTo>
                  <a:pt x="29" y="141"/>
                  <a:pt x="20" y="185"/>
                  <a:pt x="14" y="231"/>
                </a:cubicBezTo>
                <a:cubicBezTo>
                  <a:pt x="22" y="231"/>
                  <a:pt x="28" y="233"/>
                  <a:pt x="36" y="234"/>
                </a:cubicBezTo>
                <a:cubicBezTo>
                  <a:pt x="45" y="206"/>
                  <a:pt x="48" y="178"/>
                  <a:pt x="53" y="150"/>
                </a:cubicBezTo>
                <a:cubicBezTo>
                  <a:pt x="56" y="131"/>
                  <a:pt x="60" y="112"/>
                  <a:pt x="67" y="97"/>
                </a:cubicBezTo>
                <a:cubicBezTo>
                  <a:pt x="75" y="95"/>
                  <a:pt x="93" y="102"/>
                  <a:pt x="105" y="97"/>
                </a:cubicBezTo>
                <a:cubicBezTo>
                  <a:pt x="95" y="66"/>
                  <a:pt x="83" y="39"/>
                  <a:pt x="71" y="10"/>
                </a:cubicBezTo>
                <a:cubicBezTo>
                  <a:pt x="50" y="33"/>
                  <a:pt x="26" y="53"/>
                  <a:pt x="9" y="80"/>
                </a:cubicBezTo>
                <a:close/>
                <a:moveTo>
                  <a:pt x="80" y="15"/>
                </a:moveTo>
                <a:cubicBezTo>
                  <a:pt x="80" y="15"/>
                  <a:pt x="80" y="15"/>
                  <a:pt x="80" y="15"/>
                </a:cubicBezTo>
                <a:cubicBezTo>
                  <a:pt x="81" y="15"/>
                  <a:pt x="82" y="15"/>
                  <a:pt x="84" y="15"/>
                </a:cubicBezTo>
                <a:cubicBezTo>
                  <a:pt x="84" y="13"/>
                  <a:pt x="85" y="13"/>
                  <a:pt x="85" y="10"/>
                </a:cubicBezTo>
                <a:cubicBezTo>
                  <a:pt x="84" y="10"/>
                  <a:pt x="82" y="10"/>
                  <a:pt x="80" y="10"/>
                </a:cubicBezTo>
                <a:cubicBezTo>
                  <a:pt x="80" y="12"/>
                  <a:pt x="80" y="13"/>
                  <a:pt x="80" y="15"/>
                </a:cubicBezTo>
                <a:close/>
                <a:moveTo>
                  <a:pt x="88" y="30"/>
                </a:moveTo>
                <a:cubicBezTo>
                  <a:pt x="88" y="30"/>
                  <a:pt x="88" y="30"/>
                  <a:pt x="88" y="30"/>
                </a:cubicBezTo>
                <a:cubicBezTo>
                  <a:pt x="93" y="28"/>
                  <a:pt x="98" y="25"/>
                  <a:pt x="97" y="18"/>
                </a:cubicBezTo>
                <a:cubicBezTo>
                  <a:pt x="90" y="18"/>
                  <a:pt x="91" y="26"/>
                  <a:pt x="88" y="30"/>
                </a:cubicBezTo>
                <a:close/>
                <a:moveTo>
                  <a:pt x="93" y="38"/>
                </a:moveTo>
                <a:cubicBezTo>
                  <a:pt x="93" y="38"/>
                  <a:pt x="93" y="38"/>
                  <a:pt x="93" y="38"/>
                </a:cubicBezTo>
                <a:cubicBezTo>
                  <a:pt x="99" y="36"/>
                  <a:pt x="101" y="31"/>
                  <a:pt x="103" y="25"/>
                </a:cubicBezTo>
                <a:cubicBezTo>
                  <a:pt x="96" y="25"/>
                  <a:pt x="95" y="32"/>
                  <a:pt x="93" y="38"/>
                </a:cubicBezTo>
                <a:close/>
                <a:moveTo>
                  <a:pt x="99" y="44"/>
                </a:moveTo>
                <a:cubicBezTo>
                  <a:pt x="99" y="44"/>
                  <a:pt x="99" y="44"/>
                  <a:pt x="99" y="44"/>
                </a:cubicBezTo>
                <a:cubicBezTo>
                  <a:pt x="102" y="44"/>
                  <a:pt x="102" y="41"/>
                  <a:pt x="106" y="42"/>
                </a:cubicBezTo>
                <a:cubicBezTo>
                  <a:pt x="107" y="38"/>
                  <a:pt x="107" y="34"/>
                  <a:pt x="102" y="35"/>
                </a:cubicBezTo>
                <a:cubicBezTo>
                  <a:pt x="102" y="39"/>
                  <a:pt x="98" y="39"/>
                  <a:pt x="99" y="44"/>
                </a:cubicBezTo>
                <a:close/>
                <a:moveTo>
                  <a:pt x="103" y="51"/>
                </a:moveTo>
                <a:cubicBezTo>
                  <a:pt x="103" y="51"/>
                  <a:pt x="103" y="51"/>
                  <a:pt x="103" y="51"/>
                </a:cubicBezTo>
                <a:cubicBezTo>
                  <a:pt x="107" y="52"/>
                  <a:pt x="107" y="48"/>
                  <a:pt x="108" y="45"/>
                </a:cubicBezTo>
                <a:cubicBezTo>
                  <a:pt x="104" y="45"/>
                  <a:pt x="103" y="47"/>
                  <a:pt x="103" y="51"/>
                </a:cubicBezTo>
                <a:close/>
                <a:moveTo>
                  <a:pt x="111" y="85"/>
                </a:moveTo>
                <a:cubicBezTo>
                  <a:pt x="111" y="85"/>
                  <a:pt x="111" y="85"/>
                  <a:pt x="111" y="85"/>
                </a:cubicBezTo>
                <a:cubicBezTo>
                  <a:pt x="115" y="87"/>
                  <a:pt x="115" y="78"/>
                  <a:pt x="111" y="80"/>
                </a:cubicBezTo>
                <a:cubicBezTo>
                  <a:pt x="111" y="82"/>
                  <a:pt x="111" y="83"/>
                  <a:pt x="111" y="85"/>
                </a:cubicBezTo>
                <a:close/>
                <a:moveTo>
                  <a:pt x="114" y="95"/>
                </a:moveTo>
                <a:cubicBezTo>
                  <a:pt x="114" y="95"/>
                  <a:pt x="114" y="95"/>
                  <a:pt x="114" y="95"/>
                </a:cubicBezTo>
                <a:cubicBezTo>
                  <a:pt x="118" y="98"/>
                  <a:pt x="118" y="89"/>
                  <a:pt x="114" y="91"/>
                </a:cubicBezTo>
                <a:cubicBezTo>
                  <a:pt x="114" y="92"/>
                  <a:pt x="114" y="94"/>
                  <a:pt x="114" y="95"/>
                </a:cubicBezTo>
                <a:close/>
                <a:moveTo>
                  <a:pt x="97" y="109"/>
                </a:moveTo>
                <a:cubicBezTo>
                  <a:pt x="97" y="109"/>
                  <a:pt x="97" y="109"/>
                  <a:pt x="97" y="109"/>
                </a:cubicBezTo>
                <a:cubicBezTo>
                  <a:pt x="97" y="106"/>
                  <a:pt x="101" y="107"/>
                  <a:pt x="100" y="103"/>
                </a:cubicBezTo>
                <a:cubicBezTo>
                  <a:pt x="99" y="103"/>
                  <a:pt x="97" y="103"/>
                  <a:pt x="96" y="103"/>
                </a:cubicBezTo>
                <a:cubicBezTo>
                  <a:pt x="96" y="105"/>
                  <a:pt x="95" y="109"/>
                  <a:pt x="97" y="109"/>
                </a:cubicBezTo>
                <a:close/>
                <a:moveTo>
                  <a:pt x="65" y="127"/>
                </a:moveTo>
                <a:cubicBezTo>
                  <a:pt x="65" y="127"/>
                  <a:pt x="65" y="127"/>
                  <a:pt x="65" y="127"/>
                </a:cubicBezTo>
                <a:cubicBezTo>
                  <a:pt x="72" y="128"/>
                  <a:pt x="75" y="124"/>
                  <a:pt x="74" y="118"/>
                </a:cubicBezTo>
                <a:cubicBezTo>
                  <a:pt x="71" y="119"/>
                  <a:pt x="71" y="115"/>
                  <a:pt x="67" y="117"/>
                </a:cubicBezTo>
                <a:cubicBezTo>
                  <a:pt x="66" y="120"/>
                  <a:pt x="64" y="122"/>
                  <a:pt x="65" y="127"/>
                </a:cubicBezTo>
                <a:close/>
                <a:moveTo>
                  <a:pt x="62" y="149"/>
                </a:moveTo>
                <a:cubicBezTo>
                  <a:pt x="62" y="149"/>
                  <a:pt x="62" y="149"/>
                  <a:pt x="62" y="149"/>
                </a:cubicBezTo>
                <a:cubicBezTo>
                  <a:pt x="65" y="142"/>
                  <a:pt x="72" y="141"/>
                  <a:pt x="73" y="133"/>
                </a:cubicBezTo>
                <a:cubicBezTo>
                  <a:pt x="67" y="135"/>
                  <a:pt x="58" y="142"/>
                  <a:pt x="62" y="149"/>
                </a:cubicBezTo>
                <a:close/>
                <a:moveTo>
                  <a:pt x="61" y="191"/>
                </a:moveTo>
                <a:cubicBezTo>
                  <a:pt x="61" y="191"/>
                  <a:pt x="61" y="191"/>
                  <a:pt x="61" y="191"/>
                </a:cubicBezTo>
                <a:cubicBezTo>
                  <a:pt x="62" y="190"/>
                  <a:pt x="69" y="182"/>
                  <a:pt x="62" y="182"/>
                </a:cubicBezTo>
                <a:cubicBezTo>
                  <a:pt x="63" y="186"/>
                  <a:pt x="56" y="188"/>
                  <a:pt x="61" y="191"/>
                </a:cubicBezTo>
                <a:close/>
                <a:moveTo>
                  <a:pt x="50" y="205"/>
                </a:moveTo>
                <a:cubicBezTo>
                  <a:pt x="50" y="205"/>
                  <a:pt x="50" y="205"/>
                  <a:pt x="50" y="205"/>
                </a:cubicBezTo>
                <a:cubicBezTo>
                  <a:pt x="55" y="206"/>
                  <a:pt x="52" y="200"/>
                  <a:pt x="55" y="199"/>
                </a:cubicBezTo>
                <a:cubicBezTo>
                  <a:pt x="51" y="198"/>
                  <a:pt x="50" y="201"/>
                  <a:pt x="50" y="205"/>
                </a:cubicBezTo>
                <a:close/>
                <a:moveTo>
                  <a:pt x="44" y="238"/>
                </a:moveTo>
                <a:cubicBezTo>
                  <a:pt x="44" y="238"/>
                  <a:pt x="44" y="238"/>
                  <a:pt x="44" y="238"/>
                </a:cubicBezTo>
                <a:cubicBezTo>
                  <a:pt x="52" y="239"/>
                  <a:pt x="54" y="226"/>
                  <a:pt x="52" y="222"/>
                </a:cubicBezTo>
                <a:cubicBezTo>
                  <a:pt x="51" y="229"/>
                  <a:pt x="44" y="230"/>
                  <a:pt x="44" y="238"/>
                </a:cubicBezTo>
                <a:close/>
                <a:moveTo>
                  <a:pt x="23" y="247"/>
                </a:moveTo>
                <a:cubicBezTo>
                  <a:pt x="23" y="247"/>
                  <a:pt x="23" y="247"/>
                  <a:pt x="23" y="247"/>
                </a:cubicBezTo>
                <a:cubicBezTo>
                  <a:pt x="24" y="245"/>
                  <a:pt x="25" y="242"/>
                  <a:pt x="26" y="238"/>
                </a:cubicBezTo>
                <a:cubicBezTo>
                  <a:pt x="20" y="238"/>
                  <a:pt x="18" y="245"/>
                  <a:pt x="23" y="247"/>
                </a:cubicBezTo>
                <a:close/>
                <a:moveTo>
                  <a:pt x="27" y="246"/>
                </a:moveTo>
                <a:cubicBezTo>
                  <a:pt x="27" y="246"/>
                  <a:pt x="27" y="246"/>
                  <a:pt x="27" y="246"/>
                </a:cubicBezTo>
                <a:cubicBezTo>
                  <a:pt x="32" y="247"/>
                  <a:pt x="32" y="242"/>
                  <a:pt x="33" y="240"/>
                </a:cubicBezTo>
                <a:cubicBezTo>
                  <a:pt x="29" y="239"/>
                  <a:pt x="27" y="241"/>
                  <a:pt x="27" y="246"/>
                </a:cubicBezTo>
                <a:close/>
                <a:moveTo>
                  <a:pt x="36" y="249"/>
                </a:moveTo>
                <a:cubicBezTo>
                  <a:pt x="36" y="249"/>
                  <a:pt x="36" y="249"/>
                  <a:pt x="36" y="249"/>
                </a:cubicBezTo>
                <a:cubicBezTo>
                  <a:pt x="37" y="246"/>
                  <a:pt x="44" y="243"/>
                  <a:pt x="38" y="241"/>
                </a:cubicBezTo>
                <a:cubicBezTo>
                  <a:pt x="37" y="243"/>
                  <a:pt x="32" y="247"/>
                  <a:pt x="36" y="249"/>
                </a:cubicBezTo>
                <a:close/>
              </a:path>
            </a:pathLst>
          </a:custGeom>
          <a:solidFill>
            <a:schemeClr val="accent2"/>
          </a:solidFill>
          <a:ln>
            <a:noFill/>
          </a:ln>
        </p:spPr>
        <p:txBody>
          <a:bodyPr vert="horz" wrap="square" lIns="68580" tIns="34290" rIns="68580" bIns="34290" numCol="1" anchor="t" anchorCtr="0" compatLnSpc="1"/>
          <a:lstStyle/>
          <a:p>
            <a:endParaRPr lang="zh-CN" altLang="en-US" sz="1350"/>
          </a:p>
        </p:txBody>
      </p:sp>
      <p:sp>
        <p:nvSpPr>
          <p:cNvPr id="55" name="文本框 38"/>
          <p:cNvSpPr txBox="1"/>
          <p:nvPr/>
        </p:nvSpPr>
        <p:spPr>
          <a:xfrm>
            <a:off x="-144524" y="756185"/>
            <a:ext cx="2232248" cy="461665"/>
          </a:xfrm>
          <a:prstGeom prst="rect">
            <a:avLst/>
          </a:prstGeom>
          <a:noFill/>
        </p:spPr>
        <p:txBody>
          <a:bodyPr wrap="square" rtlCol="0">
            <a:spAutoFit/>
          </a:bodyPr>
          <a:lstStyle/>
          <a:p>
            <a:pPr algn="r"/>
            <a:r>
              <a:rPr lang="en-US" altLang="zh-CN" sz="2400" b="1" dirty="0">
                <a:solidFill>
                  <a:schemeClr val="tx1">
                    <a:lumMod val="75000"/>
                    <a:lumOff val="25000"/>
                  </a:schemeClr>
                </a:solidFill>
                <a:latin typeface="hakuyoxingshu7000" pitchFamily="2" charset="-122"/>
                <a:ea typeface="hakuyoxingshu7000" pitchFamily="2" charset="-122"/>
                <a:cs typeface="hakuyoxingshu7000" pitchFamily="2" charset="-122"/>
              </a:rPr>
              <a:t>CONTENTS</a:t>
            </a:r>
            <a:endParaRPr lang="zh-CN" altLang="en-US" sz="2400" b="1" dirty="0">
              <a:solidFill>
                <a:schemeClr val="tx1">
                  <a:lumMod val="75000"/>
                  <a:lumOff val="25000"/>
                </a:schemeClr>
              </a:solidFill>
              <a:latin typeface="hakuyoxingshu7000" pitchFamily="2" charset="-122"/>
              <a:ea typeface="hakuyoxingshu7000" pitchFamily="2" charset="-122"/>
              <a:cs typeface="hakuyoxingshu7000" pitchFamily="2" charset="-122"/>
            </a:endParaRPr>
          </a:p>
        </p:txBody>
      </p:sp>
      <p:sp>
        <p:nvSpPr>
          <p:cNvPr id="57" name="Freeform 29"/>
          <p:cNvSpPr>
            <a:spLocks noEditPoints="1"/>
          </p:cNvSpPr>
          <p:nvPr/>
        </p:nvSpPr>
        <p:spPr bwMode="auto">
          <a:xfrm>
            <a:off x="7094860" y="2087490"/>
            <a:ext cx="1025188" cy="776264"/>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rgbClr val="20558B"/>
          </a:solidFill>
          <a:ln w="9525">
            <a:solidFill>
              <a:schemeClr val="accent2"/>
            </a:solidFill>
            <a:round/>
          </a:ln>
        </p:spPr>
        <p:txBody>
          <a:bodyPr vert="horz" wrap="square" lIns="68580" tIns="34290" rIns="68580" bIns="34290" numCol="1" anchor="t" anchorCtr="0" compatLnSpc="1"/>
          <a:lstStyle/>
          <a:p>
            <a:endParaRPr lang="zh-CN" altLang="en-US" sz="1350"/>
          </a:p>
        </p:txBody>
      </p:sp>
      <p:sp>
        <p:nvSpPr>
          <p:cNvPr id="58" name="Freeform 20"/>
          <p:cNvSpPr>
            <a:spLocks noEditPoints="1"/>
          </p:cNvSpPr>
          <p:nvPr/>
        </p:nvSpPr>
        <p:spPr bwMode="auto">
          <a:xfrm rot="4796227">
            <a:off x="6519210" y="2113699"/>
            <a:ext cx="231678" cy="460139"/>
          </a:xfrm>
          <a:custGeom>
            <a:avLst/>
            <a:gdLst>
              <a:gd name="T0" fmla="*/ 132 w 132"/>
              <a:gd name="T1" fmla="*/ 120 h 265"/>
              <a:gd name="T2" fmla="*/ 56 w 132"/>
              <a:gd name="T3" fmla="*/ 260 h 265"/>
              <a:gd name="T4" fmla="*/ 11 w 132"/>
              <a:gd name="T5" fmla="*/ 200 h 265"/>
              <a:gd name="T6" fmla="*/ 0 w 132"/>
              <a:gd name="T7" fmla="*/ 80 h 265"/>
              <a:gd name="T8" fmla="*/ 71 w 132"/>
              <a:gd name="T9" fmla="*/ 0 h 265"/>
              <a:gd name="T10" fmla="*/ 9 w 132"/>
              <a:gd name="T11" fmla="*/ 80 h 265"/>
              <a:gd name="T12" fmla="*/ 33 w 132"/>
              <a:gd name="T13" fmla="*/ 94 h 265"/>
              <a:gd name="T14" fmla="*/ 36 w 132"/>
              <a:gd name="T15" fmla="*/ 234 h 265"/>
              <a:gd name="T16" fmla="*/ 67 w 132"/>
              <a:gd name="T17" fmla="*/ 97 h 265"/>
              <a:gd name="T18" fmla="*/ 71 w 132"/>
              <a:gd name="T19" fmla="*/ 10 h 265"/>
              <a:gd name="T20" fmla="*/ 80 w 132"/>
              <a:gd name="T21" fmla="*/ 15 h 265"/>
              <a:gd name="T22" fmla="*/ 84 w 132"/>
              <a:gd name="T23" fmla="*/ 15 h 265"/>
              <a:gd name="T24" fmla="*/ 80 w 132"/>
              <a:gd name="T25" fmla="*/ 10 h 265"/>
              <a:gd name="T26" fmla="*/ 88 w 132"/>
              <a:gd name="T27" fmla="*/ 30 h 265"/>
              <a:gd name="T28" fmla="*/ 97 w 132"/>
              <a:gd name="T29" fmla="*/ 18 h 265"/>
              <a:gd name="T30" fmla="*/ 93 w 132"/>
              <a:gd name="T31" fmla="*/ 38 h 265"/>
              <a:gd name="T32" fmla="*/ 103 w 132"/>
              <a:gd name="T33" fmla="*/ 25 h 265"/>
              <a:gd name="T34" fmla="*/ 99 w 132"/>
              <a:gd name="T35" fmla="*/ 44 h 265"/>
              <a:gd name="T36" fmla="*/ 106 w 132"/>
              <a:gd name="T37" fmla="*/ 42 h 265"/>
              <a:gd name="T38" fmla="*/ 99 w 132"/>
              <a:gd name="T39" fmla="*/ 44 h 265"/>
              <a:gd name="T40" fmla="*/ 103 w 132"/>
              <a:gd name="T41" fmla="*/ 51 h 265"/>
              <a:gd name="T42" fmla="*/ 103 w 132"/>
              <a:gd name="T43" fmla="*/ 51 h 265"/>
              <a:gd name="T44" fmla="*/ 111 w 132"/>
              <a:gd name="T45" fmla="*/ 85 h 265"/>
              <a:gd name="T46" fmla="*/ 111 w 132"/>
              <a:gd name="T47" fmla="*/ 85 h 265"/>
              <a:gd name="T48" fmla="*/ 114 w 132"/>
              <a:gd name="T49" fmla="*/ 95 h 265"/>
              <a:gd name="T50" fmla="*/ 114 w 132"/>
              <a:gd name="T51" fmla="*/ 95 h 265"/>
              <a:gd name="T52" fmla="*/ 97 w 132"/>
              <a:gd name="T53" fmla="*/ 109 h 265"/>
              <a:gd name="T54" fmla="*/ 96 w 132"/>
              <a:gd name="T55" fmla="*/ 103 h 265"/>
              <a:gd name="T56" fmla="*/ 65 w 132"/>
              <a:gd name="T57" fmla="*/ 127 h 265"/>
              <a:gd name="T58" fmla="*/ 74 w 132"/>
              <a:gd name="T59" fmla="*/ 118 h 265"/>
              <a:gd name="T60" fmla="*/ 65 w 132"/>
              <a:gd name="T61" fmla="*/ 127 h 265"/>
              <a:gd name="T62" fmla="*/ 62 w 132"/>
              <a:gd name="T63" fmla="*/ 149 h 265"/>
              <a:gd name="T64" fmla="*/ 62 w 132"/>
              <a:gd name="T65" fmla="*/ 149 h 265"/>
              <a:gd name="T66" fmla="*/ 61 w 132"/>
              <a:gd name="T67" fmla="*/ 191 h 265"/>
              <a:gd name="T68" fmla="*/ 61 w 132"/>
              <a:gd name="T69" fmla="*/ 191 h 265"/>
              <a:gd name="T70" fmla="*/ 50 w 132"/>
              <a:gd name="T71" fmla="*/ 205 h 265"/>
              <a:gd name="T72" fmla="*/ 50 w 132"/>
              <a:gd name="T73" fmla="*/ 205 h 265"/>
              <a:gd name="T74" fmla="*/ 44 w 132"/>
              <a:gd name="T75" fmla="*/ 238 h 265"/>
              <a:gd name="T76" fmla="*/ 44 w 132"/>
              <a:gd name="T77" fmla="*/ 238 h 265"/>
              <a:gd name="T78" fmla="*/ 23 w 132"/>
              <a:gd name="T79" fmla="*/ 247 h 265"/>
              <a:gd name="T80" fmla="*/ 23 w 132"/>
              <a:gd name="T81" fmla="*/ 247 h 265"/>
              <a:gd name="T82" fmla="*/ 27 w 132"/>
              <a:gd name="T83" fmla="*/ 246 h 265"/>
              <a:gd name="T84" fmla="*/ 27 w 132"/>
              <a:gd name="T85" fmla="*/ 246 h 265"/>
              <a:gd name="T86" fmla="*/ 36 w 132"/>
              <a:gd name="T87" fmla="*/ 249 h 265"/>
              <a:gd name="T88" fmla="*/ 36 w 132"/>
              <a:gd name="T89" fmla="*/ 24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265">
                <a:moveTo>
                  <a:pt x="106" y="13"/>
                </a:moveTo>
                <a:cubicBezTo>
                  <a:pt x="115" y="48"/>
                  <a:pt x="120" y="88"/>
                  <a:pt x="132" y="120"/>
                </a:cubicBezTo>
                <a:cubicBezTo>
                  <a:pt x="117" y="126"/>
                  <a:pt x="102" y="119"/>
                  <a:pt x="84" y="118"/>
                </a:cubicBezTo>
                <a:cubicBezTo>
                  <a:pt x="74" y="164"/>
                  <a:pt x="66" y="219"/>
                  <a:pt x="56" y="260"/>
                </a:cubicBezTo>
                <a:cubicBezTo>
                  <a:pt x="48" y="265"/>
                  <a:pt x="23" y="258"/>
                  <a:pt x="12" y="261"/>
                </a:cubicBezTo>
                <a:cubicBezTo>
                  <a:pt x="3" y="243"/>
                  <a:pt x="6" y="223"/>
                  <a:pt x="11" y="200"/>
                </a:cubicBezTo>
                <a:cubicBezTo>
                  <a:pt x="16" y="169"/>
                  <a:pt x="22" y="131"/>
                  <a:pt x="27" y="98"/>
                </a:cubicBezTo>
                <a:cubicBezTo>
                  <a:pt x="20" y="91"/>
                  <a:pt x="5" y="91"/>
                  <a:pt x="0" y="80"/>
                </a:cubicBezTo>
                <a:cubicBezTo>
                  <a:pt x="15" y="59"/>
                  <a:pt x="31" y="39"/>
                  <a:pt x="50" y="21"/>
                </a:cubicBezTo>
                <a:cubicBezTo>
                  <a:pt x="57" y="14"/>
                  <a:pt x="68" y="10"/>
                  <a:pt x="71" y="0"/>
                </a:cubicBezTo>
                <a:cubicBezTo>
                  <a:pt x="87" y="0"/>
                  <a:pt x="93" y="11"/>
                  <a:pt x="106" y="13"/>
                </a:cubicBezTo>
                <a:close/>
                <a:moveTo>
                  <a:pt x="9" y="80"/>
                </a:moveTo>
                <a:cubicBezTo>
                  <a:pt x="9" y="80"/>
                  <a:pt x="9" y="80"/>
                  <a:pt x="9" y="80"/>
                </a:cubicBezTo>
                <a:cubicBezTo>
                  <a:pt x="16" y="86"/>
                  <a:pt x="29" y="85"/>
                  <a:pt x="33" y="94"/>
                </a:cubicBezTo>
                <a:cubicBezTo>
                  <a:pt x="29" y="141"/>
                  <a:pt x="20" y="185"/>
                  <a:pt x="14" y="231"/>
                </a:cubicBezTo>
                <a:cubicBezTo>
                  <a:pt x="22" y="231"/>
                  <a:pt x="28" y="233"/>
                  <a:pt x="36" y="234"/>
                </a:cubicBezTo>
                <a:cubicBezTo>
                  <a:pt x="45" y="206"/>
                  <a:pt x="48" y="178"/>
                  <a:pt x="53" y="150"/>
                </a:cubicBezTo>
                <a:cubicBezTo>
                  <a:pt x="56" y="131"/>
                  <a:pt x="60" y="112"/>
                  <a:pt x="67" y="97"/>
                </a:cubicBezTo>
                <a:cubicBezTo>
                  <a:pt x="75" y="95"/>
                  <a:pt x="93" y="102"/>
                  <a:pt x="105" y="97"/>
                </a:cubicBezTo>
                <a:cubicBezTo>
                  <a:pt x="95" y="66"/>
                  <a:pt x="83" y="39"/>
                  <a:pt x="71" y="10"/>
                </a:cubicBezTo>
                <a:cubicBezTo>
                  <a:pt x="50" y="33"/>
                  <a:pt x="26" y="53"/>
                  <a:pt x="9" y="80"/>
                </a:cubicBezTo>
                <a:close/>
                <a:moveTo>
                  <a:pt x="80" y="15"/>
                </a:moveTo>
                <a:cubicBezTo>
                  <a:pt x="80" y="15"/>
                  <a:pt x="80" y="15"/>
                  <a:pt x="80" y="15"/>
                </a:cubicBezTo>
                <a:cubicBezTo>
                  <a:pt x="81" y="15"/>
                  <a:pt x="82" y="15"/>
                  <a:pt x="84" y="15"/>
                </a:cubicBezTo>
                <a:cubicBezTo>
                  <a:pt x="84" y="13"/>
                  <a:pt x="85" y="13"/>
                  <a:pt x="85" y="10"/>
                </a:cubicBezTo>
                <a:cubicBezTo>
                  <a:pt x="84" y="10"/>
                  <a:pt x="82" y="10"/>
                  <a:pt x="80" y="10"/>
                </a:cubicBezTo>
                <a:cubicBezTo>
                  <a:pt x="80" y="12"/>
                  <a:pt x="80" y="13"/>
                  <a:pt x="80" y="15"/>
                </a:cubicBezTo>
                <a:close/>
                <a:moveTo>
                  <a:pt x="88" y="30"/>
                </a:moveTo>
                <a:cubicBezTo>
                  <a:pt x="88" y="30"/>
                  <a:pt x="88" y="30"/>
                  <a:pt x="88" y="30"/>
                </a:cubicBezTo>
                <a:cubicBezTo>
                  <a:pt x="93" y="28"/>
                  <a:pt x="98" y="25"/>
                  <a:pt x="97" y="18"/>
                </a:cubicBezTo>
                <a:cubicBezTo>
                  <a:pt x="90" y="18"/>
                  <a:pt x="91" y="26"/>
                  <a:pt x="88" y="30"/>
                </a:cubicBezTo>
                <a:close/>
                <a:moveTo>
                  <a:pt x="93" y="38"/>
                </a:moveTo>
                <a:cubicBezTo>
                  <a:pt x="93" y="38"/>
                  <a:pt x="93" y="38"/>
                  <a:pt x="93" y="38"/>
                </a:cubicBezTo>
                <a:cubicBezTo>
                  <a:pt x="99" y="36"/>
                  <a:pt x="101" y="31"/>
                  <a:pt x="103" y="25"/>
                </a:cubicBezTo>
                <a:cubicBezTo>
                  <a:pt x="96" y="25"/>
                  <a:pt x="95" y="32"/>
                  <a:pt x="93" y="38"/>
                </a:cubicBezTo>
                <a:close/>
                <a:moveTo>
                  <a:pt x="99" y="44"/>
                </a:moveTo>
                <a:cubicBezTo>
                  <a:pt x="99" y="44"/>
                  <a:pt x="99" y="44"/>
                  <a:pt x="99" y="44"/>
                </a:cubicBezTo>
                <a:cubicBezTo>
                  <a:pt x="102" y="44"/>
                  <a:pt x="102" y="41"/>
                  <a:pt x="106" y="42"/>
                </a:cubicBezTo>
                <a:cubicBezTo>
                  <a:pt x="107" y="38"/>
                  <a:pt x="107" y="34"/>
                  <a:pt x="102" y="35"/>
                </a:cubicBezTo>
                <a:cubicBezTo>
                  <a:pt x="102" y="39"/>
                  <a:pt x="98" y="39"/>
                  <a:pt x="99" y="44"/>
                </a:cubicBezTo>
                <a:close/>
                <a:moveTo>
                  <a:pt x="103" y="51"/>
                </a:moveTo>
                <a:cubicBezTo>
                  <a:pt x="103" y="51"/>
                  <a:pt x="103" y="51"/>
                  <a:pt x="103" y="51"/>
                </a:cubicBezTo>
                <a:cubicBezTo>
                  <a:pt x="107" y="52"/>
                  <a:pt x="107" y="48"/>
                  <a:pt x="108" y="45"/>
                </a:cubicBezTo>
                <a:cubicBezTo>
                  <a:pt x="104" y="45"/>
                  <a:pt x="103" y="47"/>
                  <a:pt x="103" y="51"/>
                </a:cubicBezTo>
                <a:close/>
                <a:moveTo>
                  <a:pt x="111" y="85"/>
                </a:moveTo>
                <a:cubicBezTo>
                  <a:pt x="111" y="85"/>
                  <a:pt x="111" y="85"/>
                  <a:pt x="111" y="85"/>
                </a:cubicBezTo>
                <a:cubicBezTo>
                  <a:pt x="115" y="87"/>
                  <a:pt x="115" y="78"/>
                  <a:pt x="111" y="80"/>
                </a:cubicBezTo>
                <a:cubicBezTo>
                  <a:pt x="111" y="82"/>
                  <a:pt x="111" y="83"/>
                  <a:pt x="111" y="85"/>
                </a:cubicBezTo>
                <a:close/>
                <a:moveTo>
                  <a:pt x="114" y="95"/>
                </a:moveTo>
                <a:cubicBezTo>
                  <a:pt x="114" y="95"/>
                  <a:pt x="114" y="95"/>
                  <a:pt x="114" y="95"/>
                </a:cubicBezTo>
                <a:cubicBezTo>
                  <a:pt x="118" y="98"/>
                  <a:pt x="118" y="89"/>
                  <a:pt x="114" y="91"/>
                </a:cubicBezTo>
                <a:cubicBezTo>
                  <a:pt x="114" y="92"/>
                  <a:pt x="114" y="94"/>
                  <a:pt x="114" y="95"/>
                </a:cubicBezTo>
                <a:close/>
                <a:moveTo>
                  <a:pt x="97" y="109"/>
                </a:moveTo>
                <a:cubicBezTo>
                  <a:pt x="97" y="109"/>
                  <a:pt x="97" y="109"/>
                  <a:pt x="97" y="109"/>
                </a:cubicBezTo>
                <a:cubicBezTo>
                  <a:pt x="97" y="106"/>
                  <a:pt x="101" y="107"/>
                  <a:pt x="100" y="103"/>
                </a:cubicBezTo>
                <a:cubicBezTo>
                  <a:pt x="99" y="103"/>
                  <a:pt x="97" y="103"/>
                  <a:pt x="96" y="103"/>
                </a:cubicBezTo>
                <a:cubicBezTo>
                  <a:pt x="96" y="105"/>
                  <a:pt x="95" y="109"/>
                  <a:pt x="97" y="109"/>
                </a:cubicBezTo>
                <a:close/>
                <a:moveTo>
                  <a:pt x="65" y="127"/>
                </a:moveTo>
                <a:cubicBezTo>
                  <a:pt x="65" y="127"/>
                  <a:pt x="65" y="127"/>
                  <a:pt x="65" y="127"/>
                </a:cubicBezTo>
                <a:cubicBezTo>
                  <a:pt x="72" y="128"/>
                  <a:pt x="75" y="124"/>
                  <a:pt x="74" y="118"/>
                </a:cubicBezTo>
                <a:cubicBezTo>
                  <a:pt x="71" y="119"/>
                  <a:pt x="71" y="115"/>
                  <a:pt x="67" y="117"/>
                </a:cubicBezTo>
                <a:cubicBezTo>
                  <a:pt x="66" y="120"/>
                  <a:pt x="64" y="122"/>
                  <a:pt x="65" y="127"/>
                </a:cubicBezTo>
                <a:close/>
                <a:moveTo>
                  <a:pt x="62" y="149"/>
                </a:moveTo>
                <a:cubicBezTo>
                  <a:pt x="62" y="149"/>
                  <a:pt x="62" y="149"/>
                  <a:pt x="62" y="149"/>
                </a:cubicBezTo>
                <a:cubicBezTo>
                  <a:pt x="65" y="142"/>
                  <a:pt x="72" y="141"/>
                  <a:pt x="73" y="133"/>
                </a:cubicBezTo>
                <a:cubicBezTo>
                  <a:pt x="67" y="135"/>
                  <a:pt x="58" y="142"/>
                  <a:pt x="62" y="149"/>
                </a:cubicBezTo>
                <a:close/>
                <a:moveTo>
                  <a:pt x="61" y="191"/>
                </a:moveTo>
                <a:cubicBezTo>
                  <a:pt x="61" y="191"/>
                  <a:pt x="61" y="191"/>
                  <a:pt x="61" y="191"/>
                </a:cubicBezTo>
                <a:cubicBezTo>
                  <a:pt x="62" y="190"/>
                  <a:pt x="69" y="182"/>
                  <a:pt x="62" y="182"/>
                </a:cubicBezTo>
                <a:cubicBezTo>
                  <a:pt x="63" y="186"/>
                  <a:pt x="56" y="188"/>
                  <a:pt x="61" y="191"/>
                </a:cubicBezTo>
                <a:close/>
                <a:moveTo>
                  <a:pt x="50" y="205"/>
                </a:moveTo>
                <a:cubicBezTo>
                  <a:pt x="50" y="205"/>
                  <a:pt x="50" y="205"/>
                  <a:pt x="50" y="205"/>
                </a:cubicBezTo>
                <a:cubicBezTo>
                  <a:pt x="55" y="206"/>
                  <a:pt x="52" y="200"/>
                  <a:pt x="55" y="199"/>
                </a:cubicBezTo>
                <a:cubicBezTo>
                  <a:pt x="51" y="198"/>
                  <a:pt x="50" y="201"/>
                  <a:pt x="50" y="205"/>
                </a:cubicBezTo>
                <a:close/>
                <a:moveTo>
                  <a:pt x="44" y="238"/>
                </a:moveTo>
                <a:cubicBezTo>
                  <a:pt x="44" y="238"/>
                  <a:pt x="44" y="238"/>
                  <a:pt x="44" y="238"/>
                </a:cubicBezTo>
                <a:cubicBezTo>
                  <a:pt x="52" y="239"/>
                  <a:pt x="54" y="226"/>
                  <a:pt x="52" y="222"/>
                </a:cubicBezTo>
                <a:cubicBezTo>
                  <a:pt x="51" y="229"/>
                  <a:pt x="44" y="230"/>
                  <a:pt x="44" y="238"/>
                </a:cubicBezTo>
                <a:close/>
                <a:moveTo>
                  <a:pt x="23" y="247"/>
                </a:moveTo>
                <a:cubicBezTo>
                  <a:pt x="23" y="247"/>
                  <a:pt x="23" y="247"/>
                  <a:pt x="23" y="247"/>
                </a:cubicBezTo>
                <a:cubicBezTo>
                  <a:pt x="24" y="245"/>
                  <a:pt x="25" y="242"/>
                  <a:pt x="26" y="238"/>
                </a:cubicBezTo>
                <a:cubicBezTo>
                  <a:pt x="20" y="238"/>
                  <a:pt x="18" y="245"/>
                  <a:pt x="23" y="247"/>
                </a:cubicBezTo>
                <a:close/>
                <a:moveTo>
                  <a:pt x="27" y="246"/>
                </a:moveTo>
                <a:cubicBezTo>
                  <a:pt x="27" y="246"/>
                  <a:pt x="27" y="246"/>
                  <a:pt x="27" y="246"/>
                </a:cubicBezTo>
                <a:cubicBezTo>
                  <a:pt x="32" y="247"/>
                  <a:pt x="32" y="242"/>
                  <a:pt x="33" y="240"/>
                </a:cubicBezTo>
                <a:cubicBezTo>
                  <a:pt x="29" y="239"/>
                  <a:pt x="27" y="241"/>
                  <a:pt x="27" y="246"/>
                </a:cubicBezTo>
                <a:close/>
                <a:moveTo>
                  <a:pt x="36" y="249"/>
                </a:moveTo>
                <a:cubicBezTo>
                  <a:pt x="36" y="249"/>
                  <a:pt x="36" y="249"/>
                  <a:pt x="36" y="249"/>
                </a:cubicBezTo>
                <a:cubicBezTo>
                  <a:pt x="37" y="246"/>
                  <a:pt x="44" y="243"/>
                  <a:pt x="38" y="241"/>
                </a:cubicBezTo>
                <a:cubicBezTo>
                  <a:pt x="37" y="243"/>
                  <a:pt x="32" y="247"/>
                  <a:pt x="36" y="249"/>
                </a:cubicBezTo>
                <a:close/>
              </a:path>
            </a:pathLst>
          </a:custGeom>
          <a:solidFill>
            <a:schemeClr val="accent1"/>
          </a:solidFill>
          <a:ln>
            <a:noFill/>
          </a:ln>
        </p:spPr>
        <p:txBody>
          <a:bodyPr vert="horz" wrap="square" lIns="68580" tIns="34290" rIns="68580" bIns="34290" numCol="1" anchor="t" anchorCtr="0" compatLnSpc="1"/>
          <a:lstStyle/>
          <a:p>
            <a:endParaRPr lang="zh-CN" altLang="en-US" sz="1350"/>
          </a:p>
        </p:txBody>
      </p:sp>
      <p:sp>
        <p:nvSpPr>
          <p:cNvPr id="59" name="矩形 58"/>
          <p:cNvSpPr/>
          <p:nvPr/>
        </p:nvSpPr>
        <p:spPr>
          <a:xfrm>
            <a:off x="1305969" y="2237351"/>
            <a:ext cx="1135468" cy="395108"/>
          </a:xfrm>
          <a:prstGeom prst="rect">
            <a:avLst/>
          </a:prstGeom>
        </p:spPr>
        <p:txBody>
          <a:bodyPr wrap="square" lIns="68580" tIns="34290" rIns="68580" bIns="34290">
            <a:spAutoFit/>
          </a:bodyPr>
          <a:lstStyle/>
          <a:p>
            <a:pPr algn="ctr">
              <a:lnSpc>
                <a:spcPct val="150000"/>
              </a:lnSpc>
              <a:spcAft>
                <a:spcPts val="450"/>
              </a:spcAft>
            </a:pPr>
            <a:r>
              <a:rPr lang="en-US" altLang="zh-CN" sz="1600" dirty="0">
                <a:solidFill>
                  <a:schemeClr val="accent1"/>
                </a:solidFill>
                <a:latin typeface="微软雅黑" pitchFamily="34" charset="-122"/>
                <a:ea typeface="微软雅黑" pitchFamily="34" charset="-122"/>
              </a:rPr>
              <a:t>PART 01</a:t>
            </a:r>
          </a:p>
        </p:txBody>
      </p:sp>
      <p:sp>
        <p:nvSpPr>
          <p:cNvPr id="60" name="矩形 59"/>
          <p:cNvSpPr/>
          <p:nvPr/>
        </p:nvSpPr>
        <p:spPr>
          <a:xfrm>
            <a:off x="3172088" y="2256079"/>
            <a:ext cx="1135468" cy="395108"/>
          </a:xfrm>
          <a:prstGeom prst="rect">
            <a:avLst/>
          </a:prstGeom>
        </p:spPr>
        <p:txBody>
          <a:bodyPr wrap="square" lIns="68580" tIns="34290" rIns="68580" bIns="34290">
            <a:spAutoFit/>
          </a:bodyPr>
          <a:lstStyle/>
          <a:p>
            <a:pPr algn="ctr">
              <a:lnSpc>
                <a:spcPct val="150000"/>
              </a:lnSpc>
              <a:spcAft>
                <a:spcPts val="450"/>
              </a:spcAft>
            </a:pPr>
            <a:r>
              <a:rPr lang="en-US" altLang="zh-CN" sz="1600" dirty="0">
                <a:solidFill>
                  <a:schemeClr val="accent2"/>
                </a:solidFill>
                <a:latin typeface="微软雅黑" pitchFamily="34" charset="-122"/>
                <a:ea typeface="微软雅黑" pitchFamily="34" charset="-122"/>
              </a:rPr>
              <a:t>PART 02</a:t>
            </a:r>
          </a:p>
        </p:txBody>
      </p:sp>
      <p:sp>
        <p:nvSpPr>
          <p:cNvPr id="61" name="矩形 60"/>
          <p:cNvSpPr/>
          <p:nvPr/>
        </p:nvSpPr>
        <p:spPr>
          <a:xfrm>
            <a:off x="5146290" y="2256703"/>
            <a:ext cx="1135468" cy="395108"/>
          </a:xfrm>
          <a:prstGeom prst="rect">
            <a:avLst/>
          </a:prstGeom>
        </p:spPr>
        <p:txBody>
          <a:bodyPr wrap="square" lIns="68580" tIns="34290" rIns="68580" bIns="34290">
            <a:spAutoFit/>
          </a:bodyPr>
          <a:lstStyle/>
          <a:p>
            <a:pPr algn="ctr">
              <a:lnSpc>
                <a:spcPct val="150000"/>
              </a:lnSpc>
              <a:spcAft>
                <a:spcPts val="450"/>
              </a:spcAft>
            </a:pPr>
            <a:r>
              <a:rPr lang="en-US" altLang="zh-CN" sz="1600" dirty="0">
                <a:solidFill>
                  <a:schemeClr val="accent1"/>
                </a:solidFill>
                <a:latin typeface="微软雅黑" pitchFamily="34" charset="-122"/>
                <a:ea typeface="微软雅黑" pitchFamily="34" charset="-122"/>
              </a:rPr>
              <a:t>PART 03</a:t>
            </a:r>
          </a:p>
        </p:txBody>
      </p:sp>
      <p:sp>
        <p:nvSpPr>
          <p:cNvPr id="62" name="矩形 61"/>
          <p:cNvSpPr/>
          <p:nvPr/>
        </p:nvSpPr>
        <p:spPr>
          <a:xfrm>
            <a:off x="7076578" y="2237351"/>
            <a:ext cx="1135468" cy="395108"/>
          </a:xfrm>
          <a:prstGeom prst="rect">
            <a:avLst/>
          </a:prstGeom>
        </p:spPr>
        <p:txBody>
          <a:bodyPr wrap="square" lIns="68580" tIns="34290" rIns="68580" bIns="34290">
            <a:spAutoFit/>
          </a:bodyPr>
          <a:lstStyle/>
          <a:p>
            <a:pPr algn="ctr">
              <a:lnSpc>
                <a:spcPct val="150000"/>
              </a:lnSpc>
              <a:spcAft>
                <a:spcPts val="450"/>
              </a:spcAft>
            </a:pPr>
            <a:r>
              <a:rPr lang="en-US" altLang="zh-CN" sz="1600" dirty="0">
                <a:solidFill>
                  <a:schemeClr val="accent2"/>
                </a:solidFill>
                <a:latin typeface="微软雅黑" pitchFamily="34" charset="-122"/>
                <a:ea typeface="微软雅黑" pitchFamily="34" charset="-122"/>
              </a:rPr>
              <a:t>PART 04</a:t>
            </a:r>
          </a:p>
        </p:txBody>
      </p:sp>
      <p:grpSp>
        <p:nvGrpSpPr>
          <p:cNvPr id="63" name="组合 62"/>
          <p:cNvGrpSpPr/>
          <p:nvPr/>
        </p:nvGrpSpPr>
        <p:grpSpPr>
          <a:xfrm>
            <a:off x="6535942" y="3133161"/>
            <a:ext cx="2165885" cy="534285"/>
            <a:chOff x="7545255" y="2384859"/>
            <a:chExt cx="2887846" cy="712380"/>
          </a:xfrm>
        </p:grpSpPr>
        <p:sp>
          <p:nvSpPr>
            <p:cNvPr id="64" name="矩形 63"/>
            <p:cNvSpPr/>
            <p:nvPr/>
          </p:nvSpPr>
          <p:spPr>
            <a:xfrm>
              <a:off x="7545255" y="2737483"/>
              <a:ext cx="2887846" cy="359756"/>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1050" dirty="0">
                <a:solidFill>
                  <a:srgbClr val="3C3C3B"/>
                </a:solidFill>
                <a:latin typeface="迷你简准圆" pitchFamily="65" charset="-122"/>
                <a:ea typeface="迷你简准圆" pitchFamily="65" charset="-122"/>
              </a:endParaRPr>
            </a:p>
          </p:txBody>
        </p:sp>
        <p:sp>
          <p:nvSpPr>
            <p:cNvPr id="65" name="矩形 64"/>
            <p:cNvSpPr/>
            <p:nvPr/>
          </p:nvSpPr>
          <p:spPr>
            <a:xfrm>
              <a:off x="7868191" y="2384859"/>
              <a:ext cx="2241974" cy="45550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b="1" dirty="0">
                  <a:solidFill>
                    <a:srgbClr val="3C3C3B"/>
                  </a:solidFill>
                  <a:latin typeface="迷你简准圆" pitchFamily="65" charset="-122"/>
                  <a:ea typeface="迷你简准圆" pitchFamily="65" charset="-122"/>
                </a:rPr>
                <a:t>Title text added</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wipe(down)">
                                      <p:cBhvr>
                                        <p:cTn id="13" dur="200"/>
                                        <p:tgtEl>
                                          <p:spTgt spid="59"/>
                                        </p:tgtEl>
                                      </p:cBhvr>
                                    </p:animEffect>
                                  </p:childTnLst>
                                </p:cTn>
                              </p:par>
                            </p:childTnLst>
                          </p:cTn>
                        </p:par>
                        <p:par>
                          <p:cTn id="14" fill="hold">
                            <p:stCondLst>
                              <p:cond delay="700"/>
                            </p:stCondLst>
                            <p:childTnLst>
                              <p:par>
                                <p:cTn id="15" presetID="22" presetClass="entr" presetSubtype="8"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1200"/>
                            </p:stCondLst>
                            <p:childTnLst>
                              <p:par>
                                <p:cTn id="19" presetID="53" presetClass="entr" presetSubtype="16"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par>
                          <p:cTn id="24" fill="hold">
                            <p:stCondLst>
                              <p:cond delay="1700"/>
                            </p:stCondLst>
                            <p:childTnLst>
                              <p:par>
                                <p:cTn id="25" presetID="22" presetClass="entr" presetSubtype="4" fill="hold" grpId="0"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down)">
                                      <p:cBhvr>
                                        <p:cTn id="27" dur="200"/>
                                        <p:tgtEl>
                                          <p:spTgt spid="60"/>
                                        </p:tgtEl>
                                      </p:cBhvr>
                                    </p:animEffect>
                                  </p:childTnLst>
                                </p:cTn>
                              </p:par>
                            </p:childTnLst>
                          </p:cTn>
                        </p:par>
                        <p:par>
                          <p:cTn id="28" fill="hold">
                            <p:stCondLst>
                              <p:cond delay="1900"/>
                            </p:stCondLst>
                            <p:childTnLst>
                              <p:par>
                                <p:cTn id="29" presetID="22" presetClass="entr" presetSubtype="8"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left)">
                                      <p:cBhvr>
                                        <p:cTn id="31" dur="500"/>
                                        <p:tgtEl>
                                          <p:spTgt spid="54"/>
                                        </p:tgtEl>
                                      </p:cBhvr>
                                    </p:animEffect>
                                  </p:childTnLst>
                                </p:cTn>
                              </p:par>
                            </p:childTnLst>
                          </p:cTn>
                        </p:par>
                        <p:par>
                          <p:cTn id="32" fill="hold">
                            <p:stCondLst>
                              <p:cond delay="2400"/>
                            </p:stCondLst>
                            <p:childTnLst>
                              <p:par>
                                <p:cTn id="33" presetID="53" presetClass="entr" presetSubtype="16"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par>
                          <p:cTn id="38" fill="hold">
                            <p:stCondLst>
                              <p:cond delay="2900"/>
                            </p:stCondLst>
                            <p:childTnLst>
                              <p:par>
                                <p:cTn id="39" presetID="22" presetClass="entr" presetSubtype="4" fill="hold" grpId="0" nodeType="after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down)">
                                      <p:cBhvr>
                                        <p:cTn id="41" dur="200"/>
                                        <p:tgtEl>
                                          <p:spTgt spid="61"/>
                                        </p:tgtEl>
                                      </p:cBhvr>
                                    </p:animEffect>
                                  </p:childTnLst>
                                </p:cTn>
                              </p:par>
                            </p:childTnLst>
                          </p:cTn>
                        </p:par>
                        <p:par>
                          <p:cTn id="42" fill="hold">
                            <p:stCondLst>
                              <p:cond delay="3100"/>
                            </p:stCondLst>
                            <p:childTnLst>
                              <p:par>
                                <p:cTn id="43" presetID="22" presetClass="entr" presetSubtype="8" fill="hold" grpId="0" nodeType="after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wipe(left)">
                                      <p:cBhvr>
                                        <p:cTn id="45" dur="500"/>
                                        <p:tgtEl>
                                          <p:spTgt spid="58"/>
                                        </p:tgtEl>
                                      </p:cBhvr>
                                    </p:animEffect>
                                  </p:childTnLst>
                                </p:cTn>
                              </p:par>
                            </p:childTnLst>
                          </p:cTn>
                        </p:par>
                        <p:par>
                          <p:cTn id="46" fill="hold">
                            <p:stCondLst>
                              <p:cond delay="3600"/>
                            </p:stCondLst>
                            <p:childTnLst>
                              <p:par>
                                <p:cTn id="47" presetID="53" presetClass="entr" presetSubtype="16" fill="hold" grpId="0" nodeType="afterEffect">
                                  <p:stCondLst>
                                    <p:cond delay="0"/>
                                  </p:stCondLst>
                                  <p:childTnLst>
                                    <p:set>
                                      <p:cBhvr>
                                        <p:cTn id="48" dur="1" fill="hold">
                                          <p:stCondLst>
                                            <p:cond delay="0"/>
                                          </p:stCondLst>
                                        </p:cTn>
                                        <p:tgtEl>
                                          <p:spTgt spid="57"/>
                                        </p:tgtEl>
                                        <p:attrNameLst>
                                          <p:attrName>style.visibility</p:attrName>
                                        </p:attrNameLst>
                                      </p:cBhvr>
                                      <p:to>
                                        <p:strVal val="visible"/>
                                      </p:to>
                                    </p:set>
                                    <p:anim calcmode="lin" valueType="num">
                                      <p:cBhvr>
                                        <p:cTn id="49" dur="500" fill="hold"/>
                                        <p:tgtEl>
                                          <p:spTgt spid="57"/>
                                        </p:tgtEl>
                                        <p:attrNameLst>
                                          <p:attrName>ppt_w</p:attrName>
                                        </p:attrNameLst>
                                      </p:cBhvr>
                                      <p:tavLst>
                                        <p:tav tm="0">
                                          <p:val>
                                            <p:fltVal val="0"/>
                                          </p:val>
                                        </p:tav>
                                        <p:tav tm="100000">
                                          <p:val>
                                            <p:strVal val="#ppt_w"/>
                                          </p:val>
                                        </p:tav>
                                      </p:tavLst>
                                    </p:anim>
                                    <p:anim calcmode="lin" valueType="num">
                                      <p:cBhvr>
                                        <p:cTn id="50" dur="500" fill="hold"/>
                                        <p:tgtEl>
                                          <p:spTgt spid="57"/>
                                        </p:tgtEl>
                                        <p:attrNameLst>
                                          <p:attrName>ppt_h</p:attrName>
                                        </p:attrNameLst>
                                      </p:cBhvr>
                                      <p:tavLst>
                                        <p:tav tm="0">
                                          <p:val>
                                            <p:fltVal val="0"/>
                                          </p:val>
                                        </p:tav>
                                        <p:tav tm="100000">
                                          <p:val>
                                            <p:strVal val="#ppt_h"/>
                                          </p:val>
                                        </p:tav>
                                      </p:tavLst>
                                    </p:anim>
                                    <p:animEffect transition="in" filter="fade">
                                      <p:cBhvr>
                                        <p:cTn id="51" dur="500"/>
                                        <p:tgtEl>
                                          <p:spTgt spid="57"/>
                                        </p:tgtEl>
                                      </p:cBhvr>
                                    </p:animEffect>
                                  </p:childTnLst>
                                </p:cTn>
                              </p:par>
                            </p:childTnLst>
                          </p:cTn>
                        </p:par>
                        <p:par>
                          <p:cTn id="52" fill="hold">
                            <p:stCondLst>
                              <p:cond delay="4100"/>
                            </p:stCondLst>
                            <p:childTnLst>
                              <p:par>
                                <p:cTn id="53" presetID="22" presetClass="entr" presetSubtype="4" fill="hold" grpId="0" nodeType="after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wipe(down)">
                                      <p:cBhvr>
                                        <p:cTn id="55" dur="200"/>
                                        <p:tgtEl>
                                          <p:spTgt spid="62"/>
                                        </p:tgtEl>
                                      </p:cBhvr>
                                    </p:animEffect>
                                  </p:childTnLst>
                                </p:cTn>
                              </p:par>
                            </p:childTnLst>
                          </p:cTn>
                        </p:par>
                        <p:par>
                          <p:cTn id="56" fill="hold">
                            <p:stCondLst>
                              <p:cond delay="4300"/>
                            </p:stCondLst>
                            <p:childTnLst>
                              <p:par>
                                <p:cTn id="57" presetID="14" presetClass="entr" presetSubtype="10"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randombar(horizontal)">
                                      <p:cBhvr>
                                        <p:cTn id="59" dur="500"/>
                                        <p:tgtEl>
                                          <p:spTgt spid="8"/>
                                        </p:tgtEl>
                                      </p:cBhvr>
                                    </p:animEffect>
                                  </p:childTnLst>
                                </p:cTn>
                              </p:par>
                            </p:childTnLst>
                          </p:cTn>
                        </p:par>
                        <p:par>
                          <p:cTn id="60" fill="hold">
                            <p:stCondLst>
                              <p:cond delay="4800"/>
                            </p:stCondLst>
                            <p:childTnLst>
                              <p:par>
                                <p:cTn id="61" presetID="14" presetClass="entr" presetSubtype="1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randombar(horizontal)">
                                      <p:cBhvr>
                                        <p:cTn id="63" dur="500"/>
                                        <p:tgtEl>
                                          <p:spTgt spid="14"/>
                                        </p:tgtEl>
                                      </p:cBhvr>
                                    </p:animEffect>
                                  </p:childTnLst>
                                </p:cTn>
                              </p:par>
                            </p:childTnLst>
                          </p:cTn>
                        </p:par>
                        <p:par>
                          <p:cTn id="64" fill="hold">
                            <p:stCondLst>
                              <p:cond delay="5300"/>
                            </p:stCondLst>
                            <p:childTnLst>
                              <p:par>
                                <p:cTn id="65" presetID="14" presetClass="entr" presetSubtype="1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randombar(horizontal)">
                                      <p:cBhvr>
                                        <p:cTn id="67" dur="500"/>
                                        <p:tgtEl>
                                          <p:spTgt spid="17"/>
                                        </p:tgtEl>
                                      </p:cBhvr>
                                    </p:animEffect>
                                  </p:childTnLst>
                                </p:cTn>
                              </p:par>
                            </p:childTnLst>
                          </p:cTn>
                        </p:par>
                        <p:par>
                          <p:cTn id="68" fill="hold">
                            <p:stCondLst>
                              <p:cond delay="5800"/>
                            </p:stCondLst>
                            <p:childTnLst>
                              <p:par>
                                <p:cTn id="69" presetID="14" presetClass="entr" presetSubtype="10" fill="hold" nodeType="after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randombar(horizontal)">
                                      <p:cBhvr>
                                        <p:cTn id="7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3" grpId="0" animBg="1"/>
      <p:bldP spid="54" grpId="0" animBg="1"/>
      <p:bldP spid="57" grpId="0" animBg="1"/>
      <p:bldP spid="58" grpId="0" animBg="1"/>
      <p:bldP spid="59" grpId="0"/>
      <p:bldP spid="60" grpId="0"/>
      <p:bldP spid="61" grpId="0"/>
      <p:bldP spid="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611952" y="2267469"/>
            <a:ext cx="875985" cy="890764"/>
            <a:chOff x="1249363" y="2044477"/>
            <a:chExt cx="1035050" cy="1052513"/>
          </a:xfrm>
        </p:grpSpPr>
        <p:sp>
          <p:nvSpPr>
            <p:cNvPr id="9" name="Oval 4"/>
            <p:cNvSpPr>
              <a:spLocks noChangeArrowheads="1"/>
            </p:cNvSpPr>
            <p:nvPr/>
          </p:nvSpPr>
          <p:spPr bwMode="gray">
            <a:xfrm>
              <a:off x="1249363" y="2044477"/>
              <a:ext cx="1035050" cy="1052513"/>
            </a:xfrm>
            <a:prstGeom prst="ellipse">
              <a:avLst/>
            </a:prstGeom>
            <a:blipFill>
              <a:blip r:embed="rId3"/>
              <a:stretch>
                <a:fillRect/>
              </a:stretch>
            </a:bli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100">
                <a:solidFill>
                  <a:schemeClr val="bg1"/>
                </a:solidFill>
                <a:latin typeface="+mn-lt"/>
                <a:cs typeface="+mn-ea"/>
                <a:sym typeface="+mn-lt"/>
              </a:endParaRPr>
            </a:p>
          </p:txBody>
        </p:sp>
        <p:sp>
          <p:nvSpPr>
            <p:cNvPr id="10" name="Text Box 61"/>
            <p:cNvSpPr txBox="1">
              <a:spLocks noChangeArrowheads="1"/>
            </p:cNvSpPr>
            <p:nvPr/>
          </p:nvSpPr>
          <p:spPr bwMode="gray">
            <a:xfrm>
              <a:off x="1266429" y="2339447"/>
              <a:ext cx="891035" cy="49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zh-CN" altLang="en-US" sz="2100" dirty="0">
                  <a:solidFill>
                    <a:schemeClr val="bg1"/>
                  </a:solidFill>
                  <a:latin typeface="+mn-lt"/>
                  <a:cs typeface="+mn-ea"/>
                  <a:sym typeface="+mn-lt"/>
                </a:rPr>
                <a:t>Title</a:t>
              </a:r>
            </a:p>
          </p:txBody>
        </p:sp>
      </p:grpSp>
      <p:grpSp>
        <p:nvGrpSpPr>
          <p:cNvPr id="3" name="组合 2"/>
          <p:cNvGrpSpPr/>
          <p:nvPr/>
        </p:nvGrpSpPr>
        <p:grpSpPr>
          <a:xfrm>
            <a:off x="1169622" y="3238844"/>
            <a:ext cx="1751970" cy="982026"/>
            <a:chOff x="1559496" y="4317400"/>
            <a:chExt cx="2335960" cy="1309368"/>
          </a:xfrm>
        </p:grpSpPr>
        <p:sp>
          <p:nvSpPr>
            <p:cNvPr id="12" name="Line 58"/>
            <p:cNvSpPr>
              <a:spLocks noChangeShapeType="1"/>
            </p:cNvSpPr>
            <p:nvPr/>
          </p:nvSpPr>
          <p:spPr bwMode="black">
            <a:xfrm>
              <a:off x="2731467" y="4317400"/>
              <a:ext cx="0" cy="377980"/>
            </a:xfrm>
            <a:prstGeom prst="line">
              <a:avLst/>
            </a:prstGeom>
            <a:noFill/>
            <a:ln w="19050">
              <a:solidFill>
                <a:schemeClr val="tx1">
                  <a:lumMod val="75000"/>
                  <a:lumOff val="25000"/>
                </a:schemeClr>
              </a:solidFill>
              <a:round/>
            </a:ln>
            <a:extLst>
              <a:ext uri="{909E8E84-426E-40DD-AFC4-6F175D3DCCD1}">
                <a14:hiddenFill xmlns:a14="http://schemas.microsoft.com/office/drawing/2010/main">
                  <a:noFill/>
                </a14:hiddenFill>
              </a:ext>
            </a:extLst>
          </p:spPr>
          <p:txBody>
            <a:bodyPr/>
            <a:lstStyle/>
            <a:p>
              <a:endParaRPr lang="zh-CN" altLang="en-US" sz="2400">
                <a:solidFill>
                  <a:schemeClr val="tx1">
                    <a:lumMod val="75000"/>
                    <a:lumOff val="25000"/>
                  </a:schemeClr>
                </a:solidFill>
                <a:cs typeface="+mn-ea"/>
                <a:sym typeface="+mn-lt"/>
              </a:endParaRPr>
            </a:p>
          </p:txBody>
        </p:sp>
        <p:sp>
          <p:nvSpPr>
            <p:cNvPr id="13" name="Line 59"/>
            <p:cNvSpPr>
              <a:spLocks noChangeShapeType="1"/>
            </p:cNvSpPr>
            <p:nvPr/>
          </p:nvSpPr>
          <p:spPr bwMode="black">
            <a:xfrm flipH="1">
              <a:off x="1878770" y="4706129"/>
              <a:ext cx="1687481" cy="0"/>
            </a:xfrm>
            <a:prstGeom prst="line">
              <a:avLst/>
            </a:prstGeom>
            <a:noFill/>
            <a:ln w="19050">
              <a:solidFill>
                <a:schemeClr val="tx1">
                  <a:lumMod val="75000"/>
                  <a:lumOff val="25000"/>
                </a:schemeClr>
              </a:solidFill>
              <a:prstDash val="sysDot"/>
              <a:round/>
            </a:ln>
            <a:extLst>
              <a:ext uri="{909E8E84-426E-40DD-AFC4-6F175D3DCCD1}">
                <a14:hiddenFill xmlns:a14="http://schemas.microsoft.com/office/drawing/2010/main">
                  <a:noFill/>
                </a14:hiddenFill>
              </a:ext>
            </a:extLst>
          </p:spPr>
          <p:txBody>
            <a:bodyPr/>
            <a:lstStyle/>
            <a:p>
              <a:endParaRPr lang="zh-CN" altLang="en-US" sz="2400">
                <a:solidFill>
                  <a:schemeClr val="tx1">
                    <a:lumMod val="75000"/>
                    <a:lumOff val="25000"/>
                  </a:schemeClr>
                </a:solidFill>
                <a:cs typeface="+mn-ea"/>
                <a:sym typeface="+mn-lt"/>
              </a:endParaRPr>
            </a:p>
          </p:txBody>
        </p:sp>
        <p:sp>
          <p:nvSpPr>
            <p:cNvPr id="14" name="Text Box 60"/>
            <p:cNvSpPr txBox="1">
              <a:spLocks noChangeArrowheads="1"/>
            </p:cNvSpPr>
            <p:nvPr/>
          </p:nvSpPr>
          <p:spPr bwMode="auto">
            <a:xfrm>
              <a:off x="1559496" y="4703439"/>
              <a:ext cx="2335960" cy="92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30000"/>
                </a:lnSpc>
                <a:buClr>
                  <a:srgbClr val="080808"/>
                </a:buClr>
              </a:pPr>
              <a:r>
                <a:rPr lang="zh-CN" altLang="en-US" sz="1000" dirty="0">
                  <a:solidFill>
                    <a:schemeClr val="tx1">
                      <a:lumMod val="75000"/>
                      <a:lumOff val="25000"/>
                    </a:schemeClr>
                  </a:solidFill>
                  <a:latin typeface="+mn-lt"/>
                  <a:cs typeface="+mn-ea"/>
                  <a:sym typeface="+mn-lt"/>
                </a:rPr>
                <a:t>Click here to add text</a:t>
              </a:r>
            </a:p>
            <a:p>
              <a:pPr algn="ctr" eaLnBrk="1" hangingPunct="1">
                <a:lnSpc>
                  <a:spcPct val="130000"/>
                </a:lnSpc>
                <a:buClr>
                  <a:srgbClr val="080808"/>
                </a:buClr>
              </a:pPr>
              <a:r>
                <a:rPr lang="zh-CN" altLang="en-US" sz="1000" dirty="0">
                  <a:solidFill>
                    <a:schemeClr val="tx1">
                      <a:lumMod val="75000"/>
                      <a:lumOff val="25000"/>
                    </a:schemeClr>
                  </a:solidFill>
                  <a:latin typeface="+mn-lt"/>
                  <a:cs typeface="+mn-ea"/>
                  <a:sym typeface="+mn-lt"/>
                </a:rPr>
                <a:t>Click here to add text</a:t>
              </a:r>
            </a:p>
            <a:p>
              <a:pPr algn="ctr" eaLnBrk="1" hangingPunct="1">
                <a:lnSpc>
                  <a:spcPct val="130000"/>
                </a:lnSpc>
                <a:buClr>
                  <a:srgbClr val="080808"/>
                </a:buClr>
              </a:pPr>
              <a:endParaRPr lang="zh-CN" altLang="en-US" sz="1000" dirty="0">
                <a:solidFill>
                  <a:schemeClr val="tx1">
                    <a:lumMod val="75000"/>
                    <a:lumOff val="25000"/>
                  </a:schemeClr>
                </a:solidFill>
                <a:latin typeface="+mn-lt"/>
                <a:cs typeface="+mn-ea"/>
                <a:sym typeface="+mn-lt"/>
              </a:endParaRPr>
            </a:p>
          </p:txBody>
        </p:sp>
      </p:grpSp>
      <p:grpSp>
        <p:nvGrpSpPr>
          <p:cNvPr id="6" name="组合 5"/>
          <p:cNvGrpSpPr/>
          <p:nvPr/>
        </p:nvGrpSpPr>
        <p:grpSpPr>
          <a:xfrm>
            <a:off x="4457335" y="3238844"/>
            <a:ext cx="1751970" cy="803632"/>
            <a:chOff x="5943113" y="4317400"/>
            <a:chExt cx="2335960" cy="1071509"/>
          </a:xfrm>
        </p:grpSpPr>
        <p:sp>
          <p:nvSpPr>
            <p:cNvPr id="15" name="Line 71"/>
            <p:cNvSpPr>
              <a:spLocks noChangeShapeType="1"/>
            </p:cNvSpPr>
            <p:nvPr/>
          </p:nvSpPr>
          <p:spPr bwMode="black">
            <a:xfrm>
              <a:off x="7113184" y="4317400"/>
              <a:ext cx="0" cy="377980"/>
            </a:xfrm>
            <a:prstGeom prst="line">
              <a:avLst/>
            </a:prstGeom>
            <a:noFill/>
            <a:ln w="19050">
              <a:solidFill>
                <a:schemeClr val="tx1">
                  <a:lumMod val="75000"/>
                  <a:lumOff val="25000"/>
                </a:schemeClr>
              </a:solidFill>
              <a:round/>
            </a:ln>
            <a:extLst>
              <a:ext uri="{909E8E84-426E-40DD-AFC4-6F175D3DCCD1}">
                <a14:hiddenFill xmlns:a14="http://schemas.microsoft.com/office/drawing/2010/main">
                  <a:noFill/>
                </a14:hiddenFill>
              </a:ext>
            </a:extLst>
          </p:spPr>
          <p:txBody>
            <a:bodyPr/>
            <a:lstStyle/>
            <a:p>
              <a:endParaRPr lang="zh-CN" altLang="en-US" sz="2400">
                <a:solidFill>
                  <a:schemeClr val="tx1">
                    <a:lumMod val="75000"/>
                    <a:lumOff val="25000"/>
                  </a:schemeClr>
                </a:solidFill>
                <a:cs typeface="+mn-ea"/>
                <a:sym typeface="+mn-lt"/>
              </a:endParaRPr>
            </a:p>
          </p:txBody>
        </p:sp>
        <p:sp>
          <p:nvSpPr>
            <p:cNvPr id="16" name="Line 72"/>
            <p:cNvSpPr>
              <a:spLocks noChangeShapeType="1"/>
            </p:cNvSpPr>
            <p:nvPr/>
          </p:nvSpPr>
          <p:spPr bwMode="black">
            <a:xfrm flipH="1">
              <a:off x="6197789" y="4695380"/>
              <a:ext cx="1791381" cy="0"/>
            </a:xfrm>
            <a:prstGeom prst="line">
              <a:avLst/>
            </a:prstGeom>
            <a:noFill/>
            <a:ln w="19050">
              <a:solidFill>
                <a:schemeClr val="tx1">
                  <a:lumMod val="75000"/>
                  <a:lumOff val="25000"/>
                </a:schemeClr>
              </a:solidFill>
              <a:prstDash val="sysDot"/>
              <a:round/>
            </a:ln>
            <a:extLst>
              <a:ext uri="{909E8E84-426E-40DD-AFC4-6F175D3DCCD1}">
                <a14:hiddenFill xmlns:a14="http://schemas.microsoft.com/office/drawing/2010/main">
                  <a:noFill/>
                </a14:hiddenFill>
              </a:ext>
            </a:extLst>
          </p:spPr>
          <p:txBody>
            <a:bodyPr/>
            <a:lstStyle/>
            <a:p>
              <a:endParaRPr lang="zh-CN" altLang="en-US" sz="2400">
                <a:solidFill>
                  <a:schemeClr val="tx1">
                    <a:lumMod val="75000"/>
                    <a:lumOff val="25000"/>
                  </a:schemeClr>
                </a:solidFill>
                <a:cs typeface="+mn-ea"/>
                <a:sym typeface="+mn-lt"/>
              </a:endParaRPr>
            </a:p>
          </p:txBody>
        </p:sp>
        <p:sp>
          <p:nvSpPr>
            <p:cNvPr id="17" name="Text Box 73"/>
            <p:cNvSpPr txBox="1">
              <a:spLocks noChangeArrowheads="1"/>
            </p:cNvSpPr>
            <p:nvPr/>
          </p:nvSpPr>
          <p:spPr bwMode="auto">
            <a:xfrm>
              <a:off x="5943113" y="4732319"/>
              <a:ext cx="2335960"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30000"/>
                </a:lnSpc>
                <a:buClr>
                  <a:srgbClr val="080808"/>
                </a:buClr>
              </a:pPr>
              <a:r>
                <a:rPr lang="zh-CN" altLang="en-US" sz="1000" dirty="0">
                  <a:solidFill>
                    <a:schemeClr val="tx1">
                      <a:lumMod val="75000"/>
                      <a:lumOff val="25000"/>
                    </a:schemeClr>
                  </a:solidFill>
                  <a:latin typeface="+mn-lt"/>
                  <a:cs typeface="+mn-ea"/>
                  <a:sym typeface="+mn-lt"/>
                </a:rPr>
                <a:t>Click here to add text</a:t>
              </a:r>
              <a:endParaRPr lang="en-US" altLang="zh-CN" sz="1000" dirty="0">
                <a:solidFill>
                  <a:schemeClr val="tx1">
                    <a:lumMod val="75000"/>
                    <a:lumOff val="25000"/>
                  </a:schemeClr>
                </a:solidFill>
                <a:latin typeface="+mn-lt"/>
                <a:cs typeface="+mn-ea"/>
                <a:sym typeface="+mn-lt"/>
              </a:endParaRPr>
            </a:p>
            <a:p>
              <a:pPr algn="ctr" eaLnBrk="1" hangingPunct="1">
                <a:lnSpc>
                  <a:spcPct val="130000"/>
                </a:lnSpc>
                <a:buClr>
                  <a:srgbClr val="080808"/>
                </a:buClr>
              </a:pPr>
              <a:r>
                <a:rPr lang="zh-CN" altLang="en-US" sz="1000" dirty="0">
                  <a:solidFill>
                    <a:schemeClr val="tx1">
                      <a:lumMod val="75000"/>
                      <a:lumOff val="25000"/>
                    </a:schemeClr>
                  </a:solidFill>
                  <a:latin typeface="+mn-lt"/>
                  <a:cs typeface="+mn-ea"/>
                  <a:sym typeface="+mn-lt"/>
                </a:rPr>
                <a:t>Click here to add text</a:t>
              </a:r>
            </a:p>
          </p:txBody>
        </p:sp>
      </p:grpSp>
      <p:grpSp>
        <p:nvGrpSpPr>
          <p:cNvPr id="18" name="Group 74"/>
          <p:cNvGrpSpPr/>
          <p:nvPr/>
        </p:nvGrpSpPr>
        <p:grpSpPr bwMode="auto">
          <a:xfrm>
            <a:off x="683568" y="2172079"/>
            <a:ext cx="7738764" cy="1061393"/>
            <a:chOff x="0" y="2006"/>
            <a:chExt cx="5760" cy="790"/>
          </a:xfrm>
          <a:effectLst/>
        </p:grpSpPr>
        <p:sp>
          <p:nvSpPr>
            <p:cNvPr id="19" name="Line 75"/>
            <p:cNvSpPr>
              <a:spLocks noChangeShapeType="1"/>
            </p:cNvSpPr>
            <p:nvPr/>
          </p:nvSpPr>
          <p:spPr bwMode="gray">
            <a:xfrm flipH="1">
              <a:off x="0" y="2405"/>
              <a:ext cx="652" cy="0"/>
            </a:xfrm>
            <a:prstGeom prst="line">
              <a:avLst/>
            </a:prstGeom>
            <a:noFill/>
            <a:ln w="28575">
              <a:solidFill>
                <a:srgbClr val="C0C0C0"/>
              </a:solidFill>
              <a:round/>
            </a:ln>
            <a:effectLst/>
            <a:extLst>
              <a:ext uri="{909E8E84-426E-40DD-AFC4-6F175D3DCCD1}">
                <a14:hiddenFill xmlns:a14="http://schemas.microsoft.com/office/drawing/2010/main">
                  <a:noFill/>
                </a14:hiddenFill>
              </a:ext>
            </a:extLst>
          </p:spPr>
          <p:txBody>
            <a:bodyPr/>
            <a:lstStyle/>
            <a:p>
              <a:endParaRPr lang="zh-CN" altLang="en-US" sz="2400">
                <a:solidFill>
                  <a:srgbClr val="56777F"/>
                </a:solidFill>
                <a:cs typeface="+mn-ea"/>
                <a:sym typeface="+mn-lt"/>
              </a:endParaRPr>
            </a:p>
          </p:txBody>
        </p:sp>
        <p:sp>
          <p:nvSpPr>
            <p:cNvPr id="20" name="Line 76"/>
            <p:cNvSpPr>
              <a:spLocks noChangeShapeType="1"/>
            </p:cNvSpPr>
            <p:nvPr/>
          </p:nvSpPr>
          <p:spPr bwMode="gray">
            <a:xfrm flipH="1">
              <a:off x="3839" y="2405"/>
              <a:ext cx="510" cy="0"/>
            </a:xfrm>
            <a:prstGeom prst="line">
              <a:avLst/>
            </a:prstGeom>
            <a:noFill/>
            <a:ln w="28575">
              <a:solidFill>
                <a:srgbClr val="C0C0C0"/>
              </a:solidFill>
              <a:round/>
            </a:ln>
            <a:effectLst/>
            <a:extLst>
              <a:ext uri="{909E8E84-426E-40DD-AFC4-6F175D3DCCD1}">
                <a14:hiddenFill xmlns:a14="http://schemas.microsoft.com/office/drawing/2010/main">
                  <a:noFill/>
                </a14:hiddenFill>
              </a:ext>
            </a:extLst>
          </p:spPr>
          <p:txBody>
            <a:bodyPr/>
            <a:lstStyle/>
            <a:p>
              <a:endParaRPr lang="zh-CN" altLang="en-US" sz="2400">
                <a:solidFill>
                  <a:srgbClr val="56777F"/>
                </a:solidFill>
                <a:cs typeface="+mn-ea"/>
                <a:sym typeface="+mn-lt"/>
              </a:endParaRPr>
            </a:p>
          </p:txBody>
        </p:sp>
        <p:sp>
          <p:nvSpPr>
            <p:cNvPr id="21" name="Arc 77"/>
            <p:cNvSpPr/>
            <p:nvPr/>
          </p:nvSpPr>
          <p:spPr bwMode="gray">
            <a:xfrm rot="16200000" flipV="1">
              <a:off x="2052" y="1833"/>
              <a:ext cx="412" cy="769"/>
            </a:xfrm>
            <a:custGeom>
              <a:avLst/>
              <a:gdLst>
                <a:gd name="T0" fmla="*/ 0 w 22794"/>
                <a:gd name="T1" fmla="*/ 0 h 43200"/>
                <a:gd name="T2" fmla="*/ 0 w 22794"/>
                <a:gd name="T3" fmla="*/ 14 h 43200"/>
                <a:gd name="T4" fmla="*/ 0 w 22794"/>
                <a:gd name="T5" fmla="*/ 7 h 43200"/>
                <a:gd name="T6" fmla="*/ 0 60000 65536"/>
                <a:gd name="T7" fmla="*/ 0 60000 65536"/>
                <a:gd name="T8" fmla="*/ 0 60000 65536"/>
                <a:gd name="T9" fmla="*/ 0 w 22794"/>
                <a:gd name="T10" fmla="*/ 0 h 43200"/>
                <a:gd name="T11" fmla="*/ 22794 w 22794"/>
                <a:gd name="T12" fmla="*/ 43200 h 43200"/>
              </a:gdLst>
              <a:ahLst/>
              <a:cxnLst>
                <a:cxn ang="T6">
                  <a:pos x="T0" y="T1"/>
                </a:cxn>
                <a:cxn ang="T7">
                  <a:pos x="T2" y="T3"/>
                </a:cxn>
                <a:cxn ang="T8">
                  <a:pos x="T4" y="T5"/>
                </a:cxn>
              </a:cxnLst>
              <a:rect l="T9" t="T10" r="T11" b="T12"/>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28575">
              <a:solidFill>
                <a:srgbClr val="C0C0C0"/>
              </a:solidFill>
              <a:round/>
            </a:ln>
            <a:effectLst/>
            <a:extLst>
              <a:ext uri="{909E8E84-426E-40DD-AFC4-6F175D3DCCD1}">
                <a14:hiddenFill xmlns:a14="http://schemas.microsoft.com/office/drawing/2010/main">
                  <a:solidFill>
                    <a:srgbClr val="FFFFFF"/>
                  </a:solidFill>
                </a14:hiddenFill>
              </a:ext>
            </a:extLst>
          </p:spPr>
          <p:txBody>
            <a:bodyPr wrap="none" anchor="ctr"/>
            <a:lstStyle/>
            <a:p>
              <a:endParaRPr lang="zh-CN" altLang="en-US" sz="2400">
                <a:solidFill>
                  <a:srgbClr val="56777F"/>
                </a:solidFill>
                <a:cs typeface="+mn-ea"/>
                <a:sym typeface="+mn-lt"/>
              </a:endParaRPr>
            </a:p>
          </p:txBody>
        </p:sp>
        <p:sp>
          <p:nvSpPr>
            <p:cNvPr id="22" name="Arc 78"/>
            <p:cNvSpPr/>
            <p:nvPr/>
          </p:nvSpPr>
          <p:spPr bwMode="gray">
            <a:xfrm rot="16200000" flipV="1">
              <a:off x="4503" y="1831"/>
              <a:ext cx="418" cy="769"/>
            </a:xfrm>
            <a:custGeom>
              <a:avLst/>
              <a:gdLst>
                <a:gd name="T0" fmla="*/ 0 w 22794"/>
                <a:gd name="T1" fmla="*/ 0 h 43200"/>
                <a:gd name="T2" fmla="*/ 0 w 22794"/>
                <a:gd name="T3" fmla="*/ 14 h 43200"/>
                <a:gd name="T4" fmla="*/ 0 w 22794"/>
                <a:gd name="T5" fmla="*/ 7 h 43200"/>
                <a:gd name="T6" fmla="*/ 0 60000 65536"/>
                <a:gd name="T7" fmla="*/ 0 60000 65536"/>
                <a:gd name="T8" fmla="*/ 0 60000 65536"/>
                <a:gd name="T9" fmla="*/ 0 w 22794"/>
                <a:gd name="T10" fmla="*/ 0 h 43200"/>
                <a:gd name="T11" fmla="*/ 22794 w 22794"/>
                <a:gd name="T12" fmla="*/ 43200 h 43200"/>
              </a:gdLst>
              <a:ahLst/>
              <a:cxnLst>
                <a:cxn ang="T6">
                  <a:pos x="T0" y="T1"/>
                </a:cxn>
                <a:cxn ang="T7">
                  <a:pos x="T2" y="T3"/>
                </a:cxn>
                <a:cxn ang="T8">
                  <a:pos x="T4" y="T5"/>
                </a:cxn>
              </a:cxnLst>
              <a:rect l="T9" t="T10" r="T11" b="T12"/>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28575">
              <a:solidFill>
                <a:srgbClr val="C0C0C0"/>
              </a:solidFill>
              <a:round/>
            </a:ln>
            <a:effectLst/>
            <a:extLst>
              <a:ext uri="{909E8E84-426E-40DD-AFC4-6F175D3DCCD1}">
                <a14:hiddenFill xmlns:a14="http://schemas.microsoft.com/office/drawing/2010/main">
                  <a:solidFill>
                    <a:srgbClr val="FFFFFF"/>
                  </a:solidFill>
                </a14:hiddenFill>
              </a:ext>
            </a:extLst>
          </p:spPr>
          <p:txBody>
            <a:bodyPr wrap="none" anchor="ctr"/>
            <a:lstStyle/>
            <a:p>
              <a:endParaRPr lang="zh-CN" altLang="en-US" sz="2400">
                <a:solidFill>
                  <a:srgbClr val="56777F"/>
                </a:solidFill>
                <a:cs typeface="+mn-ea"/>
                <a:sym typeface="+mn-lt"/>
              </a:endParaRPr>
            </a:p>
          </p:txBody>
        </p:sp>
        <p:sp>
          <p:nvSpPr>
            <p:cNvPr id="23" name="Line 79"/>
            <p:cNvSpPr>
              <a:spLocks noChangeShapeType="1"/>
            </p:cNvSpPr>
            <p:nvPr/>
          </p:nvSpPr>
          <p:spPr bwMode="gray">
            <a:xfrm flipH="1">
              <a:off x="2619" y="2405"/>
              <a:ext cx="496" cy="0"/>
            </a:xfrm>
            <a:prstGeom prst="line">
              <a:avLst/>
            </a:prstGeom>
            <a:noFill/>
            <a:ln w="28575">
              <a:solidFill>
                <a:srgbClr val="C0C0C0"/>
              </a:solidFill>
              <a:round/>
            </a:ln>
            <a:effectLst/>
            <a:extLst>
              <a:ext uri="{909E8E84-426E-40DD-AFC4-6F175D3DCCD1}">
                <a14:hiddenFill xmlns:a14="http://schemas.microsoft.com/office/drawing/2010/main">
                  <a:noFill/>
                </a14:hiddenFill>
              </a:ext>
            </a:extLst>
          </p:spPr>
          <p:txBody>
            <a:bodyPr/>
            <a:lstStyle/>
            <a:p>
              <a:endParaRPr lang="zh-CN" altLang="en-US" sz="2400">
                <a:solidFill>
                  <a:srgbClr val="56777F"/>
                </a:solidFill>
                <a:cs typeface="+mn-ea"/>
                <a:sym typeface="+mn-lt"/>
              </a:endParaRPr>
            </a:p>
          </p:txBody>
        </p:sp>
        <p:sp>
          <p:nvSpPr>
            <p:cNvPr id="24" name="Arc 80"/>
            <p:cNvSpPr/>
            <p:nvPr/>
          </p:nvSpPr>
          <p:spPr bwMode="gray">
            <a:xfrm rot="5400000">
              <a:off x="3278" y="2211"/>
              <a:ext cx="400" cy="769"/>
            </a:xfrm>
            <a:custGeom>
              <a:avLst/>
              <a:gdLst>
                <a:gd name="T0" fmla="*/ 0 w 22794"/>
                <a:gd name="T1" fmla="*/ 0 h 43200"/>
                <a:gd name="T2" fmla="*/ 0 w 22794"/>
                <a:gd name="T3" fmla="*/ 14 h 43200"/>
                <a:gd name="T4" fmla="*/ 0 w 22794"/>
                <a:gd name="T5" fmla="*/ 7 h 43200"/>
                <a:gd name="T6" fmla="*/ 0 60000 65536"/>
                <a:gd name="T7" fmla="*/ 0 60000 65536"/>
                <a:gd name="T8" fmla="*/ 0 60000 65536"/>
                <a:gd name="T9" fmla="*/ 0 w 22794"/>
                <a:gd name="T10" fmla="*/ 0 h 43200"/>
                <a:gd name="T11" fmla="*/ 22794 w 22794"/>
                <a:gd name="T12" fmla="*/ 43200 h 43200"/>
              </a:gdLst>
              <a:ahLst/>
              <a:cxnLst>
                <a:cxn ang="T6">
                  <a:pos x="T0" y="T1"/>
                </a:cxn>
                <a:cxn ang="T7">
                  <a:pos x="T2" y="T3"/>
                </a:cxn>
                <a:cxn ang="T8">
                  <a:pos x="T4" y="T5"/>
                </a:cxn>
              </a:cxnLst>
              <a:rect l="T9" t="T10" r="T11" b="T12"/>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28575">
              <a:solidFill>
                <a:srgbClr val="C0C0C0"/>
              </a:solidFill>
              <a:round/>
            </a:ln>
            <a:effectLst/>
            <a:extLst>
              <a:ext uri="{909E8E84-426E-40DD-AFC4-6F175D3DCCD1}">
                <a14:hiddenFill xmlns:a14="http://schemas.microsoft.com/office/drawing/2010/main">
                  <a:solidFill>
                    <a:srgbClr val="FFFFFF"/>
                  </a:solidFill>
                </a14:hiddenFill>
              </a:ext>
            </a:extLst>
          </p:spPr>
          <p:txBody>
            <a:bodyPr wrap="none" anchor="ctr"/>
            <a:lstStyle/>
            <a:p>
              <a:endParaRPr lang="zh-CN" altLang="en-US" sz="2400">
                <a:solidFill>
                  <a:srgbClr val="56777F"/>
                </a:solidFill>
                <a:cs typeface="+mn-ea"/>
                <a:sym typeface="+mn-lt"/>
              </a:endParaRPr>
            </a:p>
          </p:txBody>
        </p:sp>
        <p:sp>
          <p:nvSpPr>
            <p:cNvPr id="25" name="Line 81"/>
            <p:cNvSpPr>
              <a:spLocks noChangeShapeType="1"/>
            </p:cNvSpPr>
            <p:nvPr/>
          </p:nvSpPr>
          <p:spPr bwMode="gray">
            <a:xfrm flipH="1">
              <a:off x="5071" y="2405"/>
              <a:ext cx="689" cy="0"/>
            </a:xfrm>
            <a:prstGeom prst="line">
              <a:avLst/>
            </a:prstGeom>
            <a:noFill/>
            <a:ln w="28575">
              <a:solidFill>
                <a:srgbClr val="C0C0C0"/>
              </a:solidFill>
              <a:round/>
            </a:ln>
            <a:effectLst/>
            <a:extLst>
              <a:ext uri="{909E8E84-426E-40DD-AFC4-6F175D3DCCD1}">
                <a14:hiddenFill xmlns:a14="http://schemas.microsoft.com/office/drawing/2010/main">
                  <a:noFill/>
                </a14:hiddenFill>
              </a:ext>
            </a:extLst>
          </p:spPr>
          <p:txBody>
            <a:bodyPr/>
            <a:lstStyle/>
            <a:p>
              <a:endParaRPr lang="zh-CN" altLang="en-US" sz="2400">
                <a:solidFill>
                  <a:srgbClr val="56777F"/>
                </a:solidFill>
                <a:cs typeface="+mn-ea"/>
                <a:sym typeface="+mn-lt"/>
              </a:endParaRPr>
            </a:p>
          </p:txBody>
        </p:sp>
        <p:sp>
          <p:nvSpPr>
            <p:cNvPr id="26" name="Line 82"/>
            <p:cNvSpPr>
              <a:spLocks noChangeShapeType="1"/>
            </p:cNvSpPr>
            <p:nvPr/>
          </p:nvSpPr>
          <p:spPr bwMode="gray">
            <a:xfrm flipH="1">
              <a:off x="1377" y="2405"/>
              <a:ext cx="523" cy="0"/>
            </a:xfrm>
            <a:prstGeom prst="line">
              <a:avLst/>
            </a:prstGeom>
            <a:noFill/>
            <a:ln w="28575">
              <a:solidFill>
                <a:srgbClr val="C0C0C0"/>
              </a:solidFill>
              <a:round/>
            </a:ln>
            <a:effectLst/>
            <a:extLst>
              <a:ext uri="{909E8E84-426E-40DD-AFC4-6F175D3DCCD1}">
                <a14:hiddenFill xmlns:a14="http://schemas.microsoft.com/office/drawing/2010/main">
                  <a:noFill/>
                </a14:hiddenFill>
              </a:ext>
            </a:extLst>
          </p:spPr>
          <p:txBody>
            <a:bodyPr/>
            <a:lstStyle/>
            <a:p>
              <a:endParaRPr lang="zh-CN" altLang="en-US" sz="2400">
                <a:solidFill>
                  <a:srgbClr val="56777F"/>
                </a:solidFill>
                <a:cs typeface="+mn-ea"/>
                <a:sym typeface="+mn-lt"/>
              </a:endParaRPr>
            </a:p>
          </p:txBody>
        </p:sp>
        <p:sp>
          <p:nvSpPr>
            <p:cNvPr id="27" name="Arc 83"/>
            <p:cNvSpPr/>
            <p:nvPr/>
          </p:nvSpPr>
          <p:spPr bwMode="gray">
            <a:xfrm rot="5400000">
              <a:off x="815" y="2211"/>
              <a:ext cx="400" cy="769"/>
            </a:xfrm>
            <a:custGeom>
              <a:avLst/>
              <a:gdLst>
                <a:gd name="T0" fmla="*/ 0 w 22794"/>
                <a:gd name="T1" fmla="*/ 0 h 43200"/>
                <a:gd name="T2" fmla="*/ 0 w 22794"/>
                <a:gd name="T3" fmla="*/ 14 h 43200"/>
                <a:gd name="T4" fmla="*/ 0 w 22794"/>
                <a:gd name="T5" fmla="*/ 7 h 43200"/>
                <a:gd name="T6" fmla="*/ 0 60000 65536"/>
                <a:gd name="T7" fmla="*/ 0 60000 65536"/>
                <a:gd name="T8" fmla="*/ 0 60000 65536"/>
                <a:gd name="T9" fmla="*/ 0 w 22794"/>
                <a:gd name="T10" fmla="*/ 0 h 43200"/>
                <a:gd name="T11" fmla="*/ 22794 w 22794"/>
                <a:gd name="T12" fmla="*/ 43200 h 43200"/>
              </a:gdLst>
              <a:ahLst/>
              <a:cxnLst>
                <a:cxn ang="T6">
                  <a:pos x="T0" y="T1"/>
                </a:cxn>
                <a:cxn ang="T7">
                  <a:pos x="T2" y="T3"/>
                </a:cxn>
                <a:cxn ang="T8">
                  <a:pos x="T4" y="T5"/>
                </a:cxn>
              </a:cxnLst>
              <a:rect l="T9" t="T10" r="T11" b="T12"/>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28575">
              <a:solidFill>
                <a:srgbClr val="C0C0C0"/>
              </a:solidFill>
              <a:round/>
            </a:ln>
            <a:effectLst/>
            <a:extLst>
              <a:ext uri="{909E8E84-426E-40DD-AFC4-6F175D3DCCD1}">
                <a14:hiddenFill xmlns:a14="http://schemas.microsoft.com/office/drawing/2010/main">
                  <a:solidFill>
                    <a:srgbClr val="FFFFFF"/>
                  </a:solidFill>
                </a14:hiddenFill>
              </a:ext>
            </a:extLst>
          </p:spPr>
          <p:txBody>
            <a:bodyPr wrap="none" anchor="ctr"/>
            <a:lstStyle/>
            <a:p>
              <a:endParaRPr lang="zh-CN" altLang="en-US" sz="2400">
                <a:solidFill>
                  <a:srgbClr val="56777F"/>
                </a:solidFill>
                <a:cs typeface="+mn-ea"/>
                <a:sym typeface="+mn-lt"/>
              </a:endParaRPr>
            </a:p>
          </p:txBody>
        </p:sp>
      </p:grpSp>
      <p:grpSp>
        <p:nvGrpSpPr>
          <p:cNvPr id="28" name="组合 27"/>
          <p:cNvGrpSpPr/>
          <p:nvPr/>
        </p:nvGrpSpPr>
        <p:grpSpPr>
          <a:xfrm>
            <a:off x="4913017" y="2267469"/>
            <a:ext cx="884046" cy="890765"/>
            <a:chOff x="5149850" y="2044477"/>
            <a:chExt cx="1044575" cy="1052513"/>
          </a:xfrm>
        </p:grpSpPr>
        <p:sp>
          <p:nvSpPr>
            <p:cNvPr id="29" name="Oval 4"/>
            <p:cNvSpPr>
              <a:spLocks noChangeArrowheads="1"/>
            </p:cNvSpPr>
            <p:nvPr/>
          </p:nvSpPr>
          <p:spPr bwMode="gray">
            <a:xfrm>
              <a:off x="5153025" y="2044477"/>
              <a:ext cx="1035050" cy="1052513"/>
            </a:xfrm>
            <a:prstGeom prst="ellipse">
              <a:avLst/>
            </a:prstGeom>
            <a:blipFill>
              <a:blip r:embed="rId3"/>
              <a:stretch>
                <a:fillRect/>
              </a:stretch>
            </a:bli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100">
                <a:solidFill>
                  <a:schemeClr val="bg1"/>
                </a:solidFill>
                <a:latin typeface="+mn-lt"/>
                <a:cs typeface="+mn-ea"/>
                <a:sym typeface="+mn-lt"/>
              </a:endParaRPr>
            </a:p>
          </p:txBody>
        </p:sp>
        <p:sp>
          <p:nvSpPr>
            <p:cNvPr id="30" name="Text Box 61"/>
            <p:cNvSpPr txBox="1">
              <a:spLocks noChangeArrowheads="1"/>
            </p:cNvSpPr>
            <p:nvPr/>
          </p:nvSpPr>
          <p:spPr bwMode="gray">
            <a:xfrm>
              <a:off x="5149850" y="2326845"/>
              <a:ext cx="1044575" cy="49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zh-CN" altLang="en-US" sz="2100" dirty="0">
                  <a:solidFill>
                    <a:schemeClr val="bg1"/>
                  </a:solidFill>
                  <a:latin typeface="+mn-lt"/>
                  <a:cs typeface="+mn-ea"/>
                  <a:sym typeface="+mn-lt"/>
                </a:rPr>
                <a:t>Title</a:t>
              </a:r>
            </a:p>
          </p:txBody>
        </p:sp>
      </p:grpSp>
      <p:grpSp>
        <p:nvGrpSpPr>
          <p:cNvPr id="31" name="组合 30"/>
          <p:cNvGrpSpPr/>
          <p:nvPr/>
        </p:nvGrpSpPr>
        <p:grpSpPr>
          <a:xfrm>
            <a:off x="6570940" y="2267469"/>
            <a:ext cx="884046" cy="890765"/>
            <a:chOff x="7108825" y="2044477"/>
            <a:chExt cx="1044575" cy="1052513"/>
          </a:xfrm>
        </p:grpSpPr>
        <p:sp>
          <p:nvSpPr>
            <p:cNvPr id="32" name="Oval 4"/>
            <p:cNvSpPr>
              <a:spLocks noChangeArrowheads="1"/>
            </p:cNvSpPr>
            <p:nvPr/>
          </p:nvSpPr>
          <p:spPr bwMode="gray">
            <a:xfrm>
              <a:off x="7112000" y="2044477"/>
              <a:ext cx="1035050" cy="1052513"/>
            </a:xfrm>
            <a:prstGeom prst="ellipse">
              <a:avLst/>
            </a:prstGeom>
            <a:blipFill>
              <a:blip r:embed="rId4"/>
              <a:stretch>
                <a:fillRect/>
              </a:stretch>
            </a:bli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100" dirty="0">
                <a:solidFill>
                  <a:schemeClr val="bg1"/>
                </a:solidFill>
                <a:latin typeface="+mn-lt"/>
                <a:cs typeface="+mn-ea"/>
                <a:sym typeface="+mn-lt"/>
              </a:endParaRPr>
            </a:p>
          </p:txBody>
        </p:sp>
        <p:sp>
          <p:nvSpPr>
            <p:cNvPr id="33" name="Text Box 61"/>
            <p:cNvSpPr txBox="1">
              <a:spLocks noChangeArrowheads="1"/>
            </p:cNvSpPr>
            <p:nvPr/>
          </p:nvSpPr>
          <p:spPr bwMode="gray">
            <a:xfrm>
              <a:off x="7108825" y="2326845"/>
              <a:ext cx="1044575" cy="49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zh-CN" altLang="en-US" sz="2100" dirty="0">
                  <a:solidFill>
                    <a:schemeClr val="bg1"/>
                  </a:solidFill>
                  <a:latin typeface="+mn-lt"/>
                  <a:cs typeface="+mn-ea"/>
                  <a:sym typeface="+mn-lt"/>
                </a:rPr>
                <a:t>Title</a:t>
              </a:r>
            </a:p>
          </p:txBody>
        </p:sp>
      </p:grpSp>
      <p:grpSp>
        <p:nvGrpSpPr>
          <p:cNvPr id="34" name="组合 33"/>
          <p:cNvGrpSpPr/>
          <p:nvPr/>
        </p:nvGrpSpPr>
        <p:grpSpPr>
          <a:xfrm>
            <a:off x="3273904" y="2267469"/>
            <a:ext cx="884046" cy="890765"/>
            <a:chOff x="3213100" y="2044477"/>
            <a:chExt cx="1044575" cy="1052513"/>
          </a:xfrm>
        </p:grpSpPr>
        <p:sp>
          <p:nvSpPr>
            <p:cNvPr id="35" name="Oval 4"/>
            <p:cNvSpPr>
              <a:spLocks noChangeArrowheads="1"/>
            </p:cNvSpPr>
            <p:nvPr/>
          </p:nvSpPr>
          <p:spPr bwMode="gray">
            <a:xfrm>
              <a:off x="3216275" y="2044477"/>
              <a:ext cx="1035050" cy="1052513"/>
            </a:xfrm>
            <a:prstGeom prst="ellipse">
              <a:avLst/>
            </a:prstGeom>
            <a:blipFill>
              <a:blip r:embed="rId4"/>
              <a:stretch>
                <a:fillRect/>
              </a:stretch>
            </a:bli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100">
                <a:solidFill>
                  <a:schemeClr val="bg1"/>
                </a:solidFill>
                <a:latin typeface="+mn-lt"/>
                <a:cs typeface="+mn-ea"/>
                <a:sym typeface="+mn-lt"/>
              </a:endParaRPr>
            </a:p>
          </p:txBody>
        </p:sp>
        <p:sp>
          <p:nvSpPr>
            <p:cNvPr id="36" name="Text Box 61"/>
            <p:cNvSpPr txBox="1">
              <a:spLocks noChangeArrowheads="1"/>
            </p:cNvSpPr>
            <p:nvPr/>
          </p:nvSpPr>
          <p:spPr bwMode="gray">
            <a:xfrm>
              <a:off x="3213100" y="2326845"/>
              <a:ext cx="1044575" cy="49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zh-CN" altLang="en-US" sz="2100" dirty="0">
                  <a:solidFill>
                    <a:schemeClr val="bg1"/>
                  </a:solidFill>
                  <a:latin typeface="+mn-lt"/>
                  <a:cs typeface="+mn-ea"/>
                  <a:sym typeface="+mn-lt"/>
                </a:rPr>
                <a:t>Title</a:t>
              </a:r>
            </a:p>
          </p:txBody>
        </p:sp>
      </p:grpSp>
      <p:grpSp>
        <p:nvGrpSpPr>
          <p:cNvPr id="4" name="组合 3"/>
          <p:cNvGrpSpPr/>
          <p:nvPr/>
        </p:nvGrpSpPr>
        <p:grpSpPr>
          <a:xfrm>
            <a:off x="2843808" y="1230720"/>
            <a:ext cx="1751970" cy="919468"/>
            <a:chOff x="3791744" y="1639901"/>
            <a:chExt cx="2335960" cy="1225957"/>
          </a:xfrm>
        </p:grpSpPr>
        <p:sp>
          <p:nvSpPr>
            <p:cNvPr id="40" name="Line 69"/>
            <p:cNvSpPr>
              <a:spLocks noChangeShapeType="1"/>
            </p:cNvSpPr>
            <p:nvPr/>
          </p:nvSpPr>
          <p:spPr bwMode="black">
            <a:xfrm flipH="1">
              <a:off x="3910196" y="2487877"/>
              <a:ext cx="1999180" cy="0"/>
            </a:xfrm>
            <a:prstGeom prst="line">
              <a:avLst/>
            </a:prstGeom>
            <a:noFill/>
            <a:ln w="19050">
              <a:solidFill>
                <a:schemeClr val="tx1"/>
              </a:solidFill>
              <a:prstDash val="sysDot"/>
              <a:round/>
            </a:ln>
            <a:extLst>
              <a:ext uri="{909E8E84-426E-40DD-AFC4-6F175D3DCCD1}">
                <a14:hiddenFill xmlns:a14="http://schemas.microsoft.com/office/drawing/2010/main">
                  <a:noFill/>
                </a14:hiddenFill>
              </a:ext>
            </a:extLst>
          </p:spPr>
          <p:txBody>
            <a:bodyPr/>
            <a:lstStyle/>
            <a:p>
              <a:endParaRPr lang="zh-CN" altLang="en-US" sz="2400">
                <a:solidFill>
                  <a:schemeClr val="tx1">
                    <a:lumMod val="75000"/>
                    <a:lumOff val="25000"/>
                  </a:schemeClr>
                </a:solidFill>
                <a:cs typeface="+mn-ea"/>
                <a:sym typeface="+mn-lt"/>
              </a:endParaRPr>
            </a:p>
          </p:txBody>
        </p:sp>
        <p:sp>
          <p:nvSpPr>
            <p:cNvPr id="41" name="Text Box 70"/>
            <p:cNvSpPr txBox="1">
              <a:spLocks noChangeArrowheads="1"/>
            </p:cNvSpPr>
            <p:nvPr/>
          </p:nvSpPr>
          <p:spPr bwMode="auto">
            <a:xfrm>
              <a:off x="3791744" y="1639901"/>
              <a:ext cx="2335960"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30000"/>
                </a:lnSpc>
                <a:buClr>
                  <a:srgbClr val="F8F8F8"/>
                </a:buClr>
              </a:pPr>
              <a:r>
                <a:rPr lang="zh-CN" altLang="en-US" sz="1000" dirty="0">
                  <a:solidFill>
                    <a:schemeClr val="tx1">
                      <a:lumMod val="75000"/>
                      <a:lumOff val="25000"/>
                    </a:schemeClr>
                  </a:solidFill>
                  <a:latin typeface="+mn-lt"/>
                  <a:cs typeface="+mn-ea"/>
                  <a:sym typeface="+mn-lt"/>
                </a:rPr>
                <a:t>Click here to add text</a:t>
              </a:r>
              <a:endParaRPr lang="en-US" altLang="zh-CN" sz="1000" dirty="0">
                <a:solidFill>
                  <a:schemeClr val="tx1">
                    <a:lumMod val="75000"/>
                    <a:lumOff val="25000"/>
                  </a:schemeClr>
                </a:solidFill>
                <a:latin typeface="+mn-lt"/>
                <a:cs typeface="+mn-ea"/>
                <a:sym typeface="+mn-lt"/>
              </a:endParaRPr>
            </a:p>
            <a:p>
              <a:pPr algn="ctr" eaLnBrk="1" hangingPunct="1">
                <a:lnSpc>
                  <a:spcPct val="130000"/>
                </a:lnSpc>
                <a:buClr>
                  <a:srgbClr val="F8F8F8"/>
                </a:buClr>
              </a:pPr>
              <a:r>
                <a:rPr lang="zh-CN" altLang="en-US" sz="1000" dirty="0">
                  <a:solidFill>
                    <a:schemeClr val="tx1">
                      <a:lumMod val="75000"/>
                      <a:lumOff val="25000"/>
                    </a:schemeClr>
                  </a:solidFill>
                  <a:latin typeface="+mn-lt"/>
                  <a:cs typeface="+mn-ea"/>
                  <a:sym typeface="+mn-lt"/>
                </a:rPr>
                <a:t>Click here to add text</a:t>
              </a:r>
            </a:p>
          </p:txBody>
        </p:sp>
        <p:sp>
          <p:nvSpPr>
            <p:cNvPr id="42" name="Line 71"/>
            <p:cNvSpPr>
              <a:spLocks noChangeShapeType="1"/>
            </p:cNvSpPr>
            <p:nvPr/>
          </p:nvSpPr>
          <p:spPr bwMode="black">
            <a:xfrm>
              <a:off x="4956362" y="2487877"/>
              <a:ext cx="0" cy="377981"/>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sz="2400">
                <a:solidFill>
                  <a:schemeClr val="tx1">
                    <a:lumMod val="75000"/>
                    <a:lumOff val="25000"/>
                  </a:schemeClr>
                </a:solidFill>
                <a:cs typeface="+mn-ea"/>
                <a:sym typeface="+mn-lt"/>
              </a:endParaRPr>
            </a:p>
          </p:txBody>
        </p:sp>
      </p:grpSp>
      <p:grpSp>
        <p:nvGrpSpPr>
          <p:cNvPr id="7" name="组合 6"/>
          <p:cNvGrpSpPr/>
          <p:nvPr/>
        </p:nvGrpSpPr>
        <p:grpSpPr>
          <a:xfrm>
            <a:off x="6138174" y="1361712"/>
            <a:ext cx="1751970" cy="827832"/>
            <a:chOff x="8184232" y="1814557"/>
            <a:chExt cx="2335960" cy="1103776"/>
          </a:xfrm>
        </p:grpSpPr>
        <p:sp>
          <p:nvSpPr>
            <p:cNvPr id="38" name="Line 65"/>
            <p:cNvSpPr>
              <a:spLocks noChangeShapeType="1"/>
            </p:cNvSpPr>
            <p:nvPr/>
          </p:nvSpPr>
          <p:spPr bwMode="black">
            <a:xfrm>
              <a:off x="9352409" y="2540352"/>
              <a:ext cx="0" cy="377981"/>
            </a:xfrm>
            <a:prstGeom prst="line">
              <a:avLst/>
            </a:prstGeom>
            <a:noFill/>
            <a:ln w="19050">
              <a:solidFill>
                <a:schemeClr val="tx1">
                  <a:lumMod val="75000"/>
                  <a:lumOff val="25000"/>
                </a:schemeClr>
              </a:solidFill>
              <a:round/>
            </a:ln>
            <a:extLst>
              <a:ext uri="{909E8E84-426E-40DD-AFC4-6F175D3DCCD1}">
                <a14:hiddenFill xmlns:a14="http://schemas.microsoft.com/office/drawing/2010/main">
                  <a:noFill/>
                </a14:hiddenFill>
              </a:ext>
            </a:extLst>
          </p:spPr>
          <p:txBody>
            <a:bodyPr/>
            <a:lstStyle/>
            <a:p>
              <a:endParaRPr lang="zh-CN" altLang="en-US" sz="2400">
                <a:solidFill>
                  <a:schemeClr val="tx1">
                    <a:lumMod val="75000"/>
                    <a:lumOff val="25000"/>
                  </a:schemeClr>
                </a:solidFill>
                <a:cs typeface="+mn-ea"/>
                <a:sym typeface="+mn-lt"/>
              </a:endParaRPr>
            </a:p>
          </p:txBody>
        </p:sp>
        <p:sp>
          <p:nvSpPr>
            <p:cNvPr id="39" name="Line 66"/>
            <p:cNvSpPr>
              <a:spLocks noChangeShapeType="1"/>
            </p:cNvSpPr>
            <p:nvPr/>
          </p:nvSpPr>
          <p:spPr bwMode="black">
            <a:xfrm flipH="1">
              <a:off x="8377899" y="2538560"/>
              <a:ext cx="1841539" cy="0"/>
            </a:xfrm>
            <a:prstGeom prst="line">
              <a:avLst/>
            </a:prstGeom>
            <a:noFill/>
            <a:ln w="19050">
              <a:solidFill>
                <a:schemeClr val="tx1">
                  <a:lumMod val="75000"/>
                  <a:lumOff val="25000"/>
                </a:schemeClr>
              </a:solidFill>
              <a:prstDash val="sysDot"/>
              <a:round/>
            </a:ln>
            <a:extLst>
              <a:ext uri="{909E8E84-426E-40DD-AFC4-6F175D3DCCD1}">
                <a14:hiddenFill xmlns:a14="http://schemas.microsoft.com/office/drawing/2010/main">
                  <a:noFill/>
                </a14:hiddenFill>
              </a:ext>
            </a:extLst>
          </p:spPr>
          <p:txBody>
            <a:bodyPr/>
            <a:lstStyle/>
            <a:p>
              <a:endParaRPr lang="zh-CN" altLang="en-US" sz="2400">
                <a:solidFill>
                  <a:schemeClr val="tx1">
                    <a:lumMod val="75000"/>
                    <a:lumOff val="25000"/>
                  </a:schemeClr>
                </a:solidFill>
                <a:cs typeface="+mn-ea"/>
                <a:sym typeface="+mn-lt"/>
              </a:endParaRPr>
            </a:p>
          </p:txBody>
        </p:sp>
        <p:sp>
          <p:nvSpPr>
            <p:cNvPr id="43" name="Text Box 70"/>
            <p:cNvSpPr txBox="1">
              <a:spLocks noChangeArrowheads="1"/>
            </p:cNvSpPr>
            <p:nvPr/>
          </p:nvSpPr>
          <p:spPr bwMode="auto">
            <a:xfrm>
              <a:off x="8184232" y="1814557"/>
              <a:ext cx="2335960" cy="65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30000"/>
                </a:lnSpc>
                <a:buClr>
                  <a:srgbClr val="F8F8F8"/>
                </a:buClr>
              </a:pPr>
              <a:r>
                <a:rPr lang="zh-CN" altLang="en-US" sz="1000" dirty="0">
                  <a:solidFill>
                    <a:schemeClr val="tx1">
                      <a:lumMod val="75000"/>
                      <a:lumOff val="25000"/>
                    </a:schemeClr>
                  </a:solidFill>
                  <a:latin typeface="+mn-lt"/>
                  <a:cs typeface="+mn-ea"/>
                  <a:sym typeface="+mn-lt"/>
                </a:rPr>
                <a:t>Click here to add text</a:t>
              </a:r>
              <a:endParaRPr lang="en-US" altLang="zh-CN" sz="1000" dirty="0">
                <a:solidFill>
                  <a:schemeClr val="tx1">
                    <a:lumMod val="75000"/>
                    <a:lumOff val="25000"/>
                  </a:schemeClr>
                </a:solidFill>
                <a:latin typeface="+mn-lt"/>
                <a:cs typeface="+mn-ea"/>
                <a:sym typeface="+mn-lt"/>
              </a:endParaRPr>
            </a:p>
            <a:p>
              <a:pPr algn="ctr" eaLnBrk="1" hangingPunct="1">
                <a:lnSpc>
                  <a:spcPct val="130000"/>
                </a:lnSpc>
                <a:buClr>
                  <a:srgbClr val="F8F8F8"/>
                </a:buClr>
              </a:pPr>
              <a:r>
                <a:rPr lang="zh-CN" altLang="en-US" sz="1000" dirty="0">
                  <a:solidFill>
                    <a:schemeClr val="tx1">
                      <a:lumMod val="75000"/>
                      <a:lumOff val="25000"/>
                    </a:schemeClr>
                  </a:solidFill>
                  <a:latin typeface="+mn-lt"/>
                  <a:cs typeface="+mn-ea"/>
                  <a:sym typeface="+mn-lt"/>
                </a:rPr>
                <a:t>Click here to add text</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par>
                                <p:cTn id="30" presetID="22" presetClass="entr" presetSubtype="4"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0"/>
          <p:cNvGrpSpPr/>
          <p:nvPr/>
        </p:nvGrpSpPr>
        <p:grpSpPr>
          <a:xfrm rot="13926629">
            <a:off x="1124183" y="2585261"/>
            <a:ext cx="1965517" cy="1341510"/>
            <a:chOff x="742786" y="2589336"/>
            <a:chExt cx="2852970" cy="1946616"/>
          </a:xfrm>
          <a:solidFill>
            <a:schemeClr val="accent1"/>
          </a:solidFill>
        </p:grpSpPr>
        <p:sp>
          <p:nvSpPr>
            <p:cNvPr id="32" name="文本框 31"/>
            <p:cNvSpPr txBox="1"/>
            <p:nvPr/>
          </p:nvSpPr>
          <p:spPr>
            <a:xfrm rot="7171117">
              <a:off x="1780937" y="3054183"/>
              <a:ext cx="1207420" cy="938157"/>
            </a:xfrm>
            <a:prstGeom prst="rect">
              <a:avLst/>
            </a:prstGeom>
            <a:noFill/>
          </p:spPr>
          <p:txBody>
            <a:bodyPr wrap="square" rtlCol="0">
              <a:spAutoFit/>
            </a:bodyPr>
            <a:lstStyle/>
            <a:p>
              <a:r>
                <a:rPr lang="en-US" altLang="zh-CN" sz="3600" dirty="0">
                  <a:solidFill>
                    <a:schemeClr val="accent1"/>
                  </a:solidFill>
                  <a:latin typeface="Arial Black" pitchFamily="34" charset="0"/>
                  <a:ea typeface="迷你简卡通" pitchFamily="65" charset="-122"/>
                  <a:cs typeface="Aharoni" pitchFamily="2" charset="-79"/>
                </a:rPr>
                <a:t>01</a:t>
              </a:r>
              <a:endParaRPr lang="zh-CN" altLang="en-US" sz="3600" dirty="0">
                <a:solidFill>
                  <a:schemeClr val="accent1"/>
                </a:solidFill>
                <a:latin typeface="Arial Black" pitchFamily="34" charset="0"/>
                <a:ea typeface="迷你简卡通" pitchFamily="65" charset="-122"/>
                <a:cs typeface="Aharoni" pitchFamily="2" charset="-79"/>
              </a:endParaRPr>
            </a:p>
          </p:txBody>
        </p:sp>
        <p:sp>
          <p:nvSpPr>
            <p:cNvPr id="33" name="Freeform 49"/>
            <p:cNvSpPr>
              <a:spLocks noEditPoints="1"/>
            </p:cNvSpPr>
            <p:nvPr/>
          </p:nvSpPr>
          <p:spPr bwMode="auto">
            <a:xfrm>
              <a:off x="742786" y="2589336"/>
              <a:ext cx="2852970" cy="1946616"/>
            </a:xfrm>
            <a:custGeom>
              <a:avLst/>
              <a:gdLst>
                <a:gd name="T0" fmla="*/ 336 w 1420"/>
                <a:gd name="T1" fmla="*/ 215 h 1076"/>
                <a:gd name="T2" fmla="*/ 247 w 1420"/>
                <a:gd name="T3" fmla="*/ 269 h 1076"/>
                <a:gd name="T4" fmla="*/ 339 w 1420"/>
                <a:gd name="T5" fmla="*/ 658 h 1076"/>
                <a:gd name="T6" fmla="*/ 4 w 1420"/>
                <a:gd name="T7" fmla="*/ 999 h 1076"/>
                <a:gd name="T8" fmla="*/ 71 w 1420"/>
                <a:gd name="T9" fmla="*/ 1045 h 1076"/>
                <a:gd name="T10" fmla="*/ 430 w 1420"/>
                <a:gd name="T11" fmla="*/ 846 h 1076"/>
                <a:gd name="T12" fmla="*/ 621 w 1420"/>
                <a:gd name="T13" fmla="*/ 1030 h 1076"/>
                <a:gd name="T14" fmla="*/ 1168 w 1420"/>
                <a:gd name="T15" fmla="*/ 1058 h 1076"/>
                <a:gd name="T16" fmla="*/ 1418 w 1420"/>
                <a:gd name="T17" fmla="*/ 477 h 1076"/>
                <a:gd name="T18" fmla="*/ 285 w 1420"/>
                <a:gd name="T19" fmla="*/ 309 h 1076"/>
                <a:gd name="T20" fmla="*/ 235 w 1420"/>
                <a:gd name="T21" fmla="*/ 317 h 1076"/>
                <a:gd name="T22" fmla="*/ 255 w 1420"/>
                <a:gd name="T23" fmla="*/ 410 h 1076"/>
                <a:gd name="T24" fmla="*/ 262 w 1420"/>
                <a:gd name="T25" fmla="*/ 418 h 1076"/>
                <a:gd name="T26" fmla="*/ 272 w 1420"/>
                <a:gd name="T27" fmla="*/ 467 h 1076"/>
                <a:gd name="T28" fmla="*/ 333 w 1420"/>
                <a:gd name="T29" fmla="*/ 444 h 1076"/>
                <a:gd name="T30" fmla="*/ 289 w 1420"/>
                <a:gd name="T31" fmla="*/ 439 h 1076"/>
                <a:gd name="T32" fmla="*/ 331 w 1420"/>
                <a:gd name="T33" fmla="*/ 457 h 1076"/>
                <a:gd name="T34" fmla="*/ 355 w 1420"/>
                <a:gd name="T35" fmla="*/ 550 h 1076"/>
                <a:gd name="T36" fmla="*/ 329 w 1420"/>
                <a:gd name="T37" fmla="*/ 494 h 1076"/>
                <a:gd name="T38" fmla="*/ 320 w 1420"/>
                <a:gd name="T39" fmla="*/ 546 h 1076"/>
                <a:gd name="T40" fmla="*/ 350 w 1420"/>
                <a:gd name="T41" fmla="*/ 611 h 1076"/>
                <a:gd name="T42" fmla="*/ 350 w 1420"/>
                <a:gd name="T43" fmla="*/ 644 h 1076"/>
                <a:gd name="T44" fmla="*/ 379 w 1420"/>
                <a:gd name="T45" fmla="*/ 723 h 1076"/>
                <a:gd name="T46" fmla="*/ 411 w 1420"/>
                <a:gd name="T47" fmla="*/ 629 h 1076"/>
                <a:gd name="T48" fmla="*/ 365 w 1420"/>
                <a:gd name="T49" fmla="*/ 679 h 1076"/>
                <a:gd name="T50" fmla="*/ 373 w 1420"/>
                <a:gd name="T51" fmla="*/ 700 h 1076"/>
                <a:gd name="T52" fmla="*/ 368 w 1420"/>
                <a:gd name="T53" fmla="*/ 718 h 1076"/>
                <a:gd name="T54" fmla="*/ 193 w 1420"/>
                <a:gd name="T55" fmla="*/ 809 h 1076"/>
                <a:gd name="T56" fmla="*/ 252 w 1420"/>
                <a:gd name="T57" fmla="*/ 778 h 1076"/>
                <a:gd name="T58" fmla="*/ 193 w 1420"/>
                <a:gd name="T59" fmla="*/ 774 h 1076"/>
                <a:gd name="T60" fmla="*/ 71 w 1420"/>
                <a:gd name="T61" fmla="*/ 874 h 1076"/>
                <a:gd name="T62" fmla="*/ 13 w 1420"/>
                <a:gd name="T63" fmla="*/ 1006 h 1076"/>
                <a:gd name="T64" fmla="*/ 28 w 1420"/>
                <a:gd name="T65" fmla="*/ 983 h 1076"/>
                <a:gd name="T66" fmla="*/ 153 w 1420"/>
                <a:gd name="T67" fmla="*/ 845 h 1076"/>
                <a:gd name="T68" fmla="*/ 471 w 1420"/>
                <a:gd name="T69" fmla="*/ 813 h 1076"/>
                <a:gd name="T70" fmla="*/ 456 w 1420"/>
                <a:gd name="T71" fmla="*/ 811 h 1076"/>
                <a:gd name="T72" fmla="*/ 457 w 1420"/>
                <a:gd name="T73" fmla="*/ 872 h 1076"/>
                <a:gd name="T74" fmla="*/ 551 w 1420"/>
                <a:gd name="T75" fmla="*/ 992 h 1076"/>
                <a:gd name="T76" fmla="*/ 565 w 1420"/>
                <a:gd name="T77" fmla="*/ 958 h 1076"/>
                <a:gd name="T78" fmla="*/ 532 w 1420"/>
                <a:gd name="T79" fmla="*/ 919 h 1076"/>
                <a:gd name="T80" fmla="*/ 496 w 1420"/>
                <a:gd name="T81" fmla="*/ 877 h 1076"/>
                <a:gd name="T82" fmla="*/ 501 w 1420"/>
                <a:gd name="T83" fmla="*/ 960 h 1076"/>
                <a:gd name="T84" fmla="*/ 542 w 1420"/>
                <a:gd name="T85" fmla="*/ 1007 h 1076"/>
                <a:gd name="T86" fmla="*/ 584 w 1420"/>
                <a:gd name="T87" fmla="*/ 1007 h 1076"/>
                <a:gd name="T88" fmla="*/ 634 w 1420"/>
                <a:gd name="T89" fmla="*/ 1007 h 1076"/>
                <a:gd name="T90" fmla="*/ 709 w 1420"/>
                <a:gd name="T91" fmla="*/ 987 h 1076"/>
                <a:gd name="T92" fmla="*/ 752 w 1420"/>
                <a:gd name="T93" fmla="*/ 1009 h 1076"/>
                <a:gd name="T94" fmla="*/ 825 w 1420"/>
                <a:gd name="T95" fmla="*/ 1005 h 1076"/>
                <a:gd name="T96" fmla="*/ 863 w 1420"/>
                <a:gd name="T97" fmla="*/ 1012 h 1076"/>
                <a:gd name="T98" fmla="*/ 967 w 1420"/>
                <a:gd name="T99" fmla="*/ 999 h 1076"/>
                <a:gd name="T100" fmla="*/ 967 w 1420"/>
                <a:gd name="T101" fmla="*/ 1028 h 1076"/>
                <a:gd name="T102" fmla="*/ 1003 w 1420"/>
                <a:gd name="T103" fmla="*/ 1012 h 1076"/>
                <a:gd name="T104" fmla="*/ 1047 w 1420"/>
                <a:gd name="T105" fmla="*/ 1018 h 1076"/>
                <a:gd name="T106" fmla="*/ 1088 w 1420"/>
                <a:gd name="T107" fmla="*/ 1034 h 1076"/>
                <a:gd name="T108" fmla="*/ 1128 w 1420"/>
                <a:gd name="T109" fmla="*/ 1042 h 1076"/>
                <a:gd name="T110" fmla="*/ 1193 w 1420"/>
                <a:gd name="T111" fmla="*/ 1042 h 1076"/>
                <a:gd name="T112" fmla="*/ 1309 w 1420"/>
                <a:gd name="T113" fmla="*/ 956 h 1076"/>
                <a:gd name="T114" fmla="*/ 598 w 1420"/>
                <a:gd name="T115" fmla="*/ 959 h 1076"/>
                <a:gd name="T116" fmla="*/ 189 w 1420"/>
                <a:gd name="T117" fmla="*/ 913 h 1076"/>
                <a:gd name="T118" fmla="*/ 355 w 1420"/>
                <a:gd name="T119" fmla="*/ 750 h 1076"/>
                <a:gd name="T120" fmla="*/ 297 w 1420"/>
                <a:gd name="T121" fmla="*/ 279 h 1076"/>
                <a:gd name="T122" fmla="*/ 928 w 1420"/>
                <a:gd name="T123" fmla="*/ 4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 h="1076">
                  <a:moveTo>
                    <a:pt x="1160" y="164"/>
                  </a:moveTo>
                  <a:lnTo>
                    <a:pt x="1160" y="164"/>
                  </a:lnTo>
                  <a:lnTo>
                    <a:pt x="1097" y="127"/>
                  </a:lnTo>
                  <a:lnTo>
                    <a:pt x="1033" y="88"/>
                  </a:lnTo>
                  <a:lnTo>
                    <a:pt x="1002" y="69"/>
                  </a:lnTo>
                  <a:lnTo>
                    <a:pt x="969" y="51"/>
                  </a:lnTo>
                  <a:lnTo>
                    <a:pt x="937" y="35"/>
                  </a:lnTo>
                  <a:lnTo>
                    <a:pt x="903" y="20"/>
                  </a:lnTo>
                  <a:lnTo>
                    <a:pt x="903" y="20"/>
                  </a:lnTo>
                  <a:lnTo>
                    <a:pt x="885" y="13"/>
                  </a:lnTo>
                  <a:lnTo>
                    <a:pt x="868" y="8"/>
                  </a:lnTo>
                  <a:lnTo>
                    <a:pt x="850" y="4"/>
                  </a:lnTo>
                  <a:lnTo>
                    <a:pt x="833" y="2"/>
                  </a:lnTo>
                  <a:lnTo>
                    <a:pt x="817" y="0"/>
                  </a:lnTo>
                  <a:lnTo>
                    <a:pt x="801" y="0"/>
                  </a:lnTo>
                  <a:lnTo>
                    <a:pt x="784" y="2"/>
                  </a:lnTo>
                  <a:lnTo>
                    <a:pt x="768" y="4"/>
                  </a:lnTo>
                  <a:lnTo>
                    <a:pt x="752" y="8"/>
                  </a:lnTo>
                  <a:lnTo>
                    <a:pt x="737" y="13"/>
                  </a:lnTo>
                  <a:lnTo>
                    <a:pt x="720" y="17"/>
                  </a:lnTo>
                  <a:lnTo>
                    <a:pt x="704" y="25"/>
                  </a:lnTo>
                  <a:lnTo>
                    <a:pt x="673" y="40"/>
                  </a:lnTo>
                  <a:lnTo>
                    <a:pt x="642" y="58"/>
                  </a:lnTo>
                  <a:lnTo>
                    <a:pt x="642" y="58"/>
                  </a:lnTo>
                  <a:lnTo>
                    <a:pt x="571" y="100"/>
                  </a:lnTo>
                  <a:lnTo>
                    <a:pt x="500" y="143"/>
                  </a:lnTo>
                  <a:lnTo>
                    <a:pt x="463" y="163"/>
                  </a:lnTo>
                  <a:lnTo>
                    <a:pt x="427" y="181"/>
                  </a:lnTo>
                  <a:lnTo>
                    <a:pt x="390" y="199"/>
                  </a:lnTo>
                  <a:lnTo>
                    <a:pt x="352" y="215"/>
                  </a:lnTo>
                  <a:lnTo>
                    <a:pt x="352" y="215"/>
                  </a:lnTo>
                  <a:lnTo>
                    <a:pt x="349" y="214"/>
                  </a:lnTo>
                  <a:lnTo>
                    <a:pt x="349" y="214"/>
                  </a:lnTo>
                  <a:lnTo>
                    <a:pt x="336" y="215"/>
                  </a:lnTo>
                  <a:lnTo>
                    <a:pt x="325" y="217"/>
                  </a:lnTo>
                  <a:lnTo>
                    <a:pt x="314" y="222"/>
                  </a:lnTo>
                  <a:lnTo>
                    <a:pt x="306" y="228"/>
                  </a:lnTo>
                  <a:lnTo>
                    <a:pt x="299" y="235"/>
                  </a:lnTo>
                  <a:lnTo>
                    <a:pt x="293" y="245"/>
                  </a:lnTo>
                  <a:lnTo>
                    <a:pt x="289" y="256"/>
                  </a:lnTo>
                  <a:lnTo>
                    <a:pt x="288" y="268"/>
                  </a:lnTo>
                  <a:lnTo>
                    <a:pt x="288" y="268"/>
                  </a:lnTo>
                  <a:lnTo>
                    <a:pt x="287" y="265"/>
                  </a:lnTo>
                  <a:lnTo>
                    <a:pt x="284" y="264"/>
                  </a:lnTo>
                  <a:lnTo>
                    <a:pt x="282" y="265"/>
                  </a:lnTo>
                  <a:lnTo>
                    <a:pt x="279" y="267"/>
                  </a:lnTo>
                  <a:lnTo>
                    <a:pt x="274" y="271"/>
                  </a:lnTo>
                  <a:lnTo>
                    <a:pt x="271" y="276"/>
                  </a:lnTo>
                  <a:lnTo>
                    <a:pt x="271" y="276"/>
                  </a:lnTo>
                  <a:lnTo>
                    <a:pt x="277" y="267"/>
                  </a:lnTo>
                  <a:lnTo>
                    <a:pt x="284" y="253"/>
                  </a:lnTo>
                  <a:lnTo>
                    <a:pt x="287" y="247"/>
                  </a:lnTo>
                  <a:lnTo>
                    <a:pt x="288" y="244"/>
                  </a:lnTo>
                  <a:lnTo>
                    <a:pt x="287" y="244"/>
                  </a:lnTo>
                  <a:lnTo>
                    <a:pt x="285" y="244"/>
                  </a:lnTo>
                  <a:lnTo>
                    <a:pt x="281" y="246"/>
                  </a:lnTo>
                  <a:lnTo>
                    <a:pt x="281" y="246"/>
                  </a:lnTo>
                  <a:lnTo>
                    <a:pt x="281" y="246"/>
                  </a:lnTo>
                  <a:lnTo>
                    <a:pt x="281" y="246"/>
                  </a:lnTo>
                  <a:lnTo>
                    <a:pt x="282" y="243"/>
                  </a:lnTo>
                  <a:lnTo>
                    <a:pt x="281" y="241"/>
                  </a:lnTo>
                  <a:lnTo>
                    <a:pt x="281" y="241"/>
                  </a:lnTo>
                  <a:lnTo>
                    <a:pt x="277" y="241"/>
                  </a:lnTo>
                  <a:lnTo>
                    <a:pt x="272" y="244"/>
                  </a:lnTo>
                  <a:lnTo>
                    <a:pt x="262" y="250"/>
                  </a:lnTo>
                  <a:lnTo>
                    <a:pt x="256" y="256"/>
                  </a:lnTo>
                  <a:lnTo>
                    <a:pt x="256" y="256"/>
                  </a:lnTo>
                  <a:lnTo>
                    <a:pt x="247" y="269"/>
                  </a:lnTo>
                  <a:lnTo>
                    <a:pt x="238" y="282"/>
                  </a:lnTo>
                  <a:lnTo>
                    <a:pt x="232" y="297"/>
                  </a:lnTo>
                  <a:lnTo>
                    <a:pt x="228" y="311"/>
                  </a:lnTo>
                  <a:lnTo>
                    <a:pt x="225" y="327"/>
                  </a:lnTo>
                  <a:lnTo>
                    <a:pt x="225" y="341"/>
                  </a:lnTo>
                  <a:lnTo>
                    <a:pt x="228" y="358"/>
                  </a:lnTo>
                  <a:lnTo>
                    <a:pt x="231" y="375"/>
                  </a:lnTo>
                  <a:lnTo>
                    <a:pt x="231" y="375"/>
                  </a:lnTo>
                  <a:lnTo>
                    <a:pt x="231" y="379"/>
                  </a:lnTo>
                  <a:lnTo>
                    <a:pt x="231" y="380"/>
                  </a:lnTo>
                  <a:lnTo>
                    <a:pt x="232" y="382"/>
                  </a:lnTo>
                  <a:lnTo>
                    <a:pt x="232" y="382"/>
                  </a:lnTo>
                  <a:lnTo>
                    <a:pt x="243" y="415"/>
                  </a:lnTo>
                  <a:lnTo>
                    <a:pt x="254" y="448"/>
                  </a:lnTo>
                  <a:lnTo>
                    <a:pt x="267" y="481"/>
                  </a:lnTo>
                  <a:lnTo>
                    <a:pt x="281" y="512"/>
                  </a:lnTo>
                  <a:lnTo>
                    <a:pt x="281" y="512"/>
                  </a:lnTo>
                  <a:lnTo>
                    <a:pt x="278" y="518"/>
                  </a:lnTo>
                  <a:lnTo>
                    <a:pt x="278" y="526"/>
                  </a:lnTo>
                  <a:lnTo>
                    <a:pt x="278" y="528"/>
                  </a:lnTo>
                  <a:lnTo>
                    <a:pt x="281" y="529"/>
                  </a:lnTo>
                  <a:lnTo>
                    <a:pt x="283" y="530"/>
                  </a:lnTo>
                  <a:lnTo>
                    <a:pt x="287" y="529"/>
                  </a:lnTo>
                  <a:lnTo>
                    <a:pt x="287" y="529"/>
                  </a:lnTo>
                  <a:lnTo>
                    <a:pt x="300" y="559"/>
                  </a:lnTo>
                  <a:lnTo>
                    <a:pt x="312" y="591"/>
                  </a:lnTo>
                  <a:lnTo>
                    <a:pt x="324" y="621"/>
                  </a:lnTo>
                  <a:lnTo>
                    <a:pt x="337" y="651"/>
                  </a:lnTo>
                  <a:lnTo>
                    <a:pt x="337" y="651"/>
                  </a:lnTo>
                  <a:lnTo>
                    <a:pt x="336" y="653"/>
                  </a:lnTo>
                  <a:lnTo>
                    <a:pt x="337" y="656"/>
                  </a:lnTo>
                  <a:lnTo>
                    <a:pt x="338" y="657"/>
                  </a:lnTo>
                  <a:lnTo>
                    <a:pt x="339" y="658"/>
                  </a:lnTo>
                  <a:lnTo>
                    <a:pt x="339" y="658"/>
                  </a:lnTo>
                  <a:lnTo>
                    <a:pt x="344" y="666"/>
                  </a:lnTo>
                  <a:lnTo>
                    <a:pt x="344" y="666"/>
                  </a:lnTo>
                  <a:lnTo>
                    <a:pt x="339" y="677"/>
                  </a:lnTo>
                  <a:lnTo>
                    <a:pt x="339" y="677"/>
                  </a:lnTo>
                  <a:lnTo>
                    <a:pt x="330" y="688"/>
                  </a:lnTo>
                  <a:lnTo>
                    <a:pt x="320" y="697"/>
                  </a:lnTo>
                  <a:lnTo>
                    <a:pt x="309" y="705"/>
                  </a:lnTo>
                  <a:lnTo>
                    <a:pt x="299" y="713"/>
                  </a:lnTo>
                  <a:lnTo>
                    <a:pt x="273" y="727"/>
                  </a:lnTo>
                  <a:lnTo>
                    <a:pt x="248" y="739"/>
                  </a:lnTo>
                  <a:lnTo>
                    <a:pt x="196" y="763"/>
                  </a:lnTo>
                  <a:lnTo>
                    <a:pt x="172" y="776"/>
                  </a:lnTo>
                  <a:lnTo>
                    <a:pt x="160" y="783"/>
                  </a:lnTo>
                  <a:lnTo>
                    <a:pt x="149" y="792"/>
                  </a:lnTo>
                  <a:lnTo>
                    <a:pt x="149" y="792"/>
                  </a:lnTo>
                  <a:lnTo>
                    <a:pt x="129" y="806"/>
                  </a:lnTo>
                  <a:lnTo>
                    <a:pt x="107" y="823"/>
                  </a:lnTo>
                  <a:lnTo>
                    <a:pt x="87" y="841"/>
                  </a:lnTo>
                  <a:lnTo>
                    <a:pt x="67" y="860"/>
                  </a:lnTo>
                  <a:lnTo>
                    <a:pt x="49" y="881"/>
                  </a:lnTo>
                  <a:lnTo>
                    <a:pt x="41" y="892"/>
                  </a:lnTo>
                  <a:lnTo>
                    <a:pt x="33" y="903"/>
                  </a:lnTo>
                  <a:lnTo>
                    <a:pt x="27" y="913"/>
                  </a:lnTo>
                  <a:lnTo>
                    <a:pt x="20" y="925"/>
                  </a:lnTo>
                  <a:lnTo>
                    <a:pt x="14" y="937"/>
                  </a:lnTo>
                  <a:lnTo>
                    <a:pt x="11" y="949"/>
                  </a:lnTo>
                  <a:lnTo>
                    <a:pt x="11" y="949"/>
                  </a:lnTo>
                  <a:lnTo>
                    <a:pt x="8" y="952"/>
                  </a:lnTo>
                  <a:lnTo>
                    <a:pt x="7" y="954"/>
                  </a:lnTo>
                  <a:lnTo>
                    <a:pt x="6" y="957"/>
                  </a:lnTo>
                  <a:lnTo>
                    <a:pt x="8" y="959"/>
                  </a:lnTo>
                  <a:lnTo>
                    <a:pt x="8" y="959"/>
                  </a:lnTo>
                  <a:lnTo>
                    <a:pt x="6" y="976"/>
                  </a:lnTo>
                  <a:lnTo>
                    <a:pt x="4" y="999"/>
                  </a:lnTo>
                  <a:lnTo>
                    <a:pt x="4" y="999"/>
                  </a:lnTo>
                  <a:lnTo>
                    <a:pt x="2" y="1002"/>
                  </a:lnTo>
                  <a:lnTo>
                    <a:pt x="0" y="1006"/>
                  </a:lnTo>
                  <a:lnTo>
                    <a:pt x="0" y="1010"/>
                  </a:lnTo>
                  <a:lnTo>
                    <a:pt x="1" y="1011"/>
                  </a:lnTo>
                  <a:lnTo>
                    <a:pt x="4" y="1012"/>
                  </a:lnTo>
                  <a:lnTo>
                    <a:pt x="4" y="1012"/>
                  </a:lnTo>
                  <a:lnTo>
                    <a:pt x="4" y="1024"/>
                  </a:lnTo>
                  <a:lnTo>
                    <a:pt x="5" y="1037"/>
                  </a:lnTo>
                  <a:lnTo>
                    <a:pt x="5" y="1037"/>
                  </a:lnTo>
                  <a:lnTo>
                    <a:pt x="5" y="1040"/>
                  </a:lnTo>
                  <a:lnTo>
                    <a:pt x="5" y="1040"/>
                  </a:lnTo>
                  <a:lnTo>
                    <a:pt x="7" y="1051"/>
                  </a:lnTo>
                  <a:lnTo>
                    <a:pt x="11" y="1063"/>
                  </a:lnTo>
                  <a:lnTo>
                    <a:pt x="13" y="1068"/>
                  </a:lnTo>
                  <a:lnTo>
                    <a:pt x="17" y="1072"/>
                  </a:lnTo>
                  <a:lnTo>
                    <a:pt x="22" y="1075"/>
                  </a:lnTo>
                  <a:lnTo>
                    <a:pt x="28" y="1076"/>
                  </a:lnTo>
                  <a:lnTo>
                    <a:pt x="28" y="1076"/>
                  </a:lnTo>
                  <a:lnTo>
                    <a:pt x="30" y="1076"/>
                  </a:lnTo>
                  <a:lnTo>
                    <a:pt x="33" y="1075"/>
                  </a:lnTo>
                  <a:lnTo>
                    <a:pt x="34" y="1074"/>
                  </a:lnTo>
                  <a:lnTo>
                    <a:pt x="34" y="1072"/>
                  </a:lnTo>
                  <a:lnTo>
                    <a:pt x="31" y="1069"/>
                  </a:lnTo>
                  <a:lnTo>
                    <a:pt x="27" y="1066"/>
                  </a:lnTo>
                  <a:lnTo>
                    <a:pt x="27" y="1066"/>
                  </a:lnTo>
                  <a:lnTo>
                    <a:pt x="35" y="1065"/>
                  </a:lnTo>
                  <a:lnTo>
                    <a:pt x="46" y="1063"/>
                  </a:lnTo>
                  <a:lnTo>
                    <a:pt x="52" y="1060"/>
                  </a:lnTo>
                  <a:lnTo>
                    <a:pt x="55" y="1058"/>
                  </a:lnTo>
                  <a:lnTo>
                    <a:pt x="59" y="1055"/>
                  </a:lnTo>
                  <a:lnTo>
                    <a:pt x="60" y="1052"/>
                  </a:lnTo>
                  <a:lnTo>
                    <a:pt x="60" y="1052"/>
                  </a:lnTo>
                  <a:lnTo>
                    <a:pt x="71" y="1045"/>
                  </a:lnTo>
                  <a:lnTo>
                    <a:pt x="81" y="1036"/>
                  </a:lnTo>
                  <a:lnTo>
                    <a:pt x="101" y="1019"/>
                  </a:lnTo>
                  <a:lnTo>
                    <a:pt x="119" y="1001"/>
                  </a:lnTo>
                  <a:lnTo>
                    <a:pt x="137" y="982"/>
                  </a:lnTo>
                  <a:lnTo>
                    <a:pt x="155" y="962"/>
                  </a:lnTo>
                  <a:lnTo>
                    <a:pt x="173" y="943"/>
                  </a:lnTo>
                  <a:lnTo>
                    <a:pt x="193" y="925"/>
                  </a:lnTo>
                  <a:lnTo>
                    <a:pt x="203" y="918"/>
                  </a:lnTo>
                  <a:lnTo>
                    <a:pt x="214" y="910"/>
                  </a:lnTo>
                  <a:lnTo>
                    <a:pt x="214" y="910"/>
                  </a:lnTo>
                  <a:lnTo>
                    <a:pt x="241" y="893"/>
                  </a:lnTo>
                  <a:lnTo>
                    <a:pt x="268" y="877"/>
                  </a:lnTo>
                  <a:lnTo>
                    <a:pt x="297" y="863"/>
                  </a:lnTo>
                  <a:lnTo>
                    <a:pt x="326" y="850"/>
                  </a:lnTo>
                  <a:lnTo>
                    <a:pt x="385" y="823"/>
                  </a:lnTo>
                  <a:lnTo>
                    <a:pt x="443" y="797"/>
                  </a:lnTo>
                  <a:lnTo>
                    <a:pt x="443" y="797"/>
                  </a:lnTo>
                  <a:lnTo>
                    <a:pt x="437" y="803"/>
                  </a:lnTo>
                  <a:lnTo>
                    <a:pt x="432" y="807"/>
                  </a:lnTo>
                  <a:lnTo>
                    <a:pt x="429" y="811"/>
                  </a:lnTo>
                  <a:lnTo>
                    <a:pt x="427" y="815"/>
                  </a:lnTo>
                  <a:lnTo>
                    <a:pt x="429" y="816"/>
                  </a:lnTo>
                  <a:lnTo>
                    <a:pt x="432" y="816"/>
                  </a:lnTo>
                  <a:lnTo>
                    <a:pt x="437" y="813"/>
                  </a:lnTo>
                  <a:lnTo>
                    <a:pt x="445" y="809"/>
                  </a:lnTo>
                  <a:lnTo>
                    <a:pt x="445" y="809"/>
                  </a:lnTo>
                  <a:lnTo>
                    <a:pt x="432" y="827"/>
                  </a:lnTo>
                  <a:lnTo>
                    <a:pt x="432" y="827"/>
                  </a:lnTo>
                  <a:lnTo>
                    <a:pt x="429" y="825"/>
                  </a:lnTo>
                  <a:lnTo>
                    <a:pt x="427" y="827"/>
                  </a:lnTo>
                  <a:lnTo>
                    <a:pt x="427" y="827"/>
                  </a:lnTo>
                  <a:lnTo>
                    <a:pt x="426" y="830"/>
                  </a:lnTo>
                  <a:lnTo>
                    <a:pt x="427" y="835"/>
                  </a:lnTo>
                  <a:lnTo>
                    <a:pt x="430" y="846"/>
                  </a:lnTo>
                  <a:lnTo>
                    <a:pt x="432" y="851"/>
                  </a:lnTo>
                  <a:lnTo>
                    <a:pt x="432" y="851"/>
                  </a:lnTo>
                  <a:lnTo>
                    <a:pt x="431" y="857"/>
                  </a:lnTo>
                  <a:lnTo>
                    <a:pt x="431" y="860"/>
                  </a:lnTo>
                  <a:lnTo>
                    <a:pt x="431" y="863"/>
                  </a:lnTo>
                  <a:lnTo>
                    <a:pt x="433" y="863"/>
                  </a:lnTo>
                  <a:lnTo>
                    <a:pt x="436" y="863"/>
                  </a:lnTo>
                  <a:lnTo>
                    <a:pt x="438" y="863"/>
                  </a:lnTo>
                  <a:lnTo>
                    <a:pt x="438" y="863"/>
                  </a:lnTo>
                  <a:lnTo>
                    <a:pt x="467" y="906"/>
                  </a:lnTo>
                  <a:lnTo>
                    <a:pt x="479" y="928"/>
                  </a:lnTo>
                  <a:lnTo>
                    <a:pt x="484" y="940"/>
                  </a:lnTo>
                  <a:lnTo>
                    <a:pt x="489" y="952"/>
                  </a:lnTo>
                  <a:lnTo>
                    <a:pt x="489" y="952"/>
                  </a:lnTo>
                  <a:lnTo>
                    <a:pt x="486" y="956"/>
                  </a:lnTo>
                  <a:lnTo>
                    <a:pt x="485" y="960"/>
                  </a:lnTo>
                  <a:lnTo>
                    <a:pt x="486" y="963"/>
                  </a:lnTo>
                  <a:lnTo>
                    <a:pt x="486" y="964"/>
                  </a:lnTo>
                  <a:lnTo>
                    <a:pt x="489" y="964"/>
                  </a:lnTo>
                  <a:lnTo>
                    <a:pt x="491" y="963"/>
                  </a:lnTo>
                  <a:lnTo>
                    <a:pt x="491" y="963"/>
                  </a:lnTo>
                  <a:lnTo>
                    <a:pt x="496" y="974"/>
                  </a:lnTo>
                  <a:lnTo>
                    <a:pt x="501" y="984"/>
                  </a:lnTo>
                  <a:lnTo>
                    <a:pt x="506" y="993"/>
                  </a:lnTo>
                  <a:lnTo>
                    <a:pt x="512" y="1000"/>
                  </a:lnTo>
                  <a:lnTo>
                    <a:pt x="519" y="1007"/>
                  </a:lnTo>
                  <a:lnTo>
                    <a:pt x="526" y="1013"/>
                  </a:lnTo>
                  <a:lnTo>
                    <a:pt x="533" y="1018"/>
                  </a:lnTo>
                  <a:lnTo>
                    <a:pt x="542" y="1022"/>
                  </a:lnTo>
                  <a:lnTo>
                    <a:pt x="550" y="1025"/>
                  </a:lnTo>
                  <a:lnTo>
                    <a:pt x="559" y="1028"/>
                  </a:lnTo>
                  <a:lnTo>
                    <a:pt x="578" y="1030"/>
                  </a:lnTo>
                  <a:lnTo>
                    <a:pt x="598" y="1031"/>
                  </a:lnTo>
                  <a:lnTo>
                    <a:pt x="621" y="1030"/>
                  </a:lnTo>
                  <a:lnTo>
                    <a:pt x="621" y="1030"/>
                  </a:lnTo>
                  <a:lnTo>
                    <a:pt x="672" y="1027"/>
                  </a:lnTo>
                  <a:lnTo>
                    <a:pt x="722" y="1024"/>
                  </a:lnTo>
                  <a:lnTo>
                    <a:pt x="773" y="1022"/>
                  </a:lnTo>
                  <a:lnTo>
                    <a:pt x="798" y="1023"/>
                  </a:lnTo>
                  <a:lnTo>
                    <a:pt x="825" y="1024"/>
                  </a:lnTo>
                  <a:lnTo>
                    <a:pt x="825" y="1024"/>
                  </a:lnTo>
                  <a:lnTo>
                    <a:pt x="826" y="1024"/>
                  </a:lnTo>
                  <a:lnTo>
                    <a:pt x="828" y="1024"/>
                  </a:lnTo>
                  <a:lnTo>
                    <a:pt x="828" y="1024"/>
                  </a:lnTo>
                  <a:lnTo>
                    <a:pt x="880" y="1029"/>
                  </a:lnTo>
                  <a:lnTo>
                    <a:pt x="880" y="1029"/>
                  </a:lnTo>
                  <a:lnTo>
                    <a:pt x="882" y="1030"/>
                  </a:lnTo>
                  <a:lnTo>
                    <a:pt x="885" y="1030"/>
                  </a:lnTo>
                  <a:lnTo>
                    <a:pt x="890" y="1029"/>
                  </a:lnTo>
                  <a:lnTo>
                    <a:pt x="890" y="1029"/>
                  </a:lnTo>
                  <a:lnTo>
                    <a:pt x="939" y="1035"/>
                  </a:lnTo>
                  <a:lnTo>
                    <a:pt x="939" y="1035"/>
                  </a:lnTo>
                  <a:lnTo>
                    <a:pt x="951" y="1037"/>
                  </a:lnTo>
                  <a:lnTo>
                    <a:pt x="967" y="1040"/>
                  </a:lnTo>
                  <a:lnTo>
                    <a:pt x="981" y="1042"/>
                  </a:lnTo>
                  <a:lnTo>
                    <a:pt x="987" y="1042"/>
                  </a:lnTo>
                  <a:lnTo>
                    <a:pt x="993" y="1041"/>
                  </a:lnTo>
                  <a:lnTo>
                    <a:pt x="993" y="1041"/>
                  </a:lnTo>
                  <a:lnTo>
                    <a:pt x="1110" y="1053"/>
                  </a:lnTo>
                  <a:lnTo>
                    <a:pt x="1110" y="1053"/>
                  </a:lnTo>
                  <a:lnTo>
                    <a:pt x="1114" y="1054"/>
                  </a:lnTo>
                  <a:lnTo>
                    <a:pt x="1117" y="1054"/>
                  </a:lnTo>
                  <a:lnTo>
                    <a:pt x="1117" y="1054"/>
                  </a:lnTo>
                  <a:lnTo>
                    <a:pt x="1135" y="1055"/>
                  </a:lnTo>
                  <a:lnTo>
                    <a:pt x="1154" y="1055"/>
                  </a:lnTo>
                  <a:lnTo>
                    <a:pt x="1154" y="1055"/>
                  </a:lnTo>
                  <a:lnTo>
                    <a:pt x="1160" y="1058"/>
                  </a:lnTo>
                  <a:lnTo>
                    <a:pt x="1168" y="1058"/>
                  </a:lnTo>
                  <a:lnTo>
                    <a:pt x="1177" y="1057"/>
                  </a:lnTo>
                  <a:lnTo>
                    <a:pt x="1187" y="1054"/>
                  </a:lnTo>
                  <a:lnTo>
                    <a:pt x="1210" y="1046"/>
                  </a:lnTo>
                  <a:lnTo>
                    <a:pt x="1234" y="1035"/>
                  </a:lnTo>
                  <a:lnTo>
                    <a:pt x="1256" y="1023"/>
                  </a:lnTo>
                  <a:lnTo>
                    <a:pt x="1274" y="1012"/>
                  </a:lnTo>
                  <a:lnTo>
                    <a:pt x="1286" y="1002"/>
                  </a:lnTo>
                  <a:lnTo>
                    <a:pt x="1288" y="1000"/>
                  </a:lnTo>
                  <a:lnTo>
                    <a:pt x="1288" y="998"/>
                  </a:lnTo>
                  <a:lnTo>
                    <a:pt x="1288" y="998"/>
                  </a:lnTo>
                  <a:lnTo>
                    <a:pt x="1296" y="992"/>
                  </a:lnTo>
                  <a:lnTo>
                    <a:pt x="1304" y="984"/>
                  </a:lnTo>
                  <a:lnTo>
                    <a:pt x="1310" y="977"/>
                  </a:lnTo>
                  <a:lnTo>
                    <a:pt x="1316" y="969"/>
                  </a:lnTo>
                  <a:lnTo>
                    <a:pt x="1322" y="962"/>
                  </a:lnTo>
                  <a:lnTo>
                    <a:pt x="1325" y="953"/>
                  </a:lnTo>
                  <a:lnTo>
                    <a:pt x="1334" y="935"/>
                  </a:lnTo>
                  <a:lnTo>
                    <a:pt x="1339" y="916"/>
                  </a:lnTo>
                  <a:lnTo>
                    <a:pt x="1342" y="896"/>
                  </a:lnTo>
                  <a:lnTo>
                    <a:pt x="1345" y="877"/>
                  </a:lnTo>
                  <a:lnTo>
                    <a:pt x="1347" y="857"/>
                  </a:lnTo>
                  <a:lnTo>
                    <a:pt x="1347" y="857"/>
                  </a:lnTo>
                  <a:lnTo>
                    <a:pt x="1352" y="810"/>
                  </a:lnTo>
                  <a:lnTo>
                    <a:pt x="1357" y="763"/>
                  </a:lnTo>
                  <a:lnTo>
                    <a:pt x="1363" y="716"/>
                  </a:lnTo>
                  <a:lnTo>
                    <a:pt x="1370" y="669"/>
                  </a:lnTo>
                  <a:lnTo>
                    <a:pt x="1370" y="669"/>
                  </a:lnTo>
                  <a:lnTo>
                    <a:pt x="1375" y="651"/>
                  </a:lnTo>
                  <a:lnTo>
                    <a:pt x="1380" y="630"/>
                  </a:lnTo>
                  <a:lnTo>
                    <a:pt x="1392" y="588"/>
                  </a:lnTo>
                  <a:lnTo>
                    <a:pt x="1404" y="545"/>
                  </a:lnTo>
                  <a:lnTo>
                    <a:pt x="1410" y="522"/>
                  </a:lnTo>
                  <a:lnTo>
                    <a:pt x="1414" y="500"/>
                  </a:lnTo>
                  <a:lnTo>
                    <a:pt x="1418" y="477"/>
                  </a:lnTo>
                  <a:lnTo>
                    <a:pt x="1419" y="456"/>
                  </a:lnTo>
                  <a:lnTo>
                    <a:pt x="1420" y="434"/>
                  </a:lnTo>
                  <a:lnTo>
                    <a:pt x="1419" y="412"/>
                  </a:lnTo>
                  <a:lnTo>
                    <a:pt x="1416" y="392"/>
                  </a:lnTo>
                  <a:lnTo>
                    <a:pt x="1412" y="382"/>
                  </a:lnTo>
                  <a:lnTo>
                    <a:pt x="1408" y="373"/>
                  </a:lnTo>
                  <a:lnTo>
                    <a:pt x="1405" y="363"/>
                  </a:lnTo>
                  <a:lnTo>
                    <a:pt x="1400" y="353"/>
                  </a:lnTo>
                  <a:lnTo>
                    <a:pt x="1394" y="345"/>
                  </a:lnTo>
                  <a:lnTo>
                    <a:pt x="1387" y="336"/>
                  </a:lnTo>
                  <a:lnTo>
                    <a:pt x="1387" y="336"/>
                  </a:lnTo>
                  <a:lnTo>
                    <a:pt x="1376" y="322"/>
                  </a:lnTo>
                  <a:lnTo>
                    <a:pt x="1364" y="310"/>
                  </a:lnTo>
                  <a:lnTo>
                    <a:pt x="1337" y="285"/>
                  </a:lnTo>
                  <a:lnTo>
                    <a:pt x="1310" y="262"/>
                  </a:lnTo>
                  <a:lnTo>
                    <a:pt x="1282" y="240"/>
                  </a:lnTo>
                  <a:lnTo>
                    <a:pt x="1252" y="220"/>
                  </a:lnTo>
                  <a:lnTo>
                    <a:pt x="1222" y="200"/>
                  </a:lnTo>
                  <a:lnTo>
                    <a:pt x="1160" y="164"/>
                  </a:lnTo>
                  <a:lnTo>
                    <a:pt x="1160" y="164"/>
                  </a:lnTo>
                  <a:close/>
                  <a:moveTo>
                    <a:pt x="291" y="317"/>
                  </a:moveTo>
                  <a:lnTo>
                    <a:pt x="291" y="317"/>
                  </a:lnTo>
                  <a:lnTo>
                    <a:pt x="290" y="317"/>
                  </a:lnTo>
                  <a:lnTo>
                    <a:pt x="288" y="318"/>
                  </a:lnTo>
                  <a:lnTo>
                    <a:pt x="282" y="322"/>
                  </a:lnTo>
                  <a:lnTo>
                    <a:pt x="268" y="338"/>
                  </a:lnTo>
                  <a:lnTo>
                    <a:pt x="254" y="356"/>
                  </a:lnTo>
                  <a:lnTo>
                    <a:pt x="244" y="365"/>
                  </a:lnTo>
                  <a:lnTo>
                    <a:pt x="244" y="365"/>
                  </a:lnTo>
                  <a:lnTo>
                    <a:pt x="254" y="351"/>
                  </a:lnTo>
                  <a:lnTo>
                    <a:pt x="265" y="338"/>
                  </a:lnTo>
                  <a:lnTo>
                    <a:pt x="265" y="338"/>
                  </a:lnTo>
                  <a:lnTo>
                    <a:pt x="279" y="318"/>
                  </a:lnTo>
                  <a:lnTo>
                    <a:pt x="285" y="309"/>
                  </a:lnTo>
                  <a:lnTo>
                    <a:pt x="288" y="303"/>
                  </a:lnTo>
                  <a:lnTo>
                    <a:pt x="289" y="298"/>
                  </a:lnTo>
                  <a:lnTo>
                    <a:pt x="289" y="298"/>
                  </a:lnTo>
                  <a:lnTo>
                    <a:pt x="291" y="317"/>
                  </a:lnTo>
                  <a:lnTo>
                    <a:pt x="291" y="317"/>
                  </a:lnTo>
                  <a:close/>
                  <a:moveTo>
                    <a:pt x="288" y="271"/>
                  </a:moveTo>
                  <a:lnTo>
                    <a:pt x="288" y="271"/>
                  </a:lnTo>
                  <a:lnTo>
                    <a:pt x="288" y="283"/>
                  </a:lnTo>
                  <a:lnTo>
                    <a:pt x="288" y="297"/>
                  </a:lnTo>
                  <a:lnTo>
                    <a:pt x="288" y="297"/>
                  </a:lnTo>
                  <a:lnTo>
                    <a:pt x="288" y="294"/>
                  </a:lnTo>
                  <a:lnTo>
                    <a:pt x="285" y="294"/>
                  </a:lnTo>
                  <a:lnTo>
                    <a:pt x="281" y="297"/>
                  </a:lnTo>
                  <a:lnTo>
                    <a:pt x="274" y="302"/>
                  </a:lnTo>
                  <a:lnTo>
                    <a:pt x="268" y="309"/>
                  </a:lnTo>
                  <a:lnTo>
                    <a:pt x="256" y="323"/>
                  </a:lnTo>
                  <a:lnTo>
                    <a:pt x="249" y="332"/>
                  </a:lnTo>
                  <a:lnTo>
                    <a:pt x="249" y="332"/>
                  </a:lnTo>
                  <a:lnTo>
                    <a:pt x="260" y="317"/>
                  </a:lnTo>
                  <a:lnTo>
                    <a:pt x="271" y="303"/>
                  </a:lnTo>
                  <a:lnTo>
                    <a:pt x="277" y="296"/>
                  </a:lnTo>
                  <a:lnTo>
                    <a:pt x="281" y="288"/>
                  </a:lnTo>
                  <a:lnTo>
                    <a:pt x="285" y="280"/>
                  </a:lnTo>
                  <a:lnTo>
                    <a:pt x="288" y="271"/>
                  </a:lnTo>
                  <a:lnTo>
                    <a:pt x="288" y="271"/>
                  </a:lnTo>
                  <a:close/>
                  <a:moveTo>
                    <a:pt x="240" y="299"/>
                  </a:moveTo>
                  <a:lnTo>
                    <a:pt x="240" y="299"/>
                  </a:lnTo>
                  <a:lnTo>
                    <a:pt x="242" y="299"/>
                  </a:lnTo>
                  <a:lnTo>
                    <a:pt x="244" y="297"/>
                  </a:lnTo>
                  <a:lnTo>
                    <a:pt x="248" y="293"/>
                  </a:lnTo>
                  <a:lnTo>
                    <a:pt x="255" y="283"/>
                  </a:lnTo>
                  <a:lnTo>
                    <a:pt x="255" y="283"/>
                  </a:lnTo>
                  <a:lnTo>
                    <a:pt x="235" y="317"/>
                  </a:lnTo>
                  <a:lnTo>
                    <a:pt x="235" y="317"/>
                  </a:lnTo>
                  <a:lnTo>
                    <a:pt x="236" y="308"/>
                  </a:lnTo>
                  <a:lnTo>
                    <a:pt x="240" y="299"/>
                  </a:lnTo>
                  <a:lnTo>
                    <a:pt x="240" y="299"/>
                  </a:lnTo>
                  <a:close/>
                  <a:moveTo>
                    <a:pt x="234" y="336"/>
                  </a:moveTo>
                  <a:lnTo>
                    <a:pt x="234" y="336"/>
                  </a:lnTo>
                  <a:lnTo>
                    <a:pt x="238" y="333"/>
                  </a:lnTo>
                  <a:lnTo>
                    <a:pt x="238" y="333"/>
                  </a:lnTo>
                  <a:lnTo>
                    <a:pt x="235" y="344"/>
                  </a:lnTo>
                  <a:lnTo>
                    <a:pt x="235" y="344"/>
                  </a:lnTo>
                  <a:lnTo>
                    <a:pt x="234" y="336"/>
                  </a:lnTo>
                  <a:lnTo>
                    <a:pt x="234" y="336"/>
                  </a:lnTo>
                  <a:close/>
                  <a:moveTo>
                    <a:pt x="236" y="351"/>
                  </a:moveTo>
                  <a:lnTo>
                    <a:pt x="236" y="351"/>
                  </a:lnTo>
                  <a:lnTo>
                    <a:pt x="237" y="352"/>
                  </a:lnTo>
                  <a:lnTo>
                    <a:pt x="240" y="352"/>
                  </a:lnTo>
                  <a:lnTo>
                    <a:pt x="243" y="351"/>
                  </a:lnTo>
                  <a:lnTo>
                    <a:pt x="243" y="351"/>
                  </a:lnTo>
                  <a:lnTo>
                    <a:pt x="237" y="361"/>
                  </a:lnTo>
                  <a:lnTo>
                    <a:pt x="237" y="361"/>
                  </a:lnTo>
                  <a:lnTo>
                    <a:pt x="236" y="351"/>
                  </a:lnTo>
                  <a:lnTo>
                    <a:pt x="236" y="351"/>
                  </a:lnTo>
                  <a:close/>
                  <a:moveTo>
                    <a:pt x="246" y="389"/>
                  </a:moveTo>
                  <a:lnTo>
                    <a:pt x="246" y="389"/>
                  </a:lnTo>
                  <a:lnTo>
                    <a:pt x="242" y="380"/>
                  </a:lnTo>
                  <a:lnTo>
                    <a:pt x="242" y="380"/>
                  </a:lnTo>
                  <a:lnTo>
                    <a:pt x="253" y="373"/>
                  </a:lnTo>
                  <a:lnTo>
                    <a:pt x="253" y="373"/>
                  </a:lnTo>
                  <a:lnTo>
                    <a:pt x="246" y="389"/>
                  </a:lnTo>
                  <a:lnTo>
                    <a:pt x="246" y="389"/>
                  </a:lnTo>
                  <a:close/>
                  <a:moveTo>
                    <a:pt x="254" y="414"/>
                  </a:moveTo>
                  <a:lnTo>
                    <a:pt x="254" y="414"/>
                  </a:lnTo>
                  <a:lnTo>
                    <a:pt x="253" y="411"/>
                  </a:lnTo>
                  <a:lnTo>
                    <a:pt x="253" y="411"/>
                  </a:lnTo>
                  <a:lnTo>
                    <a:pt x="255" y="410"/>
                  </a:lnTo>
                  <a:lnTo>
                    <a:pt x="255" y="410"/>
                  </a:lnTo>
                  <a:lnTo>
                    <a:pt x="254" y="414"/>
                  </a:lnTo>
                  <a:lnTo>
                    <a:pt x="254" y="414"/>
                  </a:lnTo>
                  <a:close/>
                  <a:moveTo>
                    <a:pt x="253" y="399"/>
                  </a:moveTo>
                  <a:lnTo>
                    <a:pt x="253" y="399"/>
                  </a:lnTo>
                  <a:lnTo>
                    <a:pt x="255" y="389"/>
                  </a:lnTo>
                  <a:lnTo>
                    <a:pt x="260" y="380"/>
                  </a:lnTo>
                  <a:lnTo>
                    <a:pt x="265" y="370"/>
                  </a:lnTo>
                  <a:lnTo>
                    <a:pt x="270" y="361"/>
                  </a:lnTo>
                  <a:lnTo>
                    <a:pt x="282" y="342"/>
                  </a:lnTo>
                  <a:lnTo>
                    <a:pt x="293" y="324"/>
                  </a:lnTo>
                  <a:lnTo>
                    <a:pt x="293" y="324"/>
                  </a:lnTo>
                  <a:lnTo>
                    <a:pt x="299" y="349"/>
                  </a:lnTo>
                  <a:lnTo>
                    <a:pt x="299" y="349"/>
                  </a:lnTo>
                  <a:lnTo>
                    <a:pt x="296" y="349"/>
                  </a:lnTo>
                  <a:lnTo>
                    <a:pt x="294" y="350"/>
                  </a:lnTo>
                  <a:lnTo>
                    <a:pt x="288" y="355"/>
                  </a:lnTo>
                  <a:lnTo>
                    <a:pt x="282" y="362"/>
                  </a:lnTo>
                  <a:lnTo>
                    <a:pt x="274" y="370"/>
                  </a:lnTo>
                  <a:lnTo>
                    <a:pt x="262" y="388"/>
                  </a:lnTo>
                  <a:lnTo>
                    <a:pt x="258" y="395"/>
                  </a:lnTo>
                  <a:lnTo>
                    <a:pt x="253" y="399"/>
                  </a:lnTo>
                  <a:lnTo>
                    <a:pt x="253" y="399"/>
                  </a:lnTo>
                  <a:close/>
                  <a:moveTo>
                    <a:pt x="301" y="357"/>
                  </a:moveTo>
                  <a:lnTo>
                    <a:pt x="301" y="357"/>
                  </a:lnTo>
                  <a:lnTo>
                    <a:pt x="307" y="374"/>
                  </a:lnTo>
                  <a:lnTo>
                    <a:pt x="307" y="374"/>
                  </a:lnTo>
                  <a:lnTo>
                    <a:pt x="301" y="376"/>
                  </a:lnTo>
                  <a:lnTo>
                    <a:pt x="295" y="381"/>
                  </a:lnTo>
                  <a:lnTo>
                    <a:pt x="290" y="387"/>
                  </a:lnTo>
                  <a:lnTo>
                    <a:pt x="284" y="394"/>
                  </a:lnTo>
                  <a:lnTo>
                    <a:pt x="272" y="408"/>
                  </a:lnTo>
                  <a:lnTo>
                    <a:pt x="267" y="415"/>
                  </a:lnTo>
                  <a:lnTo>
                    <a:pt x="262" y="418"/>
                  </a:lnTo>
                  <a:lnTo>
                    <a:pt x="262" y="418"/>
                  </a:lnTo>
                  <a:lnTo>
                    <a:pt x="266" y="409"/>
                  </a:lnTo>
                  <a:lnTo>
                    <a:pt x="271" y="398"/>
                  </a:lnTo>
                  <a:lnTo>
                    <a:pt x="278" y="388"/>
                  </a:lnTo>
                  <a:lnTo>
                    <a:pt x="287" y="379"/>
                  </a:lnTo>
                  <a:lnTo>
                    <a:pt x="287" y="379"/>
                  </a:lnTo>
                  <a:lnTo>
                    <a:pt x="295" y="368"/>
                  </a:lnTo>
                  <a:lnTo>
                    <a:pt x="301" y="357"/>
                  </a:lnTo>
                  <a:lnTo>
                    <a:pt x="301" y="357"/>
                  </a:lnTo>
                  <a:close/>
                  <a:moveTo>
                    <a:pt x="260" y="432"/>
                  </a:moveTo>
                  <a:lnTo>
                    <a:pt x="260" y="432"/>
                  </a:lnTo>
                  <a:lnTo>
                    <a:pt x="270" y="424"/>
                  </a:lnTo>
                  <a:lnTo>
                    <a:pt x="270" y="424"/>
                  </a:lnTo>
                  <a:lnTo>
                    <a:pt x="262" y="439"/>
                  </a:lnTo>
                  <a:lnTo>
                    <a:pt x="262" y="439"/>
                  </a:lnTo>
                  <a:lnTo>
                    <a:pt x="260" y="432"/>
                  </a:lnTo>
                  <a:lnTo>
                    <a:pt x="260" y="432"/>
                  </a:lnTo>
                  <a:close/>
                  <a:moveTo>
                    <a:pt x="265" y="446"/>
                  </a:moveTo>
                  <a:lnTo>
                    <a:pt x="265" y="446"/>
                  </a:lnTo>
                  <a:lnTo>
                    <a:pt x="271" y="445"/>
                  </a:lnTo>
                  <a:lnTo>
                    <a:pt x="277" y="441"/>
                  </a:lnTo>
                  <a:lnTo>
                    <a:pt x="277" y="441"/>
                  </a:lnTo>
                  <a:lnTo>
                    <a:pt x="268" y="456"/>
                  </a:lnTo>
                  <a:lnTo>
                    <a:pt x="268" y="456"/>
                  </a:lnTo>
                  <a:lnTo>
                    <a:pt x="265" y="446"/>
                  </a:lnTo>
                  <a:lnTo>
                    <a:pt x="265" y="446"/>
                  </a:lnTo>
                  <a:close/>
                  <a:moveTo>
                    <a:pt x="272" y="467"/>
                  </a:moveTo>
                  <a:lnTo>
                    <a:pt x="272" y="467"/>
                  </a:lnTo>
                  <a:lnTo>
                    <a:pt x="276" y="464"/>
                  </a:lnTo>
                  <a:lnTo>
                    <a:pt x="279" y="461"/>
                  </a:lnTo>
                  <a:lnTo>
                    <a:pt x="279" y="461"/>
                  </a:lnTo>
                  <a:lnTo>
                    <a:pt x="273" y="470"/>
                  </a:lnTo>
                  <a:lnTo>
                    <a:pt x="273" y="470"/>
                  </a:lnTo>
                  <a:lnTo>
                    <a:pt x="272" y="467"/>
                  </a:lnTo>
                  <a:lnTo>
                    <a:pt x="272" y="467"/>
                  </a:lnTo>
                  <a:close/>
                  <a:moveTo>
                    <a:pt x="279" y="485"/>
                  </a:moveTo>
                  <a:lnTo>
                    <a:pt x="279" y="485"/>
                  </a:lnTo>
                  <a:lnTo>
                    <a:pt x="278" y="483"/>
                  </a:lnTo>
                  <a:lnTo>
                    <a:pt x="278" y="483"/>
                  </a:lnTo>
                  <a:lnTo>
                    <a:pt x="279" y="482"/>
                  </a:lnTo>
                  <a:lnTo>
                    <a:pt x="279" y="482"/>
                  </a:lnTo>
                  <a:lnTo>
                    <a:pt x="279" y="485"/>
                  </a:lnTo>
                  <a:lnTo>
                    <a:pt x="279" y="485"/>
                  </a:lnTo>
                  <a:close/>
                  <a:moveTo>
                    <a:pt x="279" y="428"/>
                  </a:moveTo>
                  <a:lnTo>
                    <a:pt x="279" y="428"/>
                  </a:lnTo>
                  <a:lnTo>
                    <a:pt x="287" y="417"/>
                  </a:lnTo>
                  <a:lnTo>
                    <a:pt x="294" y="405"/>
                  </a:lnTo>
                  <a:lnTo>
                    <a:pt x="309" y="383"/>
                  </a:lnTo>
                  <a:lnTo>
                    <a:pt x="309" y="383"/>
                  </a:lnTo>
                  <a:lnTo>
                    <a:pt x="314" y="398"/>
                  </a:lnTo>
                  <a:lnTo>
                    <a:pt x="314" y="398"/>
                  </a:lnTo>
                  <a:lnTo>
                    <a:pt x="312" y="397"/>
                  </a:lnTo>
                  <a:lnTo>
                    <a:pt x="309" y="398"/>
                  </a:lnTo>
                  <a:lnTo>
                    <a:pt x="306" y="399"/>
                  </a:lnTo>
                  <a:lnTo>
                    <a:pt x="303" y="403"/>
                  </a:lnTo>
                  <a:lnTo>
                    <a:pt x="299" y="409"/>
                  </a:lnTo>
                  <a:lnTo>
                    <a:pt x="295" y="414"/>
                  </a:lnTo>
                  <a:lnTo>
                    <a:pt x="295" y="414"/>
                  </a:lnTo>
                  <a:lnTo>
                    <a:pt x="288" y="421"/>
                  </a:lnTo>
                  <a:lnTo>
                    <a:pt x="279" y="428"/>
                  </a:lnTo>
                  <a:lnTo>
                    <a:pt x="279" y="428"/>
                  </a:lnTo>
                  <a:close/>
                  <a:moveTo>
                    <a:pt x="308" y="455"/>
                  </a:moveTo>
                  <a:lnTo>
                    <a:pt x="308" y="455"/>
                  </a:lnTo>
                  <a:lnTo>
                    <a:pt x="319" y="444"/>
                  </a:lnTo>
                  <a:lnTo>
                    <a:pt x="330" y="436"/>
                  </a:lnTo>
                  <a:lnTo>
                    <a:pt x="330" y="436"/>
                  </a:lnTo>
                  <a:lnTo>
                    <a:pt x="333" y="444"/>
                  </a:lnTo>
                  <a:lnTo>
                    <a:pt x="333" y="444"/>
                  </a:lnTo>
                  <a:lnTo>
                    <a:pt x="331" y="444"/>
                  </a:lnTo>
                  <a:lnTo>
                    <a:pt x="329" y="444"/>
                  </a:lnTo>
                  <a:lnTo>
                    <a:pt x="323" y="447"/>
                  </a:lnTo>
                  <a:lnTo>
                    <a:pt x="318" y="452"/>
                  </a:lnTo>
                  <a:lnTo>
                    <a:pt x="312" y="458"/>
                  </a:lnTo>
                  <a:lnTo>
                    <a:pt x="302" y="471"/>
                  </a:lnTo>
                  <a:lnTo>
                    <a:pt x="296" y="481"/>
                  </a:lnTo>
                  <a:lnTo>
                    <a:pt x="296" y="481"/>
                  </a:lnTo>
                  <a:lnTo>
                    <a:pt x="295" y="480"/>
                  </a:lnTo>
                  <a:lnTo>
                    <a:pt x="291" y="479"/>
                  </a:lnTo>
                  <a:lnTo>
                    <a:pt x="291" y="479"/>
                  </a:lnTo>
                  <a:lnTo>
                    <a:pt x="297" y="468"/>
                  </a:lnTo>
                  <a:lnTo>
                    <a:pt x="297" y="468"/>
                  </a:lnTo>
                  <a:lnTo>
                    <a:pt x="301" y="467"/>
                  </a:lnTo>
                  <a:lnTo>
                    <a:pt x="307" y="463"/>
                  </a:lnTo>
                  <a:lnTo>
                    <a:pt x="308" y="462"/>
                  </a:lnTo>
                  <a:lnTo>
                    <a:pt x="309" y="459"/>
                  </a:lnTo>
                  <a:lnTo>
                    <a:pt x="311" y="457"/>
                  </a:lnTo>
                  <a:lnTo>
                    <a:pt x="308" y="455"/>
                  </a:lnTo>
                  <a:lnTo>
                    <a:pt x="308" y="455"/>
                  </a:lnTo>
                  <a:close/>
                  <a:moveTo>
                    <a:pt x="291" y="462"/>
                  </a:moveTo>
                  <a:lnTo>
                    <a:pt x="291" y="462"/>
                  </a:lnTo>
                  <a:lnTo>
                    <a:pt x="290" y="462"/>
                  </a:lnTo>
                  <a:lnTo>
                    <a:pt x="290" y="462"/>
                  </a:lnTo>
                  <a:lnTo>
                    <a:pt x="305" y="442"/>
                  </a:lnTo>
                  <a:lnTo>
                    <a:pt x="320" y="423"/>
                  </a:lnTo>
                  <a:lnTo>
                    <a:pt x="320" y="423"/>
                  </a:lnTo>
                  <a:lnTo>
                    <a:pt x="320" y="418"/>
                  </a:lnTo>
                  <a:lnTo>
                    <a:pt x="319" y="416"/>
                  </a:lnTo>
                  <a:lnTo>
                    <a:pt x="317" y="416"/>
                  </a:lnTo>
                  <a:lnTo>
                    <a:pt x="313" y="417"/>
                  </a:lnTo>
                  <a:lnTo>
                    <a:pt x="313" y="417"/>
                  </a:lnTo>
                  <a:lnTo>
                    <a:pt x="301" y="428"/>
                  </a:lnTo>
                  <a:lnTo>
                    <a:pt x="289" y="439"/>
                  </a:lnTo>
                  <a:lnTo>
                    <a:pt x="289" y="439"/>
                  </a:lnTo>
                  <a:lnTo>
                    <a:pt x="302" y="420"/>
                  </a:lnTo>
                  <a:lnTo>
                    <a:pt x="302" y="420"/>
                  </a:lnTo>
                  <a:lnTo>
                    <a:pt x="311" y="412"/>
                  </a:lnTo>
                  <a:lnTo>
                    <a:pt x="314" y="408"/>
                  </a:lnTo>
                  <a:lnTo>
                    <a:pt x="317" y="403"/>
                  </a:lnTo>
                  <a:lnTo>
                    <a:pt x="317" y="403"/>
                  </a:lnTo>
                  <a:lnTo>
                    <a:pt x="326" y="428"/>
                  </a:lnTo>
                  <a:lnTo>
                    <a:pt x="326" y="428"/>
                  </a:lnTo>
                  <a:lnTo>
                    <a:pt x="321" y="430"/>
                  </a:lnTo>
                  <a:lnTo>
                    <a:pt x="315" y="433"/>
                  </a:lnTo>
                  <a:lnTo>
                    <a:pt x="307" y="442"/>
                  </a:lnTo>
                  <a:lnTo>
                    <a:pt x="297" y="452"/>
                  </a:lnTo>
                  <a:lnTo>
                    <a:pt x="291" y="462"/>
                  </a:lnTo>
                  <a:lnTo>
                    <a:pt x="291" y="462"/>
                  </a:lnTo>
                  <a:close/>
                  <a:moveTo>
                    <a:pt x="285" y="501"/>
                  </a:moveTo>
                  <a:lnTo>
                    <a:pt x="285" y="501"/>
                  </a:lnTo>
                  <a:lnTo>
                    <a:pt x="283" y="494"/>
                  </a:lnTo>
                  <a:lnTo>
                    <a:pt x="283" y="494"/>
                  </a:lnTo>
                  <a:lnTo>
                    <a:pt x="283" y="494"/>
                  </a:lnTo>
                  <a:lnTo>
                    <a:pt x="283" y="494"/>
                  </a:lnTo>
                  <a:lnTo>
                    <a:pt x="288" y="492"/>
                  </a:lnTo>
                  <a:lnTo>
                    <a:pt x="293" y="489"/>
                  </a:lnTo>
                  <a:lnTo>
                    <a:pt x="293" y="489"/>
                  </a:lnTo>
                  <a:lnTo>
                    <a:pt x="285" y="501"/>
                  </a:lnTo>
                  <a:lnTo>
                    <a:pt x="285" y="501"/>
                  </a:lnTo>
                  <a:close/>
                  <a:moveTo>
                    <a:pt x="290" y="514"/>
                  </a:moveTo>
                  <a:lnTo>
                    <a:pt x="290" y="514"/>
                  </a:lnTo>
                  <a:lnTo>
                    <a:pt x="300" y="495"/>
                  </a:lnTo>
                  <a:lnTo>
                    <a:pt x="311" y="477"/>
                  </a:lnTo>
                  <a:lnTo>
                    <a:pt x="311" y="477"/>
                  </a:lnTo>
                  <a:lnTo>
                    <a:pt x="317" y="471"/>
                  </a:lnTo>
                  <a:lnTo>
                    <a:pt x="324" y="464"/>
                  </a:lnTo>
                  <a:lnTo>
                    <a:pt x="331" y="457"/>
                  </a:lnTo>
                  <a:lnTo>
                    <a:pt x="333" y="453"/>
                  </a:lnTo>
                  <a:lnTo>
                    <a:pt x="336" y="450"/>
                  </a:lnTo>
                  <a:lnTo>
                    <a:pt x="336" y="450"/>
                  </a:lnTo>
                  <a:lnTo>
                    <a:pt x="342" y="465"/>
                  </a:lnTo>
                  <a:lnTo>
                    <a:pt x="342" y="465"/>
                  </a:lnTo>
                  <a:lnTo>
                    <a:pt x="337" y="468"/>
                  </a:lnTo>
                  <a:lnTo>
                    <a:pt x="331" y="471"/>
                  </a:lnTo>
                  <a:lnTo>
                    <a:pt x="325" y="476"/>
                  </a:lnTo>
                  <a:lnTo>
                    <a:pt x="320" y="482"/>
                  </a:lnTo>
                  <a:lnTo>
                    <a:pt x="309" y="495"/>
                  </a:lnTo>
                  <a:lnTo>
                    <a:pt x="302" y="506"/>
                  </a:lnTo>
                  <a:lnTo>
                    <a:pt x="302" y="506"/>
                  </a:lnTo>
                  <a:lnTo>
                    <a:pt x="291" y="515"/>
                  </a:lnTo>
                  <a:lnTo>
                    <a:pt x="291" y="515"/>
                  </a:lnTo>
                  <a:lnTo>
                    <a:pt x="290" y="514"/>
                  </a:lnTo>
                  <a:lnTo>
                    <a:pt x="290" y="514"/>
                  </a:lnTo>
                  <a:close/>
                  <a:moveTo>
                    <a:pt x="366" y="520"/>
                  </a:moveTo>
                  <a:lnTo>
                    <a:pt x="366" y="520"/>
                  </a:lnTo>
                  <a:lnTo>
                    <a:pt x="365" y="520"/>
                  </a:lnTo>
                  <a:lnTo>
                    <a:pt x="362" y="520"/>
                  </a:lnTo>
                  <a:lnTo>
                    <a:pt x="358" y="522"/>
                  </a:lnTo>
                  <a:lnTo>
                    <a:pt x="352" y="528"/>
                  </a:lnTo>
                  <a:lnTo>
                    <a:pt x="344" y="535"/>
                  </a:lnTo>
                  <a:lnTo>
                    <a:pt x="332" y="551"/>
                  </a:lnTo>
                  <a:lnTo>
                    <a:pt x="324" y="560"/>
                  </a:lnTo>
                  <a:lnTo>
                    <a:pt x="324" y="560"/>
                  </a:lnTo>
                  <a:lnTo>
                    <a:pt x="331" y="546"/>
                  </a:lnTo>
                  <a:lnTo>
                    <a:pt x="341" y="533"/>
                  </a:lnTo>
                  <a:lnTo>
                    <a:pt x="352" y="521"/>
                  </a:lnTo>
                  <a:lnTo>
                    <a:pt x="361" y="509"/>
                  </a:lnTo>
                  <a:lnTo>
                    <a:pt x="361" y="509"/>
                  </a:lnTo>
                  <a:lnTo>
                    <a:pt x="372" y="530"/>
                  </a:lnTo>
                  <a:lnTo>
                    <a:pt x="372" y="530"/>
                  </a:lnTo>
                  <a:lnTo>
                    <a:pt x="355" y="550"/>
                  </a:lnTo>
                  <a:lnTo>
                    <a:pt x="346" y="558"/>
                  </a:lnTo>
                  <a:lnTo>
                    <a:pt x="336" y="567"/>
                  </a:lnTo>
                  <a:lnTo>
                    <a:pt x="336" y="567"/>
                  </a:lnTo>
                  <a:lnTo>
                    <a:pt x="343" y="554"/>
                  </a:lnTo>
                  <a:lnTo>
                    <a:pt x="343" y="554"/>
                  </a:lnTo>
                  <a:lnTo>
                    <a:pt x="349" y="548"/>
                  </a:lnTo>
                  <a:lnTo>
                    <a:pt x="359" y="538"/>
                  </a:lnTo>
                  <a:lnTo>
                    <a:pt x="362" y="533"/>
                  </a:lnTo>
                  <a:lnTo>
                    <a:pt x="366" y="527"/>
                  </a:lnTo>
                  <a:lnTo>
                    <a:pt x="367" y="523"/>
                  </a:lnTo>
                  <a:lnTo>
                    <a:pt x="367" y="521"/>
                  </a:lnTo>
                  <a:lnTo>
                    <a:pt x="366" y="520"/>
                  </a:lnTo>
                  <a:lnTo>
                    <a:pt x="366" y="520"/>
                  </a:lnTo>
                  <a:close/>
                  <a:moveTo>
                    <a:pt x="317" y="536"/>
                  </a:moveTo>
                  <a:lnTo>
                    <a:pt x="317" y="536"/>
                  </a:lnTo>
                  <a:lnTo>
                    <a:pt x="323" y="524"/>
                  </a:lnTo>
                  <a:lnTo>
                    <a:pt x="331" y="512"/>
                  </a:lnTo>
                  <a:lnTo>
                    <a:pt x="342" y="501"/>
                  </a:lnTo>
                  <a:lnTo>
                    <a:pt x="353" y="489"/>
                  </a:lnTo>
                  <a:lnTo>
                    <a:pt x="353" y="489"/>
                  </a:lnTo>
                  <a:lnTo>
                    <a:pt x="353" y="489"/>
                  </a:lnTo>
                  <a:lnTo>
                    <a:pt x="353" y="489"/>
                  </a:lnTo>
                  <a:lnTo>
                    <a:pt x="358" y="499"/>
                  </a:lnTo>
                  <a:lnTo>
                    <a:pt x="358" y="499"/>
                  </a:lnTo>
                  <a:lnTo>
                    <a:pt x="337" y="518"/>
                  </a:lnTo>
                  <a:lnTo>
                    <a:pt x="327" y="528"/>
                  </a:lnTo>
                  <a:lnTo>
                    <a:pt x="317" y="536"/>
                  </a:lnTo>
                  <a:lnTo>
                    <a:pt x="317" y="536"/>
                  </a:lnTo>
                  <a:close/>
                  <a:moveTo>
                    <a:pt x="305" y="522"/>
                  </a:moveTo>
                  <a:lnTo>
                    <a:pt x="305" y="522"/>
                  </a:lnTo>
                  <a:lnTo>
                    <a:pt x="309" y="512"/>
                  </a:lnTo>
                  <a:lnTo>
                    <a:pt x="309" y="512"/>
                  </a:lnTo>
                  <a:lnTo>
                    <a:pt x="319" y="504"/>
                  </a:lnTo>
                  <a:lnTo>
                    <a:pt x="329" y="494"/>
                  </a:lnTo>
                  <a:lnTo>
                    <a:pt x="346" y="474"/>
                  </a:lnTo>
                  <a:lnTo>
                    <a:pt x="346" y="474"/>
                  </a:lnTo>
                  <a:lnTo>
                    <a:pt x="349" y="482"/>
                  </a:lnTo>
                  <a:lnTo>
                    <a:pt x="349" y="482"/>
                  </a:lnTo>
                  <a:lnTo>
                    <a:pt x="344" y="483"/>
                  </a:lnTo>
                  <a:lnTo>
                    <a:pt x="338" y="487"/>
                  </a:lnTo>
                  <a:lnTo>
                    <a:pt x="326" y="499"/>
                  </a:lnTo>
                  <a:lnTo>
                    <a:pt x="314" y="514"/>
                  </a:lnTo>
                  <a:lnTo>
                    <a:pt x="305" y="522"/>
                  </a:lnTo>
                  <a:lnTo>
                    <a:pt x="305" y="522"/>
                  </a:lnTo>
                  <a:close/>
                  <a:moveTo>
                    <a:pt x="301" y="538"/>
                  </a:moveTo>
                  <a:lnTo>
                    <a:pt x="301" y="538"/>
                  </a:lnTo>
                  <a:lnTo>
                    <a:pt x="308" y="532"/>
                  </a:lnTo>
                  <a:lnTo>
                    <a:pt x="308" y="532"/>
                  </a:lnTo>
                  <a:lnTo>
                    <a:pt x="305" y="545"/>
                  </a:lnTo>
                  <a:lnTo>
                    <a:pt x="305" y="545"/>
                  </a:lnTo>
                  <a:lnTo>
                    <a:pt x="301" y="538"/>
                  </a:lnTo>
                  <a:lnTo>
                    <a:pt x="301" y="538"/>
                  </a:lnTo>
                  <a:close/>
                  <a:moveTo>
                    <a:pt x="319" y="577"/>
                  </a:moveTo>
                  <a:lnTo>
                    <a:pt x="319" y="577"/>
                  </a:lnTo>
                  <a:lnTo>
                    <a:pt x="319" y="577"/>
                  </a:lnTo>
                  <a:lnTo>
                    <a:pt x="319" y="577"/>
                  </a:lnTo>
                  <a:lnTo>
                    <a:pt x="320" y="576"/>
                  </a:lnTo>
                  <a:lnTo>
                    <a:pt x="320" y="576"/>
                  </a:lnTo>
                  <a:lnTo>
                    <a:pt x="319" y="577"/>
                  </a:lnTo>
                  <a:lnTo>
                    <a:pt x="319" y="577"/>
                  </a:lnTo>
                  <a:close/>
                  <a:moveTo>
                    <a:pt x="313" y="564"/>
                  </a:moveTo>
                  <a:lnTo>
                    <a:pt x="313" y="564"/>
                  </a:lnTo>
                  <a:lnTo>
                    <a:pt x="308" y="552"/>
                  </a:lnTo>
                  <a:lnTo>
                    <a:pt x="308" y="552"/>
                  </a:lnTo>
                  <a:lnTo>
                    <a:pt x="312" y="552"/>
                  </a:lnTo>
                  <a:lnTo>
                    <a:pt x="314" y="551"/>
                  </a:lnTo>
                  <a:lnTo>
                    <a:pt x="320" y="546"/>
                  </a:lnTo>
                  <a:lnTo>
                    <a:pt x="320" y="546"/>
                  </a:lnTo>
                  <a:lnTo>
                    <a:pt x="317" y="554"/>
                  </a:lnTo>
                  <a:lnTo>
                    <a:pt x="313" y="564"/>
                  </a:lnTo>
                  <a:lnTo>
                    <a:pt x="313" y="564"/>
                  </a:lnTo>
                  <a:close/>
                  <a:moveTo>
                    <a:pt x="323" y="587"/>
                  </a:moveTo>
                  <a:lnTo>
                    <a:pt x="323" y="587"/>
                  </a:lnTo>
                  <a:lnTo>
                    <a:pt x="324" y="587"/>
                  </a:lnTo>
                  <a:lnTo>
                    <a:pt x="324" y="587"/>
                  </a:lnTo>
                  <a:lnTo>
                    <a:pt x="332" y="581"/>
                  </a:lnTo>
                  <a:lnTo>
                    <a:pt x="332" y="581"/>
                  </a:lnTo>
                  <a:lnTo>
                    <a:pt x="329" y="589"/>
                  </a:lnTo>
                  <a:lnTo>
                    <a:pt x="326" y="598"/>
                  </a:lnTo>
                  <a:lnTo>
                    <a:pt x="326" y="598"/>
                  </a:lnTo>
                  <a:lnTo>
                    <a:pt x="323" y="587"/>
                  </a:lnTo>
                  <a:lnTo>
                    <a:pt x="323" y="587"/>
                  </a:lnTo>
                  <a:close/>
                  <a:moveTo>
                    <a:pt x="335" y="619"/>
                  </a:moveTo>
                  <a:lnTo>
                    <a:pt x="335" y="619"/>
                  </a:lnTo>
                  <a:lnTo>
                    <a:pt x="332" y="615"/>
                  </a:lnTo>
                  <a:lnTo>
                    <a:pt x="332" y="615"/>
                  </a:lnTo>
                  <a:lnTo>
                    <a:pt x="337" y="612"/>
                  </a:lnTo>
                  <a:lnTo>
                    <a:pt x="337" y="612"/>
                  </a:lnTo>
                  <a:lnTo>
                    <a:pt x="335" y="619"/>
                  </a:lnTo>
                  <a:lnTo>
                    <a:pt x="335" y="619"/>
                  </a:lnTo>
                  <a:close/>
                  <a:moveTo>
                    <a:pt x="342" y="639"/>
                  </a:moveTo>
                  <a:lnTo>
                    <a:pt x="342" y="639"/>
                  </a:lnTo>
                  <a:lnTo>
                    <a:pt x="341" y="636"/>
                  </a:lnTo>
                  <a:lnTo>
                    <a:pt x="341" y="636"/>
                  </a:lnTo>
                  <a:lnTo>
                    <a:pt x="344" y="635"/>
                  </a:lnTo>
                  <a:lnTo>
                    <a:pt x="344" y="635"/>
                  </a:lnTo>
                  <a:lnTo>
                    <a:pt x="342" y="639"/>
                  </a:lnTo>
                  <a:lnTo>
                    <a:pt x="342" y="639"/>
                  </a:lnTo>
                  <a:close/>
                  <a:moveTo>
                    <a:pt x="342" y="626"/>
                  </a:moveTo>
                  <a:lnTo>
                    <a:pt x="342" y="626"/>
                  </a:lnTo>
                  <a:lnTo>
                    <a:pt x="346" y="618"/>
                  </a:lnTo>
                  <a:lnTo>
                    <a:pt x="350" y="611"/>
                  </a:lnTo>
                  <a:lnTo>
                    <a:pt x="360" y="597"/>
                  </a:lnTo>
                  <a:lnTo>
                    <a:pt x="383" y="571"/>
                  </a:lnTo>
                  <a:lnTo>
                    <a:pt x="383" y="571"/>
                  </a:lnTo>
                  <a:lnTo>
                    <a:pt x="385" y="568"/>
                  </a:lnTo>
                  <a:lnTo>
                    <a:pt x="385" y="567"/>
                  </a:lnTo>
                  <a:lnTo>
                    <a:pt x="384" y="567"/>
                  </a:lnTo>
                  <a:lnTo>
                    <a:pt x="382" y="567"/>
                  </a:lnTo>
                  <a:lnTo>
                    <a:pt x="377" y="569"/>
                  </a:lnTo>
                  <a:lnTo>
                    <a:pt x="368" y="574"/>
                  </a:lnTo>
                  <a:lnTo>
                    <a:pt x="365" y="576"/>
                  </a:lnTo>
                  <a:lnTo>
                    <a:pt x="365" y="576"/>
                  </a:lnTo>
                  <a:lnTo>
                    <a:pt x="350" y="589"/>
                  </a:lnTo>
                  <a:lnTo>
                    <a:pt x="343" y="597"/>
                  </a:lnTo>
                  <a:lnTo>
                    <a:pt x="336" y="603"/>
                  </a:lnTo>
                  <a:lnTo>
                    <a:pt x="336" y="603"/>
                  </a:lnTo>
                  <a:lnTo>
                    <a:pt x="337" y="595"/>
                  </a:lnTo>
                  <a:lnTo>
                    <a:pt x="339" y="589"/>
                  </a:lnTo>
                  <a:lnTo>
                    <a:pt x="347" y="577"/>
                  </a:lnTo>
                  <a:lnTo>
                    <a:pt x="355" y="565"/>
                  </a:lnTo>
                  <a:lnTo>
                    <a:pt x="365" y="553"/>
                  </a:lnTo>
                  <a:lnTo>
                    <a:pt x="365" y="553"/>
                  </a:lnTo>
                  <a:lnTo>
                    <a:pt x="377" y="540"/>
                  </a:lnTo>
                  <a:lnTo>
                    <a:pt x="377" y="540"/>
                  </a:lnTo>
                  <a:lnTo>
                    <a:pt x="391" y="568"/>
                  </a:lnTo>
                  <a:lnTo>
                    <a:pt x="403" y="597"/>
                  </a:lnTo>
                  <a:lnTo>
                    <a:pt x="403" y="597"/>
                  </a:lnTo>
                  <a:lnTo>
                    <a:pt x="398" y="599"/>
                  </a:lnTo>
                  <a:lnTo>
                    <a:pt x="395" y="603"/>
                  </a:lnTo>
                  <a:lnTo>
                    <a:pt x="386" y="611"/>
                  </a:lnTo>
                  <a:lnTo>
                    <a:pt x="371" y="629"/>
                  </a:lnTo>
                  <a:lnTo>
                    <a:pt x="371" y="629"/>
                  </a:lnTo>
                  <a:lnTo>
                    <a:pt x="361" y="638"/>
                  </a:lnTo>
                  <a:lnTo>
                    <a:pt x="350" y="644"/>
                  </a:lnTo>
                  <a:lnTo>
                    <a:pt x="350" y="644"/>
                  </a:lnTo>
                  <a:lnTo>
                    <a:pt x="360" y="629"/>
                  </a:lnTo>
                  <a:lnTo>
                    <a:pt x="371" y="617"/>
                  </a:lnTo>
                  <a:lnTo>
                    <a:pt x="382" y="605"/>
                  </a:lnTo>
                  <a:lnTo>
                    <a:pt x="394" y="593"/>
                  </a:lnTo>
                  <a:lnTo>
                    <a:pt x="394" y="593"/>
                  </a:lnTo>
                  <a:lnTo>
                    <a:pt x="396" y="591"/>
                  </a:lnTo>
                  <a:lnTo>
                    <a:pt x="395" y="587"/>
                  </a:lnTo>
                  <a:lnTo>
                    <a:pt x="395" y="587"/>
                  </a:lnTo>
                  <a:lnTo>
                    <a:pt x="392" y="586"/>
                  </a:lnTo>
                  <a:lnTo>
                    <a:pt x="391" y="587"/>
                  </a:lnTo>
                  <a:lnTo>
                    <a:pt x="385" y="589"/>
                  </a:lnTo>
                  <a:lnTo>
                    <a:pt x="377" y="595"/>
                  </a:lnTo>
                  <a:lnTo>
                    <a:pt x="368" y="603"/>
                  </a:lnTo>
                  <a:lnTo>
                    <a:pt x="353" y="617"/>
                  </a:lnTo>
                  <a:lnTo>
                    <a:pt x="342" y="626"/>
                  </a:lnTo>
                  <a:lnTo>
                    <a:pt x="342" y="626"/>
                  </a:lnTo>
                  <a:close/>
                  <a:moveTo>
                    <a:pt x="392" y="703"/>
                  </a:moveTo>
                  <a:lnTo>
                    <a:pt x="392" y="703"/>
                  </a:lnTo>
                  <a:lnTo>
                    <a:pt x="394" y="700"/>
                  </a:lnTo>
                  <a:lnTo>
                    <a:pt x="394" y="698"/>
                  </a:lnTo>
                  <a:lnTo>
                    <a:pt x="394" y="698"/>
                  </a:lnTo>
                  <a:lnTo>
                    <a:pt x="396" y="698"/>
                  </a:lnTo>
                  <a:lnTo>
                    <a:pt x="400" y="697"/>
                  </a:lnTo>
                  <a:lnTo>
                    <a:pt x="403" y="694"/>
                  </a:lnTo>
                  <a:lnTo>
                    <a:pt x="403" y="693"/>
                  </a:lnTo>
                  <a:lnTo>
                    <a:pt x="403" y="691"/>
                  </a:lnTo>
                  <a:lnTo>
                    <a:pt x="403" y="691"/>
                  </a:lnTo>
                  <a:lnTo>
                    <a:pt x="411" y="691"/>
                  </a:lnTo>
                  <a:lnTo>
                    <a:pt x="411" y="691"/>
                  </a:lnTo>
                  <a:lnTo>
                    <a:pt x="404" y="701"/>
                  </a:lnTo>
                  <a:lnTo>
                    <a:pt x="397" y="710"/>
                  </a:lnTo>
                  <a:lnTo>
                    <a:pt x="389" y="717"/>
                  </a:lnTo>
                  <a:lnTo>
                    <a:pt x="379" y="723"/>
                  </a:lnTo>
                  <a:lnTo>
                    <a:pt x="379" y="723"/>
                  </a:lnTo>
                  <a:lnTo>
                    <a:pt x="378" y="722"/>
                  </a:lnTo>
                  <a:lnTo>
                    <a:pt x="378" y="722"/>
                  </a:lnTo>
                  <a:lnTo>
                    <a:pt x="383" y="710"/>
                  </a:lnTo>
                  <a:lnTo>
                    <a:pt x="383" y="710"/>
                  </a:lnTo>
                  <a:lnTo>
                    <a:pt x="392" y="703"/>
                  </a:lnTo>
                  <a:lnTo>
                    <a:pt x="392" y="703"/>
                  </a:lnTo>
                  <a:close/>
                  <a:moveTo>
                    <a:pt x="389" y="681"/>
                  </a:moveTo>
                  <a:lnTo>
                    <a:pt x="389" y="681"/>
                  </a:lnTo>
                  <a:lnTo>
                    <a:pt x="394" y="679"/>
                  </a:lnTo>
                  <a:lnTo>
                    <a:pt x="394" y="679"/>
                  </a:lnTo>
                  <a:lnTo>
                    <a:pt x="391" y="681"/>
                  </a:lnTo>
                  <a:lnTo>
                    <a:pt x="391" y="681"/>
                  </a:lnTo>
                  <a:lnTo>
                    <a:pt x="389" y="681"/>
                  </a:lnTo>
                  <a:lnTo>
                    <a:pt x="389" y="681"/>
                  </a:lnTo>
                  <a:close/>
                  <a:moveTo>
                    <a:pt x="403" y="681"/>
                  </a:moveTo>
                  <a:lnTo>
                    <a:pt x="403" y="681"/>
                  </a:lnTo>
                  <a:lnTo>
                    <a:pt x="418" y="665"/>
                  </a:lnTo>
                  <a:lnTo>
                    <a:pt x="418" y="665"/>
                  </a:lnTo>
                  <a:lnTo>
                    <a:pt x="417" y="674"/>
                  </a:lnTo>
                  <a:lnTo>
                    <a:pt x="414" y="681"/>
                  </a:lnTo>
                  <a:lnTo>
                    <a:pt x="414" y="681"/>
                  </a:lnTo>
                  <a:lnTo>
                    <a:pt x="403" y="681"/>
                  </a:lnTo>
                  <a:lnTo>
                    <a:pt x="403" y="681"/>
                  </a:lnTo>
                  <a:close/>
                  <a:moveTo>
                    <a:pt x="376" y="679"/>
                  </a:moveTo>
                  <a:lnTo>
                    <a:pt x="376" y="679"/>
                  </a:lnTo>
                  <a:lnTo>
                    <a:pt x="384" y="669"/>
                  </a:lnTo>
                  <a:lnTo>
                    <a:pt x="397" y="653"/>
                  </a:lnTo>
                  <a:lnTo>
                    <a:pt x="404" y="646"/>
                  </a:lnTo>
                  <a:lnTo>
                    <a:pt x="409" y="639"/>
                  </a:lnTo>
                  <a:lnTo>
                    <a:pt x="412" y="633"/>
                  </a:lnTo>
                  <a:lnTo>
                    <a:pt x="412" y="630"/>
                  </a:lnTo>
                  <a:lnTo>
                    <a:pt x="412" y="629"/>
                  </a:lnTo>
                  <a:lnTo>
                    <a:pt x="412" y="629"/>
                  </a:lnTo>
                  <a:lnTo>
                    <a:pt x="411" y="629"/>
                  </a:lnTo>
                  <a:lnTo>
                    <a:pt x="408" y="629"/>
                  </a:lnTo>
                  <a:lnTo>
                    <a:pt x="402" y="633"/>
                  </a:lnTo>
                  <a:lnTo>
                    <a:pt x="384" y="645"/>
                  </a:lnTo>
                  <a:lnTo>
                    <a:pt x="356" y="668"/>
                  </a:lnTo>
                  <a:lnTo>
                    <a:pt x="356" y="668"/>
                  </a:lnTo>
                  <a:lnTo>
                    <a:pt x="355" y="665"/>
                  </a:lnTo>
                  <a:lnTo>
                    <a:pt x="355" y="665"/>
                  </a:lnTo>
                  <a:lnTo>
                    <a:pt x="360" y="658"/>
                  </a:lnTo>
                  <a:lnTo>
                    <a:pt x="365" y="651"/>
                  </a:lnTo>
                  <a:lnTo>
                    <a:pt x="378" y="636"/>
                  </a:lnTo>
                  <a:lnTo>
                    <a:pt x="378" y="636"/>
                  </a:lnTo>
                  <a:lnTo>
                    <a:pt x="392" y="622"/>
                  </a:lnTo>
                  <a:lnTo>
                    <a:pt x="407" y="606"/>
                  </a:lnTo>
                  <a:lnTo>
                    <a:pt x="407" y="606"/>
                  </a:lnTo>
                  <a:lnTo>
                    <a:pt x="414" y="630"/>
                  </a:lnTo>
                  <a:lnTo>
                    <a:pt x="417" y="642"/>
                  </a:lnTo>
                  <a:lnTo>
                    <a:pt x="418" y="653"/>
                  </a:lnTo>
                  <a:lnTo>
                    <a:pt x="418" y="653"/>
                  </a:lnTo>
                  <a:lnTo>
                    <a:pt x="413" y="654"/>
                  </a:lnTo>
                  <a:lnTo>
                    <a:pt x="407" y="656"/>
                  </a:lnTo>
                  <a:lnTo>
                    <a:pt x="396" y="663"/>
                  </a:lnTo>
                  <a:lnTo>
                    <a:pt x="376" y="679"/>
                  </a:lnTo>
                  <a:lnTo>
                    <a:pt x="376" y="679"/>
                  </a:lnTo>
                  <a:close/>
                  <a:moveTo>
                    <a:pt x="377" y="689"/>
                  </a:moveTo>
                  <a:lnTo>
                    <a:pt x="377" y="689"/>
                  </a:lnTo>
                  <a:lnTo>
                    <a:pt x="377" y="689"/>
                  </a:lnTo>
                  <a:lnTo>
                    <a:pt x="377" y="689"/>
                  </a:lnTo>
                  <a:lnTo>
                    <a:pt x="377" y="689"/>
                  </a:lnTo>
                  <a:lnTo>
                    <a:pt x="377" y="689"/>
                  </a:lnTo>
                  <a:lnTo>
                    <a:pt x="377" y="689"/>
                  </a:lnTo>
                  <a:lnTo>
                    <a:pt x="377" y="689"/>
                  </a:lnTo>
                  <a:close/>
                  <a:moveTo>
                    <a:pt x="371" y="670"/>
                  </a:moveTo>
                  <a:lnTo>
                    <a:pt x="371" y="670"/>
                  </a:lnTo>
                  <a:lnTo>
                    <a:pt x="365" y="679"/>
                  </a:lnTo>
                  <a:lnTo>
                    <a:pt x="365" y="679"/>
                  </a:lnTo>
                  <a:lnTo>
                    <a:pt x="364" y="679"/>
                  </a:lnTo>
                  <a:lnTo>
                    <a:pt x="364" y="679"/>
                  </a:lnTo>
                  <a:lnTo>
                    <a:pt x="361" y="676"/>
                  </a:lnTo>
                  <a:lnTo>
                    <a:pt x="361" y="676"/>
                  </a:lnTo>
                  <a:lnTo>
                    <a:pt x="371" y="670"/>
                  </a:lnTo>
                  <a:lnTo>
                    <a:pt x="371" y="670"/>
                  </a:lnTo>
                  <a:close/>
                  <a:moveTo>
                    <a:pt x="350" y="654"/>
                  </a:moveTo>
                  <a:lnTo>
                    <a:pt x="350" y="654"/>
                  </a:lnTo>
                  <a:lnTo>
                    <a:pt x="349" y="656"/>
                  </a:lnTo>
                  <a:lnTo>
                    <a:pt x="349" y="656"/>
                  </a:lnTo>
                  <a:lnTo>
                    <a:pt x="349" y="656"/>
                  </a:lnTo>
                  <a:lnTo>
                    <a:pt x="349" y="656"/>
                  </a:lnTo>
                  <a:lnTo>
                    <a:pt x="350" y="654"/>
                  </a:lnTo>
                  <a:lnTo>
                    <a:pt x="350" y="654"/>
                  </a:lnTo>
                  <a:close/>
                  <a:moveTo>
                    <a:pt x="346" y="686"/>
                  </a:moveTo>
                  <a:lnTo>
                    <a:pt x="346" y="686"/>
                  </a:lnTo>
                  <a:lnTo>
                    <a:pt x="349" y="685"/>
                  </a:lnTo>
                  <a:lnTo>
                    <a:pt x="354" y="681"/>
                  </a:lnTo>
                  <a:lnTo>
                    <a:pt x="354" y="681"/>
                  </a:lnTo>
                  <a:lnTo>
                    <a:pt x="360" y="689"/>
                  </a:lnTo>
                  <a:lnTo>
                    <a:pt x="360" y="689"/>
                  </a:lnTo>
                  <a:lnTo>
                    <a:pt x="359" y="689"/>
                  </a:lnTo>
                  <a:lnTo>
                    <a:pt x="359" y="689"/>
                  </a:lnTo>
                  <a:lnTo>
                    <a:pt x="341" y="691"/>
                  </a:lnTo>
                  <a:lnTo>
                    <a:pt x="341" y="691"/>
                  </a:lnTo>
                  <a:lnTo>
                    <a:pt x="346" y="686"/>
                  </a:lnTo>
                  <a:lnTo>
                    <a:pt x="346" y="686"/>
                  </a:lnTo>
                  <a:close/>
                  <a:moveTo>
                    <a:pt x="331" y="700"/>
                  </a:moveTo>
                  <a:lnTo>
                    <a:pt x="331" y="700"/>
                  </a:lnTo>
                  <a:lnTo>
                    <a:pt x="341" y="701"/>
                  </a:lnTo>
                  <a:lnTo>
                    <a:pt x="352" y="701"/>
                  </a:lnTo>
                  <a:lnTo>
                    <a:pt x="373" y="700"/>
                  </a:lnTo>
                  <a:lnTo>
                    <a:pt x="373" y="700"/>
                  </a:lnTo>
                  <a:lnTo>
                    <a:pt x="377" y="700"/>
                  </a:lnTo>
                  <a:lnTo>
                    <a:pt x="377" y="700"/>
                  </a:lnTo>
                  <a:lnTo>
                    <a:pt x="376" y="704"/>
                  </a:lnTo>
                  <a:lnTo>
                    <a:pt x="376" y="704"/>
                  </a:lnTo>
                  <a:lnTo>
                    <a:pt x="367" y="707"/>
                  </a:lnTo>
                  <a:lnTo>
                    <a:pt x="359" y="712"/>
                  </a:lnTo>
                  <a:lnTo>
                    <a:pt x="339" y="718"/>
                  </a:lnTo>
                  <a:lnTo>
                    <a:pt x="339" y="718"/>
                  </a:lnTo>
                  <a:lnTo>
                    <a:pt x="330" y="719"/>
                  </a:lnTo>
                  <a:lnTo>
                    <a:pt x="314" y="723"/>
                  </a:lnTo>
                  <a:lnTo>
                    <a:pt x="306" y="724"/>
                  </a:lnTo>
                  <a:lnTo>
                    <a:pt x="301" y="728"/>
                  </a:lnTo>
                  <a:lnTo>
                    <a:pt x="299" y="729"/>
                  </a:lnTo>
                  <a:lnTo>
                    <a:pt x="299" y="730"/>
                  </a:lnTo>
                  <a:lnTo>
                    <a:pt x="299" y="732"/>
                  </a:lnTo>
                  <a:lnTo>
                    <a:pt x="300" y="734"/>
                  </a:lnTo>
                  <a:lnTo>
                    <a:pt x="300" y="734"/>
                  </a:lnTo>
                  <a:lnTo>
                    <a:pt x="278" y="733"/>
                  </a:lnTo>
                  <a:lnTo>
                    <a:pt x="278" y="733"/>
                  </a:lnTo>
                  <a:lnTo>
                    <a:pt x="293" y="725"/>
                  </a:lnTo>
                  <a:lnTo>
                    <a:pt x="306" y="718"/>
                  </a:lnTo>
                  <a:lnTo>
                    <a:pt x="319" y="710"/>
                  </a:lnTo>
                  <a:lnTo>
                    <a:pt x="331" y="700"/>
                  </a:lnTo>
                  <a:lnTo>
                    <a:pt x="331" y="700"/>
                  </a:lnTo>
                  <a:close/>
                  <a:moveTo>
                    <a:pt x="368" y="718"/>
                  </a:moveTo>
                  <a:lnTo>
                    <a:pt x="368" y="718"/>
                  </a:lnTo>
                  <a:lnTo>
                    <a:pt x="368" y="719"/>
                  </a:lnTo>
                  <a:lnTo>
                    <a:pt x="368" y="719"/>
                  </a:lnTo>
                  <a:lnTo>
                    <a:pt x="368" y="721"/>
                  </a:lnTo>
                  <a:lnTo>
                    <a:pt x="368" y="721"/>
                  </a:lnTo>
                  <a:lnTo>
                    <a:pt x="365" y="719"/>
                  </a:lnTo>
                  <a:lnTo>
                    <a:pt x="365" y="719"/>
                  </a:lnTo>
                  <a:lnTo>
                    <a:pt x="368" y="718"/>
                  </a:lnTo>
                  <a:lnTo>
                    <a:pt x="368" y="718"/>
                  </a:lnTo>
                  <a:close/>
                  <a:moveTo>
                    <a:pt x="320" y="733"/>
                  </a:moveTo>
                  <a:lnTo>
                    <a:pt x="320" y="733"/>
                  </a:lnTo>
                  <a:lnTo>
                    <a:pt x="341" y="728"/>
                  </a:lnTo>
                  <a:lnTo>
                    <a:pt x="341" y="728"/>
                  </a:lnTo>
                  <a:lnTo>
                    <a:pt x="358" y="728"/>
                  </a:lnTo>
                  <a:lnTo>
                    <a:pt x="358" y="728"/>
                  </a:lnTo>
                  <a:lnTo>
                    <a:pt x="339" y="732"/>
                  </a:lnTo>
                  <a:lnTo>
                    <a:pt x="320" y="733"/>
                  </a:lnTo>
                  <a:lnTo>
                    <a:pt x="320" y="733"/>
                  </a:lnTo>
                  <a:close/>
                  <a:moveTo>
                    <a:pt x="338" y="741"/>
                  </a:moveTo>
                  <a:lnTo>
                    <a:pt x="338" y="741"/>
                  </a:lnTo>
                  <a:lnTo>
                    <a:pt x="335" y="742"/>
                  </a:lnTo>
                  <a:lnTo>
                    <a:pt x="335" y="742"/>
                  </a:lnTo>
                  <a:lnTo>
                    <a:pt x="335" y="741"/>
                  </a:lnTo>
                  <a:lnTo>
                    <a:pt x="335" y="741"/>
                  </a:lnTo>
                  <a:lnTo>
                    <a:pt x="338" y="741"/>
                  </a:lnTo>
                  <a:lnTo>
                    <a:pt x="338" y="741"/>
                  </a:lnTo>
                  <a:close/>
                  <a:moveTo>
                    <a:pt x="214" y="794"/>
                  </a:moveTo>
                  <a:lnTo>
                    <a:pt x="214" y="794"/>
                  </a:lnTo>
                  <a:lnTo>
                    <a:pt x="234" y="791"/>
                  </a:lnTo>
                  <a:lnTo>
                    <a:pt x="234" y="791"/>
                  </a:lnTo>
                  <a:lnTo>
                    <a:pt x="213" y="804"/>
                  </a:lnTo>
                  <a:lnTo>
                    <a:pt x="193" y="818"/>
                  </a:lnTo>
                  <a:lnTo>
                    <a:pt x="193" y="818"/>
                  </a:lnTo>
                  <a:lnTo>
                    <a:pt x="190" y="817"/>
                  </a:lnTo>
                  <a:lnTo>
                    <a:pt x="188" y="817"/>
                  </a:lnTo>
                  <a:lnTo>
                    <a:pt x="182" y="817"/>
                  </a:lnTo>
                  <a:lnTo>
                    <a:pt x="163" y="823"/>
                  </a:lnTo>
                  <a:lnTo>
                    <a:pt x="131" y="834"/>
                  </a:lnTo>
                  <a:lnTo>
                    <a:pt x="131" y="834"/>
                  </a:lnTo>
                  <a:lnTo>
                    <a:pt x="146" y="827"/>
                  </a:lnTo>
                  <a:lnTo>
                    <a:pt x="161" y="819"/>
                  </a:lnTo>
                  <a:lnTo>
                    <a:pt x="193" y="809"/>
                  </a:lnTo>
                  <a:lnTo>
                    <a:pt x="193" y="809"/>
                  </a:lnTo>
                  <a:lnTo>
                    <a:pt x="199" y="807"/>
                  </a:lnTo>
                  <a:lnTo>
                    <a:pt x="208" y="805"/>
                  </a:lnTo>
                  <a:lnTo>
                    <a:pt x="213" y="803"/>
                  </a:lnTo>
                  <a:lnTo>
                    <a:pt x="216" y="800"/>
                  </a:lnTo>
                  <a:lnTo>
                    <a:pt x="217" y="798"/>
                  </a:lnTo>
                  <a:lnTo>
                    <a:pt x="214" y="794"/>
                  </a:lnTo>
                  <a:lnTo>
                    <a:pt x="214" y="794"/>
                  </a:lnTo>
                  <a:close/>
                  <a:moveTo>
                    <a:pt x="189" y="787"/>
                  </a:moveTo>
                  <a:lnTo>
                    <a:pt x="189" y="787"/>
                  </a:lnTo>
                  <a:lnTo>
                    <a:pt x="206" y="782"/>
                  </a:lnTo>
                  <a:lnTo>
                    <a:pt x="234" y="776"/>
                  </a:lnTo>
                  <a:lnTo>
                    <a:pt x="247" y="772"/>
                  </a:lnTo>
                  <a:lnTo>
                    <a:pt x="259" y="769"/>
                  </a:lnTo>
                  <a:lnTo>
                    <a:pt x="267" y="765"/>
                  </a:lnTo>
                  <a:lnTo>
                    <a:pt x="270" y="763"/>
                  </a:lnTo>
                  <a:lnTo>
                    <a:pt x="271" y="760"/>
                  </a:lnTo>
                  <a:lnTo>
                    <a:pt x="271" y="760"/>
                  </a:lnTo>
                  <a:lnTo>
                    <a:pt x="287" y="758"/>
                  </a:lnTo>
                  <a:lnTo>
                    <a:pt x="302" y="754"/>
                  </a:lnTo>
                  <a:lnTo>
                    <a:pt x="302" y="754"/>
                  </a:lnTo>
                  <a:lnTo>
                    <a:pt x="305" y="754"/>
                  </a:lnTo>
                  <a:lnTo>
                    <a:pt x="306" y="752"/>
                  </a:lnTo>
                  <a:lnTo>
                    <a:pt x="306" y="750"/>
                  </a:lnTo>
                  <a:lnTo>
                    <a:pt x="305" y="747"/>
                  </a:lnTo>
                  <a:lnTo>
                    <a:pt x="305" y="747"/>
                  </a:lnTo>
                  <a:lnTo>
                    <a:pt x="311" y="746"/>
                  </a:lnTo>
                  <a:lnTo>
                    <a:pt x="311" y="746"/>
                  </a:lnTo>
                  <a:lnTo>
                    <a:pt x="324" y="746"/>
                  </a:lnTo>
                  <a:lnTo>
                    <a:pt x="324" y="746"/>
                  </a:lnTo>
                  <a:lnTo>
                    <a:pt x="306" y="753"/>
                  </a:lnTo>
                  <a:lnTo>
                    <a:pt x="288" y="762"/>
                  </a:lnTo>
                  <a:lnTo>
                    <a:pt x="254" y="780"/>
                  </a:lnTo>
                  <a:lnTo>
                    <a:pt x="254" y="780"/>
                  </a:lnTo>
                  <a:lnTo>
                    <a:pt x="252" y="778"/>
                  </a:lnTo>
                  <a:lnTo>
                    <a:pt x="249" y="777"/>
                  </a:lnTo>
                  <a:lnTo>
                    <a:pt x="242" y="776"/>
                  </a:lnTo>
                  <a:lnTo>
                    <a:pt x="232" y="776"/>
                  </a:lnTo>
                  <a:lnTo>
                    <a:pt x="223" y="778"/>
                  </a:lnTo>
                  <a:lnTo>
                    <a:pt x="202" y="783"/>
                  </a:lnTo>
                  <a:lnTo>
                    <a:pt x="189" y="787"/>
                  </a:lnTo>
                  <a:lnTo>
                    <a:pt x="189" y="787"/>
                  </a:lnTo>
                  <a:close/>
                  <a:moveTo>
                    <a:pt x="248" y="747"/>
                  </a:moveTo>
                  <a:lnTo>
                    <a:pt x="248" y="747"/>
                  </a:lnTo>
                  <a:lnTo>
                    <a:pt x="264" y="740"/>
                  </a:lnTo>
                  <a:lnTo>
                    <a:pt x="264" y="740"/>
                  </a:lnTo>
                  <a:lnTo>
                    <a:pt x="268" y="742"/>
                  </a:lnTo>
                  <a:lnTo>
                    <a:pt x="276" y="744"/>
                  </a:lnTo>
                  <a:lnTo>
                    <a:pt x="276" y="744"/>
                  </a:lnTo>
                  <a:lnTo>
                    <a:pt x="259" y="747"/>
                  </a:lnTo>
                  <a:lnTo>
                    <a:pt x="243" y="748"/>
                  </a:lnTo>
                  <a:lnTo>
                    <a:pt x="243" y="748"/>
                  </a:lnTo>
                  <a:lnTo>
                    <a:pt x="248" y="747"/>
                  </a:lnTo>
                  <a:lnTo>
                    <a:pt x="248" y="747"/>
                  </a:lnTo>
                  <a:close/>
                  <a:moveTo>
                    <a:pt x="231" y="754"/>
                  </a:moveTo>
                  <a:lnTo>
                    <a:pt x="231" y="754"/>
                  </a:lnTo>
                  <a:lnTo>
                    <a:pt x="231" y="756"/>
                  </a:lnTo>
                  <a:lnTo>
                    <a:pt x="231" y="756"/>
                  </a:lnTo>
                  <a:lnTo>
                    <a:pt x="225" y="757"/>
                  </a:lnTo>
                  <a:lnTo>
                    <a:pt x="225" y="757"/>
                  </a:lnTo>
                  <a:lnTo>
                    <a:pt x="231" y="754"/>
                  </a:lnTo>
                  <a:lnTo>
                    <a:pt x="231" y="754"/>
                  </a:lnTo>
                  <a:close/>
                  <a:moveTo>
                    <a:pt x="193" y="774"/>
                  </a:moveTo>
                  <a:lnTo>
                    <a:pt x="193" y="774"/>
                  </a:lnTo>
                  <a:lnTo>
                    <a:pt x="193" y="775"/>
                  </a:lnTo>
                  <a:lnTo>
                    <a:pt x="193" y="775"/>
                  </a:lnTo>
                  <a:lnTo>
                    <a:pt x="187" y="777"/>
                  </a:lnTo>
                  <a:lnTo>
                    <a:pt x="187" y="777"/>
                  </a:lnTo>
                  <a:lnTo>
                    <a:pt x="193" y="774"/>
                  </a:lnTo>
                  <a:lnTo>
                    <a:pt x="193" y="774"/>
                  </a:lnTo>
                  <a:close/>
                  <a:moveTo>
                    <a:pt x="160" y="795"/>
                  </a:moveTo>
                  <a:lnTo>
                    <a:pt x="160" y="795"/>
                  </a:lnTo>
                  <a:lnTo>
                    <a:pt x="161" y="798"/>
                  </a:lnTo>
                  <a:lnTo>
                    <a:pt x="161" y="798"/>
                  </a:lnTo>
                  <a:lnTo>
                    <a:pt x="155" y="800"/>
                  </a:lnTo>
                  <a:lnTo>
                    <a:pt x="147" y="805"/>
                  </a:lnTo>
                  <a:lnTo>
                    <a:pt x="147" y="805"/>
                  </a:lnTo>
                  <a:lnTo>
                    <a:pt x="160" y="795"/>
                  </a:lnTo>
                  <a:lnTo>
                    <a:pt x="160" y="795"/>
                  </a:lnTo>
                  <a:close/>
                  <a:moveTo>
                    <a:pt x="101" y="845"/>
                  </a:moveTo>
                  <a:lnTo>
                    <a:pt x="101" y="845"/>
                  </a:lnTo>
                  <a:lnTo>
                    <a:pt x="120" y="828"/>
                  </a:lnTo>
                  <a:lnTo>
                    <a:pt x="141" y="810"/>
                  </a:lnTo>
                  <a:lnTo>
                    <a:pt x="141" y="810"/>
                  </a:lnTo>
                  <a:lnTo>
                    <a:pt x="137" y="815"/>
                  </a:lnTo>
                  <a:lnTo>
                    <a:pt x="137" y="817"/>
                  </a:lnTo>
                  <a:lnTo>
                    <a:pt x="137" y="819"/>
                  </a:lnTo>
                  <a:lnTo>
                    <a:pt x="137" y="819"/>
                  </a:lnTo>
                  <a:lnTo>
                    <a:pt x="130" y="824"/>
                  </a:lnTo>
                  <a:lnTo>
                    <a:pt x="118" y="833"/>
                  </a:lnTo>
                  <a:lnTo>
                    <a:pt x="112" y="837"/>
                  </a:lnTo>
                  <a:lnTo>
                    <a:pt x="108" y="841"/>
                  </a:lnTo>
                  <a:lnTo>
                    <a:pt x="108" y="844"/>
                  </a:lnTo>
                  <a:lnTo>
                    <a:pt x="108" y="845"/>
                  </a:lnTo>
                  <a:lnTo>
                    <a:pt x="110" y="847"/>
                  </a:lnTo>
                  <a:lnTo>
                    <a:pt x="112" y="847"/>
                  </a:lnTo>
                  <a:lnTo>
                    <a:pt x="112" y="847"/>
                  </a:lnTo>
                  <a:lnTo>
                    <a:pt x="87" y="858"/>
                  </a:lnTo>
                  <a:lnTo>
                    <a:pt x="87" y="858"/>
                  </a:lnTo>
                  <a:lnTo>
                    <a:pt x="101" y="845"/>
                  </a:lnTo>
                  <a:lnTo>
                    <a:pt x="101" y="845"/>
                  </a:lnTo>
                  <a:close/>
                  <a:moveTo>
                    <a:pt x="71" y="874"/>
                  </a:moveTo>
                  <a:lnTo>
                    <a:pt x="71" y="874"/>
                  </a:lnTo>
                  <a:lnTo>
                    <a:pt x="76" y="875"/>
                  </a:lnTo>
                  <a:lnTo>
                    <a:pt x="83" y="874"/>
                  </a:lnTo>
                  <a:lnTo>
                    <a:pt x="95" y="870"/>
                  </a:lnTo>
                  <a:lnTo>
                    <a:pt x="95" y="870"/>
                  </a:lnTo>
                  <a:lnTo>
                    <a:pt x="81" y="880"/>
                  </a:lnTo>
                  <a:lnTo>
                    <a:pt x="67" y="888"/>
                  </a:lnTo>
                  <a:lnTo>
                    <a:pt x="41" y="909"/>
                  </a:lnTo>
                  <a:lnTo>
                    <a:pt x="41" y="909"/>
                  </a:lnTo>
                  <a:lnTo>
                    <a:pt x="55" y="890"/>
                  </a:lnTo>
                  <a:lnTo>
                    <a:pt x="71" y="874"/>
                  </a:lnTo>
                  <a:lnTo>
                    <a:pt x="71" y="874"/>
                  </a:lnTo>
                  <a:close/>
                  <a:moveTo>
                    <a:pt x="28" y="931"/>
                  </a:moveTo>
                  <a:lnTo>
                    <a:pt x="28" y="931"/>
                  </a:lnTo>
                  <a:lnTo>
                    <a:pt x="35" y="930"/>
                  </a:lnTo>
                  <a:lnTo>
                    <a:pt x="41" y="928"/>
                  </a:lnTo>
                  <a:lnTo>
                    <a:pt x="41" y="928"/>
                  </a:lnTo>
                  <a:lnTo>
                    <a:pt x="25" y="939"/>
                  </a:lnTo>
                  <a:lnTo>
                    <a:pt x="25" y="939"/>
                  </a:lnTo>
                  <a:lnTo>
                    <a:pt x="28" y="931"/>
                  </a:lnTo>
                  <a:lnTo>
                    <a:pt x="28" y="931"/>
                  </a:lnTo>
                  <a:close/>
                  <a:moveTo>
                    <a:pt x="18" y="960"/>
                  </a:moveTo>
                  <a:lnTo>
                    <a:pt x="18" y="960"/>
                  </a:lnTo>
                  <a:lnTo>
                    <a:pt x="18" y="958"/>
                  </a:lnTo>
                  <a:lnTo>
                    <a:pt x="18" y="958"/>
                  </a:lnTo>
                  <a:lnTo>
                    <a:pt x="29" y="953"/>
                  </a:lnTo>
                  <a:lnTo>
                    <a:pt x="40" y="948"/>
                  </a:lnTo>
                  <a:lnTo>
                    <a:pt x="40" y="948"/>
                  </a:lnTo>
                  <a:lnTo>
                    <a:pt x="28" y="959"/>
                  </a:lnTo>
                  <a:lnTo>
                    <a:pt x="16" y="971"/>
                  </a:lnTo>
                  <a:lnTo>
                    <a:pt x="16" y="971"/>
                  </a:lnTo>
                  <a:lnTo>
                    <a:pt x="18" y="960"/>
                  </a:lnTo>
                  <a:lnTo>
                    <a:pt x="18" y="960"/>
                  </a:lnTo>
                  <a:close/>
                  <a:moveTo>
                    <a:pt x="13" y="1006"/>
                  </a:moveTo>
                  <a:lnTo>
                    <a:pt x="13" y="1006"/>
                  </a:lnTo>
                  <a:lnTo>
                    <a:pt x="17" y="1004"/>
                  </a:lnTo>
                  <a:lnTo>
                    <a:pt x="17" y="1004"/>
                  </a:lnTo>
                  <a:lnTo>
                    <a:pt x="13" y="1011"/>
                  </a:lnTo>
                  <a:lnTo>
                    <a:pt x="13" y="1011"/>
                  </a:lnTo>
                  <a:lnTo>
                    <a:pt x="13" y="1006"/>
                  </a:lnTo>
                  <a:lnTo>
                    <a:pt x="13" y="1006"/>
                  </a:lnTo>
                  <a:close/>
                  <a:moveTo>
                    <a:pt x="28" y="1057"/>
                  </a:moveTo>
                  <a:lnTo>
                    <a:pt x="28" y="1057"/>
                  </a:lnTo>
                  <a:lnTo>
                    <a:pt x="19" y="1057"/>
                  </a:lnTo>
                  <a:lnTo>
                    <a:pt x="19" y="1057"/>
                  </a:lnTo>
                  <a:lnTo>
                    <a:pt x="17" y="1049"/>
                  </a:lnTo>
                  <a:lnTo>
                    <a:pt x="16" y="1040"/>
                  </a:lnTo>
                  <a:lnTo>
                    <a:pt x="16" y="1040"/>
                  </a:lnTo>
                  <a:lnTo>
                    <a:pt x="25" y="1030"/>
                  </a:lnTo>
                  <a:lnTo>
                    <a:pt x="25" y="1030"/>
                  </a:lnTo>
                  <a:lnTo>
                    <a:pt x="23" y="1036"/>
                  </a:lnTo>
                  <a:lnTo>
                    <a:pt x="23" y="1042"/>
                  </a:lnTo>
                  <a:lnTo>
                    <a:pt x="23" y="1045"/>
                  </a:lnTo>
                  <a:lnTo>
                    <a:pt x="24" y="1046"/>
                  </a:lnTo>
                  <a:lnTo>
                    <a:pt x="27" y="1046"/>
                  </a:lnTo>
                  <a:lnTo>
                    <a:pt x="31" y="1046"/>
                  </a:lnTo>
                  <a:lnTo>
                    <a:pt x="31" y="1046"/>
                  </a:lnTo>
                  <a:lnTo>
                    <a:pt x="28" y="1057"/>
                  </a:lnTo>
                  <a:lnTo>
                    <a:pt x="28" y="1057"/>
                  </a:lnTo>
                  <a:close/>
                  <a:moveTo>
                    <a:pt x="19" y="1022"/>
                  </a:moveTo>
                  <a:lnTo>
                    <a:pt x="19" y="1022"/>
                  </a:lnTo>
                  <a:lnTo>
                    <a:pt x="27" y="1007"/>
                  </a:lnTo>
                  <a:lnTo>
                    <a:pt x="27" y="1007"/>
                  </a:lnTo>
                  <a:lnTo>
                    <a:pt x="29" y="1001"/>
                  </a:lnTo>
                  <a:lnTo>
                    <a:pt x="31" y="993"/>
                  </a:lnTo>
                  <a:lnTo>
                    <a:pt x="33" y="989"/>
                  </a:lnTo>
                  <a:lnTo>
                    <a:pt x="33" y="986"/>
                  </a:lnTo>
                  <a:lnTo>
                    <a:pt x="31" y="983"/>
                  </a:lnTo>
                  <a:lnTo>
                    <a:pt x="28" y="983"/>
                  </a:lnTo>
                  <a:lnTo>
                    <a:pt x="28" y="983"/>
                  </a:lnTo>
                  <a:lnTo>
                    <a:pt x="45" y="964"/>
                  </a:lnTo>
                  <a:lnTo>
                    <a:pt x="54" y="953"/>
                  </a:lnTo>
                  <a:lnTo>
                    <a:pt x="57" y="948"/>
                  </a:lnTo>
                  <a:lnTo>
                    <a:pt x="57" y="946"/>
                  </a:lnTo>
                  <a:lnTo>
                    <a:pt x="57" y="945"/>
                  </a:lnTo>
                  <a:lnTo>
                    <a:pt x="57" y="945"/>
                  </a:lnTo>
                  <a:lnTo>
                    <a:pt x="60" y="940"/>
                  </a:lnTo>
                  <a:lnTo>
                    <a:pt x="67" y="933"/>
                  </a:lnTo>
                  <a:lnTo>
                    <a:pt x="70" y="929"/>
                  </a:lnTo>
                  <a:lnTo>
                    <a:pt x="71" y="925"/>
                  </a:lnTo>
                  <a:lnTo>
                    <a:pt x="71" y="922"/>
                  </a:lnTo>
                  <a:lnTo>
                    <a:pt x="69" y="919"/>
                  </a:lnTo>
                  <a:lnTo>
                    <a:pt x="69" y="919"/>
                  </a:lnTo>
                  <a:lnTo>
                    <a:pt x="76" y="915"/>
                  </a:lnTo>
                  <a:lnTo>
                    <a:pt x="87" y="907"/>
                  </a:lnTo>
                  <a:lnTo>
                    <a:pt x="92" y="903"/>
                  </a:lnTo>
                  <a:lnTo>
                    <a:pt x="95" y="898"/>
                  </a:lnTo>
                  <a:lnTo>
                    <a:pt x="96" y="894"/>
                  </a:lnTo>
                  <a:lnTo>
                    <a:pt x="96" y="892"/>
                  </a:lnTo>
                  <a:lnTo>
                    <a:pt x="95" y="890"/>
                  </a:lnTo>
                  <a:lnTo>
                    <a:pt x="95" y="890"/>
                  </a:lnTo>
                  <a:lnTo>
                    <a:pt x="114" y="878"/>
                  </a:lnTo>
                  <a:lnTo>
                    <a:pt x="119" y="875"/>
                  </a:lnTo>
                  <a:lnTo>
                    <a:pt x="123" y="870"/>
                  </a:lnTo>
                  <a:lnTo>
                    <a:pt x="125" y="866"/>
                  </a:lnTo>
                  <a:lnTo>
                    <a:pt x="126" y="865"/>
                  </a:lnTo>
                  <a:lnTo>
                    <a:pt x="125" y="864"/>
                  </a:lnTo>
                  <a:lnTo>
                    <a:pt x="125" y="864"/>
                  </a:lnTo>
                  <a:lnTo>
                    <a:pt x="132" y="860"/>
                  </a:lnTo>
                  <a:lnTo>
                    <a:pt x="142" y="854"/>
                  </a:lnTo>
                  <a:lnTo>
                    <a:pt x="147" y="852"/>
                  </a:lnTo>
                  <a:lnTo>
                    <a:pt x="151" y="848"/>
                  </a:lnTo>
                  <a:lnTo>
                    <a:pt x="153" y="845"/>
                  </a:lnTo>
                  <a:lnTo>
                    <a:pt x="153" y="844"/>
                  </a:lnTo>
                  <a:lnTo>
                    <a:pt x="152" y="841"/>
                  </a:lnTo>
                  <a:lnTo>
                    <a:pt x="152" y="841"/>
                  </a:lnTo>
                  <a:lnTo>
                    <a:pt x="171" y="834"/>
                  </a:lnTo>
                  <a:lnTo>
                    <a:pt x="171" y="834"/>
                  </a:lnTo>
                  <a:lnTo>
                    <a:pt x="151" y="851"/>
                  </a:lnTo>
                  <a:lnTo>
                    <a:pt x="128" y="869"/>
                  </a:lnTo>
                  <a:lnTo>
                    <a:pt x="107" y="889"/>
                  </a:lnTo>
                  <a:lnTo>
                    <a:pt x="87" y="911"/>
                  </a:lnTo>
                  <a:lnTo>
                    <a:pt x="67" y="934"/>
                  </a:lnTo>
                  <a:lnTo>
                    <a:pt x="60" y="946"/>
                  </a:lnTo>
                  <a:lnTo>
                    <a:pt x="52" y="959"/>
                  </a:lnTo>
                  <a:lnTo>
                    <a:pt x="46" y="971"/>
                  </a:lnTo>
                  <a:lnTo>
                    <a:pt x="40" y="984"/>
                  </a:lnTo>
                  <a:lnTo>
                    <a:pt x="36" y="998"/>
                  </a:lnTo>
                  <a:lnTo>
                    <a:pt x="33" y="1011"/>
                  </a:lnTo>
                  <a:lnTo>
                    <a:pt x="33" y="1011"/>
                  </a:lnTo>
                  <a:lnTo>
                    <a:pt x="27" y="1016"/>
                  </a:lnTo>
                  <a:lnTo>
                    <a:pt x="19" y="1022"/>
                  </a:lnTo>
                  <a:lnTo>
                    <a:pt x="19" y="1022"/>
                  </a:lnTo>
                  <a:close/>
                  <a:moveTo>
                    <a:pt x="438" y="841"/>
                  </a:moveTo>
                  <a:lnTo>
                    <a:pt x="438" y="841"/>
                  </a:lnTo>
                  <a:lnTo>
                    <a:pt x="437" y="836"/>
                  </a:lnTo>
                  <a:lnTo>
                    <a:pt x="437" y="836"/>
                  </a:lnTo>
                  <a:lnTo>
                    <a:pt x="442" y="834"/>
                  </a:lnTo>
                  <a:lnTo>
                    <a:pt x="442" y="834"/>
                  </a:lnTo>
                  <a:lnTo>
                    <a:pt x="438" y="841"/>
                  </a:lnTo>
                  <a:lnTo>
                    <a:pt x="438" y="841"/>
                  </a:lnTo>
                  <a:close/>
                  <a:moveTo>
                    <a:pt x="444" y="848"/>
                  </a:moveTo>
                  <a:lnTo>
                    <a:pt x="444" y="848"/>
                  </a:lnTo>
                  <a:lnTo>
                    <a:pt x="453" y="836"/>
                  </a:lnTo>
                  <a:lnTo>
                    <a:pt x="462" y="823"/>
                  </a:lnTo>
                  <a:lnTo>
                    <a:pt x="462" y="823"/>
                  </a:lnTo>
                  <a:lnTo>
                    <a:pt x="471" y="813"/>
                  </a:lnTo>
                  <a:lnTo>
                    <a:pt x="476" y="807"/>
                  </a:lnTo>
                  <a:lnTo>
                    <a:pt x="477" y="805"/>
                  </a:lnTo>
                  <a:lnTo>
                    <a:pt x="477" y="803"/>
                  </a:lnTo>
                  <a:lnTo>
                    <a:pt x="477" y="803"/>
                  </a:lnTo>
                  <a:lnTo>
                    <a:pt x="484" y="812"/>
                  </a:lnTo>
                  <a:lnTo>
                    <a:pt x="484" y="812"/>
                  </a:lnTo>
                  <a:lnTo>
                    <a:pt x="473" y="825"/>
                  </a:lnTo>
                  <a:lnTo>
                    <a:pt x="463" y="839"/>
                  </a:lnTo>
                  <a:lnTo>
                    <a:pt x="463" y="839"/>
                  </a:lnTo>
                  <a:lnTo>
                    <a:pt x="462" y="836"/>
                  </a:lnTo>
                  <a:lnTo>
                    <a:pt x="460" y="836"/>
                  </a:lnTo>
                  <a:lnTo>
                    <a:pt x="457" y="837"/>
                  </a:lnTo>
                  <a:lnTo>
                    <a:pt x="454" y="839"/>
                  </a:lnTo>
                  <a:lnTo>
                    <a:pt x="444" y="848"/>
                  </a:lnTo>
                  <a:lnTo>
                    <a:pt x="444" y="848"/>
                  </a:lnTo>
                  <a:close/>
                  <a:moveTo>
                    <a:pt x="455" y="792"/>
                  </a:moveTo>
                  <a:lnTo>
                    <a:pt x="456" y="791"/>
                  </a:lnTo>
                  <a:lnTo>
                    <a:pt x="456" y="791"/>
                  </a:lnTo>
                  <a:lnTo>
                    <a:pt x="455" y="792"/>
                  </a:lnTo>
                  <a:lnTo>
                    <a:pt x="455" y="792"/>
                  </a:lnTo>
                  <a:lnTo>
                    <a:pt x="455" y="792"/>
                  </a:lnTo>
                  <a:lnTo>
                    <a:pt x="455" y="792"/>
                  </a:lnTo>
                  <a:close/>
                  <a:moveTo>
                    <a:pt x="466" y="794"/>
                  </a:moveTo>
                  <a:lnTo>
                    <a:pt x="466" y="794"/>
                  </a:lnTo>
                  <a:lnTo>
                    <a:pt x="467" y="793"/>
                  </a:lnTo>
                  <a:lnTo>
                    <a:pt x="467" y="791"/>
                  </a:lnTo>
                  <a:lnTo>
                    <a:pt x="467" y="791"/>
                  </a:lnTo>
                  <a:lnTo>
                    <a:pt x="473" y="798"/>
                  </a:lnTo>
                  <a:lnTo>
                    <a:pt x="473" y="798"/>
                  </a:lnTo>
                  <a:lnTo>
                    <a:pt x="471" y="798"/>
                  </a:lnTo>
                  <a:lnTo>
                    <a:pt x="468" y="799"/>
                  </a:lnTo>
                  <a:lnTo>
                    <a:pt x="463" y="803"/>
                  </a:lnTo>
                  <a:lnTo>
                    <a:pt x="456" y="811"/>
                  </a:lnTo>
                  <a:lnTo>
                    <a:pt x="456" y="811"/>
                  </a:lnTo>
                  <a:lnTo>
                    <a:pt x="462" y="803"/>
                  </a:lnTo>
                  <a:lnTo>
                    <a:pt x="466" y="794"/>
                  </a:lnTo>
                  <a:lnTo>
                    <a:pt x="466" y="794"/>
                  </a:lnTo>
                  <a:close/>
                  <a:moveTo>
                    <a:pt x="462" y="788"/>
                  </a:moveTo>
                  <a:lnTo>
                    <a:pt x="463" y="788"/>
                  </a:lnTo>
                  <a:lnTo>
                    <a:pt x="463" y="788"/>
                  </a:lnTo>
                  <a:lnTo>
                    <a:pt x="463" y="788"/>
                  </a:lnTo>
                  <a:lnTo>
                    <a:pt x="463" y="788"/>
                  </a:lnTo>
                  <a:lnTo>
                    <a:pt x="462" y="788"/>
                  </a:lnTo>
                  <a:lnTo>
                    <a:pt x="462" y="788"/>
                  </a:lnTo>
                  <a:close/>
                  <a:moveTo>
                    <a:pt x="489" y="822"/>
                  </a:moveTo>
                  <a:lnTo>
                    <a:pt x="489" y="822"/>
                  </a:lnTo>
                  <a:lnTo>
                    <a:pt x="494" y="829"/>
                  </a:lnTo>
                  <a:lnTo>
                    <a:pt x="494" y="829"/>
                  </a:lnTo>
                  <a:lnTo>
                    <a:pt x="483" y="844"/>
                  </a:lnTo>
                  <a:lnTo>
                    <a:pt x="483" y="844"/>
                  </a:lnTo>
                  <a:lnTo>
                    <a:pt x="480" y="842"/>
                  </a:lnTo>
                  <a:lnTo>
                    <a:pt x="478" y="842"/>
                  </a:lnTo>
                  <a:lnTo>
                    <a:pt x="476" y="844"/>
                  </a:lnTo>
                  <a:lnTo>
                    <a:pt x="473" y="846"/>
                  </a:lnTo>
                  <a:lnTo>
                    <a:pt x="465" y="854"/>
                  </a:lnTo>
                  <a:lnTo>
                    <a:pt x="465" y="854"/>
                  </a:lnTo>
                  <a:lnTo>
                    <a:pt x="477" y="837"/>
                  </a:lnTo>
                  <a:lnTo>
                    <a:pt x="489" y="822"/>
                  </a:lnTo>
                  <a:lnTo>
                    <a:pt x="489" y="822"/>
                  </a:lnTo>
                  <a:close/>
                  <a:moveTo>
                    <a:pt x="450" y="863"/>
                  </a:moveTo>
                  <a:lnTo>
                    <a:pt x="450" y="863"/>
                  </a:lnTo>
                  <a:lnTo>
                    <a:pt x="448" y="858"/>
                  </a:lnTo>
                  <a:lnTo>
                    <a:pt x="448" y="858"/>
                  </a:lnTo>
                  <a:lnTo>
                    <a:pt x="456" y="852"/>
                  </a:lnTo>
                  <a:lnTo>
                    <a:pt x="456" y="852"/>
                  </a:lnTo>
                  <a:lnTo>
                    <a:pt x="450" y="863"/>
                  </a:lnTo>
                  <a:lnTo>
                    <a:pt x="450" y="863"/>
                  </a:lnTo>
                  <a:close/>
                  <a:moveTo>
                    <a:pt x="457" y="872"/>
                  </a:moveTo>
                  <a:lnTo>
                    <a:pt x="457" y="872"/>
                  </a:lnTo>
                  <a:lnTo>
                    <a:pt x="467" y="865"/>
                  </a:lnTo>
                  <a:lnTo>
                    <a:pt x="467" y="865"/>
                  </a:lnTo>
                  <a:lnTo>
                    <a:pt x="465" y="871"/>
                  </a:lnTo>
                  <a:lnTo>
                    <a:pt x="462" y="878"/>
                  </a:lnTo>
                  <a:lnTo>
                    <a:pt x="462" y="878"/>
                  </a:lnTo>
                  <a:lnTo>
                    <a:pt x="457" y="872"/>
                  </a:lnTo>
                  <a:lnTo>
                    <a:pt x="457" y="872"/>
                  </a:lnTo>
                  <a:close/>
                  <a:moveTo>
                    <a:pt x="472" y="892"/>
                  </a:moveTo>
                  <a:lnTo>
                    <a:pt x="472" y="892"/>
                  </a:lnTo>
                  <a:lnTo>
                    <a:pt x="467" y="886"/>
                  </a:lnTo>
                  <a:lnTo>
                    <a:pt x="467" y="886"/>
                  </a:lnTo>
                  <a:lnTo>
                    <a:pt x="468" y="884"/>
                  </a:lnTo>
                  <a:lnTo>
                    <a:pt x="468" y="884"/>
                  </a:lnTo>
                  <a:lnTo>
                    <a:pt x="477" y="880"/>
                  </a:lnTo>
                  <a:lnTo>
                    <a:pt x="477" y="880"/>
                  </a:lnTo>
                  <a:lnTo>
                    <a:pt x="474" y="886"/>
                  </a:lnTo>
                  <a:lnTo>
                    <a:pt x="472" y="892"/>
                  </a:lnTo>
                  <a:lnTo>
                    <a:pt x="472" y="892"/>
                  </a:lnTo>
                  <a:close/>
                  <a:moveTo>
                    <a:pt x="490" y="850"/>
                  </a:moveTo>
                  <a:lnTo>
                    <a:pt x="490" y="850"/>
                  </a:lnTo>
                  <a:lnTo>
                    <a:pt x="498" y="839"/>
                  </a:lnTo>
                  <a:lnTo>
                    <a:pt x="498" y="839"/>
                  </a:lnTo>
                  <a:lnTo>
                    <a:pt x="502" y="846"/>
                  </a:lnTo>
                  <a:lnTo>
                    <a:pt x="502" y="846"/>
                  </a:lnTo>
                  <a:lnTo>
                    <a:pt x="490" y="857"/>
                  </a:lnTo>
                  <a:lnTo>
                    <a:pt x="478" y="868"/>
                  </a:lnTo>
                  <a:lnTo>
                    <a:pt x="478" y="868"/>
                  </a:lnTo>
                  <a:lnTo>
                    <a:pt x="484" y="858"/>
                  </a:lnTo>
                  <a:lnTo>
                    <a:pt x="490" y="850"/>
                  </a:lnTo>
                  <a:lnTo>
                    <a:pt x="490" y="850"/>
                  </a:lnTo>
                  <a:close/>
                  <a:moveTo>
                    <a:pt x="563" y="983"/>
                  </a:moveTo>
                  <a:lnTo>
                    <a:pt x="563" y="983"/>
                  </a:lnTo>
                  <a:lnTo>
                    <a:pt x="551" y="992"/>
                  </a:lnTo>
                  <a:lnTo>
                    <a:pt x="538" y="998"/>
                  </a:lnTo>
                  <a:lnTo>
                    <a:pt x="538" y="998"/>
                  </a:lnTo>
                  <a:lnTo>
                    <a:pt x="545" y="988"/>
                  </a:lnTo>
                  <a:lnTo>
                    <a:pt x="555" y="980"/>
                  </a:lnTo>
                  <a:lnTo>
                    <a:pt x="573" y="964"/>
                  </a:lnTo>
                  <a:lnTo>
                    <a:pt x="573" y="964"/>
                  </a:lnTo>
                  <a:lnTo>
                    <a:pt x="583" y="970"/>
                  </a:lnTo>
                  <a:lnTo>
                    <a:pt x="583" y="970"/>
                  </a:lnTo>
                  <a:lnTo>
                    <a:pt x="574" y="976"/>
                  </a:lnTo>
                  <a:lnTo>
                    <a:pt x="563" y="983"/>
                  </a:lnTo>
                  <a:lnTo>
                    <a:pt x="563" y="983"/>
                  </a:lnTo>
                  <a:close/>
                  <a:moveTo>
                    <a:pt x="591" y="974"/>
                  </a:moveTo>
                  <a:lnTo>
                    <a:pt x="591" y="974"/>
                  </a:lnTo>
                  <a:lnTo>
                    <a:pt x="603" y="977"/>
                  </a:lnTo>
                  <a:lnTo>
                    <a:pt x="603" y="977"/>
                  </a:lnTo>
                  <a:lnTo>
                    <a:pt x="580" y="994"/>
                  </a:lnTo>
                  <a:lnTo>
                    <a:pt x="567" y="1001"/>
                  </a:lnTo>
                  <a:lnTo>
                    <a:pt x="555" y="1006"/>
                  </a:lnTo>
                  <a:lnTo>
                    <a:pt x="555" y="1006"/>
                  </a:lnTo>
                  <a:lnTo>
                    <a:pt x="569" y="992"/>
                  </a:lnTo>
                  <a:lnTo>
                    <a:pt x="569" y="992"/>
                  </a:lnTo>
                  <a:lnTo>
                    <a:pt x="581" y="983"/>
                  </a:lnTo>
                  <a:lnTo>
                    <a:pt x="587" y="978"/>
                  </a:lnTo>
                  <a:lnTo>
                    <a:pt x="590" y="976"/>
                  </a:lnTo>
                  <a:lnTo>
                    <a:pt x="591" y="974"/>
                  </a:lnTo>
                  <a:lnTo>
                    <a:pt x="591" y="974"/>
                  </a:lnTo>
                  <a:close/>
                  <a:moveTo>
                    <a:pt x="536" y="980"/>
                  </a:moveTo>
                  <a:lnTo>
                    <a:pt x="536" y="980"/>
                  </a:lnTo>
                  <a:lnTo>
                    <a:pt x="548" y="969"/>
                  </a:lnTo>
                  <a:lnTo>
                    <a:pt x="561" y="958"/>
                  </a:lnTo>
                  <a:lnTo>
                    <a:pt x="561" y="958"/>
                  </a:lnTo>
                  <a:lnTo>
                    <a:pt x="563" y="957"/>
                  </a:lnTo>
                  <a:lnTo>
                    <a:pt x="563" y="957"/>
                  </a:lnTo>
                  <a:lnTo>
                    <a:pt x="565" y="958"/>
                  </a:lnTo>
                  <a:lnTo>
                    <a:pt x="565" y="958"/>
                  </a:lnTo>
                  <a:lnTo>
                    <a:pt x="550" y="969"/>
                  </a:lnTo>
                  <a:lnTo>
                    <a:pt x="536" y="980"/>
                  </a:lnTo>
                  <a:lnTo>
                    <a:pt x="536" y="980"/>
                  </a:lnTo>
                  <a:close/>
                  <a:moveTo>
                    <a:pt x="521" y="970"/>
                  </a:moveTo>
                  <a:lnTo>
                    <a:pt x="521" y="970"/>
                  </a:lnTo>
                  <a:lnTo>
                    <a:pt x="527" y="963"/>
                  </a:lnTo>
                  <a:lnTo>
                    <a:pt x="533" y="954"/>
                  </a:lnTo>
                  <a:lnTo>
                    <a:pt x="548" y="940"/>
                  </a:lnTo>
                  <a:lnTo>
                    <a:pt x="548" y="940"/>
                  </a:lnTo>
                  <a:lnTo>
                    <a:pt x="556" y="949"/>
                  </a:lnTo>
                  <a:lnTo>
                    <a:pt x="556" y="949"/>
                  </a:lnTo>
                  <a:lnTo>
                    <a:pt x="539" y="960"/>
                  </a:lnTo>
                  <a:lnTo>
                    <a:pt x="521" y="970"/>
                  </a:lnTo>
                  <a:lnTo>
                    <a:pt x="521" y="970"/>
                  </a:lnTo>
                  <a:close/>
                  <a:moveTo>
                    <a:pt x="522" y="947"/>
                  </a:moveTo>
                  <a:lnTo>
                    <a:pt x="522" y="947"/>
                  </a:lnTo>
                  <a:lnTo>
                    <a:pt x="528" y="940"/>
                  </a:lnTo>
                  <a:lnTo>
                    <a:pt x="528" y="940"/>
                  </a:lnTo>
                  <a:lnTo>
                    <a:pt x="534" y="934"/>
                  </a:lnTo>
                  <a:lnTo>
                    <a:pt x="538" y="927"/>
                  </a:lnTo>
                  <a:lnTo>
                    <a:pt x="538" y="927"/>
                  </a:lnTo>
                  <a:lnTo>
                    <a:pt x="543" y="933"/>
                  </a:lnTo>
                  <a:lnTo>
                    <a:pt x="543" y="933"/>
                  </a:lnTo>
                  <a:lnTo>
                    <a:pt x="522" y="947"/>
                  </a:lnTo>
                  <a:lnTo>
                    <a:pt x="522" y="947"/>
                  </a:lnTo>
                  <a:close/>
                  <a:moveTo>
                    <a:pt x="515" y="934"/>
                  </a:moveTo>
                  <a:lnTo>
                    <a:pt x="515" y="934"/>
                  </a:lnTo>
                  <a:lnTo>
                    <a:pt x="524" y="923"/>
                  </a:lnTo>
                  <a:lnTo>
                    <a:pt x="531" y="913"/>
                  </a:lnTo>
                  <a:lnTo>
                    <a:pt x="531" y="913"/>
                  </a:lnTo>
                  <a:lnTo>
                    <a:pt x="534" y="919"/>
                  </a:lnTo>
                  <a:lnTo>
                    <a:pt x="534" y="919"/>
                  </a:lnTo>
                  <a:lnTo>
                    <a:pt x="532" y="919"/>
                  </a:lnTo>
                  <a:lnTo>
                    <a:pt x="530" y="922"/>
                  </a:lnTo>
                  <a:lnTo>
                    <a:pt x="524" y="925"/>
                  </a:lnTo>
                  <a:lnTo>
                    <a:pt x="515" y="934"/>
                  </a:lnTo>
                  <a:lnTo>
                    <a:pt x="515" y="934"/>
                  </a:lnTo>
                  <a:close/>
                  <a:moveTo>
                    <a:pt x="513" y="911"/>
                  </a:moveTo>
                  <a:lnTo>
                    <a:pt x="513" y="911"/>
                  </a:lnTo>
                  <a:lnTo>
                    <a:pt x="524" y="898"/>
                  </a:lnTo>
                  <a:lnTo>
                    <a:pt x="524" y="898"/>
                  </a:lnTo>
                  <a:lnTo>
                    <a:pt x="525" y="901"/>
                  </a:lnTo>
                  <a:lnTo>
                    <a:pt x="525" y="901"/>
                  </a:lnTo>
                  <a:lnTo>
                    <a:pt x="513" y="911"/>
                  </a:lnTo>
                  <a:lnTo>
                    <a:pt x="513" y="911"/>
                  </a:lnTo>
                  <a:close/>
                  <a:moveTo>
                    <a:pt x="495" y="910"/>
                  </a:moveTo>
                  <a:lnTo>
                    <a:pt x="495" y="910"/>
                  </a:lnTo>
                  <a:lnTo>
                    <a:pt x="501" y="898"/>
                  </a:lnTo>
                  <a:lnTo>
                    <a:pt x="509" y="884"/>
                  </a:lnTo>
                  <a:lnTo>
                    <a:pt x="509" y="884"/>
                  </a:lnTo>
                  <a:lnTo>
                    <a:pt x="514" y="877"/>
                  </a:lnTo>
                  <a:lnTo>
                    <a:pt x="514" y="877"/>
                  </a:lnTo>
                  <a:lnTo>
                    <a:pt x="519" y="888"/>
                  </a:lnTo>
                  <a:lnTo>
                    <a:pt x="519" y="888"/>
                  </a:lnTo>
                  <a:lnTo>
                    <a:pt x="507" y="899"/>
                  </a:lnTo>
                  <a:lnTo>
                    <a:pt x="501" y="905"/>
                  </a:lnTo>
                  <a:lnTo>
                    <a:pt x="495" y="910"/>
                  </a:lnTo>
                  <a:lnTo>
                    <a:pt x="495" y="910"/>
                  </a:lnTo>
                  <a:close/>
                  <a:moveTo>
                    <a:pt x="483" y="890"/>
                  </a:moveTo>
                  <a:lnTo>
                    <a:pt x="483" y="890"/>
                  </a:lnTo>
                  <a:lnTo>
                    <a:pt x="488" y="881"/>
                  </a:lnTo>
                  <a:lnTo>
                    <a:pt x="494" y="872"/>
                  </a:lnTo>
                  <a:lnTo>
                    <a:pt x="506" y="857"/>
                  </a:lnTo>
                  <a:lnTo>
                    <a:pt x="506" y="857"/>
                  </a:lnTo>
                  <a:lnTo>
                    <a:pt x="509" y="864"/>
                  </a:lnTo>
                  <a:lnTo>
                    <a:pt x="509" y="864"/>
                  </a:lnTo>
                  <a:lnTo>
                    <a:pt x="496" y="877"/>
                  </a:lnTo>
                  <a:lnTo>
                    <a:pt x="490" y="884"/>
                  </a:lnTo>
                  <a:lnTo>
                    <a:pt x="483" y="890"/>
                  </a:lnTo>
                  <a:lnTo>
                    <a:pt x="483" y="890"/>
                  </a:lnTo>
                  <a:close/>
                  <a:moveTo>
                    <a:pt x="484" y="911"/>
                  </a:moveTo>
                  <a:lnTo>
                    <a:pt x="484" y="911"/>
                  </a:lnTo>
                  <a:lnTo>
                    <a:pt x="479" y="904"/>
                  </a:lnTo>
                  <a:lnTo>
                    <a:pt x="479" y="904"/>
                  </a:lnTo>
                  <a:lnTo>
                    <a:pt x="491" y="895"/>
                  </a:lnTo>
                  <a:lnTo>
                    <a:pt x="491" y="895"/>
                  </a:lnTo>
                  <a:lnTo>
                    <a:pt x="484" y="911"/>
                  </a:lnTo>
                  <a:lnTo>
                    <a:pt x="484" y="911"/>
                  </a:lnTo>
                  <a:close/>
                  <a:moveTo>
                    <a:pt x="490" y="927"/>
                  </a:moveTo>
                  <a:lnTo>
                    <a:pt x="490" y="927"/>
                  </a:lnTo>
                  <a:lnTo>
                    <a:pt x="489" y="924"/>
                  </a:lnTo>
                  <a:lnTo>
                    <a:pt x="489" y="924"/>
                  </a:lnTo>
                  <a:lnTo>
                    <a:pt x="492" y="922"/>
                  </a:lnTo>
                  <a:lnTo>
                    <a:pt x="492" y="922"/>
                  </a:lnTo>
                  <a:lnTo>
                    <a:pt x="490" y="927"/>
                  </a:lnTo>
                  <a:lnTo>
                    <a:pt x="490" y="927"/>
                  </a:lnTo>
                  <a:close/>
                  <a:moveTo>
                    <a:pt x="494" y="936"/>
                  </a:moveTo>
                  <a:lnTo>
                    <a:pt x="494" y="936"/>
                  </a:lnTo>
                  <a:lnTo>
                    <a:pt x="502" y="931"/>
                  </a:lnTo>
                  <a:lnTo>
                    <a:pt x="510" y="925"/>
                  </a:lnTo>
                  <a:lnTo>
                    <a:pt x="510" y="925"/>
                  </a:lnTo>
                  <a:lnTo>
                    <a:pt x="496" y="943"/>
                  </a:lnTo>
                  <a:lnTo>
                    <a:pt x="496" y="943"/>
                  </a:lnTo>
                  <a:lnTo>
                    <a:pt x="494" y="936"/>
                  </a:lnTo>
                  <a:lnTo>
                    <a:pt x="494" y="936"/>
                  </a:lnTo>
                  <a:close/>
                  <a:moveTo>
                    <a:pt x="500" y="958"/>
                  </a:moveTo>
                  <a:lnTo>
                    <a:pt x="500" y="958"/>
                  </a:lnTo>
                  <a:lnTo>
                    <a:pt x="506" y="954"/>
                  </a:lnTo>
                  <a:lnTo>
                    <a:pt x="506" y="954"/>
                  </a:lnTo>
                  <a:lnTo>
                    <a:pt x="501" y="960"/>
                  </a:lnTo>
                  <a:lnTo>
                    <a:pt x="501" y="960"/>
                  </a:lnTo>
                  <a:lnTo>
                    <a:pt x="500" y="958"/>
                  </a:lnTo>
                  <a:lnTo>
                    <a:pt x="500" y="958"/>
                  </a:lnTo>
                  <a:close/>
                  <a:moveTo>
                    <a:pt x="504" y="969"/>
                  </a:moveTo>
                  <a:lnTo>
                    <a:pt x="504" y="969"/>
                  </a:lnTo>
                  <a:lnTo>
                    <a:pt x="509" y="968"/>
                  </a:lnTo>
                  <a:lnTo>
                    <a:pt x="514" y="964"/>
                  </a:lnTo>
                  <a:lnTo>
                    <a:pt x="514" y="964"/>
                  </a:lnTo>
                  <a:lnTo>
                    <a:pt x="510" y="971"/>
                  </a:lnTo>
                  <a:lnTo>
                    <a:pt x="507" y="977"/>
                  </a:lnTo>
                  <a:lnTo>
                    <a:pt x="507" y="977"/>
                  </a:lnTo>
                  <a:lnTo>
                    <a:pt x="504" y="969"/>
                  </a:lnTo>
                  <a:lnTo>
                    <a:pt x="504" y="969"/>
                  </a:lnTo>
                  <a:close/>
                  <a:moveTo>
                    <a:pt x="514" y="990"/>
                  </a:moveTo>
                  <a:lnTo>
                    <a:pt x="514" y="990"/>
                  </a:lnTo>
                  <a:lnTo>
                    <a:pt x="510" y="986"/>
                  </a:lnTo>
                  <a:lnTo>
                    <a:pt x="510" y="986"/>
                  </a:lnTo>
                  <a:lnTo>
                    <a:pt x="516" y="983"/>
                  </a:lnTo>
                  <a:lnTo>
                    <a:pt x="521" y="981"/>
                  </a:lnTo>
                  <a:lnTo>
                    <a:pt x="521" y="981"/>
                  </a:lnTo>
                  <a:lnTo>
                    <a:pt x="514" y="990"/>
                  </a:lnTo>
                  <a:lnTo>
                    <a:pt x="514" y="990"/>
                  </a:lnTo>
                  <a:close/>
                  <a:moveTo>
                    <a:pt x="524" y="1004"/>
                  </a:moveTo>
                  <a:lnTo>
                    <a:pt x="524" y="1004"/>
                  </a:lnTo>
                  <a:lnTo>
                    <a:pt x="519" y="999"/>
                  </a:lnTo>
                  <a:lnTo>
                    <a:pt x="519" y="999"/>
                  </a:lnTo>
                  <a:lnTo>
                    <a:pt x="528" y="994"/>
                  </a:lnTo>
                  <a:lnTo>
                    <a:pt x="528" y="994"/>
                  </a:lnTo>
                  <a:lnTo>
                    <a:pt x="524" y="1004"/>
                  </a:lnTo>
                  <a:lnTo>
                    <a:pt x="524" y="1004"/>
                  </a:lnTo>
                  <a:close/>
                  <a:moveTo>
                    <a:pt x="538" y="1012"/>
                  </a:moveTo>
                  <a:lnTo>
                    <a:pt x="538" y="1012"/>
                  </a:lnTo>
                  <a:lnTo>
                    <a:pt x="533" y="1010"/>
                  </a:lnTo>
                  <a:lnTo>
                    <a:pt x="533" y="1010"/>
                  </a:lnTo>
                  <a:lnTo>
                    <a:pt x="542" y="1007"/>
                  </a:lnTo>
                  <a:lnTo>
                    <a:pt x="542" y="1007"/>
                  </a:lnTo>
                  <a:lnTo>
                    <a:pt x="539" y="1010"/>
                  </a:lnTo>
                  <a:lnTo>
                    <a:pt x="538" y="1012"/>
                  </a:lnTo>
                  <a:lnTo>
                    <a:pt x="538" y="1012"/>
                  </a:lnTo>
                  <a:close/>
                  <a:moveTo>
                    <a:pt x="561" y="1019"/>
                  </a:moveTo>
                  <a:lnTo>
                    <a:pt x="561" y="1019"/>
                  </a:lnTo>
                  <a:lnTo>
                    <a:pt x="551" y="1017"/>
                  </a:lnTo>
                  <a:lnTo>
                    <a:pt x="551" y="1017"/>
                  </a:lnTo>
                  <a:lnTo>
                    <a:pt x="559" y="1015"/>
                  </a:lnTo>
                  <a:lnTo>
                    <a:pt x="567" y="1012"/>
                  </a:lnTo>
                  <a:lnTo>
                    <a:pt x="567" y="1012"/>
                  </a:lnTo>
                  <a:lnTo>
                    <a:pt x="561" y="1019"/>
                  </a:lnTo>
                  <a:lnTo>
                    <a:pt x="561" y="1019"/>
                  </a:lnTo>
                  <a:close/>
                  <a:moveTo>
                    <a:pt x="593" y="1022"/>
                  </a:moveTo>
                  <a:lnTo>
                    <a:pt x="593" y="1022"/>
                  </a:lnTo>
                  <a:lnTo>
                    <a:pt x="579" y="1021"/>
                  </a:lnTo>
                  <a:lnTo>
                    <a:pt x="579" y="1021"/>
                  </a:lnTo>
                  <a:lnTo>
                    <a:pt x="596" y="1011"/>
                  </a:lnTo>
                  <a:lnTo>
                    <a:pt x="596" y="1011"/>
                  </a:lnTo>
                  <a:lnTo>
                    <a:pt x="593" y="1016"/>
                  </a:lnTo>
                  <a:lnTo>
                    <a:pt x="593" y="1022"/>
                  </a:lnTo>
                  <a:lnTo>
                    <a:pt x="593" y="1022"/>
                  </a:lnTo>
                  <a:close/>
                  <a:moveTo>
                    <a:pt x="584" y="1007"/>
                  </a:moveTo>
                  <a:lnTo>
                    <a:pt x="584" y="1007"/>
                  </a:lnTo>
                  <a:lnTo>
                    <a:pt x="593" y="998"/>
                  </a:lnTo>
                  <a:lnTo>
                    <a:pt x="604" y="988"/>
                  </a:lnTo>
                  <a:lnTo>
                    <a:pt x="604" y="988"/>
                  </a:lnTo>
                  <a:lnTo>
                    <a:pt x="615" y="981"/>
                  </a:lnTo>
                  <a:lnTo>
                    <a:pt x="615" y="981"/>
                  </a:lnTo>
                  <a:lnTo>
                    <a:pt x="620" y="982"/>
                  </a:lnTo>
                  <a:lnTo>
                    <a:pt x="620" y="982"/>
                  </a:lnTo>
                  <a:lnTo>
                    <a:pt x="602" y="995"/>
                  </a:lnTo>
                  <a:lnTo>
                    <a:pt x="584" y="1007"/>
                  </a:lnTo>
                  <a:lnTo>
                    <a:pt x="584" y="1007"/>
                  </a:lnTo>
                  <a:close/>
                  <a:moveTo>
                    <a:pt x="609" y="1022"/>
                  </a:moveTo>
                  <a:lnTo>
                    <a:pt x="609" y="1022"/>
                  </a:lnTo>
                  <a:lnTo>
                    <a:pt x="613" y="1019"/>
                  </a:lnTo>
                  <a:lnTo>
                    <a:pt x="613" y="1019"/>
                  </a:lnTo>
                  <a:lnTo>
                    <a:pt x="613" y="1022"/>
                  </a:lnTo>
                  <a:lnTo>
                    <a:pt x="613" y="1022"/>
                  </a:lnTo>
                  <a:lnTo>
                    <a:pt x="609" y="1022"/>
                  </a:lnTo>
                  <a:lnTo>
                    <a:pt x="609" y="1022"/>
                  </a:lnTo>
                  <a:close/>
                  <a:moveTo>
                    <a:pt x="607" y="1012"/>
                  </a:moveTo>
                  <a:lnTo>
                    <a:pt x="607" y="1012"/>
                  </a:lnTo>
                  <a:lnTo>
                    <a:pt x="612" y="1006"/>
                  </a:lnTo>
                  <a:lnTo>
                    <a:pt x="616" y="1000"/>
                  </a:lnTo>
                  <a:lnTo>
                    <a:pt x="628" y="988"/>
                  </a:lnTo>
                  <a:lnTo>
                    <a:pt x="628" y="988"/>
                  </a:lnTo>
                  <a:lnTo>
                    <a:pt x="633" y="984"/>
                  </a:lnTo>
                  <a:lnTo>
                    <a:pt x="633" y="984"/>
                  </a:lnTo>
                  <a:lnTo>
                    <a:pt x="646" y="986"/>
                  </a:lnTo>
                  <a:lnTo>
                    <a:pt x="646" y="986"/>
                  </a:lnTo>
                  <a:lnTo>
                    <a:pt x="633" y="995"/>
                  </a:lnTo>
                  <a:lnTo>
                    <a:pt x="633" y="995"/>
                  </a:lnTo>
                  <a:lnTo>
                    <a:pt x="620" y="1005"/>
                  </a:lnTo>
                  <a:lnTo>
                    <a:pt x="613" y="1009"/>
                  </a:lnTo>
                  <a:lnTo>
                    <a:pt x="607" y="1012"/>
                  </a:lnTo>
                  <a:lnTo>
                    <a:pt x="607" y="1012"/>
                  </a:lnTo>
                  <a:close/>
                  <a:moveTo>
                    <a:pt x="638" y="1019"/>
                  </a:moveTo>
                  <a:lnTo>
                    <a:pt x="638" y="1019"/>
                  </a:lnTo>
                  <a:lnTo>
                    <a:pt x="631" y="1021"/>
                  </a:lnTo>
                  <a:lnTo>
                    <a:pt x="631" y="1021"/>
                  </a:lnTo>
                  <a:lnTo>
                    <a:pt x="639" y="1016"/>
                  </a:lnTo>
                  <a:lnTo>
                    <a:pt x="639" y="1016"/>
                  </a:lnTo>
                  <a:lnTo>
                    <a:pt x="638" y="1019"/>
                  </a:lnTo>
                  <a:lnTo>
                    <a:pt x="638" y="1019"/>
                  </a:lnTo>
                  <a:close/>
                  <a:moveTo>
                    <a:pt x="634" y="1007"/>
                  </a:moveTo>
                  <a:lnTo>
                    <a:pt x="634" y="1007"/>
                  </a:lnTo>
                  <a:lnTo>
                    <a:pt x="639" y="1004"/>
                  </a:lnTo>
                  <a:lnTo>
                    <a:pt x="639" y="1004"/>
                  </a:lnTo>
                  <a:lnTo>
                    <a:pt x="652" y="993"/>
                  </a:lnTo>
                  <a:lnTo>
                    <a:pt x="652" y="993"/>
                  </a:lnTo>
                  <a:lnTo>
                    <a:pt x="648" y="999"/>
                  </a:lnTo>
                  <a:lnTo>
                    <a:pt x="648" y="999"/>
                  </a:lnTo>
                  <a:lnTo>
                    <a:pt x="634" y="1007"/>
                  </a:lnTo>
                  <a:lnTo>
                    <a:pt x="634" y="1007"/>
                  </a:lnTo>
                  <a:close/>
                  <a:moveTo>
                    <a:pt x="666" y="1017"/>
                  </a:moveTo>
                  <a:lnTo>
                    <a:pt x="666" y="1017"/>
                  </a:lnTo>
                  <a:lnTo>
                    <a:pt x="671" y="1013"/>
                  </a:lnTo>
                  <a:lnTo>
                    <a:pt x="671" y="1013"/>
                  </a:lnTo>
                  <a:lnTo>
                    <a:pt x="672" y="1016"/>
                  </a:lnTo>
                  <a:lnTo>
                    <a:pt x="672" y="1016"/>
                  </a:lnTo>
                  <a:lnTo>
                    <a:pt x="666" y="1017"/>
                  </a:lnTo>
                  <a:lnTo>
                    <a:pt x="666" y="1017"/>
                  </a:lnTo>
                  <a:close/>
                  <a:moveTo>
                    <a:pt x="650" y="1012"/>
                  </a:moveTo>
                  <a:lnTo>
                    <a:pt x="650" y="1012"/>
                  </a:lnTo>
                  <a:lnTo>
                    <a:pt x="654" y="1006"/>
                  </a:lnTo>
                  <a:lnTo>
                    <a:pt x="654" y="1006"/>
                  </a:lnTo>
                  <a:lnTo>
                    <a:pt x="666" y="996"/>
                  </a:lnTo>
                  <a:lnTo>
                    <a:pt x="678" y="987"/>
                  </a:lnTo>
                  <a:lnTo>
                    <a:pt x="678" y="987"/>
                  </a:lnTo>
                  <a:lnTo>
                    <a:pt x="693" y="987"/>
                  </a:lnTo>
                  <a:lnTo>
                    <a:pt x="693" y="987"/>
                  </a:lnTo>
                  <a:lnTo>
                    <a:pt x="686" y="993"/>
                  </a:lnTo>
                  <a:lnTo>
                    <a:pt x="686" y="993"/>
                  </a:lnTo>
                  <a:lnTo>
                    <a:pt x="669" y="1004"/>
                  </a:lnTo>
                  <a:lnTo>
                    <a:pt x="660" y="1009"/>
                  </a:lnTo>
                  <a:lnTo>
                    <a:pt x="650" y="1012"/>
                  </a:lnTo>
                  <a:lnTo>
                    <a:pt x="650" y="1012"/>
                  </a:lnTo>
                  <a:close/>
                  <a:moveTo>
                    <a:pt x="693" y="1000"/>
                  </a:moveTo>
                  <a:lnTo>
                    <a:pt x="693" y="1000"/>
                  </a:lnTo>
                  <a:lnTo>
                    <a:pt x="709" y="987"/>
                  </a:lnTo>
                  <a:lnTo>
                    <a:pt x="709" y="987"/>
                  </a:lnTo>
                  <a:lnTo>
                    <a:pt x="727" y="986"/>
                  </a:lnTo>
                  <a:lnTo>
                    <a:pt x="727" y="986"/>
                  </a:lnTo>
                  <a:lnTo>
                    <a:pt x="708" y="996"/>
                  </a:lnTo>
                  <a:lnTo>
                    <a:pt x="687" y="1005"/>
                  </a:lnTo>
                  <a:lnTo>
                    <a:pt x="687" y="1005"/>
                  </a:lnTo>
                  <a:lnTo>
                    <a:pt x="693" y="1000"/>
                  </a:lnTo>
                  <a:lnTo>
                    <a:pt x="693" y="1000"/>
                  </a:lnTo>
                  <a:close/>
                  <a:moveTo>
                    <a:pt x="701" y="1013"/>
                  </a:moveTo>
                  <a:lnTo>
                    <a:pt x="701" y="1013"/>
                  </a:lnTo>
                  <a:lnTo>
                    <a:pt x="690" y="1015"/>
                  </a:lnTo>
                  <a:lnTo>
                    <a:pt x="690" y="1015"/>
                  </a:lnTo>
                  <a:lnTo>
                    <a:pt x="703" y="1010"/>
                  </a:lnTo>
                  <a:lnTo>
                    <a:pt x="703" y="1010"/>
                  </a:lnTo>
                  <a:lnTo>
                    <a:pt x="701" y="1013"/>
                  </a:lnTo>
                  <a:lnTo>
                    <a:pt x="701" y="1013"/>
                  </a:lnTo>
                  <a:close/>
                  <a:moveTo>
                    <a:pt x="737" y="992"/>
                  </a:moveTo>
                  <a:lnTo>
                    <a:pt x="737" y="992"/>
                  </a:lnTo>
                  <a:lnTo>
                    <a:pt x="746" y="986"/>
                  </a:lnTo>
                  <a:lnTo>
                    <a:pt x="746" y="986"/>
                  </a:lnTo>
                  <a:lnTo>
                    <a:pt x="767" y="984"/>
                  </a:lnTo>
                  <a:lnTo>
                    <a:pt x="767" y="984"/>
                  </a:lnTo>
                  <a:lnTo>
                    <a:pt x="764" y="987"/>
                  </a:lnTo>
                  <a:lnTo>
                    <a:pt x="764" y="987"/>
                  </a:lnTo>
                  <a:lnTo>
                    <a:pt x="751" y="994"/>
                  </a:lnTo>
                  <a:lnTo>
                    <a:pt x="739" y="1000"/>
                  </a:lnTo>
                  <a:lnTo>
                    <a:pt x="727" y="1005"/>
                  </a:lnTo>
                  <a:lnTo>
                    <a:pt x="715" y="1010"/>
                  </a:lnTo>
                  <a:lnTo>
                    <a:pt x="715" y="1010"/>
                  </a:lnTo>
                  <a:lnTo>
                    <a:pt x="726" y="1000"/>
                  </a:lnTo>
                  <a:lnTo>
                    <a:pt x="737" y="992"/>
                  </a:lnTo>
                  <a:lnTo>
                    <a:pt x="737" y="992"/>
                  </a:lnTo>
                  <a:close/>
                  <a:moveTo>
                    <a:pt x="752" y="1009"/>
                  </a:moveTo>
                  <a:lnTo>
                    <a:pt x="752" y="1009"/>
                  </a:lnTo>
                  <a:lnTo>
                    <a:pt x="761" y="1001"/>
                  </a:lnTo>
                  <a:lnTo>
                    <a:pt x="769" y="994"/>
                  </a:lnTo>
                  <a:lnTo>
                    <a:pt x="769" y="994"/>
                  </a:lnTo>
                  <a:lnTo>
                    <a:pt x="785" y="983"/>
                  </a:lnTo>
                  <a:lnTo>
                    <a:pt x="785" y="983"/>
                  </a:lnTo>
                  <a:lnTo>
                    <a:pt x="795" y="983"/>
                  </a:lnTo>
                  <a:lnTo>
                    <a:pt x="795" y="983"/>
                  </a:lnTo>
                  <a:lnTo>
                    <a:pt x="786" y="990"/>
                  </a:lnTo>
                  <a:lnTo>
                    <a:pt x="778" y="999"/>
                  </a:lnTo>
                  <a:lnTo>
                    <a:pt x="778" y="999"/>
                  </a:lnTo>
                  <a:lnTo>
                    <a:pt x="766" y="1005"/>
                  </a:lnTo>
                  <a:lnTo>
                    <a:pt x="752" y="1009"/>
                  </a:lnTo>
                  <a:lnTo>
                    <a:pt x="752" y="1009"/>
                  </a:lnTo>
                  <a:close/>
                  <a:moveTo>
                    <a:pt x="793" y="1012"/>
                  </a:moveTo>
                  <a:lnTo>
                    <a:pt x="793" y="1012"/>
                  </a:lnTo>
                  <a:lnTo>
                    <a:pt x="784" y="1012"/>
                  </a:lnTo>
                  <a:lnTo>
                    <a:pt x="784" y="1012"/>
                  </a:lnTo>
                  <a:lnTo>
                    <a:pt x="798" y="1006"/>
                  </a:lnTo>
                  <a:lnTo>
                    <a:pt x="798" y="1006"/>
                  </a:lnTo>
                  <a:lnTo>
                    <a:pt x="793" y="1012"/>
                  </a:lnTo>
                  <a:lnTo>
                    <a:pt x="793" y="1012"/>
                  </a:lnTo>
                  <a:close/>
                  <a:moveTo>
                    <a:pt x="807" y="1011"/>
                  </a:moveTo>
                  <a:lnTo>
                    <a:pt x="807" y="1011"/>
                  </a:lnTo>
                  <a:lnTo>
                    <a:pt x="813" y="1005"/>
                  </a:lnTo>
                  <a:lnTo>
                    <a:pt x="819" y="999"/>
                  </a:lnTo>
                  <a:lnTo>
                    <a:pt x="833" y="988"/>
                  </a:lnTo>
                  <a:lnTo>
                    <a:pt x="833" y="988"/>
                  </a:lnTo>
                  <a:lnTo>
                    <a:pt x="837" y="984"/>
                  </a:lnTo>
                  <a:lnTo>
                    <a:pt x="837" y="984"/>
                  </a:lnTo>
                  <a:lnTo>
                    <a:pt x="857" y="987"/>
                  </a:lnTo>
                  <a:lnTo>
                    <a:pt x="857" y="987"/>
                  </a:lnTo>
                  <a:lnTo>
                    <a:pt x="841" y="996"/>
                  </a:lnTo>
                  <a:lnTo>
                    <a:pt x="841" y="996"/>
                  </a:lnTo>
                  <a:lnTo>
                    <a:pt x="825" y="1005"/>
                  </a:lnTo>
                  <a:lnTo>
                    <a:pt x="816" y="1009"/>
                  </a:lnTo>
                  <a:lnTo>
                    <a:pt x="807" y="1011"/>
                  </a:lnTo>
                  <a:lnTo>
                    <a:pt x="807" y="1011"/>
                  </a:lnTo>
                  <a:close/>
                  <a:moveTo>
                    <a:pt x="803" y="993"/>
                  </a:moveTo>
                  <a:lnTo>
                    <a:pt x="803" y="993"/>
                  </a:lnTo>
                  <a:lnTo>
                    <a:pt x="813" y="983"/>
                  </a:lnTo>
                  <a:lnTo>
                    <a:pt x="813" y="983"/>
                  </a:lnTo>
                  <a:lnTo>
                    <a:pt x="819" y="984"/>
                  </a:lnTo>
                  <a:lnTo>
                    <a:pt x="819" y="984"/>
                  </a:lnTo>
                  <a:lnTo>
                    <a:pt x="803" y="993"/>
                  </a:lnTo>
                  <a:lnTo>
                    <a:pt x="803" y="993"/>
                  </a:lnTo>
                  <a:close/>
                  <a:moveTo>
                    <a:pt x="846" y="1005"/>
                  </a:moveTo>
                  <a:lnTo>
                    <a:pt x="846" y="1005"/>
                  </a:lnTo>
                  <a:lnTo>
                    <a:pt x="861" y="998"/>
                  </a:lnTo>
                  <a:lnTo>
                    <a:pt x="868" y="993"/>
                  </a:lnTo>
                  <a:lnTo>
                    <a:pt x="873" y="987"/>
                  </a:lnTo>
                  <a:lnTo>
                    <a:pt x="873" y="987"/>
                  </a:lnTo>
                  <a:lnTo>
                    <a:pt x="886" y="988"/>
                  </a:lnTo>
                  <a:lnTo>
                    <a:pt x="886" y="988"/>
                  </a:lnTo>
                  <a:lnTo>
                    <a:pt x="885" y="988"/>
                  </a:lnTo>
                  <a:lnTo>
                    <a:pt x="885" y="988"/>
                  </a:lnTo>
                  <a:lnTo>
                    <a:pt x="875" y="995"/>
                  </a:lnTo>
                  <a:lnTo>
                    <a:pt x="863" y="1001"/>
                  </a:lnTo>
                  <a:lnTo>
                    <a:pt x="851" y="1007"/>
                  </a:lnTo>
                  <a:lnTo>
                    <a:pt x="839" y="1011"/>
                  </a:lnTo>
                  <a:lnTo>
                    <a:pt x="839" y="1011"/>
                  </a:lnTo>
                  <a:lnTo>
                    <a:pt x="846" y="1005"/>
                  </a:lnTo>
                  <a:lnTo>
                    <a:pt x="846" y="1005"/>
                  </a:lnTo>
                  <a:close/>
                  <a:moveTo>
                    <a:pt x="862" y="1017"/>
                  </a:moveTo>
                  <a:lnTo>
                    <a:pt x="862" y="1017"/>
                  </a:lnTo>
                  <a:lnTo>
                    <a:pt x="853" y="1017"/>
                  </a:lnTo>
                  <a:lnTo>
                    <a:pt x="853" y="1017"/>
                  </a:lnTo>
                  <a:lnTo>
                    <a:pt x="863" y="1012"/>
                  </a:lnTo>
                  <a:lnTo>
                    <a:pt x="863" y="1012"/>
                  </a:lnTo>
                  <a:lnTo>
                    <a:pt x="862" y="1017"/>
                  </a:lnTo>
                  <a:lnTo>
                    <a:pt x="862" y="1017"/>
                  </a:lnTo>
                  <a:close/>
                  <a:moveTo>
                    <a:pt x="874" y="1013"/>
                  </a:moveTo>
                  <a:lnTo>
                    <a:pt x="874" y="1013"/>
                  </a:lnTo>
                  <a:lnTo>
                    <a:pt x="878" y="1010"/>
                  </a:lnTo>
                  <a:lnTo>
                    <a:pt x="881" y="1005"/>
                  </a:lnTo>
                  <a:lnTo>
                    <a:pt x="891" y="996"/>
                  </a:lnTo>
                  <a:lnTo>
                    <a:pt x="891" y="996"/>
                  </a:lnTo>
                  <a:lnTo>
                    <a:pt x="896" y="993"/>
                  </a:lnTo>
                  <a:lnTo>
                    <a:pt x="900" y="989"/>
                  </a:lnTo>
                  <a:lnTo>
                    <a:pt x="900" y="989"/>
                  </a:lnTo>
                  <a:lnTo>
                    <a:pt x="917" y="990"/>
                  </a:lnTo>
                  <a:lnTo>
                    <a:pt x="917" y="990"/>
                  </a:lnTo>
                  <a:lnTo>
                    <a:pt x="896" y="1002"/>
                  </a:lnTo>
                  <a:lnTo>
                    <a:pt x="874" y="1013"/>
                  </a:lnTo>
                  <a:lnTo>
                    <a:pt x="874" y="1013"/>
                  </a:lnTo>
                  <a:close/>
                  <a:moveTo>
                    <a:pt x="912" y="1007"/>
                  </a:moveTo>
                  <a:lnTo>
                    <a:pt x="912" y="1007"/>
                  </a:lnTo>
                  <a:lnTo>
                    <a:pt x="922" y="1000"/>
                  </a:lnTo>
                  <a:lnTo>
                    <a:pt x="927" y="996"/>
                  </a:lnTo>
                  <a:lnTo>
                    <a:pt x="928" y="994"/>
                  </a:lnTo>
                  <a:lnTo>
                    <a:pt x="928" y="992"/>
                  </a:lnTo>
                  <a:lnTo>
                    <a:pt x="928" y="992"/>
                  </a:lnTo>
                  <a:lnTo>
                    <a:pt x="944" y="993"/>
                  </a:lnTo>
                  <a:lnTo>
                    <a:pt x="944" y="993"/>
                  </a:lnTo>
                  <a:lnTo>
                    <a:pt x="903" y="1013"/>
                  </a:lnTo>
                  <a:lnTo>
                    <a:pt x="903" y="1013"/>
                  </a:lnTo>
                  <a:lnTo>
                    <a:pt x="912" y="1007"/>
                  </a:lnTo>
                  <a:lnTo>
                    <a:pt x="912" y="1007"/>
                  </a:lnTo>
                  <a:close/>
                  <a:moveTo>
                    <a:pt x="963" y="994"/>
                  </a:moveTo>
                  <a:lnTo>
                    <a:pt x="963" y="994"/>
                  </a:lnTo>
                  <a:lnTo>
                    <a:pt x="971" y="995"/>
                  </a:lnTo>
                  <a:lnTo>
                    <a:pt x="971" y="995"/>
                  </a:lnTo>
                  <a:lnTo>
                    <a:pt x="967" y="999"/>
                  </a:lnTo>
                  <a:lnTo>
                    <a:pt x="967" y="999"/>
                  </a:lnTo>
                  <a:lnTo>
                    <a:pt x="950" y="1006"/>
                  </a:lnTo>
                  <a:lnTo>
                    <a:pt x="933" y="1012"/>
                  </a:lnTo>
                  <a:lnTo>
                    <a:pt x="933" y="1012"/>
                  </a:lnTo>
                  <a:lnTo>
                    <a:pt x="940" y="1007"/>
                  </a:lnTo>
                  <a:lnTo>
                    <a:pt x="947" y="1004"/>
                  </a:lnTo>
                  <a:lnTo>
                    <a:pt x="956" y="999"/>
                  </a:lnTo>
                  <a:lnTo>
                    <a:pt x="963" y="994"/>
                  </a:lnTo>
                  <a:lnTo>
                    <a:pt x="963" y="994"/>
                  </a:lnTo>
                  <a:close/>
                  <a:moveTo>
                    <a:pt x="908" y="1022"/>
                  </a:moveTo>
                  <a:lnTo>
                    <a:pt x="908" y="1022"/>
                  </a:lnTo>
                  <a:lnTo>
                    <a:pt x="911" y="1019"/>
                  </a:lnTo>
                  <a:lnTo>
                    <a:pt x="911" y="1019"/>
                  </a:lnTo>
                  <a:lnTo>
                    <a:pt x="912" y="1022"/>
                  </a:lnTo>
                  <a:lnTo>
                    <a:pt x="912" y="1022"/>
                  </a:lnTo>
                  <a:lnTo>
                    <a:pt x="908" y="1022"/>
                  </a:lnTo>
                  <a:lnTo>
                    <a:pt x="908" y="1022"/>
                  </a:lnTo>
                  <a:close/>
                  <a:moveTo>
                    <a:pt x="939" y="1025"/>
                  </a:moveTo>
                  <a:lnTo>
                    <a:pt x="939" y="1025"/>
                  </a:lnTo>
                  <a:lnTo>
                    <a:pt x="926" y="1024"/>
                  </a:lnTo>
                  <a:lnTo>
                    <a:pt x="926" y="1024"/>
                  </a:lnTo>
                  <a:lnTo>
                    <a:pt x="935" y="1022"/>
                  </a:lnTo>
                  <a:lnTo>
                    <a:pt x="945" y="1018"/>
                  </a:lnTo>
                  <a:lnTo>
                    <a:pt x="945" y="1018"/>
                  </a:lnTo>
                  <a:lnTo>
                    <a:pt x="939" y="1025"/>
                  </a:lnTo>
                  <a:lnTo>
                    <a:pt x="939" y="1025"/>
                  </a:lnTo>
                  <a:close/>
                  <a:moveTo>
                    <a:pt x="967" y="1028"/>
                  </a:moveTo>
                  <a:lnTo>
                    <a:pt x="967" y="1028"/>
                  </a:lnTo>
                  <a:lnTo>
                    <a:pt x="963" y="1028"/>
                  </a:lnTo>
                  <a:lnTo>
                    <a:pt x="963" y="1028"/>
                  </a:lnTo>
                  <a:lnTo>
                    <a:pt x="969" y="1025"/>
                  </a:lnTo>
                  <a:lnTo>
                    <a:pt x="969" y="1025"/>
                  </a:lnTo>
                  <a:lnTo>
                    <a:pt x="967" y="1028"/>
                  </a:lnTo>
                  <a:lnTo>
                    <a:pt x="967" y="1028"/>
                  </a:lnTo>
                  <a:close/>
                  <a:moveTo>
                    <a:pt x="958" y="1019"/>
                  </a:moveTo>
                  <a:lnTo>
                    <a:pt x="958" y="1019"/>
                  </a:lnTo>
                  <a:lnTo>
                    <a:pt x="973" y="1006"/>
                  </a:lnTo>
                  <a:lnTo>
                    <a:pt x="973" y="1006"/>
                  </a:lnTo>
                  <a:lnTo>
                    <a:pt x="980" y="1002"/>
                  </a:lnTo>
                  <a:lnTo>
                    <a:pt x="986" y="996"/>
                  </a:lnTo>
                  <a:lnTo>
                    <a:pt x="986" y="996"/>
                  </a:lnTo>
                  <a:lnTo>
                    <a:pt x="999" y="998"/>
                  </a:lnTo>
                  <a:lnTo>
                    <a:pt x="999" y="998"/>
                  </a:lnTo>
                  <a:lnTo>
                    <a:pt x="979" y="1010"/>
                  </a:lnTo>
                  <a:lnTo>
                    <a:pt x="958" y="1019"/>
                  </a:lnTo>
                  <a:lnTo>
                    <a:pt x="958" y="1019"/>
                  </a:lnTo>
                  <a:close/>
                  <a:moveTo>
                    <a:pt x="988" y="1030"/>
                  </a:moveTo>
                  <a:lnTo>
                    <a:pt x="988" y="1030"/>
                  </a:lnTo>
                  <a:lnTo>
                    <a:pt x="985" y="1030"/>
                  </a:lnTo>
                  <a:lnTo>
                    <a:pt x="985" y="1030"/>
                  </a:lnTo>
                  <a:lnTo>
                    <a:pt x="991" y="1028"/>
                  </a:lnTo>
                  <a:lnTo>
                    <a:pt x="991" y="1028"/>
                  </a:lnTo>
                  <a:lnTo>
                    <a:pt x="988" y="1030"/>
                  </a:lnTo>
                  <a:lnTo>
                    <a:pt x="988" y="1030"/>
                  </a:lnTo>
                  <a:close/>
                  <a:moveTo>
                    <a:pt x="991" y="1017"/>
                  </a:moveTo>
                  <a:lnTo>
                    <a:pt x="991" y="1017"/>
                  </a:lnTo>
                  <a:lnTo>
                    <a:pt x="999" y="1011"/>
                  </a:lnTo>
                  <a:lnTo>
                    <a:pt x="1008" y="1005"/>
                  </a:lnTo>
                  <a:lnTo>
                    <a:pt x="1008" y="1005"/>
                  </a:lnTo>
                  <a:lnTo>
                    <a:pt x="1012" y="1001"/>
                  </a:lnTo>
                  <a:lnTo>
                    <a:pt x="1012" y="1001"/>
                  </a:lnTo>
                  <a:lnTo>
                    <a:pt x="1015" y="1000"/>
                  </a:lnTo>
                  <a:lnTo>
                    <a:pt x="1015" y="1000"/>
                  </a:lnTo>
                  <a:lnTo>
                    <a:pt x="1022" y="1000"/>
                  </a:lnTo>
                  <a:lnTo>
                    <a:pt x="1022" y="1000"/>
                  </a:lnTo>
                  <a:lnTo>
                    <a:pt x="1014" y="1006"/>
                  </a:lnTo>
                  <a:lnTo>
                    <a:pt x="1014" y="1006"/>
                  </a:lnTo>
                  <a:lnTo>
                    <a:pt x="1003" y="1012"/>
                  </a:lnTo>
                  <a:lnTo>
                    <a:pt x="991" y="1017"/>
                  </a:lnTo>
                  <a:lnTo>
                    <a:pt x="991" y="1017"/>
                  </a:lnTo>
                  <a:close/>
                  <a:moveTo>
                    <a:pt x="1020" y="1015"/>
                  </a:moveTo>
                  <a:lnTo>
                    <a:pt x="1020" y="1015"/>
                  </a:lnTo>
                  <a:lnTo>
                    <a:pt x="1028" y="1009"/>
                  </a:lnTo>
                  <a:lnTo>
                    <a:pt x="1038" y="1002"/>
                  </a:lnTo>
                  <a:lnTo>
                    <a:pt x="1038" y="1002"/>
                  </a:lnTo>
                  <a:lnTo>
                    <a:pt x="1050" y="1004"/>
                  </a:lnTo>
                  <a:lnTo>
                    <a:pt x="1050" y="1004"/>
                  </a:lnTo>
                  <a:lnTo>
                    <a:pt x="1028" y="1015"/>
                  </a:lnTo>
                  <a:lnTo>
                    <a:pt x="1008" y="1024"/>
                  </a:lnTo>
                  <a:lnTo>
                    <a:pt x="1008" y="1024"/>
                  </a:lnTo>
                  <a:lnTo>
                    <a:pt x="1020" y="1015"/>
                  </a:lnTo>
                  <a:lnTo>
                    <a:pt x="1020" y="1015"/>
                  </a:lnTo>
                  <a:close/>
                  <a:moveTo>
                    <a:pt x="1016" y="1034"/>
                  </a:moveTo>
                  <a:lnTo>
                    <a:pt x="1016" y="1034"/>
                  </a:lnTo>
                  <a:lnTo>
                    <a:pt x="1012" y="1033"/>
                  </a:lnTo>
                  <a:lnTo>
                    <a:pt x="1012" y="1033"/>
                  </a:lnTo>
                  <a:lnTo>
                    <a:pt x="1018" y="1030"/>
                  </a:lnTo>
                  <a:lnTo>
                    <a:pt x="1018" y="1030"/>
                  </a:lnTo>
                  <a:lnTo>
                    <a:pt x="1016" y="1034"/>
                  </a:lnTo>
                  <a:lnTo>
                    <a:pt x="1016" y="1034"/>
                  </a:lnTo>
                  <a:close/>
                  <a:moveTo>
                    <a:pt x="1065" y="1007"/>
                  </a:moveTo>
                  <a:lnTo>
                    <a:pt x="1065" y="1007"/>
                  </a:lnTo>
                  <a:lnTo>
                    <a:pt x="1067" y="1006"/>
                  </a:lnTo>
                  <a:lnTo>
                    <a:pt x="1067" y="1006"/>
                  </a:lnTo>
                  <a:lnTo>
                    <a:pt x="1080" y="1007"/>
                  </a:lnTo>
                  <a:lnTo>
                    <a:pt x="1080" y="1007"/>
                  </a:lnTo>
                  <a:lnTo>
                    <a:pt x="1057" y="1019"/>
                  </a:lnTo>
                  <a:lnTo>
                    <a:pt x="1045" y="1025"/>
                  </a:lnTo>
                  <a:lnTo>
                    <a:pt x="1032" y="1030"/>
                  </a:lnTo>
                  <a:lnTo>
                    <a:pt x="1032" y="1030"/>
                  </a:lnTo>
                  <a:lnTo>
                    <a:pt x="1040" y="1024"/>
                  </a:lnTo>
                  <a:lnTo>
                    <a:pt x="1047" y="1018"/>
                  </a:lnTo>
                  <a:lnTo>
                    <a:pt x="1065" y="1007"/>
                  </a:lnTo>
                  <a:lnTo>
                    <a:pt x="1065" y="1007"/>
                  </a:lnTo>
                  <a:close/>
                  <a:moveTo>
                    <a:pt x="1086" y="1009"/>
                  </a:moveTo>
                  <a:lnTo>
                    <a:pt x="1086" y="1009"/>
                  </a:lnTo>
                  <a:lnTo>
                    <a:pt x="1086" y="1009"/>
                  </a:lnTo>
                  <a:lnTo>
                    <a:pt x="1086" y="1009"/>
                  </a:lnTo>
                  <a:lnTo>
                    <a:pt x="1112" y="1012"/>
                  </a:lnTo>
                  <a:lnTo>
                    <a:pt x="1112" y="1012"/>
                  </a:lnTo>
                  <a:lnTo>
                    <a:pt x="1071" y="1028"/>
                  </a:lnTo>
                  <a:lnTo>
                    <a:pt x="1071" y="1028"/>
                  </a:lnTo>
                  <a:lnTo>
                    <a:pt x="1075" y="1024"/>
                  </a:lnTo>
                  <a:lnTo>
                    <a:pt x="1082" y="1019"/>
                  </a:lnTo>
                  <a:lnTo>
                    <a:pt x="1085" y="1017"/>
                  </a:lnTo>
                  <a:lnTo>
                    <a:pt x="1087" y="1015"/>
                  </a:lnTo>
                  <a:lnTo>
                    <a:pt x="1087" y="1011"/>
                  </a:lnTo>
                  <a:lnTo>
                    <a:pt x="1086" y="1009"/>
                  </a:lnTo>
                  <a:lnTo>
                    <a:pt x="1086" y="1009"/>
                  </a:lnTo>
                  <a:close/>
                  <a:moveTo>
                    <a:pt x="1046" y="1036"/>
                  </a:moveTo>
                  <a:lnTo>
                    <a:pt x="1046" y="1036"/>
                  </a:lnTo>
                  <a:lnTo>
                    <a:pt x="1044" y="1036"/>
                  </a:lnTo>
                  <a:lnTo>
                    <a:pt x="1044" y="1036"/>
                  </a:lnTo>
                  <a:lnTo>
                    <a:pt x="1047" y="1035"/>
                  </a:lnTo>
                  <a:lnTo>
                    <a:pt x="1047" y="1035"/>
                  </a:lnTo>
                  <a:lnTo>
                    <a:pt x="1046" y="1036"/>
                  </a:lnTo>
                  <a:lnTo>
                    <a:pt x="1046" y="1036"/>
                  </a:lnTo>
                  <a:close/>
                  <a:moveTo>
                    <a:pt x="1082" y="1040"/>
                  </a:moveTo>
                  <a:lnTo>
                    <a:pt x="1082" y="1040"/>
                  </a:lnTo>
                  <a:lnTo>
                    <a:pt x="1068" y="1039"/>
                  </a:lnTo>
                  <a:lnTo>
                    <a:pt x="1068" y="1039"/>
                  </a:lnTo>
                  <a:lnTo>
                    <a:pt x="1070" y="1039"/>
                  </a:lnTo>
                  <a:lnTo>
                    <a:pt x="1070" y="1039"/>
                  </a:lnTo>
                  <a:lnTo>
                    <a:pt x="1095" y="1028"/>
                  </a:lnTo>
                  <a:lnTo>
                    <a:pt x="1095" y="1028"/>
                  </a:lnTo>
                  <a:lnTo>
                    <a:pt x="1088" y="1034"/>
                  </a:lnTo>
                  <a:lnTo>
                    <a:pt x="1085" y="1037"/>
                  </a:lnTo>
                  <a:lnTo>
                    <a:pt x="1082" y="1040"/>
                  </a:lnTo>
                  <a:lnTo>
                    <a:pt x="1082" y="1040"/>
                  </a:lnTo>
                  <a:close/>
                  <a:moveTo>
                    <a:pt x="1111" y="1043"/>
                  </a:moveTo>
                  <a:lnTo>
                    <a:pt x="1111" y="1043"/>
                  </a:lnTo>
                  <a:lnTo>
                    <a:pt x="1099" y="1042"/>
                  </a:lnTo>
                  <a:lnTo>
                    <a:pt x="1099" y="1042"/>
                  </a:lnTo>
                  <a:lnTo>
                    <a:pt x="1127" y="1029"/>
                  </a:lnTo>
                  <a:lnTo>
                    <a:pt x="1127" y="1029"/>
                  </a:lnTo>
                  <a:lnTo>
                    <a:pt x="1111" y="1043"/>
                  </a:lnTo>
                  <a:lnTo>
                    <a:pt x="1111" y="1043"/>
                  </a:lnTo>
                  <a:close/>
                  <a:moveTo>
                    <a:pt x="1124" y="1013"/>
                  </a:moveTo>
                  <a:lnTo>
                    <a:pt x="1124" y="1013"/>
                  </a:lnTo>
                  <a:lnTo>
                    <a:pt x="1138" y="1016"/>
                  </a:lnTo>
                  <a:lnTo>
                    <a:pt x="1138" y="1016"/>
                  </a:lnTo>
                  <a:lnTo>
                    <a:pt x="1126" y="1019"/>
                  </a:lnTo>
                  <a:lnTo>
                    <a:pt x="1115" y="1025"/>
                  </a:lnTo>
                  <a:lnTo>
                    <a:pt x="1115" y="1025"/>
                  </a:lnTo>
                  <a:lnTo>
                    <a:pt x="1123" y="1018"/>
                  </a:lnTo>
                  <a:lnTo>
                    <a:pt x="1123" y="1018"/>
                  </a:lnTo>
                  <a:lnTo>
                    <a:pt x="1124" y="1016"/>
                  </a:lnTo>
                  <a:lnTo>
                    <a:pt x="1124" y="1013"/>
                  </a:lnTo>
                  <a:lnTo>
                    <a:pt x="1124" y="1013"/>
                  </a:lnTo>
                  <a:close/>
                  <a:moveTo>
                    <a:pt x="1156" y="1046"/>
                  </a:moveTo>
                  <a:lnTo>
                    <a:pt x="1156" y="1046"/>
                  </a:lnTo>
                  <a:lnTo>
                    <a:pt x="1144" y="1046"/>
                  </a:lnTo>
                  <a:lnTo>
                    <a:pt x="1144" y="1046"/>
                  </a:lnTo>
                  <a:lnTo>
                    <a:pt x="1156" y="1040"/>
                  </a:lnTo>
                  <a:lnTo>
                    <a:pt x="1156" y="1040"/>
                  </a:lnTo>
                  <a:lnTo>
                    <a:pt x="1169" y="1035"/>
                  </a:lnTo>
                  <a:lnTo>
                    <a:pt x="1169" y="1035"/>
                  </a:lnTo>
                  <a:lnTo>
                    <a:pt x="1156" y="1046"/>
                  </a:lnTo>
                  <a:lnTo>
                    <a:pt x="1156" y="1046"/>
                  </a:lnTo>
                  <a:close/>
                  <a:moveTo>
                    <a:pt x="1128" y="1042"/>
                  </a:moveTo>
                  <a:lnTo>
                    <a:pt x="1128" y="1042"/>
                  </a:lnTo>
                  <a:lnTo>
                    <a:pt x="1140" y="1031"/>
                  </a:lnTo>
                  <a:lnTo>
                    <a:pt x="1150" y="1021"/>
                  </a:lnTo>
                  <a:lnTo>
                    <a:pt x="1150" y="1021"/>
                  </a:lnTo>
                  <a:lnTo>
                    <a:pt x="1151" y="1018"/>
                  </a:lnTo>
                  <a:lnTo>
                    <a:pt x="1151" y="1017"/>
                  </a:lnTo>
                  <a:lnTo>
                    <a:pt x="1151" y="1017"/>
                  </a:lnTo>
                  <a:lnTo>
                    <a:pt x="1182" y="1019"/>
                  </a:lnTo>
                  <a:lnTo>
                    <a:pt x="1182" y="1019"/>
                  </a:lnTo>
                  <a:lnTo>
                    <a:pt x="1169" y="1024"/>
                  </a:lnTo>
                  <a:lnTo>
                    <a:pt x="1154" y="1030"/>
                  </a:lnTo>
                  <a:lnTo>
                    <a:pt x="1141" y="1036"/>
                  </a:lnTo>
                  <a:lnTo>
                    <a:pt x="1128" y="1042"/>
                  </a:lnTo>
                  <a:lnTo>
                    <a:pt x="1128" y="1042"/>
                  </a:lnTo>
                  <a:close/>
                  <a:moveTo>
                    <a:pt x="1191" y="1022"/>
                  </a:moveTo>
                  <a:lnTo>
                    <a:pt x="1191" y="1022"/>
                  </a:lnTo>
                  <a:lnTo>
                    <a:pt x="1191" y="1021"/>
                  </a:lnTo>
                  <a:lnTo>
                    <a:pt x="1191" y="1021"/>
                  </a:lnTo>
                  <a:lnTo>
                    <a:pt x="1205" y="1021"/>
                  </a:lnTo>
                  <a:lnTo>
                    <a:pt x="1205" y="1021"/>
                  </a:lnTo>
                  <a:lnTo>
                    <a:pt x="1186" y="1033"/>
                  </a:lnTo>
                  <a:lnTo>
                    <a:pt x="1186" y="1033"/>
                  </a:lnTo>
                  <a:lnTo>
                    <a:pt x="1188" y="1030"/>
                  </a:lnTo>
                  <a:lnTo>
                    <a:pt x="1191" y="1028"/>
                  </a:lnTo>
                  <a:lnTo>
                    <a:pt x="1191" y="1024"/>
                  </a:lnTo>
                  <a:lnTo>
                    <a:pt x="1191" y="1022"/>
                  </a:lnTo>
                  <a:lnTo>
                    <a:pt x="1191" y="1022"/>
                  </a:lnTo>
                  <a:close/>
                  <a:moveTo>
                    <a:pt x="1188" y="1043"/>
                  </a:moveTo>
                  <a:lnTo>
                    <a:pt x="1188" y="1043"/>
                  </a:lnTo>
                  <a:lnTo>
                    <a:pt x="1192" y="1041"/>
                  </a:lnTo>
                  <a:lnTo>
                    <a:pt x="1192" y="1041"/>
                  </a:lnTo>
                  <a:lnTo>
                    <a:pt x="1192" y="1041"/>
                  </a:lnTo>
                  <a:lnTo>
                    <a:pt x="1192" y="1041"/>
                  </a:lnTo>
                  <a:lnTo>
                    <a:pt x="1193" y="1042"/>
                  </a:lnTo>
                  <a:lnTo>
                    <a:pt x="1193" y="1042"/>
                  </a:lnTo>
                  <a:lnTo>
                    <a:pt x="1188" y="1043"/>
                  </a:lnTo>
                  <a:lnTo>
                    <a:pt x="1188" y="1043"/>
                  </a:lnTo>
                  <a:close/>
                  <a:moveTo>
                    <a:pt x="1205" y="1039"/>
                  </a:moveTo>
                  <a:lnTo>
                    <a:pt x="1205" y="1039"/>
                  </a:lnTo>
                  <a:lnTo>
                    <a:pt x="1223" y="1030"/>
                  </a:lnTo>
                  <a:lnTo>
                    <a:pt x="1233" y="1024"/>
                  </a:lnTo>
                  <a:lnTo>
                    <a:pt x="1236" y="1021"/>
                  </a:lnTo>
                  <a:lnTo>
                    <a:pt x="1237" y="1017"/>
                  </a:lnTo>
                  <a:lnTo>
                    <a:pt x="1237" y="1017"/>
                  </a:lnTo>
                  <a:lnTo>
                    <a:pt x="1248" y="1015"/>
                  </a:lnTo>
                  <a:lnTo>
                    <a:pt x="1259" y="1012"/>
                  </a:lnTo>
                  <a:lnTo>
                    <a:pt x="1259" y="1012"/>
                  </a:lnTo>
                  <a:lnTo>
                    <a:pt x="1245" y="1021"/>
                  </a:lnTo>
                  <a:lnTo>
                    <a:pt x="1231" y="1028"/>
                  </a:lnTo>
                  <a:lnTo>
                    <a:pt x="1218" y="1034"/>
                  </a:lnTo>
                  <a:lnTo>
                    <a:pt x="1205" y="1039"/>
                  </a:lnTo>
                  <a:lnTo>
                    <a:pt x="1205" y="1039"/>
                  </a:lnTo>
                  <a:close/>
                  <a:moveTo>
                    <a:pt x="1377" y="597"/>
                  </a:moveTo>
                  <a:lnTo>
                    <a:pt x="1377" y="597"/>
                  </a:lnTo>
                  <a:lnTo>
                    <a:pt x="1370" y="627"/>
                  </a:lnTo>
                  <a:lnTo>
                    <a:pt x="1364" y="656"/>
                  </a:lnTo>
                  <a:lnTo>
                    <a:pt x="1358" y="686"/>
                  </a:lnTo>
                  <a:lnTo>
                    <a:pt x="1353" y="716"/>
                  </a:lnTo>
                  <a:lnTo>
                    <a:pt x="1345" y="777"/>
                  </a:lnTo>
                  <a:lnTo>
                    <a:pt x="1339" y="839"/>
                  </a:lnTo>
                  <a:lnTo>
                    <a:pt x="1339" y="839"/>
                  </a:lnTo>
                  <a:lnTo>
                    <a:pt x="1336" y="866"/>
                  </a:lnTo>
                  <a:lnTo>
                    <a:pt x="1331" y="894"/>
                  </a:lnTo>
                  <a:lnTo>
                    <a:pt x="1328" y="907"/>
                  </a:lnTo>
                  <a:lnTo>
                    <a:pt x="1324" y="919"/>
                  </a:lnTo>
                  <a:lnTo>
                    <a:pt x="1321" y="933"/>
                  </a:lnTo>
                  <a:lnTo>
                    <a:pt x="1315" y="943"/>
                  </a:lnTo>
                  <a:lnTo>
                    <a:pt x="1309" y="956"/>
                  </a:lnTo>
                  <a:lnTo>
                    <a:pt x="1301" y="965"/>
                  </a:lnTo>
                  <a:lnTo>
                    <a:pt x="1293" y="975"/>
                  </a:lnTo>
                  <a:lnTo>
                    <a:pt x="1283" y="983"/>
                  </a:lnTo>
                  <a:lnTo>
                    <a:pt x="1272" y="990"/>
                  </a:lnTo>
                  <a:lnTo>
                    <a:pt x="1260" y="996"/>
                  </a:lnTo>
                  <a:lnTo>
                    <a:pt x="1247" y="1001"/>
                  </a:lnTo>
                  <a:lnTo>
                    <a:pt x="1231" y="1004"/>
                  </a:lnTo>
                  <a:lnTo>
                    <a:pt x="1231" y="1004"/>
                  </a:lnTo>
                  <a:lnTo>
                    <a:pt x="1229" y="1004"/>
                  </a:lnTo>
                  <a:lnTo>
                    <a:pt x="1227" y="1005"/>
                  </a:lnTo>
                  <a:lnTo>
                    <a:pt x="1227" y="1005"/>
                  </a:lnTo>
                  <a:lnTo>
                    <a:pt x="1201" y="1006"/>
                  </a:lnTo>
                  <a:lnTo>
                    <a:pt x="1175" y="1006"/>
                  </a:lnTo>
                  <a:lnTo>
                    <a:pt x="1150" y="1004"/>
                  </a:lnTo>
                  <a:lnTo>
                    <a:pt x="1123" y="1001"/>
                  </a:lnTo>
                  <a:lnTo>
                    <a:pt x="1071" y="993"/>
                  </a:lnTo>
                  <a:lnTo>
                    <a:pt x="1046" y="989"/>
                  </a:lnTo>
                  <a:lnTo>
                    <a:pt x="1021" y="986"/>
                  </a:lnTo>
                  <a:lnTo>
                    <a:pt x="1021" y="986"/>
                  </a:lnTo>
                  <a:lnTo>
                    <a:pt x="969" y="981"/>
                  </a:lnTo>
                  <a:lnTo>
                    <a:pt x="916" y="976"/>
                  </a:lnTo>
                  <a:lnTo>
                    <a:pt x="811" y="969"/>
                  </a:lnTo>
                  <a:lnTo>
                    <a:pt x="811" y="969"/>
                  </a:lnTo>
                  <a:lnTo>
                    <a:pt x="790" y="969"/>
                  </a:lnTo>
                  <a:lnTo>
                    <a:pt x="769" y="969"/>
                  </a:lnTo>
                  <a:lnTo>
                    <a:pt x="726" y="971"/>
                  </a:lnTo>
                  <a:lnTo>
                    <a:pt x="684" y="972"/>
                  </a:lnTo>
                  <a:lnTo>
                    <a:pt x="663" y="972"/>
                  </a:lnTo>
                  <a:lnTo>
                    <a:pt x="642" y="971"/>
                  </a:lnTo>
                  <a:lnTo>
                    <a:pt x="642" y="971"/>
                  </a:lnTo>
                  <a:lnTo>
                    <a:pt x="630" y="969"/>
                  </a:lnTo>
                  <a:lnTo>
                    <a:pt x="618" y="966"/>
                  </a:lnTo>
                  <a:lnTo>
                    <a:pt x="608" y="963"/>
                  </a:lnTo>
                  <a:lnTo>
                    <a:pt x="598" y="959"/>
                  </a:lnTo>
                  <a:lnTo>
                    <a:pt x="589" y="954"/>
                  </a:lnTo>
                  <a:lnTo>
                    <a:pt x="580" y="949"/>
                  </a:lnTo>
                  <a:lnTo>
                    <a:pt x="573" y="943"/>
                  </a:lnTo>
                  <a:lnTo>
                    <a:pt x="566" y="937"/>
                  </a:lnTo>
                  <a:lnTo>
                    <a:pt x="559" y="930"/>
                  </a:lnTo>
                  <a:lnTo>
                    <a:pt x="553" y="923"/>
                  </a:lnTo>
                  <a:lnTo>
                    <a:pt x="542" y="905"/>
                  </a:lnTo>
                  <a:lnTo>
                    <a:pt x="531" y="886"/>
                  </a:lnTo>
                  <a:lnTo>
                    <a:pt x="522" y="865"/>
                  </a:lnTo>
                  <a:lnTo>
                    <a:pt x="522" y="865"/>
                  </a:lnTo>
                  <a:lnTo>
                    <a:pt x="522" y="862"/>
                  </a:lnTo>
                  <a:lnTo>
                    <a:pt x="522" y="858"/>
                  </a:lnTo>
                  <a:lnTo>
                    <a:pt x="521" y="856"/>
                  </a:lnTo>
                  <a:lnTo>
                    <a:pt x="520" y="854"/>
                  </a:lnTo>
                  <a:lnTo>
                    <a:pt x="518" y="856"/>
                  </a:lnTo>
                  <a:lnTo>
                    <a:pt x="518" y="856"/>
                  </a:lnTo>
                  <a:lnTo>
                    <a:pt x="509" y="836"/>
                  </a:lnTo>
                  <a:lnTo>
                    <a:pt x="503" y="822"/>
                  </a:lnTo>
                  <a:lnTo>
                    <a:pt x="495" y="806"/>
                  </a:lnTo>
                  <a:lnTo>
                    <a:pt x="486" y="792"/>
                  </a:lnTo>
                  <a:lnTo>
                    <a:pt x="478" y="781"/>
                  </a:lnTo>
                  <a:lnTo>
                    <a:pt x="474" y="776"/>
                  </a:lnTo>
                  <a:lnTo>
                    <a:pt x="469" y="774"/>
                  </a:lnTo>
                  <a:lnTo>
                    <a:pt x="466" y="772"/>
                  </a:lnTo>
                  <a:lnTo>
                    <a:pt x="462" y="772"/>
                  </a:lnTo>
                  <a:lnTo>
                    <a:pt x="462" y="772"/>
                  </a:lnTo>
                  <a:lnTo>
                    <a:pt x="353" y="823"/>
                  </a:lnTo>
                  <a:lnTo>
                    <a:pt x="299" y="848"/>
                  </a:lnTo>
                  <a:lnTo>
                    <a:pt x="246" y="876"/>
                  </a:lnTo>
                  <a:lnTo>
                    <a:pt x="246" y="876"/>
                  </a:lnTo>
                  <a:lnTo>
                    <a:pt x="231" y="884"/>
                  </a:lnTo>
                  <a:lnTo>
                    <a:pt x="217" y="894"/>
                  </a:lnTo>
                  <a:lnTo>
                    <a:pt x="202" y="903"/>
                  </a:lnTo>
                  <a:lnTo>
                    <a:pt x="189" y="913"/>
                  </a:lnTo>
                  <a:lnTo>
                    <a:pt x="164" y="935"/>
                  </a:lnTo>
                  <a:lnTo>
                    <a:pt x="140" y="959"/>
                  </a:lnTo>
                  <a:lnTo>
                    <a:pt x="140" y="959"/>
                  </a:lnTo>
                  <a:lnTo>
                    <a:pt x="118" y="983"/>
                  </a:lnTo>
                  <a:lnTo>
                    <a:pt x="95" y="1006"/>
                  </a:lnTo>
                  <a:lnTo>
                    <a:pt x="83" y="1017"/>
                  </a:lnTo>
                  <a:lnTo>
                    <a:pt x="71" y="1028"/>
                  </a:lnTo>
                  <a:lnTo>
                    <a:pt x="58" y="1037"/>
                  </a:lnTo>
                  <a:lnTo>
                    <a:pt x="43" y="1045"/>
                  </a:lnTo>
                  <a:lnTo>
                    <a:pt x="43" y="1045"/>
                  </a:lnTo>
                  <a:lnTo>
                    <a:pt x="42" y="1037"/>
                  </a:lnTo>
                  <a:lnTo>
                    <a:pt x="42" y="1037"/>
                  </a:lnTo>
                  <a:lnTo>
                    <a:pt x="41" y="1029"/>
                  </a:lnTo>
                  <a:lnTo>
                    <a:pt x="41" y="1029"/>
                  </a:lnTo>
                  <a:lnTo>
                    <a:pt x="42" y="1015"/>
                  </a:lnTo>
                  <a:lnTo>
                    <a:pt x="46" y="1000"/>
                  </a:lnTo>
                  <a:lnTo>
                    <a:pt x="51" y="987"/>
                  </a:lnTo>
                  <a:lnTo>
                    <a:pt x="57" y="974"/>
                  </a:lnTo>
                  <a:lnTo>
                    <a:pt x="64" y="960"/>
                  </a:lnTo>
                  <a:lnTo>
                    <a:pt x="72" y="947"/>
                  </a:lnTo>
                  <a:lnTo>
                    <a:pt x="82" y="935"/>
                  </a:lnTo>
                  <a:lnTo>
                    <a:pt x="93" y="922"/>
                  </a:lnTo>
                  <a:lnTo>
                    <a:pt x="114" y="899"/>
                  </a:lnTo>
                  <a:lnTo>
                    <a:pt x="138" y="877"/>
                  </a:lnTo>
                  <a:lnTo>
                    <a:pt x="161" y="858"/>
                  </a:lnTo>
                  <a:lnTo>
                    <a:pt x="183" y="841"/>
                  </a:lnTo>
                  <a:lnTo>
                    <a:pt x="183" y="841"/>
                  </a:lnTo>
                  <a:lnTo>
                    <a:pt x="216" y="818"/>
                  </a:lnTo>
                  <a:lnTo>
                    <a:pt x="248" y="798"/>
                  </a:lnTo>
                  <a:lnTo>
                    <a:pt x="283" y="780"/>
                  </a:lnTo>
                  <a:lnTo>
                    <a:pt x="300" y="771"/>
                  </a:lnTo>
                  <a:lnTo>
                    <a:pt x="318" y="764"/>
                  </a:lnTo>
                  <a:lnTo>
                    <a:pt x="318" y="764"/>
                  </a:lnTo>
                  <a:lnTo>
                    <a:pt x="355" y="750"/>
                  </a:lnTo>
                  <a:lnTo>
                    <a:pt x="373" y="741"/>
                  </a:lnTo>
                  <a:lnTo>
                    <a:pt x="390" y="733"/>
                  </a:lnTo>
                  <a:lnTo>
                    <a:pt x="390" y="733"/>
                  </a:lnTo>
                  <a:lnTo>
                    <a:pt x="401" y="724"/>
                  </a:lnTo>
                  <a:lnTo>
                    <a:pt x="414" y="711"/>
                  </a:lnTo>
                  <a:lnTo>
                    <a:pt x="420" y="703"/>
                  </a:lnTo>
                  <a:lnTo>
                    <a:pt x="424" y="695"/>
                  </a:lnTo>
                  <a:lnTo>
                    <a:pt x="426" y="689"/>
                  </a:lnTo>
                  <a:lnTo>
                    <a:pt x="426" y="686"/>
                  </a:lnTo>
                  <a:lnTo>
                    <a:pt x="425" y="683"/>
                  </a:lnTo>
                  <a:lnTo>
                    <a:pt x="425" y="683"/>
                  </a:lnTo>
                  <a:lnTo>
                    <a:pt x="427" y="671"/>
                  </a:lnTo>
                  <a:lnTo>
                    <a:pt x="427" y="659"/>
                  </a:lnTo>
                  <a:lnTo>
                    <a:pt x="427" y="659"/>
                  </a:lnTo>
                  <a:lnTo>
                    <a:pt x="427" y="647"/>
                  </a:lnTo>
                  <a:lnTo>
                    <a:pt x="426" y="635"/>
                  </a:lnTo>
                  <a:lnTo>
                    <a:pt x="424" y="623"/>
                  </a:lnTo>
                  <a:lnTo>
                    <a:pt x="421" y="611"/>
                  </a:lnTo>
                  <a:lnTo>
                    <a:pt x="413" y="588"/>
                  </a:lnTo>
                  <a:lnTo>
                    <a:pt x="403" y="567"/>
                  </a:lnTo>
                  <a:lnTo>
                    <a:pt x="392" y="544"/>
                  </a:lnTo>
                  <a:lnTo>
                    <a:pt x="382" y="522"/>
                  </a:lnTo>
                  <a:lnTo>
                    <a:pt x="371" y="500"/>
                  </a:lnTo>
                  <a:lnTo>
                    <a:pt x="360" y="479"/>
                  </a:lnTo>
                  <a:lnTo>
                    <a:pt x="360" y="479"/>
                  </a:lnTo>
                  <a:lnTo>
                    <a:pt x="343" y="438"/>
                  </a:lnTo>
                  <a:lnTo>
                    <a:pt x="332" y="412"/>
                  </a:lnTo>
                  <a:lnTo>
                    <a:pt x="323" y="385"/>
                  </a:lnTo>
                  <a:lnTo>
                    <a:pt x="313" y="357"/>
                  </a:lnTo>
                  <a:lnTo>
                    <a:pt x="305" y="329"/>
                  </a:lnTo>
                  <a:lnTo>
                    <a:pt x="300" y="303"/>
                  </a:lnTo>
                  <a:lnTo>
                    <a:pt x="297" y="290"/>
                  </a:lnTo>
                  <a:lnTo>
                    <a:pt x="297" y="279"/>
                  </a:lnTo>
                  <a:lnTo>
                    <a:pt x="297" y="279"/>
                  </a:lnTo>
                  <a:lnTo>
                    <a:pt x="297" y="268"/>
                  </a:lnTo>
                  <a:lnTo>
                    <a:pt x="300" y="258"/>
                  </a:lnTo>
                  <a:lnTo>
                    <a:pt x="305" y="249"/>
                  </a:lnTo>
                  <a:lnTo>
                    <a:pt x="307" y="244"/>
                  </a:lnTo>
                  <a:lnTo>
                    <a:pt x="311" y="240"/>
                  </a:lnTo>
                  <a:lnTo>
                    <a:pt x="311" y="240"/>
                  </a:lnTo>
                  <a:lnTo>
                    <a:pt x="313" y="243"/>
                  </a:lnTo>
                  <a:lnTo>
                    <a:pt x="317" y="243"/>
                  </a:lnTo>
                  <a:lnTo>
                    <a:pt x="321" y="243"/>
                  </a:lnTo>
                  <a:lnTo>
                    <a:pt x="327" y="241"/>
                  </a:lnTo>
                  <a:lnTo>
                    <a:pt x="344" y="235"/>
                  </a:lnTo>
                  <a:lnTo>
                    <a:pt x="366" y="227"/>
                  </a:lnTo>
                  <a:lnTo>
                    <a:pt x="391" y="215"/>
                  </a:lnTo>
                  <a:lnTo>
                    <a:pt x="418" y="202"/>
                  </a:lnTo>
                  <a:lnTo>
                    <a:pt x="478" y="169"/>
                  </a:lnTo>
                  <a:lnTo>
                    <a:pt x="538" y="134"/>
                  </a:lnTo>
                  <a:lnTo>
                    <a:pt x="593" y="103"/>
                  </a:lnTo>
                  <a:lnTo>
                    <a:pt x="658" y="63"/>
                  </a:lnTo>
                  <a:lnTo>
                    <a:pt x="658" y="63"/>
                  </a:lnTo>
                  <a:lnTo>
                    <a:pt x="678" y="52"/>
                  </a:lnTo>
                  <a:lnTo>
                    <a:pt x="698" y="41"/>
                  </a:lnTo>
                  <a:lnTo>
                    <a:pt x="719" y="32"/>
                  </a:lnTo>
                  <a:lnTo>
                    <a:pt x="740" y="23"/>
                  </a:lnTo>
                  <a:lnTo>
                    <a:pt x="761" y="17"/>
                  </a:lnTo>
                  <a:lnTo>
                    <a:pt x="784" y="14"/>
                  </a:lnTo>
                  <a:lnTo>
                    <a:pt x="807" y="11"/>
                  </a:lnTo>
                  <a:lnTo>
                    <a:pt x="817" y="13"/>
                  </a:lnTo>
                  <a:lnTo>
                    <a:pt x="829" y="14"/>
                  </a:lnTo>
                  <a:lnTo>
                    <a:pt x="829" y="14"/>
                  </a:lnTo>
                  <a:lnTo>
                    <a:pt x="850" y="17"/>
                  </a:lnTo>
                  <a:lnTo>
                    <a:pt x="870" y="22"/>
                  </a:lnTo>
                  <a:lnTo>
                    <a:pt x="890" y="29"/>
                  </a:lnTo>
                  <a:lnTo>
                    <a:pt x="909" y="38"/>
                  </a:lnTo>
                  <a:lnTo>
                    <a:pt x="928" y="46"/>
                  </a:lnTo>
                  <a:lnTo>
                    <a:pt x="946" y="57"/>
                  </a:lnTo>
                  <a:lnTo>
                    <a:pt x="982" y="78"/>
                  </a:lnTo>
                  <a:lnTo>
                    <a:pt x="982" y="78"/>
                  </a:lnTo>
                  <a:lnTo>
                    <a:pt x="1023" y="102"/>
                  </a:lnTo>
                  <a:lnTo>
                    <a:pt x="1064" y="126"/>
                  </a:lnTo>
                  <a:lnTo>
                    <a:pt x="1147" y="171"/>
                  </a:lnTo>
                  <a:lnTo>
                    <a:pt x="1188" y="196"/>
                  </a:lnTo>
                  <a:lnTo>
                    <a:pt x="1229" y="221"/>
                  </a:lnTo>
                  <a:lnTo>
                    <a:pt x="1268" y="247"/>
                  </a:lnTo>
                  <a:lnTo>
                    <a:pt x="1305" y="276"/>
                  </a:lnTo>
                  <a:lnTo>
                    <a:pt x="1305" y="276"/>
                  </a:lnTo>
                  <a:lnTo>
                    <a:pt x="1322" y="290"/>
                  </a:lnTo>
                  <a:lnTo>
                    <a:pt x="1339" y="304"/>
                  </a:lnTo>
                  <a:lnTo>
                    <a:pt x="1355" y="318"/>
                  </a:lnTo>
                  <a:lnTo>
                    <a:pt x="1370" y="334"/>
                  </a:lnTo>
                  <a:lnTo>
                    <a:pt x="1383" y="352"/>
                  </a:lnTo>
                  <a:lnTo>
                    <a:pt x="1388" y="361"/>
                  </a:lnTo>
                  <a:lnTo>
                    <a:pt x="1393" y="370"/>
                  </a:lnTo>
                  <a:lnTo>
                    <a:pt x="1398" y="380"/>
                  </a:lnTo>
                  <a:lnTo>
                    <a:pt x="1401" y="391"/>
                  </a:lnTo>
                  <a:lnTo>
                    <a:pt x="1404" y="400"/>
                  </a:lnTo>
                  <a:lnTo>
                    <a:pt x="1406" y="411"/>
                  </a:lnTo>
                  <a:lnTo>
                    <a:pt x="1406" y="411"/>
                  </a:lnTo>
                  <a:lnTo>
                    <a:pt x="1407" y="435"/>
                  </a:lnTo>
                  <a:lnTo>
                    <a:pt x="1407" y="458"/>
                  </a:lnTo>
                  <a:lnTo>
                    <a:pt x="1405" y="482"/>
                  </a:lnTo>
                  <a:lnTo>
                    <a:pt x="1401" y="505"/>
                  </a:lnTo>
                  <a:lnTo>
                    <a:pt x="1395" y="528"/>
                  </a:lnTo>
                  <a:lnTo>
                    <a:pt x="1390" y="551"/>
                  </a:lnTo>
                  <a:lnTo>
                    <a:pt x="1377" y="597"/>
                  </a:lnTo>
                  <a:lnTo>
                    <a:pt x="1377" y="597"/>
                  </a:lnTo>
                  <a:close/>
                </a:path>
              </a:pathLst>
            </a:custGeom>
            <a:grpFill/>
            <a:ln>
              <a:noFill/>
            </a:ln>
          </p:spPr>
          <p:txBody>
            <a:bodyPr vert="horz" wrap="square" lIns="91440" tIns="45720" rIns="91440" bIns="45720" numCol="1" anchor="t" anchorCtr="0" compatLnSpc="1"/>
            <a:lstStyle/>
            <a:p>
              <a:endParaRPr lang="zh-CN" altLang="en-US"/>
            </a:p>
          </p:txBody>
        </p:sp>
      </p:grpSp>
      <p:grpSp>
        <p:nvGrpSpPr>
          <p:cNvPr id="5" name="组合 33"/>
          <p:cNvGrpSpPr/>
          <p:nvPr/>
        </p:nvGrpSpPr>
        <p:grpSpPr>
          <a:xfrm rot="18972584">
            <a:off x="3347272" y="2057970"/>
            <a:ext cx="1965519" cy="1341511"/>
            <a:chOff x="4484556" y="2577960"/>
            <a:chExt cx="2852970" cy="1946616"/>
          </a:xfrm>
          <a:solidFill>
            <a:schemeClr val="accent2"/>
          </a:solidFill>
        </p:grpSpPr>
        <p:sp>
          <p:nvSpPr>
            <p:cNvPr id="35" name="文本框 34"/>
            <p:cNvSpPr txBox="1"/>
            <p:nvPr/>
          </p:nvSpPr>
          <p:spPr>
            <a:xfrm rot="3544373">
              <a:off x="5436638" y="3101299"/>
              <a:ext cx="1336434" cy="938156"/>
            </a:xfrm>
            <a:prstGeom prst="rect">
              <a:avLst/>
            </a:prstGeom>
            <a:noFill/>
          </p:spPr>
          <p:txBody>
            <a:bodyPr wrap="square" rtlCol="0">
              <a:spAutoFit/>
            </a:bodyPr>
            <a:lstStyle/>
            <a:p>
              <a:r>
                <a:rPr lang="en-US" altLang="zh-CN" sz="3600" dirty="0">
                  <a:solidFill>
                    <a:schemeClr val="accent2"/>
                  </a:solidFill>
                  <a:latin typeface="Arial Black" pitchFamily="34" charset="0"/>
                  <a:ea typeface="迷你简卡通" pitchFamily="65" charset="-122"/>
                  <a:cs typeface="Aharoni" pitchFamily="2" charset="-79"/>
                </a:rPr>
                <a:t>02</a:t>
              </a:r>
              <a:endParaRPr lang="zh-CN" altLang="en-US" sz="3600" dirty="0">
                <a:solidFill>
                  <a:schemeClr val="accent2"/>
                </a:solidFill>
                <a:latin typeface="Arial Black" pitchFamily="34" charset="0"/>
                <a:ea typeface="迷你简卡通" pitchFamily="65" charset="-122"/>
                <a:cs typeface="Aharoni" pitchFamily="2" charset="-79"/>
              </a:endParaRPr>
            </a:p>
          </p:txBody>
        </p:sp>
        <p:sp>
          <p:nvSpPr>
            <p:cNvPr id="36" name="Freeform 49"/>
            <p:cNvSpPr>
              <a:spLocks noEditPoints="1"/>
            </p:cNvSpPr>
            <p:nvPr/>
          </p:nvSpPr>
          <p:spPr bwMode="auto">
            <a:xfrm>
              <a:off x="4484556" y="2577960"/>
              <a:ext cx="2852970" cy="1946616"/>
            </a:xfrm>
            <a:custGeom>
              <a:avLst/>
              <a:gdLst>
                <a:gd name="T0" fmla="*/ 336 w 1420"/>
                <a:gd name="T1" fmla="*/ 215 h 1076"/>
                <a:gd name="T2" fmla="*/ 247 w 1420"/>
                <a:gd name="T3" fmla="*/ 269 h 1076"/>
                <a:gd name="T4" fmla="*/ 339 w 1420"/>
                <a:gd name="T5" fmla="*/ 658 h 1076"/>
                <a:gd name="T6" fmla="*/ 4 w 1420"/>
                <a:gd name="T7" fmla="*/ 999 h 1076"/>
                <a:gd name="T8" fmla="*/ 71 w 1420"/>
                <a:gd name="T9" fmla="*/ 1045 h 1076"/>
                <a:gd name="T10" fmla="*/ 430 w 1420"/>
                <a:gd name="T11" fmla="*/ 846 h 1076"/>
                <a:gd name="T12" fmla="*/ 621 w 1420"/>
                <a:gd name="T13" fmla="*/ 1030 h 1076"/>
                <a:gd name="T14" fmla="*/ 1168 w 1420"/>
                <a:gd name="T15" fmla="*/ 1058 h 1076"/>
                <a:gd name="T16" fmla="*/ 1418 w 1420"/>
                <a:gd name="T17" fmla="*/ 477 h 1076"/>
                <a:gd name="T18" fmla="*/ 285 w 1420"/>
                <a:gd name="T19" fmla="*/ 309 h 1076"/>
                <a:gd name="T20" fmla="*/ 235 w 1420"/>
                <a:gd name="T21" fmla="*/ 317 h 1076"/>
                <a:gd name="T22" fmla="*/ 255 w 1420"/>
                <a:gd name="T23" fmla="*/ 410 h 1076"/>
                <a:gd name="T24" fmla="*/ 262 w 1420"/>
                <a:gd name="T25" fmla="*/ 418 h 1076"/>
                <a:gd name="T26" fmla="*/ 272 w 1420"/>
                <a:gd name="T27" fmla="*/ 467 h 1076"/>
                <a:gd name="T28" fmla="*/ 333 w 1420"/>
                <a:gd name="T29" fmla="*/ 444 h 1076"/>
                <a:gd name="T30" fmla="*/ 289 w 1420"/>
                <a:gd name="T31" fmla="*/ 439 h 1076"/>
                <a:gd name="T32" fmla="*/ 331 w 1420"/>
                <a:gd name="T33" fmla="*/ 457 h 1076"/>
                <a:gd name="T34" fmla="*/ 355 w 1420"/>
                <a:gd name="T35" fmla="*/ 550 h 1076"/>
                <a:gd name="T36" fmla="*/ 329 w 1420"/>
                <a:gd name="T37" fmla="*/ 494 h 1076"/>
                <a:gd name="T38" fmla="*/ 320 w 1420"/>
                <a:gd name="T39" fmla="*/ 546 h 1076"/>
                <a:gd name="T40" fmla="*/ 350 w 1420"/>
                <a:gd name="T41" fmla="*/ 611 h 1076"/>
                <a:gd name="T42" fmla="*/ 350 w 1420"/>
                <a:gd name="T43" fmla="*/ 644 h 1076"/>
                <a:gd name="T44" fmla="*/ 379 w 1420"/>
                <a:gd name="T45" fmla="*/ 723 h 1076"/>
                <a:gd name="T46" fmla="*/ 411 w 1420"/>
                <a:gd name="T47" fmla="*/ 629 h 1076"/>
                <a:gd name="T48" fmla="*/ 365 w 1420"/>
                <a:gd name="T49" fmla="*/ 679 h 1076"/>
                <a:gd name="T50" fmla="*/ 373 w 1420"/>
                <a:gd name="T51" fmla="*/ 700 h 1076"/>
                <a:gd name="T52" fmla="*/ 368 w 1420"/>
                <a:gd name="T53" fmla="*/ 718 h 1076"/>
                <a:gd name="T54" fmla="*/ 193 w 1420"/>
                <a:gd name="T55" fmla="*/ 809 h 1076"/>
                <a:gd name="T56" fmla="*/ 252 w 1420"/>
                <a:gd name="T57" fmla="*/ 778 h 1076"/>
                <a:gd name="T58" fmla="*/ 193 w 1420"/>
                <a:gd name="T59" fmla="*/ 774 h 1076"/>
                <a:gd name="T60" fmla="*/ 71 w 1420"/>
                <a:gd name="T61" fmla="*/ 874 h 1076"/>
                <a:gd name="T62" fmla="*/ 13 w 1420"/>
                <a:gd name="T63" fmla="*/ 1006 h 1076"/>
                <a:gd name="T64" fmla="*/ 28 w 1420"/>
                <a:gd name="T65" fmla="*/ 983 h 1076"/>
                <a:gd name="T66" fmla="*/ 153 w 1420"/>
                <a:gd name="T67" fmla="*/ 845 h 1076"/>
                <a:gd name="T68" fmla="*/ 471 w 1420"/>
                <a:gd name="T69" fmla="*/ 813 h 1076"/>
                <a:gd name="T70" fmla="*/ 456 w 1420"/>
                <a:gd name="T71" fmla="*/ 811 h 1076"/>
                <a:gd name="T72" fmla="*/ 457 w 1420"/>
                <a:gd name="T73" fmla="*/ 872 h 1076"/>
                <a:gd name="T74" fmla="*/ 551 w 1420"/>
                <a:gd name="T75" fmla="*/ 992 h 1076"/>
                <a:gd name="T76" fmla="*/ 565 w 1420"/>
                <a:gd name="T77" fmla="*/ 958 h 1076"/>
                <a:gd name="T78" fmla="*/ 532 w 1420"/>
                <a:gd name="T79" fmla="*/ 919 h 1076"/>
                <a:gd name="T80" fmla="*/ 496 w 1420"/>
                <a:gd name="T81" fmla="*/ 877 h 1076"/>
                <a:gd name="T82" fmla="*/ 501 w 1420"/>
                <a:gd name="T83" fmla="*/ 960 h 1076"/>
                <a:gd name="T84" fmla="*/ 542 w 1420"/>
                <a:gd name="T85" fmla="*/ 1007 h 1076"/>
                <a:gd name="T86" fmla="*/ 584 w 1420"/>
                <a:gd name="T87" fmla="*/ 1007 h 1076"/>
                <a:gd name="T88" fmla="*/ 634 w 1420"/>
                <a:gd name="T89" fmla="*/ 1007 h 1076"/>
                <a:gd name="T90" fmla="*/ 709 w 1420"/>
                <a:gd name="T91" fmla="*/ 987 h 1076"/>
                <a:gd name="T92" fmla="*/ 752 w 1420"/>
                <a:gd name="T93" fmla="*/ 1009 h 1076"/>
                <a:gd name="T94" fmla="*/ 825 w 1420"/>
                <a:gd name="T95" fmla="*/ 1005 h 1076"/>
                <a:gd name="T96" fmla="*/ 863 w 1420"/>
                <a:gd name="T97" fmla="*/ 1012 h 1076"/>
                <a:gd name="T98" fmla="*/ 967 w 1420"/>
                <a:gd name="T99" fmla="*/ 999 h 1076"/>
                <a:gd name="T100" fmla="*/ 967 w 1420"/>
                <a:gd name="T101" fmla="*/ 1028 h 1076"/>
                <a:gd name="T102" fmla="*/ 1003 w 1420"/>
                <a:gd name="T103" fmla="*/ 1012 h 1076"/>
                <a:gd name="T104" fmla="*/ 1047 w 1420"/>
                <a:gd name="T105" fmla="*/ 1018 h 1076"/>
                <a:gd name="T106" fmla="*/ 1088 w 1420"/>
                <a:gd name="T107" fmla="*/ 1034 h 1076"/>
                <a:gd name="T108" fmla="*/ 1128 w 1420"/>
                <a:gd name="T109" fmla="*/ 1042 h 1076"/>
                <a:gd name="T110" fmla="*/ 1193 w 1420"/>
                <a:gd name="T111" fmla="*/ 1042 h 1076"/>
                <a:gd name="T112" fmla="*/ 1309 w 1420"/>
                <a:gd name="T113" fmla="*/ 956 h 1076"/>
                <a:gd name="T114" fmla="*/ 598 w 1420"/>
                <a:gd name="T115" fmla="*/ 959 h 1076"/>
                <a:gd name="T116" fmla="*/ 189 w 1420"/>
                <a:gd name="T117" fmla="*/ 913 h 1076"/>
                <a:gd name="T118" fmla="*/ 355 w 1420"/>
                <a:gd name="T119" fmla="*/ 750 h 1076"/>
                <a:gd name="T120" fmla="*/ 297 w 1420"/>
                <a:gd name="T121" fmla="*/ 279 h 1076"/>
                <a:gd name="T122" fmla="*/ 928 w 1420"/>
                <a:gd name="T123" fmla="*/ 4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 h="1076">
                  <a:moveTo>
                    <a:pt x="1160" y="164"/>
                  </a:moveTo>
                  <a:lnTo>
                    <a:pt x="1160" y="164"/>
                  </a:lnTo>
                  <a:lnTo>
                    <a:pt x="1097" y="127"/>
                  </a:lnTo>
                  <a:lnTo>
                    <a:pt x="1033" y="88"/>
                  </a:lnTo>
                  <a:lnTo>
                    <a:pt x="1002" y="69"/>
                  </a:lnTo>
                  <a:lnTo>
                    <a:pt x="969" y="51"/>
                  </a:lnTo>
                  <a:lnTo>
                    <a:pt x="937" y="35"/>
                  </a:lnTo>
                  <a:lnTo>
                    <a:pt x="903" y="20"/>
                  </a:lnTo>
                  <a:lnTo>
                    <a:pt x="903" y="20"/>
                  </a:lnTo>
                  <a:lnTo>
                    <a:pt x="885" y="13"/>
                  </a:lnTo>
                  <a:lnTo>
                    <a:pt x="868" y="8"/>
                  </a:lnTo>
                  <a:lnTo>
                    <a:pt x="850" y="4"/>
                  </a:lnTo>
                  <a:lnTo>
                    <a:pt x="833" y="2"/>
                  </a:lnTo>
                  <a:lnTo>
                    <a:pt x="817" y="0"/>
                  </a:lnTo>
                  <a:lnTo>
                    <a:pt x="801" y="0"/>
                  </a:lnTo>
                  <a:lnTo>
                    <a:pt x="784" y="2"/>
                  </a:lnTo>
                  <a:lnTo>
                    <a:pt x="768" y="4"/>
                  </a:lnTo>
                  <a:lnTo>
                    <a:pt x="752" y="8"/>
                  </a:lnTo>
                  <a:lnTo>
                    <a:pt x="737" y="13"/>
                  </a:lnTo>
                  <a:lnTo>
                    <a:pt x="720" y="17"/>
                  </a:lnTo>
                  <a:lnTo>
                    <a:pt x="704" y="25"/>
                  </a:lnTo>
                  <a:lnTo>
                    <a:pt x="673" y="40"/>
                  </a:lnTo>
                  <a:lnTo>
                    <a:pt x="642" y="58"/>
                  </a:lnTo>
                  <a:lnTo>
                    <a:pt x="642" y="58"/>
                  </a:lnTo>
                  <a:lnTo>
                    <a:pt x="571" y="100"/>
                  </a:lnTo>
                  <a:lnTo>
                    <a:pt x="500" y="143"/>
                  </a:lnTo>
                  <a:lnTo>
                    <a:pt x="463" y="163"/>
                  </a:lnTo>
                  <a:lnTo>
                    <a:pt x="427" y="181"/>
                  </a:lnTo>
                  <a:lnTo>
                    <a:pt x="390" y="199"/>
                  </a:lnTo>
                  <a:lnTo>
                    <a:pt x="352" y="215"/>
                  </a:lnTo>
                  <a:lnTo>
                    <a:pt x="352" y="215"/>
                  </a:lnTo>
                  <a:lnTo>
                    <a:pt x="349" y="214"/>
                  </a:lnTo>
                  <a:lnTo>
                    <a:pt x="349" y="214"/>
                  </a:lnTo>
                  <a:lnTo>
                    <a:pt x="336" y="215"/>
                  </a:lnTo>
                  <a:lnTo>
                    <a:pt x="325" y="217"/>
                  </a:lnTo>
                  <a:lnTo>
                    <a:pt x="314" y="222"/>
                  </a:lnTo>
                  <a:lnTo>
                    <a:pt x="306" y="228"/>
                  </a:lnTo>
                  <a:lnTo>
                    <a:pt x="299" y="235"/>
                  </a:lnTo>
                  <a:lnTo>
                    <a:pt x="293" y="245"/>
                  </a:lnTo>
                  <a:lnTo>
                    <a:pt x="289" y="256"/>
                  </a:lnTo>
                  <a:lnTo>
                    <a:pt x="288" y="268"/>
                  </a:lnTo>
                  <a:lnTo>
                    <a:pt x="288" y="268"/>
                  </a:lnTo>
                  <a:lnTo>
                    <a:pt x="287" y="265"/>
                  </a:lnTo>
                  <a:lnTo>
                    <a:pt x="284" y="264"/>
                  </a:lnTo>
                  <a:lnTo>
                    <a:pt x="282" y="265"/>
                  </a:lnTo>
                  <a:lnTo>
                    <a:pt x="279" y="267"/>
                  </a:lnTo>
                  <a:lnTo>
                    <a:pt x="274" y="271"/>
                  </a:lnTo>
                  <a:lnTo>
                    <a:pt x="271" y="276"/>
                  </a:lnTo>
                  <a:lnTo>
                    <a:pt x="271" y="276"/>
                  </a:lnTo>
                  <a:lnTo>
                    <a:pt x="277" y="267"/>
                  </a:lnTo>
                  <a:lnTo>
                    <a:pt x="284" y="253"/>
                  </a:lnTo>
                  <a:lnTo>
                    <a:pt x="287" y="247"/>
                  </a:lnTo>
                  <a:lnTo>
                    <a:pt x="288" y="244"/>
                  </a:lnTo>
                  <a:lnTo>
                    <a:pt x="287" y="244"/>
                  </a:lnTo>
                  <a:lnTo>
                    <a:pt x="285" y="244"/>
                  </a:lnTo>
                  <a:lnTo>
                    <a:pt x="281" y="246"/>
                  </a:lnTo>
                  <a:lnTo>
                    <a:pt x="281" y="246"/>
                  </a:lnTo>
                  <a:lnTo>
                    <a:pt x="281" y="246"/>
                  </a:lnTo>
                  <a:lnTo>
                    <a:pt x="281" y="246"/>
                  </a:lnTo>
                  <a:lnTo>
                    <a:pt x="282" y="243"/>
                  </a:lnTo>
                  <a:lnTo>
                    <a:pt x="281" y="241"/>
                  </a:lnTo>
                  <a:lnTo>
                    <a:pt x="281" y="241"/>
                  </a:lnTo>
                  <a:lnTo>
                    <a:pt x="277" y="241"/>
                  </a:lnTo>
                  <a:lnTo>
                    <a:pt x="272" y="244"/>
                  </a:lnTo>
                  <a:lnTo>
                    <a:pt x="262" y="250"/>
                  </a:lnTo>
                  <a:lnTo>
                    <a:pt x="256" y="256"/>
                  </a:lnTo>
                  <a:lnTo>
                    <a:pt x="256" y="256"/>
                  </a:lnTo>
                  <a:lnTo>
                    <a:pt x="247" y="269"/>
                  </a:lnTo>
                  <a:lnTo>
                    <a:pt x="238" y="282"/>
                  </a:lnTo>
                  <a:lnTo>
                    <a:pt x="232" y="297"/>
                  </a:lnTo>
                  <a:lnTo>
                    <a:pt x="228" y="311"/>
                  </a:lnTo>
                  <a:lnTo>
                    <a:pt x="225" y="327"/>
                  </a:lnTo>
                  <a:lnTo>
                    <a:pt x="225" y="341"/>
                  </a:lnTo>
                  <a:lnTo>
                    <a:pt x="228" y="358"/>
                  </a:lnTo>
                  <a:lnTo>
                    <a:pt x="231" y="375"/>
                  </a:lnTo>
                  <a:lnTo>
                    <a:pt x="231" y="375"/>
                  </a:lnTo>
                  <a:lnTo>
                    <a:pt x="231" y="379"/>
                  </a:lnTo>
                  <a:lnTo>
                    <a:pt x="231" y="380"/>
                  </a:lnTo>
                  <a:lnTo>
                    <a:pt x="232" y="382"/>
                  </a:lnTo>
                  <a:lnTo>
                    <a:pt x="232" y="382"/>
                  </a:lnTo>
                  <a:lnTo>
                    <a:pt x="243" y="415"/>
                  </a:lnTo>
                  <a:lnTo>
                    <a:pt x="254" y="448"/>
                  </a:lnTo>
                  <a:lnTo>
                    <a:pt x="267" y="481"/>
                  </a:lnTo>
                  <a:lnTo>
                    <a:pt x="281" y="512"/>
                  </a:lnTo>
                  <a:lnTo>
                    <a:pt x="281" y="512"/>
                  </a:lnTo>
                  <a:lnTo>
                    <a:pt x="278" y="518"/>
                  </a:lnTo>
                  <a:lnTo>
                    <a:pt x="278" y="526"/>
                  </a:lnTo>
                  <a:lnTo>
                    <a:pt x="278" y="528"/>
                  </a:lnTo>
                  <a:lnTo>
                    <a:pt x="281" y="529"/>
                  </a:lnTo>
                  <a:lnTo>
                    <a:pt x="283" y="530"/>
                  </a:lnTo>
                  <a:lnTo>
                    <a:pt x="287" y="529"/>
                  </a:lnTo>
                  <a:lnTo>
                    <a:pt x="287" y="529"/>
                  </a:lnTo>
                  <a:lnTo>
                    <a:pt x="300" y="559"/>
                  </a:lnTo>
                  <a:lnTo>
                    <a:pt x="312" y="591"/>
                  </a:lnTo>
                  <a:lnTo>
                    <a:pt x="324" y="621"/>
                  </a:lnTo>
                  <a:lnTo>
                    <a:pt x="337" y="651"/>
                  </a:lnTo>
                  <a:lnTo>
                    <a:pt x="337" y="651"/>
                  </a:lnTo>
                  <a:lnTo>
                    <a:pt x="336" y="653"/>
                  </a:lnTo>
                  <a:lnTo>
                    <a:pt x="337" y="656"/>
                  </a:lnTo>
                  <a:lnTo>
                    <a:pt x="338" y="657"/>
                  </a:lnTo>
                  <a:lnTo>
                    <a:pt x="339" y="658"/>
                  </a:lnTo>
                  <a:lnTo>
                    <a:pt x="339" y="658"/>
                  </a:lnTo>
                  <a:lnTo>
                    <a:pt x="344" y="666"/>
                  </a:lnTo>
                  <a:lnTo>
                    <a:pt x="344" y="666"/>
                  </a:lnTo>
                  <a:lnTo>
                    <a:pt x="339" y="677"/>
                  </a:lnTo>
                  <a:lnTo>
                    <a:pt x="339" y="677"/>
                  </a:lnTo>
                  <a:lnTo>
                    <a:pt x="330" y="688"/>
                  </a:lnTo>
                  <a:lnTo>
                    <a:pt x="320" y="697"/>
                  </a:lnTo>
                  <a:lnTo>
                    <a:pt x="309" y="705"/>
                  </a:lnTo>
                  <a:lnTo>
                    <a:pt x="299" y="713"/>
                  </a:lnTo>
                  <a:lnTo>
                    <a:pt x="273" y="727"/>
                  </a:lnTo>
                  <a:lnTo>
                    <a:pt x="248" y="739"/>
                  </a:lnTo>
                  <a:lnTo>
                    <a:pt x="196" y="763"/>
                  </a:lnTo>
                  <a:lnTo>
                    <a:pt x="172" y="776"/>
                  </a:lnTo>
                  <a:lnTo>
                    <a:pt x="160" y="783"/>
                  </a:lnTo>
                  <a:lnTo>
                    <a:pt x="149" y="792"/>
                  </a:lnTo>
                  <a:lnTo>
                    <a:pt x="149" y="792"/>
                  </a:lnTo>
                  <a:lnTo>
                    <a:pt x="129" y="806"/>
                  </a:lnTo>
                  <a:lnTo>
                    <a:pt x="107" y="823"/>
                  </a:lnTo>
                  <a:lnTo>
                    <a:pt x="87" y="841"/>
                  </a:lnTo>
                  <a:lnTo>
                    <a:pt x="67" y="860"/>
                  </a:lnTo>
                  <a:lnTo>
                    <a:pt x="49" y="881"/>
                  </a:lnTo>
                  <a:lnTo>
                    <a:pt x="41" y="892"/>
                  </a:lnTo>
                  <a:lnTo>
                    <a:pt x="33" y="903"/>
                  </a:lnTo>
                  <a:lnTo>
                    <a:pt x="27" y="913"/>
                  </a:lnTo>
                  <a:lnTo>
                    <a:pt x="20" y="925"/>
                  </a:lnTo>
                  <a:lnTo>
                    <a:pt x="14" y="937"/>
                  </a:lnTo>
                  <a:lnTo>
                    <a:pt x="11" y="949"/>
                  </a:lnTo>
                  <a:lnTo>
                    <a:pt x="11" y="949"/>
                  </a:lnTo>
                  <a:lnTo>
                    <a:pt x="8" y="952"/>
                  </a:lnTo>
                  <a:lnTo>
                    <a:pt x="7" y="954"/>
                  </a:lnTo>
                  <a:lnTo>
                    <a:pt x="6" y="957"/>
                  </a:lnTo>
                  <a:lnTo>
                    <a:pt x="8" y="959"/>
                  </a:lnTo>
                  <a:lnTo>
                    <a:pt x="8" y="959"/>
                  </a:lnTo>
                  <a:lnTo>
                    <a:pt x="6" y="976"/>
                  </a:lnTo>
                  <a:lnTo>
                    <a:pt x="4" y="999"/>
                  </a:lnTo>
                  <a:lnTo>
                    <a:pt x="4" y="999"/>
                  </a:lnTo>
                  <a:lnTo>
                    <a:pt x="2" y="1002"/>
                  </a:lnTo>
                  <a:lnTo>
                    <a:pt x="0" y="1006"/>
                  </a:lnTo>
                  <a:lnTo>
                    <a:pt x="0" y="1010"/>
                  </a:lnTo>
                  <a:lnTo>
                    <a:pt x="1" y="1011"/>
                  </a:lnTo>
                  <a:lnTo>
                    <a:pt x="4" y="1012"/>
                  </a:lnTo>
                  <a:lnTo>
                    <a:pt x="4" y="1012"/>
                  </a:lnTo>
                  <a:lnTo>
                    <a:pt x="4" y="1024"/>
                  </a:lnTo>
                  <a:lnTo>
                    <a:pt x="5" y="1037"/>
                  </a:lnTo>
                  <a:lnTo>
                    <a:pt x="5" y="1037"/>
                  </a:lnTo>
                  <a:lnTo>
                    <a:pt x="5" y="1040"/>
                  </a:lnTo>
                  <a:lnTo>
                    <a:pt x="5" y="1040"/>
                  </a:lnTo>
                  <a:lnTo>
                    <a:pt x="7" y="1051"/>
                  </a:lnTo>
                  <a:lnTo>
                    <a:pt x="11" y="1063"/>
                  </a:lnTo>
                  <a:lnTo>
                    <a:pt x="13" y="1068"/>
                  </a:lnTo>
                  <a:lnTo>
                    <a:pt x="17" y="1072"/>
                  </a:lnTo>
                  <a:lnTo>
                    <a:pt x="22" y="1075"/>
                  </a:lnTo>
                  <a:lnTo>
                    <a:pt x="28" y="1076"/>
                  </a:lnTo>
                  <a:lnTo>
                    <a:pt x="28" y="1076"/>
                  </a:lnTo>
                  <a:lnTo>
                    <a:pt x="30" y="1076"/>
                  </a:lnTo>
                  <a:lnTo>
                    <a:pt x="33" y="1075"/>
                  </a:lnTo>
                  <a:lnTo>
                    <a:pt x="34" y="1074"/>
                  </a:lnTo>
                  <a:lnTo>
                    <a:pt x="34" y="1072"/>
                  </a:lnTo>
                  <a:lnTo>
                    <a:pt x="31" y="1069"/>
                  </a:lnTo>
                  <a:lnTo>
                    <a:pt x="27" y="1066"/>
                  </a:lnTo>
                  <a:lnTo>
                    <a:pt x="27" y="1066"/>
                  </a:lnTo>
                  <a:lnTo>
                    <a:pt x="35" y="1065"/>
                  </a:lnTo>
                  <a:lnTo>
                    <a:pt x="46" y="1063"/>
                  </a:lnTo>
                  <a:lnTo>
                    <a:pt x="52" y="1060"/>
                  </a:lnTo>
                  <a:lnTo>
                    <a:pt x="55" y="1058"/>
                  </a:lnTo>
                  <a:lnTo>
                    <a:pt x="59" y="1055"/>
                  </a:lnTo>
                  <a:lnTo>
                    <a:pt x="60" y="1052"/>
                  </a:lnTo>
                  <a:lnTo>
                    <a:pt x="60" y="1052"/>
                  </a:lnTo>
                  <a:lnTo>
                    <a:pt x="71" y="1045"/>
                  </a:lnTo>
                  <a:lnTo>
                    <a:pt x="81" y="1036"/>
                  </a:lnTo>
                  <a:lnTo>
                    <a:pt x="101" y="1019"/>
                  </a:lnTo>
                  <a:lnTo>
                    <a:pt x="119" y="1001"/>
                  </a:lnTo>
                  <a:lnTo>
                    <a:pt x="137" y="982"/>
                  </a:lnTo>
                  <a:lnTo>
                    <a:pt x="155" y="962"/>
                  </a:lnTo>
                  <a:lnTo>
                    <a:pt x="173" y="943"/>
                  </a:lnTo>
                  <a:lnTo>
                    <a:pt x="193" y="925"/>
                  </a:lnTo>
                  <a:lnTo>
                    <a:pt x="203" y="918"/>
                  </a:lnTo>
                  <a:lnTo>
                    <a:pt x="214" y="910"/>
                  </a:lnTo>
                  <a:lnTo>
                    <a:pt x="214" y="910"/>
                  </a:lnTo>
                  <a:lnTo>
                    <a:pt x="241" y="893"/>
                  </a:lnTo>
                  <a:lnTo>
                    <a:pt x="268" y="877"/>
                  </a:lnTo>
                  <a:lnTo>
                    <a:pt x="297" y="863"/>
                  </a:lnTo>
                  <a:lnTo>
                    <a:pt x="326" y="850"/>
                  </a:lnTo>
                  <a:lnTo>
                    <a:pt x="385" y="823"/>
                  </a:lnTo>
                  <a:lnTo>
                    <a:pt x="443" y="797"/>
                  </a:lnTo>
                  <a:lnTo>
                    <a:pt x="443" y="797"/>
                  </a:lnTo>
                  <a:lnTo>
                    <a:pt x="437" y="803"/>
                  </a:lnTo>
                  <a:lnTo>
                    <a:pt x="432" y="807"/>
                  </a:lnTo>
                  <a:lnTo>
                    <a:pt x="429" y="811"/>
                  </a:lnTo>
                  <a:lnTo>
                    <a:pt x="427" y="815"/>
                  </a:lnTo>
                  <a:lnTo>
                    <a:pt x="429" y="816"/>
                  </a:lnTo>
                  <a:lnTo>
                    <a:pt x="432" y="816"/>
                  </a:lnTo>
                  <a:lnTo>
                    <a:pt x="437" y="813"/>
                  </a:lnTo>
                  <a:lnTo>
                    <a:pt x="445" y="809"/>
                  </a:lnTo>
                  <a:lnTo>
                    <a:pt x="445" y="809"/>
                  </a:lnTo>
                  <a:lnTo>
                    <a:pt x="432" y="827"/>
                  </a:lnTo>
                  <a:lnTo>
                    <a:pt x="432" y="827"/>
                  </a:lnTo>
                  <a:lnTo>
                    <a:pt x="429" y="825"/>
                  </a:lnTo>
                  <a:lnTo>
                    <a:pt x="427" y="827"/>
                  </a:lnTo>
                  <a:lnTo>
                    <a:pt x="427" y="827"/>
                  </a:lnTo>
                  <a:lnTo>
                    <a:pt x="426" y="830"/>
                  </a:lnTo>
                  <a:lnTo>
                    <a:pt x="427" y="835"/>
                  </a:lnTo>
                  <a:lnTo>
                    <a:pt x="430" y="846"/>
                  </a:lnTo>
                  <a:lnTo>
                    <a:pt x="432" y="851"/>
                  </a:lnTo>
                  <a:lnTo>
                    <a:pt x="432" y="851"/>
                  </a:lnTo>
                  <a:lnTo>
                    <a:pt x="431" y="857"/>
                  </a:lnTo>
                  <a:lnTo>
                    <a:pt x="431" y="860"/>
                  </a:lnTo>
                  <a:lnTo>
                    <a:pt x="431" y="863"/>
                  </a:lnTo>
                  <a:lnTo>
                    <a:pt x="433" y="863"/>
                  </a:lnTo>
                  <a:lnTo>
                    <a:pt x="436" y="863"/>
                  </a:lnTo>
                  <a:lnTo>
                    <a:pt x="438" y="863"/>
                  </a:lnTo>
                  <a:lnTo>
                    <a:pt x="438" y="863"/>
                  </a:lnTo>
                  <a:lnTo>
                    <a:pt x="467" y="906"/>
                  </a:lnTo>
                  <a:lnTo>
                    <a:pt x="479" y="928"/>
                  </a:lnTo>
                  <a:lnTo>
                    <a:pt x="484" y="940"/>
                  </a:lnTo>
                  <a:lnTo>
                    <a:pt x="489" y="952"/>
                  </a:lnTo>
                  <a:lnTo>
                    <a:pt x="489" y="952"/>
                  </a:lnTo>
                  <a:lnTo>
                    <a:pt x="486" y="956"/>
                  </a:lnTo>
                  <a:lnTo>
                    <a:pt x="485" y="960"/>
                  </a:lnTo>
                  <a:lnTo>
                    <a:pt x="486" y="963"/>
                  </a:lnTo>
                  <a:lnTo>
                    <a:pt x="486" y="964"/>
                  </a:lnTo>
                  <a:lnTo>
                    <a:pt x="489" y="964"/>
                  </a:lnTo>
                  <a:lnTo>
                    <a:pt x="491" y="963"/>
                  </a:lnTo>
                  <a:lnTo>
                    <a:pt x="491" y="963"/>
                  </a:lnTo>
                  <a:lnTo>
                    <a:pt x="496" y="974"/>
                  </a:lnTo>
                  <a:lnTo>
                    <a:pt x="501" y="984"/>
                  </a:lnTo>
                  <a:lnTo>
                    <a:pt x="506" y="993"/>
                  </a:lnTo>
                  <a:lnTo>
                    <a:pt x="512" y="1000"/>
                  </a:lnTo>
                  <a:lnTo>
                    <a:pt x="519" y="1007"/>
                  </a:lnTo>
                  <a:lnTo>
                    <a:pt x="526" y="1013"/>
                  </a:lnTo>
                  <a:lnTo>
                    <a:pt x="533" y="1018"/>
                  </a:lnTo>
                  <a:lnTo>
                    <a:pt x="542" y="1022"/>
                  </a:lnTo>
                  <a:lnTo>
                    <a:pt x="550" y="1025"/>
                  </a:lnTo>
                  <a:lnTo>
                    <a:pt x="559" y="1028"/>
                  </a:lnTo>
                  <a:lnTo>
                    <a:pt x="578" y="1030"/>
                  </a:lnTo>
                  <a:lnTo>
                    <a:pt x="598" y="1031"/>
                  </a:lnTo>
                  <a:lnTo>
                    <a:pt x="621" y="1030"/>
                  </a:lnTo>
                  <a:lnTo>
                    <a:pt x="621" y="1030"/>
                  </a:lnTo>
                  <a:lnTo>
                    <a:pt x="672" y="1027"/>
                  </a:lnTo>
                  <a:lnTo>
                    <a:pt x="722" y="1024"/>
                  </a:lnTo>
                  <a:lnTo>
                    <a:pt x="773" y="1022"/>
                  </a:lnTo>
                  <a:lnTo>
                    <a:pt x="798" y="1023"/>
                  </a:lnTo>
                  <a:lnTo>
                    <a:pt x="825" y="1024"/>
                  </a:lnTo>
                  <a:lnTo>
                    <a:pt x="825" y="1024"/>
                  </a:lnTo>
                  <a:lnTo>
                    <a:pt x="826" y="1024"/>
                  </a:lnTo>
                  <a:lnTo>
                    <a:pt x="828" y="1024"/>
                  </a:lnTo>
                  <a:lnTo>
                    <a:pt x="828" y="1024"/>
                  </a:lnTo>
                  <a:lnTo>
                    <a:pt x="880" y="1029"/>
                  </a:lnTo>
                  <a:lnTo>
                    <a:pt x="880" y="1029"/>
                  </a:lnTo>
                  <a:lnTo>
                    <a:pt x="882" y="1030"/>
                  </a:lnTo>
                  <a:lnTo>
                    <a:pt x="885" y="1030"/>
                  </a:lnTo>
                  <a:lnTo>
                    <a:pt x="890" y="1029"/>
                  </a:lnTo>
                  <a:lnTo>
                    <a:pt x="890" y="1029"/>
                  </a:lnTo>
                  <a:lnTo>
                    <a:pt x="939" y="1035"/>
                  </a:lnTo>
                  <a:lnTo>
                    <a:pt x="939" y="1035"/>
                  </a:lnTo>
                  <a:lnTo>
                    <a:pt x="951" y="1037"/>
                  </a:lnTo>
                  <a:lnTo>
                    <a:pt x="967" y="1040"/>
                  </a:lnTo>
                  <a:lnTo>
                    <a:pt x="981" y="1042"/>
                  </a:lnTo>
                  <a:lnTo>
                    <a:pt x="987" y="1042"/>
                  </a:lnTo>
                  <a:lnTo>
                    <a:pt x="993" y="1041"/>
                  </a:lnTo>
                  <a:lnTo>
                    <a:pt x="993" y="1041"/>
                  </a:lnTo>
                  <a:lnTo>
                    <a:pt x="1110" y="1053"/>
                  </a:lnTo>
                  <a:lnTo>
                    <a:pt x="1110" y="1053"/>
                  </a:lnTo>
                  <a:lnTo>
                    <a:pt x="1114" y="1054"/>
                  </a:lnTo>
                  <a:lnTo>
                    <a:pt x="1117" y="1054"/>
                  </a:lnTo>
                  <a:lnTo>
                    <a:pt x="1117" y="1054"/>
                  </a:lnTo>
                  <a:lnTo>
                    <a:pt x="1135" y="1055"/>
                  </a:lnTo>
                  <a:lnTo>
                    <a:pt x="1154" y="1055"/>
                  </a:lnTo>
                  <a:lnTo>
                    <a:pt x="1154" y="1055"/>
                  </a:lnTo>
                  <a:lnTo>
                    <a:pt x="1160" y="1058"/>
                  </a:lnTo>
                  <a:lnTo>
                    <a:pt x="1168" y="1058"/>
                  </a:lnTo>
                  <a:lnTo>
                    <a:pt x="1177" y="1057"/>
                  </a:lnTo>
                  <a:lnTo>
                    <a:pt x="1187" y="1054"/>
                  </a:lnTo>
                  <a:lnTo>
                    <a:pt x="1210" y="1046"/>
                  </a:lnTo>
                  <a:lnTo>
                    <a:pt x="1234" y="1035"/>
                  </a:lnTo>
                  <a:lnTo>
                    <a:pt x="1256" y="1023"/>
                  </a:lnTo>
                  <a:lnTo>
                    <a:pt x="1274" y="1012"/>
                  </a:lnTo>
                  <a:lnTo>
                    <a:pt x="1286" y="1002"/>
                  </a:lnTo>
                  <a:lnTo>
                    <a:pt x="1288" y="1000"/>
                  </a:lnTo>
                  <a:lnTo>
                    <a:pt x="1288" y="998"/>
                  </a:lnTo>
                  <a:lnTo>
                    <a:pt x="1288" y="998"/>
                  </a:lnTo>
                  <a:lnTo>
                    <a:pt x="1296" y="992"/>
                  </a:lnTo>
                  <a:lnTo>
                    <a:pt x="1304" y="984"/>
                  </a:lnTo>
                  <a:lnTo>
                    <a:pt x="1310" y="977"/>
                  </a:lnTo>
                  <a:lnTo>
                    <a:pt x="1316" y="969"/>
                  </a:lnTo>
                  <a:lnTo>
                    <a:pt x="1322" y="962"/>
                  </a:lnTo>
                  <a:lnTo>
                    <a:pt x="1325" y="953"/>
                  </a:lnTo>
                  <a:lnTo>
                    <a:pt x="1334" y="935"/>
                  </a:lnTo>
                  <a:lnTo>
                    <a:pt x="1339" y="916"/>
                  </a:lnTo>
                  <a:lnTo>
                    <a:pt x="1342" y="896"/>
                  </a:lnTo>
                  <a:lnTo>
                    <a:pt x="1345" y="877"/>
                  </a:lnTo>
                  <a:lnTo>
                    <a:pt x="1347" y="857"/>
                  </a:lnTo>
                  <a:lnTo>
                    <a:pt x="1347" y="857"/>
                  </a:lnTo>
                  <a:lnTo>
                    <a:pt x="1352" y="810"/>
                  </a:lnTo>
                  <a:lnTo>
                    <a:pt x="1357" y="763"/>
                  </a:lnTo>
                  <a:lnTo>
                    <a:pt x="1363" y="716"/>
                  </a:lnTo>
                  <a:lnTo>
                    <a:pt x="1370" y="669"/>
                  </a:lnTo>
                  <a:lnTo>
                    <a:pt x="1370" y="669"/>
                  </a:lnTo>
                  <a:lnTo>
                    <a:pt x="1375" y="651"/>
                  </a:lnTo>
                  <a:lnTo>
                    <a:pt x="1380" y="630"/>
                  </a:lnTo>
                  <a:lnTo>
                    <a:pt x="1392" y="588"/>
                  </a:lnTo>
                  <a:lnTo>
                    <a:pt x="1404" y="545"/>
                  </a:lnTo>
                  <a:lnTo>
                    <a:pt x="1410" y="522"/>
                  </a:lnTo>
                  <a:lnTo>
                    <a:pt x="1414" y="500"/>
                  </a:lnTo>
                  <a:lnTo>
                    <a:pt x="1418" y="477"/>
                  </a:lnTo>
                  <a:lnTo>
                    <a:pt x="1419" y="456"/>
                  </a:lnTo>
                  <a:lnTo>
                    <a:pt x="1420" y="434"/>
                  </a:lnTo>
                  <a:lnTo>
                    <a:pt x="1419" y="412"/>
                  </a:lnTo>
                  <a:lnTo>
                    <a:pt x="1416" y="392"/>
                  </a:lnTo>
                  <a:lnTo>
                    <a:pt x="1412" y="382"/>
                  </a:lnTo>
                  <a:lnTo>
                    <a:pt x="1408" y="373"/>
                  </a:lnTo>
                  <a:lnTo>
                    <a:pt x="1405" y="363"/>
                  </a:lnTo>
                  <a:lnTo>
                    <a:pt x="1400" y="353"/>
                  </a:lnTo>
                  <a:lnTo>
                    <a:pt x="1394" y="345"/>
                  </a:lnTo>
                  <a:lnTo>
                    <a:pt x="1387" y="336"/>
                  </a:lnTo>
                  <a:lnTo>
                    <a:pt x="1387" y="336"/>
                  </a:lnTo>
                  <a:lnTo>
                    <a:pt x="1376" y="322"/>
                  </a:lnTo>
                  <a:lnTo>
                    <a:pt x="1364" y="310"/>
                  </a:lnTo>
                  <a:lnTo>
                    <a:pt x="1337" y="285"/>
                  </a:lnTo>
                  <a:lnTo>
                    <a:pt x="1310" y="262"/>
                  </a:lnTo>
                  <a:lnTo>
                    <a:pt x="1282" y="240"/>
                  </a:lnTo>
                  <a:lnTo>
                    <a:pt x="1252" y="220"/>
                  </a:lnTo>
                  <a:lnTo>
                    <a:pt x="1222" y="200"/>
                  </a:lnTo>
                  <a:lnTo>
                    <a:pt x="1160" y="164"/>
                  </a:lnTo>
                  <a:lnTo>
                    <a:pt x="1160" y="164"/>
                  </a:lnTo>
                  <a:close/>
                  <a:moveTo>
                    <a:pt x="291" y="317"/>
                  </a:moveTo>
                  <a:lnTo>
                    <a:pt x="291" y="317"/>
                  </a:lnTo>
                  <a:lnTo>
                    <a:pt x="290" y="317"/>
                  </a:lnTo>
                  <a:lnTo>
                    <a:pt x="288" y="318"/>
                  </a:lnTo>
                  <a:lnTo>
                    <a:pt x="282" y="322"/>
                  </a:lnTo>
                  <a:lnTo>
                    <a:pt x="268" y="338"/>
                  </a:lnTo>
                  <a:lnTo>
                    <a:pt x="254" y="356"/>
                  </a:lnTo>
                  <a:lnTo>
                    <a:pt x="244" y="365"/>
                  </a:lnTo>
                  <a:lnTo>
                    <a:pt x="244" y="365"/>
                  </a:lnTo>
                  <a:lnTo>
                    <a:pt x="254" y="351"/>
                  </a:lnTo>
                  <a:lnTo>
                    <a:pt x="265" y="338"/>
                  </a:lnTo>
                  <a:lnTo>
                    <a:pt x="265" y="338"/>
                  </a:lnTo>
                  <a:lnTo>
                    <a:pt x="279" y="318"/>
                  </a:lnTo>
                  <a:lnTo>
                    <a:pt x="285" y="309"/>
                  </a:lnTo>
                  <a:lnTo>
                    <a:pt x="288" y="303"/>
                  </a:lnTo>
                  <a:lnTo>
                    <a:pt x="289" y="298"/>
                  </a:lnTo>
                  <a:lnTo>
                    <a:pt x="289" y="298"/>
                  </a:lnTo>
                  <a:lnTo>
                    <a:pt x="291" y="317"/>
                  </a:lnTo>
                  <a:lnTo>
                    <a:pt x="291" y="317"/>
                  </a:lnTo>
                  <a:close/>
                  <a:moveTo>
                    <a:pt x="288" y="271"/>
                  </a:moveTo>
                  <a:lnTo>
                    <a:pt x="288" y="271"/>
                  </a:lnTo>
                  <a:lnTo>
                    <a:pt x="288" y="283"/>
                  </a:lnTo>
                  <a:lnTo>
                    <a:pt x="288" y="297"/>
                  </a:lnTo>
                  <a:lnTo>
                    <a:pt x="288" y="297"/>
                  </a:lnTo>
                  <a:lnTo>
                    <a:pt x="288" y="294"/>
                  </a:lnTo>
                  <a:lnTo>
                    <a:pt x="285" y="294"/>
                  </a:lnTo>
                  <a:lnTo>
                    <a:pt x="281" y="297"/>
                  </a:lnTo>
                  <a:lnTo>
                    <a:pt x="274" y="302"/>
                  </a:lnTo>
                  <a:lnTo>
                    <a:pt x="268" y="309"/>
                  </a:lnTo>
                  <a:lnTo>
                    <a:pt x="256" y="323"/>
                  </a:lnTo>
                  <a:lnTo>
                    <a:pt x="249" y="332"/>
                  </a:lnTo>
                  <a:lnTo>
                    <a:pt x="249" y="332"/>
                  </a:lnTo>
                  <a:lnTo>
                    <a:pt x="260" y="317"/>
                  </a:lnTo>
                  <a:lnTo>
                    <a:pt x="271" y="303"/>
                  </a:lnTo>
                  <a:lnTo>
                    <a:pt x="277" y="296"/>
                  </a:lnTo>
                  <a:lnTo>
                    <a:pt x="281" y="288"/>
                  </a:lnTo>
                  <a:lnTo>
                    <a:pt x="285" y="280"/>
                  </a:lnTo>
                  <a:lnTo>
                    <a:pt x="288" y="271"/>
                  </a:lnTo>
                  <a:lnTo>
                    <a:pt x="288" y="271"/>
                  </a:lnTo>
                  <a:close/>
                  <a:moveTo>
                    <a:pt x="240" y="299"/>
                  </a:moveTo>
                  <a:lnTo>
                    <a:pt x="240" y="299"/>
                  </a:lnTo>
                  <a:lnTo>
                    <a:pt x="242" y="299"/>
                  </a:lnTo>
                  <a:lnTo>
                    <a:pt x="244" y="297"/>
                  </a:lnTo>
                  <a:lnTo>
                    <a:pt x="248" y="293"/>
                  </a:lnTo>
                  <a:lnTo>
                    <a:pt x="255" y="283"/>
                  </a:lnTo>
                  <a:lnTo>
                    <a:pt x="255" y="283"/>
                  </a:lnTo>
                  <a:lnTo>
                    <a:pt x="235" y="317"/>
                  </a:lnTo>
                  <a:lnTo>
                    <a:pt x="235" y="317"/>
                  </a:lnTo>
                  <a:lnTo>
                    <a:pt x="236" y="308"/>
                  </a:lnTo>
                  <a:lnTo>
                    <a:pt x="240" y="299"/>
                  </a:lnTo>
                  <a:lnTo>
                    <a:pt x="240" y="299"/>
                  </a:lnTo>
                  <a:close/>
                  <a:moveTo>
                    <a:pt x="234" y="336"/>
                  </a:moveTo>
                  <a:lnTo>
                    <a:pt x="234" y="336"/>
                  </a:lnTo>
                  <a:lnTo>
                    <a:pt x="238" y="333"/>
                  </a:lnTo>
                  <a:lnTo>
                    <a:pt x="238" y="333"/>
                  </a:lnTo>
                  <a:lnTo>
                    <a:pt x="235" y="344"/>
                  </a:lnTo>
                  <a:lnTo>
                    <a:pt x="235" y="344"/>
                  </a:lnTo>
                  <a:lnTo>
                    <a:pt x="234" y="336"/>
                  </a:lnTo>
                  <a:lnTo>
                    <a:pt x="234" y="336"/>
                  </a:lnTo>
                  <a:close/>
                  <a:moveTo>
                    <a:pt x="236" y="351"/>
                  </a:moveTo>
                  <a:lnTo>
                    <a:pt x="236" y="351"/>
                  </a:lnTo>
                  <a:lnTo>
                    <a:pt x="237" y="352"/>
                  </a:lnTo>
                  <a:lnTo>
                    <a:pt x="240" y="352"/>
                  </a:lnTo>
                  <a:lnTo>
                    <a:pt x="243" y="351"/>
                  </a:lnTo>
                  <a:lnTo>
                    <a:pt x="243" y="351"/>
                  </a:lnTo>
                  <a:lnTo>
                    <a:pt x="237" y="361"/>
                  </a:lnTo>
                  <a:lnTo>
                    <a:pt x="237" y="361"/>
                  </a:lnTo>
                  <a:lnTo>
                    <a:pt x="236" y="351"/>
                  </a:lnTo>
                  <a:lnTo>
                    <a:pt x="236" y="351"/>
                  </a:lnTo>
                  <a:close/>
                  <a:moveTo>
                    <a:pt x="246" y="389"/>
                  </a:moveTo>
                  <a:lnTo>
                    <a:pt x="246" y="389"/>
                  </a:lnTo>
                  <a:lnTo>
                    <a:pt x="242" y="380"/>
                  </a:lnTo>
                  <a:lnTo>
                    <a:pt x="242" y="380"/>
                  </a:lnTo>
                  <a:lnTo>
                    <a:pt x="253" y="373"/>
                  </a:lnTo>
                  <a:lnTo>
                    <a:pt x="253" y="373"/>
                  </a:lnTo>
                  <a:lnTo>
                    <a:pt x="246" y="389"/>
                  </a:lnTo>
                  <a:lnTo>
                    <a:pt x="246" y="389"/>
                  </a:lnTo>
                  <a:close/>
                  <a:moveTo>
                    <a:pt x="254" y="414"/>
                  </a:moveTo>
                  <a:lnTo>
                    <a:pt x="254" y="414"/>
                  </a:lnTo>
                  <a:lnTo>
                    <a:pt x="253" y="411"/>
                  </a:lnTo>
                  <a:lnTo>
                    <a:pt x="253" y="411"/>
                  </a:lnTo>
                  <a:lnTo>
                    <a:pt x="255" y="410"/>
                  </a:lnTo>
                  <a:lnTo>
                    <a:pt x="255" y="410"/>
                  </a:lnTo>
                  <a:lnTo>
                    <a:pt x="254" y="414"/>
                  </a:lnTo>
                  <a:lnTo>
                    <a:pt x="254" y="414"/>
                  </a:lnTo>
                  <a:close/>
                  <a:moveTo>
                    <a:pt x="253" y="399"/>
                  </a:moveTo>
                  <a:lnTo>
                    <a:pt x="253" y="399"/>
                  </a:lnTo>
                  <a:lnTo>
                    <a:pt x="255" y="389"/>
                  </a:lnTo>
                  <a:lnTo>
                    <a:pt x="260" y="380"/>
                  </a:lnTo>
                  <a:lnTo>
                    <a:pt x="265" y="370"/>
                  </a:lnTo>
                  <a:lnTo>
                    <a:pt x="270" y="361"/>
                  </a:lnTo>
                  <a:lnTo>
                    <a:pt x="282" y="342"/>
                  </a:lnTo>
                  <a:lnTo>
                    <a:pt x="293" y="324"/>
                  </a:lnTo>
                  <a:lnTo>
                    <a:pt x="293" y="324"/>
                  </a:lnTo>
                  <a:lnTo>
                    <a:pt x="299" y="349"/>
                  </a:lnTo>
                  <a:lnTo>
                    <a:pt x="299" y="349"/>
                  </a:lnTo>
                  <a:lnTo>
                    <a:pt x="296" y="349"/>
                  </a:lnTo>
                  <a:lnTo>
                    <a:pt x="294" y="350"/>
                  </a:lnTo>
                  <a:lnTo>
                    <a:pt x="288" y="355"/>
                  </a:lnTo>
                  <a:lnTo>
                    <a:pt x="282" y="362"/>
                  </a:lnTo>
                  <a:lnTo>
                    <a:pt x="274" y="370"/>
                  </a:lnTo>
                  <a:lnTo>
                    <a:pt x="262" y="388"/>
                  </a:lnTo>
                  <a:lnTo>
                    <a:pt x="258" y="395"/>
                  </a:lnTo>
                  <a:lnTo>
                    <a:pt x="253" y="399"/>
                  </a:lnTo>
                  <a:lnTo>
                    <a:pt x="253" y="399"/>
                  </a:lnTo>
                  <a:close/>
                  <a:moveTo>
                    <a:pt x="301" y="357"/>
                  </a:moveTo>
                  <a:lnTo>
                    <a:pt x="301" y="357"/>
                  </a:lnTo>
                  <a:lnTo>
                    <a:pt x="307" y="374"/>
                  </a:lnTo>
                  <a:lnTo>
                    <a:pt x="307" y="374"/>
                  </a:lnTo>
                  <a:lnTo>
                    <a:pt x="301" y="376"/>
                  </a:lnTo>
                  <a:lnTo>
                    <a:pt x="295" y="381"/>
                  </a:lnTo>
                  <a:lnTo>
                    <a:pt x="290" y="387"/>
                  </a:lnTo>
                  <a:lnTo>
                    <a:pt x="284" y="394"/>
                  </a:lnTo>
                  <a:lnTo>
                    <a:pt x="272" y="408"/>
                  </a:lnTo>
                  <a:lnTo>
                    <a:pt x="267" y="415"/>
                  </a:lnTo>
                  <a:lnTo>
                    <a:pt x="262" y="418"/>
                  </a:lnTo>
                  <a:lnTo>
                    <a:pt x="262" y="418"/>
                  </a:lnTo>
                  <a:lnTo>
                    <a:pt x="266" y="409"/>
                  </a:lnTo>
                  <a:lnTo>
                    <a:pt x="271" y="398"/>
                  </a:lnTo>
                  <a:lnTo>
                    <a:pt x="278" y="388"/>
                  </a:lnTo>
                  <a:lnTo>
                    <a:pt x="287" y="379"/>
                  </a:lnTo>
                  <a:lnTo>
                    <a:pt x="287" y="379"/>
                  </a:lnTo>
                  <a:lnTo>
                    <a:pt x="295" y="368"/>
                  </a:lnTo>
                  <a:lnTo>
                    <a:pt x="301" y="357"/>
                  </a:lnTo>
                  <a:lnTo>
                    <a:pt x="301" y="357"/>
                  </a:lnTo>
                  <a:close/>
                  <a:moveTo>
                    <a:pt x="260" y="432"/>
                  </a:moveTo>
                  <a:lnTo>
                    <a:pt x="260" y="432"/>
                  </a:lnTo>
                  <a:lnTo>
                    <a:pt x="270" y="424"/>
                  </a:lnTo>
                  <a:lnTo>
                    <a:pt x="270" y="424"/>
                  </a:lnTo>
                  <a:lnTo>
                    <a:pt x="262" y="439"/>
                  </a:lnTo>
                  <a:lnTo>
                    <a:pt x="262" y="439"/>
                  </a:lnTo>
                  <a:lnTo>
                    <a:pt x="260" y="432"/>
                  </a:lnTo>
                  <a:lnTo>
                    <a:pt x="260" y="432"/>
                  </a:lnTo>
                  <a:close/>
                  <a:moveTo>
                    <a:pt x="265" y="446"/>
                  </a:moveTo>
                  <a:lnTo>
                    <a:pt x="265" y="446"/>
                  </a:lnTo>
                  <a:lnTo>
                    <a:pt x="271" y="445"/>
                  </a:lnTo>
                  <a:lnTo>
                    <a:pt x="277" y="441"/>
                  </a:lnTo>
                  <a:lnTo>
                    <a:pt x="277" y="441"/>
                  </a:lnTo>
                  <a:lnTo>
                    <a:pt x="268" y="456"/>
                  </a:lnTo>
                  <a:lnTo>
                    <a:pt x="268" y="456"/>
                  </a:lnTo>
                  <a:lnTo>
                    <a:pt x="265" y="446"/>
                  </a:lnTo>
                  <a:lnTo>
                    <a:pt x="265" y="446"/>
                  </a:lnTo>
                  <a:close/>
                  <a:moveTo>
                    <a:pt x="272" y="467"/>
                  </a:moveTo>
                  <a:lnTo>
                    <a:pt x="272" y="467"/>
                  </a:lnTo>
                  <a:lnTo>
                    <a:pt x="276" y="464"/>
                  </a:lnTo>
                  <a:lnTo>
                    <a:pt x="279" y="461"/>
                  </a:lnTo>
                  <a:lnTo>
                    <a:pt x="279" y="461"/>
                  </a:lnTo>
                  <a:lnTo>
                    <a:pt x="273" y="470"/>
                  </a:lnTo>
                  <a:lnTo>
                    <a:pt x="273" y="470"/>
                  </a:lnTo>
                  <a:lnTo>
                    <a:pt x="272" y="467"/>
                  </a:lnTo>
                  <a:lnTo>
                    <a:pt x="272" y="467"/>
                  </a:lnTo>
                  <a:close/>
                  <a:moveTo>
                    <a:pt x="279" y="485"/>
                  </a:moveTo>
                  <a:lnTo>
                    <a:pt x="279" y="485"/>
                  </a:lnTo>
                  <a:lnTo>
                    <a:pt x="278" y="483"/>
                  </a:lnTo>
                  <a:lnTo>
                    <a:pt x="278" y="483"/>
                  </a:lnTo>
                  <a:lnTo>
                    <a:pt x="279" y="482"/>
                  </a:lnTo>
                  <a:lnTo>
                    <a:pt x="279" y="482"/>
                  </a:lnTo>
                  <a:lnTo>
                    <a:pt x="279" y="485"/>
                  </a:lnTo>
                  <a:lnTo>
                    <a:pt x="279" y="485"/>
                  </a:lnTo>
                  <a:close/>
                  <a:moveTo>
                    <a:pt x="279" y="428"/>
                  </a:moveTo>
                  <a:lnTo>
                    <a:pt x="279" y="428"/>
                  </a:lnTo>
                  <a:lnTo>
                    <a:pt x="287" y="417"/>
                  </a:lnTo>
                  <a:lnTo>
                    <a:pt x="294" y="405"/>
                  </a:lnTo>
                  <a:lnTo>
                    <a:pt x="309" y="383"/>
                  </a:lnTo>
                  <a:lnTo>
                    <a:pt x="309" y="383"/>
                  </a:lnTo>
                  <a:lnTo>
                    <a:pt x="314" y="398"/>
                  </a:lnTo>
                  <a:lnTo>
                    <a:pt x="314" y="398"/>
                  </a:lnTo>
                  <a:lnTo>
                    <a:pt x="312" y="397"/>
                  </a:lnTo>
                  <a:lnTo>
                    <a:pt x="309" y="398"/>
                  </a:lnTo>
                  <a:lnTo>
                    <a:pt x="306" y="399"/>
                  </a:lnTo>
                  <a:lnTo>
                    <a:pt x="303" y="403"/>
                  </a:lnTo>
                  <a:lnTo>
                    <a:pt x="299" y="409"/>
                  </a:lnTo>
                  <a:lnTo>
                    <a:pt x="295" y="414"/>
                  </a:lnTo>
                  <a:lnTo>
                    <a:pt x="295" y="414"/>
                  </a:lnTo>
                  <a:lnTo>
                    <a:pt x="288" y="421"/>
                  </a:lnTo>
                  <a:lnTo>
                    <a:pt x="279" y="428"/>
                  </a:lnTo>
                  <a:lnTo>
                    <a:pt x="279" y="428"/>
                  </a:lnTo>
                  <a:close/>
                  <a:moveTo>
                    <a:pt x="308" y="455"/>
                  </a:moveTo>
                  <a:lnTo>
                    <a:pt x="308" y="455"/>
                  </a:lnTo>
                  <a:lnTo>
                    <a:pt x="319" y="444"/>
                  </a:lnTo>
                  <a:lnTo>
                    <a:pt x="330" y="436"/>
                  </a:lnTo>
                  <a:lnTo>
                    <a:pt x="330" y="436"/>
                  </a:lnTo>
                  <a:lnTo>
                    <a:pt x="333" y="444"/>
                  </a:lnTo>
                  <a:lnTo>
                    <a:pt x="333" y="444"/>
                  </a:lnTo>
                  <a:lnTo>
                    <a:pt x="331" y="444"/>
                  </a:lnTo>
                  <a:lnTo>
                    <a:pt x="329" y="444"/>
                  </a:lnTo>
                  <a:lnTo>
                    <a:pt x="323" y="447"/>
                  </a:lnTo>
                  <a:lnTo>
                    <a:pt x="318" y="452"/>
                  </a:lnTo>
                  <a:lnTo>
                    <a:pt x="312" y="458"/>
                  </a:lnTo>
                  <a:lnTo>
                    <a:pt x="302" y="471"/>
                  </a:lnTo>
                  <a:lnTo>
                    <a:pt x="296" y="481"/>
                  </a:lnTo>
                  <a:lnTo>
                    <a:pt x="296" y="481"/>
                  </a:lnTo>
                  <a:lnTo>
                    <a:pt x="295" y="480"/>
                  </a:lnTo>
                  <a:lnTo>
                    <a:pt x="291" y="479"/>
                  </a:lnTo>
                  <a:lnTo>
                    <a:pt x="291" y="479"/>
                  </a:lnTo>
                  <a:lnTo>
                    <a:pt x="297" y="468"/>
                  </a:lnTo>
                  <a:lnTo>
                    <a:pt x="297" y="468"/>
                  </a:lnTo>
                  <a:lnTo>
                    <a:pt x="301" y="467"/>
                  </a:lnTo>
                  <a:lnTo>
                    <a:pt x="307" y="463"/>
                  </a:lnTo>
                  <a:lnTo>
                    <a:pt x="308" y="462"/>
                  </a:lnTo>
                  <a:lnTo>
                    <a:pt x="309" y="459"/>
                  </a:lnTo>
                  <a:lnTo>
                    <a:pt x="311" y="457"/>
                  </a:lnTo>
                  <a:lnTo>
                    <a:pt x="308" y="455"/>
                  </a:lnTo>
                  <a:lnTo>
                    <a:pt x="308" y="455"/>
                  </a:lnTo>
                  <a:close/>
                  <a:moveTo>
                    <a:pt x="291" y="462"/>
                  </a:moveTo>
                  <a:lnTo>
                    <a:pt x="291" y="462"/>
                  </a:lnTo>
                  <a:lnTo>
                    <a:pt x="290" y="462"/>
                  </a:lnTo>
                  <a:lnTo>
                    <a:pt x="290" y="462"/>
                  </a:lnTo>
                  <a:lnTo>
                    <a:pt x="305" y="442"/>
                  </a:lnTo>
                  <a:lnTo>
                    <a:pt x="320" y="423"/>
                  </a:lnTo>
                  <a:lnTo>
                    <a:pt x="320" y="423"/>
                  </a:lnTo>
                  <a:lnTo>
                    <a:pt x="320" y="418"/>
                  </a:lnTo>
                  <a:lnTo>
                    <a:pt x="319" y="416"/>
                  </a:lnTo>
                  <a:lnTo>
                    <a:pt x="317" y="416"/>
                  </a:lnTo>
                  <a:lnTo>
                    <a:pt x="313" y="417"/>
                  </a:lnTo>
                  <a:lnTo>
                    <a:pt x="313" y="417"/>
                  </a:lnTo>
                  <a:lnTo>
                    <a:pt x="301" y="428"/>
                  </a:lnTo>
                  <a:lnTo>
                    <a:pt x="289" y="439"/>
                  </a:lnTo>
                  <a:lnTo>
                    <a:pt x="289" y="439"/>
                  </a:lnTo>
                  <a:lnTo>
                    <a:pt x="302" y="420"/>
                  </a:lnTo>
                  <a:lnTo>
                    <a:pt x="302" y="420"/>
                  </a:lnTo>
                  <a:lnTo>
                    <a:pt x="311" y="412"/>
                  </a:lnTo>
                  <a:lnTo>
                    <a:pt x="314" y="408"/>
                  </a:lnTo>
                  <a:lnTo>
                    <a:pt x="317" y="403"/>
                  </a:lnTo>
                  <a:lnTo>
                    <a:pt x="317" y="403"/>
                  </a:lnTo>
                  <a:lnTo>
                    <a:pt x="326" y="428"/>
                  </a:lnTo>
                  <a:lnTo>
                    <a:pt x="326" y="428"/>
                  </a:lnTo>
                  <a:lnTo>
                    <a:pt x="321" y="430"/>
                  </a:lnTo>
                  <a:lnTo>
                    <a:pt x="315" y="433"/>
                  </a:lnTo>
                  <a:lnTo>
                    <a:pt x="307" y="442"/>
                  </a:lnTo>
                  <a:lnTo>
                    <a:pt x="297" y="452"/>
                  </a:lnTo>
                  <a:lnTo>
                    <a:pt x="291" y="462"/>
                  </a:lnTo>
                  <a:lnTo>
                    <a:pt x="291" y="462"/>
                  </a:lnTo>
                  <a:close/>
                  <a:moveTo>
                    <a:pt x="285" y="501"/>
                  </a:moveTo>
                  <a:lnTo>
                    <a:pt x="285" y="501"/>
                  </a:lnTo>
                  <a:lnTo>
                    <a:pt x="283" y="494"/>
                  </a:lnTo>
                  <a:lnTo>
                    <a:pt x="283" y="494"/>
                  </a:lnTo>
                  <a:lnTo>
                    <a:pt x="283" y="494"/>
                  </a:lnTo>
                  <a:lnTo>
                    <a:pt x="283" y="494"/>
                  </a:lnTo>
                  <a:lnTo>
                    <a:pt x="288" y="492"/>
                  </a:lnTo>
                  <a:lnTo>
                    <a:pt x="293" y="489"/>
                  </a:lnTo>
                  <a:lnTo>
                    <a:pt x="293" y="489"/>
                  </a:lnTo>
                  <a:lnTo>
                    <a:pt x="285" y="501"/>
                  </a:lnTo>
                  <a:lnTo>
                    <a:pt x="285" y="501"/>
                  </a:lnTo>
                  <a:close/>
                  <a:moveTo>
                    <a:pt x="290" y="514"/>
                  </a:moveTo>
                  <a:lnTo>
                    <a:pt x="290" y="514"/>
                  </a:lnTo>
                  <a:lnTo>
                    <a:pt x="300" y="495"/>
                  </a:lnTo>
                  <a:lnTo>
                    <a:pt x="311" y="477"/>
                  </a:lnTo>
                  <a:lnTo>
                    <a:pt x="311" y="477"/>
                  </a:lnTo>
                  <a:lnTo>
                    <a:pt x="317" y="471"/>
                  </a:lnTo>
                  <a:lnTo>
                    <a:pt x="324" y="464"/>
                  </a:lnTo>
                  <a:lnTo>
                    <a:pt x="331" y="457"/>
                  </a:lnTo>
                  <a:lnTo>
                    <a:pt x="333" y="453"/>
                  </a:lnTo>
                  <a:lnTo>
                    <a:pt x="336" y="450"/>
                  </a:lnTo>
                  <a:lnTo>
                    <a:pt x="336" y="450"/>
                  </a:lnTo>
                  <a:lnTo>
                    <a:pt x="342" y="465"/>
                  </a:lnTo>
                  <a:lnTo>
                    <a:pt x="342" y="465"/>
                  </a:lnTo>
                  <a:lnTo>
                    <a:pt x="337" y="468"/>
                  </a:lnTo>
                  <a:lnTo>
                    <a:pt x="331" y="471"/>
                  </a:lnTo>
                  <a:lnTo>
                    <a:pt x="325" y="476"/>
                  </a:lnTo>
                  <a:lnTo>
                    <a:pt x="320" y="482"/>
                  </a:lnTo>
                  <a:lnTo>
                    <a:pt x="309" y="495"/>
                  </a:lnTo>
                  <a:lnTo>
                    <a:pt x="302" y="506"/>
                  </a:lnTo>
                  <a:lnTo>
                    <a:pt x="302" y="506"/>
                  </a:lnTo>
                  <a:lnTo>
                    <a:pt x="291" y="515"/>
                  </a:lnTo>
                  <a:lnTo>
                    <a:pt x="291" y="515"/>
                  </a:lnTo>
                  <a:lnTo>
                    <a:pt x="290" y="514"/>
                  </a:lnTo>
                  <a:lnTo>
                    <a:pt x="290" y="514"/>
                  </a:lnTo>
                  <a:close/>
                  <a:moveTo>
                    <a:pt x="366" y="520"/>
                  </a:moveTo>
                  <a:lnTo>
                    <a:pt x="366" y="520"/>
                  </a:lnTo>
                  <a:lnTo>
                    <a:pt x="365" y="520"/>
                  </a:lnTo>
                  <a:lnTo>
                    <a:pt x="362" y="520"/>
                  </a:lnTo>
                  <a:lnTo>
                    <a:pt x="358" y="522"/>
                  </a:lnTo>
                  <a:lnTo>
                    <a:pt x="352" y="528"/>
                  </a:lnTo>
                  <a:lnTo>
                    <a:pt x="344" y="535"/>
                  </a:lnTo>
                  <a:lnTo>
                    <a:pt x="332" y="551"/>
                  </a:lnTo>
                  <a:lnTo>
                    <a:pt x="324" y="560"/>
                  </a:lnTo>
                  <a:lnTo>
                    <a:pt x="324" y="560"/>
                  </a:lnTo>
                  <a:lnTo>
                    <a:pt x="331" y="546"/>
                  </a:lnTo>
                  <a:lnTo>
                    <a:pt x="341" y="533"/>
                  </a:lnTo>
                  <a:lnTo>
                    <a:pt x="352" y="521"/>
                  </a:lnTo>
                  <a:lnTo>
                    <a:pt x="361" y="509"/>
                  </a:lnTo>
                  <a:lnTo>
                    <a:pt x="361" y="509"/>
                  </a:lnTo>
                  <a:lnTo>
                    <a:pt x="372" y="530"/>
                  </a:lnTo>
                  <a:lnTo>
                    <a:pt x="372" y="530"/>
                  </a:lnTo>
                  <a:lnTo>
                    <a:pt x="355" y="550"/>
                  </a:lnTo>
                  <a:lnTo>
                    <a:pt x="346" y="558"/>
                  </a:lnTo>
                  <a:lnTo>
                    <a:pt x="336" y="567"/>
                  </a:lnTo>
                  <a:lnTo>
                    <a:pt x="336" y="567"/>
                  </a:lnTo>
                  <a:lnTo>
                    <a:pt x="343" y="554"/>
                  </a:lnTo>
                  <a:lnTo>
                    <a:pt x="343" y="554"/>
                  </a:lnTo>
                  <a:lnTo>
                    <a:pt x="349" y="548"/>
                  </a:lnTo>
                  <a:lnTo>
                    <a:pt x="359" y="538"/>
                  </a:lnTo>
                  <a:lnTo>
                    <a:pt x="362" y="533"/>
                  </a:lnTo>
                  <a:lnTo>
                    <a:pt x="366" y="527"/>
                  </a:lnTo>
                  <a:lnTo>
                    <a:pt x="367" y="523"/>
                  </a:lnTo>
                  <a:lnTo>
                    <a:pt x="367" y="521"/>
                  </a:lnTo>
                  <a:lnTo>
                    <a:pt x="366" y="520"/>
                  </a:lnTo>
                  <a:lnTo>
                    <a:pt x="366" y="520"/>
                  </a:lnTo>
                  <a:close/>
                  <a:moveTo>
                    <a:pt x="317" y="536"/>
                  </a:moveTo>
                  <a:lnTo>
                    <a:pt x="317" y="536"/>
                  </a:lnTo>
                  <a:lnTo>
                    <a:pt x="323" y="524"/>
                  </a:lnTo>
                  <a:lnTo>
                    <a:pt x="331" y="512"/>
                  </a:lnTo>
                  <a:lnTo>
                    <a:pt x="342" y="501"/>
                  </a:lnTo>
                  <a:lnTo>
                    <a:pt x="353" y="489"/>
                  </a:lnTo>
                  <a:lnTo>
                    <a:pt x="353" y="489"/>
                  </a:lnTo>
                  <a:lnTo>
                    <a:pt x="353" y="489"/>
                  </a:lnTo>
                  <a:lnTo>
                    <a:pt x="353" y="489"/>
                  </a:lnTo>
                  <a:lnTo>
                    <a:pt x="358" y="499"/>
                  </a:lnTo>
                  <a:lnTo>
                    <a:pt x="358" y="499"/>
                  </a:lnTo>
                  <a:lnTo>
                    <a:pt x="337" y="518"/>
                  </a:lnTo>
                  <a:lnTo>
                    <a:pt x="327" y="528"/>
                  </a:lnTo>
                  <a:lnTo>
                    <a:pt x="317" y="536"/>
                  </a:lnTo>
                  <a:lnTo>
                    <a:pt x="317" y="536"/>
                  </a:lnTo>
                  <a:close/>
                  <a:moveTo>
                    <a:pt x="305" y="522"/>
                  </a:moveTo>
                  <a:lnTo>
                    <a:pt x="305" y="522"/>
                  </a:lnTo>
                  <a:lnTo>
                    <a:pt x="309" y="512"/>
                  </a:lnTo>
                  <a:lnTo>
                    <a:pt x="309" y="512"/>
                  </a:lnTo>
                  <a:lnTo>
                    <a:pt x="319" y="504"/>
                  </a:lnTo>
                  <a:lnTo>
                    <a:pt x="329" y="494"/>
                  </a:lnTo>
                  <a:lnTo>
                    <a:pt x="346" y="474"/>
                  </a:lnTo>
                  <a:lnTo>
                    <a:pt x="346" y="474"/>
                  </a:lnTo>
                  <a:lnTo>
                    <a:pt x="349" y="482"/>
                  </a:lnTo>
                  <a:lnTo>
                    <a:pt x="349" y="482"/>
                  </a:lnTo>
                  <a:lnTo>
                    <a:pt x="344" y="483"/>
                  </a:lnTo>
                  <a:lnTo>
                    <a:pt x="338" y="487"/>
                  </a:lnTo>
                  <a:lnTo>
                    <a:pt x="326" y="499"/>
                  </a:lnTo>
                  <a:lnTo>
                    <a:pt x="314" y="514"/>
                  </a:lnTo>
                  <a:lnTo>
                    <a:pt x="305" y="522"/>
                  </a:lnTo>
                  <a:lnTo>
                    <a:pt x="305" y="522"/>
                  </a:lnTo>
                  <a:close/>
                  <a:moveTo>
                    <a:pt x="301" y="538"/>
                  </a:moveTo>
                  <a:lnTo>
                    <a:pt x="301" y="538"/>
                  </a:lnTo>
                  <a:lnTo>
                    <a:pt x="308" y="532"/>
                  </a:lnTo>
                  <a:lnTo>
                    <a:pt x="308" y="532"/>
                  </a:lnTo>
                  <a:lnTo>
                    <a:pt x="305" y="545"/>
                  </a:lnTo>
                  <a:lnTo>
                    <a:pt x="305" y="545"/>
                  </a:lnTo>
                  <a:lnTo>
                    <a:pt x="301" y="538"/>
                  </a:lnTo>
                  <a:lnTo>
                    <a:pt x="301" y="538"/>
                  </a:lnTo>
                  <a:close/>
                  <a:moveTo>
                    <a:pt x="319" y="577"/>
                  </a:moveTo>
                  <a:lnTo>
                    <a:pt x="319" y="577"/>
                  </a:lnTo>
                  <a:lnTo>
                    <a:pt x="319" y="577"/>
                  </a:lnTo>
                  <a:lnTo>
                    <a:pt x="319" y="577"/>
                  </a:lnTo>
                  <a:lnTo>
                    <a:pt x="320" y="576"/>
                  </a:lnTo>
                  <a:lnTo>
                    <a:pt x="320" y="576"/>
                  </a:lnTo>
                  <a:lnTo>
                    <a:pt x="319" y="577"/>
                  </a:lnTo>
                  <a:lnTo>
                    <a:pt x="319" y="577"/>
                  </a:lnTo>
                  <a:close/>
                  <a:moveTo>
                    <a:pt x="313" y="564"/>
                  </a:moveTo>
                  <a:lnTo>
                    <a:pt x="313" y="564"/>
                  </a:lnTo>
                  <a:lnTo>
                    <a:pt x="308" y="552"/>
                  </a:lnTo>
                  <a:lnTo>
                    <a:pt x="308" y="552"/>
                  </a:lnTo>
                  <a:lnTo>
                    <a:pt x="312" y="552"/>
                  </a:lnTo>
                  <a:lnTo>
                    <a:pt x="314" y="551"/>
                  </a:lnTo>
                  <a:lnTo>
                    <a:pt x="320" y="546"/>
                  </a:lnTo>
                  <a:lnTo>
                    <a:pt x="320" y="546"/>
                  </a:lnTo>
                  <a:lnTo>
                    <a:pt x="317" y="554"/>
                  </a:lnTo>
                  <a:lnTo>
                    <a:pt x="313" y="564"/>
                  </a:lnTo>
                  <a:lnTo>
                    <a:pt x="313" y="564"/>
                  </a:lnTo>
                  <a:close/>
                  <a:moveTo>
                    <a:pt x="323" y="587"/>
                  </a:moveTo>
                  <a:lnTo>
                    <a:pt x="323" y="587"/>
                  </a:lnTo>
                  <a:lnTo>
                    <a:pt x="324" y="587"/>
                  </a:lnTo>
                  <a:lnTo>
                    <a:pt x="324" y="587"/>
                  </a:lnTo>
                  <a:lnTo>
                    <a:pt x="332" y="581"/>
                  </a:lnTo>
                  <a:lnTo>
                    <a:pt x="332" y="581"/>
                  </a:lnTo>
                  <a:lnTo>
                    <a:pt x="329" y="589"/>
                  </a:lnTo>
                  <a:lnTo>
                    <a:pt x="326" y="598"/>
                  </a:lnTo>
                  <a:lnTo>
                    <a:pt x="326" y="598"/>
                  </a:lnTo>
                  <a:lnTo>
                    <a:pt x="323" y="587"/>
                  </a:lnTo>
                  <a:lnTo>
                    <a:pt x="323" y="587"/>
                  </a:lnTo>
                  <a:close/>
                  <a:moveTo>
                    <a:pt x="335" y="619"/>
                  </a:moveTo>
                  <a:lnTo>
                    <a:pt x="335" y="619"/>
                  </a:lnTo>
                  <a:lnTo>
                    <a:pt x="332" y="615"/>
                  </a:lnTo>
                  <a:lnTo>
                    <a:pt x="332" y="615"/>
                  </a:lnTo>
                  <a:lnTo>
                    <a:pt x="337" y="612"/>
                  </a:lnTo>
                  <a:lnTo>
                    <a:pt x="337" y="612"/>
                  </a:lnTo>
                  <a:lnTo>
                    <a:pt x="335" y="619"/>
                  </a:lnTo>
                  <a:lnTo>
                    <a:pt x="335" y="619"/>
                  </a:lnTo>
                  <a:close/>
                  <a:moveTo>
                    <a:pt x="342" y="639"/>
                  </a:moveTo>
                  <a:lnTo>
                    <a:pt x="342" y="639"/>
                  </a:lnTo>
                  <a:lnTo>
                    <a:pt x="341" y="636"/>
                  </a:lnTo>
                  <a:lnTo>
                    <a:pt x="341" y="636"/>
                  </a:lnTo>
                  <a:lnTo>
                    <a:pt x="344" y="635"/>
                  </a:lnTo>
                  <a:lnTo>
                    <a:pt x="344" y="635"/>
                  </a:lnTo>
                  <a:lnTo>
                    <a:pt x="342" y="639"/>
                  </a:lnTo>
                  <a:lnTo>
                    <a:pt x="342" y="639"/>
                  </a:lnTo>
                  <a:close/>
                  <a:moveTo>
                    <a:pt x="342" y="626"/>
                  </a:moveTo>
                  <a:lnTo>
                    <a:pt x="342" y="626"/>
                  </a:lnTo>
                  <a:lnTo>
                    <a:pt x="346" y="618"/>
                  </a:lnTo>
                  <a:lnTo>
                    <a:pt x="350" y="611"/>
                  </a:lnTo>
                  <a:lnTo>
                    <a:pt x="360" y="597"/>
                  </a:lnTo>
                  <a:lnTo>
                    <a:pt x="383" y="571"/>
                  </a:lnTo>
                  <a:lnTo>
                    <a:pt x="383" y="571"/>
                  </a:lnTo>
                  <a:lnTo>
                    <a:pt x="385" y="568"/>
                  </a:lnTo>
                  <a:lnTo>
                    <a:pt x="385" y="567"/>
                  </a:lnTo>
                  <a:lnTo>
                    <a:pt x="384" y="567"/>
                  </a:lnTo>
                  <a:lnTo>
                    <a:pt x="382" y="567"/>
                  </a:lnTo>
                  <a:lnTo>
                    <a:pt x="377" y="569"/>
                  </a:lnTo>
                  <a:lnTo>
                    <a:pt x="368" y="574"/>
                  </a:lnTo>
                  <a:lnTo>
                    <a:pt x="365" y="576"/>
                  </a:lnTo>
                  <a:lnTo>
                    <a:pt x="365" y="576"/>
                  </a:lnTo>
                  <a:lnTo>
                    <a:pt x="350" y="589"/>
                  </a:lnTo>
                  <a:lnTo>
                    <a:pt x="343" y="597"/>
                  </a:lnTo>
                  <a:lnTo>
                    <a:pt x="336" y="603"/>
                  </a:lnTo>
                  <a:lnTo>
                    <a:pt x="336" y="603"/>
                  </a:lnTo>
                  <a:lnTo>
                    <a:pt x="337" y="595"/>
                  </a:lnTo>
                  <a:lnTo>
                    <a:pt x="339" y="589"/>
                  </a:lnTo>
                  <a:lnTo>
                    <a:pt x="347" y="577"/>
                  </a:lnTo>
                  <a:lnTo>
                    <a:pt x="355" y="565"/>
                  </a:lnTo>
                  <a:lnTo>
                    <a:pt x="365" y="553"/>
                  </a:lnTo>
                  <a:lnTo>
                    <a:pt x="365" y="553"/>
                  </a:lnTo>
                  <a:lnTo>
                    <a:pt x="377" y="540"/>
                  </a:lnTo>
                  <a:lnTo>
                    <a:pt x="377" y="540"/>
                  </a:lnTo>
                  <a:lnTo>
                    <a:pt x="391" y="568"/>
                  </a:lnTo>
                  <a:lnTo>
                    <a:pt x="403" y="597"/>
                  </a:lnTo>
                  <a:lnTo>
                    <a:pt x="403" y="597"/>
                  </a:lnTo>
                  <a:lnTo>
                    <a:pt x="398" y="599"/>
                  </a:lnTo>
                  <a:lnTo>
                    <a:pt x="395" y="603"/>
                  </a:lnTo>
                  <a:lnTo>
                    <a:pt x="386" y="611"/>
                  </a:lnTo>
                  <a:lnTo>
                    <a:pt x="371" y="629"/>
                  </a:lnTo>
                  <a:lnTo>
                    <a:pt x="371" y="629"/>
                  </a:lnTo>
                  <a:lnTo>
                    <a:pt x="361" y="638"/>
                  </a:lnTo>
                  <a:lnTo>
                    <a:pt x="350" y="644"/>
                  </a:lnTo>
                  <a:lnTo>
                    <a:pt x="350" y="644"/>
                  </a:lnTo>
                  <a:lnTo>
                    <a:pt x="360" y="629"/>
                  </a:lnTo>
                  <a:lnTo>
                    <a:pt x="371" y="617"/>
                  </a:lnTo>
                  <a:lnTo>
                    <a:pt x="382" y="605"/>
                  </a:lnTo>
                  <a:lnTo>
                    <a:pt x="394" y="593"/>
                  </a:lnTo>
                  <a:lnTo>
                    <a:pt x="394" y="593"/>
                  </a:lnTo>
                  <a:lnTo>
                    <a:pt x="396" y="591"/>
                  </a:lnTo>
                  <a:lnTo>
                    <a:pt x="395" y="587"/>
                  </a:lnTo>
                  <a:lnTo>
                    <a:pt x="395" y="587"/>
                  </a:lnTo>
                  <a:lnTo>
                    <a:pt x="392" y="586"/>
                  </a:lnTo>
                  <a:lnTo>
                    <a:pt x="391" y="587"/>
                  </a:lnTo>
                  <a:lnTo>
                    <a:pt x="385" y="589"/>
                  </a:lnTo>
                  <a:lnTo>
                    <a:pt x="377" y="595"/>
                  </a:lnTo>
                  <a:lnTo>
                    <a:pt x="368" y="603"/>
                  </a:lnTo>
                  <a:lnTo>
                    <a:pt x="353" y="617"/>
                  </a:lnTo>
                  <a:lnTo>
                    <a:pt x="342" y="626"/>
                  </a:lnTo>
                  <a:lnTo>
                    <a:pt x="342" y="626"/>
                  </a:lnTo>
                  <a:close/>
                  <a:moveTo>
                    <a:pt x="392" y="703"/>
                  </a:moveTo>
                  <a:lnTo>
                    <a:pt x="392" y="703"/>
                  </a:lnTo>
                  <a:lnTo>
                    <a:pt x="394" y="700"/>
                  </a:lnTo>
                  <a:lnTo>
                    <a:pt x="394" y="698"/>
                  </a:lnTo>
                  <a:lnTo>
                    <a:pt x="394" y="698"/>
                  </a:lnTo>
                  <a:lnTo>
                    <a:pt x="396" y="698"/>
                  </a:lnTo>
                  <a:lnTo>
                    <a:pt x="400" y="697"/>
                  </a:lnTo>
                  <a:lnTo>
                    <a:pt x="403" y="694"/>
                  </a:lnTo>
                  <a:lnTo>
                    <a:pt x="403" y="693"/>
                  </a:lnTo>
                  <a:lnTo>
                    <a:pt x="403" y="691"/>
                  </a:lnTo>
                  <a:lnTo>
                    <a:pt x="403" y="691"/>
                  </a:lnTo>
                  <a:lnTo>
                    <a:pt x="411" y="691"/>
                  </a:lnTo>
                  <a:lnTo>
                    <a:pt x="411" y="691"/>
                  </a:lnTo>
                  <a:lnTo>
                    <a:pt x="404" y="701"/>
                  </a:lnTo>
                  <a:lnTo>
                    <a:pt x="397" y="710"/>
                  </a:lnTo>
                  <a:lnTo>
                    <a:pt x="389" y="717"/>
                  </a:lnTo>
                  <a:lnTo>
                    <a:pt x="379" y="723"/>
                  </a:lnTo>
                  <a:lnTo>
                    <a:pt x="379" y="723"/>
                  </a:lnTo>
                  <a:lnTo>
                    <a:pt x="378" y="722"/>
                  </a:lnTo>
                  <a:lnTo>
                    <a:pt x="378" y="722"/>
                  </a:lnTo>
                  <a:lnTo>
                    <a:pt x="383" y="710"/>
                  </a:lnTo>
                  <a:lnTo>
                    <a:pt x="383" y="710"/>
                  </a:lnTo>
                  <a:lnTo>
                    <a:pt x="392" y="703"/>
                  </a:lnTo>
                  <a:lnTo>
                    <a:pt x="392" y="703"/>
                  </a:lnTo>
                  <a:close/>
                  <a:moveTo>
                    <a:pt x="389" y="681"/>
                  </a:moveTo>
                  <a:lnTo>
                    <a:pt x="389" y="681"/>
                  </a:lnTo>
                  <a:lnTo>
                    <a:pt x="394" y="679"/>
                  </a:lnTo>
                  <a:lnTo>
                    <a:pt x="394" y="679"/>
                  </a:lnTo>
                  <a:lnTo>
                    <a:pt x="391" y="681"/>
                  </a:lnTo>
                  <a:lnTo>
                    <a:pt x="391" y="681"/>
                  </a:lnTo>
                  <a:lnTo>
                    <a:pt x="389" y="681"/>
                  </a:lnTo>
                  <a:lnTo>
                    <a:pt x="389" y="681"/>
                  </a:lnTo>
                  <a:close/>
                  <a:moveTo>
                    <a:pt x="403" y="681"/>
                  </a:moveTo>
                  <a:lnTo>
                    <a:pt x="403" y="681"/>
                  </a:lnTo>
                  <a:lnTo>
                    <a:pt x="418" y="665"/>
                  </a:lnTo>
                  <a:lnTo>
                    <a:pt x="418" y="665"/>
                  </a:lnTo>
                  <a:lnTo>
                    <a:pt x="417" y="674"/>
                  </a:lnTo>
                  <a:lnTo>
                    <a:pt x="414" y="681"/>
                  </a:lnTo>
                  <a:lnTo>
                    <a:pt x="414" y="681"/>
                  </a:lnTo>
                  <a:lnTo>
                    <a:pt x="403" y="681"/>
                  </a:lnTo>
                  <a:lnTo>
                    <a:pt x="403" y="681"/>
                  </a:lnTo>
                  <a:close/>
                  <a:moveTo>
                    <a:pt x="376" y="679"/>
                  </a:moveTo>
                  <a:lnTo>
                    <a:pt x="376" y="679"/>
                  </a:lnTo>
                  <a:lnTo>
                    <a:pt x="384" y="669"/>
                  </a:lnTo>
                  <a:lnTo>
                    <a:pt x="397" y="653"/>
                  </a:lnTo>
                  <a:lnTo>
                    <a:pt x="404" y="646"/>
                  </a:lnTo>
                  <a:lnTo>
                    <a:pt x="409" y="639"/>
                  </a:lnTo>
                  <a:lnTo>
                    <a:pt x="412" y="633"/>
                  </a:lnTo>
                  <a:lnTo>
                    <a:pt x="412" y="630"/>
                  </a:lnTo>
                  <a:lnTo>
                    <a:pt x="412" y="629"/>
                  </a:lnTo>
                  <a:lnTo>
                    <a:pt x="412" y="629"/>
                  </a:lnTo>
                  <a:lnTo>
                    <a:pt x="411" y="629"/>
                  </a:lnTo>
                  <a:lnTo>
                    <a:pt x="408" y="629"/>
                  </a:lnTo>
                  <a:lnTo>
                    <a:pt x="402" y="633"/>
                  </a:lnTo>
                  <a:lnTo>
                    <a:pt x="384" y="645"/>
                  </a:lnTo>
                  <a:lnTo>
                    <a:pt x="356" y="668"/>
                  </a:lnTo>
                  <a:lnTo>
                    <a:pt x="356" y="668"/>
                  </a:lnTo>
                  <a:lnTo>
                    <a:pt x="355" y="665"/>
                  </a:lnTo>
                  <a:lnTo>
                    <a:pt x="355" y="665"/>
                  </a:lnTo>
                  <a:lnTo>
                    <a:pt x="360" y="658"/>
                  </a:lnTo>
                  <a:lnTo>
                    <a:pt x="365" y="651"/>
                  </a:lnTo>
                  <a:lnTo>
                    <a:pt x="378" y="636"/>
                  </a:lnTo>
                  <a:lnTo>
                    <a:pt x="378" y="636"/>
                  </a:lnTo>
                  <a:lnTo>
                    <a:pt x="392" y="622"/>
                  </a:lnTo>
                  <a:lnTo>
                    <a:pt x="407" y="606"/>
                  </a:lnTo>
                  <a:lnTo>
                    <a:pt x="407" y="606"/>
                  </a:lnTo>
                  <a:lnTo>
                    <a:pt x="414" y="630"/>
                  </a:lnTo>
                  <a:lnTo>
                    <a:pt x="417" y="642"/>
                  </a:lnTo>
                  <a:lnTo>
                    <a:pt x="418" y="653"/>
                  </a:lnTo>
                  <a:lnTo>
                    <a:pt x="418" y="653"/>
                  </a:lnTo>
                  <a:lnTo>
                    <a:pt x="413" y="654"/>
                  </a:lnTo>
                  <a:lnTo>
                    <a:pt x="407" y="656"/>
                  </a:lnTo>
                  <a:lnTo>
                    <a:pt x="396" y="663"/>
                  </a:lnTo>
                  <a:lnTo>
                    <a:pt x="376" y="679"/>
                  </a:lnTo>
                  <a:lnTo>
                    <a:pt x="376" y="679"/>
                  </a:lnTo>
                  <a:close/>
                  <a:moveTo>
                    <a:pt x="377" y="689"/>
                  </a:moveTo>
                  <a:lnTo>
                    <a:pt x="377" y="689"/>
                  </a:lnTo>
                  <a:lnTo>
                    <a:pt x="377" y="689"/>
                  </a:lnTo>
                  <a:lnTo>
                    <a:pt x="377" y="689"/>
                  </a:lnTo>
                  <a:lnTo>
                    <a:pt x="377" y="689"/>
                  </a:lnTo>
                  <a:lnTo>
                    <a:pt x="377" y="689"/>
                  </a:lnTo>
                  <a:lnTo>
                    <a:pt x="377" y="689"/>
                  </a:lnTo>
                  <a:lnTo>
                    <a:pt x="377" y="689"/>
                  </a:lnTo>
                  <a:close/>
                  <a:moveTo>
                    <a:pt x="371" y="670"/>
                  </a:moveTo>
                  <a:lnTo>
                    <a:pt x="371" y="670"/>
                  </a:lnTo>
                  <a:lnTo>
                    <a:pt x="365" y="679"/>
                  </a:lnTo>
                  <a:lnTo>
                    <a:pt x="365" y="679"/>
                  </a:lnTo>
                  <a:lnTo>
                    <a:pt x="364" y="679"/>
                  </a:lnTo>
                  <a:lnTo>
                    <a:pt x="364" y="679"/>
                  </a:lnTo>
                  <a:lnTo>
                    <a:pt x="361" y="676"/>
                  </a:lnTo>
                  <a:lnTo>
                    <a:pt x="361" y="676"/>
                  </a:lnTo>
                  <a:lnTo>
                    <a:pt x="371" y="670"/>
                  </a:lnTo>
                  <a:lnTo>
                    <a:pt x="371" y="670"/>
                  </a:lnTo>
                  <a:close/>
                  <a:moveTo>
                    <a:pt x="350" y="654"/>
                  </a:moveTo>
                  <a:lnTo>
                    <a:pt x="350" y="654"/>
                  </a:lnTo>
                  <a:lnTo>
                    <a:pt x="349" y="656"/>
                  </a:lnTo>
                  <a:lnTo>
                    <a:pt x="349" y="656"/>
                  </a:lnTo>
                  <a:lnTo>
                    <a:pt x="349" y="656"/>
                  </a:lnTo>
                  <a:lnTo>
                    <a:pt x="349" y="656"/>
                  </a:lnTo>
                  <a:lnTo>
                    <a:pt x="350" y="654"/>
                  </a:lnTo>
                  <a:lnTo>
                    <a:pt x="350" y="654"/>
                  </a:lnTo>
                  <a:close/>
                  <a:moveTo>
                    <a:pt x="346" y="686"/>
                  </a:moveTo>
                  <a:lnTo>
                    <a:pt x="346" y="686"/>
                  </a:lnTo>
                  <a:lnTo>
                    <a:pt x="349" y="685"/>
                  </a:lnTo>
                  <a:lnTo>
                    <a:pt x="354" y="681"/>
                  </a:lnTo>
                  <a:lnTo>
                    <a:pt x="354" y="681"/>
                  </a:lnTo>
                  <a:lnTo>
                    <a:pt x="360" y="689"/>
                  </a:lnTo>
                  <a:lnTo>
                    <a:pt x="360" y="689"/>
                  </a:lnTo>
                  <a:lnTo>
                    <a:pt x="359" y="689"/>
                  </a:lnTo>
                  <a:lnTo>
                    <a:pt x="359" y="689"/>
                  </a:lnTo>
                  <a:lnTo>
                    <a:pt x="341" y="691"/>
                  </a:lnTo>
                  <a:lnTo>
                    <a:pt x="341" y="691"/>
                  </a:lnTo>
                  <a:lnTo>
                    <a:pt x="346" y="686"/>
                  </a:lnTo>
                  <a:lnTo>
                    <a:pt x="346" y="686"/>
                  </a:lnTo>
                  <a:close/>
                  <a:moveTo>
                    <a:pt x="331" y="700"/>
                  </a:moveTo>
                  <a:lnTo>
                    <a:pt x="331" y="700"/>
                  </a:lnTo>
                  <a:lnTo>
                    <a:pt x="341" y="701"/>
                  </a:lnTo>
                  <a:lnTo>
                    <a:pt x="352" y="701"/>
                  </a:lnTo>
                  <a:lnTo>
                    <a:pt x="373" y="700"/>
                  </a:lnTo>
                  <a:lnTo>
                    <a:pt x="373" y="700"/>
                  </a:lnTo>
                  <a:lnTo>
                    <a:pt x="377" y="700"/>
                  </a:lnTo>
                  <a:lnTo>
                    <a:pt x="377" y="700"/>
                  </a:lnTo>
                  <a:lnTo>
                    <a:pt x="376" y="704"/>
                  </a:lnTo>
                  <a:lnTo>
                    <a:pt x="376" y="704"/>
                  </a:lnTo>
                  <a:lnTo>
                    <a:pt x="367" y="707"/>
                  </a:lnTo>
                  <a:lnTo>
                    <a:pt x="359" y="712"/>
                  </a:lnTo>
                  <a:lnTo>
                    <a:pt x="339" y="718"/>
                  </a:lnTo>
                  <a:lnTo>
                    <a:pt x="339" y="718"/>
                  </a:lnTo>
                  <a:lnTo>
                    <a:pt x="330" y="719"/>
                  </a:lnTo>
                  <a:lnTo>
                    <a:pt x="314" y="723"/>
                  </a:lnTo>
                  <a:lnTo>
                    <a:pt x="306" y="724"/>
                  </a:lnTo>
                  <a:lnTo>
                    <a:pt x="301" y="728"/>
                  </a:lnTo>
                  <a:lnTo>
                    <a:pt x="299" y="729"/>
                  </a:lnTo>
                  <a:lnTo>
                    <a:pt x="299" y="730"/>
                  </a:lnTo>
                  <a:lnTo>
                    <a:pt x="299" y="732"/>
                  </a:lnTo>
                  <a:lnTo>
                    <a:pt x="300" y="734"/>
                  </a:lnTo>
                  <a:lnTo>
                    <a:pt x="300" y="734"/>
                  </a:lnTo>
                  <a:lnTo>
                    <a:pt x="278" y="733"/>
                  </a:lnTo>
                  <a:lnTo>
                    <a:pt x="278" y="733"/>
                  </a:lnTo>
                  <a:lnTo>
                    <a:pt x="293" y="725"/>
                  </a:lnTo>
                  <a:lnTo>
                    <a:pt x="306" y="718"/>
                  </a:lnTo>
                  <a:lnTo>
                    <a:pt x="319" y="710"/>
                  </a:lnTo>
                  <a:lnTo>
                    <a:pt x="331" y="700"/>
                  </a:lnTo>
                  <a:lnTo>
                    <a:pt x="331" y="700"/>
                  </a:lnTo>
                  <a:close/>
                  <a:moveTo>
                    <a:pt x="368" y="718"/>
                  </a:moveTo>
                  <a:lnTo>
                    <a:pt x="368" y="718"/>
                  </a:lnTo>
                  <a:lnTo>
                    <a:pt x="368" y="719"/>
                  </a:lnTo>
                  <a:lnTo>
                    <a:pt x="368" y="719"/>
                  </a:lnTo>
                  <a:lnTo>
                    <a:pt x="368" y="721"/>
                  </a:lnTo>
                  <a:lnTo>
                    <a:pt x="368" y="721"/>
                  </a:lnTo>
                  <a:lnTo>
                    <a:pt x="365" y="719"/>
                  </a:lnTo>
                  <a:lnTo>
                    <a:pt x="365" y="719"/>
                  </a:lnTo>
                  <a:lnTo>
                    <a:pt x="368" y="718"/>
                  </a:lnTo>
                  <a:lnTo>
                    <a:pt x="368" y="718"/>
                  </a:lnTo>
                  <a:close/>
                  <a:moveTo>
                    <a:pt x="320" y="733"/>
                  </a:moveTo>
                  <a:lnTo>
                    <a:pt x="320" y="733"/>
                  </a:lnTo>
                  <a:lnTo>
                    <a:pt x="341" y="728"/>
                  </a:lnTo>
                  <a:lnTo>
                    <a:pt x="341" y="728"/>
                  </a:lnTo>
                  <a:lnTo>
                    <a:pt x="358" y="728"/>
                  </a:lnTo>
                  <a:lnTo>
                    <a:pt x="358" y="728"/>
                  </a:lnTo>
                  <a:lnTo>
                    <a:pt x="339" y="732"/>
                  </a:lnTo>
                  <a:lnTo>
                    <a:pt x="320" y="733"/>
                  </a:lnTo>
                  <a:lnTo>
                    <a:pt x="320" y="733"/>
                  </a:lnTo>
                  <a:close/>
                  <a:moveTo>
                    <a:pt x="338" y="741"/>
                  </a:moveTo>
                  <a:lnTo>
                    <a:pt x="338" y="741"/>
                  </a:lnTo>
                  <a:lnTo>
                    <a:pt x="335" y="742"/>
                  </a:lnTo>
                  <a:lnTo>
                    <a:pt x="335" y="742"/>
                  </a:lnTo>
                  <a:lnTo>
                    <a:pt x="335" y="741"/>
                  </a:lnTo>
                  <a:lnTo>
                    <a:pt x="335" y="741"/>
                  </a:lnTo>
                  <a:lnTo>
                    <a:pt x="338" y="741"/>
                  </a:lnTo>
                  <a:lnTo>
                    <a:pt x="338" y="741"/>
                  </a:lnTo>
                  <a:close/>
                  <a:moveTo>
                    <a:pt x="214" y="794"/>
                  </a:moveTo>
                  <a:lnTo>
                    <a:pt x="214" y="794"/>
                  </a:lnTo>
                  <a:lnTo>
                    <a:pt x="234" y="791"/>
                  </a:lnTo>
                  <a:lnTo>
                    <a:pt x="234" y="791"/>
                  </a:lnTo>
                  <a:lnTo>
                    <a:pt x="213" y="804"/>
                  </a:lnTo>
                  <a:lnTo>
                    <a:pt x="193" y="818"/>
                  </a:lnTo>
                  <a:lnTo>
                    <a:pt x="193" y="818"/>
                  </a:lnTo>
                  <a:lnTo>
                    <a:pt x="190" y="817"/>
                  </a:lnTo>
                  <a:lnTo>
                    <a:pt x="188" y="817"/>
                  </a:lnTo>
                  <a:lnTo>
                    <a:pt x="182" y="817"/>
                  </a:lnTo>
                  <a:lnTo>
                    <a:pt x="163" y="823"/>
                  </a:lnTo>
                  <a:lnTo>
                    <a:pt x="131" y="834"/>
                  </a:lnTo>
                  <a:lnTo>
                    <a:pt x="131" y="834"/>
                  </a:lnTo>
                  <a:lnTo>
                    <a:pt x="146" y="827"/>
                  </a:lnTo>
                  <a:lnTo>
                    <a:pt x="161" y="819"/>
                  </a:lnTo>
                  <a:lnTo>
                    <a:pt x="193" y="809"/>
                  </a:lnTo>
                  <a:lnTo>
                    <a:pt x="193" y="809"/>
                  </a:lnTo>
                  <a:lnTo>
                    <a:pt x="199" y="807"/>
                  </a:lnTo>
                  <a:lnTo>
                    <a:pt x="208" y="805"/>
                  </a:lnTo>
                  <a:lnTo>
                    <a:pt x="213" y="803"/>
                  </a:lnTo>
                  <a:lnTo>
                    <a:pt x="216" y="800"/>
                  </a:lnTo>
                  <a:lnTo>
                    <a:pt x="217" y="798"/>
                  </a:lnTo>
                  <a:lnTo>
                    <a:pt x="214" y="794"/>
                  </a:lnTo>
                  <a:lnTo>
                    <a:pt x="214" y="794"/>
                  </a:lnTo>
                  <a:close/>
                  <a:moveTo>
                    <a:pt x="189" y="787"/>
                  </a:moveTo>
                  <a:lnTo>
                    <a:pt x="189" y="787"/>
                  </a:lnTo>
                  <a:lnTo>
                    <a:pt x="206" y="782"/>
                  </a:lnTo>
                  <a:lnTo>
                    <a:pt x="234" y="776"/>
                  </a:lnTo>
                  <a:lnTo>
                    <a:pt x="247" y="772"/>
                  </a:lnTo>
                  <a:lnTo>
                    <a:pt x="259" y="769"/>
                  </a:lnTo>
                  <a:lnTo>
                    <a:pt x="267" y="765"/>
                  </a:lnTo>
                  <a:lnTo>
                    <a:pt x="270" y="763"/>
                  </a:lnTo>
                  <a:lnTo>
                    <a:pt x="271" y="760"/>
                  </a:lnTo>
                  <a:lnTo>
                    <a:pt x="271" y="760"/>
                  </a:lnTo>
                  <a:lnTo>
                    <a:pt x="287" y="758"/>
                  </a:lnTo>
                  <a:lnTo>
                    <a:pt x="302" y="754"/>
                  </a:lnTo>
                  <a:lnTo>
                    <a:pt x="302" y="754"/>
                  </a:lnTo>
                  <a:lnTo>
                    <a:pt x="305" y="754"/>
                  </a:lnTo>
                  <a:lnTo>
                    <a:pt x="306" y="752"/>
                  </a:lnTo>
                  <a:lnTo>
                    <a:pt x="306" y="750"/>
                  </a:lnTo>
                  <a:lnTo>
                    <a:pt x="305" y="747"/>
                  </a:lnTo>
                  <a:lnTo>
                    <a:pt x="305" y="747"/>
                  </a:lnTo>
                  <a:lnTo>
                    <a:pt x="311" y="746"/>
                  </a:lnTo>
                  <a:lnTo>
                    <a:pt x="311" y="746"/>
                  </a:lnTo>
                  <a:lnTo>
                    <a:pt x="324" y="746"/>
                  </a:lnTo>
                  <a:lnTo>
                    <a:pt x="324" y="746"/>
                  </a:lnTo>
                  <a:lnTo>
                    <a:pt x="306" y="753"/>
                  </a:lnTo>
                  <a:lnTo>
                    <a:pt x="288" y="762"/>
                  </a:lnTo>
                  <a:lnTo>
                    <a:pt x="254" y="780"/>
                  </a:lnTo>
                  <a:lnTo>
                    <a:pt x="254" y="780"/>
                  </a:lnTo>
                  <a:lnTo>
                    <a:pt x="252" y="778"/>
                  </a:lnTo>
                  <a:lnTo>
                    <a:pt x="249" y="777"/>
                  </a:lnTo>
                  <a:lnTo>
                    <a:pt x="242" y="776"/>
                  </a:lnTo>
                  <a:lnTo>
                    <a:pt x="232" y="776"/>
                  </a:lnTo>
                  <a:lnTo>
                    <a:pt x="223" y="778"/>
                  </a:lnTo>
                  <a:lnTo>
                    <a:pt x="202" y="783"/>
                  </a:lnTo>
                  <a:lnTo>
                    <a:pt x="189" y="787"/>
                  </a:lnTo>
                  <a:lnTo>
                    <a:pt x="189" y="787"/>
                  </a:lnTo>
                  <a:close/>
                  <a:moveTo>
                    <a:pt x="248" y="747"/>
                  </a:moveTo>
                  <a:lnTo>
                    <a:pt x="248" y="747"/>
                  </a:lnTo>
                  <a:lnTo>
                    <a:pt x="264" y="740"/>
                  </a:lnTo>
                  <a:lnTo>
                    <a:pt x="264" y="740"/>
                  </a:lnTo>
                  <a:lnTo>
                    <a:pt x="268" y="742"/>
                  </a:lnTo>
                  <a:lnTo>
                    <a:pt x="276" y="744"/>
                  </a:lnTo>
                  <a:lnTo>
                    <a:pt x="276" y="744"/>
                  </a:lnTo>
                  <a:lnTo>
                    <a:pt x="259" y="747"/>
                  </a:lnTo>
                  <a:lnTo>
                    <a:pt x="243" y="748"/>
                  </a:lnTo>
                  <a:lnTo>
                    <a:pt x="243" y="748"/>
                  </a:lnTo>
                  <a:lnTo>
                    <a:pt x="248" y="747"/>
                  </a:lnTo>
                  <a:lnTo>
                    <a:pt x="248" y="747"/>
                  </a:lnTo>
                  <a:close/>
                  <a:moveTo>
                    <a:pt x="231" y="754"/>
                  </a:moveTo>
                  <a:lnTo>
                    <a:pt x="231" y="754"/>
                  </a:lnTo>
                  <a:lnTo>
                    <a:pt x="231" y="756"/>
                  </a:lnTo>
                  <a:lnTo>
                    <a:pt x="231" y="756"/>
                  </a:lnTo>
                  <a:lnTo>
                    <a:pt x="225" y="757"/>
                  </a:lnTo>
                  <a:lnTo>
                    <a:pt x="225" y="757"/>
                  </a:lnTo>
                  <a:lnTo>
                    <a:pt x="231" y="754"/>
                  </a:lnTo>
                  <a:lnTo>
                    <a:pt x="231" y="754"/>
                  </a:lnTo>
                  <a:close/>
                  <a:moveTo>
                    <a:pt x="193" y="774"/>
                  </a:moveTo>
                  <a:lnTo>
                    <a:pt x="193" y="774"/>
                  </a:lnTo>
                  <a:lnTo>
                    <a:pt x="193" y="775"/>
                  </a:lnTo>
                  <a:lnTo>
                    <a:pt x="193" y="775"/>
                  </a:lnTo>
                  <a:lnTo>
                    <a:pt x="187" y="777"/>
                  </a:lnTo>
                  <a:lnTo>
                    <a:pt x="187" y="777"/>
                  </a:lnTo>
                  <a:lnTo>
                    <a:pt x="193" y="774"/>
                  </a:lnTo>
                  <a:lnTo>
                    <a:pt x="193" y="774"/>
                  </a:lnTo>
                  <a:close/>
                  <a:moveTo>
                    <a:pt x="160" y="795"/>
                  </a:moveTo>
                  <a:lnTo>
                    <a:pt x="160" y="795"/>
                  </a:lnTo>
                  <a:lnTo>
                    <a:pt x="161" y="798"/>
                  </a:lnTo>
                  <a:lnTo>
                    <a:pt x="161" y="798"/>
                  </a:lnTo>
                  <a:lnTo>
                    <a:pt x="155" y="800"/>
                  </a:lnTo>
                  <a:lnTo>
                    <a:pt x="147" y="805"/>
                  </a:lnTo>
                  <a:lnTo>
                    <a:pt x="147" y="805"/>
                  </a:lnTo>
                  <a:lnTo>
                    <a:pt x="160" y="795"/>
                  </a:lnTo>
                  <a:lnTo>
                    <a:pt x="160" y="795"/>
                  </a:lnTo>
                  <a:close/>
                  <a:moveTo>
                    <a:pt x="101" y="845"/>
                  </a:moveTo>
                  <a:lnTo>
                    <a:pt x="101" y="845"/>
                  </a:lnTo>
                  <a:lnTo>
                    <a:pt x="120" y="828"/>
                  </a:lnTo>
                  <a:lnTo>
                    <a:pt x="141" y="810"/>
                  </a:lnTo>
                  <a:lnTo>
                    <a:pt x="141" y="810"/>
                  </a:lnTo>
                  <a:lnTo>
                    <a:pt x="137" y="815"/>
                  </a:lnTo>
                  <a:lnTo>
                    <a:pt x="137" y="817"/>
                  </a:lnTo>
                  <a:lnTo>
                    <a:pt x="137" y="819"/>
                  </a:lnTo>
                  <a:lnTo>
                    <a:pt x="137" y="819"/>
                  </a:lnTo>
                  <a:lnTo>
                    <a:pt x="130" y="824"/>
                  </a:lnTo>
                  <a:lnTo>
                    <a:pt x="118" y="833"/>
                  </a:lnTo>
                  <a:lnTo>
                    <a:pt x="112" y="837"/>
                  </a:lnTo>
                  <a:lnTo>
                    <a:pt x="108" y="841"/>
                  </a:lnTo>
                  <a:lnTo>
                    <a:pt x="108" y="844"/>
                  </a:lnTo>
                  <a:lnTo>
                    <a:pt x="108" y="845"/>
                  </a:lnTo>
                  <a:lnTo>
                    <a:pt x="110" y="847"/>
                  </a:lnTo>
                  <a:lnTo>
                    <a:pt x="112" y="847"/>
                  </a:lnTo>
                  <a:lnTo>
                    <a:pt x="112" y="847"/>
                  </a:lnTo>
                  <a:lnTo>
                    <a:pt x="87" y="858"/>
                  </a:lnTo>
                  <a:lnTo>
                    <a:pt x="87" y="858"/>
                  </a:lnTo>
                  <a:lnTo>
                    <a:pt x="101" y="845"/>
                  </a:lnTo>
                  <a:lnTo>
                    <a:pt x="101" y="845"/>
                  </a:lnTo>
                  <a:close/>
                  <a:moveTo>
                    <a:pt x="71" y="874"/>
                  </a:moveTo>
                  <a:lnTo>
                    <a:pt x="71" y="874"/>
                  </a:lnTo>
                  <a:lnTo>
                    <a:pt x="76" y="875"/>
                  </a:lnTo>
                  <a:lnTo>
                    <a:pt x="83" y="874"/>
                  </a:lnTo>
                  <a:lnTo>
                    <a:pt x="95" y="870"/>
                  </a:lnTo>
                  <a:lnTo>
                    <a:pt x="95" y="870"/>
                  </a:lnTo>
                  <a:lnTo>
                    <a:pt x="81" y="880"/>
                  </a:lnTo>
                  <a:lnTo>
                    <a:pt x="67" y="888"/>
                  </a:lnTo>
                  <a:lnTo>
                    <a:pt x="41" y="909"/>
                  </a:lnTo>
                  <a:lnTo>
                    <a:pt x="41" y="909"/>
                  </a:lnTo>
                  <a:lnTo>
                    <a:pt x="55" y="890"/>
                  </a:lnTo>
                  <a:lnTo>
                    <a:pt x="71" y="874"/>
                  </a:lnTo>
                  <a:lnTo>
                    <a:pt x="71" y="874"/>
                  </a:lnTo>
                  <a:close/>
                  <a:moveTo>
                    <a:pt x="28" y="931"/>
                  </a:moveTo>
                  <a:lnTo>
                    <a:pt x="28" y="931"/>
                  </a:lnTo>
                  <a:lnTo>
                    <a:pt x="35" y="930"/>
                  </a:lnTo>
                  <a:lnTo>
                    <a:pt x="41" y="928"/>
                  </a:lnTo>
                  <a:lnTo>
                    <a:pt x="41" y="928"/>
                  </a:lnTo>
                  <a:lnTo>
                    <a:pt x="25" y="939"/>
                  </a:lnTo>
                  <a:lnTo>
                    <a:pt x="25" y="939"/>
                  </a:lnTo>
                  <a:lnTo>
                    <a:pt x="28" y="931"/>
                  </a:lnTo>
                  <a:lnTo>
                    <a:pt x="28" y="931"/>
                  </a:lnTo>
                  <a:close/>
                  <a:moveTo>
                    <a:pt x="18" y="960"/>
                  </a:moveTo>
                  <a:lnTo>
                    <a:pt x="18" y="960"/>
                  </a:lnTo>
                  <a:lnTo>
                    <a:pt x="18" y="958"/>
                  </a:lnTo>
                  <a:lnTo>
                    <a:pt x="18" y="958"/>
                  </a:lnTo>
                  <a:lnTo>
                    <a:pt x="29" y="953"/>
                  </a:lnTo>
                  <a:lnTo>
                    <a:pt x="40" y="948"/>
                  </a:lnTo>
                  <a:lnTo>
                    <a:pt x="40" y="948"/>
                  </a:lnTo>
                  <a:lnTo>
                    <a:pt x="28" y="959"/>
                  </a:lnTo>
                  <a:lnTo>
                    <a:pt x="16" y="971"/>
                  </a:lnTo>
                  <a:lnTo>
                    <a:pt x="16" y="971"/>
                  </a:lnTo>
                  <a:lnTo>
                    <a:pt x="18" y="960"/>
                  </a:lnTo>
                  <a:lnTo>
                    <a:pt x="18" y="960"/>
                  </a:lnTo>
                  <a:close/>
                  <a:moveTo>
                    <a:pt x="13" y="1006"/>
                  </a:moveTo>
                  <a:lnTo>
                    <a:pt x="13" y="1006"/>
                  </a:lnTo>
                  <a:lnTo>
                    <a:pt x="17" y="1004"/>
                  </a:lnTo>
                  <a:lnTo>
                    <a:pt x="17" y="1004"/>
                  </a:lnTo>
                  <a:lnTo>
                    <a:pt x="13" y="1011"/>
                  </a:lnTo>
                  <a:lnTo>
                    <a:pt x="13" y="1011"/>
                  </a:lnTo>
                  <a:lnTo>
                    <a:pt x="13" y="1006"/>
                  </a:lnTo>
                  <a:lnTo>
                    <a:pt x="13" y="1006"/>
                  </a:lnTo>
                  <a:close/>
                  <a:moveTo>
                    <a:pt x="28" y="1057"/>
                  </a:moveTo>
                  <a:lnTo>
                    <a:pt x="28" y="1057"/>
                  </a:lnTo>
                  <a:lnTo>
                    <a:pt x="19" y="1057"/>
                  </a:lnTo>
                  <a:lnTo>
                    <a:pt x="19" y="1057"/>
                  </a:lnTo>
                  <a:lnTo>
                    <a:pt x="17" y="1049"/>
                  </a:lnTo>
                  <a:lnTo>
                    <a:pt x="16" y="1040"/>
                  </a:lnTo>
                  <a:lnTo>
                    <a:pt x="16" y="1040"/>
                  </a:lnTo>
                  <a:lnTo>
                    <a:pt x="25" y="1030"/>
                  </a:lnTo>
                  <a:lnTo>
                    <a:pt x="25" y="1030"/>
                  </a:lnTo>
                  <a:lnTo>
                    <a:pt x="23" y="1036"/>
                  </a:lnTo>
                  <a:lnTo>
                    <a:pt x="23" y="1042"/>
                  </a:lnTo>
                  <a:lnTo>
                    <a:pt x="23" y="1045"/>
                  </a:lnTo>
                  <a:lnTo>
                    <a:pt x="24" y="1046"/>
                  </a:lnTo>
                  <a:lnTo>
                    <a:pt x="27" y="1046"/>
                  </a:lnTo>
                  <a:lnTo>
                    <a:pt x="31" y="1046"/>
                  </a:lnTo>
                  <a:lnTo>
                    <a:pt x="31" y="1046"/>
                  </a:lnTo>
                  <a:lnTo>
                    <a:pt x="28" y="1057"/>
                  </a:lnTo>
                  <a:lnTo>
                    <a:pt x="28" y="1057"/>
                  </a:lnTo>
                  <a:close/>
                  <a:moveTo>
                    <a:pt x="19" y="1022"/>
                  </a:moveTo>
                  <a:lnTo>
                    <a:pt x="19" y="1022"/>
                  </a:lnTo>
                  <a:lnTo>
                    <a:pt x="27" y="1007"/>
                  </a:lnTo>
                  <a:lnTo>
                    <a:pt x="27" y="1007"/>
                  </a:lnTo>
                  <a:lnTo>
                    <a:pt x="29" y="1001"/>
                  </a:lnTo>
                  <a:lnTo>
                    <a:pt x="31" y="993"/>
                  </a:lnTo>
                  <a:lnTo>
                    <a:pt x="33" y="989"/>
                  </a:lnTo>
                  <a:lnTo>
                    <a:pt x="33" y="986"/>
                  </a:lnTo>
                  <a:lnTo>
                    <a:pt x="31" y="983"/>
                  </a:lnTo>
                  <a:lnTo>
                    <a:pt x="28" y="983"/>
                  </a:lnTo>
                  <a:lnTo>
                    <a:pt x="28" y="983"/>
                  </a:lnTo>
                  <a:lnTo>
                    <a:pt x="45" y="964"/>
                  </a:lnTo>
                  <a:lnTo>
                    <a:pt x="54" y="953"/>
                  </a:lnTo>
                  <a:lnTo>
                    <a:pt x="57" y="948"/>
                  </a:lnTo>
                  <a:lnTo>
                    <a:pt x="57" y="946"/>
                  </a:lnTo>
                  <a:lnTo>
                    <a:pt x="57" y="945"/>
                  </a:lnTo>
                  <a:lnTo>
                    <a:pt x="57" y="945"/>
                  </a:lnTo>
                  <a:lnTo>
                    <a:pt x="60" y="940"/>
                  </a:lnTo>
                  <a:lnTo>
                    <a:pt x="67" y="933"/>
                  </a:lnTo>
                  <a:lnTo>
                    <a:pt x="70" y="929"/>
                  </a:lnTo>
                  <a:lnTo>
                    <a:pt x="71" y="925"/>
                  </a:lnTo>
                  <a:lnTo>
                    <a:pt x="71" y="922"/>
                  </a:lnTo>
                  <a:lnTo>
                    <a:pt x="69" y="919"/>
                  </a:lnTo>
                  <a:lnTo>
                    <a:pt x="69" y="919"/>
                  </a:lnTo>
                  <a:lnTo>
                    <a:pt x="76" y="915"/>
                  </a:lnTo>
                  <a:lnTo>
                    <a:pt x="87" y="907"/>
                  </a:lnTo>
                  <a:lnTo>
                    <a:pt x="92" y="903"/>
                  </a:lnTo>
                  <a:lnTo>
                    <a:pt x="95" y="898"/>
                  </a:lnTo>
                  <a:lnTo>
                    <a:pt x="96" y="894"/>
                  </a:lnTo>
                  <a:lnTo>
                    <a:pt x="96" y="892"/>
                  </a:lnTo>
                  <a:lnTo>
                    <a:pt x="95" y="890"/>
                  </a:lnTo>
                  <a:lnTo>
                    <a:pt x="95" y="890"/>
                  </a:lnTo>
                  <a:lnTo>
                    <a:pt x="114" y="878"/>
                  </a:lnTo>
                  <a:lnTo>
                    <a:pt x="119" y="875"/>
                  </a:lnTo>
                  <a:lnTo>
                    <a:pt x="123" y="870"/>
                  </a:lnTo>
                  <a:lnTo>
                    <a:pt x="125" y="866"/>
                  </a:lnTo>
                  <a:lnTo>
                    <a:pt x="126" y="865"/>
                  </a:lnTo>
                  <a:lnTo>
                    <a:pt x="125" y="864"/>
                  </a:lnTo>
                  <a:lnTo>
                    <a:pt x="125" y="864"/>
                  </a:lnTo>
                  <a:lnTo>
                    <a:pt x="132" y="860"/>
                  </a:lnTo>
                  <a:lnTo>
                    <a:pt x="142" y="854"/>
                  </a:lnTo>
                  <a:lnTo>
                    <a:pt x="147" y="852"/>
                  </a:lnTo>
                  <a:lnTo>
                    <a:pt x="151" y="848"/>
                  </a:lnTo>
                  <a:lnTo>
                    <a:pt x="153" y="845"/>
                  </a:lnTo>
                  <a:lnTo>
                    <a:pt x="153" y="844"/>
                  </a:lnTo>
                  <a:lnTo>
                    <a:pt x="152" y="841"/>
                  </a:lnTo>
                  <a:lnTo>
                    <a:pt x="152" y="841"/>
                  </a:lnTo>
                  <a:lnTo>
                    <a:pt x="171" y="834"/>
                  </a:lnTo>
                  <a:lnTo>
                    <a:pt x="171" y="834"/>
                  </a:lnTo>
                  <a:lnTo>
                    <a:pt x="151" y="851"/>
                  </a:lnTo>
                  <a:lnTo>
                    <a:pt x="128" y="869"/>
                  </a:lnTo>
                  <a:lnTo>
                    <a:pt x="107" y="889"/>
                  </a:lnTo>
                  <a:lnTo>
                    <a:pt x="87" y="911"/>
                  </a:lnTo>
                  <a:lnTo>
                    <a:pt x="67" y="934"/>
                  </a:lnTo>
                  <a:lnTo>
                    <a:pt x="60" y="946"/>
                  </a:lnTo>
                  <a:lnTo>
                    <a:pt x="52" y="959"/>
                  </a:lnTo>
                  <a:lnTo>
                    <a:pt x="46" y="971"/>
                  </a:lnTo>
                  <a:lnTo>
                    <a:pt x="40" y="984"/>
                  </a:lnTo>
                  <a:lnTo>
                    <a:pt x="36" y="998"/>
                  </a:lnTo>
                  <a:lnTo>
                    <a:pt x="33" y="1011"/>
                  </a:lnTo>
                  <a:lnTo>
                    <a:pt x="33" y="1011"/>
                  </a:lnTo>
                  <a:lnTo>
                    <a:pt x="27" y="1016"/>
                  </a:lnTo>
                  <a:lnTo>
                    <a:pt x="19" y="1022"/>
                  </a:lnTo>
                  <a:lnTo>
                    <a:pt x="19" y="1022"/>
                  </a:lnTo>
                  <a:close/>
                  <a:moveTo>
                    <a:pt x="438" y="841"/>
                  </a:moveTo>
                  <a:lnTo>
                    <a:pt x="438" y="841"/>
                  </a:lnTo>
                  <a:lnTo>
                    <a:pt x="437" y="836"/>
                  </a:lnTo>
                  <a:lnTo>
                    <a:pt x="437" y="836"/>
                  </a:lnTo>
                  <a:lnTo>
                    <a:pt x="442" y="834"/>
                  </a:lnTo>
                  <a:lnTo>
                    <a:pt x="442" y="834"/>
                  </a:lnTo>
                  <a:lnTo>
                    <a:pt x="438" y="841"/>
                  </a:lnTo>
                  <a:lnTo>
                    <a:pt x="438" y="841"/>
                  </a:lnTo>
                  <a:close/>
                  <a:moveTo>
                    <a:pt x="444" y="848"/>
                  </a:moveTo>
                  <a:lnTo>
                    <a:pt x="444" y="848"/>
                  </a:lnTo>
                  <a:lnTo>
                    <a:pt x="453" y="836"/>
                  </a:lnTo>
                  <a:lnTo>
                    <a:pt x="462" y="823"/>
                  </a:lnTo>
                  <a:lnTo>
                    <a:pt x="462" y="823"/>
                  </a:lnTo>
                  <a:lnTo>
                    <a:pt x="471" y="813"/>
                  </a:lnTo>
                  <a:lnTo>
                    <a:pt x="476" y="807"/>
                  </a:lnTo>
                  <a:lnTo>
                    <a:pt x="477" y="805"/>
                  </a:lnTo>
                  <a:lnTo>
                    <a:pt x="477" y="803"/>
                  </a:lnTo>
                  <a:lnTo>
                    <a:pt x="477" y="803"/>
                  </a:lnTo>
                  <a:lnTo>
                    <a:pt x="484" y="812"/>
                  </a:lnTo>
                  <a:lnTo>
                    <a:pt x="484" y="812"/>
                  </a:lnTo>
                  <a:lnTo>
                    <a:pt x="473" y="825"/>
                  </a:lnTo>
                  <a:lnTo>
                    <a:pt x="463" y="839"/>
                  </a:lnTo>
                  <a:lnTo>
                    <a:pt x="463" y="839"/>
                  </a:lnTo>
                  <a:lnTo>
                    <a:pt x="462" y="836"/>
                  </a:lnTo>
                  <a:lnTo>
                    <a:pt x="460" y="836"/>
                  </a:lnTo>
                  <a:lnTo>
                    <a:pt x="457" y="837"/>
                  </a:lnTo>
                  <a:lnTo>
                    <a:pt x="454" y="839"/>
                  </a:lnTo>
                  <a:lnTo>
                    <a:pt x="444" y="848"/>
                  </a:lnTo>
                  <a:lnTo>
                    <a:pt x="444" y="848"/>
                  </a:lnTo>
                  <a:close/>
                  <a:moveTo>
                    <a:pt x="455" y="792"/>
                  </a:moveTo>
                  <a:lnTo>
                    <a:pt x="456" y="791"/>
                  </a:lnTo>
                  <a:lnTo>
                    <a:pt x="456" y="791"/>
                  </a:lnTo>
                  <a:lnTo>
                    <a:pt x="455" y="792"/>
                  </a:lnTo>
                  <a:lnTo>
                    <a:pt x="455" y="792"/>
                  </a:lnTo>
                  <a:lnTo>
                    <a:pt x="455" y="792"/>
                  </a:lnTo>
                  <a:lnTo>
                    <a:pt x="455" y="792"/>
                  </a:lnTo>
                  <a:close/>
                  <a:moveTo>
                    <a:pt x="466" y="794"/>
                  </a:moveTo>
                  <a:lnTo>
                    <a:pt x="466" y="794"/>
                  </a:lnTo>
                  <a:lnTo>
                    <a:pt x="467" y="793"/>
                  </a:lnTo>
                  <a:lnTo>
                    <a:pt x="467" y="791"/>
                  </a:lnTo>
                  <a:lnTo>
                    <a:pt x="467" y="791"/>
                  </a:lnTo>
                  <a:lnTo>
                    <a:pt x="473" y="798"/>
                  </a:lnTo>
                  <a:lnTo>
                    <a:pt x="473" y="798"/>
                  </a:lnTo>
                  <a:lnTo>
                    <a:pt x="471" y="798"/>
                  </a:lnTo>
                  <a:lnTo>
                    <a:pt x="468" y="799"/>
                  </a:lnTo>
                  <a:lnTo>
                    <a:pt x="463" y="803"/>
                  </a:lnTo>
                  <a:lnTo>
                    <a:pt x="456" y="811"/>
                  </a:lnTo>
                  <a:lnTo>
                    <a:pt x="456" y="811"/>
                  </a:lnTo>
                  <a:lnTo>
                    <a:pt x="462" y="803"/>
                  </a:lnTo>
                  <a:lnTo>
                    <a:pt x="466" y="794"/>
                  </a:lnTo>
                  <a:lnTo>
                    <a:pt x="466" y="794"/>
                  </a:lnTo>
                  <a:close/>
                  <a:moveTo>
                    <a:pt x="462" y="788"/>
                  </a:moveTo>
                  <a:lnTo>
                    <a:pt x="463" y="788"/>
                  </a:lnTo>
                  <a:lnTo>
                    <a:pt x="463" y="788"/>
                  </a:lnTo>
                  <a:lnTo>
                    <a:pt x="463" y="788"/>
                  </a:lnTo>
                  <a:lnTo>
                    <a:pt x="463" y="788"/>
                  </a:lnTo>
                  <a:lnTo>
                    <a:pt x="462" y="788"/>
                  </a:lnTo>
                  <a:lnTo>
                    <a:pt x="462" y="788"/>
                  </a:lnTo>
                  <a:close/>
                  <a:moveTo>
                    <a:pt x="489" y="822"/>
                  </a:moveTo>
                  <a:lnTo>
                    <a:pt x="489" y="822"/>
                  </a:lnTo>
                  <a:lnTo>
                    <a:pt x="494" y="829"/>
                  </a:lnTo>
                  <a:lnTo>
                    <a:pt x="494" y="829"/>
                  </a:lnTo>
                  <a:lnTo>
                    <a:pt x="483" y="844"/>
                  </a:lnTo>
                  <a:lnTo>
                    <a:pt x="483" y="844"/>
                  </a:lnTo>
                  <a:lnTo>
                    <a:pt x="480" y="842"/>
                  </a:lnTo>
                  <a:lnTo>
                    <a:pt x="478" y="842"/>
                  </a:lnTo>
                  <a:lnTo>
                    <a:pt x="476" y="844"/>
                  </a:lnTo>
                  <a:lnTo>
                    <a:pt x="473" y="846"/>
                  </a:lnTo>
                  <a:lnTo>
                    <a:pt x="465" y="854"/>
                  </a:lnTo>
                  <a:lnTo>
                    <a:pt x="465" y="854"/>
                  </a:lnTo>
                  <a:lnTo>
                    <a:pt x="477" y="837"/>
                  </a:lnTo>
                  <a:lnTo>
                    <a:pt x="489" y="822"/>
                  </a:lnTo>
                  <a:lnTo>
                    <a:pt x="489" y="822"/>
                  </a:lnTo>
                  <a:close/>
                  <a:moveTo>
                    <a:pt x="450" y="863"/>
                  </a:moveTo>
                  <a:lnTo>
                    <a:pt x="450" y="863"/>
                  </a:lnTo>
                  <a:lnTo>
                    <a:pt x="448" y="858"/>
                  </a:lnTo>
                  <a:lnTo>
                    <a:pt x="448" y="858"/>
                  </a:lnTo>
                  <a:lnTo>
                    <a:pt x="456" y="852"/>
                  </a:lnTo>
                  <a:lnTo>
                    <a:pt x="456" y="852"/>
                  </a:lnTo>
                  <a:lnTo>
                    <a:pt x="450" y="863"/>
                  </a:lnTo>
                  <a:lnTo>
                    <a:pt x="450" y="863"/>
                  </a:lnTo>
                  <a:close/>
                  <a:moveTo>
                    <a:pt x="457" y="872"/>
                  </a:moveTo>
                  <a:lnTo>
                    <a:pt x="457" y="872"/>
                  </a:lnTo>
                  <a:lnTo>
                    <a:pt x="467" y="865"/>
                  </a:lnTo>
                  <a:lnTo>
                    <a:pt x="467" y="865"/>
                  </a:lnTo>
                  <a:lnTo>
                    <a:pt x="465" y="871"/>
                  </a:lnTo>
                  <a:lnTo>
                    <a:pt x="462" y="878"/>
                  </a:lnTo>
                  <a:lnTo>
                    <a:pt x="462" y="878"/>
                  </a:lnTo>
                  <a:lnTo>
                    <a:pt x="457" y="872"/>
                  </a:lnTo>
                  <a:lnTo>
                    <a:pt x="457" y="872"/>
                  </a:lnTo>
                  <a:close/>
                  <a:moveTo>
                    <a:pt x="472" y="892"/>
                  </a:moveTo>
                  <a:lnTo>
                    <a:pt x="472" y="892"/>
                  </a:lnTo>
                  <a:lnTo>
                    <a:pt x="467" y="886"/>
                  </a:lnTo>
                  <a:lnTo>
                    <a:pt x="467" y="886"/>
                  </a:lnTo>
                  <a:lnTo>
                    <a:pt x="468" y="884"/>
                  </a:lnTo>
                  <a:lnTo>
                    <a:pt x="468" y="884"/>
                  </a:lnTo>
                  <a:lnTo>
                    <a:pt x="477" y="880"/>
                  </a:lnTo>
                  <a:lnTo>
                    <a:pt x="477" y="880"/>
                  </a:lnTo>
                  <a:lnTo>
                    <a:pt x="474" y="886"/>
                  </a:lnTo>
                  <a:lnTo>
                    <a:pt x="472" y="892"/>
                  </a:lnTo>
                  <a:lnTo>
                    <a:pt x="472" y="892"/>
                  </a:lnTo>
                  <a:close/>
                  <a:moveTo>
                    <a:pt x="490" y="850"/>
                  </a:moveTo>
                  <a:lnTo>
                    <a:pt x="490" y="850"/>
                  </a:lnTo>
                  <a:lnTo>
                    <a:pt x="498" y="839"/>
                  </a:lnTo>
                  <a:lnTo>
                    <a:pt x="498" y="839"/>
                  </a:lnTo>
                  <a:lnTo>
                    <a:pt x="502" y="846"/>
                  </a:lnTo>
                  <a:lnTo>
                    <a:pt x="502" y="846"/>
                  </a:lnTo>
                  <a:lnTo>
                    <a:pt x="490" y="857"/>
                  </a:lnTo>
                  <a:lnTo>
                    <a:pt x="478" y="868"/>
                  </a:lnTo>
                  <a:lnTo>
                    <a:pt x="478" y="868"/>
                  </a:lnTo>
                  <a:lnTo>
                    <a:pt x="484" y="858"/>
                  </a:lnTo>
                  <a:lnTo>
                    <a:pt x="490" y="850"/>
                  </a:lnTo>
                  <a:lnTo>
                    <a:pt x="490" y="850"/>
                  </a:lnTo>
                  <a:close/>
                  <a:moveTo>
                    <a:pt x="563" y="983"/>
                  </a:moveTo>
                  <a:lnTo>
                    <a:pt x="563" y="983"/>
                  </a:lnTo>
                  <a:lnTo>
                    <a:pt x="551" y="992"/>
                  </a:lnTo>
                  <a:lnTo>
                    <a:pt x="538" y="998"/>
                  </a:lnTo>
                  <a:lnTo>
                    <a:pt x="538" y="998"/>
                  </a:lnTo>
                  <a:lnTo>
                    <a:pt x="545" y="988"/>
                  </a:lnTo>
                  <a:lnTo>
                    <a:pt x="555" y="980"/>
                  </a:lnTo>
                  <a:lnTo>
                    <a:pt x="573" y="964"/>
                  </a:lnTo>
                  <a:lnTo>
                    <a:pt x="573" y="964"/>
                  </a:lnTo>
                  <a:lnTo>
                    <a:pt x="583" y="970"/>
                  </a:lnTo>
                  <a:lnTo>
                    <a:pt x="583" y="970"/>
                  </a:lnTo>
                  <a:lnTo>
                    <a:pt x="574" y="976"/>
                  </a:lnTo>
                  <a:lnTo>
                    <a:pt x="563" y="983"/>
                  </a:lnTo>
                  <a:lnTo>
                    <a:pt x="563" y="983"/>
                  </a:lnTo>
                  <a:close/>
                  <a:moveTo>
                    <a:pt x="591" y="974"/>
                  </a:moveTo>
                  <a:lnTo>
                    <a:pt x="591" y="974"/>
                  </a:lnTo>
                  <a:lnTo>
                    <a:pt x="603" y="977"/>
                  </a:lnTo>
                  <a:lnTo>
                    <a:pt x="603" y="977"/>
                  </a:lnTo>
                  <a:lnTo>
                    <a:pt x="580" y="994"/>
                  </a:lnTo>
                  <a:lnTo>
                    <a:pt x="567" y="1001"/>
                  </a:lnTo>
                  <a:lnTo>
                    <a:pt x="555" y="1006"/>
                  </a:lnTo>
                  <a:lnTo>
                    <a:pt x="555" y="1006"/>
                  </a:lnTo>
                  <a:lnTo>
                    <a:pt x="569" y="992"/>
                  </a:lnTo>
                  <a:lnTo>
                    <a:pt x="569" y="992"/>
                  </a:lnTo>
                  <a:lnTo>
                    <a:pt x="581" y="983"/>
                  </a:lnTo>
                  <a:lnTo>
                    <a:pt x="587" y="978"/>
                  </a:lnTo>
                  <a:lnTo>
                    <a:pt x="590" y="976"/>
                  </a:lnTo>
                  <a:lnTo>
                    <a:pt x="591" y="974"/>
                  </a:lnTo>
                  <a:lnTo>
                    <a:pt x="591" y="974"/>
                  </a:lnTo>
                  <a:close/>
                  <a:moveTo>
                    <a:pt x="536" y="980"/>
                  </a:moveTo>
                  <a:lnTo>
                    <a:pt x="536" y="980"/>
                  </a:lnTo>
                  <a:lnTo>
                    <a:pt x="548" y="969"/>
                  </a:lnTo>
                  <a:lnTo>
                    <a:pt x="561" y="958"/>
                  </a:lnTo>
                  <a:lnTo>
                    <a:pt x="561" y="958"/>
                  </a:lnTo>
                  <a:lnTo>
                    <a:pt x="563" y="957"/>
                  </a:lnTo>
                  <a:lnTo>
                    <a:pt x="563" y="957"/>
                  </a:lnTo>
                  <a:lnTo>
                    <a:pt x="565" y="958"/>
                  </a:lnTo>
                  <a:lnTo>
                    <a:pt x="565" y="958"/>
                  </a:lnTo>
                  <a:lnTo>
                    <a:pt x="550" y="969"/>
                  </a:lnTo>
                  <a:lnTo>
                    <a:pt x="536" y="980"/>
                  </a:lnTo>
                  <a:lnTo>
                    <a:pt x="536" y="980"/>
                  </a:lnTo>
                  <a:close/>
                  <a:moveTo>
                    <a:pt x="521" y="970"/>
                  </a:moveTo>
                  <a:lnTo>
                    <a:pt x="521" y="970"/>
                  </a:lnTo>
                  <a:lnTo>
                    <a:pt x="527" y="963"/>
                  </a:lnTo>
                  <a:lnTo>
                    <a:pt x="533" y="954"/>
                  </a:lnTo>
                  <a:lnTo>
                    <a:pt x="548" y="940"/>
                  </a:lnTo>
                  <a:lnTo>
                    <a:pt x="548" y="940"/>
                  </a:lnTo>
                  <a:lnTo>
                    <a:pt x="556" y="949"/>
                  </a:lnTo>
                  <a:lnTo>
                    <a:pt x="556" y="949"/>
                  </a:lnTo>
                  <a:lnTo>
                    <a:pt x="539" y="960"/>
                  </a:lnTo>
                  <a:lnTo>
                    <a:pt x="521" y="970"/>
                  </a:lnTo>
                  <a:lnTo>
                    <a:pt x="521" y="970"/>
                  </a:lnTo>
                  <a:close/>
                  <a:moveTo>
                    <a:pt x="522" y="947"/>
                  </a:moveTo>
                  <a:lnTo>
                    <a:pt x="522" y="947"/>
                  </a:lnTo>
                  <a:lnTo>
                    <a:pt x="528" y="940"/>
                  </a:lnTo>
                  <a:lnTo>
                    <a:pt x="528" y="940"/>
                  </a:lnTo>
                  <a:lnTo>
                    <a:pt x="534" y="934"/>
                  </a:lnTo>
                  <a:lnTo>
                    <a:pt x="538" y="927"/>
                  </a:lnTo>
                  <a:lnTo>
                    <a:pt x="538" y="927"/>
                  </a:lnTo>
                  <a:lnTo>
                    <a:pt x="543" y="933"/>
                  </a:lnTo>
                  <a:lnTo>
                    <a:pt x="543" y="933"/>
                  </a:lnTo>
                  <a:lnTo>
                    <a:pt x="522" y="947"/>
                  </a:lnTo>
                  <a:lnTo>
                    <a:pt x="522" y="947"/>
                  </a:lnTo>
                  <a:close/>
                  <a:moveTo>
                    <a:pt x="515" y="934"/>
                  </a:moveTo>
                  <a:lnTo>
                    <a:pt x="515" y="934"/>
                  </a:lnTo>
                  <a:lnTo>
                    <a:pt x="524" y="923"/>
                  </a:lnTo>
                  <a:lnTo>
                    <a:pt x="531" y="913"/>
                  </a:lnTo>
                  <a:lnTo>
                    <a:pt x="531" y="913"/>
                  </a:lnTo>
                  <a:lnTo>
                    <a:pt x="534" y="919"/>
                  </a:lnTo>
                  <a:lnTo>
                    <a:pt x="534" y="919"/>
                  </a:lnTo>
                  <a:lnTo>
                    <a:pt x="532" y="919"/>
                  </a:lnTo>
                  <a:lnTo>
                    <a:pt x="530" y="922"/>
                  </a:lnTo>
                  <a:lnTo>
                    <a:pt x="524" y="925"/>
                  </a:lnTo>
                  <a:lnTo>
                    <a:pt x="515" y="934"/>
                  </a:lnTo>
                  <a:lnTo>
                    <a:pt x="515" y="934"/>
                  </a:lnTo>
                  <a:close/>
                  <a:moveTo>
                    <a:pt x="513" y="911"/>
                  </a:moveTo>
                  <a:lnTo>
                    <a:pt x="513" y="911"/>
                  </a:lnTo>
                  <a:lnTo>
                    <a:pt x="524" y="898"/>
                  </a:lnTo>
                  <a:lnTo>
                    <a:pt x="524" y="898"/>
                  </a:lnTo>
                  <a:lnTo>
                    <a:pt x="525" y="901"/>
                  </a:lnTo>
                  <a:lnTo>
                    <a:pt x="525" y="901"/>
                  </a:lnTo>
                  <a:lnTo>
                    <a:pt x="513" y="911"/>
                  </a:lnTo>
                  <a:lnTo>
                    <a:pt x="513" y="911"/>
                  </a:lnTo>
                  <a:close/>
                  <a:moveTo>
                    <a:pt x="495" y="910"/>
                  </a:moveTo>
                  <a:lnTo>
                    <a:pt x="495" y="910"/>
                  </a:lnTo>
                  <a:lnTo>
                    <a:pt x="501" y="898"/>
                  </a:lnTo>
                  <a:lnTo>
                    <a:pt x="509" y="884"/>
                  </a:lnTo>
                  <a:lnTo>
                    <a:pt x="509" y="884"/>
                  </a:lnTo>
                  <a:lnTo>
                    <a:pt x="514" y="877"/>
                  </a:lnTo>
                  <a:lnTo>
                    <a:pt x="514" y="877"/>
                  </a:lnTo>
                  <a:lnTo>
                    <a:pt x="519" y="888"/>
                  </a:lnTo>
                  <a:lnTo>
                    <a:pt x="519" y="888"/>
                  </a:lnTo>
                  <a:lnTo>
                    <a:pt x="507" y="899"/>
                  </a:lnTo>
                  <a:lnTo>
                    <a:pt x="501" y="905"/>
                  </a:lnTo>
                  <a:lnTo>
                    <a:pt x="495" y="910"/>
                  </a:lnTo>
                  <a:lnTo>
                    <a:pt x="495" y="910"/>
                  </a:lnTo>
                  <a:close/>
                  <a:moveTo>
                    <a:pt x="483" y="890"/>
                  </a:moveTo>
                  <a:lnTo>
                    <a:pt x="483" y="890"/>
                  </a:lnTo>
                  <a:lnTo>
                    <a:pt x="488" y="881"/>
                  </a:lnTo>
                  <a:lnTo>
                    <a:pt x="494" y="872"/>
                  </a:lnTo>
                  <a:lnTo>
                    <a:pt x="506" y="857"/>
                  </a:lnTo>
                  <a:lnTo>
                    <a:pt x="506" y="857"/>
                  </a:lnTo>
                  <a:lnTo>
                    <a:pt x="509" y="864"/>
                  </a:lnTo>
                  <a:lnTo>
                    <a:pt x="509" y="864"/>
                  </a:lnTo>
                  <a:lnTo>
                    <a:pt x="496" y="877"/>
                  </a:lnTo>
                  <a:lnTo>
                    <a:pt x="490" y="884"/>
                  </a:lnTo>
                  <a:lnTo>
                    <a:pt x="483" y="890"/>
                  </a:lnTo>
                  <a:lnTo>
                    <a:pt x="483" y="890"/>
                  </a:lnTo>
                  <a:close/>
                  <a:moveTo>
                    <a:pt x="484" y="911"/>
                  </a:moveTo>
                  <a:lnTo>
                    <a:pt x="484" y="911"/>
                  </a:lnTo>
                  <a:lnTo>
                    <a:pt x="479" y="904"/>
                  </a:lnTo>
                  <a:lnTo>
                    <a:pt x="479" y="904"/>
                  </a:lnTo>
                  <a:lnTo>
                    <a:pt x="491" y="895"/>
                  </a:lnTo>
                  <a:lnTo>
                    <a:pt x="491" y="895"/>
                  </a:lnTo>
                  <a:lnTo>
                    <a:pt x="484" y="911"/>
                  </a:lnTo>
                  <a:lnTo>
                    <a:pt x="484" y="911"/>
                  </a:lnTo>
                  <a:close/>
                  <a:moveTo>
                    <a:pt x="490" y="927"/>
                  </a:moveTo>
                  <a:lnTo>
                    <a:pt x="490" y="927"/>
                  </a:lnTo>
                  <a:lnTo>
                    <a:pt x="489" y="924"/>
                  </a:lnTo>
                  <a:lnTo>
                    <a:pt x="489" y="924"/>
                  </a:lnTo>
                  <a:lnTo>
                    <a:pt x="492" y="922"/>
                  </a:lnTo>
                  <a:lnTo>
                    <a:pt x="492" y="922"/>
                  </a:lnTo>
                  <a:lnTo>
                    <a:pt x="490" y="927"/>
                  </a:lnTo>
                  <a:lnTo>
                    <a:pt x="490" y="927"/>
                  </a:lnTo>
                  <a:close/>
                  <a:moveTo>
                    <a:pt x="494" y="936"/>
                  </a:moveTo>
                  <a:lnTo>
                    <a:pt x="494" y="936"/>
                  </a:lnTo>
                  <a:lnTo>
                    <a:pt x="502" y="931"/>
                  </a:lnTo>
                  <a:lnTo>
                    <a:pt x="510" y="925"/>
                  </a:lnTo>
                  <a:lnTo>
                    <a:pt x="510" y="925"/>
                  </a:lnTo>
                  <a:lnTo>
                    <a:pt x="496" y="943"/>
                  </a:lnTo>
                  <a:lnTo>
                    <a:pt x="496" y="943"/>
                  </a:lnTo>
                  <a:lnTo>
                    <a:pt x="494" y="936"/>
                  </a:lnTo>
                  <a:lnTo>
                    <a:pt x="494" y="936"/>
                  </a:lnTo>
                  <a:close/>
                  <a:moveTo>
                    <a:pt x="500" y="958"/>
                  </a:moveTo>
                  <a:lnTo>
                    <a:pt x="500" y="958"/>
                  </a:lnTo>
                  <a:lnTo>
                    <a:pt x="506" y="954"/>
                  </a:lnTo>
                  <a:lnTo>
                    <a:pt x="506" y="954"/>
                  </a:lnTo>
                  <a:lnTo>
                    <a:pt x="501" y="960"/>
                  </a:lnTo>
                  <a:lnTo>
                    <a:pt x="501" y="960"/>
                  </a:lnTo>
                  <a:lnTo>
                    <a:pt x="500" y="958"/>
                  </a:lnTo>
                  <a:lnTo>
                    <a:pt x="500" y="958"/>
                  </a:lnTo>
                  <a:close/>
                  <a:moveTo>
                    <a:pt x="504" y="969"/>
                  </a:moveTo>
                  <a:lnTo>
                    <a:pt x="504" y="969"/>
                  </a:lnTo>
                  <a:lnTo>
                    <a:pt x="509" y="968"/>
                  </a:lnTo>
                  <a:lnTo>
                    <a:pt x="514" y="964"/>
                  </a:lnTo>
                  <a:lnTo>
                    <a:pt x="514" y="964"/>
                  </a:lnTo>
                  <a:lnTo>
                    <a:pt x="510" y="971"/>
                  </a:lnTo>
                  <a:lnTo>
                    <a:pt x="507" y="977"/>
                  </a:lnTo>
                  <a:lnTo>
                    <a:pt x="507" y="977"/>
                  </a:lnTo>
                  <a:lnTo>
                    <a:pt x="504" y="969"/>
                  </a:lnTo>
                  <a:lnTo>
                    <a:pt x="504" y="969"/>
                  </a:lnTo>
                  <a:close/>
                  <a:moveTo>
                    <a:pt x="514" y="990"/>
                  </a:moveTo>
                  <a:lnTo>
                    <a:pt x="514" y="990"/>
                  </a:lnTo>
                  <a:lnTo>
                    <a:pt x="510" y="986"/>
                  </a:lnTo>
                  <a:lnTo>
                    <a:pt x="510" y="986"/>
                  </a:lnTo>
                  <a:lnTo>
                    <a:pt x="516" y="983"/>
                  </a:lnTo>
                  <a:lnTo>
                    <a:pt x="521" y="981"/>
                  </a:lnTo>
                  <a:lnTo>
                    <a:pt x="521" y="981"/>
                  </a:lnTo>
                  <a:lnTo>
                    <a:pt x="514" y="990"/>
                  </a:lnTo>
                  <a:lnTo>
                    <a:pt x="514" y="990"/>
                  </a:lnTo>
                  <a:close/>
                  <a:moveTo>
                    <a:pt x="524" y="1004"/>
                  </a:moveTo>
                  <a:lnTo>
                    <a:pt x="524" y="1004"/>
                  </a:lnTo>
                  <a:lnTo>
                    <a:pt x="519" y="999"/>
                  </a:lnTo>
                  <a:lnTo>
                    <a:pt x="519" y="999"/>
                  </a:lnTo>
                  <a:lnTo>
                    <a:pt x="528" y="994"/>
                  </a:lnTo>
                  <a:lnTo>
                    <a:pt x="528" y="994"/>
                  </a:lnTo>
                  <a:lnTo>
                    <a:pt x="524" y="1004"/>
                  </a:lnTo>
                  <a:lnTo>
                    <a:pt x="524" y="1004"/>
                  </a:lnTo>
                  <a:close/>
                  <a:moveTo>
                    <a:pt x="538" y="1012"/>
                  </a:moveTo>
                  <a:lnTo>
                    <a:pt x="538" y="1012"/>
                  </a:lnTo>
                  <a:lnTo>
                    <a:pt x="533" y="1010"/>
                  </a:lnTo>
                  <a:lnTo>
                    <a:pt x="533" y="1010"/>
                  </a:lnTo>
                  <a:lnTo>
                    <a:pt x="542" y="1007"/>
                  </a:lnTo>
                  <a:lnTo>
                    <a:pt x="542" y="1007"/>
                  </a:lnTo>
                  <a:lnTo>
                    <a:pt x="539" y="1010"/>
                  </a:lnTo>
                  <a:lnTo>
                    <a:pt x="538" y="1012"/>
                  </a:lnTo>
                  <a:lnTo>
                    <a:pt x="538" y="1012"/>
                  </a:lnTo>
                  <a:close/>
                  <a:moveTo>
                    <a:pt x="561" y="1019"/>
                  </a:moveTo>
                  <a:lnTo>
                    <a:pt x="561" y="1019"/>
                  </a:lnTo>
                  <a:lnTo>
                    <a:pt x="551" y="1017"/>
                  </a:lnTo>
                  <a:lnTo>
                    <a:pt x="551" y="1017"/>
                  </a:lnTo>
                  <a:lnTo>
                    <a:pt x="559" y="1015"/>
                  </a:lnTo>
                  <a:lnTo>
                    <a:pt x="567" y="1012"/>
                  </a:lnTo>
                  <a:lnTo>
                    <a:pt x="567" y="1012"/>
                  </a:lnTo>
                  <a:lnTo>
                    <a:pt x="561" y="1019"/>
                  </a:lnTo>
                  <a:lnTo>
                    <a:pt x="561" y="1019"/>
                  </a:lnTo>
                  <a:close/>
                  <a:moveTo>
                    <a:pt x="593" y="1022"/>
                  </a:moveTo>
                  <a:lnTo>
                    <a:pt x="593" y="1022"/>
                  </a:lnTo>
                  <a:lnTo>
                    <a:pt x="579" y="1021"/>
                  </a:lnTo>
                  <a:lnTo>
                    <a:pt x="579" y="1021"/>
                  </a:lnTo>
                  <a:lnTo>
                    <a:pt x="596" y="1011"/>
                  </a:lnTo>
                  <a:lnTo>
                    <a:pt x="596" y="1011"/>
                  </a:lnTo>
                  <a:lnTo>
                    <a:pt x="593" y="1016"/>
                  </a:lnTo>
                  <a:lnTo>
                    <a:pt x="593" y="1022"/>
                  </a:lnTo>
                  <a:lnTo>
                    <a:pt x="593" y="1022"/>
                  </a:lnTo>
                  <a:close/>
                  <a:moveTo>
                    <a:pt x="584" y="1007"/>
                  </a:moveTo>
                  <a:lnTo>
                    <a:pt x="584" y="1007"/>
                  </a:lnTo>
                  <a:lnTo>
                    <a:pt x="593" y="998"/>
                  </a:lnTo>
                  <a:lnTo>
                    <a:pt x="604" y="988"/>
                  </a:lnTo>
                  <a:lnTo>
                    <a:pt x="604" y="988"/>
                  </a:lnTo>
                  <a:lnTo>
                    <a:pt x="615" y="981"/>
                  </a:lnTo>
                  <a:lnTo>
                    <a:pt x="615" y="981"/>
                  </a:lnTo>
                  <a:lnTo>
                    <a:pt x="620" y="982"/>
                  </a:lnTo>
                  <a:lnTo>
                    <a:pt x="620" y="982"/>
                  </a:lnTo>
                  <a:lnTo>
                    <a:pt x="602" y="995"/>
                  </a:lnTo>
                  <a:lnTo>
                    <a:pt x="584" y="1007"/>
                  </a:lnTo>
                  <a:lnTo>
                    <a:pt x="584" y="1007"/>
                  </a:lnTo>
                  <a:close/>
                  <a:moveTo>
                    <a:pt x="609" y="1022"/>
                  </a:moveTo>
                  <a:lnTo>
                    <a:pt x="609" y="1022"/>
                  </a:lnTo>
                  <a:lnTo>
                    <a:pt x="613" y="1019"/>
                  </a:lnTo>
                  <a:lnTo>
                    <a:pt x="613" y="1019"/>
                  </a:lnTo>
                  <a:lnTo>
                    <a:pt x="613" y="1022"/>
                  </a:lnTo>
                  <a:lnTo>
                    <a:pt x="613" y="1022"/>
                  </a:lnTo>
                  <a:lnTo>
                    <a:pt x="609" y="1022"/>
                  </a:lnTo>
                  <a:lnTo>
                    <a:pt x="609" y="1022"/>
                  </a:lnTo>
                  <a:close/>
                  <a:moveTo>
                    <a:pt x="607" y="1012"/>
                  </a:moveTo>
                  <a:lnTo>
                    <a:pt x="607" y="1012"/>
                  </a:lnTo>
                  <a:lnTo>
                    <a:pt x="612" y="1006"/>
                  </a:lnTo>
                  <a:lnTo>
                    <a:pt x="616" y="1000"/>
                  </a:lnTo>
                  <a:lnTo>
                    <a:pt x="628" y="988"/>
                  </a:lnTo>
                  <a:lnTo>
                    <a:pt x="628" y="988"/>
                  </a:lnTo>
                  <a:lnTo>
                    <a:pt x="633" y="984"/>
                  </a:lnTo>
                  <a:lnTo>
                    <a:pt x="633" y="984"/>
                  </a:lnTo>
                  <a:lnTo>
                    <a:pt x="646" y="986"/>
                  </a:lnTo>
                  <a:lnTo>
                    <a:pt x="646" y="986"/>
                  </a:lnTo>
                  <a:lnTo>
                    <a:pt x="633" y="995"/>
                  </a:lnTo>
                  <a:lnTo>
                    <a:pt x="633" y="995"/>
                  </a:lnTo>
                  <a:lnTo>
                    <a:pt x="620" y="1005"/>
                  </a:lnTo>
                  <a:lnTo>
                    <a:pt x="613" y="1009"/>
                  </a:lnTo>
                  <a:lnTo>
                    <a:pt x="607" y="1012"/>
                  </a:lnTo>
                  <a:lnTo>
                    <a:pt x="607" y="1012"/>
                  </a:lnTo>
                  <a:close/>
                  <a:moveTo>
                    <a:pt x="638" y="1019"/>
                  </a:moveTo>
                  <a:lnTo>
                    <a:pt x="638" y="1019"/>
                  </a:lnTo>
                  <a:lnTo>
                    <a:pt x="631" y="1021"/>
                  </a:lnTo>
                  <a:lnTo>
                    <a:pt x="631" y="1021"/>
                  </a:lnTo>
                  <a:lnTo>
                    <a:pt x="639" y="1016"/>
                  </a:lnTo>
                  <a:lnTo>
                    <a:pt x="639" y="1016"/>
                  </a:lnTo>
                  <a:lnTo>
                    <a:pt x="638" y="1019"/>
                  </a:lnTo>
                  <a:lnTo>
                    <a:pt x="638" y="1019"/>
                  </a:lnTo>
                  <a:close/>
                  <a:moveTo>
                    <a:pt x="634" y="1007"/>
                  </a:moveTo>
                  <a:lnTo>
                    <a:pt x="634" y="1007"/>
                  </a:lnTo>
                  <a:lnTo>
                    <a:pt x="639" y="1004"/>
                  </a:lnTo>
                  <a:lnTo>
                    <a:pt x="639" y="1004"/>
                  </a:lnTo>
                  <a:lnTo>
                    <a:pt x="652" y="993"/>
                  </a:lnTo>
                  <a:lnTo>
                    <a:pt x="652" y="993"/>
                  </a:lnTo>
                  <a:lnTo>
                    <a:pt x="648" y="999"/>
                  </a:lnTo>
                  <a:lnTo>
                    <a:pt x="648" y="999"/>
                  </a:lnTo>
                  <a:lnTo>
                    <a:pt x="634" y="1007"/>
                  </a:lnTo>
                  <a:lnTo>
                    <a:pt x="634" y="1007"/>
                  </a:lnTo>
                  <a:close/>
                  <a:moveTo>
                    <a:pt x="666" y="1017"/>
                  </a:moveTo>
                  <a:lnTo>
                    <a:pt x="666" y="1017"/>
                  </a:lnTo>
                  <a:lnTo>
                    <a:pt x="671" y="1013"/>
                  </a:lnTo>
                  <a:lnTo>
                    <a:pt x="671" y="1013"/>
                  </a:lnTo>
                  <a:lnTo>
                    <a:pt x="672" y="1016"/>
                  </a:lnTo>
                  <a:lnTo>
                    <a:pt x="672" y="1016"/>
                  </a:lnTo>
                  <a:lnTo>
                    <a:pt x="666" y="1017"/>
                  </a:lnTo>
                  <a:lnTo>
                    <a:pt x="666" y="1017"/>
                  </a:lnTo>
                  <a:close/>
                  <a:moveTo>
                    <a:pt x="650" y="1012"/>
                  </a:moveTo>
                  <a:lnTo>
                    <a:pt x="650" y="1012"/>
                  </a:lnTo>
                  <a:lnTo>
                    <a:pt x="654" y="1006"/>
                  </a:lnTo>
                  <a:lnTo>
                    <a:pt x="654" y="1006"/>
                  </a:lnTo>
                  <a:lnTo>
                    <a:pt x="666" y="996"/>
                  </a:lnTo>
                  <a:lnTo>
                    <a:pt x="678" y="987"/>
                  </a:lnTo>
                  <a:lnTo>
                    <a:pt x="678" y="987"/>
                  </a:lnTo>
                  <a:lnTo>
                    <a:pt x="693" y="987"/>
                  </a:lnTo>
                  <a:lnTo>
                    <a:pt x="693" y="987"/>
                  </a:lnTo>
                  <a:lnTo>
                    <a:pt x="686" y="993"/>
                  </a:lnTo>
                  <a:lnTo>
                    <a:pt x="686" y="993"/>
                  </a:lnTo>
                  <a:lnTo>
                    <a:pt x="669" y="1004"/>
                  </a:lnTo>
                  <a:lnTo>
                    <a:pt x="660" y="1009"/>
                  </a:lnTo>
                  <a:lnTo>
                    <a:pt x="650" y="1012"/>
                  </a:lnTo>
                  <a:lnTo>
                    <a:pt x="650" y="1012"/>
                  </a:lnTo>
                  <a:close/>
                  <a:moveTo>
                    <a:pt x="693" y="1000"/>
                  </a:moveTo>
                  <a:lnTo>
                    <a:pt x="693" y="1000"/>
                  </a:lnTo>
                  <a:lnTo>
                    <a:pt x="709" y="987"/>
                  </a:lnTo>
                  <a:lnTo>
                    <a:pt x="709" y="987"/>
                  </a:lnTo>
                  <a:lnTo>
                    <a:pt x="727" y="986"/>
                  </a:lnTo>
                  <a:lnTo>
                    <a:pt x="727" y="986"/>
                  </a:lnTo>
                  <a:lnTo>
                    <a:pt x="708" y="996"/>
                  </a:lnTo>
                  <a:lnTo>
                    <a:pt x="687" y="1005"/>
                  </a:lnTo>
                  <a:lnTo>
                    <a:pt x="687" y="1005"/>
                  </a:lnTo>
                  <a:lnTo>
                    <a:pt x="693" y="1000"/>
                  </a:lnTo>
                  <a:lnTo>
                    <a:pt x="693" y="1000"/>
                  </a:lnTo>
                  <a:close/>
                  <a:moveTo>
                    <a:pt x="701" y="1013"/>
                  </a:moveTo>
                  <a:lnTo>
                    <a:pt x="701" y="1013"/>
                  </a:lnTo>
                  <a:lnTo>
                    <a:pt x="690" y="1015"/>
                  </a:lnTo>
                  <a:lnTo>
                    <a:pt x="690" y="1015"/>
                  </a:lnTo>
                  <a:lnTo>
                    <a:pt x="703" y="1010"/>
                  </a:lnTo>
                  <a:lnTo>
                    <a:pt x="703" y="1010"/>
                  </a:lnTo>
                  <a:lnTo>
                    <a:pt x="701" y="1013"/>
                  </a:lnTo>
                  <a:lnTo>
                    <a:pt x="701" y="1013"/>
                  </a:lnTo>
                  <a:close/>
                  <a:moveTo>
                    <a:pt x="737" y="992"/>
                  </a:moveTo>
                  <a:lnTo>
                    <a:pt x="737" y="992"/>
                  </a:lnTo>
                  <a:lnTo>
                    <a:pt x="746" y="986"/>
                  </a:lnTo>
                  <a:lnTo>
                    <a:pt x="746" y="986"/>
                  </a:lnTo>
                  <a:lnTo>
                    <a:pt x="767" y="984"/>
                  </a:lnTo>
                  <a:lnTo>
                    <a:pt x="767" y="984"/>
                  </a:lnTo>
                  <a:lnTo>
                    <a:pt x="764" y="987"/>
                  </a:lnTo>
                  <a:lnTo>
                    <a:pt x="764" y="987"/>
                  </a:lnTo>
                  <a:lnTo>
                    <a:pt x="751" y="994"/>
                  </a:lnTo>
                  <a:lnTo>
                    <a:pt x="739" y="1000"/>
                  </a:lnTo>
                  <a:lnTo>
                    <a:pt x="727" y="1005"/>
                  </a:lnTo>
                  <a:lnTo>
                    <a:pt x="715" y="1010"/>
                  </a:lnTo>
                  <a:lnTo>
                    <a:pt x="715" y="1010"/>
                  </a:lnTo>
                  <a:lnTo>
                    <a:pt x="726" y="1000"/>
                  </a:lnTo>
                  <a:lnTo>
                    <a:pt x="737" y="992"/>
                  </a:lnTo>
                  <a:lnTo>
                    <a:pt x="737" y="992"/>
                  </a:lnTo>
                  <a:close/>
                  <a:moveTo>
                    <a:pt x="752" y="1009"/>
                  </a:moveTo>
                  <a:lnTo>
                    <a:pt x="752" y="1009"/>
                  </a:lnTo>
                  <a:lnTo>
                    <a:pt x="761" y="1001"/>
                  </a:lnTo>
                  <a:lnTo>
                    <a:pt x="769" y="994"/>
                  </a:lnTo>
                  <a:lnTo>
                    <a:pt x="769" y="994"/>
                  </a:lnTo>
                  <a:lnTo>
                    <a:pt x="785" y="983"/>
                  </a:lnTo>
                  <a:lnTo>
                    <a:pt x="785" y="983"/>
                  </a:lnTo>
                  <a:lnTo>
                    <a:pt x="795" y="983"/>
                  </a:lnTo>
                  <a:lnTo>
                    <a:pt x="795" y="983"/>
                  </a:lnTo>
                  <a:lnTo>
                    <a:pt x="786" y="990"/>
                  </a:lnTo>
                  <a:lnTo>
                    <a:pt x="778" y="999"/>
                  </a:lnTo>
                  <a:lnTo>
                    <a:pt x="778" y="999"/>
                  </a:lnTo>
                  <a:lnTo>
                    <a:pt x="766" y="1005"/>
                  </a:lnTo>
                  <a:lnTo>
                    <a:pt x="752" y="1009"/>
                  </a:lnTo>
                  <a:lnTo>
                    <a:pt x="752" y="1009"/>
                  </a:lnTo>
                  <a:close/>
                  <a:moveTo>
                    <a:pt x="793" y="1012"/>
                  </a:moveTo>
                  <a:lnTo>
                    <a:pt x="793" y="1012"/>
                  </a:lnTo>
                  <a:lnTo>
                    <a:pt x="784" y="1012"/>
                  </a:lnTo>
                  <a:lnTo>
                    <a:pt x="784" y="1012"/>
                  </a:lnTo>
                  <a:lnTo>
                    <a:pt x="798" y="1006"/>
                  </a:lnTo>
                  <a:lnTo>
                    <a:pt x="798" y="1006"/>
                  </a:lnTo>
                  <a:lnTo>
                    <a:pt x="793" y="1012"/>
                  </a:lnTo>
                  <a:lnTo>
                    <a:pt x="793" y="1012"/>
                  </a:lnTo>
                  <a:close/>
                  <a:moveTo>
                    <a:pt x="807" y="1011"/>
                  </a:moveTo>
                  <a:lnTo>
                    <a:pt x="807" y="1011"/>
                  </a:lnTo>
                  <a:lnTo>
                    <a:pt x="813" y="1005"/>
                  </a:lnTo>
                  <a:lnTo>
                    <a:pt x="819" y="999"/>
                  </a:lnTo>
                  <a:lnTo>
                    <a:pt x="833" y="988"/>
                  </a:lnTo>
                  <a:lnTo>
                    <a:pt x="833" y="988"/>
                  </a:lnTo>
                  <a:lnTo>
                    <a:pt x="837" y="984"/>
                  </a:lnTo>
                  <a:lnTo>
                    <a:pt x="837" y="984"/>
                  </a:lnTo>
                  <a:lnTo>
                    <a:pt x="857" y="987"/>
                  </a:lnTo>
                  <a:lnTo>
                    <a:pt x="857" y="987"/>
                  </a:lnTo>
                  <a:lnTo>
                    <a:pt x="841" y="996"/>
                  </a:lnTo>
                  <a:lnTo>
                    <a:pt x="841" y="996"/>
                  </a:lnTo>
                  <a:lnTo>
                    <a:pt x="825" y="1005"/>
                  </a:lnTo>
                  <a:lnTo>
                    <a:pt x="816" y="1009"/>
                  </a:lnTo>
                  <a:lnTo>
                    <a:pt x="807" y="1011"/>
                  </a:lnTo>
                  <a:lnTo>
                    <a:pt x="807" y="1011"/>
                  </a:lnTo>
                  <a:close/>
                  <a:moveTo>
                    <a:pt x="803" y="993"/>
                  </a:moveTo>
                  <a:lnTo>
                    <a:pt x="803" y="993"/>
                  </a:lnTo>
                  <a:lnTo>
                    <a:pt x="813" y="983"/>
                  </a:lnTo>
                  <a:lnTo>
                    <a:pt x="813" y="983"/>
                  </a:lnTo>
                  <a:lnTo>
                    <a:pt x="819" y="984"/>
                  </a:lnTo>
                  <a:lnTo>
                    <a:pt x="819" y="984"/>
                  </a:lnTo>
                  <a:lnTo>
                    <a:pt x="803" y="993"/>
                  </a:lnTo>
                  <a:lnTo>
                    <a:pt x="803" y="993"/>
                  </a:lnTo>
                  <a:close/>
                  <a:moveTo>
                    <a:pt x="846" y="1005"/>
                  </a:moveTo>
                  <a:lnTo>
                    <a:pt x="846" y="1005"/>
                  </a:lnTo>
                  <a:lnTo>
                    <a:pt x="861" y="998"/>
                  </a:lnTo>
                  <a:lnTo>
                    <a:pt x="868" y="993"/>
                  </a:lnTo>
                  <a:lnTo>
                    <a:pt x="873" y="987"/>
                  </a:lnTo>
                  <a:lnTo>
                    <a:pt x="873" y="987"/>
                  </a:lnTo>
                  <a:lnTo>
                    <a:pt x="886" y="988"/>
                  </a:lnTo>
                  <a:lnTo>
                    <a:pt x="886" y="988"/>
                  </a:lnTo>
                  <a:lnTo>
                    <a:pt x="885" y="988"/>
                  </a:lnTo>
                  <a:lnTo>
                    <a:pt x="885" y="988"/>
                  </a:lnTo>
                  <a:lnTo>
                    <a:pt x="875" y="995"/>
                  </a:lnTo>
                  <a:lnTo>
                    <a:pt x="863" y="1001"/>
                  </a:lnTo>
                  <a:lnTo>
                    <a:pt x="851" y="1007"/>
                  </a:lnTo>
                  <a:lnTo>
                    <a:pt x="839" y="1011"/>
                  </a:lnTo>
                  <a:lnTo>
                    <a:pt x="839" y="1011"/>
                  </a:lnTo>
                  <a:lnTo>
                    <a:pt x="846" y="1005"/>
                  </a:lnTo>
                  <a:lnTo>
                    <a:pt x="846" y="1005"/>
                  </a:lnTo>
                  <a:close/>
                  <a:moveTo>
                    <a:pt x="862" y="1017"/>
                  </a:moveTo>
                  <a:lnTo>
                    <a:pt x="862" y="1017"/>
                  </a:lnTo>
                  <a:lnTo>
                    <a:pt x="853" y="1017"/>
                  </a:lnTo>
                  <a:lnTo>
                    <a:pt x="853" y="1017"/>
                  </a:lnTo>
                  <a:lnTo>
                    <a:pt x="863" y="1012"/>
                  </a:lnTo>
                  <a:lnTo>
                    <a:pt x="863" y="1012"/>
                  </a:lnTo>
                  <a:lnTo>
                    <a:pt x="862" y="1017"/>
                  </a:lnTo>
                  <a:lnTo>
                    <a:pt x="862" y="1017"/>
                  </a:lnTo>
                  <a:close/>
                  <a:moveTo>
                    <a:pt x="874" y="1013"/>
                  </a:moveTo>
                  <a:lnTo>
                    <a:pt x="874" y="1013"/>
                  </a:lnTo>
                  <a:lnTo>
                    <a:pt x="878" y="1010"/>
                  </a:lnTo>
                  <a:lnTo>
                    <a:pt x="881" y="1005"/>
                  </a:lnTo>
                  <a:lnTo>
                    <a:pt x="891" y="996"/>
                  </a:lnTo>
                  <a:lnTo>
                    <a:pt x="891" y="996"/>
                  </a:lnTo>
                  <a:lnTo>
                    <a:pt x="896" y="993"/>
                  </a:lnTo>
                  <a:lnTo>
                    <a:pt x="900" y="989"/>
                  </a:lnTo>
                  <a:lnTo>
                    <a:pt x="900" y="989"/>
                  </a:lnTo>
                  <a:lnTo>
                    <a:pt x="917" y="990"/>
                  </a:lnTo>
                  <a:lnTo>
                    <a:pt x="917" y="990"/>
                  </a:lnTo>
                  <a:lnTo>
                    <a:pt x="896" y="1002"/>
                  </a:lnTo>
                  <a:lnTo>
                    <a:pt x="874" y="1013"/>
                  </a:lnTo>
                  <a:lnTo>
                    <a:pt x="874" y="1013"/>
                  </a:lnTo>
                  <a:close/>
                  <a:moveTo>
                    <a:pt x="912" y="1007"/>
                  </a:moveTo>
                  <a:lnTo>
                    <a:pt x="912" y="1007"/>
                  </a:lnTo>
                  <a:lnTo>
                    <a:pt x="922" y="1000"/>
                  </a:lnTo>
                  <a:lnTo>
                    <a:pt x="927" y="996"/>
                  </a:lnTo>
                  <a:lnTo>
                    <a:pt x="928" y="994"/>
                  </a:lnTo>
                  <a:lnTo>
                    <a:pt x="928" y="992"/>
                  </a:lnTo>
                  <a:lnTo>
                    <a:pt x="928" y="992"/>
                  </a:lnTo>
                  <a:lnTo>
                    <a:pt x="944" y="993"/>
                  </a:lnTo>
                  <a:lnTo>
                    <a:pt x="944" y="993"/>
                  </a:lnTo>
                  <a:lnTo>
                    <a:pt x="903" y="1013"/>
                  </a:lnTo>
                  <a:lnTo>
                    <a:pt x="903" y="1013"/>
                  </a:lnTo>
                  <a:lnTo>
                    <a:pt x="912" y="1007"/>
                  </a:lnTo>
                  <a:lnTo>
                    <a:pt x="912" y="1007"/>
                  </a:lnTo>
                  <a:close/>
                  <a:moveTo>
                    <a:pt x="963" y="994"/>
                  </a:moveTo>
                  <a:lnTo>
                    <a:pt x="963" y="994"/>
                  </a:lnTo>
                  <a:lnTo>
                    <a:pt x="971" y="995"/>
                  </a:lnTo>
                  <a:lnTo>
                    <a:pt x="971" y="995"/>
                  </a:lnTo>
                  <a:lnTo>
                    <a:pt x="967" y="999"/>
                  </a:lnTo>
                  <a:lnTo>
                    <a:pt x="967" y="999"/>
                  </a:lnTo>
                  <a:lnTo>
                    <a:pt x="950" y="1006"/>
                  </a:lnTo>
                  <a:lnTo>
                    <a:pt x="933" y="1012"/>
                  </a:lnTo>
                  <a:lnTo>
                    <a:pt x="933" y="1012"/>
                  </a:lnTo>
                  <a:lnTo>
                    <a:pt x="940" y="1007"/>
                  </a:lnTo>
                  <a:lnTo>
                    <a:pt x="947" y="1004"/>
                  </a:lnTo>
                  <a:lnTo>
                    <a:pt x="956" y="999"/>
                  </a:lnTo>
                  <a:lnTo>
                    <a:pt x="963" y="994"/>
                  </a:lnTo>
                  <a:lnTo>
                    <a:pt x="963" y="994"/>
                  </a:lnTo>
                  <a:close/>
                  <a:moveTo>
                    <a:pt x="908" y="1022"/>
                  </a:moveTo>
                  <a:lnTo>
                    <a:pt x="908" y="1022"/>
                  </a:lnTo>
                  <a:lnTo>
                    <a:pt x="911" y="1019"/>
                  </a:lnTo>
                  <a:lnTo>
                    <a:pt x="911" y="1019"/>
                  </a:lnTo>
                  <a:lnTo>
                    <a:pt x="912" y="1022"/>
                  </a:lnTo>
                  <a:lnTo>
                    <a:pt x="912" y="1022"/>
                  </a:lnTo>
                  <a:lnTo>
                    <a:pt x="908" y="1022"/>
                  </a:lnTo>
                  <a:lnTo>
                    <a:pt x="908" y="1022"/>
                  </a:lnTo>
                  <a:close/>
                  <a:moveTo>
                    <a:pt x="939" y="1025"/>
                  </a:moveTo>
                  <a:lnTo>
                    <a:pt x="939" y="1025"/>
                  </a:lnTo>
                  <a:lnTo>
                    <a:pt x="926" y="1024"/>
                  </a:lnTo>
                  <a:lnTo>
                    <a:pt x="926" y="1024"/>
                  </a:lnTo>
                  <a:lnTo>
                    <a:pt x="935" y="1022"/>
                  </a:lnTo>
                  <a:lnTo>
                    <a:pt x="945" y="1018"/>
                  </a:lnTo>
                  <a:lnTo>
                    <a:pt x="945" y="1018"/>
                  </a:lnTo>
                  <a:lnTo>
                    <a:pt x="939" y="1025"/>
                  </a:lnTo>
                  <a:lnTo>
                    <a:pt x="939" y="1025"/>
                  </a:lnTo>
                  <a:close/>
                  <a:moveTo>
                    <a:pt x="967" y="1028"/>
                  </a:moveTo>
                  <a:lnTo>
                    <a:pt x="967" y="1028"/>
                  </a:lnTo>
                  <a:lnTo>
                    <a:pt x="963" y="1028"/>
                  </a:lnTo>
                  <a:lnTo>
                    <a:pt x="963" y="1028"/>
                  </a:lnTo>
                  <a:lnTo>
                    <a:pt x="969" y="1025"/>
                  </a:lnTo>
                  <a:lnTo>
                    <a:pt x="969" y="1025"/>
                  </a:lnTo>
                  <a:lnTo>
                    <a:pt x="967" y="1028"/>
                  </a:lnTo>
                  <a:lnTo>
                    <a:pt x="967" y="1028"/>
                  </a:lnTo>
                  <a:close/>
                  <a:moveTo>
                    <a:pt x="958" y="1019"/>
                  </a:moveTo>
                  <a:lnTo>
                    <a:pt x="958" y="1019"/>
                  </a:lnTo>
                  <a:lnTo>
                    <a:pt x="973" y="1006"/>
                  </a:lnTo>
                  <a:lnTo>
                    <a:pt x="973" y="1006"/>
                  </a:lnTo>
                  <a:lnTo>
                    <a:pt x="980" y="1002"/>
                  </a:lnTo>
                  <a:lnTo>
                    <a:pt x="986" y="996"/>
                  </a:lnTo>
                  <a:lnTo>
                    <a:pt x="986" y="996"/>
                  </a:lnTo>
                  <a:lnTo>
                    <a:pt x="999" y="998"/>
                  </a:lnTo>
                  <a:lnTo>
                    <a:pt x="999" y="998"/>
                  </a:lnTo>
                  <a:lnTo>
                    <a:pt x="979" y="1010"/>
                  </a:lnTo>
                  <a:lnTo>
                    <a:pt x="958" y="1019"/>
                  </a:lnTo>
                  <a:lnTo>
                    <a:pt x="958" y="1019"/>
                  </a:lnTo>
                  <a:close/>
                  <a:moveTo>
                    <a:pt x="988" y="1030"/>
                  </a:moveTo>
                  <a:lnTo>
                    <a:pt x="988" y="1030"/>
                  </a:lnTo>
                  <a:lnTo>
                    <a:pt x="985" y="1030"/>
                  </a:lnTo>
                  <a:lnTo>
                    <a:pt x="985" y="1030"/>
                  </a:lnTo>
                  <a:lnTo>
                    <a:pt x="991" y="1028"/>
                  </a:lnTo>
                  <a:lnTo>
                    <a:pt x="991" y="1028"/>
                  </a:lnTo>
                  <a:lnTo>
                    <a:pt x="988" y="1030"/>
                  </a:lnTo>
                  <a:lnTo>
                    <a:pt x="988" y="1030"/>
                  </a:lnTo>
                  <a:close/>
                  <a:moveTo>
                    <a:pt x="991" y="1017"/>
                  </a:moveTo>
                  <a:lnTo>
                    <a:pt x="991" y="1017"/>
                  </a:lnTo>
                  <a:lnTo>
                    <a:pt x="999" y="1011"/>
                  </a:lnTo>
                  <a:lnTo>
                    <a:pt x="1008" y="1005"/>
                  </a:lnTo>
                  <a:lnTo>
                    <a:pt x="1008" y="1005"/>
                  </a:lnTo>
                  <a:lnTo>
                    <a:pt x="1012" y="1001"/>
                  </a:lnTo>
                  <a:lnTo>
                    <a:pt x="1012" y="1001"/>
                  </a:lnTo>
                  <a:lnTo>
                    <a:pt x="1015" y="1000"/>
                  </a:lnTo>
                  <a:lnTo>
                    <a:pt x="1015" y="1000"/>
                  </a:lnTo>
                  <a:lnTo>
                    <a:pt x="1022" y="1000"/>
                  </a:lnTo>
                  <a:lnTo>
                    <a:pt x="1022" y="1000"/>
                  </a:lnTo>
                  <a:lnTo>
                    <a:pt x="1014" y="1006"/>
                  </a:lnTo>
                  <a:lnTo>
                    <a:pt x="1014" y="1006"/>
                  </a:lnTo>
                  <a:lnTo>
                    <a:pt x="1003" y="1012"/>
                  </a:lnTo>
                  <a:lnTo>
                    <a:pt x="991" y="1017"/>
                  </a:lnTo>
                  <a:lnTo>
                    <a:pt x="991" y="1017"/>
                  </a:lnTo>
                  <a:close/>
                  <a:moveTo>
                    <a:pt x="1020" y="1015"/>
                  </a:moveTo>
                  <a:lnTo>
                    <a:pt x="1020" y="1015"/>
                  </a:lnTo>
                  <a:lnTo>
                    <a:pt x="1028" y="1009"/>
                  </a:lnTo>
                  <a:lnTo>
                    <a:pt x="1038" y="1002"/>
                  </a:lnTo>
                  <a:lnTo>
                    <a:pt x="1038" y="1002"/>
                  </a:lnTo>
                  <a:lnTo>
                    <a:pt x="1050" y="1004"/>
                  </a:lnTo>
                  <a:lnTo>
                    <a:pt x="1050" y="1004"/>
                  </a:lnTo>
                  <a:lnTo>
                    <a:pt x="1028" y="1015"/>
                  </a:lnTo>
                  <a:lnTo>
                    <a:pt x="1008" y="1024"/>
                  </a:lnTo>
                  <a:lnTo>
                    <a:pt x="1008" y="1024"/>
                  </a:lnTo>
                  <a:lnTo>
                    <a:pt x="1020" y="1015"/>
                  </a:lnTo>
                  <a:lnTo>
                    <a:pt x="1020" y="1015"/>
                  </a:lnTo>
                  <a:close/>
                  <a:moveTo>
                    <a:pt x="1016" y="1034"/>
                  </a:moveTo>
                  <a:lnTo>
                    <a:pt x="1016" y="1034"/>
                  </a:lnTo>
                  <a:lnTo>
                    <a:pt x="1012" y="1033"/>
                  </a:lnTo>
                  <a:lnTo>
                    <a:pt x="1012" y="1033"/>
                  </a:lnTo>
                  <a:lnTo>
                    <a:pt x="1018" y="1030"/>
                  </a:lnTo>
                  <a:lnTo>
                    <a:pt x="1018" y="1030"/>
                  </a:lnTo>
                  <a:lnTo>
                    <a:pt x="1016" y="1034"/>
                  </a:lnTo>
                  <a:lnTo>
                    <a:pt x="1016" y="1034"/>
                  </a:lnTo>
                  <a:close/>
                  <a:moveTo>
                    <a:pt x="1065" y="1007"/>
                  </a:moveTo>
                  <a:lnTo>
                    <a:pt x="1065" y="1007"/>
                  </a:lnTo>
                  <a:lnTo>
                    <a:pt x="1067" y="1006"/>
                  </a:lnTo>
                  <a:lnTo>
                    <a:pt x="1067" y="1006"/>
                  </a:lnTo>
                  <a:lnTo>
                    <a:pt x="1080" y="1007"/>
                  </a:lnTo>
                  <a:lnTo>
                    <a:pt x="1080" y="1007"/>
                  </a:lnTo>
                  <a:lnTo>
                    <a:pt x="1057" y="1019"/>
                  </a:lnTo>
                  <a:lnTo>
                    <a:pt x="1045" y="1025"/>
                  </a:lnTo>
                  <a:lnTo>
                    <a:pt x="1032" y="1030"/>
                  </a:lnTo>
                  <a:lnTo>
                    <a:pt x="1032" y="1030"/>
                  </a:lnTo>
                  <a:lnTo>
                    <a:pt x="1040" y="1024"/>
                  </a:lnTo>
                  <a:lnTo>
                    <a:pt x="1047" y="1018"/>
                  </a:lnTo>
                  <a:lnTo>
                    <a:pt x="1065" y="1007"/>
                  </a:lnTo>
                  <a:lnTo>
                    <a:pt x="1065" y="1007"/>
                  </a:lnTo>
                  <a:close/>
                  <a:moveTo>
                    <a:pt x="1086" y="1009"/>
                  </a:moveTo>
                  <a:lnTo>
                    <a:pt x="1086" y="1009"/>
                  </a:lnTo>
                  <a:lnTo>
                    <a:pt x="1086" y="1009"/>
                  </a:lnTo>
                  <a:lnTo>
                    <a:pt x="1086" y="1009"/>
                  </a:lnTo>
                  <a:lnTo>
                    <a:pt x="1112" y="1012"/>
                  </a:lnTo>
                  <a:lnTo>
                    <a:pt x="1112" y="1012"/>
                  </a:lnTo>
                  <a:lnTo>
                    <a:pt x="1071" y="1028"/>
                  </a:lnTo>
                  <a:lnTo>
                    <a:pt x="1071" y="1028"/>
                  </a:lnTo>
                  <a:lnTo>
                    <a:pt x="1075" y="1024"/>
                  </a:lnTo>
                  <a:lnTo>
                    <a:pt x="1082" y="1019"/>
                  </a:lnTo>
                  <a:lnTo>
                    <a:pt x="1085" y="1017"/>
                  </a:lnTo>
                  <a:lnTo>
                    <a:pt x="1087" y="1015"/>
                  </a:lnTo>
                  <a:lnTo>
                    <a:pt x="1087" y="1011"/>
                  </a:lnTo>
                  <a:lnTo>
                    <a:pt x="1086" y="1009"/>
                  </a:lnTo>
                  <a:lnTo>
                    <a:pt x="1086" y="1009"/>
                  </a:lnTo>
                  <a:close/>
                  <a:moveTo>
                    <a:pt x="1046" y="1036"/>
                  </a:moveTo>
                  <a:lnTo>
                    <a:pt x="1046" y="1036"/>
                  </a:lnTo>
                  <a:lnTo>
                    <a:pt x="1044" y="1036"/>
                  </a:lnTo>
                  <a:lnTo>
                    <a:pt x="1044" y="1036"/>
                  </a:lnTo>
                  <a:lnTo>
                    <a:pt x="1047" y="1035"/>
                  </a:lnTo>
                  <a:lnTo>
                    <a:pt x="1047" y="1035"/>
                  </a:lnTo>
                  <a:lnTo>
                    <a:pt x="1046" y="1036"/>
                  </a:lnTo>
                  <a:lnTo>
                    <a:pt x="1046" y="1036"/>
                  </a:lnTo>
                  <a:close/>
                  <a:moveTo>
                    <a:pt x="1082" y="1040"/>
                  </a:moveTo>
                  <a:lnTo>
                    <a:pt x="1082" y="1040"/>
                  </a:lnTo>
                  <a:lnTo>
                    <a:pt x="1068" y="1039"/>
                  </a:lnTo>
                  <a:lnTo>
                    <a:pt x="1068" y="1039"/>
                  </a:lnTo>
                  <a:lnTo>
                    <a:pt x="1070" y="1039"/>
                  </a:lnTo>
                  <a:lnTo>
                    <a:pt x="1070" y="1039"/>
                  </a:lnTo>
                  <a:lnTo>
                    <a:pt x="1095" y="1028"/>
                  </a:lnTo>
                  <a:lnTo>
                    <a:pt x="1095" y="1028"/>
                  </a:lnTo>
                  <a:lnTo>
                    <a:pt x="1088" y="1034"/>
                  </a:lnTo>
                  <a:lnTo>
                    <a:pt x="1085" y="1037"/>
                  </a:lnTo>
                  <a:lnTo>
                    <a:pt x="1082" y="1040"/>
                  </a:lnTo>
                  <a:lnTo>
                    <a:pt x="1082" y="1040"/>
                  </a:lnTo>
                  <a:close/>
                  <a:moveTo>
                    <a:pt x="1111" y="1043"/>
                  </a:moveTo>
                  <a:lnTo>
                    <a:pt x="1111" y="1043"/>
                  </a:lnTo>
                  <a:lnTo>
                    <a:pt x="1099" y="1042"/>
                  </a:lnTo>
                  <a:lnTo>
                    <a:pt x="1099" y="1042"/>
                  </a:lnTo>
                  <a:lnTo>
                    <a:pt x="1127" y="1029"/>
                  </a:lnTo>
                  <a:lnTo>
                    <a:pt x="1127" y="1029"/>
                  </a:lnTo>
                  <a:lnTo>
                    <a:pt x="1111" y="1043"/>
                  </a:lnTo>
                  <a:lnTo>
                    <a:pt x="1111" y="1043"/>
                  </a:lnTo>
                  <a:close/>
                  <a:moveTo>
                    <a:pt x="1124" y="1013"/>
                  </a:moveTo>
                  <a:lnTo>
                    <a:pt x="1124" y="1013"/>
                  </a:lnTo>
                  <a:lnTo>
                    <a:pt x="1138" y="1016"/>
                  </a:lnTo>
                  <a:lnTo>
                    <a:pt x="1138" y="1016"/>
                  </a:lnTo>
                  <a:lnTo>
                    <a:pt x="1126" y="1019"/>
                  </a:lnTo>
                  <a:lnTo>
                    <a:pt x="1115" y="1025"/>
                  </a:lnTo>
                  <a:lnTo>
                    <a:pt x="1115" y="1025"/>
                  </a:lnTo>
                  <a:lnTo>
                    <a:pt x="1123" y="1018"/>
                  </a:lnTo>
                  <a:lnTo>
                    <a:pt x="1123" y="1018"/>
                  </a:lnTo>
                  <a:lnTo>
                    <a:pt x="1124" y="1016"/>
                  </a:lnTo>
                  <a:lnTo>
                    <a:pt x="1124" y="1013"/>
                  </a:lnTo>
                  <a:lnTo>
                    <a:pt x="1124" y="1013"/>
                  </a:lnTo>
                  <a:close/>
                  <a:moveTo>
                    <a:pt x="1156" y="1046"/>
                  </a:moveTo>
                  <a:lnTo>
                    <a:pt x="1156" y="1046"/>
                  </a:lnTo>
                  <a:lnTo>
                    <a:pt x="1144" y="1046"/>
                  </a:lnTo>
                  <a:lnTo>
                    <a:pt x="1144" y="1046"/>
                  </a:lnTo>
                  <a:lnTo>
                    <a:pt x="1156" y="1040"/>
                  </a:lnTo>
                  <a:lnTo>
                    <a:pt x="1156" y="1040"/>
                  </a:lnTo>
                  <a:lnTo>
                    <a:pt x="1169" y="1035"/>
                  </a:lnTo>
                  <a:lnTo>
                    <a:pt x="1169" y="1035"/>
                  </a:lnTo>
                  <a:lnTo>
                    <a:pt x="1156" y="1046"/>
                  </a:lnTo>
                  <a:lnTo>
                    <a:pt x="1156" y="1046"/>
                  </a:lnTo>
                  <a:close/>
                  <a:moveTo>
                    <a:pt x="1128" y="1042"/>
                  </a:moveTo>
                  <a:lnTo>
                    <a:pt x="1128" y="1042"/>
                  </a:lnTo>
                  <a:lnTo>
                    <a:pt x="1140" y="1031"/>
                  </a:lnTo>
                  <a:lnTo>
                    <a:pt x="1150" y="1021"/>
                  </a:lnTo>
                  <a:lnTo>
                    <a:pt x="1150" y="1021"/>
                  </a:lnTo>
                  <a:lnTo>
                    <a:pt x="1151" y="1018"/>
                  </a:lnTo>
                  <a:lnTo>
                    <a:pt x="1151" y="1017"/>
                  </a:lnTo>
                  <a:lnTo>
                    <a:pt x="1151" y="1017"/>
                  </a:lnTo>
                  <a:lnTo>
                    <a:pt x="1182" y="1019"/>
                  </a:lnTo>
                  <a:lnTo>
                    <a:pt x="1182" y="1019"/>
                  </a:lnTo>
                  <a:lnTo>
                    <a:pt x="1169" y="1024"/>
                  </a:lnTo>
                  <a:lnTo>
                    <a:pt x="1154" y="1030"/>
                  </a:lnTo>
                  <a:lnTo>
                    <a:pt x="1141" y="1036"/>
                  </a:lnTo>
                  <a:lnTo>
                    <a:pt x="1128" y="1042"/>
                  </a:lnTo>
                  <a:lnTo>
                    <a:pt x="1128" y="1042"/>
                  </a:lnTo>
                  <a:close/>
                  <a:moveTo>
                    <a:pt x="1191" y="1022"/>
                  </a:moveTo>
                  <a:lnTo>
                    <a:pt x="1191" y="1022"/>
                  </a:lnTo>
                  <a:lnTo>
                    <a:pt x="1191" y="1021"/>
                  </a:lnTo>
                  <a:lnTo>
                    <a:pt x="1191" y="1021"/>
                  </a:lnTo>
                  <a:lnTo>
                    <a:pt x="1205" y="1021"/>
                  </a:lnTo>
                  <a:lnTo>
                    <a:pt x="1205" y="1021"/>
                  </a:lnTo>
                  <a:lnTo>
                    <a:pt x="1186" y="1033"/>
                  </a:lnTo>
                  <a:lnTo>
                    <a:pt x="1186" y="1033"/>
                  </a:lnTo>
                  <a:lnTo>
                    <a:pt x="1188" y="1030"/>
                  </a:lnTo>
                  <a:lnTo>
                    <a:pt x="1191" y="1028"/>
                  </a:lnTo>
                  <a:lnTo>
                    <a:pt x="1191" y="1024"/>
                  </a:lnTo>
                  <a:lnTo>
                    <a:pt x="1191" y="1022"/>
                  </a:lnTo>
                  <a:lnTo>
                    <a:pt x="1191" y="1022"/>
                  </a:lnTo>
                  <a:close/>
                  <a:moveTo>
                    <a:pt x="1188" y="1043"/>
                  </a:moveTo>
                  <a:lnTo>
                    <a:pt x="1188" y="1043"/>
                  </a:lnTo>
                  <a:lnTo>
                    <a:pt x="1192" y="1041"/>
                  </a:lnTo>
                  <a:lnTo>
                    <a:pt x="1192" y="1041"/>
                  </a:lnTo>
                  <a:lnTo>
                    <a:pt x="1192" y="1041"/>
                  </a:lnTo>
                  <a:lnTo>
                    <a:pt x="1192" y="1041"/>
                  </a:lnTo>
                  <a:lnTo>
                    <a:pt x="1193" y="1042"/>
                  </a:lnTo>
                  <a:lnTo>
                    <a:pt x="1193" y="1042"/>
                  </a:lnTo>
                  <a:lnTo>
                    <a:pt x="1188" y="1043"/>
                  </a:lnTo>
                  <a:lnTo>
                    <a:pt x="1188" y="1043"/>
                  </a:lnTo>
                  <a:close/>
                  <a:moveTo>
                    <a:pt x="1205" y="1039"/>
                  </a:moveTo>
                  <a:lnTo>
                    <a:pt x="1205" y="1039"/>
                  </a:lnTo>
                  <a:lnTo>
                    <a:pt x="1223" y="1030"/>
                  </a:lnTo>
                  <a:lnTo>
                    <a:pt x="1233" y="1024"/>
                  </a:lnTo>
                  <a:lnTo>
                    <a:pt x="1236" y="1021"/>
                  </a:lnTo>
                  <a:lnTo>
                    <a:pt x="1237" y="1017"/>
                  </a:lnTo>
                  <a:lnTo>
                    <a:pt x="1237" y="1017"/>
                  </a:lnTo>
                  <a:lnTo>
                    <a:pt x="1248" y="1015"/>
                  </a:lnTo>
                  <a:lnTo>
                    <a:pt x="1259" y="1012"/>
                  </a:lnTo>
                  <a:lnTo>
                    <a:pt x="1259" y="1012"/>
                  </a:lnTo>
                  <a:lnTo>
                    <a:pt x="1245" y="1021"/>
                  </a:lnTo>
                  <a:lnTo>
                    <a:pt x="1231" y="1028"/>
                  </a:lnTo>
                  <a:lnTo>
                    <a:pt x="1218" y="1034"/>
                  </a:lnTo>
                  <a:lnTo>
                    <a:pt x="1205" y="1039"/>
                  </a:lnTo>
                  <a:lnTo>
                    <a:pt x="1205" y="1039"/>
                  </a:lnTo>
                  <a:close/>
                  <a:moveTo>
                    <a:pt x="1377" y="597"/>
                  </a:moveTo>
                  <a:lnTo>
                    <a:pt x="1377" y="597"/>
                  </a:lnTo>
                  <a:lnTo>
                    <a:pt x="1370" y="627"/>
                  </a:lnTo>
                  <a:lnTo>
                    <a:pt x="1364" y="656"/>
                  </a:lnTo>
                  <a:lnTo>
                    <a:pt x="1358" y="686"/>
                  </a:lnTo>
                  <a:lnTo>
                    <a:pt x="1353" y="716"/>
                  </a:lnTo>
                  <a:lnTo>
                    <a:pt x="1345" y="777"/>
                  </a:lnTo>
                  <a:lnTo>
                    <a:pt x="1339" y="839"/>
                  </a:lnTo>
                  <a:lnTo>
                    <a:pt x="1339" y="839"/>
                  </a:lnTo>
                  <a:lnTo>
                    <a:pt x="1336" y="866"/>
                  </a:lnTo>
                  <a:lnTo>
                    <a:pt x="1331" y="894"/>
                  </a:lnTo>
                  <a:lnTo>
                    <a:pt x="1328" y="907"/>
                  </a:lnTo>
                  <a:lnTo>
                    <a:pt x="1324" y="919"/>
                  </a:lnTo>
                  <a:lnTo>
                    <a:pt x="1321" y="933"/>
                  </a:lnTo>
                  <a:lnTo>
                    <a:pt x="1315" y="943"/>
                  </a:lnTo>
                  <a:lnTo>
                    <a:pt x="1309" y="956"/>
                  </a:lnTo>
                  <a:lnTo>
                    <a:pt x="1301" y="965"/>
                  </a:lnTo>
                  <a:lnTo>
                    <a:pt x="1293" y="975"/>
                  </a:lnTo>
                  <a:lnTo>
                    <a:pt x="1283" y="983"/>
                  </a:lnTo>
                  <a:lnTo>
                    <a:pt x="1272" y="990"/>
                  </a:lnTo>
                  <a:lnTo>
                    <a:pt x="1260" y="996"/>
                  </a:lnTo>
                  <a:lnTo>
                    <a:pt x="1247" y="1001"/>
                  </a:lnTo>
                  <a:lnTo>
                    <a:pt x="1231" y="1004"/>
                  </a:lnTo>
                  <a:lnTo>
                    <a:pt x="1231" y="1004"/>
                  </a:lnTo>
                  <a:lnTo>
                    <a:pt x="1229" y="1004"/>
                  </a:lnTo>
                  <a:lnTo>
                    <a:pt x="1227" y="1005"/>
                  </a:lnTo>
                  <a:lnTo>
                    <a:pt x="1227" y="1005"/>
                  </a:lnTo>
                  <a:lnTo>
                    <a:pt x="1201" y="1006"/>
                  </a:lnTo>
                  <a:lnTo>
                    <a:pt x="1175" y="1006"/>
                  </a:lnTo>
                  <a:lnTo>
                    <a:pt x="1150" y="1004"/>
                  </a:lnTo>
                  <a:lnTo>
                    <a:pt x="1123" y="1001"/>
                  </a:lnTo>
                  <a:lnTo>
                    <a:pt x="1071" y="993"/>
                  </a:lnTo>
                  <a:lnTo>
                    <a:pt x="1046" y="989"/>
                  </a:lnTo>
                  <a:lnTo>
                    <a:pt x="1021" y="986"/>
                  </a:lnTo>
                  <a:lnTo>
                    <a:pt x="1021" y="986"/>
                  </a:lnTo>
                  <a:lnTo>
                    <a:pt x="969" y="981"/>
                  </a:lnTo>
                  <a:lnTo>
                    <a:pt x="916" y="976"/>
                  </a:lnTo>
                  <a:lnTo>
                    <a:pt x="811" y="969"/>
                  </a:lnTo>
                  <a:lnTo>
                    <a:pt x="811" y="969"/>
                  </a:lnTo>
                  <a:lnTo>
                    <a:pt x="790" y="969"/>
                  </a:lnTo>
                  <a:lnTo>
                    <a:pt x="769" y="969"/>
                  </a:lnTo>
                  <a:lnTo>
                    <a:pt x="726" y="971"/>
                  </a:lnTo>
                  <a:lnTo>
                    <a:pt x="684" y="972"/>
                  </a:lnTo>
                  <a:lnTo>
                    <a:pt x="663" y="972"/>
                  </a:lnTo>
                  <a:lnTo>
                    <a:pt x="642" y="971"/>
                  </a:lnTo>
                  <a:lnTo>
                    <a:pt x="642" y="971"/>
                  </a:lnTo>
                  <a:lnTo>
                    <a:pt x="630" y="969"/>
                  </a:lnTo>
                  <a:lnTo>
                    <a:pt x="618" y="966"/>
                  </a:lnTo>
                  <a:lnTo>
                    <a:pt x="608" y="963"/>
                  </a:lnTo>
                  <a:lnTo>
                    <a:pt x="598" y="959"/>
                  </a:lnTo>
                  <a:lnTo>
                    <a:pt x="589" y="954"/>
                  </a:lnTo>
                  <a:lnTo>
                    <a:pt x="580" y="949"/>
                  </a:lnTo>
                  <a:lnTo>
                    <a:pt x="573" y="943"/>
                  </a:lnTo>
                  <a:lnTo>
                    <a:pt x="566" y="937"/>
                  </a:lnTo>
                  <a:lnTo>
                    <a:pt x="559" y="930"/>
                  </a:lnTo>
                  <a:lnTo>
                    <a:pt x="553" y="923"/>
                  </a:lnTo>
                  <a:lnTo>
                    <a:pt x="542" y="905"/>
                  </a:lnTo>
                  <a:lnTo>
                    <a:pt x="531" y="886"/>
                  </a:lnTo>
                  <a:lnTo>
                    <a:pt x="522" y="865"/>
                  </a:lnTo>
                  <a:lnTo>
                    <a:pt x="522" y="865"/>
                  </a:lnTo>
                  <a:lnTo>
                    <a:pt x="522" y="862"/>
                  </a:lnTo>
                  <a:lnTo>
                    <a:pt x="522" y="858"/>
                  </a:lnTo>
                  <a:lnTo>
                    <a:pt x="521" y="856"/>
                  </a:lnTo>
                  <a:lnTo>
                    <a:pt x="520" y="854"/>
                  </a:lnTo>
                  <a:lnTo>
                    <a:pt x="518" y="856"/>
                  </a:lnTo>
                  <a:lnTo>
                    <a:pt x="518" y="856"/>
                  </a:lnTo>
                  <a:lnTo>
                    <a:pt x="509" y="836"/>
                  </a:lnTo>
                  <a:lnTo>
                    <a:pt x="503" y="822"/>
                  </a:lnTo>
                  <a:lnTo>
                    <a:pt x="495" y="806"/>
                  </a:lnTo>
                  <a:lnTo>
                    <a:pt x="486" y="792"/>
                  </a:lnTo>
                  <a:lnTo>
                    <a:pt x="478" y="781"/>
                  </a:lnTo>
                  <a:lnTo>
                    <a:pt x="474" y="776"/>
                  </a:lnTo>
                  <a:lnTo>
                    <a:pt x="469" y="774"/>
                  </a:lnTo>
                  <a:lnTo>
                    <a:pt x="466" y="772"/>
                  </a:lnTo>
                  <a:lnTo>
                    <a:pt x="462" y="772"/>
                  </a:lnTo>
                  <a:lnTo>
                    <a:pt x="462" y="772"/>
                  </a:lnTo>
                  <a:lnTo>
                    <a:pt x="353" y="823"/>
                  </a:lnTo>
                  <a:lnTo>
                    <a:pt x="299" y="848"/>
                  </a:lnTo>
                  <a:lnTo>
                    <a:pt x="246" y="876"/>
                  </a:lnTo>
                  <a:lnTo>
                    <a:pt x="246" y="876"/>
                  </a:lnTo>
                  <a:lnTo>
                    <a:pt x="231" y="884"/>
                  </a:lnTo>
                  <a:lnTo>
                    <a:pt x="217" y="894"/>
                  </a:lnTo>
                  <a:lnTo>
                    <a:pt x="202" y="903"/>
                  </a:lnTo>
                  <a:lnTo>
                    <a:pt x="189" y="913"/>
                  </a:lnTo>
                  <a:lnTo>
                    <a:pt x="164" y="935"/>
                  </a:lnTo>
                  <a:lnTo>
                    <a:pt x="140" y="959"/>
                  </a:lnTo>
                  <a:lnTo>
                    <a:pt x="140" y="959"/>
                  </a:lnTo>
                  <a:lnTo>
                    <a:pt x="118" y="983"/>
                  </a:lnTo>
                  <a:lnTo>
                    <a:pt x="95" y="1006"/>
                  </a:lnTo>
                  <a:lnTo>
                    <a:pt x="83" y="1017"/>
                  </a:lnTo>
                  <a:lnTo>
                    <a:pt x="71" y="1028"/>
                  </a:lnTo>
                  <a:lnTo>
                    <a:pt x="58" y="1037"/>
                  </a:lnTo>
                  <a:lnTo>
                    <a:pt x="43" y="1045"/>
                  </a:lnTo>
                  <a:lnTo>
                    <a:pt x="43" y="1045"/>
                  </a:lnTo>
                  <a:lnTo>
                    <a:pt x="42" y="1037"/>
                  </a:lnTo>
                  <a:lnTo>
                    <a:pt x="42" y="1037"/>
                  </a:lnTo>
                  <a:lnTo>
                    <a:pt x="41" y="1029"/>
                  </a:lnTo>
                  <a:lnTo>
                    <a:pt x="41" y="1029"/>
                  </a:lnTo>
                  <a:lnTo>
                    <a:pt x="42" y="1015"/>
                  </a:lnTo>
                  <a:lnTo>
                    <a:pt x="46" y="1000"/>
                  </a:lnTo>
                  <a:lnTo>
                    <a:pt x="51" y="987"/>
                  </a:lnTo>
                  <a:lnTo>
                    <a:pt x="57" y="974"/>
                  </a:lnTo>
                  <a:lnTo>
                    <a:pt x="64" y="960"/>
                  </a:lnTo>
                  <a:lnTo>
                    <a:pt x="72" y="947"/>
                  </a:lnTo>
                  <a:lnTo>
                    <a:pt x="82" y="935"/>
                  </a:lnTo>
                  <a:lnTo>
                    <a:pt x="93" y="922"/>
                  </a:lnTo>
                  <a:lnTo>
                    <a:pt x="114" y="899"/>
                  </a:lnTo>
                  <a:lnTo>
                    <a:pt x="138" y="877"/>
                  </a:lnTo>
                  <a:lnTo>
                    <a:pt x="161" y="858"/>
                  </a:lnTo>
                  <a:lnTo>
                    <a:pt x="183" y="841"/>
                  </a:lnTo>
                  <a:lnTo>
                    <a:pt x="183" y="841"/>
                  </a:lnTo>
                  <a:lnTo>
                    <a:pt x="216" y="818"/>
                  </a:lnTo>
                  <a:lnTo>
                    <a:pt x="248" y="798"/>
                  </a:lnTo>
                  <a:lnTo>
                    <a:pt x="283" y="780"/>
                  </a:lnTo>
                  <a:lnTo>
                    <a:pt x="300" y="771"/>
                  </a:lnTo>
                  <a:lnTo>
                    <a:pt x="318" y="764"/>
                  </a:lnTo>
                  <a:lnTo>
                    <a:pt x="318" y="764"/>
                  </a:lnTo>
                  <a:lnTo>
                    <a:pt x="355" y="750"/>
                  </a:lnTo>
                  <a:lnTo>
                    <a:pt x="373" y="741"/>
                  </a:lnTo>
                  <a:lnTo>
                    <a:pt x="390" y="733"/>
                  </a:lnTo>
                  <a:lnTo>
                    <a:pt x="390" y="733"/>
                  </a:lnTo>
                  <a:lnTo>
                    <a:pt x="401" y="724"/>
                  </a:lnTo>
                  <a:lnTo>
                    <a:pt x="414" y="711"/>
                  </a:lnTo>
                  <a:lnTo>
                    <a:pt x="420" y="703"/>
                  </a:lnTo>
                  <a:lnTo>
                    <a:pt x="424" y="695"/>
                  </a:lnTo>
                  <a:lnTo>
                    <a:pt x="426" y="689"/>
                  </a:lnTo>
                  <a:lnTo>
                    <a:pt x="426" y="686"/>
                  </a:lnTo>
                  <a:lnTo>
                    <a:pt x="425" y="683"/>
                  </a:lnTo>
                  <a:lnTo>
                    <a:pt x="425" y="683"/>
                  </a:lnTo>
                  <a:lnTo>
                    <a:pt x="427" y="671"/>
                  </a:lnTo>
                  <a:lnTo>
                    <a:pt x="427" y="659"/>
                  </a:lnTo>
                  <a:lnTo>
                    <a:pt x="427" y="659"/>
                  </a:lnTo>
                  <a:lnTo>
                    <a:pt x="427" y="647"/>
                  </a:lnTo>
                  <a:lnTo>
                    <a:pt x="426" y="635"/>
                  </a:lnTo>
                  <a:lnTo>
                    <a:pt x="424" y="623"/>
                  </a:lnTo>
                  <a:lnTo>
                    <a:pt x="421" y="611"/>
                  </a:lnTo>
                  <a:lnTo>
                    <a:pt x="413" y="588"/>
                  </a:lnTo>
                  <a:lnTo>
                    <a:pt x="403" y="567"/>
                  </a:lnTo>
                  <a:lnTo>
                    <a:pt x="392" y="544"/>
                  </a:lnTo>
                  <a:lnTo>
                    <a:pt x="382" y="522"/>
                  </a:lnTo>
                  <a:lnTo>
                    <a:pt x="371" y="500"/>
                  </a:lnTo>
                  <a:lnTo>
                    <a:pt x="360" y="479"/>
                  </a:lnTo>
                  <a:lnTo>
                    <a:pt x="360" y="479"/>
                  </a:lnTo>
                  <a:lnTo>
                    <a:pt x="343" y="438"/>
                  </a:lnTo>
                  <a:lnTo>
                    <a:pt x="332" y="412"/>
                  </a:lnTo>
                  <a:lnTo>
                    <a:pt x="323" y="385"/>
                  </a:lnTo>
                  <a:lnTo>
                    <a:pt x="313" y="357"/>
                  </a:lnTo>
                  <a:lnTo>
                    <a:pt x="305" y="329"/>
                  </a:lnTo>
                  <a:lnTo>
                    <a:pt x="300" y="303"/>
                  </a:lnTo>
                  <a:lnTo>
                    <a:pt x="297" y="290"/>
                  </a:lnTo>
                  <a:lnTo>
                    <a:pt x="297" y="279"/>
                  </a:lnTo>
                  <a:lnTo>
                    <a:pt x="297" y="279"/>
                  </a:lnTo>
                  <a:lnTo>
                    <a:pt x="297" y="268"/>
                  </a:lnTo>
                  <a:lnTo>
                    <a:pt x="300" y="258"/>
                  </a:lnTo>
                  <a:lnTo>
                    <a:pt x="305" y="249"/>
                  </a:lnTo>
                  <a:lnTo>
                    <a:pt x="307" y="244"/>
                  </a:lnTo>
                  <a:lnTo>
                    <a:pt x="311" y="240"/>
                  </a:lnTo>
                  <a:lnTo>
                    <a:pt x="311" y="240"/>
                  </a:lnTo>
                  <a:lnTo>
                    <a:pt x="313" y="243"/>
                  </a:lnTo>
                  <a:lnTo>
                    <a:pt x="317" y="243"/>
                  </a:lnTo>
                  <a:lnTo>
                    <a:pt x="321" y="243"/>
                  </a:lnTo>
                  <a:lnTo>
                    <a:pt x="327" y="241"/>
                  </a:lnTo>
                  <a:lnTo>
                    <a:pt x="344" y="235"/>
                  </a:lnTo>
                  <a:lnTo>
                    <a:pt x="366" y="227"/>
                  </a:lnTo>
                  <a:lnTo>
                    <a:pt x="391" y="215"/>
                  </a:lnTo>
                  <a:lnTo>
                    <a:pt x="418" y="202"/>
                  </a:lnTo>
                  <a:lnTo>
                    <a:pt x="478" y="169"/>
                  </a:lnTo>
                  <a:lnTo>
                    <a:pt x="538" y="134"/>
                  </a:lnTo>
                  <a:lnTo>
                    <a:pt x="593" y="103"/>
                  </a:lnTo>
                  <a:lnTo>
                    <a:pt x="658" y="63"/>
                  </a:lnTo>
                  <a:lnTo>
                    <a:pt x="658" y="63"/>
                  </a:lnTo>
                  <a:lnTo>
                    <a:pt x="678" y="52"/>
                  </a:lnTo>
                  <a:lnTo>
                    <a:pt x="698" y="41"/>
                  </a:lnTo>
                  <a:lnTo>
                    <a:pt x="719" y="32"/>
                  </a:lnTo>
                  <a:lnTo>
                    <a:pt x="740" y="23"/>
                  </a:lnTo>
                  <a:lnTo>
                    <a:pt x="761" y="17"/>
                  </a:lnTo>
                  <a:lnTo>
                    <a:pt x="784" y="14"/>
                  </a:lnTo>
                  <a:lnTo>
                    <a:pt x="807" y="11"/>
                  </a:lnTo>
                  <a:lnTo>
                    <a:pt x="817" y="13"/>
                  </a:lnTo>
                  <a:lnTo>
                    <a:pt x="829" y="14"/>
                  </a:lnTo>
                  <a:lnTo>
                    <a:pt x="829" y="14"/>
                  </a:lnTo>
                  <a:lnTo>
                    <a:pt x="850" y="17"/>
                  </a:lnTo>
                  <a:lnTo>
                    <a:pt x="870" y="22"/>
                  </a:lnTo>
                  <a:lnTo>
                    <a:pt x="890" y="29"/>
                  </a:lnTo>
                  <a:lnTo>
                    <a:pt x="909" y="38"/>
                  </a:lnTo>
                  <a:lnTo>
                    <a:pt x="928" y="46"/>
                  </a:lnTo>
                  <a:lnTo>
                    <a:pt x="946" y="57"/>
                  </a:lnTo>
                  <a:lnTo>
                    <a:pt x="982" y="78"/>
                  </a:lnTo>
                  <a:lnTo>
                    <a:pt x="982" y="78"/>
                  </a:lnTo>
                  <a:lnTo>
                    <a:pt x="1023" y="102"/>
                  </a:lnTo>
                  <a:lnTo>
                    <a:pt x="1064" y="126"/>
                  </a:lnTo>
                  <a:lnTo>
                    <a:pt x="1147" y="171"/>
                  </a:lnTo>
                  <a:lnTo>
                    <a:pt x="1188" y="196"/>
                  </a:lnTo>
                  <a:lnTo>
                    <a:pt x="1229" y="221"/>
                  </a:lnTo>
                  <a:lnTo>
                    <a:pt x="1268" y="247"/>
                  </a:lnTo>
                  <a:lnTo>
                    <a:pt x="1305" y="276"/>
                  </a:lnTo>
                  <a:lnTo>
                    <a:pt x="1305" y="276"/>
                  </a:lnTo>
                  <a:lnTo>
                    <a:pt x="1322" y="290"/>
                  </a:lnTo>
                  <a:lnTo>
                    <a:pt x="1339" y="304"/>
                  </a:lnTo>
                  <a:lnTo>
                    <a:pt x="1355" y="318"/>
                  </a:lnTo>
                  <a:lnTo>
                    <a:pt x="1370" y="334"/>
                  </a:lnTo>
                  <a:lnTo>
                    <a:pt x="1383" y="352"/>
                  </a:lnTo>
                  <a:lnTo>
                    <a:pt x="1388" y="361"/>
                  </a:lnTo>
                  <a:lnTo>
                    <a:pt x="1393" y="370"/>
                  </a:lnTo>
                  <a:lnTo>
                    <a:pt x="1398" y="380"/>
                  </a:lnTo>
                  <a:lnTo>
                    <a:pt x="1401" y="391"/>
                  </a:lnTo>
                  <a:lnTo>
                    <a:pt x="1404" y="400"/>
                  </a:lnTo>
                  <a:lnTo>
                    <a:pt x="1406" y="411"/>
                  </a:lnTo>
                  <a:lnTo>
                    <a:pt x="1406" y="411"/>
                  </a:lnTo>
                  <a:lnTo>
                    <a:pt x="1407" y="435"/>
                  </a:lnTo>
                  <a:lnTo>
                    <a:pt x="1407" y="458"/>
                  </a:lnTo>
                  <a:lnTo>
                    <a:pt x="1405" y="482"/>
                  </a:lnTo>
                  <a:lnTo>
                    <a:pt x="1401" y="505"/>
                  </a:lnTo>
                  <a:lnTo>
                    <a:pt x="1395" y="528"/>
                  </a:lnTo>
                  <a:lnTo>
                    <a:pt x="1390" y="551"/>
                  </a:lnTo>
                  <a:lnTo>
                    <a:pt x="1377" y="597"/>
                  </a:lnTo>
                  <a:lnTo>
                    <a:pt x="1377" y="597"/>
                  </a:lnTo>
                  <a:close/>
                </a:path>
              </a:pathLst>
            </a:custGeom>
            <a:grp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6" name="组合 36"/>
          <p:cNvGrpSpPr/>
          <p:nvPr/>
        </p:nvGrpSpPr>
        <p:grpSpPr>
          <a:xfrm rot="18947083">
            <a:off x="5981515" y="2131764"/>
            <a:ext cx="1965516" cy="1341511"/>
            <a:chOff x="8294566" y="2580233"/>
            <a:chExt cx="2852970" cy="1946616"/>
          </a:xfrm>
          <a:solidFill>
            <a:schemeClr val="accent2"/>
          </a:solidFill>
        </p:grpSpPr>
        <p:sp>
          <p:nvSpPr>
            <p:cNvPr id="38" name="文本框 37"/>
            <p:cNvSpPr txBox="1"/>
            <p:nvPr/>
          </p:nvSpPr>
          <p:spPr>
            <a:xfrm rot="3988321">
              <a:off x="9161295" y="3049316"/>
              <a:ext cx="1268561" cy="938157"/>
            </a:xfrm>
            <a:prstGeom prst="rect">
              <a:avLst/>
            </a:prstGeom>
            <a:noFill/>
          </p:spPr>
          <p:txBody>
            <a:bodyPr wrap="square" rtlCol="0">
              <a:spAutoFit/>
            </a:bodyPr>
            <a:lstStyle/>
            <a:p>
              <a:r>
                <a:rPr lang="en-US" altLang="zh-CN" sz="3600" dirty="0">
                  <a:solidFill>
                    <a:schemeClr val="accent2"/>
                  </a:solidFill>
                  <a:latin typeface="Arial Black" pitchFamily="34" charset="0"/>
                  <a:ea typeface="迷你简卡通" pitchFamily="65" charset="-122"/>
                  <a:cs typeface="Aharoni" pitchFamily="2" charset="-79"/>
                </a:rPr>
                <a:t>03</a:t>
              </a:r>
              <a:endParaRPr lang="zh-CN" altLang="en-US" sz="3600" dirty="0">
                <a:solidFill>
                  <a:schemeClr val="accent2"/>
                </a:solidFill>
                <a:latin typeface="Arial Black" pitchFamily="34" charset="0"/>
                <a:ea typeface="迷你简卡通" pitchFamily="65" charset="-122"/>
                <a:cs typeface="Aharoni" pitchFamily="2" charset="-79"/>
              </a:endParaRPr>
            </a:p>
          </p:txBody>
        </p:sp>
        <p:sp>
          <p:nvSpPr>
            <p:cNvPr id="39" name="Freeform 49"/>
            <p:cNvSpPr>
              <a:spLocks noEditPoints="1"/>
            </p:cNvSpPr>
            <p:nvPr/>
          </p:nvSpPr>
          <p:spPr bwMode="auto">
            <a:xfrm>
              <a:off x="8294566" y="2580233"/>
              <a:ext cx="2852970" cy="1946616"/>
            </a:xfrm>
            <a:custGeom>
              <a:avLst/>
              <a:gdLst>
                <a:gd name="T0" fmla="*/ 336 w 1420"/>
                <a:gd name="T1" fmla="*/ 215 h 1076"/>
                <a:gd name="T2" fmla="*/ 247 w 1420"/>
                <a:gd name="T3" fmla="*/ 269 h 1076"/>
                <a:gd name="T4" fmla="*/ 339 w 1420"/>
                <a:gd name="T5" fmla="*/ 658 h 1076"/>
                <a:gd name="T6" fmla="*/ 4 w 1420"/>
                <a:gd name="T7" fmla="*/ 999 h 1076"/>
                <a:gd name="T8" fmla="*/ 71 w 1420"/>
                <a:gd name="T9" fmla="*/ 1045 h 1076"/>
                <a:gd name="T10" fmla="*/ 430 w 1420"/>
                <a:gd name="T11" fmla="*/ 846 h 1076"/>
                <a:gd name="T12" fmla="*/ 621 w 1420"/>
                <a:gd name="T13" fmla="*/ 1030 h 1076"/>
                <a:gd name="T14" fmla="*/ 1168 w 1420"/>
                <a:gd name="T15" fmla="*/ 1058 h 1076"/>
                <a:gd name="T16" fmla="*/ 1418 w 1420"/>
                <a:gd name="T17" fmla="*/ 477 h 1076"/>
                <a:gd name="T18" fmla="*/ 285 w 1420"/>
                <a:gd name="T19" fmla="*/ 309 h 1076"/>
                <a:gd name="T20" fmla="*/ 235 w 1420"/>
                <a:gd name="T21" fmla="*/ 317 h 1076"/>
                <a:gd name="T22" fmla="*/ 255 w 1420"/>
                <a:gd name="T23" fmla="*/ 410 h 1076"/>
                <a:gd name="T24" fmla="*/ 262 w 1420"/>
                <a:gd name="T25" fmla="*/ 418 h 1076"/>
                <a:gd name="T26" fmla="*/ 272 w 1420"/>
                <a:gd name="T27" fmla="*/ 467 h 1076"/>
                <a:gd name="T28" fmla="*/ 333 w 1420"/>
                <a:gd name="T29" fmla="*/ 444 h 1076"/>
                <a:gd name="T30" fmla="*/ 289 w 1420"/>
                <a:gd name="T31" fmla="*/ 439 h 1076"/>
                <a:gd name="T32" fmla="*/ 331 w 1420"/>
                <a:gd name="T33" fmla="*/ 457 h 1076"/>
                <a:gd name="T34" fmla="*/ 355 w 1420"/>
                <a:gd name="T35" fmla="*/ 550 h 1076"/>
                <a:gd name="T36" fmla="*/ 329 w 1420"/>
                <a:gd name="T37" fmla="*/ 494 h 1076"/>
                <a:gd name="T38" fmla="*/ 320 w 1420"/>
                <a:gd name="T39" fmla="*/ 546 h 1076"/>
                <a:gd name="T40" fmla="*/ 350 w 1420"/>
                <a:gd name="T41" fmla="*/ 611 h 1076"/>
                <a:gd name="T42" fmla="*/ 350 w 1420"/>
                <a:gd name="T43" fmla="*/ 644 h 1076"/>
                <a:gd name="T44" fmla="*/ 379 w 1420"/>
                <a:gd name="T45" fmla="*/ 723 h 1076"/>
                <a:gd name="T46" fmla="*/ 411 w 1420"/>
                <a:gd name="T47" fmla="*/ 629 h 1076"/>
                <a:gd name="T48" fmla="*/ 365 w 1420"/>
                <a:gd name="T49" fmla="*/ 679 h 1076"/>
                <a:gd name="T50" fmla="*/ 373 w 1420"/>
                <a:gd name="T51" fmla="*/ 700 h 1076"/>
                <a:gd name="T52" fmla="*/ 368 w 1420"/>
                <a:gd name="T53" fmla="*/ 718 h 1076"/>
                <a:gd name="T54" fmla="*/ 193 w 1420"/>
                <a:gd name="T55" fmla="*/ 809 h 1076"/>
                <a:gd name="T56" fmla="*/ 252 w 1420"/>
                <a:gd name="T57" fmla="*/ 778 h 1076"/>
                <a:gd name="T58" fmla="*/ 193 w 1420"/>
                <a:gd name="T59" fmla="*/ 774 h 1076"/>
                <a:gd name="T60" fmla="*/ 71 w 1420"/>
                <a:gd name="T61" fmla="*/ 874 h 1076"/>
                <a:gd name="T62" fmla="*/ 13 w 1420"/>
                <a:gd name="T63" fmla="*/ 1006 h 1076"/>
                <a:gd name="T64" fmla="*/ 28 w 1420"/>
                <a:gd name="T65" fmla="*/ 983 h 1076"/>
                <a:gd name="T66" fmla="*/ 153 w 1420"/>
                <a:gd name="T67" fmla="*/ 845 h 1076"/>
                <a:gd name="T68" fmla="*/ 471 w 1420"/>
                <a:gd name="T69" fmla="*/ 813 h 1076"/>
                <a:gd name="T70" fmla="*/ 456 w 1420"/>
                <a:gd name="T71" fmla="*/ 811 h 1076"/>
                <a:gd name="T72" fmla="*/ 457 w 1420"/>
                <a:gd name="T73" fmla="*/ 872 h 1076"/>
                <a:gd name="T74" fmla="*/ 551 w 1420"/>
                <a:gd name="T75" fmla="*/ 992 h 1076"/>
                <a:gd name="T76" fmla="*/ 565 w 1420"/>
                <a:gd name="T77" fmla="*/ 958 h 1076"/>
                <a:gd name="T78" fmla="*/ 532 w 1420"/>
                <a:gd name="T79" fmla="*/ 919 h 1076"/>
                <a:gd name="T80" fmla="*/ 496 w 1420"/>
                <a:gd name="T81" fmla="*/ 877 h 1076"/>
                <a:gd name="T82" fmla="*/ 501 w 1420"/>
                <a:gd name="T83" fmla="*/ 960 h 1076"/>
                <a:gd name="T84" fmla="*/ 542 w 1420"/>
                <a:gd name="T85" fmla="*/ 1007 h 1076"/>
                <a:gd name="T86" fmla="*/ 584 w 1420"/>
                <a:gd name="T87" fmla="*/ 1007 h 1076"/>
                <a:gd name="T88" fmla="*/ 634 w 1420"/>
                <a:gd name="T89" fmla="*/ 1007 h 1076"/>
                <a:gd name="T90" fmla="*/ 709 w 1420"/>
                <a:gd name="T91" fmla="*/ 987 h 1076"/>
                <a:gd name="T92" fmla="*/ 752 w 1420"/>
                <a:gd name="T93" fmla="*/ 1009 h 1076"/>
                <a:gd name="T94" fmla="*/ 825 w 1420"/>
                <a:gd name="T95" fmla="*/ 1005 h 1076"/>
                <a:gd name="T96" fmla="*/ 863 w 1420"/>
                <a:gd name="T97" fmla="*/ 1012 h 1076"/>
                <a:gd name="T98" fmla="*/ 967 w 1420"/>
                <a:gd name="T99" fmla="*/ 999 h 1076"/>
                <a:gd name="T100" fmla="*/ 967 w 1420"/>
                <a:gd name="T101" fmla="*/ 1028 h 1076"/>
                <a:gd name="T102" fmla="*/ 1003 w 1420"/>
                <a:gd name="T103" fmla="*/ 1012 h 1076"/>
                <a:gd name="T104" fmla="*/ 1047 w 1420"/>
                <a:gd name="T105" fmla="*/ 1018 h 1076"/>
                <a:gd name="T106" fmla="*/ 1088 w 1420"/>
                <a:gd name="T107" fmla="*/ 1034 h 1076"/>
                <a:gd name="T108" fmla="*/ 1128 w 1420"/>
                <a:gd name="T109" fmla="*/ 1042 h 1076"/>
                <a:gd name="T110" fmla="*/ 1193 w 1420"/>
                <a:gd name="T111" fmla="*/ 1042 h 1076"/>
                <a:gd name="T112" fmla="*/ 1309 w 1420"/>
                <a:gd name="T113" fmla="*/ 956 h 1076"/>
                <a:gd name="T114" fmla="*/ 598 w 1420"/>
                <a:gd name="T115" fmla="*/ 959 h 1076"/>
                <a:gd name="T116" fmla="*/ 189 w 1420"/>
                <a:gd name="T117" fmla="*/ 913 h 1076"/>
                <a:gd name="T118" fmla="*/ 355 w 1420"/>
                <a:gd name="T119" fmla="*/ 750 h 1076"/>
                <a:gd name="T120" fmla="*/ 297 w 1420"/>
                <a:gd name="T121" fmla="*/ 279 h 1076"/>
                <a:gd name="T122" fmla="*/ 928 w 1420"/>
                <a:gd name="T123" fmla="*/ 4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 h="1076">
                  <a:moveTo>
                    <a:pt x="1160" y="164"/>
                  </a:moveTo>
                  <a:lnTo>
                    <a:pt x="1160" y="164"/>
                  </a:lnTo>
                  <a:lnTo>
                    <a:pt x="1097" y="127"/>
                  </a:lnTo>
                  <a:lnTo>
                    <a:pt x="1033" y="88"/>
                  </a:lnTo>
                  <a:lnTo>
                    <a:pt x="1002" y="69"/>
                  </a:lnTo>
                  <a:lnTo>
                    <a:pt x="969" y="51"/>
                  </a:lnTo>
                  <a:lnTo>
                    <a:pt x="937" y="35"/>
                  </a:lnTo>
                  <a:lnTo>
                    <a:pt x="903" y="20"/>
                  </a:lnTo>
                  <a:lnTo>
                    <a:pt x="903" y="20"/>
                  </a:lnTo>
                  <a:lnTo>
                    <a:pt x="885" y="13"/>
                  </a:lnTo>
                  <a:lnTo>
                    <a:pt x="868" y="8"/>
                  </a:lnTo>
                  <a:lnTo>
                    <a:pt x="850" y="4"/>
                  </a:lnTo>
                  <a:lnTo>
                    <a:pt x="833" y="2"/>
                  </a:lnTo>
                  <a:lnTo>
                    <a:pt x="817" y="0"/>
                  </a:lnTo>
                  <a:lnTo>
                    <a:pt x="801" y="0"/>
                  </a:lnTo>
                  <a:lnTo>
                    <a:pt x="784" y="2"/>
                  </a:lnTo>
                  <a:lnTo>
                    <a:pt x="768" y="4"/>
                  </a:lnTo>
                  <a:lnTo>
                    <a:pt x="752" y="8"/>
                  </a:lnTo>
                  <a:lnTo>
                    <a:pt x="737" y="13"/>
                  </a:lnTo>
                  <a:lnTo>
                    <a:pt x="720" y="17"/>
                  </a:lnTo>
                  <a:lnTo>
                    <a:pt x="704" y="25"/>
                  </a:lnTo>
                  <a:lnTo>
                    <a:pt x="673" y="40"/>
                  </a:lnTo>
                  <a:lnTo>
                    <a:pt x="642" y="58"/>
                  </a:lnTo>
                  <a:lnTo>
                    <a:pt x="642" y="58"/>
                  </a:lnTo>
                  <a:lnTo>
                    <a:pt x="571" y="100"/>
                  </a:lnTo>
                  <a:lnTo>
                    <a:pt x="500" y="143"/>
                  </a:lnTo>
                  <a:lnTo>
                    <a:pt x="463" y="163"/>
                  </a:lnTo>
                  <a:lnTo>
                    <a:pt x="427" y="181"/>
                  </a:lnTo>
                  <a:lnTo>
                    <a:pt x="390" y="199"/>
                  </a:lnTo>
                  <a:lnTo>
                    <a:pt x="352" y="215"/>
                  </a:lnTo>
                  <a:lnTo>
                    <a:pt x="352" y="215"/>
                  </a:lnTo>
                  <a:lnTo>
                    <a:pt x="349" y="214"/>
                  </a:lnTo>
                  <a:lnTo>
                    <a:pt x="349" y="214"/>
                  </a:lnTo>
                  <a:lnTo>
                    <a:pt x="336" y="215"/>
                  </a:lnTo>
                  <a:lnTo>
                    <a:pt x="325" y="217"/>
                  </a:lnTo>
                  <a:lnTo>
                    <a:pt x="314" y="222"/>
                  </a:lnTo>
                  <a:lnTo>
                    <a:pt x="306" y="228"/>
                  </a:lnTo>
                  <a:lnTo>
                    <a:pt x="299" y="235"/>
                  </a:lnTo>
                  <a:lnTo>
                    <a:pt x="293" y="245"/>
                  </a:lnTo>
                  <a:lnTo>
                    <a:pt x="289" y="256"/>
                  </a:lnTo>
                  <a:lnTo>
                    <a:pt x="288" y="268"/>
                  </a:lnTo>
                  <a:lnTo>
                    <a:pt x="288" y="268"/>
                  </a:lnTo>
                  <a:lnTo>
                    <a:pt x="287" y="265"/>
                  </a:lnTo>
                  <a:lnTo>
                    <a:pt x="284" y="264"/>
                  </a:lnTo>
                  <a:lnTo>
                    <a:pt x="282" y="265"/>
                  </a:lnTo>
                  <a:lnTo>
                    <a:pt x="279" y="267"/>
                  </a:lnTo>
                  <a:lnTo>
                    <a:pt x="274" y="271"/>
                  </a:lnTo>
                  <a:lnTo>
                    <a:pt x="271" y="276"/>
                  </a:lnTo>
                  <a:lnTo>
                    <a:pt x="271" y="276"/>
                  </a:lnTo>
                  <a:lnTo>
                    <a:pt x="277" y="267"/>
                  </a:lnTo>
                  <a:lnTo>
                    <a:pt x="284" y="253"/>
                  </a:lnTo>
                  <a:lnTo>
                    <a:pt x="287" y="247"/>
                  </a:lnTo>
                  <a:lnTo>
                    <a:pt x="288" y="244"/>
                  </a:lnTo>
                  <a:lnTo>
                    <a:pt x="287" y="244"/>
                  </a:lnTo>
                  <a:lnTo>
                    <a:pt x="285" y="244"/>
                  </a:lnTo>
                  <a:lnTo>
                    <a:pt x="281" y="246"/>
                  </a:lnTo>
                  <a:lnTo>
                    <a:pt x="281" y="246"/>
                  </a:lnTo>
                  <a:lnTo>
                    <a:pt x="281" y="246"/>
                  </a:lnTo>
                  <a:lnTo>
                    <a:pt x="281" y="246"/>
                  </a:lnTo>
                  <a:lnTo>
                    <a:pt x="282" y="243"/>
                  </a:lnTo>
                  <a:lnTo>
                    <a:pt x="281" y="241"/>
                  </a:lnTo>
                  <a:lnTo>
                    <a:pt x="281" y="241"/>
                  </a:lnTo>
                  <a:lnTo>
                    <a:pt x="277" y="241"/>
                  </a:lnTo>
                  <a:lnTo>
                    <a:pt x="272" y="244"/>
                  </a:lnTo>
                  <a:lnTo>
                    <a:pt x="262" y="250"/>
                  </a:lnTo>
                  <a:lnTo>
                    <a:pt x="256" y="256"/>
                  </a:lnTo>
                  <a:lnTo>
                    <a:pt x="256" y="256"/>
                  </a:lnTo>
                  <a:lnTo>
                    <a:pt x="247" y="269"/>
                  </a:lnTo>
                  <a:lnTo>
                    <a:pt x="238" y="282"/>
                  </a:lnTo>
                  <a:lnTo>
                    <a:pt x="232" y="297"/>
                  </a:lnTo>
                  <a:lnTo>
                    <a:pt x="228" y="311"/>
                  </a:lnTo>
                  <a:lnTo>
                    <a:pt x="225" y="327"/>
                  </a:lnTo>
                  <a:lnTo>
                    <a:pt x="225" y="341"/>
                  </a:lnTo>
                  <a:lnTo>
                    <a:pt x="228" y="358"/>
                  </a:lnTo>
                  <a:lnTo>
                    <a:pt x="231" y="375"/>
                  </a:lnTo>
                  <a:lnTo>
                    <a:pt x="231" y="375"/>
                  </a:lnTo>
                  <a:lnTo>
                    <a:pt x="231" y="379"/>
                  </a:lnTo>
                  <a:lnTo>
                    <a:pt x="231" y="380"/>
                  </a:lnTo>
                  <a:lnTo>
                    <a:pt x="232" y="382"/>
                  </a:lnTo>
                  <a:lnTo>
                    <a:pt x="232" y="382"/>
                  </a:lnTo>
                  <a:lnTo>
                    <a:pt x="243" y="415"/>
                  </a:lnTo>
                  <a:lnTo>
                    <a:pt x="254" y="448"/>
                  </a:lnTo>
                  <a:lnTo>
                    <a:pt x="267" y="481"/>
                  </a:lnTo>
                  <a:lnTo>
                    <a:pt x="281" y="512"/>
                  </a:lnTo>
                  <a:lnTo>
                    <a:pt x="281" y="512"/>
                  </a:lnTo>
                  <a:lnTo>
                    <a:pt x="278" y="518"/>
                  </a:lnTo>
                  <a:lnTo>
                    <a:pt x="278" y="526"/>
                  </a:lnTo>
                  <a:lnTo>
                    <a:pt x="278" y="528"/>
                  </a:lnTo>
                  <a:lnTo>
                    <a:pt x="281" y="529"/>
                  </a:lnTo>
                  <a:lnTo>
                    <a:pt x="283" y="530"/>
                  </a:lnTo>
                  <a:lnTo>
                    <a:pt x="287" y="529"/>
                  </a:lnTo>
                  <a:lnTo>
                    <a:pt x="287" y="529"/>
                  </a:lnTo>
                  <a:lnTo>
                    <a:pt x="300" y="559"/>
                  </a:lnTo>
                  <a:lnTo>
                    <a:pt x="312" y="591"/>
                  </a:lnTo>
                  <a:lnTo>
                    <a:pt x="324" y="621"/>
                  </a:lnTo>
                  <a:lnTo>
                    <a:pt x="337" y="651"/>
                  </a:lnTo>
                  <a:lnTo>
                    <a:pt x="337" y="651"/>
                  </a:lnTo>
                  <a:lnTo>
                    <a:pt x="336" y="653"/>
                  </a:lnTo>
                  <a:lnTo>
                    <a:pt x="337" y="656"/>
                  </a:lnTo>
                  <a:lnTo>
                    <a:pt x="338" y="657"/>
                  </a:lnTo>
                  <a:lnTo>
                    <a:pt x="339" y="658"/>
                  </a:lnTo>
                  <a:lnTo>
                    <a:pt x="339" y="658"/>
                  </a:lnTo>
                  <a:lnTo>
                    <a:pt x="344" y="666"/>
                  </a:lnTo>
                  <a:lnTo>
                    <a:pt x="344" y="666"/>
                  </a:lnTo>
                  <a:lnTo>
                    <a:pt x="339" y="677"/>
                  </a:lnTo>
                  <a:lnTo>
                    <a:pt x="339" y="677"/>
                  </a:lnTo>
                  <a:lnTo>
                    <a:pt x="330" y="688"/>
                  </a:lnTo>
                  <a:lnTo>
                    <a:pt x="320" y="697"/>
                  </a:lnTo>
                  <a:lnTo>
                    <a:pt x="309" y="705"/>
                  </a:lnTo>
                  <a:lnTo>
                    <a:pt x="299" y="713"/>
                  </a:lnTo>
                  <a:lnTo>
                    <a:pt x="273" y="727"/>
                  </a:lnTo>
                  <a:lnTo>
                    <a:pt x="248" y="739"/>
                  </a:lnTo>
                  <a:lnTo>
                    <a:pt x="196" y="763"/>
                  </a:lnTo>
                  <a:lnTo>
                    <a:pt x="172" y="776"/>
                  </a:lnTo>
                  <a:lnTo>
                    <a:pt x="160" y="783"/>
                  </a:lnTo>
                  <a:lnTo>
                    <a:pt x="149" y="792"/>
                  </a:lnTo>
                  <a:lnTo>
                    <a:pt x="149" y="792"/>
                  </a:lnTo>
                  <a:lnTo>
                    <a:pt x="129" y="806"/>
                  </a:lnTo>
                  <a:lnTo>
                    <a:pt x="107" y="823"/>
                  </a:lnTo>
                  <a:lnTo>
                    <a:pt x="87" y="841"/>
                  </a:lnTo>
                  <a:lnTo>
                    <a:pt x="67" y="860"/>
                  </a:lnTo>
                  <a:lnTo>
                    <a:pt x="49" y="881"/>
                  </a:lnTo>
                  <a:lnTo>
                    <a:pt x="41" y="892"/>
                  </a:lnTo>
                  <a:lnTo>
                    <a:pt x="33" y="903"/>
                  </a:lnTo>
                  <a:lnTo>
                    <a:pt x="27" y="913"/>
                  </a:lnTo>
                  <a:lnTo>
                    <a:pt x="20" y="925"/>
                  </a:lnTo>
                  <a:lnTo>
                    <a:pt x="14" y="937"/>
                  </a:lnTo>
                  <a:lnTo>
                    <a:pt x="11" y="949"/>
                  </a:lnTo>
                  <a:lnTo>
                    <a:pt x="11" y="949"/>
                  </a:lnTo>
                  <a:lnTo>
                    <a:pt x="8" y="952"/>
                  </a:lnTo>
                  <a:lnTo>
                    <a:pt x="7" y="954"/>
                  </a:lnTo>
                  <a:lnTo>
                    <a:pt x="6" y="957"/>
                  </a:lnTo>
                  <a:lnTo>
                    <a:pt x="8" y="959"/>
                  </a:lnTo>
                  <a:lnTo>
                    <a:pt x="8" y="959"/>
                  </a:lnTo>
                  <a:lnTo>
                    <a:pt x="6" y="976"/>
                  </a:lnTo>
                  <a:lnTo>
                    <a:pt x="4" y="999"/>
                  </a:lnTo>
                  <a:lnTo>
                    <a:pt x="4" y="999"/>
                  </a:lnTo>
                  <a:lnTo>
                    <a:pt x="2" y="1002"/>
                  </a:lnTo>
                  <a:lnTo>
                    <a:pt x="0" y="1006"/>
                  </a:lnTo>
                  <a:lnTo>
                    <a:pt x="0" y="1010"/>
                  </a:lnTo>
                  <a:lnTo>
                    <a:pt x="1" y="1011"/>
                  </a:lnTo>
                  <a:lnTo>
                    <a:pt x="4" y="1012"/>
                  </a:lnTo>
                  <a:lnTo>
                    <a:pt x="4" y="1012"/>
                  </a:lnTo>
                  <a:lnTo>
                    <a:pt x="4" y="1024"/>
                  </a:lnTo>
                  <a:lnTo>
                    <a:pt x="5" y="1037"/>
                  </a:lnTo>
                  <a:lnTo>
                    <a:pt x="5" y="1037"/>
                  </a:lnTo>
                  <a:lnTo>
                    <a:pt x="5" y="1040"/>
                  </a:lnTo>
                  <a:lnTo>
                    <a:pt x="5" y="1040"/>
                  </a:lnTo>
                  <a:lnTo>
                    <a:pt x="7" y="1051"/>
                  </a:lnTo>
                  <a:lnTo>
                    <a:pt x="11" y="1063"/>
                  </a:lnTo>
                  <a:lnTo>
                    <a:pt x="13" y="1068"/>
                  </a:lnTo>
                  <a:lnTo>
                    <a:pt x="17" y="1072"/>
                  </a:lnTo>
                  <a:lnTo>
                    <a:pt x="22" y="1075"/>
                  </a:lnTo>
                  <a:lnTo>
                    <a:pt x="28" y="1076"/>
                  </a:lnTo>
                  <a:lnTo>
                    <a:pt x="28" y="1076"/>
                  </a:lnTo>
                  <a:lnTo>
                    <a:pt x="30" y="1076"/>
                  </a:lnTo>
                  <a:lnTo>
                    <a:pt x="33" y="1075"/>
                  </a:lnTo>
                  <a:lnTo>
                    <a:pt x="34" y="1074"/>
                  </a:lnTo>
                  <a:lnTo>
                    <a:pt x="34" y="1072"/>
                  </a:lnTo>
                  <a:lnTo>
                    <a:pt x="31" y="1069"/>
                  </a:lnTo>
                  <a:lnTo>
                    <a:pt x="27" y="1066"/>
                  </a:lnTo>
                  <a:lnTo>
                    <a:pt x="27" y="1066"/>
                  </a:lnTo>
                  <a:lnTo>
                    <a:pt x="35" y="1065"/>
                  </a:lnTo>
                  <a:lnTo>
                    <a:pt x="46" y="1063"/>
                  </a:lnTo>
                  <a:lnTo>
                    <a:pt x="52" y="1060"/>
                  </a:lnTo>
                  <a:lnTo>
                    <a:pt x="55" y="1058"/>
                  </a:lnTo>
                  <a:lnTo>
                    <a:pt x="59" y="1055"/>
                  </a:lnTo>
                  <a:lnTo>
                    <a:pt x="60" y="1052"/>
                  </a:lnTo>
                  <a:lnTo>
                    <a:pt x="60" y="1052"/>
                  </a:lnTo>
                  <a:lnTo>
                    <a:pt x="71" y="1045"/>
                  </a:lnTo>
                  <a:lnTo>
                    <a:pt x="81" y="1036"/>
                  </a:lnTo>
                  <a:lnTo>
                    <a:pt x="101" y="1019"/>
                  </a:lnTo>
                  <a:lnTo>
                    <a:pt x="119" y="1001"/>
                  </a:lnTo>
                  <a:lnTo>
                    <a:pt x="137" y="982"/>
                  </a:lnTo>
                  <a:lnTo>
                    <a:pt x="155" y="962"/>
                  </a:lnTo>
                  <a:lnTo>
                    <a:pt x="173" y="943"/>
                  </a:lnTo>
                  <a:lnTo>
                    <a:pt x="193" y="925"/>
                  </a:lnTo>
                  <a:lnTo>
                    <a:pt x="203" y="918"/>
                  </a:lnTo>
                  <a:lnTo>
                    <a:pt x="214" y="910"/>
                  </a:lnTo>
                  <a:lnTo>
                    <a:pt x="214" y="910"/>
                  </a:lnTo>
                  <a:lnTo>
                    <a:pt x="241" y="893"/>
                  </a:lnTo>
                  <a:lnTo>
                    <a:pt x="268" y="877"/>
                  </a:lnTo>
                  <a:lnTo>
                    <a:pt x="297" y="863"/>
                  </a:lnTo>
                  <a:lnTo>
                    <a:pt x="326" y="850"/>
                  </a:lnTo>
                  <a:lnTo>
                    <a:pt x="385" y="823"/>
                  </a:lnTo>
                  <a:lnTo>
                    <a:pt x="443" y="797"/>
                  </a:lnTo>
                  <a:lnTo>
                    <a:pt x="443" y="797"/>
                  </a:lnTo>
                  <a:lnTo>
                    <a:pt x="437" y="803"/>
                  </a:lnTo>
                  <a:lnTo>
                    <a:pt x="432" y="807"/>
                  </a:lnTo>
                  <a:lnTo>
                    <a:pt x="429" y="811"/>
                  </a:lnTo>
                  <a:lnTo>
                    <a:pt x="427" y="815"/>
                  </a:lnTo>
                  <a:lnTo>
                    <a:pt x="429" y="816"/>
                  </a:lnTo>
                  <a:lnTo>
                    <a:pt x="432" y="816"/>
                  </a:lnTo>
                  <a:lnTo>
                    <a:pt x="437" y="813"/>
                  </a:lnTo>
                  <a:lnTo>
                    <a:pt x="445" y="809"/>
                  </a:lnTo>
                  <a:lnTo>
                    <a:pt x="445" y="809"/>
                  </a:lnTo>
                  <a:lnTo>
                    <a:pt x="432" y="827"/>
                  </a:lnTo>
                  <a:lnTo>
                    <a:pt x="432" y="827"/>
                  </a:lnTo>
                  <a:lnTo>
                    <a:pt x="429" y="825"/>
                  </a:lnTo>
                  <a:lnTo>
                    <a:pt x="427" y="827"/>
                  </a:lnTo>
                  <a:lnTo>
                    <a:pt x="427" y="827"/>
                  </a:lnTo>
                  <a:lnTo>
                    <a:pt x="426" y="830"/>
                  </a:lnTo>
                  <a:lnTo>
                    <a:pt x="427" y="835"/>
                  </a:lnTo>
                  <a:lnTo>
                    <a:pt x="430" y="846"/>
                  </a:lnTo>
                  <a:lnTo>
                    <a:pt x="432" y="851"/>
                  </a:lnTo>
                  <a:lnTo>
                    <a:pt x="432" y="851"/>
                  </a:lnTo>
                  <a:lnTo>
                    <a:pt x="431" y="857"/>
                  </a:lnTo>
                  <a:lnTo>
                    <a:pt x="431" y="860"/>
                  </a:lnTo>
                  <a:lnTo>
                    <a:pt x="431" y="863"/>
                  </a:lnTo>
                  <a:lnTo>
                    <a:pt x="433" y="863"/>
                  </a:lnTo>
                  <a:lnTo>
                    <a:pt x="436" y="863"/>
                  </a:lnTo>
                  <a:lnTo>
                    <a:pt x="438" y="863"/>
                  </a:lnTo>
                  <a:lnTo>
                    <a:pt x="438" y="863"/>
                  </a:lnTo>
                  <a:lnTo>
                    <a:pt x="467" y="906"/>
                  </a:lnTo>
                  <a:lnTo>
                    <a:pt x="479" y="928"/>
                  </a:lnTo>
                  <a:lnTo>
                    <a:pt x="484" y="940"/>
                  </a:lnTo>
                  <a:lnTo>
                    <a:pt x="489" y="952"/>
                  </a:lnTo>
                  <a:lnTo>
                    <a:pt x="489" y="952"/>
                  </a:lnTo>
                  <a:lnTo>
                    <a:pt x="486" y="956"/>
                  </a:lnTo>
                  <a:lnTo>
                    <a:pt x="485" y="960"/>
                  </a:lnTo>
                  <a:lnTo>
                    <a:pt x="486" y="963"/>
                  </a:lnTo>
                  <a:lnTo>
                    <a:pt x="486" y="964"/>
                  </a:lnTo>
                  <a:lnTo>
                    <a:pt x="489" y="964"/>
                  </a:lnTo>
                  <a:lnTo>
                    <a:pt x="491" y="963"/>
                  </a:lnTo>
                  <a:lnTo>
                    <a:pt x="491" y="963"/>
                  </a:lnTo>
                  <a:lnTo>
                    <a:pt x="496" y="974"/>
                  </a:lnTo>
                  <a:lnTo>
                    <a:pt x="501" y="984"/>
                  </a:lnTo>
                  <a:lnTo>
                    <a:pt x="506" y="993"/>
                  </a:lnTo>
                  <a:lnTo>
                    <a:pt x="512" y="1000"/>
                  </a:lnTo>
                  <a:lnTo>
                    <a:pt x="519" y="1007"/>
                  </a:lnTo>
                  <a:lnTo>
                    <a:pt x="526" y="1013"/>
                  </a:lnTo>
                  <a:lnTo>
                    <a:pt x="533" y="1018"/>
                  </a:lnTo>
                  <a:lnTo>
                    <a:pt x="542" y="1022"/>
                  </a:lnTo>
                  <a:lnTo>
                    <a:pt x="550" y="1025"/>
                  </a:lnTo>
                  <a:lnTo>
                    <a:pt x="559" y="1028"/>
                  </a:lnTo>
                  <a:lnTo>
                    <a:pt x="578" y="1030"/>
                  </a:lnTo>
                  <a:lnTo>
                    <a:pt x="598" y="1031"/>
                  </a:lnTo>
                  <a:lnTo>
                    <a:pt x="621" y="1030"/>
                  </a:lnTo>
                  <a:lnTo>
                    <a:pt x="621" y="1030"/>
                  </a:lnTo>
                  <a:lnTo>
                    <a:pt x="672" y="1027"/>
                  </a:lnTo>
                  <a:lnTo>
                    <a:pt x="722" y="1024"/>
                  </a:lnTo>
                  <a:lnTo>
                    <a:pt x="773" y="1022"/>
                  </a:lnTo>
                  <a:lnTo>
                    <a:pt x="798" y="1023"/>
                  </a:lnTo>
                  <a:lnTo>
                    <a:pt x="825" y="1024"/>
                  </a:lnTo>
                  <a:lnTo>
                    <a:pt x="825" y="1024"/>
                  </a:lnTo>
                  <a:lnTo>
                    <a:pt x="826" y="1024"/>
                  </a:lnTo>
                  <a:lnTo>
                    <a:pt x="828" y="1024"/>
                  </a:lnTo>
                  <a:lnTo>
                    <a:pt x="828" y="1024"/>
                  </a:lnTo>
                  <a:lnTo>
                    <a:pt x="880" y="1029"/>
                  </a:lnTo>
                  <a:lnTo>
                    <a:pt x="880" y="1029"/>
                  </a:lnTo>
                  <a:lnTo>
                    <a:pt x="882" y="1030"/>
                  </a:lnTo>
                  <a:lnTo>
                    <a:pt x="885" y="1030"/>
                  </a:lnTo>
                  <a:lnTo>
                    <a:pt x="890" y="1029"/>
                  </a:lnTo>
                  <a:lnTo>
                    <a:pt x="890" y="1029"/>
                  </a:lnTo>
                  <a:lnTo>
                    <a:pt x="939" y="1035"/>
                  </a:lnTo>
                  <a:lnTo>
                    <a:pt x="939" y="1035"/>
                  </a:lnTo>
                  <a:lnTo>
                    <a:pt x="951" y="1037"/>
                  </a:lnTo>
                  <a:lnTo>
                    <a:pt x="967" y="1040"/>
                  </a:lnTo>
                  <a:lnTo>
                    <a:pt x="981" y="1042"/>
                  </a:lnTo>
                  <a:lnTo>
                    <a:pt x="987" y="1042"/>
                  </a:lnTo>
                  <a:lnTo>
                    <a:pt x="993" y="1041"/>
                  </a:lnTo>
                  <a:lnTo>
                    <a:pt x="993" y="1041"/>
                  </a:lnTo>
                  <a:lnTo>
                    <a:pt x="1110" y="1053"/>
                  </a:lnTo>
                  <a:lnTo>
                    <a:pt x="1110" y="1053"/>
                  </a:lnTo>
                  <a:lnTo>
                    <a:pt x="1114" y="1054"/>
                  </a:lnTo>
                  <a:lnTo>
                    <a:pt x="1117" y="1054"/>
                  </a:lnTo>
                  <a:lnTo>
                    <a:pt x="1117" y="1054"/>
                  </a:lnTo>
                  <a:lnTo>
                    <a:pt x="1135" y="1055"/>
                  </a:lnTo>
                  <a:lnTo>
                    <a:pt x="1154" y="1055"/>
                  </a:lnTo>
                  <a:lnTo>
                    <a:pt x="1154" y="1055"/>
                  </a:lnTo>
                  <a:lnTo>
                    <a:pt x="1160" y="1058"/>
                  </a:lnTo>
                  <a:lnTo>
                    <a:pt x="1168" y="1058"/>
                  </a:lnTo>
                  <a:lnTo>
                    <a:pt x="1177" y="1057"/>
                  </a:lnTo>
                  <a:lnTo>
                    <a:pt x="1187" y="1054"/>
                  </a:lnTo>
                  <a:lnTo>
                    <a:pt x="1210" y="1046"/>
                  </a:lnTo>
                  <a:lnTo>
                    <a:pt x="1234" y="1035"/>
                  </a:lnTo>
                  <a:lnTo>
                    <a:pt x="1256" y="1023"/>
                  </a:lnTo>
                  <a:lnTo>
                    <a:pt x="1274" y="1012"/>
                  </a:lnTo>
                  <a:lnTo>
                    <a:pt x="1286" y="1002"/>
                  </a:lnTo>
                  <a:lnTo>
                    <a:pt x="1288" y="1000"/>
                  </a:lnTo>
                  <a:lnTo>
                    <a:pt x="1288" y="998"/>
                  </a:lnTo>
                  <a:lnTo>
                    <a:pt x="1288" y="998"/>
                  </a:lnTo>
                  <a:lnTo>
                    <a:pt x="1296" y="992"/>
                  </a:lnTo>
                  <a:lnTo>
                    <a:pt x="1304" y="984"/>
                  </a:lnTo>
                  <a:lnTo>
                    <a:pt x="1310" y="977"/>
                  </a:lnTo>
                  <a:lnTo>
                    <a:pt x="1316" y="969"/>
                  </a:lnTo>
                  <a:lnTo>
                    <a:pt x="1322" y="962"/>
                  </a:lnTo>
                  <a:lnTo>
                    <a:pt x="1325" y="953"/>
                  </a:lnTo>
                  <a:lnTo>
                    <a:pt x="1334" y="935"/>
                  </a:lnTo>
                  <a:lnTo>
                    <a:pt x="1339" y="916"/>
                  </a:lnTo>
                  <a:lnTo>
                    <a:pt x="1342" y="896"/>
                  </a:lnTo>
                  <a:lnTo>
                    <a:pt x="1345" y="877"/>
                  </a:lnTo>
                  <a:lnTo>
                    <a:pt x="1347" y="857"/>
                  </a:lnTo>
                  <a:lnTo>
                    <a:pt x="1347" y="857"/>
                  </a:lnTo>
                  <a:lnTo>
                    <a:pt x="1352" y="810"/>
                  </a:lnTo>
                  <a:lnTo>
                    <a:pt x="1357" y="763"/>
                  </a:lnTo>
                  <a:lnTo>
                    <a:pt x="1363" y="716"/>
                  </a:lnTo>
                  <a:lnTo>
                    <a:pt x="1370" y="669"/>
                  </a:lnTo>
                  <a:lnTo>
                    <a:pt x="1370" y="669"/>
                  </a:lnTo>
                  <a:lnTo>
                    <a:pt x="1375" y="651"/>
                  </a:lnTo>
                  <a:lnTo>
                    <a:pt x="1380" y="630"/>
                  </a:lnTo>
                  <a:lnTo>
                    <a:pt x="1392" y="588"/>
                  </a:lnTo>
                  <a:lnTo>
                    <a:pt x="1404" y="545"/>
                  </a:lnTo>
                  <a:lnTo>
                    <a:pt x="1410" y="522"/>
                  </a:lnTo>
                  <a:lnTo>
                    <a:pt x="1414" y="500"/>
                  </a:lnTo>
                  <a:lnTo>
                    <a:pt x="1418" y="477"/>
                  </a:lnTo>
                  <a:lnTo>
                    <a:pt x="1419" y="456"/>
                  </a:lnTo>
                  <a:lnTo>
                    <a:pt x="1420" y="434"/>
                  </a:lnTo>
                  <a:lnTo>
                    <a:pt x="1419" y="412"/>
                  </a:lnTo>
                  <a:lnTo>
                    <a:pt x="1416" y="392"/>
                  </a:lnTo>
                  <a:lnTo>
                    <a:pt x="1412" y="382"/>
                  </a:lnTo>
                  <a:lnTo>
                    <a:pt x="1408" y="373"/>
                  </a:lnTo>
                  <a:lnTo>
                    <a:pt x="1405" y="363"/>
                  </a:lnTo>
                  <a:lnTo>
                    <a:pt x="1400" y="353"/>
                  </a:lnTo>
                  <a:lnTo>
                    <a:pt x="1394" y="345"/>
                  </a:lnTo>
                  <a:lnTo>
                    <a:pt x="1387" y="336"/>
                  </a:lnTo>
                  <a:lnTo>
                    <a:pt x="1387" y="336"/>
                  </a:lnTo>
                  <a:lnTo>
                    <a:pt x="1376" y="322"/>
                  </a:lnTo>
                  <a:lnTo>
                    <a:pt x="1364" y="310"/>
                  </a:lnTo>
                  <a:lnTo>
                    <a:pt x="1337" y="285"/>
                  </a:lnTo>
                  <a:lnTo>
                    <a:pt x="1310" y="262"/>
                  </a:lnTo>
                  <a:lnTo>
                    <a:pt x="1282" y="240"/>
                  </a:lnTo>
                  <a:lnTo>
                    <a:pt x="1252" y="220"/>
                  </a:lnTo>
                  <a:lnTo>
                    <a:pt x="1222" y="200"/>
                  </a:lnTo>
                  <a:lnTo>
                    <a:pt x="1160" y="164"/>
                  </a:lnTo>
                  <a:lnTo>
                    <a:pt x="1160" y="164"/>
                  </a:lnTo>
                  <a:close/>
                  <a:moveTo>
                    <a:pt x="291" y="317"/>
                  </a:moveTo>
                  <a:lnTo>
                    <a:pt x="291" y="317"/>
                  </a:lnTo>
                  <a:lnTo>
                    <a:pt x="290" y="317"/>
                  </a:lnTo>
                  <a:lnTo>
                    <a:pt x="288" y="318"/>
                  </a:lnTo>
                  <a:lnTo>
                    <a:pt x="282" y="322"/>
                  </a:lnTo>
                  <a:lnTo>
                    <a:pt x="268" y="338"/>
                  </a:lnTo>
                  <a:lnTo>
                    <a:pt x="254" y="356"/>
                  </a:lnTo>
                  <a:lnTo>
                    <a:pt x="244" y="365"/>
                  </a:lnTo>
                  <a:lnTo>
                    <a:pt x="244" y="365"/>
                  </a:lnTo>
                  <a:lnTo>
                    <a:pt x="254" y="351"/>
                  </a:lnTo>
                  <a:lnTo>
                    <a:pt x="265" y="338"/>
                  </a:lnTo>
                  <a:lnTo>
                    <a:pt x="265" y="338"/>
                  </a:lnTo>
                  <a:lnTo>
                    <a:pt x="279" y="318"/>
                  </a:lnTo>
                  <a:lnTo>
                    <a:pt x="285" y="309"/>
                  </a:lnTo>
                  <a:lnTo>
                    <a:pt x="288" y="303"/>
                  </a:lnTo>
                  <a:lnTo>
                    <a:pt x="289" y="298"/>
                  </a:lnTo>
                  <a:lnTo>
                    <a:pt x="289" y="298"/>
                  </a:lnTo>
                  <a:lnTo>
                    <a:pt x="291" y="317"/>
                  </a:lnTo>
                  <a:lnTo>
                    <a:pt x="291" y="317"/>
                  </a:lnTo>
                  <a:close/>
                  <a:moveTo>
                    <a:pt x="288" y="271"/>
                  </a:moveTo>
                  <a:lnTo>
                    <a:pt x="288" y="271"/>
                  </a:lnTo>
                  <a:lnTo>
                    <a:pt x="288" y="283"/>
                  </a:lnTo>
                  <a:lnTo>
                    <a:pt x="288" y="297"/>
                  </a:lnTo>
                  <a:lnTo>
                    <a:pt x="288" y="297"/>
                  </a:lnTo>
                  <a:lnTo>
                    <a:pt x="288" y="294"/>
                  </a:lnTo>
                  <a:lnTo>
                    <a:pt x="285" y="294"/>
                  </a:lnTo>
                  <a:lnTo>
                    <a:pt x="281" y="297"/>
                  </a:lnTo>
                  <a:lnTo>
                    <a:pt x="274" y="302"/>
                  </a:lnTo>
                  <a:lnTo>
                    <a:pt x="268" y="309"/>
                  </a:lnTo>
                  <a:lnTo>
                    <a:pt x="256" y="323"/>
                  </a:lnTo>
                  <a:lnTo>
                    <a:pt x="249" y="332"/>
                  </a:lnTo>
                  <a:lnTo>
                    <a:pt x="249" y="332"/>
                  </a:lnTo>
                  <a:lnTo>
                    <a:pt x="260" y="317"/>
                  </a:lnTo>
                  <a:lnTo>
                    <a:pt x="271" y="303"/>
                  </a:lnTo>
                  <a:lnTo>
                    <a:pt x="277" y="296"/>
                  </a:lnTo>
                  <a:lnTo>
                    <a:pt x="281" y="288"/>
                  </a:lnTo>
                  <a:lnTo>
                    <a:pt x="285" y="280"/>
                  </a:lnTo>
                  <a:lnTo>
                    <a:pt x="288" y="271"/>
                  </a:lnTo>
                  <a:lnTo>
                    <a:pt x="288" y="271"/>
                  </a:lnTo>
                  <a:close/>
                  <a:moveTo>
                    <a:pt x="240" y="299"/>
                  </a:moveTo>
                  <a:lnTo>
                    <a:pt x="240" y="299"/>
                  </a:lnTo>
                  <a:lnTo>
                    <a:pt x="242" y="299"/>
                  </a:lnTo>
                  <a:lnTo>
                    <a:pt x="244" y="297"/>
                  </a:lnTo>
                  <a:lnTo>
                    <a:pt x="248" y="293"/>
                  </a:lnTo>
                  <a:lnTo>
                    <a:pt x="255" y="283"/>
                  </a:lnTo>
                  <a:lnTo>
                    <a:pt x="255" y="283"/>
                  </a:lnTo>
                  <a:lnTo>
                    <a:pt x="235" y="317"/>
                  </a:lnTo>
                  <a:lnTo>
                    <a:pt x="235" y="317"/>
                  </a:lnTo>
                  <a:lnTo>
                    <a:pt x="236" y="308"/>
                  </a:lnTo>
                  <a:lnTo>
                    <a:pt x="240" y="299"/>
                  </a:lnTo>
                  <a:lnTo>
                    <a:pt x="240" y="299"/>
                  </a:lnTo>
                  <a:close/>
                  <a:moveTo>
                    <a:pt x="234" y="336"/>
                  </a:moveTo>
                  <a:lnTo>
                    <a:pt x="234" y="336"/>
                  </a:lnTo>
                  <a:lnTo>
                    <a:pt x="238" y="333"/>
                  </a:lnTo>
                  <a:lnTo>
                    <a:pt x="238" y="333"/>
                  </a:lnTo>
                  <a:lnTo>
                    <a:pt x="235" y="344"/>
                  </a:lnTo>
                  <a:lnTo>
                    <a:pt x="235" y="344"/>
                  </a:lnTo>
                  <a:lnTo>
                    <a:pt x="234" y="336"/>
                  </a:lnTo>
                  <a:lnTo>
                    <a:pt x="234" y="336"/>
                  </a:lnTo>
                  <a:close/>
                  <a:moveTo>
                    <a:pt x="236" y="351"/>
                  </a:moveTo>
                  <a:lnTo>
                    <a:pt x="236" y="351"/>
                  </a:lnTo>
                  <a:lnTo>
                    <a:pt x="237" y="352"/>
                  </a:lnTo>
                  <a:lnTo>
                    <a:pt x="240" y="352"/>
                  </a:lnTo>
                  <a:lnTo>
                    <a:pt x="243" y="351"/>
                  </a:lnTo>
                  <a:lnTo>
                    <a:pt x="243" y="351"/>
                  </a:lnTo>
                  <a:lnTo>
                    <a:pt x="237" y="361"/>
                  </a:lnTo>
                  <a:lnTo>
                    <a:pt x="237" y="361"/>
                  </a:lnTo>
                  <a:lnTo>
                    <a:pt x="236" y="351"/>
                  </a:lnTo>
                  <a:lnTo>
                    <a:pt x="236" y="351"/>
                  </a:lnTo>
                  <a:close/>
                  <a:moveTo>
                    <a:pt x="246" y="389"/>
                  </a:moveTo>
                  <a:lnTo>
                    <a:pt x="246" y="389"/>
                  </a:lnTo>
                  <a:lnTo>
                    <a:pt x="242" y="380"/>
                  </a:lnTo>
                  <a:lnTo>
                    <a:pt x="242" y="380"/>
                  </a:lnTo>
                  <a:lnTo>
                    <a:pt x="253" y="373"/>
                  </a:lnTo>
                  <a:lnTo>
                    <a:pt x="253" y="373"/>
                  </a:lnTo>
                  <a:lnTo>
                    <a:pt x="246" y="389"/>
                  </a:lnTo>
                  <a:lnTo>
                    <a:pt x="246" y="389"/>
                  </a:lnTo>
                  <a:close/>
                  <a:moveTo>
                    <a:pt x="254" y="414"/>
                  </a:moveTo>
                  <a:lnTo>
                    <a:pt x="254" y="414"/>
                  </a:lnTo>
                  <a:lnTo>
                    <a:pt x="253" y="411"/>
                  </a:lnTo>
                  <a:lnTo>
                    <a:pt x="253" y="411"/>
                  </a:lnTo>
                  <a:lnTo>
                    <a:pt x="255" y="410"/>
                  </a:lnTo>
                  <a:lnTo>
                    <a:pt x="255" y="410"/>
                  </a:lnTo>
                  <a:lnTo>
                    <a:pt x="254" y="414"/>
                  </a:lnTo>
                  <a:lnTo>
                    <a:pt x="254" y="414"/>
                  </a:lnTo>
                  <a:close/>
                  <a:moveTo>
                    <a:pt x="253" y="399"/>
                  </a:moveTo>
                  <a:lnTo>
                    <a:pt x="253" y="399"/>
                  </a:lnTo>
                  <a:lnTo>
                    <a:pt x="255" y="389"/>
                  </a:lnTo>
                  <a:lnTo>
                    <a:pt x="260" y="380"/>
                  </a:lnTo>
                  <a:lnTo>
                    <a:pt x="265" y="370"/>
                  </a:lnTo>
                  <a:lnTo>
                    <a:pt x="270" y="361"/>
                  </a:lnTo>
                  <a:lnTo>
                    <a:pt x="282" y="342"/>
                  </a:lnTo>
                  <a:lnTo>
                    <a:pt x="293" y="324"/>
                  </a:lnTo>
                  <a:lnTo>
                    <a:pt x="293" y="324"/>
                  </a:lnTo>
                  <a:lnTo>
                    <a:pt x="299" y="349"/>
                  </a:lnTo>
                  <a:lnTo>
                    <a:pt x="299" y="349"/>
                  </a:lnTo>
                  <a:lnTo>
                    <a:pt x="296" y="349"/>
                  </a:lnTo>
                  <a:lnTo>
                    <a:pt x="294" y="350"/>
                  </a:lnTo>
                  <a:lnTo>
                    <a:pt x="288" y="355"/>
                  </a:lnTo>
                  <a:lnTo>
                    <a:pt x="282" y="362"/>
                  </a:lnTo>
                  <a:lnTo>
                    <a:pt x="274" y="370"/>
                  </a:lnTo>
                  <a:lnTo>
                    <a:pt x="262" y="388"/>
                  </a:lnTo>
                  <a:lnTo>
                    <a:pt x="258" y="395"/>
                  </a:lnTo>
                  <a:lnTo>
                    <a:pt x="253" y="399"/>
                  </a:lnTo>
                  <a:lnTo>
                    <a:pt x="253" y="399"/>
                  </a:lnTo>
                  <a:close/>
                  <a:moveTo>
                    <a:pt x="301" y="357"/>
                  </a:moveTo>
                  <a:lnTo>
                    <a:pt x="301" y="357"/>
                  </a:lnTo>
                  <a:lnTo>
                    <a:pt x="307" y="374"/>
                  </a:lnTo>
                  <a:lnTo>
                    <a:pt x="307" y="374"/>
                  </a:lnTo>
                  <a:lnTo>
                    <a:pt x="301" y="376"/>
                  </a:lnTo>
                  <a:lnTo>
                    <a:pt x="295" y="381"/>
                  </a:lnTo>
                  <a:lnTo>
                    <a:pt x="290" y="387"/>
                  </a:lnTo>
                  <a:lnTo>
                    <a:pt x="284" y="394"/>
                  </a:lnTo>
                  <a:lnTo>
                    <a:pt x="272" y="408"/>
                  </a:lnTo>
                  <a:lnTo>
                    <a:pt x="267" y="415"/>
                  </a:lnTo>
                  <a:lnTo>
                    <a:pt x="262" y="418"/>
                  </a:lnTo>
                  <a:lnTo>
                    <a:pt x="262" y="418"/>
                  </a:lnTo>
                  <a:lnTo>
                    <a:pt x="266" y="409"/>
                  </a:lnTo>
                  <a:lnTo>
                    <a:pt x="271" y="398"/>
                  </a:lnTo>
                  <a:lnTo>
                    <a:pt x="278" y="388"/>
                  </a:lnTo>
                  <a:lnTo>
                    <a:pt x="287" y="379"/>
                  </a:lnTo>
                  <a:lnTo>
                    <a:pt x="287" y="379"/>
                  </a:lnTo>
                  <a:lnTo>
                    <a:pt x="295" y="368"/>
                  </a:lnTo>
                  <a:lnTo>
                    <a:pt x="301" y="357"/>
                  </a:lnTo>
                  <a:lnTo>
                    <a:pt x="301" y="357"/>
                  </a:lnTo>
                  <a:close/>
                  <a:moveTo>
                    <a:pt x="260" y="432"/>
                  </a:moveTo>
                  <a:lnTo>
                    <a:pt x="260" y="432"/>
                  </a:lnTo>
                  <a:lnTo>
                    <a:pt x="270" y="424"/>
                  </a:lnTo>
                  <a:lnTo>
                    <a:pt x="270" y="424"/>
                  </a:lnTo>
                  <a:lnTo>
                    <a:pt x="262" y="439"/>
                  </a:lnTo>
                  <a:lnTo>
                    <a:pt x="262" y="439"/>
                  </a:lnTo>
                  <a:lnTo>
                    <a:pt x="260" y="432"/>
                  </a:lnTo>
                  <a:lnTo>
                    <a:pt x="260" y="432"/>
                  </a:lnTo>
                  <a:close/>
                  <a:moveTo>
                    <a:pt x="265" y="446"/>
                  </a:moveTo>
                  <a:lnTo>
                    <a:pt x="265" y="446"/>
                  </a:lnTo>
                  <a:lnTo>
                    <a:pt x="271" y="445"/>
                  </a:lnTo>
                  <a:lnTo>
                    <a:pt x="277" y="441"/>
                  </a:lnTo>
                  <a:lnTo>
                    <a:pt x="277" y="441"/>
                  </a:lnTo>
                  <a:lnTo>
                    <a:pt x="268" y="456"/>
                  </a:lnTo>
                  <a:lnTo>
                    <a:pt x="268" y="456"/>
                  </a:lnTo>
                  <a:lnTo>
                    <a:pt x="265" y="446"/>
                  </a:lnTo>
                  <a:lnTo>
                    <a:pt x="265" y="446"/>
                  </a:lnTo>
                  <a:close/>
                  <a:moveTo>
                    <a:pt x="272" y="467"/>
                  </a:moveTo>
                  <a:lnTo>
                    <a:pt x="272" y="467"/>
                  </a:lnTo>
                  <a:lnTo>
                    <a:pt x="276" y="464"/>
                  </a:lnTo>
                  <a:lnTo>
                    <a:pt x="279" y="461"/>
                  </a:lnTo>
                  <a:lnTo>
                    <a:pt x="279" y="461"/>
                  </a:lnTo>
                  <a:lnTo>
                    <a:pt x="273" y="470"/>
                  </a:lnTo>
                  <a:lnTo>
                    <a:pt x="273" y="470"/>
                  </a:lnTo>
                  <a:lnTo>
                    <a:pt x="272" y="467"/>
                  </a:lnTo>
                  <a:lnTo>
                    <a:pt x="272" y="467"/>
                  </a:lnTo>
                  <a:close/>
                  <a:moveTo>
                    <a:pt x="279" y="485"/>
                  </a:moveTo>
                  <a:lnTo>
                    <a:pt x="279" y="485"/>
                  </a:lnTo>
                  <a:lnTo>
                    <a:pt x="278" y="483"/>
                  </a:lnTo>
                  <a:lnTo>
                    <a:pt x="278" y="483"/>
                  </a:lnTo>
                  <a:lnTo>
                    <a:pt x="279" y="482"/>
                  </a:lnTo>
                  <a:lnTo>
                    <a:pt x="279" y="482"/>
                  </a:lnTo>
                  <a:lnTo>
                    <a:pt x="279" y="485"/>
                  </a:lnTo>
                  <a:lnTo>
                    <a:pt x="279" y="485"/>
                  </a:lnTo>
                  <a:close/>
                  <a:moveTo>
                    <a:pt x="279" y="428"/>
                  </a:moveTo>
                  <a:lnTo>
                    <a:pt x="279" y="428"/>
                  </a:lnTo>
                  <a:lnTo>
                    <a:pt x="287" y="417"/>
                  </a:lnTo>
                  <a:lnTo>
                    <a:pt x="294" y="405"/>
                  </a:lnTo>
                  <a:lnTo>
                    <a:pt x="309" y="383"/>
                  </a:lnTo>
                  <a:lnTo>
                    <a:pt x="309" y="383"/>
                  </a:lnTo>
                  <a:lnTo>
                    <a:pt x="314" y="398"/>
                  </a:lnTo>
                  <a:lnTo>
                    <a:pt x="314" y="398"/>
                  </a:lnTo>
                  <a:lnTo>
                    <a:pt x="312" y="397"/>
                  </a:lnTo>
                  <a:lnTo>
                    <a:pt x="309" y="398"/>
                  </a:lnTo>
                  <a:lnTo>
                    <a:pt x="306" y="399"/>
                  </a:lnTo>
                  <a:lnTo>
                    <a:pt x="303" y="403"/>
                  </a:lnTo>
                  <a:lnTo>
                    <a:pt x="299" y="409"/>
                  </a:lnTo>
                  <a:lnTo>
                    <a:pt x="295" y="414"/>
                  </a:lnTo>
                  <a:lnTo>
                    <a:pt x="295" y="414"/>
                  </a:lnTo>
                  <a:lnTo>
                    <a:pt x="288" y="421"/>
                  </a:lnTo>
                  <a:lnTo>
                    <a:pt x="279" y="428"/>
                  </a:lnTo>
                  <a:lnTo>
                    <a:pt x="279" y="428"/>
                  </a:lnTo>
                  <a:close/>
                  <a:moveTo>
                    <a:pt x="308" y="455"/>
                  </a:moveTo>
                  <a:lnTo>
                    <a:pt x="308" y="455"/>
                  </a:lnTo>
                  <a:lnTo>
                    <a:pt x="319" y="444"/>
                  </a:lnTo>
                  <a:lnTo>
                    <a:pt x="330" y="436"/>
                  </a:lnTo>
                  <a:lnTo>
                    <a:pt x="330" y="436"/>
                  </a:lnTo>
                  <a:lnTo>
                    <a:pt x="333" y="444"/>
                  </a:lnTo>
                  <a:lnTo>
                    <a:pt x="333" y="444"/>
                  </a:lnTo>
                  <a:lnTo>
                    <a:pt x="331" y="444"/>
                  </a:lnTo>
                  <a:lnTo>
                    <a:pt x="329" y="444"/>
                  </a:lnTo>
                  <a:lnTo>
                    <a:pt x="323" y="447"/>
                  </a:lnTo>
                  <a:lnTo>
                    <a:pt x="318" y="452"/>
                  </a:lnTo>
                  <a:lnTo>
                    <a:pt x="312" y="458"/>
                  </a:lnTo>
                  <a:lnTo>
                    <a:pt x="302" y="471"/>
                  </a:lnTo>
                  <a:lnTo>
                    <a:pt x="296" y="481"/>
                  </a:lnTo>
                  <a:lnTo>
                    <a:pt x="296" y="481"/>
                  </a:lnTo>
                  <a:lnTo>
                    <a:pt x="295" y="480"/>
                  </a:lnTo>
                  <a:lnTo>
                    <a:pt x="291" y="479"/>
                  </a:lnTo>
                  <a:lnTo>
                    <a:pt x="291" y="479"/>
                  </a:lnTo>
                  <a:lnTo>
                    <a:pt x="297" y="468"/>
                  </a:lnTo>
                  <a:lnTo>
                    <a:pt x="297" y="468"/>
                  </a:lnTo>
                  <a:lnTo>
                    <a:pt x="301" y="467"/>
                  </a:lnTo>
                  <a:lnTo>
                    <a:pt x="307" y="463"/>
                  </a:lnTo>
                  <a:lnTo>
                    <a:pt x="308" y="462"/>
                  </a:lnTo>
                  <a:lnTo>
                    <a:pt x="309" y="459"/>
                  </a:lnTo>
                  <a:lnTo>
                    <a:pt x="311" y="457"/>
                  </a:lnTo>
                  <a:lnTo>
                    <a:pt x="308" y="455"/>
                  </a:lnTo>
                  <a:lnTo>
                    <a:pt x="308" y="455"/>
                  </a:lnTo>
                  <a:close/>
                  <a:moveTo>
                    <a:pt x="291" y="462"/>
                  </a:moveTo>
                  <a:lnTo>
                    <a:pt x="291" y="462"/>
                  </a:lnTo>
                  <a:lnTo>
                    <a:pt x="290" y="462"/>
                  </a:lnTo>
                  <a:lnTo>
                    <a:pt x="290" y="462"/>
                  </a:lnTo>
                  <a:lnTo>
                    <a:pt x="305" y="442"/>
                  </a:lnTo>
                  <a:lnTo>
                    <a:pt x="320" y="423"/>
                  </a:lnTo>
                  <a:lnTo>
                    <a:pt x="320" y="423"/>
                  </a:lnTo>
                  <a:lnTo>
                    <a:pt x="320" y="418"/>
                  </a:lnTo>
                  <a:lnTo>
                    <a:pt x="319" y="416"/>
                  </a:lnTo>
                  <a:lnTo>
                    <a:pt x="317" y="416"/>
                  </a:lnTo>
                  <a:lnTo>
                    <a:pt x="313" y="417"/>
                  </a:lnTo>
                  <a:lnTo>
                    <a:pt x="313" y="417"/>
                  </a:lnTo>
                  <a:lnTo>
                    <a:pt x="301" y="428"/>
                  </a:lnTo>
                  <a:lnTo>
                    <a:pt x="289" y="439"/>
                  </a:lnTo>
                  <a:lnTo>
                    <a:pt x="289" y="439"/>
                  </a:lnTo>
                  <a:lnTo>
                    <a:pt x="302" y="420"/>
                  </a:lnTo>
                  <a:lnTo>
                    <a:pt x="302" y="420"/>
                  </a:lnTo>
                  <a:lnTo>
                    <a:pt x="311" y="412"/>
                  </a:lnTo>
                  <a:lnTo>
                    <a:pt x="314" y="408"/>
                  </a:lnTo>
                  <a:lnTo>
                    <a:pt x="317" y="403"/>
                  </a:lnTo>
                  <a:lnTo>
                    <a:pt x="317" y="403"/>
                  </a:lnTo>
                  <a:lnTo>
                    <a:pt x="326" y="428"/>
                  </a:lnTo>
                  <a:lnTo>
                    <a:pt x="326" y="428"/>
                  </a:lnTo>
                  <a:lnTo>
                    <a:pt x="321" y="430"/>
                  </a:lnTo>
                  <a:lnTo>
                    <a:pt x="315" y="433"/>
                  </a:lnTo>
                  <a:lnTo>
                    <a:pt x="307" y="442"/>
                  </a:lnTo>
                  <a:lnTo>
                    <a:pt x="297" y="452"/>
                  </a:lnTo>
                  <a:lnTo>
                    <a:pt x="291" y="462"/>
                  </a:lnTo>
                  <a:lnTo>
                    <a:pt x="291" y="462"/>
                  </a:lnTo>
                  <a:close/>
                  <a:moveTo>
                    <a:pt x="285" y="501"/>
                  </a:moveTo>
                  <a:lnTo>
                    <a:pt x="285" y="501"/>
                  </a:lnTo>
                  <a:lnTo>
                    <a:pt x="283" y="494"/>
                  </a:lnTo>
                  <a:lnTo>
                    <a:pt x="283" y="494"/>
                  </a:lnTo>
                  <a:lnTo>
                    <a:pt x="283" y="494"/>
                  </a:lnTo>
                  <a:lnTo>
                    <a:pt x="283" y="494"/>
                  </a:lnTo>
                  <a:lnTo>
                    <a:pt x="288" y="492"/>
                  </a:lnTo>
                  <a:lnTo>
                    <a:pt x="293" y="489"/>
                  </a:lnTo>
                  <a:lnTo>
                    <a:pt x="293" y="489"/>
                  </a:lnTo>
                  <a:lnTo>
                    <a:pt x="285" y="501"/>
                  </a:lnTo>
                  <a:lnTo>
                    <a:pt x="285" y="501"/>
                  </a:lnTo>
                  <a:close/>
                  <a:moveTo>
                    <a:pt x="290" y="514"/>
                  </a:moveTo>
                  <a:lnTo>
                    <a:pt x="290" y="514"/>
                  </a:lnTo>
                  <a:lnTo>
                    <a:pt x="300" y="495"/>
                  </a:lnTo>
                  <a:lnTo>
                    <a:pt x="311" y="477"/>
                  </a:lnTo>
                  <a:lnTo>
                    <a:pt x="311" y="477"/>
                  </a:lnTo>
                  <a:lnTo>
                    <a:pt x="317" y="471"/>
                  </a:lnTo>
                  <a:lnTo>
                    <a:pt x="324" y="464"/>
                  </a:lnTo>
                  <a:lnTo>
                    <a:pt x="331" y="457"/>
                  </a:lnTo>
                  <a:lnTo>
                    <a:pt x="333" y="453"/>
                  </a:lnTo>
                  <a:lnTo>
                    <a:pt x="336" y="450"/>
                  </a:lnTo>
                  <a:lnTo>
                    <a:pt x="336" y="450"/>
                  </a:lnTo>
                  <a:lnTo>
                    <a:pt x="342" y="465"/>
                  </a:lnTo>
                  <a:lnTo>
                    <a:pt x="342" y="465"/>
                  </a:lnTo>
                  <a:lnTo>
                    <a:pt x="337" y="468"/>
                  </a:lnTo>
                  <a:lnTo>
                    <a:pt x="331" y="471"/>
                  </a:lnTo>
                  <a:lnTo>
                    <a:pt x="325" y="476"/>
                  </a:lnTo>
                  <a:lnTo>
                    <a:pt x="320" y="482"/>
                  </a:lnTo>
                  <a:lnTo>
                    <a:pt x="309" y="495"/>
                  </a:lnTo>
                  <a:lnTo>
                    <a:pt x="302" y="506"/>
                  </a:lnTo>
                  <a:lnTo>
                    <a:pt x="302" y="506"/>
                  </a:lnTo>
                  <a:lnTo>
                    <a:pt x="291" y="515"/>
                  </a:lnTo>
                  <a:lnTo>
                    <a:pt x="291" y="515"/>
                  </a:lnTo>
                  <a:lnTo>
                    <a:pt x="290" y="514"/>
                  </a:lnTo>
                  <a:lnTo>
                    <a:pt x="290" y="514"/>
                  </a:lnTo>
                  <a:close/>
                  <a:moveTo>
                    <a:pt x="366" y="520"/>
                  </a:moveTo>
                  <a:lnTo>
                    <a:pt x="366" y="520"/>
                  </a:lnTo>
                  <a:lnTo>
                    <a:pt x="365" y="520"/>
                  </a:lnTo>
                  <a:lnTo>
                    <a:pt x="362" y="520"/>
                  </a:lnTo>
                  <a:lnTo>
                    <a:pt x="358" y="522"/>
                  </a:lnTo>
                  <a:lnTo>
                    <a:pt x="352" y="528"/>
                  </a:lnTo>
                  <a:lnTo>
                    <a:pt x="344" y="535"/>
                  </a:lnTo>
                  <a:lnTo>
                    <a:pt x="332" y="551"/>
                  </a:lnTo>
                  <a:lnTo>
                    <a:pt x="324" y="560"/>
                  </a:lnTo>
                  <a:lnTo>
                    <a:pt x="324" y="560"/>
                  </a:lnTo>
                  <a:lnTo>
                    <a:pt x="331" y="546"/>
                  </a:lnTo>
                  <a:lnTo>
                    <a:pt x="341" y="533"/>
                  </a:lnTo>
                  <a:lnTo>
                    <a:pt x="352" y="521"/>
                  </a:lnTo>
                  <a:lnTo>
                    <a:pt x="361" y="509"/>
                  </a:lnTo>
                  <a:lnTo>
                    <a:pt x="361" y="509"/>
                  </a:lnTo>
                  <a:lnTo>
                    <a:pt x="372" y="530"/>
                  </a:lnTo>
                  <a:lnTo>
                    <a:pt x="372" y="530"/>
                  </a:lnTo>
                  <a:lnTo>
                    <a:pt x="355" y="550"/>
                  </a:lnTo>
                  <a:lnTo>
                    <a:pt x="346" y="558"/>
                  </a:lnTo>
                  <a:lnTo>
                    <a:pt x="336" y="567"/>
                  </a:lnTo>
                  <a:lnTo>
                    <a:pt x="336" y="567"/>
                  </a:lnTo>
                  <a:lnTo>
                    <a:pt x="343" y="554"/>
                  </a:lnTo>
                  <a:lnTo>
                    <a:pt x="343" y="554"/>
                  </a:lnTo>
                  <a:lnTo>
                    <a:pt x="349" y="548"/>
                  </a:lnTo>
                  <a:lnTo>
                    <a:pt x="359" y="538"/>
                  </a:lnTo>
                  <a:lnTo>
                    <a:pt x="362" y="533"/>
                  </a:lnTo>
                  <a:lnTo>
                    <a:pt x="366" y="527"/>
                  </a:lnTo>
                  <a:lnTo>
                    <a:pt x="367" y="523"/>
                  </a:lnTo>
                  <a:lnTo>
                    <a:pt x="367" y="521"/>
                  </a:lnTo>
                  <a:lnTo>
                    <a:pt x="366" y="520"/>
                  </a:lnTo>
                  <a:lnTo>
                    <a:pt x="366" y="520"/>
                  </a:lnTo>
                  <a:close/>
                  <a:moveTo>
                    <a:pt x="317" y="536"/>
                  </a:moveTo>
                  <a:lnTo>
                    <a:pt x="317" y="536"/>
                  </a:lnTo>
                  <a:lnTo>
                    <a:pt x="323" y="524"/>
                  </a:lnTo>
                  <a:lnTo>
                    <a:pt x="331" y="512"/>
                  </a:lnTo>
                  <a:lnTo>
                    <a:pt x="342" y="501"/>
                  </a:lnTo>
                  <a:lnTo>
                    <a:pt x="353" y="489"/>
                  </a:lnTo>
                  <a:lnTo>
                    <a:pt x="353" y="489"/>
                  </a:lnTo>
                  <a:lnTo>
                    <a:pt x="353" y="489"/>
                  </a:lnTo>
                  <a:lnTo>
                    <a:pt x="353" y="489"/>
                  </a:lnTo>
                  <a:lnTo>
                    <a:pt x="358" y="499"/>
                  </a:lnTo>
                  <a:lnTo>
                    <a:pt x="358" y="499"/>
                  </a:lnTo>
                  <a:lnTo>
                    <a:pt x="337" y="518"/>
                  </a:lnTo>
                  <a:lnTo>
                    <a:pt x="327" y="528"/>
                  </a:lnTo>
                  <a:lnTo>
                    <a:pt x="317" y="536"/>
                  </a:lnTo>
                  <a:lnTo>
                    <a:pt x="317" y="536"/>
                  </a:lnTo>
                  <a:close/>
                  <a:moveTo>
                    <a:pt x="305" y="522"/>
                  </a:moveTo>
                  <a:lnTo>
                    <a:pt x="305" y="522"/>
                  </a:lnTo>
                  <a:lnTo>
                    <a:pt x="309" y="512"/>
                  </a:lnTo>
                  <a:lnTo>
                    <a:pt x="309" y="512"/>
                  </a:lnTo>
                  <a:lnTo>
                    <a:pt x="319" y="504"/>
                  </a:lnTo>
                  <a:lnTo>
                    <a:pt x="329" y="494"/>
                  </a:lnTo>
                  <a:lnTo>
                    <a:pt x="346" y="474"/>
                  </a:lnTo>
                  <a:lnTo>
                    <a:pt x="346" y="474"/>
                  </a:lnTo>
                  <a:lnTo>
                    <a:pt x="349" y="482"/>
                  </a:lnTo>
                  <a:lnTo>
                    <a:pt x="349" y="482"/>
                  </a:lnTo>
                  <a:lnTo>
                    <a:pt x="344" y="483"/>
                  </a:lnTo>
                  <a:lnTo>
                    <a:pt x="338" y="487"/>
                  </a:lnTo>
                  <a:lnTo>
                    <a:pt x="326" y="499"/>
                  </a:lnTo>
                  <a:lnTo>
                    <a:pt x="314" y="514"/>
                  </a:lnTo>
                  <a:lnTo>
                    <a:pt x="305" y="522"/>
                  </a:lnTo>
                  <a:lnTo>
                    <a:pt x="305" y="522"/>
                  </a:lnTo>
                  <a:close/>
                  <a:moveTo>
                    <a:pt x="301" y="538"/>
                  </a:moveTo>
                  <a:lnTo>
                    <a:pt x="301" y="538"/>
                  </a:lnTo>
                  <a:lnTo>
                    <a:pt x="308" y="532"/>
                  </a:lnTo>
                  <a:lnTo>
                    <a:pt x="308" y="532"/>
                  </a:lnTo>
                  <a:lnTo>
                    <a:pt x="305" y="545"/>
                  </a:lnTo>
                  <a:lnTo>
                    <a:pt x="305" y="545"/>
                  </a:lnTo>
                  <a:lnTo>
                    <a:pt x="301" y="538"/>
                  </a:lnTo>
                  <a:lnTo>
                    <a:pt x="301" y="538"/>
                  </a:lnTo>
                  <a:close/>
                  <a:moveTo>
                    <a:pt x="319" y="577"/>
                  </a:moveTo>
                  <a:lnTo>
                    <a:pt x="319" y="577"/>
                  </a:lnTo>
                  <a:lnTo>
                    <a:pt x="319" y="577"/>
                  </a:lnTo>
                  <a:lnTo>
                    <a:pt x="319" y="577"/>
                  </a:lnTo>
                  <a:lnTo>
                    <a:pt x="320" y="576"/>
                  </a:lnTo>
                  <a:lnTo>
                    <a:pt x="320" y="576"/>
                  </a:lnTo>
                  <a:lnTo>
                    <a:pt x="319" y="577"/>
                  </a:lnTo>
                  <a:lnTo>
                    <a:pt x="319" y="577"/>
                  </a:lnTo>
                  <a:close/>
                  <a:moveTo>
                    <a:pt x="313" y="564"/>
                  </a:moveTo>
                  <a:lnTo>
                    <a:pt x="313" y="564"/>
                  </a:lnTo>
                  <a:lnTo>
                    <a:pt x="308" y="552"/>
                  </a:lnTo>
                  <a:lnTo>
                    <a:pt x="308" y="552"/>
                  </a:lnTo>
                  <a:lnTo>
                    <a:pt x="312" y="552"/>
                  </a:lnTo>
                  <a:lnTo>
                    <a:pt x="314" y="551"/>
                  </a:lnTo>
                  <a:lnTo>
                    <a:pt x="320" y="546"/>
                  </a:lnTo>
                  <a:lnTo>
                    <a:pt x="320" y="546"/>
                  </a:lnTo>
                  <a:lnTo>
                    <a:pt x="317" y="554"/>
                  </a:lnTo>
                  <a:lnTo>
                    <a:pt x="313" y="564"/>
                  </a:lnTo>
                  <a:lnTo>
                    <a:pt x="313" y="564"/>
                  </a:lnTo>
                  <a:close/>
                  <a:moveTo>
                    <a:pt x="323" y="587"/>
                  </a:moveTo>
                  <a:lnTo>
                    <a:pt x="323" y="587"/>
                  </a:lnTo>
                  <a:lnTo>
                    <a:pt x="324" y="587"/>
                  </a:lnTo>
                  <a:lnTo>
                    <a:pt x="324" y="587"/>
                  </a:lnTo>
                  <a:lnTo>
                    <a:pt x="332" y="581"/>
                  </a:lnTo>
                  <a:lnTo>
                    <a:pt x="332" y="581"/>
                  </a:lnTo>
                  <a:lnTo>
                    <a:pt x="329" y="589"/>
                  </a:lnTo>
                  <a:lnTo>
                    <a:pt x="326" y="598"/>
                  </a:lnTo>
                  <a:lnTo>
                    <a:pt x="326" y="598"/>
                  </a:lnTo>
                  <a:lnTo>
                    <a:pt x="323" y="587"/>
                  </a:lnTo>
                  <a:lnTo>
                    <a:pt x="323" y="587"/>
                  </a:lnTo>
                  <a:close/>
                  <a:moveTo>
                    <a:pt x="335" y="619"/>
                  </a:moveTo>
                  <a:lnTo>
                    <a:pt x="335" y="619"/>
                  </a:lnTo>
                  <a:lnTo>
                    <a:pt x="332" y="615"/>
                  </a:lnTo>
                  <a:lnTo>
                    <a:pt x="332" y="615"/>
                  </a:lnTo>
                  <a:lnTo>
                    <a:pt x="337" y="612"/>
                  </a:lnTo>
                  <a:lnTo>
                    <a:pt x="337" y="612"/>
                  </a:lnTo>
                  <a:lnTo>
                    <a:pt x="335" y="619"/>
                  </a:lnTo>
                  <a:lnTo>
                    <a:pt x="335" y="619"/>
                  </a:lnTo>
                  <a:close/>
                  <a:moveTo>
                    <a:pt x="342" y="639"/>
                  </a:moveTo>
                  <a:lnTo>
                    <a:pt x="342" y="639"/>
                  </a:lnTo>
                  <a:lnTo>
                    <a:pt x="341" y="636"/>
                  </a:lnTo>
                  <a:lnTo>
                    <a:pt x="341" y="636"/>
                  </a:lnTo>
                  <a:lnTo>
                    <a:pt x="344" y="635"/>
                  </a:lnTo>
                  <a:lnTo>
                    <a:pt x="344" y="635"/>
                  </a:lnTo>
                  <a:lnTo>
                    <a:pt x="342" y="639"/>
                  </a:lnTo>
                  <a:lnTo>
                    <a:pt x="342" y="639"/>
                  </a:lnTo>
                  <a:close/>
                  <a:moveTo>
                    <a:pt x="342" y="626"/>
                  </a:moveTo>
                  <a:lnTo>
                    <a:pt x="342" y="626"/>
                  </a:lnTo>
                  <a:lnTo>
                    <a:pt x="346" y="618"/>
                  </a:lnTo>
                  <a:lnTo>
                    <a:pt x="350" y="611"/>
                  </a:lnTo>
                  <a:lnTo>
                    <a:pt x="360" y="597"/>
                  </a:lnTo>
                  <a:lnTo>
                    <a:pt x="383" y="571"/>
                  </a:lnTo>
                  <a:lnTo>
                    <a:pt x="383" y="571"/>
                  </a:lnTo>
                  <a:lnTo>
                    <a:pt x="385" y="568"/>
                  </a:lnTo>
                  <a:lnTo>
                    <a:pt x="385" y="567"/>
                  </a:lnTo>
                  <a:lnTo>
                    <a:pt x="384" y="567"/>
                  </a:lnTo>
                  <a:lnTo>
                    <a:pt x="382" y="567"/>
                  </a:lnTo>
                  <a:lnTo>
                    <a:pt x="377" y="569"/>
                  </a:lnTo>
                  <a:lnTo>
                    <a:pt x="368" y="574"/>
                  </a:lnTo>
                  <a:lnTo>
                    <a:pt x="365" y="576"/>
                  </a:lnTo>
                  <a:lnTo>
                    <a:pt x="365" y="576"/>
                  </a:lnTo>
                  <a:lnTo>
                    <a:pt x="350" y="589"/>
                  </a:lnTo>
                  <a:lnTo>
                    <a:pt x="343" y="597"/>
                  </a:lnTo>
                  <a:lnTo>
                    <a:pt x="336" y="603"/>
                  </a:lnTo>
                  <a:lnTo>
                    <a:pt x="336" y="603"/>
                  </a:lnTo>
                  <a:lnTo>
                    <a:pt x="337" y="595"/>
                  </a:lnTo>
                  <a:lnTo>
                    <a:pt x="339" y="589"/>
                  </a:lnTo>
                  <a:lnTo>
                    <a:pt x="347" y="577"/>
                  </a:lnTo>
                  <a:lnTo>
                    <a:pt x="355" y="565"/>
                  </a:lnTo>
                  <a:lnTo>
                    <a:pt x="365" y="553"/>
                  </a:lnTo>
                  <a:lnTo>
                    <a:pt x="365" y="553"/>
                  </a:lnTo>
                  <a:lnTo>
                    <a:pt x="377" y="540"/>
                  </a:lnTo>
                  <a:lnTo>
                    <a:pt x="377" y="540"/>
                  </a:lnTo>
                  <a:lnTo>
                    <a:pt x="391" y="568"/>
                  </a:lnTo>
                  <a:lnTo>
                    <a:pt x="403" y="597"/>
                  </a:lnTo>
                  <a:lnTo>
                    <a:pt x="403" y="597"/>
                  </a:lnTo>
                  <a:lnTo>
                    <a:pt x="398" y="599"/>
                  </a:lnTo>
                  <a:lnTo>
                    <a:pt x="395" y="603"/>
                  </a:lnTo>
                  <a:lnTo>
                    <a:pt x="386" y="611"/>
                  </a:lnTo>
                  <a:lnTo>
                    <a:pt x="371" y="629"/>
                  </a:lnTo>
                  <a:lnTo>
                    <a:pt x="371" y="629"/>
                  </a:lnTo>
                  <a:lnTo>
                    <a:pt x="361" y="638"/>
                  </a:lnTo>
                  <a:lnTo>
                    <a:pt x="350" y="644"/>
                  </a:lnTo>
                  <a:lnTo>
                    <a:pt x="350" y="644"/>
                  </a:lnTo>
                  <a:lnTo>
                    <a:pt x="360" y="629"/>
                  </a:lnTo>
                  <a:lnTo>
                    <a:pt x="371" y="617"/>
                  </a:lnTo>
                  <a:lnTo>
                    <a:pt x="382" y="605"/>
                  </a:lnTo>
                  <a:lnTo>
                    <a:pt x="394" y="593"/>
                  </a:lnTo>
                  <a:lnTo>
                    <a:pt x="394" y="593"/>
                  </a:lnTo>
                  <a:lnTo>
                    <a:pt x="396" y="591"/>
                  </a:lnTo>
                  <a:lnTo>
                    <a:pt x="395" y="587"/>
                  </a:lnTo>
                  <a:lnTo>
                    <a:pt x="395" y="587"/>
                  </a:lnTo>
                  <a:lnTo>
                    <a:pt x="392" y="586"/>
                  </a:lnTo>
                  <a:lnTo>
                    <a:pt x="391" y="587"/>
                  </a:lnTo>
                  <a:lnTo>
                    <a:pt x="385" y="589"/>
                  </a:lnTo>
                  <a:lnTo>
                    <a:pt x="377" y="595"/>
                  </a:lnTo>
                  <a:lnTo>
                    <a:pt x="368" y="603"/>
                  </a:lnTo>
                  <a:lnTo>
                    <a:pt x="353" y="617"/>
                  </a:lnTo>
                  <a:lnTo>
                    <a:pt x="342" y="626"/>
                  </a:lnTo>
                  <a:lnTo>
                    <a:pt x="342" y="626"/>
                  </a:lnTo>
                  <a:close/>
                  <a:moveTo>
                    <a:pt x="392" y="703"/>
                  </a:moveTo>
                  <a:lnTo>
                    <a:pt x="392" y="703"/>
                  </a:lnTo>
                  <a:lnTo>
                    <a:pt x="394" y="700"/>
                  </a:lnTo>
                  <a:lnTo>
                    <a:pt x="394" y="698"/>
                  </a:lnTo>
                  <a:lnTo>
                    <a:pt x="394" y="698"/>
                  </a:lnTo>
                  <a:lnTo>
                    <a:pt x="396" y="698"/>
                  </a:lnTo>
                  <a:lnTo>
                    <a:pt x="400" y="697"/>
                  </a:lnTo>
                  <a:lnTo>
                    <a:pt x="403" y="694"/>
                  </a:lnTo>
                  <a:lnTo>
                    <a:pt x="403" y="693"/>
                  </a:lnTo>
                  <a:lnTo>
                    <a:pt x="403" y="691"/>
                  </a:lnTo>
                  <a:lnTo>
                    <a:pt x="403" y="691"/>
                  </a:lnTo>
                  <a:lnTo>
                    <a:pt x="411" y="691"/>
                  </a:lnTo>
                  <a:lnTo>
                    <a:pt x="411" y="691"/>
                  </a:lnTo>
                  <a:lnTo>
                    <a:pt x="404" y="701"/>
                  </a:lnTo>
                  <a:lnTo>
                    <a:pt x="397" y="710"/>
                  </a:lnTo>
                  <a:lnTo>
                    <a:pt x="389" y="717"/>
                  </a:lnTo>
                  <a:lnTo>
                    <a:pt x="379" y="723"/>
                  </a:lnTo>
                  <a:lnTo>
                    <a:pt x="379" y="723"/>
                  </a:lnTo>
                  <a:lnTo>
                    <a:pt x="378" y="722"/>
                  </a:lnTo>
                  <a:lnTo>
                    <a:pt x="378" y="722"/>
                  </a:lnTo>
                  <a:lnTo>
                    <a:pt x="383" y="710"/>
                  </a:lnTo>
                  <a:lnTo>
                    <a:pt x="383" y="710"/>
                  </a:lnTo>
                  <a:lnTo>
                    <a:pt x="392" y="703"/>
                  </a:lnTo>
                  <a:lnTo>
                    <a:pt x="392" y="703"/>
                  </a:lnTo>
                  <a:close/>
                  <a:moveTo>
                    <a:pt x="389" y="681"/>
                  </a:moveTo>
                  <a:lnTo>
                    <a:pt x="389" y="681"/>
                  </a:lnTo>
                  <a:lnTo>
                    <a:pt x="394" y="679"/>
                  </a:lnTo>
                  <a:lnTo>
                    <a:pt x="394" y="679"/>
                  </a:lnTo>
                  <a:lnTo>
                    <a:pt x="391" y="681"/>
                  </a:lnTo>
                  <a:lnTo>
                    <a:pt x="391" y="681"/>
                  </a:lnTo>
                  <a:lnTo>
                    <a:pt x="389" y="681"/>
                  </a:lnTo>
                  <a:lnTo>
                    <a:pt x="389" y="681"/>
                  </a:lnTo>
                  <a:close/>
                  <a:moveTo>
                    <a:pt x="403" y="681"/>
                  </a:moveTo>
                  <a:lnTo>
                    <a:pt x="403" y="681"/>
                  </a:lnTo>
                  <a:lnTo>
                    <a:pt x="418" y="665"/>
                  </a:lnTo>
                  <a:lnTo>
                    <a:pt x="418" y="665"/>
                  </a:lnTo>
                  <a:lnTo>
                    <a:pt x="417" y="674"/>
                  </a:lnTo>
                  <a:lnTo>
                    <a:pt x="414" y="681"/>
                  </a:lnTo>
                  <a:lnTo>
                    <a:pt x="414" y="681"/>
                  </a:lnTo>
                  <a:lnTo>
                    <a:pt x="403" y="681"/>
                  </a:lnTo>
                  <a:lnTo>
                    <a:pt x="403" y="681"/>
                  </a:lnTo>
                  <a:close/>
                  <a:moveTo>
                    <a:pt x="376" y="679"/>
                  </a:moveTo>
                  <a:lnTo>
                    <a:pt x="376" y="679"/>
                  </a:lnTo>
                  <a:lnTo>
                    <a:pt x="384" y="669"/>
                  </a:lnTo>
                  <a:lnTo>
                    <a:pt x="397" y="653"/>
                  </a:lnTo>
                  <a:lnTo>
                    <a:pt x="404" y="646"/>
                  </a:lnTo>
                  <a:lnTo>
                    <a:pt x="409" y="639"/>
                  </a:lnTo>
                  <a:lnTo>
                    <a:pt x="412" y="633"/>
                  </a:lnTo>
                  <a:lnTo>
                    <a:pt x="412" y="630"/>
                  </a:lnTo>
                  <a:lnTo>
                    <a:pt x="412" y="629"/>
                  </a:lnTo>
                  <a:lnTo>
                    <a:pt x="412" y="629"/>
                  </a:lnTo>
                  <a:lnTo>
                    <a:pt x="411" y="629"/>
                  </a:lnTo>
                  <a:lnTo>
                    <a:pt x="408" y="629"/>
                  </a:lnTo>
                  <a:lnTo>
                    <a:pt x="402" y="633"/>
                  </a:lnTo>
                  <a:lnTo>
                    <a:pt x="384" y="645"/>
                  </a:lnTo>
                  <a:lnTo>
                    <a:pt x="356" y="668"/>
                  </a:lnTo>
                  <a:lnTo>
                    <a:pt x="356" y="668"/>
                  </a:lnTo>
                  <a:lnTo>
                    <a:pt x="355" y="665"/>
                  </a:lnTo>
                  <a:lnTo>
                    <a:pt x="355" y="665"/>
                  </a:lnTo>
                  <a:lnTo>
                    <a:pt x="360" y="658"/>
                  </a:lnTo>
                  <a:lnTo>
                    <a:pt x="365" y="651"/>
                  </a:lnTo>
                  <a:lnTo>
                    <a:pt x="378" y="636"/>
                  </a:lnTo>
                  <a:lnTo>
                    <a:pt x="378" y="636"/>
                  </a:lnTo>
                  <a:lnTo>
                    <a:pt x="392" y="622"/>
                  </a:lnTo>
                  <a:lnTo>
                    <a:pt x="407" y="606"/>
                  </a:lnTo>
                  <a:lnTo>
                    <a:pt x="407" y="606"/>
                  </a:lnTo>
                  <a:lnTo>
                    <a:pt x="414" y="630"/>
                  </a:lnTo>
                  <a:lnTo>
                    <a:pt x="417" y="642"/>
                  </a:lnTo>
                  <a:lnTo>
                    <a:pt x="418" y="653"/>
                  </a:lnTo>
                  <a:lnTo>
                    <a:pt x="418" y="653"/>
                  </a:lnTo>
                  <a:lnTo>
                    <a:pt x="413" y="654"/>
                  </a:lnTo>
                  <a:lnTo>
                    <a:pt x="407" y="656"/>
                  </a:lnTo>
                  <a:lnTo>
                    <a:pt x="396" y="663"/>
                  </a:lnTo>
                  <a:lnTo>
                    <a:pt x="376" y="679"/>
                  </a:lnTo>
                  <a:lnTo>
                    <a:pt x="376" y="679"/>
                  </a:lnTo>
                  <a:close/>
                  <a:moveTo>
                    <a:pt x="377" y="689"/>
                  </a:moveTo>
                  <a:lnTo>
                    <a:pt x="377" y="689"/>
                  </a:lnTo>
                  <a:lnTo>
                    <a:pt x="377" y="689"/>
                  </a:lnTo>
                  <a:lnTo>
                    <a:pt x="377" y="689"/>
                  </a:lnTo>
                  <a:lnTo>
                    <a:pt x="377" y="689"/>
                  </a:lnTo>
                  <a:lnTo>
                    <a:pt x="377" y="689"/>
                  </a:lnTo>
                  <a:lnTo>
                    <a:pt x="377" y="689"/>
                  </a:lnTo>
                  <a:lnTo>
                    <a:pt x="377" y="689"/>
                  </a:lnTo>
                  <a:close/>
                  <a:moveTo>
                    <a:pt x="371" y="670"/>
                  </a:moveTo>
                  <a:lnTo>
                    <a:pt x="371" y="670"/>
                  </a:lnTo>
                  <a:lnTo>
                    <a:pt x="365" y="679"/>
                  </a:lnTo>
                  <a:lnTo>
                    <a:pt x="365" y="679"/>
                  </a:lnTo>
                  <a:lnTo>
                    <a:pt x="364" y="679"/>
                  </a:lnTo>
                  <a:lnTo>
                    <a:pt x="364" y="679"/>
                  </a:lnTo>
                  <a:lnTo>
                    <a:pt x="361" y="676"/>
                  </a:lnTo>
                  <a:lnTo>
                    <a:pt x="361" y="676"/>
                  </a:lnTo>
                  <a:lnTo>
                    <a:pt x="371" y="670"/>
                  </a:lnTo>
                  <a:lnTo>
                    <a:pt x="371" y="670"/>
                  </a:lnTo>
                  <a:close/>
                  <a:moveTo>
                    <a:pt x="350" y="654"/>
                  </a:moveTo>
                  <a:lnTo>
                    <a:pt x="350" y="654"/>
                  </a:lnTo>
                  <a:lnTo>
                    <a:pt x="349" y="656"/>
                  </a:lnTo>
                  <a:lnTo>
                    <a:pt x="349" y="656"/>
                  </a:lnTo>
                  <a:lnTo>
                    <a:pt x="349" y="656"/>
                  </a:lnTo>
                  <a:lnTo>
                    <a:pt x="349" y="656"/>
                  </a:lnTo>
                  <a:lnTo>
                    <a:pt x="350" y="654"/>
                  </a:lnTo>
                  <a:lnTo>
                    <a:pt x="350" y="654"/>
                  </a:lnTo>
                  <a:close/>
                  <a:moveTo>
                    <a:pt x="346" y="686"/>
                  </a:moveTo>
                  <a:lnTo>
                    <a:pt x="346" y="686"/>
                  </a:lnTo>
                  <a:lnTo>
                    <a:pt x="349" y="685"/>
                  </a:lnTo>
                  <a:lnTo>
                    <a:pt x="354" y="681"/>
                  </a:lnTo>
                  <a:lnTo>
                    <a:pt x="354" y="681"/>
                  </a:lnTo>
                  <a:lnTo>
                    <a:pt x="360" y="689"/>
                  </a:lnTo>
                  <a:lnTo>
                    <a:pt x="360" y="689"/>
                  </a:lnTo>
                  <a:lnTo>
                    <a:pt x="359" y="689"/>
                  </a:lnTo>
                  <a:lnTo>
                    <a:pt x="359" y="689"/>
                  </a:lnTo>
                  <a:lnTo>
                    <a:pt x="341" y="691"/>
                  </a:lnTo>
                  <a:lnTo>
                    <a:pt x="341" y="691"/>
                  </a:lnTo>
                  <a:lnTo>
                    <a:pt x="346" y="686"/>
                  </a:lnTo>
                  <a:lnTo>
                    <a:pt x="346" y="686"/>
                  </a:lnTo>
                  <a:close/>
                  <a:moveTo>
                    <a:pt x="331" y="700"/>
                  </a:moveTo>
                  <a:lnTo>
                    <a:pt x="331" y="700"/>
                  </a:lnTo>
                  <a:lnTo>
                    <a:pt x="341" y="701"/>
                  </a:lnTo>
                  <a:lnTo>
                    <a:pt x="352" y="701"/>
                  </a:lnTo>
                  <a:lnTo>
                    <a:pt x="373" y="700"/>
                  </a:lnTo>
                  <a:lnTo>
                    <a:pt x="373" y="700"/>
                  </a:lnTo>
                  <a:lnTo>
                    <a:pt x="377" y="700"/>
                  </a:lnTo>
                  <a:lnTo>
                    <a:pt x="377" y="700"/>
                  </a:lnTo>
                  <a:lnTo>
                    <a:pt x="376" y="704"/>
                  </a:lnTo>
                  <a:lnTo>
                    <a:pt x="376" y="704"/>
                  </a:lnTo>
                  <a:lnTo>
                    <a:pt x="367" y="707"/>
                  </a:lnTo>
                  <a:lnTo>
                    <a:pt x="359" y="712"/>
                  </a:lnTo>
                  <a:lnTo>
                    <a:pt x="339" y="718"/>
                  </a:lnTo>
                  <a:lnTo>
                    <a:pt x="339" y="718"/>
                  </a:lnTo>
                  <a:lnTo>
                    <a:pt x="330" y="719"/>
                  </a:lnTo>
                  <a:lnTo>
                    <a:pt x="314" y="723"/>
                  </a:lnTo>
                  <a:lnTo>
                    <a:pt x="306" y="724"/>
                  </a:lnTo>
                  <a:lnTo>
                    <a:pt x="301" y="728"/>
                  </a:lnTo>
                  <a:lnTo>
                    <a:pt x="299" y="729"/>
                  </a:lnTo>
                  <a:lnTo>
                    <a:pt x="299" y="730"/>
                  </a:lnTo>
                  <a:lnTo>
                    <a:pt x="299" y="732"/>
                  </a:lnTo>
                  <a:lnTo>
                    <a:pt x="300" y="734"/>
                  </a:lnTo>
                  <a:lnTo>
                    <a:pt x="300" y="734"/>
                  </a:lnTo>
                  <a:lnTo>
                    <a:pt x="278" y="733"/>
                  </a:lnTo>
                  <a:lnTo>
                    <a:pt x="278" y="733"/>
                  </a:lnTo>
                  <a:lnTo>
                    <a:pt x="293" y="725"/>
                  </a:lnTo>
                  <a:lnTo>
                    <a:pt x="306" y="718"/>
                  </a:lnTo>
                  <a:lnTo>
                    <a:pt x="319" y="710"/>
                  </a:lnTo>
                  <a:lnTo>
                    <a:pt x="331" y="700"/>
                  </a:lnTo>
                  <a:lnTo>
                    <a:pt x="331" y="700"/>
                  </a:lnTo>
                  <a:close/>
                  <a:moveTo>
                    <a:pt x="368" y="718"/>
                  </a:moveTo>
                  <a:lnTo>
                    <a:pt x="368" y="718"/>
                  </a:lnTo>
                  <a:lnTo>
                    <a:pt x="368" y="719"/>
                  </a:lnTo>
                  <a:lnTo>
                    <a:pt x="368" y="719"/>
                  </a:lnTo>
                  <a:lnTo>
                    <a:pt x="368" y="721"/>
                  </a:lnTo>
                  <a:lnTo>
                    <a:pt x="368" y="721"/>
                  </a:lnTo>
                  <a:lnTo>
                    <a:pt x="365" y="719"/>
                  </a:lnTo>
                  <a:lnTo>
                    <a:pt x="365" y="719"/>
                  </a:lnTo>
                  <a:lnTo>
                    <a:pt x="368" y="718"/>
                  </a:lnTo>
                  <a:lnTo>
                    <a:pt x="368" y="718"/>
                  </a:lnTo>
                  <a:close/>
                  <a:moveTo>
                    <a:pt x="320" y="733"/>
                  </a:moveTo>
                  <a:lnTo>
                    <a:pt x="320" y="733"/>
                  </a:lnTo>
                  <a:lnTo>
                    <a:pt x="341" y="728"/>
                  </a:lnTo>
                  <a:lnTo>
                    <a:pt x="341" y="728"/>
                  </a:lnTo>
                  <a:lnTo>
                    <a:pt x="358" y="728"/>
                  </a:lnTo>
                  <a:lnTo>
                    <a:pt x="358" y="728"/>
                  </a:lnTo>
                  <a:lnTo>
                    <a:pt x="339" y="732"/>
                  </a:lnTo>
                  <a:lnTo>
                    <a:pt x="320" y="733"/>
                  </a:lnTo>
                  <a:lnTo>
                    <a:pt x="320" y="733"/>
                  </a:lnTo>
                  <a:close/>
                  <a:moveTo>
                    <a:pt x="338" y="741"/>
                  </a:moveTo>
                  <a:lnTo>
                    <a:pt x="338" y="741"/>
                  </a:lnTo>
                  <a:lnTo>
                    <a:pt x="335" y="742"/>
                  </a:lnTo>
                  <a:lnTo>
                    <a:pt x="335" y="742"/>
                  </a:lnTo>
                  <a:lnTo>
                    <a:pt x="335" y="741"/>
                  </a:lnTo>
                  <a:lnTo>
                    <a:pt x="335" y="741"/>
                  </a:lnTo>
                  <a:lnTo>
                    <a:pt x="338" y="741"/>
                  </a:lnTo>
                  <a:lnTo>
                    <a:pt x="338" y="741"/>
                  </a:lnTo>
                  <a:close/>
                  <a:moveTo>
                    <a:pt x="214" y="794"/>
                  </a:moveTo>
                  <a:lnTo>
                    <a:pt x="214" y="794"/>
                  </a:lnTo>
                  <a:lnTo>
                    <a:pt x="234" y="791"/>
                  </a:lnTo>
                  <a:lnTo>
                    <a:pt x="234" y="791"/>
                  </a:lnTo>
                  <a:lnTo>
                    <a:pt x="213" y="804"/>
                  </a:lnTo>
                  <a:lnTo>
                    <a:pt x="193" y="818"/>
                  </a:lnTo>
                  <a:lnTo>
                    <a:pt x="193" y="818"/>
                  </a:lnTo>
                  <a:lnTo>
                    <a:pt x="190" y="817"/>
                  </a:lnTo>
                  <a:lnTo>
                    <a:pt x="188" y="817"/>
                  </a:lnTo>
                  <a:lnTo>
                    <a:pt x="182" y="817"/>
                  </a:lnTo>
                  <a:lnTo>
                    <a:pt x="163" y="823"/>
                  </a:lnTo>
                  <a:lnTo>
                    <a:pt x="131" y="834"/>
                  </a:lnTo>
                  <a:lnTo>
                    <a:pt x="131" y="834"/>
                  </a:lnTo>
                  <a:lnTo>
                    <a:pt x="146" y="827"/>
                  </a:lnTo>
                  <a:lnTo>
                    <a:pt x="161" y="819"/>
                  </a:lnTo>
                  <a:lnTo>
                    <a:pt x="193" y="809"/>
                  </a:lnTo>
                  <a:lnTo>
                    <a:pt x="193" y="809"/>
                  </a:lnTo>
                  <a:lnTo>
                    <a:pt x="199" y="807"/>
                  </a:lnTo>
                  <a:lnTo>
                    <a:pt x="208" y="805"/>
                  </a:lnTo>
                  <a:lnTo>
                    <a:pt x="213" y="803"/>
                  </a:lnTo>
                  <a:lnTo>
                    <a:pt x="216" y="800"/>
                  </a:lnTo>
                  <a:lnTo>
                    <a:pt x="217" y="798"/>
                  </a:lnTo>
                  <a:lnTo>
                    <a:pt x="214" y="794"/>
                  </a:lnTo>
                  <a:lnTo>
                    <a:pt x="214" y="794"/>
                  </a:lnTo>
                  <a:close/>
                  <a:moveTo>
                    <a:pt x="189" y="787"/>
                  </a:moveTo>
                  <a:lnTo>
                    <a:pt x="189" y="787"/>
                  </a:lnTo>
                  <a:lnTo>
                    <a:pt x="206" y="782"/>
                  </a:lnTo>
                  <a:lnTo>
                    <a:pt x="234" y="776"/>
                  </a:lnTo>
                  <a:lnTo>
                    <a:pt x="247" y="772"/>
                  </a:lnTo>
                  <a:lnTo>
                    <a:pt x="259" y="769"/>
                  </a:lnTo>
                  <a:lnTo>
                    <a:pt x="267" y="765"/>
                  </a:lnTo>
                  <a:lnTo>
                    <a:pt x="270" y="763"/>
                  </a:lnTo>
                  <a:lnTo>
                    <a:pt x="271" y="760"/>
                  </a:lnTo>
                  <a:lnTo>
                    <a:pt x="271" y="760"/>
                  </a:lnTo>
                  <a:lnTo>
                    <a:pt x="287" y="758"/>
                  </a:lnTo>
                  <a:lnTo>
                    <a:pt x="302" y="754"/>
                  </a:lnTo>
                  <a:lnTo>
                    <a:pt x="302" y="754"/>
                  </a:lnTo>
                  <a:lnTo>
                    <a:pt x="305" y="754"/>
                  </a:lnTo>
                  <a:lnTo>
                    <a:pt x="306" y="752"/>
                  </a:lnTo>
                  <a:lnTo>
                    <a:pt x="306" y="750"/>
                  </a:lnTo>
                  <a:lnTo>
                    <a:pt x="305" y="747"/>
                  </a:lnTo>
                  <a:lnTo>
                    <a:pt x="305" y="747"/>
                  </a:lnTo>
                  <a:lnTo>
                    <a:pt x="311" y="746"/>
                  </a:lnTo>
                  <a:lnTo>
                    <a:pt x="311" y="746"/>
                  </a:lnTo>
                  <a:lnTo>
                    <a:pt x="324" y="746"/>
                  </a:lnTo>
                  <a:lnTo>
                    <a:pt x="324" y="746"/>
                  </a:lnTo>
                  <a:lnTo>
                    <a:pt x="306" y="753"/>
                  </a:lnTo>
                  <a:lnTo>
                    <a:pt x="288" y="762"/>
                  </a:lnTo>
                  <a:lnTo>
                    <a:pt x="254" y="780"/>
                  </a:lnTo>
                  <a:lnTo>
                    <a:pt x="254" y="780"/>
                  </a:lnTo>
                  <a:lnTo>
                    <a:pt x="252" y="778"/>
                  </a:lnTo>
                  <a:lnTo>
                    <a:pt x="249" y="777"/>
                  </a:lnTo>
                  <a:lnTo>
                    <a:pt x="242" y="776"/>
                  </a:lnTo>
                  <a:lnTo>
                    <a:pt x="232" y="776"/>
                  </a:lnTo>
                  <a:lnTo>
                    <a:pt x="223" y="778"/>
                  </a:lnTo>
                  <a:lnTo>
                    <a:pt x="202" y="783"/>
                  </a:lnTo>
                  <a:lnTo>
                    <a:pt x="189" y="787"/>
                  </a:lnTo>
                  <a:lnTo>
                    <a:pt x="189" y="787"/>
                  </a:lnTo>
                  <a:close/>
                  <a:moveTo>
                    <a:pt x="248" y="747"/>
                  </a:moveTo>
                  <a:lnTo>
                    <a:pt x="248" y="747"/>
                  </a:lnTo>
                  <a:lnTo>
                    <a:pt x="264" y="740"/>
                  </a:lnTo>
                  <a:lnTo>
                    <a:pt x="264" y="740"/>
                  </a:lnTo>
                  <a:lnTo>
                    <a:pt x="268" y="742"/>
                  </a:lnTo>
                  <a:lnTo>
                    <a:pt x="276" y="744"/>
                  </a:lnTo>
                  <a:lnTo>
                    <a:pt x="276" y="744"/>
                  </a:lnTo>
                  <a:lnTo>
                    <a:pt x="259" y="747"/>
                  </a:lnTo>
                  <a:lnTo>
                    <a:pt x="243" y="748"/>
                  </a:lnTo>
                  <a:lnTo>
                    <a:pt x="243" y="748"/>
                  </a:lnTo>
                  <a:lnTo>
                    <a:pt x="248" y="747"/>
                  </a:lnTo>
                  <a:lnTo>
                    <a:pt x="248" y="747"/>
                  </a:lnTo>
                  <a:close/>
                  <a:moveTo>
                    <a:pt x="231" y="754"/>
                  </a:moveTo>
                  <a:lnTo>
                    <a:pt x="231" y="754"/>
                  </a:lnTo>
                  <a:lnTo>
                    <a:pt x="231" y="756"/>
                  </a:lnTo>
                  <a:lnTo>
                    <a:pt x="231" y="756"/>
                  </a:lnTo>
                  <a:lnTo>
                    <a:pt x="225" y="757"/>
                  </a:lnTo>
                  <a:lnTo>
                    <a:pt x="225" y="757"/>
                  </a:lnTo>
                  <a:lnTo>
                    <a:pt x="231" y="754"/>
                  </a:lnTo>
                  <a:lnTo>
                    <a:pt x="231" y="754"/>
                  </a:lnTo>
                  <a:close/>
                  <a:moveTo>
                    <a:pt x="193" y="774"/>
                  </a:moveTo>
                  <a:lnTo>
                    <a:pt x="193" y="774"/>
                  </a:lnTo>
                  <a:lnTo>
                    <a:pt x="193" y="775"/>
                  </a:lnTo>
                  <a:lnTo>
                    <a:pt x="193" y="775"/>
                  </a:lnTo>
                  <a:lnTo>
                    <a:pt x="187" y="777"/>
                  </a:lnTo>
                  <a:lnTo>
                    <a:pt x="187" y="777"/>
                  </a:lnTo>
                  <a:lnTo>
                    <a:pt x="193" y="774"/>
                  </a:lnTo>
                  <a:lnTo>
                    <a:pt x="193" y="774"/>
                  </a:lnTo>
                  <a:close/>
                  <a:moveTo>
                    <a:pt x="160" y="795"/>
                  </a:moveTo>
                  <a:lnTo>
                    <a:pt x="160" y="795"/>
                  </a:lnTo>
                  <a:lnTo>
                    <a:pt x="161" y="798"/>
                  </a:lnTo>
                  <a:lnTo>
                    <a:pt x="161" y="798"/>
                  </a:lnTo>
                  <a:lnTo>
                    <a:pt x="155" y="800"/>
                  </a:lnTo>
                  <a:lnTo>
                    <a:pt x="147" y="805"/>
                  </a:lnTo>
                  <a:lnTo>
                    <a:pt x="147" y="805"/>
                  </a:lnTo>
                  <a:lnTo>
                    <a:pt x="160" y="795"/>
                  </a:lnTo>
                  <a:lnTo>
                    <a:pt x="160" y="795"/>
                  </a:lnTo>
                  <a:close/>
                  <a:moveTo>
                    <a:pt x="101" y="845"/>
                  </a:moveTo>
                  <a:lnTo>
                    <a:pt x="101" y="845"/>
                  </a:lnTo>
                  <a:lnTo>
                    <a:pt x="120" y="828"/>
                  </a:lnTo>
                  <a:lnTo>
                    <a:pt x="141" y="810"/>
                  </a:lnTo>
                  <a:lnTo>
                    <a:pt x="141" y="810"/>
                  </a:lnTo>
                  <a:lnTo>
                    <a:pt x="137" y="815"/>
                  </a:lnTo>
                  <a:lnTo>
                    <a:pt x="137" y="817"/>
                  </a:lnTo>
                  <a:lnTo>
                    <a:pt x="137" y="819"/>
                  </a:lnTo>
                  <a:lnTo>
                    <a:pt x="137" y="819"/>
                  </a:lnTo>
                  <a:lnTo>
                    <a:pt x="130" y="824"/>
                  </a:lnTo>
                  <a:lnTo>
                    <a:pt x="118" y="833"/>
                  </a:lnTo>
                  <a:lnTo>
                    <a:pt x="112" y="837"/>
                  </a:lnTo>
                  <a:lnTo>
                    <a:pt x="108" y="841"/>
                  </a:lnTo>
                  <a:lnTo>
                    <a:pt x="108" y="844"/>
                  </a:lnTo>
                  <a:lnTo>
                    <a:pt x="108" y="845"/>
                  </a:lnTo>
                  <a:lnTo>
                    <a:pt x="110" y="847"/>
                  </a:lnTo>
                  <a:lnTo>
                    <a:pt x="112" y="847"/>
                  </a:lnTo>
                  <a:lnTo>
                    <a:pt x="112" y="847"/>
                  </a:lnTo>
                  <a:lnTo>
                    <a:pt x="87" y="858"/>
                  </a:lnTo>
                  <a:lnTo>
                    <a:pt x="87" y="858"/>
                  </a:lnTo>
                  <a:lnTo>
                    <a:pt x="101" y="845"/>
                  </a:lnTo>
                  <a:lnTo>
                    <a:pt x="101" y="845"/>
                  </a:lnTo>
                  <a:close/>
                  <a:moveTo>
                    <a:pt x="71" y="874"/>
                  </a:moveTo>
                  <a:lnTo>
                    <a:pt x="71" y="874"/>
                  </a:lnTo>
                  <a:lnTo>
                    <a:pt x="76" y="875"/>
                  </a:lnTo>
                  <a:lnTo>
                    <a:pt x="83" y="874"/>
                  </a:lnTo>
                  <a:lnTo>
                    <a:pt x="95" y="870"/>
                  </a:lnTo>
                  <a:lnTo>
                    <a:pt x="95" y="870"/>
                  </a:lnTo>
                  <a:lnTo>
                    <a:pt x="81" y="880"/>
                  </a:lnTo>
                  <a:lnTo>
                    <a:pt x="67" y="888"/>
                  </a:lnTo>
                  <a:lnTo>
                    <a:pt x="41" y="909"/>
                  </a:lnTo>
                  <a:lnTo>
                    <a:pt x="41" y="909"/>
                  </a:lnTo>
                  <a:lnTo>
                    <a:pt x="55" y="890"/>
                  </a:lnTo>
                  <a:lnTo>
                    <a:pt x="71" y="874"/>
                  </a:lnTo>
                  <a:lnTo>
                    <a:pt x="71" y="874"/>
                  </a:lnTo>
                  <a:close/>
                  <a:moveTo>
                    <a:pt x="28" y="931"/>
                  </a:moveTo>
                  <a:lnTo>
                    <a:pt x="28" y="931"/>
                  </a:lnTo>
                  <a:lnTo>
                    <a:pt x="35" y="930"/>
                  </a:lnTo>
                  <a:lnTo>
                    <a:pt x="41" y="928"/>
                  </a:lnTo>
                  <a:lnTo>
                    <a:pt x="41" y="928"/>
                  </a:lnTo>
                  <a:lnTo>
                    <a:pt x="25" y="939"/>
                  </a:lnTo>
                  <a:lnTo>
                    <a:pt x="25" y="939"/>
                  </a:lnTo>
                  <a:lnTo>
                    <a:pt x="28" y="931"/>
                  </a:lnTo>
                  <a:lnTo>
                    <a:pt x="28" y="931"/>
                  </a:lnTo>
                  <a:close/>
                  <a:moveTo>
                    <a:pt x="18" y="960"/>
                  </a:moveTo>
                  <a:lnTo>
                    <a:pt x="18" y="960"/>
                  </a:lnTo>
                  <a:lnTo>
                    <a:pt x="18" y="958"/>
                  </a:lnTo>
                  <a:lnTo>
                    <a:pt x="18" y="958"/>
                  </a:lnTo>
                  <a:lnTo>
                    <a:pt x="29" y="953"/>
                  </a:lnTo>
                  <a:lnTo>
                    <a:pt x="40" y="948"/>
                  </a:lnTo>
                  <a:lnTo>
                    <a:pt x="40" y="948"/>
                  </a:lnTo>
                  <a:lnTo>
                    <a:pt x="28" y="959"/>
                  </a:lnTo>
                  <a:lnTo>
                    <a:pt x="16" y="971"/>
                  </a:lnTo>
                  <a:lnTo>
                    <a:pt x="16" y="971"/>
                  </a:lnTo>
                  <a:lnTo>
                    <a:pt x="18" y="960"/>
                  </a:lnTo>
                  <a:lnTo>
                    <a:pt x="18" y="960"/>
                  </a:lnTo>
                  <a:close/>
                  <a:moveTo>
                    <a:pt x="13" y="1006"/>
                  </a:moveTo>
                  <a:lnTo>
                    <a:pt x="13" y="1006"/>
                  </a:lnTo>
                  <a:lnTo>
                    <a:pt x="17" y="1004"/>
                  </a:lnTo>
                  <a:lnTo>
                    <a:pt x="17" y="1004"/>
                  </a:lnTo>
                  <a:lnTo>
                    <a:pt x="13" y="1011"/>
                  </a:lnTo>
                  <a:lnTo>
                    <a:pt x="13" y="1011"/>
                  </a:lnTo>
                  <a:lnTo>
                    <a:pt x="13" y="1006"/>
                  </a:lnTo>
                  <a:lnTo>
                    <a:pt x="13" y="1006"/>
                  </a:lnTo>
                  <a:close/>
                  <a:moveTo>
                    <a:pt x="28" y="1057"/>
                  </a:moveTo>
                  <a:lnTo>
                    <a:pt x="28" y="1057"/>
                  </a:lnTo>
                  <a:lnTo>
                    <a:pt x="19" y="1057"/>
                  </a:lnTo>
                  <a:lnTo>
                    <a:pt x="19" y="1057"/>
                  </a:lnTo>
                  <a:lnTo>
                    <a:pt x="17" y="1049"/>
                  </a:lnTo>
                  <a:lnTo>
                    <a:pt x="16" y="1040"/>
                  </a:lnTo>
                  <a:lnTo>
                    <a:pt x="16" y="1040"/>
                  </a:lnTo>
                  <a:lnTo>
                    <a:pt x="25" y="1030"/>
                  </a:lnTo>
                  <a:lnTo>
                    <a:pt x="25" y="1030"/>
                  </a:lnTo>
                  <a:lnTo>
                    <a:pt x="23" y="1036"/>
                  </a:lnTo>
                  <a:lnTo>
                    <a:pt x="23" y="1042"/>
                  </a:lnTo>
                  <a:lnTo>
                    <a:pt x="23" y="1045"/>
                  </a:lnTo>
                  <a:lnTo>
                    <a:pt x="24" y="1046"/>
                  </a:lnTo>
                  <a:lnTo>
                    <a:pt x="27" y="1046"/>
                  </a:lnTo>
                  <a:lnTo>
                    <a:pt x="31" y="1046"/>
                  </a:lnTo>
                  <a:lnTo>
                    <a:pt x="31" y="1046"/>
                  </a:lnTo>
                  <a:lnTo>
                    <a:pt x="28" y="1057"/>
                  </a:lnTo>
                  <a:lnTo>
                    <a:pt x="28" y="1057"/>
                  </a:lnTo>
                  <a:close/>
                  <a:moveTo>
                    <a:pt x="19" y="1022"/>
                  </a:moveTo>
                  <a:lnTo>
                    <a:pt x="19" y="1022"/>
                  </a:lnTo>
                  <a:lnTo>
                    <a:pt x="27" y="1007"/>
                  </a:lnTo>
                  <a:lnTo>
                    <a:pt x="27" y="1007"/>
                  </a:lnTo>
                  <a:lnTo>
                    <a:pt x="29" y="1001"/>
                  </a:lnTo>
                  <a:lnTo>
                    <a:pt x="31" y="993"/>
                  </a:lnTo>
                  <a:lnTo>
                    <a:pt x="33" y="989"/>
                  </a:lnTo>
                  <a:lnTo>
                    <a:pt x="33" y="986"/>
                  </a:lnTo>
                  <a:lnTo>
                    <a:pt x="31" y="983"/>
                  </a:lnTo>
                  <a:lnTo>
                    <a:pt x="28" y="983"/>
                  </a:lnTo>
                  <a:lnTo>
                    <a:pt x="28" y="983"/>
                  </a:lnTo>
                  <a:lnTo>
                    <a:pt x="45" y="964"/>
                  </a:lnTo>
                  <a:lnTo>
                    <a:pt x="54" y="953"/>
                  </a:lnTo>
                  <a:lnTo>
                    <a:pt x="57" y="948"/>
                  </a:lnTo>
                  <a:lnTo>
                    <a:pt x="57" y="946"/>
                  </a:lnTo>
                  <a:lnTo>
                    <a:pt x="57" y="945"/>
                  </a:lnTo>
                  <a:lnTo>
                    <a:pt x="57" y="945"/>
                  </a:lnTo>
                  <a:lnTo>
                    <a:pt x="60" y="940"/>
                  </a:lnTo>
                  <a:lnTo>
                    <a:pt x="67" y="933"/>
                  </a:lnTo>
                  <a:lnTo>
                    <a:pt x="70" y="929"/>
                  </a:lnTo>
                  <a:lnTo>
                    <a:pt x="71" y="925"/>
                  </a:lnTo>
                  <a:lnTo>
                    <a:pt x="71" y="922"/>
                  </a:lnTo>
                  <a:lnTo>
                    <a:pt x="69" y="919"/>
                  </a:lnTo>
                  <a:lnTo>
                    <a:pt x="69" y="919"/>
                  </a:lnTo>
                  <a:lnTo>
                    <a:pt x="76" y="915"/>
                  </a:lnTo>
                  <a:lnTo>
                    <a:pt x="87" y="907"/>
                  </a:lnTo>
                  <a:lnTo>
                    <a:pt x="92" y="903"/>
                  </a:lnTo>
                  <a:lnTo>
                    <a:pt x="95" y="898"/>
                  </a:lnTo>
                  <a:lnTo>
                    <a:pt x="96" y="894"/>
                  </a:lnTo>
                  <a:lnTo>
                    <a:pt x="96" y="892"/>
                  </a:lnTo>
                  <a:lnTo>
                    <a:pt x="95" y="890"/>
                  </a:lnTo>
                  <a:lnTo>
                    <a:pt x="95" y="890"/>
                  </a:lnTo>
                  <a:lnTo>
                    <a:pt x="114" y="878"/>
                  </a:lnTo>
                  <a:lnTo>
                    <a:pt x="119" y="875"/>
                  </a:lnTo>
                  <a:lnTo>
                    <a:pt x="123" y="870"/>
                  </a:lnTo>
                  <a:lnTo>
                    <a:pt x="125" y="866"/>
                  </a:lnTo>
                  <a:lnTo>
                    <a:pt x="126" y="865"/>
                  </a:lnTo>
                  <a:lnTo>
                    <a:pt x="125" y="864"/>
                  </a:lnTo>
                  <a:lnTo>
                    <a:pt x="125" y="864"/>
                  </a:lnTo>
                  <a:lnTo>
                    <a:pt x="132" y="860"/>
                  </a:lnTo>
                  <a:lnTo>
                    <a:pt x="142" y="854"/>
                  </a:lnTo>
                  <a:lnTo>
                    <a:pt x="147" y="852"/>
                  </a:lnTo>
                  <a:lnTo>
                    <a:pt x="151" y="848"/>
                  </a:lnTo>
                  <a:lnTo>
                    <a:pt x="153" y="845"/>
                  </a:lnTo>
                  <a:lnTo>
                    <a:pt x="153" y="844"/>
                  </a:lnTo>
                  <a:lnTo>
                    <a:pt x="152" y="841"/>
                  </a:lnTo>
                  <a:lnTo>
                    <a:pt x="152" y="841"/>
                  </a:lnTo>
                  <a:lnTo>
                    <a:pt x="171" y="834"/>
                  </a:lnTo>
                  <a:lnTo>
                    <a:pt x="171" y="834"/>
                  </a:lnTo>
                  <a:lnTo>
                    <a:pt x="151" y="851"/>
                  </a:lnTo>
                  <a:lnTo>
                    <a:pt x="128" y="869"/>
                  </a:lnTo>
                  <a:lnTo>
                    <a:pt x="107" y="889"/>
                  </a:lnTo>
                  <a:lnTo>
                    <a:pt x="87" y="911"/>
                  </a:lnTo>
                  <a:lnTo>
                    <a:pt x="67" y="934"/>
                  </a:lnTo>
                  <a:lnTo>
                    <a:pt x="60" y="946"/>
                  </a:lnTo>
                  <a:lnTo>
                    <a:pt x="52" y="959"/>
                  </a:lnTo>
                  <a:lnTo>
                    <a:pt x="46" y="971"/>
                  </a:lnTo>
                  <a:lnTo>
                    <a:pt x="40" y="984"/>
                  </a:lnTo>
                  <a:lnTo>
                    <a:pt x="36" y="998"/>
                  </a:lnTo>
                  <a:lnTo>
                    <a:pt x="33" y="1011"/>
                  </a:lnTo>
                  <a:lnTo>
                    <a:pt x="33" y="1011"/>
                  </a:lnTo>
                  <a:lnTo>
                    <a:pt x="27" y="1016"/>
                  </a:lnTo>
                  <a:lnTo>
                    <a:pt x="19" y="1022"/>
                  </a:lnTo>
                  <a:lnTo>
                    <a:pt x="19" y="1022"/>
                  </a:lnTo>
                  <a:close/>
                  <a:moveTo>
                    <a:pt x="438" y="841"/>
                  </a:moveTo>
                  <a:lnTo>
                    <a:pt x="438" y="841"/>
                  </a:lnTo>
                  <a:lnTo>
                    <a:pt x="437" y="836"/>
                  </a:lnTo>
                  <a:lnTo>
                    <a:pt x="437" y="836"/>
                  </a:lnTo>
                  <a:lnTo>
                    <a:pt x="442" y="834"/>
                  </a:lnTo>
                  <a:lnTo>
                    <a:pt x="442" y="834"/>
                  </a:lnTo>
                  <a:lnTo>
                    <a:pt x="438" y="841"/>
                  </a:lnTo>
                  <a:lnTo>
                    <a:pt x="438" y="841"/>
                  </a:lnTo>
                  <a:close/>
                  <a:moveTo>
                    <a:pt x="444" y="848"/>
                  </a:moveTo>
                  <a:lnTo>
                    <a:pt x="444" y="848"/>
                  </a:lnTo>
                  <a:lnTo>
                    <a:pt x="453" y="836"/>
                  </a:lnTo>
                  <a:lnTo>
                    <a:pt x="462" y="823"/>
                  </a:lnTo>
                  <a:lnTo>
                    <a:pt x="462" y="823"/>
                  </a:lnTo>
                  <a:lnTo>
                    <a:pt x="471" y="813"/>
                  </a:lnTo>
                  <a:lnTo>
                    <a:pt x="476" y="807"/>
                  </a:lnTo>
                  <a:lnTo>
                    <a:pt x="477" y="805"/>
                  </a:lnTo>
                  <a:lnTo>
                    <a:pt x="477" y="803"/>
                  </a:lnTo>
                  <a:lnTo>
                    <a:pt x="477" y="803"/>
                  </a:lnTo>
                  <a:lnTo>
                    <a:pt x="484" y="812"/>
                  </a:lnTo>
                  <a:lnTo>
                    <a:pt x="484" y="812"/>
                  </a:lnTo>
                  <a:lnTo>
                    <a:pt x="473" y="825"/>
                  </a:lnTo>
                  <a:lnTo>
                    <a:pt x="463" y="839"/>
                  </a:lnTo>
                  <a:lnTo>
                    <a:pt x="463" y="839"/>
                  </a:lnTo>
                  <a:lnTo>
                    <a:pt x="462" y="836"/>
                  </a:lnTo>
                  <a:lnTo>
                    <a:pt x="460" y="836"/>
                  </a:lnTo>
                  <a:lnTo>
                    <a:pt x="457" y="837"/>
                  </a:lnTo>
                  <a:lnTo>
                    <a:pt x="454" y="839"/>
                  </a:lnTo>
                  <a:lnTo>
                    <a:pt x="444" y="848"/>
                  </a:lnTo>
                  <a:lnTo>
                    <a:pt x="444" y="848"/>
                  </a:lnTo>
                  <a:close/>
                  <a:moveTo>
                    <a:pt x="455" y="792"/>
                  </a:moveTo>
                  <a:lnTo>
                    <a:pt x="456" y="791"/>
                  </a:lnTo>
                  <a:lnTo>
                    <a:pt x="456" y="791"/>
                  </a:lnTo>
                  <a:lnTo>
                    <a:pt x="455" y="792"/>
                  </a:lnTo>
                  <a:lnTo>
                    <a:pt x="455" y="792"/>
                  </a:lnTo>
                  <a:lnTo>
                    <a:pt x="455" y="792"/>
                  </a:lnTo>
                  <a:lnTo>
                    <a:pt x="455" y="792"/>
                  </a:lnTo>
                  <a:close/>
                  <a:moveTo>
                    <a:pt x="466" y="794"/>
                  </a:moveTo>
                  <a:lnTo>
                    <a:pt x="466" y="794"/>
                  </a:lnTo>
                  <a:lnTo>
                    <a:pt x="467" y="793"/>
                  </a:lnTo>
                  <a:lnTo>
                    <a:pt x="467" y="791"/>
                  </a:lnTo>
                  <a:lnTo>
                    <a:pt x="467" y="791"/>
                  </a:lnTo>
                  <a:lnTo>
                    <a:pt x="473" y="798"/>
                  </a:lnTo>
                  <a:lnTo>
                    <a:pt x="473" y="798"/>
                  </a:lnTo>
                  <a:lnTo>
                    <a:pt x="471" y="798"/>
                  </a:lnTo>
                  <a:lnTo>
                    <a:pt x="468" y="799"/>
                  </a:lnTo>
                  <a:lnTo>
                    <a:pt x="463" y="803"/>
                  </a:lnTo>
                  <a:lnTo>
                    <a:pt x="456" y="811"/>
                  </a:lnTo>
                  <a:lnTo>
                    <a:pt x="456" y="811"/>
                  </a:lnTo>
                  <a:lnTo>
                    <a:pt x="462" y="803"/>
                  </a:lnTo>
                  <a:lnTo>
                    <a:pt x="466" y="794"/>
                  </a:lnTo>
                  <a:lnTo>
                    <a:pt x="466" y="794"/>
                  </a:lnTo>
                  <a:close/>
                  <a:moveTo>
                    <a:pt x="462" y="788"/>
                  </a:moveTo>
                  <a:lnTo>
                    <a:pt x="463" y="788"/>
                  </a:lnTo>
                  <a:lnTo>
                    <a:pt x="463" y="788"/>
                  </a:lnTo>
                  <a:lnTo>
                    <a:pt x="463" y="788"/>
                  </a:lnTo>
                  <a:lnTo>
                    <a:pt x="463" y="788"/>
                  </a:lnTo>
                  <a:lnTo>
                    <a:pt x="462" y="788"/>
                  </a:lnTo>
                  <a:lnTo>
                    <a:pt x="462" y="788"/>
                  </a:lnTo>
                  <a:close/>
                  <a:moveTo>
                    <a:pt x="489" y="822"/>
                  </a:moveTo>
                  <a:lnTo>
                    <a:pt x="489" y="822"/>
                  </a:lnTo>
                  <a:lnTo>
                    <a:pt x="494" y="829"/>
                  </a:lnTo>
                  <a:lnTo>
                    <a:pt x="494" y="829"/>
                  </a:lnTo>
                  <a:lnTo>
                    <a:pt x="483" y="844"/>
                  </a:lnTo>
                  <a:lnTo>
                    <a:pt x="483" y="844"/>
                  </a:lnTo>
                  <a:lnTo>
                    <a:pt x="480" y="842"/>
                  </a:lnTo>
                  <a:lnTo>
                    <a:pt x="478" y="842"/>
                  </a:lnTo>
                  <a:lnTo>
                    <a:pt x="476" y="844"/>
                  </a:lnTo>
                  <a:lnTo>
                    <a:pt x="473" y="846"/>
                  </a:lnTo>
                  <a:lnTo>
                    <a:pt x="465" y="854"/>
                  </a:lnTo>
                  <a:lnTo>
                    <a:pt x="465" y="854"/>
                  </a:lnTo>
                  <a:lnTo>
                    <a:pt x="477" y="837"/>
                  </a:lnTo>
                  <a:lnTo>
                    <a:pt x="489" y="822"/>
                  </a:lnTo>
                  <a:lnTo>
                    <a:pt x="489" y="822"/>
                  </a:lnTo>
                  <a:close/>
                  <a:moveTo>
                    <a:pt x="450" y="863"/>
                  </a:moveTo>
                  <a:lnTo>
                    <a:pt x="450" y="863"/>
                  </a:lnTo>
                  <a:lnTo>
                    <a:pt x="448" y="858"/>
                  </a:lnTo>
                  <a:lnTo>
                    <a:pt x="448" y="858"/>
                  </a:lnTo>
                  <a:lnTo>
                    <a:pt x="456" y="852"/>
                  </a:lnTo>
                  <a:lnTo>
                    <a:pt x="456" y="852"/>
                  </a:lnTo>
                  <a:lnTo>
                    <a:pt x="450" y="863"/>
                  </a:lnTo>
                  <a:lnTo>
                    <a:pt x="450" y="863"/>
                  </a:lnTo>
                  <a:close/>
                  <a:moveTo>
                    <a:pt x="457" y="872"/>
                  </a:moveTo>
                  <a:lnTo>
                    <a:pt x="457" y="872"/>
                  </a:lnTo>
                  <a:lnTo>
                    <a:pt x="467" y="865"/>
                  </a:lnTo>
                  <a:lnTo>
                    <a:pt x="467" y="865"/>
                  </a:lnTo>
                  <a:lnTo>
                    <a:pt x="465" y="871"/>
                  </a:lnTo>
                  <a:lnTo>
                    <a:pt x="462" y="878"/>
                  </a:lnTo>
                  <a:lnTo>
                    <a:pt x="462" y="878"/>
                  </a:lnTo>
                  <a:lnTo>
                    <a:pt x="457" y="872"/>
                  </a:lnTo>
                  <a:lnTo>
                    <a:pt x="457" y="872"/>
                  </a:lnTo>
                  <a:close/>
                  <a:moveTo>
                    <a:pt x="472" y="892"/>
                  </a:moveTo>
                  <a:lnTo>
                    <a:pt x="472" y="892"/>
                  </a:lnTo>
                  <a:lnTo>
                    <a:pt x="467" y="886"/>
                  </a:lnTo>
                  <a:lnTo>
                    <a:pt x="467" y="886"/>
                  </a:lnTo>
                  <a:lnTo>
                    <a:pt x="468" y="884"/>
                  </a:lnTo>
                  <a:lnTo>
                    <a:pt x="468" y="884"/>
                  </a:lnTo>
                  <a:lnTo>
                    <a:pt x="477" y="880"/>
                  </a:lnTo>
                  <a:lnTo>
                    <a:pt x="477" y="880"/>
                  </a:lnTo>
                  <a:lnTo>
                    <a:pt x="474" y="886"/>
                  </a:lnTo>
                  <a:lnTo>
                    <a:pt x="472" y="892"/>
                  </a:lnTo>
                  <a:lnTo>
                    <a:pt x="472" y="892"/>
                  </a:lnTo>
                  <a:close/>
                  <a:moveTo>
                    <a:pt x="490" y="850"/>
                  </a:moveTo>
                  <a:lnTo>
                    <a:pt x="490" y="850"/>
                  </a:lnTo>
                  <a:lnTo>
                    <a:pt x="498" y="839"/>
                  </a:lnTo>
                  <a:lnTo>
                    <a:pt x="498" y="839"/>
                  </a:lnTo>
                  <a:lnTo>
                    <a:pt x="502" y="846"/>
                  </a:lnTo>
                  <a:lnTo>
                    <a:pt x="502" y="846"/>
                  </a:lnTo>
                  <a:lnTo>
                    <a:pt x="490" y="857"/>
                  </a:lnTo>
                  <a:lnTo>
                    <a:pt x="478" y="868"/>
                  </a:lnTo>
                  <a:lnTo>
                    <a:pt x="478" y="868"/>
                  </a:lnTo>
                  <a:lnTo>
                    <a:pt x="484" y="858"/>
                  </a:lnTo>
                  <a:lnTo>
                    <a:pt x="490" y="850"/>
                  </a:lnTo>
                  <a:lnTo>
                    <a:pt x="490" y="850"/>
                  </a:lnTo>
                  <a:close/>
                  <a:moveTo>
                    <a:pt x="563" y="983"/>
                  </a:moveTo>
                  <a:lnTo>
                    <a:pt x="563" y="983"/>
                  </a:lnTo>
                  <a:lnTo>
                    <a:pt x="551" y="992"/>
                  </a:lnTo>
                  <a:lnTo>
                    <a:pt x="538" y="998"/>
                  </a:lnTo>
                  <a:lnTo>
                    <a:pt x="538" y="998"/>
                  </a:lnTo>
                  <a:lnTo>
                    <a:pt x="545" y="988"/>
                  </a:lnTo>
                  <a:lnTo>
                    <a:pt x="555" y="980"/>
                  </a:lnTo>
                  <a:lnTo>
                    <a:pt x="573" y="964"/>
                  </a:lnTo>
                  <a:lnTo>
                    <a:pt x="573" y="964"/>
                  </a:lnTo>
                  <a:lnTo>
                    <a:pt x="583" y="970"/>
                  </a:lnTo>
                  <a:lnTo>
                    <a:pt x="583" y="970"/>
                  </a:lnTo>
                  <a:lnTo>
                    <a:pt x="574" y="976"/>
                  </a:lnTo>
                  <a:lnTo>
                    <a:pt x="563" y="983"/>
                  </a:lnTo>
                  <a:lnTo>
                    <a:pt x="563" y="983"/>
                  </a:lnTo>
                  <a:close/>
                  <a:moveTo>
                    <a:pt x="591" y="974"/>
                  </a:moveTo>
                  <a:lnTo>
                    <a:pt x="591" y="974"/>
                  </a:lnTo>
                  <a:lnTo>
                    <a:pt x="603" y="977"/>
                  </a:lnTo>
                  <a:lnTo>
                    <a:pt x="603" y="977"/>
                  </a:lnTo>
                  <a:lnTo>
                    <a:pt x="580" y="994"/>
                  </a:lnTo>
                  <a:lnTo>
                    <a:pt x="567" y="1001"/>
                  </a:lnTo>
                  <a:lnTo>
                    <a:pt x="555" y="1006"/>
                  </a:lnTo>
                  <a:lnTo>
                    <a:pt x="555" y="1006"/>
                  </a:lnTo>
                  <a:lnTo>
                    <a:pt x="569" y="992"/>
                  </a:lnTo>
                  <a:lnTo>
                    <a:pt x="569" y="992"/>
                  </a:lnTo>
                  <a:lnTo>
                    <a:pt x="581" y="983"/>
                  </a:lnTo>
                  <a:lnTo>
                    <a:pt x="587" y="978"/>
                  </a:lnTo>
                  <a:lnTo>
                    <a:pt x="590" y="976"/>
                  </a:lnTo>
                  <a:lnTo>
                    <a:pt x="591" y="974"/>
                  </a:lnTo>
                  <a:lnTo>
                    <a:pt x="591" y="974"/>
                  </a:lnTo>
                  <a:close/>
                  <a:moveTo>
                    <a:pt x="536" y="980"/>
                  </a:moveTo>
                  <a:lnTo>
                    <a:pt x="536" y="980"/>
                  </a:lnTo>
                  <a:lnTo>
                    <a:pt x="548" y="969"/>
                  </a:lnTo>
                  <a:lnTo>
                    <a:pt x="561" y="958"/>
                  </a:lnTo>
                  <a:lnTo>
                    <a:pt x="561" y="958"/>
                  </a:lnTo>
                  <a:lnTo>
                    <a:pt x="563" y="957"/>
                  </a:lnTo>
                  <a:lnTo>
                    <a:pt x="563" y="957"/>
                  </a:lnTo>
                  <a:lnTo>
                    <a:pt x="565" y="958"/>
                  </a:lnTo>
                  <a:lnTo>
                    <a:pt x="565" y="958"/>
                  </a:lnTo>
                  <a:lnTo>
                    <a:pt x="550" y="969"/>
                  </a:lnTo>
                  <a:lnTo>
                    <a:pt x="536" y="980"/>
                  </a:lnTo>
                  <a:lnTo>
                    <a:pt x="536" y="980"/>
                  </a:lnTo>
                  <a:close/>
                  <a:moveTo>
                    <a:pt x="521" y="970"/>
                  </a:moveTo>
                  <a:lnTo>
                    <a:pt x="521" y="970"/>
                  </a:lnTo>
                  <a:lnTo>
                    <a:pt x="527" y="963"/>
                  </a:lnTo>
                  <a:lnTo>
                    <a:pt x="533" y="954"/>
                  </a:lnTo>
                  <a:lnTo>
                    <a:pt x="548" y="940"/>
                  </a:lnTo>
                  <a:lnTo>
                    <a:pt x="548" y="940"/>
                  </a:lnTo>
                  <a:lnTo>
                    <a:pt x="556" y="949"/>
                  </a:lnTo>
                  <a:lnTo>
                    <a:pt x="556" y="949"/>
                  </a:lnTo>
                  <a:lnTo>
                    <a:pt x="539" y="960"/>
                  </a:lnTo>
                  <a:lnTo>
                    <a:pt x="521" y="970"/>
                  </a:lnTo>
                  <a:lnTo>
                    <a:pt x="521" y="970"/>
                  </a:lnTo>
                  <a:close/>
                  <a:moveTo>
                    <a:pt x="522" y="947"/>
                  </a:moveTo>
                  <a:lnTo>
                    <a:pt x="522" y="947"/>
                  </a:lnTo>
                  <a:lnTo>
                    <a:pt x="528" y="940"/>
                  </a:lnTo>
                  <a:lnTo>
                    <a:pt x="528" y="940"/>
                  </a:lnTo>
                  <a:lnTo>
                    <a:pt x="534" y="934"/>
                  </a:lnTo>
                  <a:lnTo>
                    <a:pt x="538" y="927"/>
                  </a:lnTo>
                  <a:lnTo>
                    <a:pt x="538" y="927"/>
                  </a:lnTo>
                  <a:lnTo>
                    <a:pt x="543" y="933"/>
                  </a:lnTo>
                  <a:lnTo>
                    <a:pt x="543" y="933"/>
                  </a:lnTo>
                  <a:lnTo>
                    <a:pt x="522" y="947"/>
                  </a:lnTo>
                  <a:lnTo>
                    <a:pt x="522" y="947"/>
                  </a:lnTo>
                  <a:close/>
                  <a:moveTo>
                    <a:pt x="515" y="934"/>
                  </a:moveTo>
                  <a:lnTo>
                    <a:pt x="515" y="934"/>
                  </a:lnTo>
                  <a:lnTo>
                    <a:pt x="524" y="923"/>
                  </a:lnTo>
                  <a:lnTo>
                    <a:pt x="531" y="913"/>
                  </a:lnTo>
                  <a:lnTo>
                    <a:pt x="531" y="913"/>
                  </a:lnTo>
                  <a:lnTo>
                    <a:pt x="534" y="919"/>
                  </a:lnTo>
                  <a:lnTo>
                    <a:pt x="534" y="919"/>
                  </a:lnTo>
                  <a:lnTo>
                    <a:pt x="532" y="919"/>
                  </a:lnTo>
                  <a:lnTo>
                    <a:pt x="530" y="922"/>
                  </a:lnTo>
                  <a:lnTo>
                    <a:pt x="524" y="925"/>
                  </a:lnTo>
                  <a:lnTo>
                    <a:pt x="515" y="934"/>
                  </a:lnTo>
                  <a:lnTo>
                    <a:pt x="515" y="934"/>
                  </a:lnTo>
                  <a:close/>
                  <a:moveTo>
                    <a:pt x="513" y="911"/>
                  </a:moveTo>
                  <a:lnTo>
                    <a:pt x="513" y="911"/>
                  </a:lnTo>
                  <a:lnTo>
                    <a:pt x="524" y="898"/>
                  </a:lnTo>
                  <a:lnTo>
                    <a:pt x="524" y="898"/>
                  </a:lnTo>
                  <a:lnTo>
                    <a:pt x="525" y="901"/>
                  </a:lnTo>
                  <a:lnTo>
                    <a:pt x="525" y="901"/>
                  </a:lnTo>
                  <a:lnTo>
                    <a:pt x="513" y="911"/>
                  </a:lnTo>
                  <a:lnTo>
                    <a:pt x="513" y="911"/>
                  </a:lnTo>
                  <a:close/>
                  <a:moveTo>
                    <a:pt x="495" y="910"/>
                  </a:moveTo>
                  <a:lnTo>
                    <a:pt x="495" y="910"/>
                  </a:lnTo>
                  <a:lnTo>
                    <a:pt x="501" y="898"/>
                  </a:lnTo>
                  <a:lnTo>
                    <a:pt x="509" y="884"/>
                  </a:lnTo>
                  <a:lnTo>
                    <a:pt x="509" y="884"/>
                  </a:lnTo>
                  <a:lnTo>
                    <a:pt x="514" y="877"/>
                  </a:lnTo>
                  <a:lnTo>
                    <a:pt x="514" y="877"/>
                  </a:lnTo>
                  <a:lnTo>
                    <a:pt x="519" y="888"/>
                  </a:lnTo>
                  <a:lnTo>
                    <a:pt x="519" y="888"/>
                  </a:lnTo>
                  <a:lnTo>
                    <a:pt x="507" y="899"/>
                  </a:lnTo>
                  <a:lnTo>
                    <a:pt x="501" y="905"/>
                  </a:lnTo>
                  <a:lnTo>
                    <a:pt x="495" y="910"/>
                  </a:lnTo>
                  <a:lnTo>
                    <a:pt x="495" y="910"/>
                  </a:lnTo>
                  <a:close/>
                  <a:moveTo>
                    <a:pt x="483" y="890"/>
                  </a:moveTo>
                  <a:lnTo>
                    <a:pt x="483" y="890"/>
                  </a:lnTo>
                  <a:lnTo>
                    <a:pt x="488" y="881"/>
                  </a:lnTo>
                  <a:lnTo>
                    <a:pt x="494" y="872"/>
                  </a:lnTo>
                  <a:lnTo>
                    <a:pt x="506" y="857"/>
                  </a:lnTo>
                  <a:lnTo>
                    <a:pt x="506" y="857"/>
                  </a:lnTo>
                  <a:lnTo>
                    <a:pt x="509" y="864"/>
                  </a:lnTo>
                  <a:lnTo>
                    <a:pt x="509" y="864"/>
                  </a:lnTo>
                  <a:lnTo>
                    <a:pt x="496" y="877"/>
                  </a:lnTo>
                  <a:lnTo>
                    <a:pt x="490" y="884"/>
                  </a:lnTo>
                  <a:lnTo>
                    <a:pt x="483" y="890"/>
                  </a:lnTo>
                  <a:lnTo>
                    <a:pt x="483" y="890"/>
                  </a:lnTo>
                  <a:close/>
                  <a:moveTo>
                    <a:pt x="484" y="911"/>
                  </a:moveTo>
                  <a:lnTo>
                    <a:pt x="484" y="911"/>
                  </a:lnTo>
                  <a:lnTo>
                    <a:pt x="479" y="904"/>
                  </a:lnTo>
                  <a:lnTo>
                    <a:pt x="479" y="904"/>
                  </a:lnTo>
                  <a:lnTo>
                    <a:pt x="491" y="895"/>
                  </a:lnTo>
                  <a:lnTo>
                    <a:pt x="491" y="895"/>
                  </a:lnTo>
                  <a:lnTo>
                    <a:pt x="484" y="911"/>
                  </a:lnTo>
                  <a:lnTo>
                    <a:pt x="484" y="911"/>
                  </a:lnTo>
                  <a:close/>
                  <a:moveTo>
                    <a:pt x="490" y="927"/>
                  </a:moveTo>
                  <a:lnTo>
                    <a:pt x="490" y="927"/>
                  </a:lnTo>
                  <a:lnTo>
                    <a:pt x="489" y="924"/>
                  </a:lnTo>
                  <a:lnTo>
                    <a:pt x="489" y="924"/>
                  </a:lnTo>
                  <a:lnTo>
                    <a:pt x="492" y="922"/>
                  </a:lnTo>
                  <a:lnTo>
                    <a:pt x="492" y="922"/>
                  </a:lnTo>
                  <a:lnTo>
                    <a:pt x="490" y="927"/>
                  </a:lnTo>
                  <a:lnTo>
                    <a:pt x="490" y="927"/>
                  </a:lnTo>
                  <a:close/>
                  <a:moveTo>
                    <a:pt x="494" y="936"/>
                  </a:moveTo>
                  <a:lnTo>
                    <a:pt x="494" y="936"/>
                  </a:lnTo>
                  <a:lnTo>
                    <a:pt x="502" y="931"/>
                  </a:lnTo>
                  <a:lnTo>
                    <a:pt x="510" y="925"/>
                  </a:lnTo>
                  <a:lnTo>
                    <a:pt x="510" y="925"/>
                  </a:lnTo>
                  <a:lnTo>
                    <a:pt x="496" y="943"/>
                  </a:lnTo>
                  <a:lnTo>
                    <a:pt x="496" y="943"/>
                  </a:lnTo>
                  <a:lnTo>
                    <a:pt x="494" y="936"/>
                  </a:lnTo>
                  <a:lnTo>
                    <a:pt x="494" y="936"/>
                  </a:lnTo>
                  <a:close/>
                  <a:moveTo>
                    <a:pt x="500" y="958"/>
                  </a:moveTo>
                  <a:lnTo>
                    <a:pt x="500" y="958"/>
                  </a:lnTo>
                  <a:lnTo>
                    <a:pt x="506" y="954"/>
                  </a:lnTo>
                  <a:lnTo>
                    <a:pt x="506" y="954"/>
                  </a:lnTo>
                  <a:lnTo>
                    <a:pt x="501" y="960"/>
                  </a:lnTo>
                  <a:lnTo>
                    <a:pt x="501" y="960"/>
                  </a:lnTo>
                  <a:lnTo>
                    <a:pt x="500" y="958"/>
                  </a:lnTo>
                  <a:lnTo>
                    <a:pt x="500" y="958"/>
                  </a:lnTo>
                  <a:close/>
                  <a:moveTo>
                    <a:pt x="504" y="969"/>
                  </a:moveTo>
                  <a:lnTo>
                    <a:pt x="504" y="969"/>
                  </a:lnTo>
                  <a:lnTo>
                    <a:pt x="509" y="968"/>
                  </a:lnTo>
                  <a:lnTo>
                    <a:pt x="514" y="964"/>
                  </a:lnTo>
                  <a:lnTo>
                    <a:pt x="514" y="964"/>
                  </a:lnTo>
                  <a:lnTo>
                    <a:pt x="510" y="971"/>
                  </a:lnTo>
                  <a:lnTo>
                    <a:pt x="507" y="977"/>
                  </a:lnTo>
                  <a:lnTo>
                    <a:pt x="507" y="977"/>
                  </a:lnTo>
                  <a:lnTo>
                    <a:pt x="504" y="969"/>
                  </a:lnTo>
                  <a:lnTo>
                    <a:pt x="504" y="969"/>
                  </a:lnTo>
                  <a:close/>
                  <a:moveTo>
                    <a:pt x="514" y="990"/>
                  </a:moveTo>
                  <a:lnTo>
                    <a:pt x="514" y="990"/>
                  </a:lnTo>
                  <a:lnTo>
                    <a:pt x="510" y="986"/>
                  </a:lnTo>
                  <a:lnTo>
                    <a:pt x="510" y="986"/>
                  </a:lnTo>
                  <a:lnTo>
                    <a:pt x="516" y="983"/>
                  </a:lnTo>
                  <a:lnTo>
                    <a:pt x="521" y="981"/>
                  </a:lnTo>
                  <a:lnTo>
                    <a:pt x="521" y="981"/>
                  </a:lnTo>
                  <a:lnTo>
                    <a:pt x="514" y="990"/>
                  </a:lnTo>
                  <a:lnTo>
                    <a:pt x="514" y="990"/>
                  </a:lnTo>
                  <a:close/>
                  <a:moveTo>
                    <a:pt x="524" y="1004"/>
                  </a:moveTo>
                  <a:lnTo>
                    <a:pt x="524" y="1004"/>
                  </a:lnTo>
                  <a:lnTo>
                    <a:pt x="519" y="999"/>
                  </a:lnTo>
                  <a:lnTo>
                    <a:pt x="519" y="999"/>
                  </a:lnTo>
                  <a:lnTo>
                    <a:pt x="528" y="994"/>
                  </a:lnTo>
                  <a:lnTo>
                    <a:pt x="528" y="994"/>
                  </a:lnTo>
                  <a:lnTo>
                    <a:pt x="524" y="1004"/>
                  </a:lnTo>
                  <a:lnTo>
                    <a:pt x="524" y="1004"/>
                  </a:lnTo>
                  <a:close/>
                  <a:moveTo>
                    <a:pt x="538" y="1012"/>
                  </a:moveTo>
                  <a:lnTo>
                    <a:pt x="538" y="1012"/>
                  </a:lnTo>
                  <a:lnTo>
                    <a:pt x="533" y="1010"/>
                  </a:lnTo>
                  <a:lnTo>
                    <a:pt x="533" y="1010"/>
                  </a:lnTo>
                  <a:lnTo>
                    <a:pt x="542" y="1007"/>
                  </a:lnTo>
                  <a:lnTo>
                    <a:pt x="542" y="1007"/>
                  </a:lnTo>
                  <a:lnTo>
                    <a:pt x="539" y="1010"/>
                  </a:lnTo>
                  <a:lnTo>
                    <a:pt x="538" y="1012"/>
                  </a:lnTo>
                  <a:lnTo>
                    <a:pt x="538" y="1012"/>
                  </a:lnTo>
                  <a:close/>
                  <a:moveTo>
                    <a:pt x="561" y="1019"/>
                  </a:moveTo>
                  <a:lnTo>
                    <a:pt x="561" y="1019"/>
                  </a:lnTo>
                  <a:lnTo>
                    <a:pt x="551" y="1017"/>
                  </a:lnTo>
                  <a:lnTo>
                    <a:pt x="551" y="1017"/>
                  </a:lnTo>
                  <a:lnTo>
                    <a:pt x="559" y="1015"/>
                  </a:lnTo>
                  <a:lnTo>
                    <a:pt x="567" y="1012"/>
                  </a:lnTo>
                  <a:lnTo>
                    <a:pt x="567" y="1012"/>
                  </a:lnTo>
                  <a:lnTo>
                    <a:pt x="561" y="1019"/>
                  </a:lnTo>
                  <a:lnTo>
                    <a:pt x="561" y="1019"/>
                  </a:lnTo>
                  <a:close/>
                  <a:moveTo>
                    <a:pt x="593" y="1022"/>
                  </a:moveTo>
                  <a:lnTo>
                    <a:pt x="593" y="1022"/>
                  </a:lnTo>
                  <a:lnTo>
                    <a:pt x="579" y="1021"/>
                  </a:lnTo>
                  <a:lnTo>
                    <a:pt x="579" y="1021"/>
                  </a:lnTo>
                  <a:lnTo>
                    <a:pt x="596" y="1011"/>
                  </a:lnTo>
                  <a:lnTo>
                    <a:pt x="596" y="1011"/>
                  </a:lnTo>
                  <a:lnTo>
                    <a:pt x="593" y="1016"/>
                  </a:lnTo>
                  <a:lnTo>
                    <a:pt x="593" y="1022"/>
                  </a:lnTo>
                  <a:lnTo>
                    <a:pt x="593" y="1022"/>
                  </a:lnTo>
                  <a:close/>
                  <a:moveTo>
                    <a:pt x="584" y="1007"/>
                  </a:moveTo>
                  <a:lnTo>
                    <a:pt x="584" y="1007"/>
                  </a:lnTo>
                  <a:lnTo>
                    <a:pt x="593" y="998"/>
                  </a:lnTo>
                  <a:lnTo>
                    <a:pt x="604" y="988"/>
                  </a:lnTo>
                  <a:lnTo>
                    <a:pt x="604" y="988"/>
                  </a:lnTo>
                  <a:lnTo>
                    <a:pt x="615" y="981"/>
                  </a:lnTo>
                  <a:lnTo>
                    <a:pt x="615" y="981"/>
                  </a:lnTo>
                  <a:lnTo>
                    <a:pt x="620" y="982"/>
                  </a:lnTo>
                  <a:lnTo>
                    <a:pt x="620" y="982"/>
                  </a:lnTo>
                  <a:lnTo>
                    <a:pt x="602" y="995"/>
                  </a:lnTo>
                  <a:lnTo>
                    <a:pt x="584" y="1007"/>
                  </a:lnTo>
                  <a:lnTo>
                    <a:pt x="584" y="1007"/>
                  </a:lnTo>
                  <a:close/>
                  <a:moveTo>
                    <a:pt x="609" y="1022"/>
                  </a:moveTo>
                  <a:lnTo>
                    <a:pt x="609" y="1022"/>
                  </a:lnTo>
                  <a:lnTo>
                    <a:pt x="613" y="1019"/>
                  </a:lnTo>
                  <a:lnTo>
                    <a:pt x="613" y="1019"/>
                  </a:lnTo>
                  <a:lnTo>
                    <a:pt x="613" y="1022"/>
                  </a:lnTo>
                  <a:lnTo>
                    <a:pt x="613" y="1022"/>
                  </a:lnTo>
                  <a:lnTo>
                    <a:pt x="609" y="1022"/>
                  </a:lnTo>
                  <a:lnTo>
                    <a:pt x="609" y="1022"/>
                  </a:lnTo>
                  <a:close/>
                  <a:moveTo>
                    <a:pt x="607" y="1012"/>
                  </a:moveTo>
                  <a:lnTo>
                    <a:pt x="607" y="1012"/>
                  </a:lnTo>
                  <a:lnTo>
                    <a:pt x="612" y="1006"/>
                  </a:lnTo>
                  <a:lnTo>
                    <a:pt x="616" y="1000"/>
                  </a:lnTo>
                  <a:lnTo>
                    <a:pt x="628" y="988"/>
                  </a:lnTo>
                  <a:lnTo>
                    <a:pt x="628" y="988"/>
                  </a:lnTo>
                  <a:lnTo>
                    <a:pt x="633" y="984"/>
                  </a:lnTo>
                  <a:lnTo>
                    <a:pt x="633" y="984"/>
                  </a:lnTo>
                  <a:lnTo>
                    <a:pt x="646" y="986"/>
                  </a:lnTo>
                  <a:lnTo>
                    <a:pt x="646" y="986"/>
                  </a:lnTo>
                  <a:lnTo>
                    <a:pt x="633" y="995"/>
                  </a:lnTo>
                  <a:lnTo>
                    <a:pt x="633" y="995"/>
                  </a:lnTo>
                  <a:lnTo>
                    <a:pt x="620" y="1005"/>
                  </a:lnTo>
                  <a:lnTo>
                    <a:pt x="613" y="1009"/>
                  </a:lnTo>
                  <a:lnTo>
                    <a:pt x="607" y="1012"/>
                  </a:lnTo>
                  <a:lnTo>
                    <a:pt x="607" y="1012"/>
                  </a:lnTo>
                  <a:close/>
                  <a:moveTo>
                    <a:pt x="638" y="1019"/>
                  </a:moveTo>
                  <a:lnTo>
                    <a:pt x="638" y="1019"/>
                  </a:lnTo>
                  <a:lnTo>
                    <a:pt x="631" y="1021"/>
                  </a:lnTo>
                  <a:lnTo>
                    <a:pt x="631" y="1021"/>
                  </a:lnTo>
                  <a:lnTo>
                    <a:pt x="639" y="1016"/>
                  </a:lnTo>
                  <a:lnTo>
                    <a:pt x="639" y="1016"/>
                  </a:lnTo>
                  <a:lnTo>
                    <a:pt x="638" y="1019"/>
                  </a:lnTo>
                  <a:lnTo>
                    <a:pt x="638" y="1019"/>
                  </a:lnTo>
                  <a:close/>
                  <a:moveTo>
                    <a:pt x="634" y="1007"/>
                  </a:moveTo>
                  <a:lnTo>
                    <a:pt x="634" y="1007"/>
                  </a:lnTo>
                  <a:lnTo>
                    <a:pt x="639" y="1004"/>
                  </a:lnTo>
                  <a:lnTo>
                    <a:pt x="639" y="1004"/>
                  </a:lnTo>
                  <a:lnTo>
                    <a:pt x="652" y="993"/>
                  </a:lnTo>
                  <a:lnTo>
                    <a:pt x="652" y="993"/>
                  </a:lnTo>
                  <a:lnTo>
                    <a:pt x="648" y="999"/>
                  </a:lnTo>
                  <a:lnTo>
                    <a:pt x="648" y="999"/>
                  </a:lnTo>
                  <a:lnTo>
                    <a:pt x="634" y="1007"/>
                  </a:lnTo>
                  <a:lnTo>
                    <a:pt x="634" y="1007"/>
                  </a:lnTo>
                  <a:close/>
                  <a:moveTo>
                    <a:pt x="666" y="1017"/>
                  </a:moveTo>
                  <a:lnTo>
                    <a:pt x="666" y="1017"/>
                  </a:lnTo>
                  <a:lnTo>
                    <a:pt x="671" y="1013"/>
                  </a:lnTo>
                  <a:lnTo>
                    <a:pt x="671" y="1013"/>
                  </a:lnTo>
                  <a:lnTo>
                    <a:pt x="672" y="1016"/>
                  </a:lnTo>
                  <a:lnTo>
                    <a:pt x="672" y="1016"/>
                  </a:lnTo>
                  <a:lnTo>
                    <a:pt x="666" y="1017"/>
                  </a:lnTo>
                  <a:lnTo>
                    <a:pt x="666" y="1017"/>
                  </a:lnTo>
                  <a:close/>
                  <a:moveTo>
                    <a:pt x="650" y="1012"/>
                  </a:moveTo>
                  <a:lnTo>
                    <a:pt x="650" y="1012"/>
                  </a:lnTo>
                  <a:lnTo>
                    <a:pt x="654" y="1006"/>
                  </a:lnTo>
                  <a:lnTo>
                    <a:pt x="654" y="1006"/>
                  </a:lnTo>
                  <a:lnTo>
                    <a:pt x="666" y="996"/>
                  </a:lnTo>
                  <a:lnTo>
                    <a:pt x="678" y="987"/>
                  </a:lnTo>
                  <a:lnTo>
                    <a:pt x="678" y="987"/>
                  </a:lnTo>
                  <a:lnTo>
                    <a:pt x="693" y="987"/>
                  </a:lnTo>
                  <a:lnTo>
                    <a:pt x="693" y="987"/>
                  </a:lnTo>
                  <a:lnTo>
                    <a:pt x="686" y="993"/>
                  </a:lnTo>
                  <a:lnTo>
                    <a:pt x="686" y="993"/>
                  </a:lnTo>
                  <a:lnTo>
                    <a:pt x="669" y="1004"/>
                  </a:lnTo>
                  <a:lnTo>
                    <a:pt x="660" y="1009"/>
                  </a:lnTo>
                  <a:lnTo>
                    <a:pt x="650" y="1012"/>
                  </a:lnTo>
                  <a:lnTo>
                    <a:pt x="650" y="1012"/>
                  </a:lnTo>
                  <a:close/>
                  <a:moveTo>
                    <a:pt x="693" y="1000"/>
                  </a:moveTo>
                  <a:lnTo>
                    <a:pt x="693" y="1000"/>
                  </a:lnTo>
                  <a:lnTo>
                    <a:pt x="709" y="987"/>
                  </a:lnTo>
                  <a:lnTo>
                    <a:pt x="709" y="987"/>
                  </a:lnTo>
                  <a:lnTo>
                    <a:pt x="727" y="986"/>
                  </a:lnTo>
                  <a:lnTo>
                    <a:pt x="727" y="986"/>
                  </a:lnTo>
                  <a:lnTo>
                    <a:pt x="708" y="996"/>
                  </a:lnTo>
                  <a:lnTo>
                    <a:pt x="687" y="1005"/>
                  </a:lnTo>
                  <a:lnTo>
                    <a:pt x="687" y="1005"/>
                  </a:lnTo>
                  <a:lnTo>
                    <a:pt x="693" y="1000"/>
                  </a:lnTo>
                  <a:lnTo>
                    <a:pt x="693" y="1000"/>
                  </a:lnTo>
                  <a:close/>
                  <a:moveTo>
                    <a:pt x="701" y="1013"/>
                  </a:moveTo>
                  <a:lnTo>
                    <a:pt x="701" y="1013"/>
                  </a:lnTo>
                  <a:lnTo>
                    <a:pt x="690" y="1015"/>
                  </a:lnTo>
                  <a:lnTo>
                    <a:pt x="690" y="1015"/>
                  </a:lnTo>
                  <a:lnTo>
                    <a:pt x="703" y="1010"/>
                  </a:lnTo>
                  <a:lnTo>
                    <a:pt x="703" y="1010"/>
                  </a:lnTo>
                  <a:lnTo>
                    <a:pt x="701" y="1013"/>
                  </a:lnTo>
                  <a:lnTo>
                    <a:pt x="701" y="1013"/>
                  </a:lnTo>
                  <a:close/>
                  <a:moveTo>
                    <a:pt x="737" y="992"/>
                  </a:moveTo>
                  <a:lnTo>
                    <a:pt x="737" y="992"/>
                  </a:lnTo>
                  <a:lnTo>
                    <a:pt x="746" y="986"/>
                  </a:lnTo>
                  <a:lnTo>
                    <a:pt x="746" y="986"/>
                  </a:lnTo>
                  <a:lnTo>
                    <a:pt x="767" y="984"/>
                  </a:lnTo>
                  <a:lnTo>
                    <a:pt x="767" y="984"/>
                  </a:lnTo>
                  <a:lnTo>
                    <a:pt x="764" y="987"/>
                  </a:lnTo>
                  <a:lnTo>
                    <a:pt x="764" y="987"/>
                  </a:lnTo>
                  <a:lnTo>
                    <a:pt x="751" y="994"/>
                  </a:lnTo>
                  <a:lnTo>
                    <a:pt x="739" y="1000"/>
                  </a:lnTo>
                  <a:lnTo>
                    <a:pt x="727" y="1005"/>
                  </a:lnTo>
                  <a:lnTo>
                    <a:pt x="715" y="1010"/>
                  </a:lnTo>
                  <a:lnTo>
                    <a:pt x="715" y="1010"/>
                  </a:lnTo>
                  <a:lnTo>
                    <a:pt x="726" y="1000"/>
                  </a:lnTo>
                  <a:lnTo>
                    <a:pt x="737" y="992"/>
                  </a:lnTo>
                  <a:lnTo>
                    <a:pt x="737" y="992"/>
                  </a:lnTo>
                  <a:close/>
                  <a:moveTo>
                    <a:pt x="752" y="1009"/>
                  </a:moveTo>
                  <a:lnTo>
                    <a:pt x="752" y="1009"/>
                  </a:lnTo>
                  <a:lnTo>
                    <a:pt x="761" y="1001"/>
                  </a:lnTo>
                  <a:lnTo>
                    <a:pt x="769" y="994"/>
                  </a:lnTo>
                  <a:lnTo>
                    <a:pt x="769" y="994"/>
                  </a:lnTo>
                  <a:lnTo>
                    <a:pt x="785" y="983"/>
                  </a:lnTo>
                  <a:lnTo>
                    <a:pt x="785" y="983"/>
                  </a:lnTo>
                  <a:lnTo>
                    <a:pt x="795" y="983"/>
                  </a:lnTo>
                  <a:lnTo>
                    <a:pt x="795" y="983"/>
                  </a:lnTo>
                  <a:lnTo>
                    <a:pt x="786" y="990"/>
                  </a:lnTo>
                  <a:lnTo>
                    <a:pt x="778" y="999"/>
                  </a:lnTo>
                  <a:lnTo>
                    <a:pt x="778" y="999"/>
                  </a:lnTo>
                  <a:lnTo>
                    <a:pt x="766" y="1005"/>
                  </a:lnTo>
                  <a:lnTo>
                    <a:pt x="752" y="1009"/>
                  </a:lnTo>
                  <a:lnTo>
                    <a:pt x="752" y="1009"/>
                  </a:lnTo>
                  <a:close/>
                  <a:moveTo>
                    <a:pt x="793" y="1012"/>
                  </a:moveTo>
                  <a:lnTo>
                    <a:pt x="793" y="1012"/>
                  </a:lnTo>
                  <a:lnTo>
                    <a:pt x="784" y="1012"/>
                  </a:lnTo>
                  <a:lnTo>
                    <a:pt x="784" y="1012"/>
                  </a:lnTo>
                  <a:lnTo>
                    <a:pt x="798" y="1006"/>
                  </a:lnTo>
                  <a:lnTo>
                    <a:pt x="798" y="1006"/>
                  </a:lnTo>
                  <a:lnTo>
                    <a:pt x="793" y="1012"/>
                  </a:lnTo>
                  <a:lnTo>
                    <a:pt x="793" y="1012"/>
                  </a:lnTo>
                  <a:close/>
                  <a:moveTo>
                    <a:pt x="807" y="1011"/>
                  </a:moveTo>
                  <a:lnTo>
                    <a:pt x="807" y="1011"/>
                  </a:lnTo>
                  <a:lnTo>
                    <a:pt x="813" y="1005"/>
                  </a:lnTo>
                  <a:lnTo>
                    <a:pt x="819" y="999"/>
                  </a:lnTo>
                  <a:lnTo>
                    <a:pt x="833" y="988"/>
                  </a:lnTo>
                  <a:lnTo>
                    <a:pt x="833" y="988"/>
                  </a:lnTo>
                  <a:lnTo>
                    <a:pt x="837" y="984"/>
                  </a:lnTo>
                  <a:lnTo>
                    <a:pt x="837" y="984"/>
                  </a:lnTo>
                  <a:lnTo>
                    <a:pt x="857" y="987"/>
                  </a:lnTo>
                  <a:lnTo>
                    <a:pt x="857" y="987"/>
                  </a:lnTo>
                  <a:lnTo>
                    <a:pt x="841" y="996"/>
                  </a:lnTo>
                  <a:lnTo>
                    <a:pt x="841" y="996"/>
                  </a:lnTo>
                  <a:lnTo>
                    <a:pt x="825" y="1005"/>
                  </a:lnTo>
                  <a:lnTo>
                    <a:pt x="816" y="1009"/>
                  </a:lnTo>
                  <a:lnTo>
                    <a:pt x="807" y="1011"/>
                  </a:lnTo>
                  <a:lnTo>
                    <a:pt x="807" y="1011"/>
                  </a:lnTo>
                  <a:close/>
                  <a:moveTo>
                    <a:pt x="803" y="993"/>
                  </a:moveTo>
                  <a:lnTo>
                    <a:pt x="803" y="993"/>
                  </a:lnTo>
                  <a:lnTo>
                    <a:pt x="813" y="983"/>
                  </a:lnTo>
                  <a:lnTo>
                    <a:pt x="813" y="983"/>
                  </a:lnTo>
                  <a:lnTo>
                    <a:pt x="819" y="984"/>
                  </a:lnTo>
                  <a:lnTo>
                    <a:pt x="819" y="984"/>
                  </a:lnTo>
                  <a:lnTo>
                    <a:pt x="803" y="993"/>
                  </a:lnTo>
                  <a:lnTo>
                    <a:pt x="803" y="993"/>
                  </a:lnTo>
                  <a:close/>
                  <a:moveTo>
                    <a:pt x="846" y="1005"/>
                  </a:moveTo>
                  <a:lnTo>
                    <a:pt x="846" y="1005"/>
                  </a:lnTo>
                  <a:lnTo>
                    <a:pt x="861" y="998"/>
                  </a:lnTo>
                  <a:lnTo>
                    <a:pt x="868" y="993"/>
                  </a:lnTo>
                  <a:lnTo>
                    <a:pt x="873" y="987"/>
                  </a:lnTo>
                  <a:lnTo>
                    <a:pt x="873" y="987"/>
                  </a:lnTo>
                  <a:lnTo>
                    <a:pt x="886" y="988"/>
                  </a:lnTo>
                  <a:lnTo>
                    <a:pt x="886" y="988"/>
                  </a:lnTo>
                  <a:lnTo>
                    <a:pt x="885" y="988"/>
                  </a:lnTo>
                  <a:lnTo>
                    <a:pt x="885" y="988"/>
                  </a:lnTo>
                  <a:lnTo>
                    <a:pt x="875" y="995"/>
                  </a:lnTo>
                  <a:lnTo>
                    <a:pt x="863" y="1001"/>
                  </a:lnTo>
                  <a:lnTo>
                    <a:pt x="851" y="1007"/>
                  </a:lnTo>
                  <a:lnTo>
                    <a:pt x="839" y="1011"/>
                  </a:lnTo>
                  <a:lnTo>
                    <a:pt x="839" y="1011"/>
                  </a:lnTo>
                  <a:lnTo>
                    <a:pt x="846" y="1005"/>
                  </a:lnTo>
                  <a:lnTo>
                    <a:pt x="846" y="1005"/>
                  </a:lnTo>
                  <a:close/>
                  <a:moveTo>
                    <a:pt x="862" y="1017"/>
                  </a:moveTo>
                  <a:lnTo>
                    <a:pt x="862" y="1017"/>
                  </a:lnTo>
                  <a:lnTo>
                    <a:pt x="853" y="1017"/>
                  </a:lnTo>
                  <a:lnTo>
                    <a:pt x="853" y="1017"/>
                  </a:lnTo>
                  <a:lnTo>
                    <a:pt x="863" y="1012"/>
                  </a:lnTo>
                  <a:lnTo>
                    <a:pt x="863" y="1012"/>
                  </a:lnTo>
                  <a:lnTo>
                    <a:pt x="862" y="1017"/>
                  </a:lnTo>
                  <a:lnTo>
                    <a:pt x="862" y="1017"/>
                  </a:lnTo>
                  <a:close/>
                  <a:moveTo>
                    <a:pt x="874" y="1013"/>
                  </a:moveTo>
                  <a:lnTo>
                    <a:pt x="874" y="1013"/>
                  </a:lnTo>
                  <a:lnTo>
                    <a:pt x="878" y="1010"/>
                  </a:lnTo>
                  <a:lnTo>
                    <a:pt x="881" y="1005"/>
                  </a:lnTo>
                  <a:lnTo>
                    <a:pt x="891" y="996"/>
                  </a:lnTo>
                  <a:lnTo>
                    <a:pt x="891" y="996"/>
                  </a:lnTo>
                  <a:lnTo>
                    <a:pt x="896" y="993"/>
                  </a:lnTo>
                  <a:lnTo>
                    <a:pt x="900" y="989"/>
                  </a:lnTo>
                  <a:lnTo>
                    <a:pt x="900" y="989"/>
                  </a:lnTo>
                  <a:lnTo>
                    <a:pt x="917" y="990"/>
                  </a:lnTo>
                  <a:lnTo>
                    <a:pt x="917" y="990"/>
                  </a:lnTo>
                  <a:lnTo>
                    <a:pt x="896" y="1002"/>
                  </a:lnTo>
                  <a:lnTo>
                    <a:pt x="874" y="1013"/>
                  </a:lnTo>
                  <a:lnTo>
                    <a:pt x="874" y="1013"/>
                  </a:lnTo>
                  <a:close/>
                  <a:moveTo>
                    <a:pt x="912" y="1007"/>
                  </a:moveTo>
                  <a:lnTo>
                    <a:pt x="912" y="1007"/>
                  </a:lnTo>
                  <a:lnTo>
                    <a:pt x="922" y="1000"/>
                  </a:lnTo>
                  <a:lnTo>
                    <a:pt x="927" y="996"/>
                  </a:lnTo>
                  <a:lnTo>
                    <a:pt x="928" y="994"/>
                  </a:lnTo>
                  <a:lnTo>
                    <a:pt x="928" y="992"/>
                  </a:lnTo>
                  <a:lnTo>
                    <a:pt x="928" y="992"/>
                  </a:lnTo>
                  <a:lnTo>
                    <a:pt x="944" y="993"/>
                  </a:lnTo>
                  <a:lnTo>
                    <a:pt x="944" y="993"/>
                  </a:lnTo>
                  <a:lnTo>
                    <a:pt x="903" y="1013"/>
                  </a:lnTo>
                  <a:lnTo>
                    <a:pt x="903" y="1013"/>
                  </a:lnTo>
                  <a:lnTo>
                    <a:pt x="912" y="1007"/>
                  </a:lnTo>
                  <a:lnTo>
                    <a:pt x="912" y="1007"/>
                  </a:lnTo>
                  <a:close/>
                  <a:moveTo>
                    <a:pt x="963" y="994"/>
                  </a:moveTo>
                  <a:lnTo>
                    <a:pt x="963" y="994"/>
                  </a:lnTo>
                  <a:lnTo>
                    <a:pt x="971" y="995"/>
                  </a:lnTo>
                  <a:lnTo>
                    <a:pt x="971" y="995"/>
                  </a:lnTo>
                  <a:lnTo>
                    <a:pt x="967" y="999"/>
                  </a:lnTo>
                  <a:lnTo>
                    <a:pt x="967" y="999"/>
                  </a:lnTo>
                  <a:lnTo>
                    <a:pt x="950" y="1006"/>
                  </a:lnTo>
                  <a:lnTo>
                    <a:pt x="933" y="1012"/>
                  </a:lnTo>
                  <a:lnTo>
                    <a:pt x="933" y="1012"/>
                  </a:lnTo>
                  <a:lnTo>
                    <a:pt x="940" y="1007"/>
                  </a:lnTo>
                  <a:lnTo>
                    <a:pt x="947" y="1004"/>
                  </a:lnTo>
                  <a:lnTo>
                    <a:pt x="956" y="999"/>
                  </a:lnTo>
                  <a:lnTo>
                    <a:pt x="963" y="994"/>
                  </a:lnTo>
                  <a:lnTo>
                    <a:pt x="963" y="994"/>
                  </a:lnTo>
                  <a:close/>
                  <a:moveTo>
                    <a:pt x="908" y="1022"/>
                  </a:moveTo>
                  <a:lnTo>
                    <a:pt x="908" y="1022"/>
                  </a:lnTo>
                  <a:lnTo>
                    <a:pt x="911" y="1019"/>
                  </a:lnTo>
                  <a:lnTo>
                    <a:pt x="911" y="1019"/>
                  </a:lnTo>
                  <a:lnTo>
                    <a:pt x="912" y="1022"/>
                  </a:lnTo>
                  <a:lnTo>
                    <a:pt x="912" y="1022"/>
                  </a:lnTo>
                  <a:lnTo>
                    <a:pt x="908" y="1022"/>
                  </a:lnTo>
                  <a:lnTo>
                    <a:pt x="908" y="1022"/>
                  </a:lnTo>
                  <a:close/>
                  <a:moveTo>
                    <a:pt x="939" y="1025"/>
                  </a:moveTo>
                  <a:lnTo>
                    <a:pt x="939" y="1025"/>
                  </a:lnTo>
                  <a:lnTo>
                    <a:pt x="926" y="1024"/>
                  </a:lnTo>
                  <a:lnTo>
                    <a:pt x="926" y="1024"/>
                  </a:lnTo>
                  <a:lnTo>
                    <a:pt x="935" y="1022"/>
                  </a:lnTo>
                  <a:lnTo>
                    <a:pt x="945" y="1018"/>
                  </a:lnTo>
                  <a:lnTo>
                    <a:pt x="945" y="1018"/>
                  </a:lnTo>
                  <a:lnTo>
                    <a:pt x="939" y="1025"/>
                  </a:lnTo>
                  <a:lnTo>
                    <a:pt x="939" y="1025"/>
                  </a:lnTo>
                  <a:close/>
                  <a:moveTo>
                    <a:pt x="967" y="1028"/>
                  </a:moveTo>
                  <a:lnTo>
                    <a:pt x="967" y="1028"/>
                  </a:lnTo>
                  <a:lnTo>
                    <a:pt x="963" y="1028"/>
                  </a:lnTo>
                  <a:lnTo>
                    <a:pt x="963" y="1028"/>
                  </a:lnTo>
                  <a:lnTo>
                    <a:pt x="969" y="1025"/>
                  </a:lnTo>
                  <a:lnTo>
                    <a:pt x="969" y="1025"/>
                  </a:lnTo>
                  <a:lnTo>
                    <a:pt x="967" y="1028"/>
                  </a:lnTo>
                  <a:lnTo>
                    <a:pt x="967" y="1028"/>
                  </a:lnTo>
                  <a:close/>
                  <a:moveTo>
                    <a:pt x="958" y="1019"/>
                  </a:moveTo>
                  <a:lnTo>
                    <a:pt x="958" y="1019"/>
                  </a:lnTo>
                  <a:lnTo>
                    <a:pt x="973" y="1006"/>
                  </a:lnTo>
                  <a:lnTo>
                    <a:pt x="973" y="1006"/>
                  </a:lnTo>
                  <a:lnTo>
                    <a:pt x="980" y="1002"/>
                  </a:lnTo>
                  <a:lnTo>
                    <a:pt x="986" y="996"/>
                  </a:lnTo>
                  <a:lnTo>
                    <a:pt x="986" y="996"/>
                  </a:lnTo>
                  <a:lnTo>
                    <a:pt x="999" y="998"/>
                  </a:lnTo>
                  <a:lnTo>
                    <a:pt x="999" y="998"/>
                  </a:lnTo>
                  <a:lnTo>
                    <a:pt x="979" y="1010"/>
                  </a:lnTo>
                  <a:lnTo>
                    <a:pt x="958" y="1019"/>
                  </a:lnTo>
                  <a:lnTo>
                    <a:pt x="958" y="1019"/>
                  </a:lnTo>
                  <a:close/>
                  <a:moveTo>
                    <a:pt x="988" y="1030"/>
                  </a:moveTo>
                  <a:lnTo>
                    <a:pt x="988" y="1030"/>
                  </a:lnTo>
                  <a:lnTo>
                    <a:pt x="985" y="1030"/>
                  </a:lnTo>
                  <a:lnTo>
                    <a:pt x="985" y="1030"/>
                  </a:lnTo>
                  <a:lnTo>
                    <a:pt x="991" y="1028"/>
                  </a:lnTo>
                  <a:lnTo>
                    <a:pt x="991" y="1028"/>
                  </a:lnTo>
                  <a:lnTo>
                    <a:pt x="988" y="1030"/>
                  </a:lnTo>
                  <a:lnTo>
                    <a:pt x="988" y="1030"/>
                  </a:lnTo>
                  <a:close/>
                  <a:moveTo>
                    <a:pt x="991" y="1017"/>
                  </a:moveTo>
                  <a:lnTo>
                    <a:pt x="991" y="1017"/>
                  </a:lnTo>
                  <a:lnTo>
                    <a:pt x="999" y="1011"/>
                  </a:lnTo>
                  <a:lnTo>
                    <a:pt x="1008" y="1005"/>
                  </a:lnTo>
                  <a:lnTo>
                    <a:pt x="1008" y="1005"/>
                  </a:lnTo>
                  <a:lnTo>
                    <a:pt x="1012" y="1001"/>
                  </a:lnTo>
                  <a:lnTo>
                    <a:pt x="1012" y="1001"/>
                  </a:lnTo>
                  <a:lnTo>
                    <a:pt x="1015" y="1000"/>
                  </a:lnTo>
                  <a:lnTo>
                    <a:pt x="1015" y="1000"/>
                  </a:lnTo>
                  <a:lnTo>
                    <a:pt x="1022" y="1000"/>
                  </a:lnTo>
                  <a:lnTo>
                    <a:pt x="1022" y="1000"/>
                  </a:lnTo>
                  <a:lnTo>
                    <a:pt x="1014" y="1006"/>
                  </a:lnTo>
                  <a:lnTo>
                    <a:pt x="1014" y="1006"/>
                  </a:lnTo>
                  <a:lnTo>
                    <a:pt x="1003" y="1012"/>
                  </a:lnTo>
                  <a:lnTo>
                    <a:pt x="991" y="1017"/>
                  </a:lnTo>
                  <a:lnTo>
                    <a:pt x="991" y="1017"/>
                  </a:lnTo>
                  <a:close/>
                  <a:moveTo>
                    <a:pt x="1020" y="1015"/>
                  </a:moveTo>
                  <a:lnTo>
                    <a:pt x="1020" y="1015"/>
                  </a:lnTo>
                  <a:lnTo>
                    <a:pt x="1028" y="1009"/>
                  </a:lnTo>
                  <a:lnTo>
                    <a:pt x="1038" y="1002"/>
                  </a:lnTo>
                  <a:lnTo>
                    <a:pt x="1038" y="1002"/>
                  </a:lnTo>
                  <a:lnTo>
                    <a:pt x="1050" y="1004"/>
                  </a:lnTo>
                  <a:lnTo>
                    <a:pt x="1050" y="1004"/>
                  </a:lnTo>
                  <a:lnTo>
                    <a:pt x="1028" y="1015"/>
                  </a:lnTo>
                  <a:lnTo>
                    <a:pt x="1008" y="1024"/>
                  </a:lnTo>
                  <a:lnTo>
                    <a:pt x="1008" y="1024"/>
                  </a:lnTo>
                  <a:lnTo>
                    <a:pt x="1020" y="1015"/>
                  </a:lnTo>
                  <a:lnTo>
                    <a:pt x="1020" y="1015"/>
                  </a:lnTo>
                  <a:close/>
                  <a:moveTo>
                    <a:pt x="1016" y="1034"/>
                  </a:moveTo>
                  <a:lnTo>
                    <a:pt x="1016" y="1034"/>
                  </a:lnTo>
                  <a:lnTo>
                    <a:pt x="1012" y="1033"/>
                  </a:lnTo>
                  <a:lnTo>
                    <a:pt x="1012" y="1033"/>
                  </a:lnTo>
                  <a:lnTo>
                    <a:pt x="1018" y="1030"/>
                  </a:lnTo>
                  <a:lnTo>
                    <a:pt x="1018" y="1030"/>
                  </a:lnTo>
                  <a:lnTo>
                    <a:pt x="1016" y="1034"/>
                  </a:lnTo>
                  <a:lnTo>
                    <a:pt x="1016" y="1034"/>
                  </a:lnTo>
                  <a:close/>
                  <a:moveTo>
                    <a:pt x="1065" y="1007"/>
                  </a:moveTo>
                  <a:lnTo>
                    <a:pt x="1065" y="1007"/>
                  </a:lnTo>
                  <a:lnTo>
                    <a:pt x="1067" y="1006"/>
                  </a:lnTo>
                  <a:lnTo>
                    <a:pt x="1067" y="1006"/>
                  </a:lnTo>
                  <a:lnTo>
                    <a:pt x="1080" y="1007"/>
                  </a:lnTo>
                  <a:lnTo>
                    <a:pt x="1080" y="1007"/>
                  </a:lnTo>
                  <a:lnTo>
                    <a:pt x="1057" y="1019"/>
                  </a:lnTo>
                  <a:lnTo>
                    <a:pt x="1045" y="1025"/>
                  </a:lnTo>
                  <a:lnTo>
                    <a:pt x="1032" y="1030"/>
                  </a:lnTo>
                  <a:lnTo>
                    <a:pt x="1032" y="1030"/>
                  </a:lnTo>
                  <a:lnTo>
                    <a:pt x="1040" y="1024"/>
                  </a:lnTo>
                  <a:lnTo>
                    <a:pt x="1047" y="1018"/>
                  </a:lnTo>
                  <a:lnTo>
                    <a:pt x="1065" y="1007"/>
                  </a:lnTo>
                  <a:lnTo>
                    <a:pt x="1065" y="1007"/>
                  </a:lnTo>
                  <a:close/>
                  <a:moveTo>
                    <a:pt x="1086" y="1009"/>
                  </a:moveTo>
                  <a:lnTo>
                    <a:pt x="1086" y="1009"/>
                  </a:lnTo>
                  <a:lnTo>
                    <a:pt x="1086" y="1009"/>
                  </a:lnTo>
                  <a:lnTo>
                    <a:pt x="1086" y="1009"/>
                  </a:lnTo>
                  <a:lnTo>
                    <a:pt x="1112" y="1012"/>
                  </a:lnTo>
                  <a:lnTo>
                    <a:pt x="1112" y="1012"/>
                  </a:lnTo>
                  <a:lnTo>
                    <a:pt x="1071" y="1028"/>
                  </a:lnTo>
                  <a:lnTo>
                    <a:pt x="1071" y="1028"/>
                  </a:lnTo>
                  <a:lnTo>
                    <a:pt x="1075" y="1024"/>
                  </a:lnTo>
                  <a:lnTo>
                    <a:pt x="1082" y="1019"/>
                  </a:lnTo>
                  <a:lnTo>
                    <a:pt x="1085" y="1017"/>
                  </a:lnTo>
                  <a:lnTo>
                    <a:pt x="1087" y="1015"/>
                  </a:lnTo>
                  <a:lnTo>
                    <a:pt x="1087" y="1011"/>
                  </a:lnTo>
                  <a:lnTo>
                    <a:pt x="1086" y="1009"/>
                  </a:lnTo>
                  <a:lnTo>
                    <a:pt x="1086" y="1009"/>
                  </a:lnTo>
                  <a:close/>
                  <a:moveTo>
                    <a:pt x="1046" y="1036"/>
                  </a:moveTo>
                  <a:lnTo>
                    <a:pt x="1046" y="1036"/>
                  </a:lnTo>
                  <a:lnTo>
                    <a:pt x="1044" y="1036"/>
                  </a:lnTo>
                  <a:lnTo>
                    <a:pt x="1044" y="1036"/>
                  </a:lnTo>
                  <a:lnTo>
                    <a:pt x="1047" y="1035"/>
                  </a:lnTo>
                  <a:lnTo>
                    <a:pt x="1047" y="1035"/>
                  </a:lnTo>
                  <a:lnTo>
                    <a:pt x="1046" y="1036"/>
                  </a:lnTo>
                  <a:lnTo>
                    <a:pt x="1046" y="1036"/>
                  </a:lnTo>
                  <a:close/>
                  <a:moveTo>
                    <a:pt x="1082" y="1040"/>
                  </a:moveTo>
                  <a:lnTo>
                    <a:pt x="1082" y="1040"/>
                  </a:lnTo>
                  <a:lnTo>
                    <a:pt x="1068" y="1039"/>
                  </a:lnTo>
                  <a:lnTo>
                    <a:pt x="1068" y="1039"/>
                  </a:lnTo>
                  <a:lnTo>
                    <a:pt x="1070" y="1039"/>
                  </a:lnTo>
                  <a:lnTo>
                    <a:pt x="1070" y="1039"/>
                  </a:lnTo>
                  <a:lnTo>
                    <a:pt x="1095" y="1028"/>
                  </a:lnTo>
                  <a:lnTo>
                    <a:pt x="1095" y="1028"/>
                  </a:lnTo>
                  <a:lnTo>
                    <a:pt x="1088" y="1034"/>
                  </a:lnTo>
                  <a:lnTo>
                    <a:pt x="1085" y="1037"/>
                  </a:lnTo>
                  <a:lnTo>
                    <a:pt x="1082" y="1040"/>
                  </a:lnTo>
                  <a:lnTo>
                    <a:pt x="1082" y="1040"/>
                  </a:lnTo>
                  <a:close/>
                  <a:moveTo>
                    <a:pt x="1111" y="1043"/>
                  </a:moveTo>
                  <a:lnTo>
                    <a:pt x="1111" y="1043"/>
                  </a:lnTo>
                  <a:lnTo>
                    <a:pt x="1099" y="1042"/>
                  </a:lnTo>
                  <a:lnTo>
                    <a:pt x="1099" y="1042"/>
                  </a:lnTo>
                  <a:lnTo>
                    <a:pt x="1127" y="1029"/>
                  </a:lnTo>
                  <a:lnTo>
                    <a:pt x="1127" y="1029"/>
                  </a:lnTo>
                  <a:lnTo>
                    <a:pt x="1111" y="1043"/>
                  </a:lnTo>
                  <a:lnTo>
                    <a:pt x="1111" y="1043"/>
                  </a:lnTo>
                  <a:close/>
                  <a:moveTo>
                    <a:pt x="1124" y="1013"/>
                  </a:moveTo>
                  <a:lnTo>
                    <a:pt x="1124" y="1013"/>
                  </a:lnTo>
                  <a:lnTo>
                    <a:pt x="1138" y="1016"/>
                  </a:lnTo>
                  <a:lnTo>
                    <a:pt x="1138" y="1016"/>
                  </a:lnTo>
                  <a:lnTo>
                    <a:pt x="1126" y="1019"/>
                  </a:lnTo>
                  <a:lnTo>
                    <a:pt x="1115" y="1025"/>
                  </a:lnTo>
                  <a:lnTo>
                    <a:pt x="1115" y="1025"/>
                  </a:lnTo>
                  <a:lnTo>
                    <a:pt x="1123" y="1018"/>
                  </a:lnTo>
                  <a:lnTo>
                    <a:pt x="1123" y="1018"/>
                  </a:lnTo>
                  <a:lnTo>
                    <a:pt x="1124" y="1016"/>
                  </a:lnTo>
                  <a:lnTo>
                    <a:pt x="1124" y="1013"/>
                  </a:lnTo>
                  <a:lnTo>
                    <a:pt x="1124" y="1013"/>
                  </a:lnTo>
                  <a:close/>
                  <a:moveTo>
                    <a:pt x="1156" y="1046"/>
                  </a:moveTo>
                  <a:lnTo>
                    <a:pt x="1156" y="1046"/>
                  </a:lnTo>
                  <a:lnTo>
                    <a:pt x="1144" y="1046"/>
                  </a:lnTo>
                  <a:lnTo>
                    <a:pt x="1144" y="1046"/>
                  </a:lnTo>
                  <a:lnTo>
                    <a:pt x="1156" y="1040"/>
                  </a:lnTo>
                  <a:lnTo>
                    <a:pt x="1156" y="1040"/>
                  </a:lnTo>
                  <a:lnTo>
                    <a:pt x="1169" y="1035"/>
                  </a:lnTo>
                  <a:lnTo>
                    <a:pt x="1169" y="1035"/>
                  </a:lnTo>
                  <a:lnTo>
                    <a:pt x="1156" y="1046"/>
                  </a:lnTo>
                  <a:lnTo>
                    <a:pt x="1156" y="1046"/>
                  </a:lnTo>
                  <a:close/>
                  <a:moveTo>
                    <a:pt x="1128" y="1042"/>
                  </a:moveTo>
                  <a:lnTo>
                    <a:pt x="1128" y="1042"/>
                  </a:lnTo>
                  <a:lnTo>
                    <a:pt x="1140" y="1031"/>
                  </a:lnTo>
                  <a:lnTo>
                    <a:pt x="1150" y="1021"/>
                  </a:lnTo>
                  <a:lnTo>
                    <a:pt x="1150" y="1021"/>
                  </a:lnTo>
                  <a:lnTo>
                    <a:pt x="1151" y="1018"/>
                  </a:lnTo>
                  <a:lnTo>
                    <a:pt x="1151" y="1017"/>
                  </a:lnTo>
                  <a:lnTo>
                    <a:pt x="1151" y="1017"/>
                  </a:lnTo>
                  <a:lnTo>
                    <a:pt x="1182" y="1019"/>
                  </a:lnTo>
                  <a:lnTo>
                    <a:pt x="1182" y="1019"/>
                  </a:lnTo>
                  <a:lnTo>
                    <a:pt x="1169" y="1024"/>
                  </a:lnTo>
                  <a:lnTo>
                    <a:pt x="1154" y="1030"/>
                  </a:lnTo>
                  <a:lnTo>
                    <a:pt x="1141" y="1036"/>
                  </a:lnTo>
                  <a:lnTo>
                    <a:pt x="1128" y="1042"/>
                  </a:lnTo>
                  <a:lnTo>
                    <a:pt x="1128" y="1042"/>
                  </a:lnTo>
                  <a:close/>
                  <a:moveTo>
                    <a:pt x="1191" y="1022"/>
                  </a:moveTo>
                  <a:lnTo>
                    <a:pt x="1191" y="1022"/>
                  </a:lnTo>
                  <a:lnTo>
                    <a:pt x="1191" y="1021"/>
                  </a:lnTo>
                  <a:lnTo>
                    <a:pt x="1191" y="1021"/>
                  </a:lnTo>
                  <a:lnTo>
                    <a:pt x="1205" y="1021"/>
                  </a:lnTo>
                  <a:lnTo>
                    <a:pt x="1205" y="1021"/>
                  </a:lnTo>
                  <a:lnTo>
                    <a:pt x="1186" y="1033"/>
                  </a:lnTo>
                  <a:lnTo>
                    <a:pt x="1186" y="1033"/>
                  </a:lnTo>
                  <a:lnTo>
                    <a:pt x="1188" y="1030"/>
                  </a:lnTo>
                  <a:lnTo>
                    <a:pt x="1191" y="1028"/>
                  </a:lnTo>
                  <a:lnTo>
                    <a:pt x="1191" y="1024"/>
                  </a:lnTo>
                  <a:lnTo>
                    <a:pt x="1191" y="1022"/>
                  </a:lnTo>
                  <a:lnTo>
                    <a:pt x="1191" y="1022"/>
                  </a:lnTo>
                  <a:close/>
                  <a:moveTo>
                    <a:pt x="1188" y="1043"/>
                  </a:moveTo>
                  <a:lnTo>
                    <a:pt x="1188" y="1043"/>
                  </a:lnTo>
                  <a:lnTo>
                    <a:pt x="1192" y="1041"/>
                  </a:lnTo>
                  <a:lnTo>
                    <a:pt x="1192" y="1041"/>
                  </a:lnTo>
                  <a:lnTo>
                    <a:pt x="1192" y="1041"/>
                  </a:lnTo>
                  <a:lnTo>
                    <a:pt x="1192" y="1041"/>
                  </a:lnTo>
                  <a:lnTo>
                    <a:pt x="1193" y="1042"/>
                  </a:lnTo>
                  <a:lnTo>
                    <a:pt x="1193" y="1042"/>
                  </a:lnTo>
                  <a:lnTo>
                    <a:pt x="1188" y="1043"/>
                  </a:lnTo>
                  <a:lnTo>
                    <a:pt x="1188" y="1043"/>
                  </a:lnTo>
                  <a:close/>
                  <a:moveTo>
                    <a:pt x="1205" y="1039"/>
                  </a:moveTo>
                  <a:lnTo>
                    <a:pt x="1205" y="1039"/>
                  </a:lnTo>
                  <a:lnTo>
                    <a:pt x="1223" y="1030"/>
                  </a:lnTo>
                  <a:lnTo>
                    <a:pt x="1233" y="1024"/>
                  </a:lnTo>
                  <a:lnTo>
                    <a:pt x="1236" y="1021"/>
                  </a:lnTo>
                  <a:lnTo>
                    <a:pt x="1237" y="1017"/>
                  </a:lnTo>
                  <a:lnTo>
                    <a:pt x="1237" y="1017"/>
                  </a:lnTo>
                  <a:lnTo>
                    <a:pt x="1248" y="1015"/>
                  </a:lnTo>
                  <a:lnTo>
                    <a:pt x="1259" y="1012"/>
                  </a:lnTo>
                  <a:lnTo>
                    <a:pt x="1259" y="1012"/>
                  </a:lnTo>
                  <a:lnTo>
                    <a:pt x="1245" y="1021"/>
                  </a:lnTo>
                  <a:lnTo>
                    <a:pt x="1231" y="1028"/>
                  </a:lnTo>
                  <a:lnTo>
                    <a:pt x="1218" y="1034"/>
                  </a:lnTo>
                  <a:lnTo>
                    <a:pt x="1205" y="1039"/>
                  </a:lnTo>
                  <a:lnTo>
                    <a:pt x="1205" y="1039"/>
                  </a:lnTo>
                  <a:close/>
                  <a:moveTo>
                    <a:pt x="1377" y="597"/>
                  </a:moveTo>
                  <a:lnTo>
                    <a:pt x="1377" y="597"/>
                  </a:lnTo>
                  <a:lnTo>
                    <a:pt x="1370" y="627"/>
                  </a:lnTo>
                  <a:lnTo>
                    <a:pt x="1364" y="656"/>
                  </a:lnTo>
                  <a:lnTo>
                    <a:pt x="1358" y="686"/>
                  </a:lnTo>
                  <a:lnTo>
                    <a:pt x="1353" y="716"/>
                  </a:lnTo>
                  <a:lnTo>
                    <a:pt x="1345" y="777"/>
                  </a:lnTo>
                  <a:lnTo>
                    <a:pt x="1339" y="839"/>
                  </a:lnTo>
                  <a:lnTo>
                    <a:pt x="1339" y="839"/>
                  </a:lnTo>
                  <a:lnTo>
                    <a:pt x="1336" y="866"/>
                  </a:lnTo>
                  <a:lnTo>
                    <a:pt x="1331" y="894"/>
                  </a:lnTo>
                  <a:lnTo>
                    <a:pt x="1328" y="907"/>
                  </a:lnTo>
                  <a:lnTo>
                    <a:pt x="1324" y="919"/>
                  </a:lnTo>
                  <a:lnTo>
                    <a:pt x="1321" y="933"/>
                  </a:lnTo>
                  <a:lnTo>
                    <a:pt x="1315" y="943"/>
                  </a:lnTo>
                  <a:lnTo>
                    <a:pt x="1309" y="956"/>
                  </a:lnTo>
                  <a:lnTo>
                    <a:pt x="1301" y="965"/>
                  </a:lnTo>
                  <a:lnTo>
                    <a:pt x="1293" y="975"/>
                  </a:lnTo>
                  <a:lnTo>
                    <a:pt x="1283" y="983"/>
                  </a:lnTo>
                  <a:lnTo>
                    <a:pt x="1272" y="990"/>
                  </a:lnTo>
                  <a:lnTo>
                    <a:pt x="1260" y="996"/>
                  </a:lnTo>
                  <a:lnTo>
                    <a:pt x="1247" y="1001"/>
                  </a:lnTo>
                  <a:lnTo>
                    <a:pt x="1231" y="1004"/>
                  </a:lnTo>
                  <a:lnTo>
                    <a:pt x="1231" y="1004"/>
                  </a:lnTo>
                  <a:lnTo>
                    <a:pt x="1229" y="1004"/>
                  </a:lnTo>
                  <a:lnTo>
                    <a:pt x="1227" y="1005"/>
                  </a:lnTo>
                  <a:lnTo>
                    <a:pt x="1227" y="1005"/>
                  </a:lnTo>
                  <a:lnTo>
                    <a:pt x="1201" y="1006"/>
                  </a:lnTo>
                  <a:lnTo>
                    <a:pt x="1175" y="1006"/>
                  </a:lnTo>
                  <a:lnTo>
                    <a:pt x="1150" y="1004"/>
                  </a:lnTo>
                  <a:lnTo>
                    <a:pt x="1123" y="1001"/>
                  </a:lnTo>
                  <a:lnTo>
                    <a:pt x="1071" y="993"/>
                  </a:lnTo>
                  <a:lnTo>
                    <a:pt x="1046" y="989"/>
                  </a:lnTo>
                  <a:lnTo>
                    <a:pt x="1021" y="986"/>
                  </a:lnTo>
                  <a:lnTo>
                    <a:pt x="1021" y="986"/>
                  </a:lnTo>
                  <a:lnTo>
                    <a:pt x="969" y="981"/>
                  </a:lnTo>
                  <a:lnTo>
                    <a:pt x="916" y="976"/>
                  </a:lnTo>
                  <a:lnTo>
                    <a:pt x="811" y="969"/>
                  </a:lnTo>
                  <a:lnTo>
                    <a:pt x="811" y="969"/>
                  </a:lnTo>
                  <a:lnTo>
                    <a:pt x="790" y="969"/>
                  </a:lnTo>
                  <a:lnTo>
                    <a:pt x="769" y="969"/>
                  </a:lnTo>
                  <a:lnTo>
                    <a:pt x="726" y="971"/>
                  </a:lnTo>
                  <a:lnTo>
                    <a:pt x="684" y="972"/>
                  </a:lnTo>
                  <a:lnTo>
                    <a:pt x="663" y="972"/>
                  </a:lnTo>
                  <a:lnTo>
                    <a:pt x="642" y="971"/>
                  </a:lnTo>
                  <a:lnTo>
                    <a:pt x="642" y="971"/>
                  </a:lnTo>
                  <a:lnTo>
                    <a:pt x="630" y="969"/>
                  </a:lnTo>
                  <a:lnTo>
                    <a:pt x="618" y="966"/>
                  </a:lnTo>
                  <a:lnTo>
                    <a:pt x="608" y="963"/>
                  </a:lnTo>
                  <a:lnTo>
                    <a:pt x="598" y="959"/>
                  </a:lnTo>
                  <a:lnTo>
                    <a:pt x="589" y="954"/>
                  </a:lnTo>
                  <a:lnTo>
                    <a:pt x="580" y="949"/>
                  </a:lnTo>
                  <a:lnTo>
                    <a:pt x="573" y="943"/>
                  </a:lnTo>
                  <a:lnTo>
                    <a:pt x="566" y="937"/>
                  </a:lnTo>
                  <a:lnTo>
                    <a:pt x="559" y="930"/>
                  </a:lnTo>
                  <a:lnTo>
                    <a:pt x="553" y="923"/>
                  </a:lnTo>
                  <a:lnTo>
                    <a:pt x="542" y="905"/>
                  </a:lnTo>
                  <a:lnTo>
                    <a:pt x="531" y="886"/>
                  </a:lnTo>
                  <a:lnTo>
                    <a:pt x="522" y="865"/>
                  </a:lnTo>
                  <a:lnTo>
                    <a:pt x="522" y="865"/>
                  </a:lnTo>
                  <a:lnTo>
                    <a:pt x="522" y="862"/>
                  </a:lnTo>
                  <a:lnTo>
                    <a:pt x="522" y="858"/>
                  </a:lnTo>
                  <a:lnTo>
                    <a:pt x="521" y="856"/>
                  </a:lnTo>
                  <a:lnTo>
                    <a:pt x="520" y="854"/>
                  </a:lnTo>
                  <a:lnTo>
                    <a:pt x="518" y="856"/>
                  </a:lnTo>
                  <a:lnTo>
                    <a:pt x="518" y="856"/>
                  </a:lnTo>
                  <a:lnTo>
                    <a:pt x="509" y="836"/>
                  </a:lnTo>
                  <a:lnTo>
                    <a:pt x="503" y="822"/>
                  </a:lnTo>
                  <a:lnTo>
                    <a:pt x="495" y="806"/>
                  </a:lnTo>
                  <a:lnTo>
                    <a:pt x="486" y="792"/>
                  </a:lnTo>
                  <a:lnTo>
                    <a:pt x="478" y="781"/>
                  </a:lnTo>
                  <a:lnTo>
                    <a:pt x="474" y="776"/>
                  </a:lnTo>
                  <a:lnTo>
                    <a:pt x="469" y="774"/>
                  </a:lnTo>
                  <a:lnTo>
                    <a:pt x="466" y="772"/>
                  </a:lnTo>
                  <a:lnTo>
                    <a:pt x="462" y="772"/>
                  </a:lnTo>
                  <a:lnTo>
                    <a:pt x="462" y="772"/>
                  </a:lnTo>
                  <a:lnTo>
                    <a:pt x="353" y="823"/>
                  </a:lnTo>
                  <a:lnTo>
                    <a:pt x="299" y="848"/>
                  </a:lnTo>
                  <a:lnTo>
                    <a:pt x="246" y="876"/>
                  </a:lnTo>
                  <a:lnTo>
                    <a:pt x="246" y="876"/>
                  </a:lnTo>
                  <a:lnTo>
                    <a:pt x="231" y="884"/>
                  </a:lnTo>
                  <a:lnTo>
                    <a:pt x="217" y="894"/>
                  </a:lnTo>
                  <a:lnTo>
                    <a:pt x="202" y="903"/>
                  </a:lnTo>
                  <a:lnTo>
                    <a:pt x="189" y="913"/>
                  </a:lnTo>
                  <a:lnTo>
                    <a:pt x="164" y="935"/>
                  </a:lnTo>
                  <a:lnTo>
                    <a:pt x="140" y="959"/>
                  </a:lnTo>
                  <a:lnTo>
                    <a:pt x="140" y="959"/>
                  </a:lnTo>
                  <a:lnTo>
                    <a:pt x="118" y="983"/>
                  </a:lnTo>
                  <a:lnTo>
                    <a:pt x="95" y="1006"/>
                  </a:lnTo>
                  <a:lnTo>
                    <a:pt x="83" y="1017"/>
                  </a:lnTo>
                  <a:lnTo>
                    <a:pt x="71" y="1028"/>
                  </a:lnTo>
                  <a:lnTo>
                    <a:pt x="58" y="1037"/>
                  </a:lnTo>
                  <a:lnTo>
                    <a:pt x="43" y="1045"/>
                  </a:lnTo>
                  <a:lnTo>
                    <a:pt x="43" y="1045"/>
                  </a:lnTo>
                  <a:lnTo>
                    <a:pt x="42" y="1037"/>
                  </a:lnTo>
                  <a:lnTo>
                    <a:pt x="42" y="1037"/>
                  </a:lnTo>
                  <a:lnTo>
                    <a:pt x="41" y="1029"/>
                  </a:lnTo>
                  <a:lnTo>
                    <a:pt x="41" y="1029"/>
                  </a:lnTo>
                  <a:lnTo>
                    <a:pt x="42" y="1015"/>
                  </a:lnTo>
                  <a:lnTo>
                    <a:pt x="46" y="1000"/>
                  </a:lnTo>
                  <a:lnTo>
                    <a:pt x="51" y="987"/>
                  </a:lnTo>
                  <a:lnTo>
                    <a:pt x="57" y="974"/>
                  </a:lnTo>
                  <a:lnTo>
                    <a:pt x="64" y="960"/>
                  </a:lnTo>
                  <a:lnTo>
                    <a:pt x="72" y="947"/>
                  </a:lnTo>
                  <a:lnTo>
                    <a:pt x="82" y="935"/>
                  </a:lnTo>
                  <a:lnTo>
                    <a:pt x="93" y="922"/>
                  </a:lnTo>
                  <a:lnTo>
                    <a:pt x="114" y="899"/>
                  </a:lnTo>
                  <a:lnTo>
                    <a:pt x="138" y="877"/>
                  </a:lnTo>
                  <a:lnTo>
                    <a:pt x="161" y="858"/>
                  </a:lnTo>
                  <a:lnTo>
                    <a:pt x="183" y="841"/>
                  </a:lnTo>
                  <a:lnTo>
                    <a:pt x="183" y="841"/>
                  </a:lnTo>
                  <a:lnTo>
                    <a:pt x="216" y="818"/>
                  </a:lnTo>
                  <a:lnTo>
                    <a:pt x="248" y="798"/>
                  </a:lnTo>
                  <a:lnTo>
                    <a:pt x="283" y="780"/>
                  </a:lnTo>
                  <a:lnTo>
                    <a:pt x="300" y="771"/>
                  </a:lnTo>
                  <a:lnTo>
                    <a:pt x="318" y="764"/>
                  </a:lnTo>
                  <a:lnTo>
                    <a:pt x="318" y="764"/>
                  </a:lnTo>
                  <a:lnTo>
                    <a:pt x="355" y="750"/>
                  </a:lnTo>
                  <a:lnTo>
                    <a:pt x="373" y="741"/>
                  </a:lnTo>
                  <a:lnTo>
                    <a:pt x="390" y="733"/>
                  </a:lnTo>
                  <a:lnTo>
                    <a:pt x="390" y="733"/>
                  </a:lnTo>
                  <a:lnTo>
                    <a:pt x="401" y="724"/>
                  </a:lnTo>
                  <a:lnTo>
                    <a:pt x="414" y="711"/>
                  </a:lnTo>
                  <a:lnTo>
                    <a:pt x="420" y="703"/>
                  </a:lnTo>
                  <a:lnTo>
                    <a:pt x="424" y="695"/>
                  </a:lnTo>
                  <a:lnTo>
                    <a:pt x="426" y="689"/>
                  </a:lnTo>
                  <a:lnTo>
                    <a:pt x="426" y="686"/>
                  </a:lnTo>
                  <a:lnTo>
                    <a:pt x="425" y="683"/>
                  </a:lnTo>
                  <a:lnTo>
                    <a:pt x="425" y="683"/>
                  </a:lnTo>
                  <a:lnTo>
                    <a:pt x="427" y="671"/>
                  </a:lnTo>
                  <a:lnTo>
                    <a:pt x="427" y="659"/>
                  </a:lnTo>
                  <a:lnTo>
                    <a:pt x="427" y="659"/>
                  </a:lnTo>
                  <a:lnTo>
                    <a:pt x="427" y="647"/>
                  </a:lnTo>
                  <a:lnTo>
                    <a:pt x="426" y="635"/>
                  </a:lnTo>
                  <a:lnTo>
                    <a:pt x="424" y="623"/>
                  </a:lnTo>
                  <a:lnTo>
                    <a:pt x="421" y="611"/>
                  </a:lnTo>
                  <a:lnTo>
                    <a:pt x="413" y="588"/>
                  </a:lnTo>
                  <a:lnTo>
                    <a:pt x="403" y="567"/>
                  </a:lnTo>
                  <a:lnTo>
                    <a:pt x="392" y="544"/>
                  </a:lnTo>
                  <a:lnTo>
                    <a:pt x="382" y="522"/>
                  </a:lnTo>
                  <a:lnTo>
                    <a:pt x="371" y="500"/>
                  </a:lnTo>
                  <a:lnTo>
                    <a:pt x="360" y="479"/>
                  </a:lnTo>
                  <a:lnTo>
                    <a:pt x="360" y="479"/>
                  </a:lnTo>
                  <a:lnTo>
                    <a:pt x="343" y="438"/>
                  </a:lnTo>
                  <a:lnTo>
                    <a:pt x="332" y="412"/>
                  </a:lnTo>
                  <a:lnTo>
                    <a:pt x="323" y="385"/>
                  </a:lnTo>
                  <a:lnTo>
                    <a:pt x="313" y="357"/>
                  </a:lnTo>
                  <a:lnTo>
                    <a:pt x="305" y="329"/>
                  </a:lnTo>
                  <a:lnTo>
                    <a:pt x="300" y="303"/>
                  </a:lnTo>
                  <a:lnTo>
                    <a:pt x="297" y="290"/>
                  </a:lnTo>
                  <a:lnTo>
                    <a:pt x="297" y="279"/>
                  </a:lnTo>
                  <a:lnTo>
                    <a:pt x="297" y="279"/>
                  </a:lnTo>
                  <a:lnTo>
                    <a:pt x="297" y="268"/>
                  </a:lnTo>
                  <a:lnTo>
                    <a:pt x="300" y="258"/>
                  </a:lnTo>
                  <a:lnTo>
                    <a:pt x="305" y="249"/>
                  </a:lnTo>
                  <a:lnTo>
                    <a:pt x="307" y="244"/>
                  </a:lnTo>
                  <a:lnTo>
                    <a:pt x="311" y="240"/>
                  </a:lnTo>
                  <a:lnTo>
                    <a:pt x="311" y="240"/>
                  </a:lnTo>
                  <a:lnTo>
                    <a:pt x="313" y="243"/>
                  </a:lnTo>
                  <a:lnTo>
                    <a:pt x="317" y="243"/>
                  </a:lnTo>
                  <a:lnTo>
                    <a:pt x="321" y="243"/>
                  </a:lnTo>
                  <a:lnTo>
                    <a:pt x="327" y="241"/>
                  </a:lnTo>
                  <a:lnTo>
                    <a:pt x="344" y="235"/>
                  </a:lnTo>
                  <a:lnTo>
                    <a:pt x="366" y="227"/>
                  </a:lnTo>
                  <a:lnTo>
                    <a:pt x="391" y="215"/>
                  </a:lnTo>
                  <a:lnTo>
                    <a:pt x="418" y="202"/>
                  </a:lnTo>
                  <a:lnTo>
                    <a:pt x="478" y="169"/>
                  </a:lnTo>
                  <a:lnTo>
                    <a:pt x="538" y="134"/>
                  </a:lnTo>
                  <a:lnTo>
                    <a:pt x="593" y="103"/>
                  </a:lnTo>
                  <a:lnTo>
                    <a:pt x="658" y="63"/>
                  </a:lnTo>
                  <a:lnTo>
                    <a:pt x="658" y="63"/>
                  </a:lnTo>
                  <a:lnTo>
                    <a:pt x="678" y="52"/>
                  </a:lnTo>
                  <a:lnTo>
                    <a:pt x="698" y="41"/>
                  </a:lnTo>
                  <a:lnTo>
                    <a:pt x="719" y="32"/>
                  </a:lnTo>
                  <a:lnTo>
                    <a:pt x="740" y="23"/>
                  </a:lnTo>
                  <a:lnTo>
                    <a:pt x="761" y="17"/>
                  </a:lnTo>
                  <a:lnTo>
                    <a:pt x="784" y="14"/>
                  </a:lnTo>
                  <a:lnTo>
                    <a:pt x="807" y="11"/>
                  </a:lnTo>
                  <a:lnTo>
                    <a:pt x="817" y="13"/>
                  </a:lnTo>
                  <a:lnTo>
                    <a:pt x="829" y="14"/>
                  </a:lnTo>
                  <a:lnTo>
                    <a:pt x="829" y="14"/>
                  </a:lnTo>
                  <a:lnTo>
                    <a:pt x="850" y="17"/>
                  </a:lnTo>
                  <a:lnTo>
                    <a:pt x="870" y="22"/>
                  </a:lnTo>
                  <a:lnTo>
                    <a:pt x="890" y="29"/>
                  </a:lnTo>
                  <a:lnTo>
                    <a:pt x="909" y="38"/>
                  </a:lnTo>
                  <a:lnTo>
                    <a:pt x="928" y="46"/>
                  </a:lnTo>
                  <a:lnTo>
                    <a:pt x="946" y="57"/>
                  </a:lnTo>
                  <a:lnTo>
                    <a:pt x="982" y="78"/>
                  </a:lnTo>
                  <a:lnTo>
                    <a:pt x="982" y="78"/>
                  </a:lnTo>
                  <a:lnTo>
                    <a:pt x="1023" y="102"/>
                  </a:lnTo>
                  <a:lnTo>
                    <a:pt x="1064" y="126"/>
                  </a:lnTo>
                  <a:lnTo>
                    <a:pt x="1147" y="171"/>
                  </a:lnTo>
                  <a:lnTo>
                    <a:pt x="1188" y="196"/>
                  </a:lnTo>
                  <a:lnTo>
                    <a:pt x="1229" y="221"/>
                  </a:lnTo>
                  <a:lnTo>
                    <a:pt x="1268" y="247"/>
                  </a:lnTo>
                  <a:lnTo>
                    <a:pt x="1305" y="276"/>
                  </a:lnTo>
                  <a:lnTo>
                    <a:pt x="1305" y="276"/>
                  </a:lnTo>
                  <a:lnTo>
                    <a:pt x="1322" y="290"/>
                  </a:lnTo>
                  <a:lnTo>
                    <a:pt x="1339" y="304"/>
                  </a:lnTo>
                  <a:lnTo>
                    <a:pt x="1355" y="318"/>
                  </a:lnTo>
                  <a:lnTo>
                    <a:pt x="1370" y="334"/>
                  </a:lnTo>
                  <a:lnTo>
                    <a:pt x="1383" y="352"/>
                  </a:lnTo>
                  <a:lnTo>
                    <a:pt x="1388" y="361"/>
                  </a:lnTo>
                  <a:lnTo>
                    <a:pt x="1393" y="370"/>
                  </a:lnTo>
                  <a:lnTo>
                    <a:pt x="1398" y="380"/>
                  </a:lnTo>
                  <a:lnTo>
                    <a:pt x="1401" y="391"/>
                  </a:lnTo>
                  <a:lnTo>
                    <a:pt x="1404" y="400"/>
                  </a:lnTo>
                  <a:lnTo>
                    <a:pt x="1406" y="411"/>
                  </a:lnTo>
                  <a:lnTo>
                    <a:pt x="1406" y="411"/>
                  </a:lnTo>
                  <a:lnTo>
                    <a:pt x="1407" y="435"/>
                  </a:lnTo>
                  <a:lnTo>
                    <a:pt x="1407" y="458"/>
                  </a:lnTo>
                  <a:lnTo>
                    <a:pt x="1405" y="482"/>
                  </a:lnTo>
                  <a:lnTo>
                    <a:pt x="1401" y="505"/>
                  </a:lnTo>
                  <a:lnTo>
                    <a:pt x="1395" y="528"/>
                  </a:lnTo>
                  <a:lnTo>
                    <a:pt x="1390" y="551"/>
                  </a:lnTo>
                  <a:lnTo>
                    <a:pt x="1377" y="597"/>
                  </a:lnTo>
                  <a:lnTo>
                    <a:pt x="1377" y="597"/>
                  </a:lnTo>
                  <a:close/>
                </a:path>
              </a:pathLst>
            </a:custGeom>
            <a:grpFill/>
            <a:ln>
              <a:noFill/>
            </a:ln>
          </p:spPr>
          <p:txBody>
            <a:bodyPr vert="horz" wrap="square" lIns="91440" tIns="45720" rIns="91440" bIns="45720" numCol="1" anchor="t" anchorCtr="0" compatLnSpc="1"/>
            <a:lstStyle/>
            <a:p>
              <a:endParaRPr lang="zh-CN" altLang="en-US">
                <a:solidFill>
                  <a:schemeClr val="accent2"/>
                </a:solidFill>
              </a:endParaRPr>
            </a:p>
          </p:txBody>
        </p:sp>
      </p:grpSp>
      <p:sp>
        <p:nvSpPr>
          <p:cNvPr id="40" name="矩形 39"/>
          <p:cNvSpPr>
            <a:spLocks noChangeArrowheads="1"/>
          </p:cNvSpPr>
          <p:nvPr/>
        </p:nvSpPr>
        <p:spPr bwMode="auto">
          <a:xfrm>
            <a:off x="938788" y="1662200"/>
            <a:ext cx="2805120"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200" dirty="0">
                <a:solidFill>
                  <a:schemeClr val="tx1">
                    <a:lumMod val="50000"/>
                    <a:lumOff val="50000"/>
                  </a:schemeClr>
                </a:solidFill>
              </a:rPr>
              <a:t>Click here to enter a title</a:t>
            </a:r>
            <a:endParaRPr lang="en-US" altLang="zh-CN" sz="1200" dirty="0">
              <a:solidFill>
                <a:schemeClr val="tx1">
                  <a:lumMod val="50000"/>
                  <a:lumOff val="50000"/>
                </a:schemeClr>
              </a:solidFill>
            </a:endParaRPr>
          </a:p>
          <a:p>
            <a:pPr>
              <a:buNone/>
            </a:pPr>
            <a:r>
              <a:rPr lang="zh-CN" altLang="en-US" sz="900" dirty="0">
                <a:solidFill>
                  <a:schemeClr val="tx1">
                    <a:lumMod val="50000"/>
                    <a:lumOff val="50000"/>
                  </a:schemeClr>
                </a:solidFill>
              </a:rPr>
              <a:t>Please enter your main narrative here</a:t>
            </a:r>
            <a:endParaRPr lang="en-US" altLang="zh-CN" sz="900" dirty="0">
              <a:solidFill>
                <a:schemeClr val="tx1">
                  <a:lumMod val="50000"/>
                  <a:lumOff val="50000"/>
                </a:schemeClr>
              </a:solidFill>
            </a:endParaRPr>
          </a:p>
          <a:p>
            <a:pPr>
              <a:buNone/>
            </a:pPr>
            <a:r>
              <a:rPr lang="zh-CN" altLang="en-US" sz="900" dirty="0">
                <a:solidFill>
                  <a:schemeClr val="tx1">
                    <a:lumMod val="50000"/>
                    <a:lumOff val="50000"/>
                  </a:schemeClr>
                </a:solidFill>
              </a:rPr>
              <a:t>Please enter your main narrative here</a:t>
            </a:r>
            <a:endParaRPr lang="en-US" altLang="zh-CN" sz="900" dirty="0">
              <a:solidFill>
                <a:schemeClr val="tx1">
                  <a:lumMod val="50000"/>
                  <a:lumOff val="50000"/>
                </a:schemeClr>
              </a:solidFill>
            </a:endParaRPr>
          </a:p>
        </p:txBody>
      </p:sp>
      <p:sp>
        <p:nvSpPr>
          <p:cNvPr id="41" name="矩形 40"/>
          <p:cNvSpPr>
            <a:spLocks noChangeArrowheads="1"/>
          </p:cNvSpPr>
          <p:nvPr/>
        </p:nvSpPr>
        <p:spPr bwMode="auto">
          <a:xfrm>
            <a:off x="3707904" y="1168388"/>
            <a:ext cx="2805120"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200" dirty="0">
                <a:solidFill>
                  <a:schemeClr val="tx1">
                    <a:lumMod val="50000"/>
                    <a:lumOff val="50000"/>
                  </a:schemeClr>
                </a:solidFill>
              </a:rPr>
              <a:t>Click here to enter a title</a:t>
            </a:r>
            <a:endParaRPr lang="en-US" altLang="zh-CN" sz="1200" dirty="0">
              <a:solidFill>
                <a:schemeClr val="tx1">
                  <a:lumMod val="50000"/>
                  <a:lumOff val="50000"/>
                </a:schemeClr>
              </a:solidFill>
            </a:endParaRPr>
          </a:p>
          <a:p>
            <a:pPr>
              <a:buNone/>
            </a:pPr>
            <a:r>
              <a:rPr lang="zh-CN" altLang="en-US" sz="900" dirty="0">
                <a:solidFill>
                  <a:schemeClr val="tx1">
                    <a:lumMod val="50000"/>
                    <a:lumOff val="50000"/>
                  </a:schemeClr>
                </a:solidFill>
              </a:rPr>
              <a:t>Please enter your main narrative here</a:t>
            </a:r>
            <a:endParaRPr lang="en-US" altLang="zh-CN" sz="900" dirty="0">
              <a:solidFill>
                <a:schemeClr val="tx1">
                  <a:lumMod val="50000"/>
                  <a:lumOff val="50000"/>
                </a:schemeClr>
              </a:solidFill>
            </a:endParaRPr>
          </a:p>
          <a:p>
            <a:pPr>
              <a:buNone/>
            </a:pPr>
            <a:r>
              <a:rPr lang="zh-CN" altLang="en-US" sz="900" dirty="0">
                <a:solidFill>
                  <a:schemeClr val="tx1">
                    <a:lumMod val="50000"/>
                    <a:lumOff val="50000"/>
                  </a:schemeClr>
                </a:solidFill>
              </a:rPr>
              <a:t>Please enter your main narrative here</a:t>
            </a:r>
            <a:endParaRPr lang="en-US" altLang="zh-CN" sz="900" dirty="0">
              <a:solidFill>
                <a:schemeClr val="tx1">
                  <a:lumMod val="50000"/>
                  <a:lumOff val="50000"/>
                </a:schemeClr>
              </a:solidFill>
            </a:endParaRPr>
          </a:p>
        </p:txBody>
      </p:sp>
      <p:sp>
        <p:nvSpPr>
          <p:cNvPr id="42" name="矩形 41"/>
          <p:cNvSpPr>
            <a:spLocks noChangeArrowheads="1"/>
          </p:cNvSpPr>
          <p:nvPr/>
        </p:nvSpPr>
        <p:spPr bwMode="auto">
          <a:xfrm>
            <a:off x="6411396" y="1230152"/>
            <a:ext cx="2344246"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200" dirty="0">
                <a:solidFill>
                  <a:schemeClr val="tx1">
                    <a:lumMod val="50000"/>
                    <a:lumOff val="50000"/>
                  </a:schemeClr>
                </a:solidFill>
              </a:rPr>
              <a:t>Click here to enter a title</a:t>
            </a:r>
            <a:endParaRPr lang="en-US" altLang="zh-CN" sz="1200" dirty="0">
              <a:solidFill>
                <a:schemeClr val="tx1">
                  <a:lumMod val="50000"/>
                  <a:lumOff val="50000"/>
                </a:schemeClr>
              </a:solidFill>
            </a:endParaRPr>
          </a:p>
          <a:p>
            <a:pPr>
              <a:buNone/>
            </a:pPr>
            <a:r>
              <a:rPr lang="zh-CN" altLang="en-US" sz="900" dirty="0">
                <a:solidFill>
                  <a:schemeClr val="tx1">
                    <a:lumMod val="50000"/>
                    <a:lumOff val="50000"/>
                  </a:schemeClr>
                </a:solidFill>
              </a:rPr>
              <a:t>Please enter your main narrative here</a:t>
            </a:r>
            <a:endParaRPr lang="en-US" altLang="zh-CN" sz="900" dirty="0">
              <a:solidFill>
                <a:schemeClr val="tx1">
                  <a:lumMod val="50000"/>
                  <a:lumOff val="50000"/>
                </a:schemeClr>
              </a:solidFill>
            </a:endParaRPr>
          </a:p>
          <a:p>
            <a:pPr>
              <a:buNone/>
            </a:pPr>
            <a:r>
              <a:rPr lang="zh-CN" altLang="en-US" sz="900" dirty="0">
                <a:solidFill>
                  <a:schemeClr val="tx1">
                    <a:lumMod val="50000"/>
                    <a:lumOff val="50000"/>
                  </a:schemeClr>
                </a:solidFill>
              </a:rPr>
              <a:t>Please enter your main narrative here</a:t>
            </a:r>
            <a:endParaRPr lang="en-US" altLang="zh-CN" sz="900" dirty="0">
              <a:solidFill>
                <a:schemeClr val="tx1">
                  <a:lumMod val="50000"/>
                  <a:lumOff val="50000"/>
                </a:schemeClr>
              </a:solidFill>
            </a:endParaRPr>
          </a:p>
        </p:txBody>
      </p:sp>
      <p:sp>
        <p:nvSpPr>
          <p:cNvPr id="43" name="矩形 42"/>
          <p:cNvSpPr>
            <a:spLocks noChangeArrowheads="1"/>
          </p:cNvSpPr>
          <p:nvPr/>
        </p:nvSpPr>
        <p:spPr bwMode="auto">
          <a:xfrm>
            <a:off x="1367644" y="4120716"/>
            <a:ext cx="6336704" cy="72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buNone/>
            </a:pPr>
            <a:r>
              <a:rPr lang="zh-CN" altLang="en-US" sz="1200" dirty="0">
                <a:solidFill>
                  <a:schemeClr val="tx1">
                    <a:lumMod val="50000"/>
                    <a:lumOff val="50000"/>
                  </a:schemeClr>
                </a:solidFill>
              </a:rPr>
              <a:t>Click here to enter a title</a:t>
            </a:r>
            <a:endParaRPr lang="en-US" altLang="zh-CN" sz="1200" dirty="0">
              <a:solidFill>
                <a:schemeClr val="tx1">
                  <a:lumMod val="50000"/>
                  <a:lumOff val="50000"/>
                </a:schemeClr>
              </a:solidFill>
            </a:endParaRPr>
          </a:p>
          <a:p>
            <a:pPr algn="ctr">
              <a:buNone/>
            </a:pPr>
            <a:r>
              <a:rPr lang="zh-CN" altLang="en-US" sz="900" dirty="0">
                <a:solidFill>
                  <a:schemeClr val="tx1">
                    <a:lumMod val="50000"/>
                    <a:lumOff val="50000"/>
                  </a:schemeClr>
                </a:solidFill>
              </a:rPr>
              <a:t>Please enter your main narrative here, please enter your main narrative here, please enter your main narrative here, please enter your main narrative here, please enter your main narrative here, enter your main narrative here</a:t>
            </a:r>
            <a:endParaRPr lang="en-US" altLang="zh-CN" sz="900" dirty="0">
              <a:solidFill>
                <a:schemeClr val="tx1">
                  <a:lumMod val="50000"/>
                  <a:lumOff val="50000"/>
                </a:schemeClr>
              </a:solidFill>
            </a:endParaRPr>
          </a:p>
          <a:p>
            <a:pPr algn="ctr">
              <a:buNone/>
            </a:pPr>
            <a:endParaRPr lang="en-US" altLang="zh-CN" sz="900" dirty="0">
              <a:solidFill>
                <a:schemeClr val="tx1">
                  <a:lumMod val="50000"/>
                  <a:lumOff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ppt_x</p:attrName>
                                        </p:attrNameLst>
                                      </p:cBhvr>
                                      <p:tavLst>
                                        <p:tav tm="0">
                                          <p:val>
                                            <p:fltVal val="0.5"/>
                                          </p:val>
                                        </p:tav>
                                        <p:tav tm="100000">
                                          <p:val>
                                            <p:strVal val="#ppt_x"/>
                                          </p:val>
                                        </p:tav>
                                      </p:tavLst>
                                    </p:anim>
                                    <p:anim calcmode="lin" valueType="num">
                                      <p:cBhvr>
                                        <p:cTn id="16" dur="500" fill="hold"/>
                                        <p:tgtEl>
                                          <p:spTgt spid="5"/>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ppt_x</p:attrName>
                                        </p:attrNameLst>
                                      </p:cBhvr>
                                      <p:tavLst>
                                        <p:tav tm="0">
                                          <p:val>
                                            <p:fltVal val="0.5"/>
                                          </p:val>
                                        </p:tav>
                                        <p:tav tm="100000">
                                          <p:val>
                                            <p:strVal val="#ppt_x"/>
                                          </p:val>
                                        </p:tav>
                                      </p:tavLst>
                                    </p:anim>
                                    <p:anim calcmode="lin" valueType="num">
                                      <p:cBhvr>
                                        <p:cTn id="22" dur="500" fill="hold"/>
                                        <p:tgtEl>
                                          <p:spTgt spid="6"/>
                                        </p:tgtEl>
                                        <p:attrNameLst>
                                          <p:attrName>ppt_y</p:attrName>
                                        </p:attrNameLst>
                                      </p:cBhvr>
                                      <p:tavLst>
                                        <p:tav tm="0">
                                          <p:val>
                                            <p:fltVal val="0.5"/>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500"/>
                                        <p:tgtEl>
                                          <p:spTgt spid="40"/>
                                        </p:tgtEl>
                                      </p:cBhvr>
                                    </p:animEffect>
                                  </p:childTnLst>
                                </p:cTn>
                              </p:par>
                              <p:par>
                                <p:cTn id="27" presetID="22" presetClass="entr" presetSubtype="8" fill="hold" grpId="0" nodeType="withEffect">
                                  <p:stCondLst>
                                    <p:cond delay="25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par>
                                <p:cTn id="30" presetID="22" presetClass="entr" presetSubtype="8" fill="hold" grpId="0" nodeType="withEffect">
                                  <p:stCondLst>
                                    <p:cond delay="50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childTnLst>
                          </p:cTn>
                        </p:par>
                        <p:par>
                          <p:cTn id="33" fill="hold">
                            <p:stCondLst>
                              <p:cond delay="1000"/>
                            </p:stCondLst>
                            <p:childTnLst>
                              <p:par>
                                <p:cTn id="34" presetID="2" presetClass="entr" presetSubtype="2"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500" fill="hold"/>
                                        <p:tgtEl>
                                          <p:spTgt spid="43"/>
                                        </p:tgtEl>
                                        <p:attrNameLst>
                                          <p:attrName>ppt_x</p:attrName>
                                        </p:attrNameLst>
                                      </p:cBhvr>
                                      <p:tavLst>
                                        <p:tav tm="0">
                                          <p:val>
                                            <p:strVal val="1+#ppt_w/2"/>
                                          </p:val>
                                        </p:tav>
                                        <p:tav tm="100000">
                                          <p:val>
                                            <p:strVal val="#ppt_x"/>
                                          </p:val>
                                        </p:tav>
                                      </p:tavLst>
                                    </p:anim>
                                    <p:anim calcmode="lin" valueType="num">
                                      <p:cBhvr additive="base">
                                        <p:cTn id="37"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组合 78"/>
          <p:cNvGrpSpPr/>
          <p:nvPr/>
        </p:nvGrpSpPr>
        <p:grpSpPr>
          <a:xfrm>
            <a:off x="1749260" y="1762454"/>
            <a:ext cx="1318916" cy="2140801"/>
            <a:chOff x="872036" y="1649867"/>
            <a:chExt cx="1758554" cy="2854400"/>
          </a:xfrm>
        </p:grpSpPr>
        <p:sp>
          <p:nvSpPr>
            <p:cNvPr id="80" name="Freeform 6"/>
            <p:cNvSpPr/>
            <p:nvPr/>
          </p:nvSpPr>
          <p:spPr bwMode="auto">
            <a:xfrm>
              <a:off x="872036" y="1649867"/>
              <a:ext cx="1758554" cy="1983581"/>
            </a:xfrm>
            <a:custGeom>
              <a:avLst/>
              <a:gdLst>
                <a:gd name="T0" fmla="*/ 311 w 622"/>
                <a:gd name="T1" fmla="*/ 702 h 702"/>
                <a:gd name="T2" fmla="*/ 91 w 622"/>
                <a:gd name="T3" fmla="*/ 512 h 702"/>
                <a:gd name="T4" fmla="*/ 0 w 622"/>
                <a:gd name="T5" fmla="*/ 159 h 702"/>
                <a:gd name="T6" fmla="*/ 7 w 622"/>
                <a:gd name="T7" fmla="*/ 29 h 702"/>
                <a:gd name="T8" fmla="*/ 146 w 622"/>
                <a:gd name="T9" fmla="*/ 84 h 702"/>
                <a:gd name="T10" fmla="*/ 312 w 622"/>
                <a:gd name="T11" fmla="*/ 0 h 702"/>
                <a:gd name="T12" fmla="*/ 477 w 622"/>
                <a:gd name="T13" fmla="*/ 84 h 702"/>
                <a:gd name="T14" fmla="*/ 616 w 622"/>
                <a:gd name="T15" fmla="*/ 29 h 702"/>
                <a:gd name="T16" fmla="*/ 622 w 622"/>
                <a:gd name="T17" fmla="*/ 159 h 702"/>
                <a:gd name="T18" fmla="*/ 532 w 622"/>
                <a:gd name="T19" fmla="*/ 512 h 702"/>
                <a:gd name="T20" fmla="*/ 311 w 622"/>
                <a:gd name="T21" fmla="*/ 70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702">
                  <a:moveTo>
                    <a:pt x="311" y="702"/>
                  </a:moveTo>
                  <a:cubicBezTo>
                    <a:pt x="225" y="675"/>
                    <a:pt x="147" y="607"/>
                    <a:pt x="91" y="512"/>
                  </a:cubicBezTo>
                  <a:cubicBezTo>
                    <a:pt x="33" y="412"/>
                    <a:pt x="0" y="287"/>
                    <a:pt x="0" y="159"/>
                  </a:cubicBezTo>
                  <a:cubicBezTo>
                    <a:pt x="0" y="123"/>
                    <a:pt x="3" y="71"/>
                    <a:pt x="7" y="29"/>
                  </a:cubicBezTo>
                  <a:cubicBezTo>
                    <a:pt x="44" y="64"/>
                    <a:pt x="94" y="84"/>
                    <a:pt x="146" y="84"/>
                  </a:cubicBezTo>
                  <a:cubicBezTo>
                    <a:pt x="212" y="84"/>
                    <a:pt x="273" y="52"/>
                    <a:pt x="312" y="0"/>
                  </a:cubicBezTo>
                  <a:cubicBezTo>
                    <a:pt x="350" y="52"/>
                    <a:pt x="412" y="84"/>
                    <a:pt x="477" y="84"/>
                  </a:cubicBezTo>
                  <a:cubicBezTo>
                    <a:pt x="529" y="84"/>
                    <a:pt x="578" y="64"/>
                    <a:pt x="616" y="29"/>
                  </a:cubicBezTo>
                  <a:cubicBezTo>
                    <a:pt x="620" y="71"/>
                    <a:pt x="622" y="124"/>
                    <a:pt x="622" y="159"/>
                  </a:cubicBezTo>
                  <a:cubicBezTo>
                    <a:pt x="622" y="287"/>
                    <a:pt x="590" y="412"/>
                    <a:pt x="532" y="512"/>
                  </a:cubicBezTo>
                  <a:cubicBezTo>
                    <a:pt x="475" y="607"/>
                    <a:pt x="397" y="675"/>
                    <a:pt x="311" y="702"/>
                  </a:cubicBezTo>
                  <a:close/>
                </a:path>
              </a:pathLst>
            </a:custGeom>
            <a:blipFill>
              <a:blip r:embed="rId3"/>
              <a:stretch>
                <a:fillRect/>
              </a:stretch>
            </a:blipFill>
            <a:ln w="38100">
              <a:solidFill>
                <a:sysClr val="window" lastClr="FFFFFF"/>
              </a:solidFill>
              <a:round/>
            </a:ln>
            <a:effectLst/>
          </p:spPr>
          <p:txBody>
            <a:bodyPr vert="horz" wrap="square" lIns="51435" tIns="25718" rIns="51435" bIns="25718" numCol="1" anchor="t" anchorCtr="0" compatLnSpc="1"/>
            <a:lstStyle/>
            <a:p>
              <a:pPr defTabSz="685800">
                <a:defRPr/>
              </a:pPr>
              <a:endParaRPr lang="zh-CN" altLang="en-US" sz="1350" kern="0">
                <a:solidFill>
                  <a:prstClr val="black"/>
                </a:solidFill>
                <a:cs typeface="+mn-ea"/>
                <a:sym typeface="+mn-lt"/>
              </a:endParaRPr>
            </a:p>
          </p:txBody>
        </p:sp>
        <p:grpSp>
          <p:nvGrpSpPr>
            <p:cNvPr id="81" name="组合 80"/>
            <p:cNvGrpSpPr/>
            <p:nvPr/>
          </p:nvGrpSpPr>
          <p:grpSpPr>
            <a:xfrm>
              <a:off x="1274523" y="2136023"/>
              <a:ext cx="909638" cy="901304"/>
              <a:chOff x="8185151" y="600075"/>
              <a:chExt cx="1212850" cy="1201738"/>
            </a:xfrm>
          </p:grpSpPr>
          <p:sp>
            <p:nvSpPr>
              <p:cNvPr id="84" name="Freeform 13"/>
              <p:cNvSpPr/>
              <p:nvPr/>
            </p:nvSpPr>
            <p:spPr bwMode="auto">
              <a:xfrm>
                <a:off x="8320088" y="828675"/>
                <a:ext cx="919163" cy="973138"/>
              </a:xfrm>
              <a:custGeom>
                <a:avLst/>
                <a:gdLst>
                  <a:gd name="T0" fmla="*/ 123 w 245"/>
                  <a:gd name="T1" fmla="*/ 0 h 259"/>
                  <a:gd name="T2" fmla="*/ 0 w 245"/>
                  <a:gd name="T3" fmla="*/ 155 h 259"/>
                  <a:gd name="T4" fmla="*/ 0 w 245"/>
                  <a:gd name="T5" fmla="*/ 246 h 259"/>
                  <a:gd name="T6" fmla="*/ 16 w 245"/>
                  <a:gd name="T7" fmla="*/ 259 h 259"/>
                  <a:gd name="T8" fmla="*/ 96 w 245"/>
                  <a:gd name="T9" fmla="*/ 259 h 259"/>
                  <a:gd name="T10" fmla="*/ 96 w 245"/>
                  <a:gd name="T11" fmla="*/ 167 h 259"/>
                  <a:gd name="T12" fmla="*/ 151 w 245"/>
                  <a:gd name="T13" fmla="*/ 167 h 259"/>
                  <a:gd name="T14" fmla="*/ 151 w 245"/>
                  <a:gd name="T15" fmla="*/ 259 h 259"/>
                  <a:gd name="T16" fmla="*/ 230 w 245"/>
                  <a:gd name="T17" fmla="*/ 259 h 259"/>
                  <a:gd name="T18" fmla="*/ 245 w 245"/>
                  <a:gd name="T19" fmla="*/ 246 h 259"/>
                  <a:gd name="T20" fmla="*/ 245 w 245"/>
                  <a:gd name="T21" fmla="*/ 144 h 259"/>
                  <a:gd name="T22" fmla="*/ 123 w 245"/>
                  <a:gd name="T2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259">
                    <a:moveTo>
                      <a:pt x="123" y="0"/>
                    </a:moveTo>
                    <a:cubicBezTo>
                      <a:pt x="0" y="155"/>
                      <a:pt x="0" y="155"/>
                      <a:pt x="0" y="155"/>
                    </a:cubicBezTo>
                    <a:cubicBezTo>
                      <a:pt x="0" y="246"/>
                      <a:pt x="0" y="246"/>
                      <a:pt x="0" y="246"/>
                    </a:cubicBezTo>
                    <a:cubicBezTo>
                      <a:pt x="0" y="253"/>
                      <a:pt x="7" y="259"/>
                      <a:pt x="16" y="259"/>
                    </a:cubicBezTo>
                    <a:cubicBezTo>
                      <a:pt x="96" y="259"/>
                      <a:pt x="96" y="259"/>
                      <a:pt x="96" y="259"/>
                    </a:cubicBezTo>
                    <a:cubicBezTo>
                      <a:pt x="96" y="167"/>
                      <a:pt x="96" y="167"/>
                      <a:pt x="96" y="167"/>
                    </a:cubicBezTo>
                    <a:cubicBezTo>
                      <a:pt x="151" y="167"/>
                      <a:pt x="151" y="167"/>
                      <a:pt x="151" y="167"/>
                    </a:cubicBezTo>
                    <a:cubicBezTo>
                      <a:pt x="151" y="259"/>
                      <a:pt x="151" y="259"/>
                      <a:pt x="151" y="259"/>
                    </a:cubicBezTo>
                    <a:cubicBezTo>
                      <a:pt x="230" y="259"/>
                      <a:pt x="230" y="259"/>
                      <a:pt x="230" y="259"/>
                    </a:cubicBezTo>
                    <a:cubicBezTo>
                      <a:pt x="238" y="259"/>
                      <a:pt x="245" y="253"/>
                      <a:pt x="245" y="246"/>
                    </a:cubicBezTo>
                    <a:cubicBezTo>
                      <a:pt x="245" y="144"/>
                      <a:pt x="245" y="144"/>
                      <a:pt x="245" y="144"/>
                    </a:cubicBezTo>
                    <a:cubicBezTo>
                      <a:pt x="245" y="137"/>
                      <a:pt x="123" y="0"/>
                      <a:pt x="12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85" name="Freeform 14"/>
              <p:cNvSpPr/>
              <p:nvPr/>
            </p:nvSpPr>
            <p:spPr bwMode="auto">
              <a:xfrm>
                <a:off x="8185151" y="600075"/>
                <a:ext cx="1212850" cy="811213"/>
              </a:xfrm>
              <a:custGeom>
                <a:avLst/>
                <a:gdLst>
                  <a:gd name="T0" fmla="*/ 319 w 323"/>
                  <a:gd name="T1" fmla="*/ 184 h 216"/>
                  <a:gd name="T2" fmla="*/ 169 w 323"/>
                  <a:gd name="T3" fmla="*/ 5 h 216"/>
                  <a:gd name="T4" fmla="*/ 158 w 323"/>
                  <a:gd name="T5" fmla="*/ 0 h 216"/>
                  <a:gd name="T6" fmla="*/ 147 w 323"/>
                  <a:gd name="T7" fmla="*/ 5 h 216"/>
                  <a:gd name="T8" fmla="*/ 4 w 323"/>
                  <a:gd name="T9" fmla="*/ 188 h 216"/>
                  <a:gd name="T10" fmla="*/ 6 w 323"/>
                  <a:gd name="T11" fmla="*/ 209 h 216"/>
                  <a:gd name="T12" fmla="*/ 24 w 323"/>
                  <a:gd name="T13" fmla="*/ 211 h 216"/>
                  <a:gd name="T14" fmla="*/ 159 w 323"/>
                  <a:gd name="T15" fmla="*/ 42 h 216"/>
                  <a:gd name="T16" fmla="*/ 299 w 323"/>
                  <a:gd name="T17" fmla="*/ 207 h 216"/>
                  <a:gd name="T18" fmla="*/ 317 w 323"/>
                  <a:gd name="T19" fmla="*/ 205 h 216"/>
                  <a:gd name="T20" fmla="*/ 319 w 323"/>
                  <a:gd name="T21" fmla="*/ 18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3" h="216">
                    <a:moveTo>
                      <a:pt x="319" y="184"/>
                    </a:moveTo>
                    <a:cubicBezTo>
                      <a:pt x="319" y="184"/>
                      <a:pt x="171" y="7"/>
                      <a:pt x="169" y="5"/>
                    </a:cubicBezTo>
                    <a:cubicBezTo>
                      <a:pt x="166" y="1"/>
                      <a:pt x="162" y="0"/>
                      <a:pt x="158" y="0"/>
                    </a:cubicBezTo>
                    <a:cubicBezTo>
                      <a:pt x="154" y="0"/>
                      <a:pt x="150" y="1"/>
                      <a:pt x="147" y="5"/>
                    </a:cubicBezTo>
                    <a:cubicBezTo>
                      <a:pt x="145" y="8"/>
                      <a:pt x="4" y="188"/>
                      <a:pt x="4" y="188"/>
                    </a:cubicBezTo>
                    <a:cubicBezTo>
                      <a:pt x="0" y="194"/>
                      <a:pt x="1" y="203"/>
                      <a:pt x="6" y="209"/>
                    </a:cubicBezTo>
                    <a:cubicBezTo>
                      <a:pt x="12" y="215"/>
                      <a:pt x="20" y="216"/>
                      <a:pt x="24" y="211"/>
                    </a:cubicBezTo>
                    <a:cubicBezTo>
                      <a:pt x="159" y="42"/>
                      <a:pt x="159" y="42"/>
                      <a:pt x="159" y="42"/>
                    </a:cubicBezTo>
                    <a:cubicBezTo>
                      <a:pt x="299" y="207"/>
                      <a:pt x="299" y="207"/>
                      <a:pt x="299" y="207"/>
                    </a:cubicBezTo>
                    <a:cubicBezTo>
                      <a:pt x="304" y="213"/>
                      <a:pt x="312" y="212"/>
                      <a:pt x="317" y="205"/>
                    </a:cubicBezTo>
                    <a:cubicBezTo>
                      <a:pt x="323" y="199"/>
                      <a:pt x="323" y="189"/>
                      <a:pt x="319" y="18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grpSp>
        <p:sp>
          <p:nvSpPr>
            <p:cNvPr id="82" name="文本框 81"/>
            <p:cNvSpPr txBox="1"/>
            <p:nvPr/>
          </p:nvSpPr>
          <p:spPr>
            <a:xfrm>
              <a:off x="1544152" y="3725283"/>
              <a:ext cx="399255" cy="377028"/>
            </a:xfrm>
            <a:prstGeom prst="rect">
              <a:avLst/>
            </a:prstGeom>
            <a:noFill/>
          </p:spPr>
          <p:txBody>
            <a:bodyPr wrap="none" lIns="51435" tIns="25718" rIns="51435" bIns="25718" rtlCol="0">
              <a:spAutoFit/>
            </a:bodyPr>
            <a:lstStyle/>
            <a:p>
              <a:pPr defTabSz="685800">
                <a:defRPr/>
              </a:pPr>
              <a:r>
                <a:rPr lang="en-US" altLang="zh-CN" sz="1500" kern="0" dirty="0">
                  <a:solidFill>
                    <a:prstClr val="black">
                      <a:lumMod val="65000"/>
                      <a:lumOff val="35000"/>
                    </a:prstClr>
                  </a:solidFill>
                  <a:cs typeface="+mn-ea"/>
                  <a:sym typeface="+mn-lt"/>
                </a:rPr>
                <a:t>01</a:t>
              </a:r>
              <a:endParaRPr lang="zh-CN" altLang="en-US" sz="1500" kern="0" dirty="0">
                <a:solidFill>
                  <a:prstClr val="black">
                    <a:lumMod val="65000"/>
                    <a:lumOff val="35000"/>
                  </a:prstClr>
                </a:solidFill>
                <a:cs typeface="+mn-ea"/>
                <a:sym typeface="+mn-lt"/>
              </a:endParaRPr>
            </a:p>
          </p:txBody>
        </p:sp>
        <p:sp>
          <p:nvSpPr>
            <p:cNvPr id="83" name="文本框 82"/>
            <p:cNvSpPr txBox="1"/>
            <p:nvPr/>
          </p:nvSpPr>
          <p:spPr>
            <a:xfrm>
              <a:off x="1241068" y="4158018"/>
              <a:ext cx="1061829" cy="346249"/>
            </a:xfrm>
            <a:prstGeom prst="rect">
              <a:avLst/>
            </a:prstGeom>
            <a:noFill/>
          </p:spPr>
          <p:txBody>
            <a:bodyPr wrap="none" lIns="51435" tIns="25718" rIns="51435" bIns="25718" rtlCol="0">
              <a:spAutoFit/>
            </a:bodyPr>
            <a:lstStyle/>
            <a:p>
              <a:pPr defTabSz="685800">
                <a:defRPr/>
              </a:pPr>
              <a:r>
                <a:rPr lang="zh-CN" altLang="en-US" sz="1350" kern="0" dirty="0">
                  <a:solidFill>
                    <a:prstClr val="black">
                      <a:lumMod val="65000"/>
                      <a:lumOff val="35000"/>
                    </a:prstClr>
                  </a:solidFill>
                  <a:cs typeface="+mn-ea"/>
                  <a:sym typeface="+mn-lt"/>
                </a:rPr>
                <a:t>Add text</a:t>
              </a:r>
            </a:p>
          </p:txBody>
        </p:sp>
      </p:grpSp>
      <p:grpSp>
        <p:nvGrpSpPr>
          <p:cNvPr id="86" name="组合 85"/>
          <p:cNvGrpSpPr/>
          <p:nvPr/>
        </p:nvGrpSpPr>
        <p:grpSpPr>
          <a:xfrm>
            <a:off x="3160193" y="1762454"/>
            <a:ext cx="1318916" cy="2140801"/>
            <a:chOff x="2753280" y="1649867"/>
            <a:chExt cx="1758554" cy="2854400"/>
          </a:xfrm>
        </p:grpSpPr>
        <p:sp>
          <p:nvSpPr>
            <p:cNvPr id="87" name="Freeform 6"/>
            <p:cNvSpPr/>
            <p:nvPr/>
          </p:nvSpPr>
          <p:spPr bwMode="auto">
            <a:xfrm>
              <a:off x="2753280" y="1649867"/>
              <a:ext cx="1758554" cy="1983581"/>
            </a:xfrm>
            <a:custGeom>
              <a:avLst/>
              <a:gdLst>
                <a:gd name="T0" fmla="*/ 311 w 622"/>
                <a:gd name="T1" fmla="*/ 702 h 702"/>
                <a:gd name="T2" fmla="*/ 91 w 622"/>
                <a:gd name="T3" fmla="*/ 512 h 702"/>
                <a:gd name="T4" fmla="*/ 0 w 622"/>
                <a:gd name="T5" fmla="*/ 159 h 702"/>
                <a:gd name="T6" fmla="*/ 7 w 622"/>
                <a:gd name="T7" fmla="*/ 29 h 702"/>
                <a:gd name="T8" fmla="*/ 146 w 622"/>
                <a:gd name="T9" fmla="*/ 84 h 702"/>
                <a:gd name="T10" fmla="*/ 312 w 622"/>
                <a:gd name="T11" fmla="*/ 0 h 702"/>
                <a:gd name="T12" fmla="*/ 477 w 622"/>
                <a:gd name="T13" fmla="*/ 84 h 702"/>
                <a:gd name="T14" fmla="*/ 616 w 622"/>
                <a:gd name="T15" fmla="*/ 29 h 702"/>
                <a:gd name="T16" fmla="*/ 622 w 622"/>
                <a:gd name="T17" fmla="*/ 159 h 702"/>
                <a:gd name="T18" fmla="*/ 532 w 622"/>
                <a:gd name="T19" fmla="*/ 512 h 702"/>
                <a:gd name="T20" fmla="*/ 311 w 622"/>
                <a:gd name="T21" fmla="*/ 70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702">
                  <a:moveTo>
                    <a:pt x="311" y="702"/>
                  </a:moveTo>
                  <a:cubicBezTo>
                    <a:pt x="225" y="675"/>
                    <a:pt x="147" y="607"/>
                    <a:pt x="91" y="512"/>
                  </a:cubicBezTo>
                  <a:cubicBezTo>
                    <a:pt x="33" y="412"/>
                    <a:pt x="0" y="287"/>
                    <a:pt x="0" y="159"/>
                  </a:cubicBezTo>
                  <a:cubicBezTo>
                    <a:pt x="0" y="123"/>
                    <a:pt x="3" y="71"/>
                    <a:pt x="7" y="29"/>
                  </a:cubicBezTo>
                  <a:cubicBezTo>
                    <a:pt x="44" y="64"/>
                    <a:pt x="94" y="84"/>
                    <a:pt x="146" y="84"/>
                  </a:cubicBezTo>
                  <a:cubicBezTo>
                    <a:pt x="212" y="84"/>
                    <a:pt x="273" y="52"/>
                    <a:pt x="312" y="0"/>
                  </a:cubicBezTo>
                  <a:cubicBezTo>
                    <a:pt x="350" y="52"/>
                    <a:pt x="412" y="84"/>
                    <a:pt x="477" y="84"/>
                  </a:cubicBezTo>
                  <a:cubicBezTo>
                    <a:pt x="529" y="84"/>
                    <a:pt x="578" y="64"/>
                    <a:pt x="616" y="29"/>
                  </a:cubicBezTo>
                  <a:cubicBezTo>
                    <a:pt x="620" y="71"/>
                    <a:pt x="622" y="124"/>
                    <a:pt x="622" y="159"/>
                  </a:cubicBezTo>
                  <a:cubicBezTo>
                    <a:pt x="622" y="287"/>
                    <a:pt x="590" y="412"/>
                    <a:pt x="532" y="512"/>
                  </a:cubicBezTo>
                  <a:cubicBezTo>
                    <a:pt x="475" y="607"/>
                    <a:pt x="397" y="675"/>
                    <a:pt x="311" y="702"/>
                  </a:cubicBezTo>
                  <a:close/>
                </a:path>
              </a:pathLst>
            </a:custGeom>
            <a:blipFill>
              <a:blip r:embed="rId4"/>
              <a:stretch>
                <a:fillRect/>
              </a:stretch>
            </a:blipFill>
            <a:ln w="38100">
              <a:solidFill>
                <a:sysClr val="window" lastClr="FFFFFF"/>
              </a:solidFill>
              <a:round/>
            </a:ln>
            <a:effectLst/>
          </p:spPr>
          <p:txBody>
            <a:bodyPr vert="horz" wrap="square" lIns="51435" tIns="25718" rIns="51435" bIns="25718" numCol="1" anchor="t" anchorCtr="0" compatLnSpc="1"/>
            <a:lstStyle/>
            <a:p>
              <a:pPr defTabSz="685800">
                <a:defRPr/>
              </a:pPr>
              <a:endParaRPr lang="zh-CN" altLang="en-US" sz="1350" kern="0">
                <a:solidFill>
                  <a:prstClr val="black"/>
                </a:solidFill>
                <a:cs typeface="+mn-ea"/>
                <a:sym typeface="+mn-lt"/>
              </a:endParaRPr>
            </a:p>
          </p:txBody>
        </p:sp>
        <p:grpSp>
          <p:nvGrpSpPr>
            <p:cNvPr id="88" name="组合 87"/>
            <p:cNvGrpSpPr/>
            <p:nvPr/>
          </p:nvGrpSpPr>
          <p:grpSpPr>
            <a:xfrm>
              <a:off x="3038075" y="2125902"/>
              <a:ext cx="1104900" cy="921545"/>
              <a:chOff x="2760663" y="5032375"/>
              <a:chExt cx="1473200" cy="1228726"/>
            </a:xfrm>
          </p:grpSpPr>
          <p:sp>
            <p:nvSpPr>
              <p:cNvPr id="91" name="Freeform 15"/>
              <p:cNvSpPr/>
              <p:nvPr/>
            </p:nvSpPr>
            <p:spPr bwMode="auto">
              <a:xfrm>
                <a:off x="3005138" y="5856288"/>
                <a:ext cx="285750" cy="404813"/>
              </a:xfrm>
              <a:custGeom>
                <a:avLst/>
                <a:gdLst>
                  <a:gd name="T0" fmla="*/ 76 w 76"/>
                  <a:gd name="T1" fmla="*/ 103 h 108"/>
                  <a:gd name="T2" fmla="*/ 62 w 76"/>
                  <a:gd name="T3" fmla="*/ 108 h 108"/>
                  <a:gd name="T4" fmla="*/ 13 w 76"/>
                  <a:gd name="T5" fmla="*/ 108 h 108"/>
                  <a:gd name="T6" fmla="*/ 0 w 76"/>
                  <a:gd name="T7" fmla="*/ 103 h 108"/>
                  <a:gd name="T8" fmla="*/ 0 w 76"/>
                  <a:gd name="T9" fmla="*/ 5 h 108"/>
                  <a:gd name="T10" fmla="*/ 13 w 76"/>
                  <a:gd name="T11" fmla="*/ 0 h 108"/>
                  <a:gd name="T12" fmla="*/ 62 w 76"/>
                  <a:gd name="T13" fmla="*/ 0 h 108"/>
                  <a:gd name="T14" fmla="*/ 76 w 76"/>
                  <a:gd name="T15" fmla="*/ 5 h 108"/>
                  <a:gd name="T16" fmla="*/ 76 w 76"/>
                  <a:gd name="T17" fmla="*/ 10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8">
                    <a:moveTo>
                      <a:pt x="76" y="103"/>
                    </a:moveTo>
                    <a:cubicBezTo>
                      <a:pt x="76" y="106"/>
                      <a:pt x="70" y="108"/>
                      <a:pt x="62" y="108"/>
                    </a:cubicBezTo>
                    <a:cubicBezTo>
                      <a:pt x="13" y="108"/>
                      <a:pt x="13" y="108"/>
                      <a:pt x="13" y="108"/>
                    </a:cubicBezTo>
                    <a:cubicBezTo>
                      <a:pt x="6" y="108"/>
                      <a:pt x="0" y="106"/>
                      <a:pt x="0" y="103"/>
                    </a:cubicBezTo>
                    <a:cubicBezTo>
                      <a:pt x="0" y="5"/>
                      <a:pt x="0" y="5"/>
                      <a:pt x="0" y="5"/>
                    </a:cubicBezTo>
                    <a:cubicBezTo>
                      <a:pt x="0" y="2"/>
                      <a:pt x="6" y="0"/>
                      <a:pt x="13" y="0"/>
                    </a:cubicBezTo>
                    <a:cubicBezTo>
                      <a:pt x="62" y="0"/>
                      <a:pt x="62" y="0"/>
                      <a:pt x="62" y="0"/>
                    </a:cubicBezTo>
                    <a:cubicBezTo>
                      <a:pt x="70" y="0"/>
                      <a:pt x="76" y="2"/>
                      <a:pt x="76" y="5"/>
                    </a:cubicBezTo>
                    <a:lnTo>
                      <a:pt x="76" y="10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92" name="Freeform 16"/>
              <p:cNvSpPr/>
              <p:nvPr/>
            </p:nvSpPr>
            <p:spPr bwMode="auto">
              <a:xfrm>
                <a:off x="3321051" y="5645150"/>
                <a:ext cx="284163" cy="615950"/>
              </a:xfrm>
              <a:custGeom>
                <a:avLst/>
                <a:gdLst>
                  <a:gd name="T0" fmla="*/ 76 w 76"/>
                  <a:gd name="T1" fmla="*/ 156 h 164"/>
                  <a:gd name="T2" fmla="*/ 62 w 76"/>
                  <a:gd name="T3" fmla="*/ 164 h 164"/>
                  <a:gd name="T4" fmla="*/ 13 w 76"/>
                  <a:gd name="T5" fmla="*/ 164 h 164"/>
                  <a:gd name="T6" fmla="*/ 0 w 76"/>
                  <a:gd name="T7" fmla="*/ 156 h 164"/>
                  <a:gd name="T8" fmla="*/ 0 w 76"/>
                  <a:gd name="T9" fmla="*/ 7 h 164"/>
                  <a:gd name="T10" fmla="*/ 13 w 76"/>
                  <a:gd name="T11" fmla="*/ 0 h 164"/>
                  <a:gd name="T12" fmla="*/ 62 w 76"/>
                  <a:gd name="T13" fmla="*/ 0 h 164"/>
                  <a:gd name="T14" fmla="*/ 76 w 76"/>
                  <a:gd name="T15" fmla="*/ 7 h 164"/>
                  <a:gd name="T16" fmla="*/ 76 w 76"/>
                  <a:gd name="T17" fmla="*/ 15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64">
                    <a:moveTo>
                      <a:pt x="76" y="156"/>
                    </a:moveTo>
                    <a:cubicBezTo>
                      <a:pt x="76" y="160"/>
                      <a:pt x="70" y="164"/>
                      <a:pt x="62" y="164"/>
                    </a:cubicBezTo>
                    <a:cubicBezTo>
                      <a:pt x="13" y="164"/>
                      <a:pt x="13" y="164"/>
                      <a:pt x="13" y="164"/>
                    </a:cubicBezTo>
                    <a:cubicBezTo>
                      <a:pt x="6" y="164"/>
                      <a:pt x="0" y="160"/>
                      <a:pt x="0" y="156"/>
                    </a:cubicBezTo>
                    <a:cubicBezTo>
                      <a:pt x="0" y="7"/>
                      <a:pt x="0" y="7"/>
                      <a:pt x="0" y="7"/>
                    </a:cubicBezTo>
                    <a:cubicBezTo>
                      <a:pt x="0" y="3"/>
                      <a:pt x="6" y="0"/>
                      <a:pt x="13" y="0"/>
                    </a:cubicBezTo>
                    <a:cubicBezTo>
                      <a:pt x="62" y="0"/>
                      <a:pt x="62" y="0"/>
                      <a:pt x="62" y="0"/>
                    </a:cubicBezTo>
                    <a:cubicBezTo>
                      <a:pt x="70" y="0"/>
                      <a:pt x="76" y="3"/>
                      <a:pt x="76" y="7"/>
                    </a:cubicBezTo>
                    <a:lnTo>
                      <a:pt x="76" y="15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93" name="Freeform 17"/>
              <p:cNvSpPr/>
              <p:nvPr/>
            </p:nvSpPr>
            <p:spPr bwMode="auto">
              <a:xfrm>
                <a:off x="3635376" y="5397500"/>
                <a:ext cx="282575" cy="863600"/>
              </a:xfrm>
              <a:custGeom>
                <a:avLst/>
                <a:gdLst>
                  <a:gd name="T0" fmla="*/ 75 w 75"/>
                  <a:gd name="T1" fmla="*/ 219 h 230"/>
                  <a:gd name="T2" fmla="*/ 62 w 75"/>
                  <a:gd name="T3" fmla="*/ 230 h 230"/>
                  <a:gd name="T4" fmla="*/ 13 w 75"/>
                  <a:gd name="T5" fmla="*/ 230 h 230"/>
                  <a:gd name="T6" fmla="*/ 0 w 75"/>
                  <a:gd name="T7" fmla="*/ 219 h 230"/>
                  <a:gd name="T8" fmla="*/ 0 w 75"/>
                  <a:gd name="T9" fmla="*/ 10 h 230"/>
                  <a:gd name="T10" fmla="*/ 13 w 75"/>
                  <a:gd name="T11" fmla="*/ 0 h 230"/>
                  <a:gd name="T12" fmla="*/ 62 w 75"/>
                  <a:gd name="T13" fmla="*/ 0 h 230"/>
                  <a:gd name="T14" fmla="*/ 75 w 75"/>
                  <a:gd name="T15" fmla="*/ 10 h 230"/>
                  <a:gd name="T16" fmla="*/ 75 w 75"/>
                  <a:gd name="T17" fmla="*/ 21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30">
                    <a:moveTo>
                      <a:pt x="75" y="219"/>
                    </a:moveTo>
                    <a:cubicBezTo>
                      <a:pt x="75" y="225"/>
                      <a:pt x="70" y="230"/>
                      <a:pt x="62" y="230"/>
                    </a:cubicBezTo>
                    <a:cubicBezTo>
                      <a:pt x="13" y="230"/>
                      <a:pt x="13" y="230"/>
                      <a:pt x="13" y="230"/>
                    </a:cubicBezTo>
                    <a:cubicBezTo>
                      <a:pt x="6" y="230"/>
                      <a:pt x="0" y="225"/>
                      <a:pt x="0" y="219"/>
                    </a:cubicBezTo>
                    <a:cubicBezTo>
                      <a:pt x="0" y="10"/>
                      <a:pt x="0" y="10"/>
                      <a:pt x="0" y="10"/>
                    </a:cubicBezTo>
                    <a:cubicBezTo>
                      <a:pt x="0" y="4"/>
                      <a:pt x="6" y="0"/>
                      <a:pt x="13" y="0"/>
                    </a:cubicBezTo>
                    <a:cubicBezTo>
                      <a:pt x="62" y="0"/>
                      <a:pt x="62" y="0"/>
                      <a:pt x="62" y="0"/>
                    </a:cubicBezTo>
                    <a:cubicBezTo>
                      <a:pt x="70" y="0"/>
                      <a:pt x="75" y="4"/>
                      <a:pt x="75" y="10"/>
                    </a:cubicBezTo>
                    <a:lnTo>
                      <a:pt x="75" y="2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94" name="Freeform 18"/>
              <p:cNvSpPr/>
              <p:nvPr/>
            </p:nvSpPr>
            <p:spPr bwMode="auto">
              <a:xfrm>
                <a:off x="3951288" y="5205413"/>
                <a:ext cx="282575" cy="1055688"/>
              </a:xfrm>
              <a:custGeom>
                <a:avLst/>
                <a:gdLst>
                  <a:gd name="T0" fmla="*/ 75 w 75"/>
                  <a:gd name="T1" fmla="*/ 268 h 281"/>
                  <a:gd name="T2" fmla="*/ 62 w 75"/>
                  <a:gd name="T3" fmla="*/ 281 h 281"/>
                  <a:gd name="T4" fmla="*/ 13 w 75"/>
                  <a:gd name="T5" fmla="*/ 281 h 281"/>
                  <a:gd name="T6" fmla="*/ 0 w 75"/>
                  <a:gd name="T7" fmla="*/ 268 h 281"/>
                  <a:gd name="T8" fmla="*/ 0 w 75"/>
                  <a:gd name="T9" fmla="*/ 13 h 281"/>
                  <a:gd name="T10" fmla="*/ 13 w 75"/>
                  <a:gd name="T11" fmla="*/ 0 h 281"/>
                  <a:gd name="T12" fmla="*/ 62 w 75"/>
                  <a:gd name="T13" fmla="*/ 0 h 281"/>
                  <a:gd name="T14" fmla="*/ 75 w 75"/>
                  <a:gd name="T15" fmla="*/ 13 h 281"/>
                  <a:gd name="T16" fmla="*/ 75 w 75"/>
                  <a:gd name="T17" fmla="*/ 26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81">
                    <a:moveTo>
                      <a:pt x="75" y="268"/>
                    </a:moveTo>
                    <a:cubicBezTo>
                      <a:pt x="75" y="275"/>
                      <a:pt x="69" y="281"/>
                      <a:pt x="62" y="281"/>
                    </a:cubicBezTo>
                    <a:cubicBezTo>
                      <a:pt x="13" y="281"/>
                      <a:pt x="13" y="281"/>
                      <a:pt x="13" y="281"/>
                    </a:cubicBezTo>
                    <a:cubicBezTo>
                      <a:pt x="6" y="281"/>
                      <a:pt x="0" y="275"/>
                      <a:pt x="0" y="268"/>
                    </a:cubicBezTo>
                    <a:cubicBezTo>
                      <a:pt x="0" y="13"/>
                      <a:pt x="0" y="13"/>
                      <a:pt x="0" y="13"/>
                    </a:cubicBezTo>
                    <a:cubicBezTo>
                      <a:pt x="0" y="6"/>
                      <a:pt x="6" y="0"/>
                      <a:pt x="13" y="0"/>
                    </a:cubicBezTo>
                    <a:cubicBezTo>
                      <a:pt x="62" y="0"/>
                      <a:pt x="62" y="0"/>
                      <a:pt x="62" y="0"/>
                    </a:cubicBezTo>
                    <a:cubicBezTo>
                      <a:pt x="69" y="0"/>
                      <a:pt x="75" y="6"/>
                      <a:pt x="75" y="13"/>
                    </a:cubicBezTo>
                    <a:lnTo>
                      <a:pt x="75" y="26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95" name="Freeform 19"/>
              <p:cNvSpPr/>
              <p:nvPr/>
            </p:nvSpPr>
            <p:spPr bwMode="auto">
              <a:xfrm>
                <a:off x="2760663" y="5116513"/>
                <a:ext cx="1063625" cy="682625"/>
              </a:xfrm>
              <a:custGeom>
                <a:avLst/>
                <a:gdLst>
                  <a:gd name="T0" fmla="*/ 14 w 283"/>
                  <a:gd name="T1" fmla="*/ 182 h 182"/>
                  <a:gd name="T2" fmla="*/ 5 w 283"/>
                  <a:gd name="T3" fmla="*/ 179 h 182"/>
                  <a:gd name="T4" fmla="*/ 5 w 283"/>
                  <a:gd name="T5" fmla="*/ 163 h 182"/>
                  <a:gd name="T6" fmla="*/ 140 w 283"/>
                  <a:gd name="T7" fmla="*/ 46 h 182"/>
                  <a:gd name="T8" fmla="*/ 154 w 283"/>
                  <a:gd name="T9" fmla="*/ 44 h 182"/>
                  <a:gd name="T10" fmla="*/ 162 w 283"/>
                  <a:gd name="T11" fmla="*/ 54 h 182"/>
                  <a:gd name="T12" fmla="*/ 162 w 283"/>
                  <a:gd name="T13" fmla="*/ 88 h 182"/>
                  <a:gd name="T14" fmla="*/ 259 w 283"/>
                  <a:gd name="T15" fmla="*/ 5 h 182"/>
                  <a:gd name="T16" fmla="*/ 278 w 283"/>
                  <a:gd name="T17" fmla="*/ 5 h 182"/>
                  <a:gd name="T18" fmla="*/ 278 w 283"/>
                  <a:gd name="T19" fmla="*/ 20 h 182"/>
                  <a:gd name="T20" fmla="*/ 158 w 283"/>
                  <a:gd name="T21" fmla="*/ 123 h 182"/>
                  <a:gd name="T22" fmla="*/ 144 w 283"/>
                  <a:gd name="T23" fmla="*/ 125 h 182"/>
                  <a:gd name="T24" fmla="*/ 136 w 283"/>
                  <a:gd name="T25" fmla="*/ 115 h 182"/>
                  <a:gd name="T26" fmla="*/ 136 w 283"/>
                  <a:gd name="T27" fmla="*/ 82 h 182"/>
                  <a:gd name="T28" fmla="*/ 23 w 283"/>
                  <a:gd name="T29" fmla="*/ 179 h 182"/>
                  <a:gd name="T30" fmla="*/ 14 w 283"/>
                  <a:gd name="T31"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3" h="182">
                    <a:moveTo>
                      <a:pt x="14" y="182"/>
                    </a:moveTo>
                    <a:cubicBezTo>
                      <a:pt x="11" y="182"/>
                      <a:pt x="7" y="181"/>
                      <a:pt x="5" y="179"/>
                    </a:cubicBezTo>
                    <a:cubicBezTo>
                      <a:pt x="0" y="174"/>
                      <a:pt x="0" y="167"/>
                      <a:pt x="5" y="163"/>
                    </a:cubicBezTo>
                    <a:cubicBezTo>
                      <a:pt x="140" y="46"/>
                      <a:pt x="140" y="46"/>
                      <a:pt x="140" y="46"/>
                    </a:cubicBezTo>
                    <a:cubicBezTo>
                      <a:pt x="143" y="43"/>
                      <a:pt x="149" y="42"/>
                      <a:pt x="154" y="44"/>
                    </a:cubicBezTo>
                    <a:cubicBezTo>
                      <a:pt x="159" y="46"/>
                      <a:pt x="162" y="50"/>
                      <a:pt x="162" y="54"/>
                    </a:cubicBezTo>
                    <a:cubicBezTo>
                      <a:pt x="162" y="88"/>
                      <a:pt x="162" y="88"/>
                      <a:pt x="162" y="88"/>
                    </a:cubicBezTo>
                    <a:cubicBezTo>
                      <a:pt x="259" y="5"/>
                      <a:pt x="259" y="5"/>
                      <a:pt x="259" y="5"/>
                    </a:cubicBezTo>
                    <a:cubicBezTo>
                      <a:pt x="264" y="0"/>
                      <a:pt x="273" y="0"/>
                      <a:pt x="278" y="5"/>
                    </a:cubicBezTo>
                    <a:cubicBezTo>
                      <a:pt x="283" y="9"/>
                      <a:pt x="283" y="16"/>
                      <a:pt x="278" y="20"/>
                    </a:cubicBezTo>
                    <a:cubicBezTo>
                      <a:pt x="158" y="123"/>
                      <a:pt x="158" y="123"/>
                      <a:pt x="158" y="123"/>
                    </a:cubicBezTo>
                    <a:cubicBezTo>
                      <a:pt x="154" y="126"/>
                      <a:pt x="149" y="127"/>
                      <a:pt x="144" y="125"/>
                    </a:cubicBezTo>
                    <a:cubicBezTo>
                      <a:pt x="139" y="124"/>
                      <a:pt x="136" y="120"/>
                      <a:pt x="136" y="115"/>
                    </a:cubicBezTo>
                    <a:cubicBezTo>
                      <a:pt x="136" y="82"/>
                      <a:pt x="136" y="82"/>
                      <a:pt x="136" y="82"/>
                    </a:cubicBezTo>
                    <a:cubicBezTo>
                      <a:pt x="23" y="179"/>
                      <a:pt x="23" y="179"/>
                      <a:pt x="23" y="179"/>
                    </a:cubicBezTo>
                    <a:cubicBezTo>
                      <a:pt x="21" y="181"/>
                      <a:pt x="17" y="182"/>
                      <a:pt x="14" y="1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96" name="Freeform 20"/>
              <p:cNvSpPr/>
              <p:nvPr/>
            </p:nvSpPr>
            <p:spPr bwMode="auto">
              <a:xfrm>
                <a:off x="3635376" y="5032375"/>
                <a:ext cx="282575" cy="244475"/>
              </a:xfrm>
              <a:custGeom>
                <a:avLst/>
                <a:gdLst>
                  <a:gd name="T0" fmla="*/ 131 w 178"/>
                  <a:gd name="T1" fmla="*/ 154 h 154"/>
                  <a:gd name="T2" fmla="*/ 178 w 178"/>
                  <a:gd name="T3" fmla="*/ 0 h 154"/>
                  <a:gd name="T4" fmla="*/ 0 w 178"/>
                  <a:gd name="T5" fmla="*/ 43 h 154"/>
                  <a:gd name="T6" fmla="*/ 131 w 178"/>
                  <a:gd name="T7" fmla="*/ 154 h 154"/>
                </a:gdLst>
                <a:ahLst/>
                <a:cxnLst>
                  <a:cxn ang="0">
                    <a:pos x="T0" y="T1"/>
                  </a:cxn>
                  <a:cxn ang="0">
                    <a:pos x="T2" y="T3"/>
                  </a:cxn>
                  <a:cxn ang="0">
                    <a:pos x="T4" y="T5"/>
                  </a:cxn>
                  <a:cxn ang="0">
                    <a:pos x="T6" y="T7"/>
                  </a:cxn>
                </a:cxnLst>
                <a:rect l="0" t="0" r="r" b="b"/>
                <a:pathLst>
                  <a:path w="178" h="154">
                    <a:moveTo>
                      <a:pt x="131" y="154"/>
                    </a:moveTo>
                    <a:lnTo>
                      <a:pt x="178" y="0"/>
                    </a:lnTo>
                    <a:lnTo>
                      <a:pt x="0" y="43"/>
                    </a:lnTo>
                    <a:lnTo>
                      <a:pt x="131" y="15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grpSp>
        <p:sp>
          <p:nvSpPr>
            <p:cNvPr id="89" name="文本框 88"/>
            <p:cNvSpPr txBox="1"/>
            <p:nvPr/>
          </p:nvSpPr>
          <p:spPr>
            <a:xfrm>
              <a:off x="3442758" y="3725283"/>
              <a:ext cx="399255" cy="377028"/>
            </a:xfrm>
            <a:prstGeom prst="rect">
              <a:avLst/>
            </a:prstGeom>
            <a:noFill/>
          </p:spPr>
          <p:txBody>
            <a:bodyPr wrap="none" lIns="51435" tIns="25718" rIns="51435" bIns="25718" rtlCol="0">
              <a:spAutoFit/>
            </a:bodyPr>
            <a:lstStyle/>
            <a:p>
              <a:pPr defTabSz="685800">
                <a:defRPr/>
              </a:pPr>
              <a:r>
                <a:rPr lang="en-US" altLang="zh-CN" sz="1500" kern="0" dirty="0">
                  <a:solidFill>
                    <a:prstClr val="black">
                      <a:lumMod val="65000"/>
                      <a:lumOff val="35000"/>
                    </a:prstClr>
                  </a:solidFill>
                  <a:cs typeface="+mn-ea"/>
                  <a:sym typeface="+mn-lt"/>
                </a:rPr>
                <a:t>02</a:t>
              </a:r>
              <a:endParaRPr lang="zh-CN" altLang="en-US" sz="1500" kern="0" dirty="0">
                <a:solidFill>
                  <a:prstClr val="black">
                    <a:lumMod val="65000"/>
                    <a:lumOff val="35000"/>
                  </a:prstClr>
                </a:solidFill>
                <a:cs typeface="+mn-ea"/>
                <a:sym typeface="+mn-lt"/>
              </a:endParaRPr>
            </a:p>
          </p:txBody>
        </p:sp>
        <p:sp>
          <p:nvSpPr>
            <p:cNvPr id="90" name="文本框 89"/>
            <p:cNvSpPr txBox="1"/>
            <p:nvPr/>
          </p:nvSpPr>
          <p:spPr>
            <a:xfrm>
              <a:off x="3101575" y="4158018"/>
              <a:ext cx="1061829" cy="346249"/>
            </a:xfrm>
            <a:prstGeom prst="rect">
              <a:avLst/>
            </a:prstGeom>
            <a:noFill/>
          </p:spPr>
          <p:txBody>
            <a:bodyPr wrap="none" lIns="51435" tIns="25718" rIns="51435" bIns="25718" rtlCol="0">
              <a:spAutoFit/>
            </a:bodyPr>
            <a:lstStyle/>
            <a:p>
              <a:pPr defTabSz="685800">
                <a:defRPr/>
              </a:pPr>
              <a:r>
                <a:rPr lang="zh-CN" altLang="en-US" sz="1350" kern="0" dirty="0">
                  <a:solidFill>
                    <a:prstClr val="black">
                      <a:lumMod val="65000"/>
                      <a:lumOff val="35000"/>
                    </a:prstClr>
                  </a:solidFill>
                  <a:cs typeface="+mn-ea"/>
                  <a:sym typeface="+mn-lt"/>
                </a:rPr>
                <a:t>Add text</a:t>
              </a:r>
            </a:p>
          </p:txBody>
        </p:sp>
      </p:grpSp>
      <p:grpSp>
        <p:nvGrpSpPr>
          <p:cNvPr id="97" name="组合 96"/>
          <p:cNvGrpSpPr/>
          <p:nvPr/>
        </p:nvGrpSpPr>
        <p:grpSpPr>
          <a:xfrm>
            <a:off x="4571126" y="1762454"/>
            <a:ext cx="1318916" cy="2140801"/>
            <a:chOff x="4634524" y="1649867"/>
            <a:chExt cx="1758554" cy="2854400"/>
          </a:xfrm>
        </p:grpSpPr>
        <p:sp>
          <p:nvSpPr>
            <p:cNvPr id="98" name="Freeform 6"/>
            <p:cNvSpPr/>
            <p:nvPr/>
          </p:nvSpPr>
          <p:spPr bwMode="auto">
            <a:xfrm>
              <a:off x="4634524" y="1649867"/>
              <a:ext cx="1758554" cy="1983581"/>
            </a:xfrm>
            <a:custGeom>
              <a:avLst/>
              <a:gdLst>
                <a:gd name="T0" fmla="*/ 311 w 622"/>
                <a:gd name="T1" fmla="*/ 702 h 702"/>
                <a:gd name="T2" fmla="*/ 91 w 622"/>
                <a:gd name="T3" fmla="*/ 512 h 702"/>
                <a:gd name="T4" fmla="*/ 0 w 622"/>
                <a:gd name="T5" fmla="*/ 159 h 702"/>
                <a:gd name="T6" fmla="*/ 7 w 622"/>
                <a:gd name="T7" fmla="*/ 29 h 702"/>
                <a:gd name="T8" fmla="*/ 146 w 622"/>
                <a:gd name="T9" fmla="*/ 84 h 702"/>
                <a:gd name="T10" fmla="*/ 312 w 622"/>
                <a:gd name="T11" fmla="*/ 0 h 702"/>
                <a:gd name="T12" fmla="*/ 477 w 622"/>
                <a:gd name="T13" fmla="*/ 84 h 702"/>
                <a:gd name="T14" fmla="*/ 616 w 622"/>
                <a:gd name="T15" fmla="*/ 29 h 702"/>
                <a:gd name="T16" fmla="*/ 622 w 622"/>
                <a:gd name="T17" fmla="*/ 159 h 702"/>
                <a:gd name="T18" fmla="*/ 532 w 622"/>
                <a:gd name="T19" fmla="*/ 512 h 702"/>
                <a:gd name="T20" fmla="*/ 311 w 622"/>
                <a:gd name="T21" fmla="*/ 70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702">
                  <a:moveTo>
                    <a:pt x="311" y="702"/>
                  </a:moveTo>
                  <a:cubicBezTo>
                    <a:pt x="225" y="675"/>
                    <a:pt x="147" y="607"/>
                    <a:pt x="91" y="512"/>
                  </a:cubicBezTo>
                  <a:cubicBezTo>
                    <a:pt x="33" y="412"/>
                    <a:pt x="0" y="287"/>
                    <a:pt x="0" y="159"/>
                  </a:cubicBezTo>
                  <a:cubicBezTo>
                    <a:pt x="0" y="123"/>
                    <a:pt x="3" y="71"/>
                    <a:pt x="7" y="29"/>
                  </a:cubicBezTo>
                  <a:cubicBezTo>
                    <a:pt x="44" y="64"/>
                    <a:pt x="94" y="84"/>
                    <a:pt x="146" y="84"/>
                  </a:cubicBezTo>
                  <a:cubicBezTo>
                    <a:pt x="212" y="84"/>
                    <a:pt x="273" y="52"/>
                    <a:pt x="312" y="0"/>
                  </a:cubicBezTo>
                  <a:cubicBezTo>
                    <a:pt x="350" y="52"/>
                    <a:pt x="412" y="84"/>
                    <a:pt x="477" y="84"/>
                  </a:cubicBezTo>
                  <a:cubicBezTo>
                    <a:pt x="529" y="84"/>
                    <a:pt x="578" y="64"/>
                    <a:pt x="616" y="29"/>
                  </a:cubicBezTo>
                  <a:cubicBezTo>
                    <a:pt x="620" y="71"/>
                    <a:pt x="622" y="124"/>
                    <a:pt x="622" y="159"/>
                  </a:cubicBezTo>
                  <a:cubicBezTo>
                    <a:pt x="622" y="287"/>
                    <a:pt x="590" y="412"/>
                    <a:pt x="532" y="512"/>
                  </a:cubicBezTo>
                  <a:cubicBezTo>
                    <a:pt x="475" y="607"/>
                    <a:pt x="397" y="675"/>
                    <a:pt x="311" y="702"/>
                  </a:cubicBezTo>
                  <a:close/>
                </a:path>
              </a:pathLst>
            </a:custGeom>
            <a:blipFill>
              <a:blip r:embed="rId3"/>
              <a:stretch>
                <a:fillRect/>
              </a:stretch>
            </a:blipFill>
            <a:ln w="38100">
              <a:solidFill>
                <a:sysClr val="window" lastClr="FFFFFF"/>
              </a:solidFill>
              <a:round/>
            </a:ln>
            <a:effectLst/>
          </p:spPr>
          <p:txBody>
            <a:bodyPr vert="horz" wrap="square" lIns="51435" tIns="25718" rIns="51435" bIns="25718" numCol="1" anchor="t" anchorCtr="0" compatLnSpc="1"/>
            <a:lstStyle/>
            <a:p>
              <a:pPr defTabSz="685800">
                <a:defRPr/>
              </a:pPr>
              <a:endParaRPr lang="zh-CN" altLang="en-US" sz="1350" kern="0">
                <a:solidFill>
                  <a:prstClr val="black"/>
                </a:solidFill>
                <a:cs typeface="+mn-ea"/>
                <a:sym typeface="+mn-lt"/>
              </a:endParaRPr>
            </a:p>
          </p:txBody>
        </p:sp>
        <p:grpSp>
          <p:nvGrpSpPr>
            <p:cNvPr id="99" name="组合 98"/>
            <p:cNvGrpSpPr/>
            <p:nvPr/>
          </p:nvGrpSpPr>
          <p:grpSpPr>
            <a:xfrm>
              <a:off x="4996889" y="2093162"/>
              <a:ext cx="1051322" cy="987028"/>
              <a:chOff x="5554663" y="4919663"/>
              <a:chExt cx="1401763" cy="1316037"/>
            </a:xfrm>
          </p:grpSpPr>
          <p:sp>
            <p:nvSpPr>
              <p:cNvPr id="102" name="Freeform 10"/>
              <p:cNvSpPr>
                <a:spLocks noEditPoints="1"/>
              </p:cNvSpPr>
              <p:nvPr/>
            </p:nvSpPr>
            <p:spPr bwMode="auto">
              <a:xfrm>
                <a:off x="5554663" y="5438775"/>
                <a:ext cx="796925" cy="796925"/>
              </a:xfrm>
              <a:custGeom>
                <a:avLst/>
                <a:gdLst>
                  <a:gd name="T0" fmla="*/ 190 w 212"/>
                  <a:gd name="T1" fmla="*/ 93 h 212"/>
                  <a:gd name="T2" fmla="*/ 188 w 212"/>
                  <a:gd name="T3" fmla="*/ 82 h 212"/>
                  <a:gd name="T4" fmla="*/ 205 w 212"/>
                  <a:gd name="T5" fmla="*/ 67 h 212"/>
                  <a:gd name="T6" fmla="*/ 195 w 212"/>
                  <a:gd name="T7" fmla="*/ 48 h 212"/>
                  <a:gd name="T8" fmla="*/ 173 w 212"/>
                  <a:gd name="T9" fmla="*/ 53 h 212"/>
                  <a:gd name="T10" fmla="*/ 165 w 212"/>
                  <a:gd name="T11" fmla="*/ 44 h 212"/>
                  <a:gd name="T12" fmla="*/ 172 w 212"/>
                  <a:gd name="T13" fmla="*/ 23 h 212"/>
                  <a:gd name="T14" fmla="*/ 163 w 212"/>
                  <a:gd name="T15" fmla="*/ 17 h 212"/>
                  <a:gd name="T16" fmla="*/ 154 w 212"/>
                  <a:gd name="T17" fmla="*/ 12 h 212"/>
                  <a:gd name="T18" fmla="*/ 138 w 212"/>
                  <a:gd name="T19" fmla="*/ 27 h 212"/>
                  <a:gd name="T20" fmla="*/ 127 w 212"/>
                  <a:gd name="T21" fmla="*/ 23 h 212"/>
                  <a:gd name="T22" fmla="*/ 122 w 212"/>
                  <a:gd name="T23" fmla="*/ 1 h 212"/>
                  <a:gd name="T24" fmla="*/ 101 w 212"/>
                  <a:gd name="T25" fmla="*/ 0 h 212"/>
                  <a:gd name="T26" fmla="*/ 94 w 212"/>
                  <a:gd name="T27" fmla="*/ 22 h 212"/>
                  <a:gd name="T28" fmla="*/ 83 w 212"/>
                  <a:gd name="T29" fmla="*/ 24 h 212"/>
                  <a:gd name="T30" fmla="*/ 68 w 212"/>
                  <a:gd name="T31" fmla="*/ 8 h 212"/>
                  <a:gd name="T32" fmla="*/ 49 w 212"/>
                  <a:gd name="T33" fmla="*/ 17 h 212"/>
                  <a:gd name="T34" fmla="*/ 54 w 212"/>
                  <a:gd name="T35" fmla="*/ 39 h 212"/>
                  <a:gd name="T36" fmla="*/ 45 w 212"/>
                  <a:gd name="T37" fmla="*/ 47 h 212"/>
                  <a:gd name="T38" fmla="*/ 24 w 212"/>
                  <a:gd name="T39" fmla="*/ 40 h 212"/>
                  <a:gd name="T40" fmla="*/ 17 w 212"/>
                  <a:gd name="T41" fmla="*/ 49 h 212"/>
                  <a:gd name="T42" fmla="*/ 12 w 212"/>
                  <a:gd name="T43" fmla="*/ 58 h 212"/>
                  <a:gd name="T44" fmla="*/ 28 w 212"/>
                  <a:gd name="T45" fmla="*/ 75 h 212"/>
                  <a:gd name="T46" fmla="*/ 24 w 212"/>
                  <a:gd name="T47" fmla="*/ 86 h 212"/>
                  <a:gd name="T48" fmla="*/ 2 w 212"/>
                  <a:gd name="T49" fmla="*/ 90 h 212"/>
                  <a:gd name="T50" fmla="*/ 1 w 212"/>
                  <a:gd name="T51" fmla="*/ 111 h 212"/>
                  <a:gd name="T52" fmla="*/ 23 w 212"/>
                  <a:gd name="T53" fmla="*/ 118 h 212"/>
                  <a:gd name="T54" fmla="*/ 25 w 212"/>
                  <a:gd name="T55" fmla="*/ 129 h 212"/>
                  <a:gd name="T56" fmla="*/ 8 w 212"/>
                  <a:gd name="T57" fmla="*/ 145 h 212"/>
                  <a:gd name="T58" fmla="*/ 18 w 212"/>
                  <a:gd name="T59" fmla="*/ 164 h 212"/>
                  <a:gd name="T60" fmla="*/ 40 w 212"/>
                  <a:gd name="T61" fmla="*/ 158 h 212"/>
                  <a:gd name="T62" fmla="*/ 48 w 212"/>
                  <a:gd name="T63" fmla="*/ 167 h 212"/>
                  <a:gd name="T64" fmla="*/ 41 w 212"/>
                  <a:gd name="T65" fmla="*/ 189 h 212"/>
                  <a:gd name="T66" fmla="*/ 49 w 212"/>
                  <a:gd name="T67" fmla="*/ 195 h 212"/>
                  <a:gd name="T68" fmla="*/ 59 w 212"/>
                  <a:gd name="T69" fmla="*/ 200 h 212"/>
                  <a:gd name="T70" fmla="*/ 76 w 212"/>
                  <a:gd name="T71" fmla="*/ 184 h 212"/>
                  <a:gd name="T72" fmla="*/ 87 w 212"/>
                  <a:gd name="T73" fmla="*/ 188 h 212"/>
                  <a:gd name="T74" fmla="*/ 91 w 212"/>
                  <a:gd name="T75" fmla="*/ 210 h 212"/>
                  <a:gd name="T76" fmla="*/ 112 w 212"/>
                  <a:gd name="T77" fmla="*/ 211 h 212"/>
                  <a:gd name="T78" fmla="*/ 119 w 212"/>
                  <a:gd name="T79" fmla="*/ 189 h 212"/>
                  <a:gd name="T80" fmla="*/ 130 w 212"/>
                  <a:gd name="T81" fmla="*/ 187 h 212"/>
                  <a:gd name="T82" fmla="*/ 146 w 212"/>
                  <a:gd name="T83" fmla="*/ 204 h 212"/>
                  <a:gd name="T84" fmla="*/ 165 w 212"/>
                  <a:gd name="T85" fmla="*/ 194 h 212"/>
                  <a:gd name="T86" fmla="*/ 159 w 212"/>
                  <a:gd name="T87" fmla="*/ 172 h 212"/>
                  <a:gd name="T88" fmla="*/ 168 w 212"/>
                  <a:gd name="T89" fmla="*/ 164 h 212"/>
                  <a:gd name="T90" fmla="*/ 189 w 212"/>
                  <a:gd name="T91" fmla="*/ 171 h 212"/>
                  <a:gd name="T92" fmla="*/ 195 w 212"/>
                  <a:gd name="T93" fmla="*/ 163 h 212"/>
                  <a:gd name="T94" fmla="*/ 201 w 212"/>
                  <a:gd name="T95" fmla="*/ 153 h 212"/>
                  <a:gd name="T96" fmla="*/ 185 w 212"/>
                  <a:gd name="T97" fmla="*/ 137 h 212"/>
                  <a:gd name="T98" fmla="*/ 189 w 212"/>
                  <a:gd name="T99" fmla="*/ 126 h 212"/>
                  <a:gd name="T100" fmla="*/ 211 w 212"/>
                  <a:gd name="T101" fmla="*/ 121 h 212"/>
                  <a:gd name="T102" fmla="*/ 212 w 212"/>
                  <a:gd name="T103" fmla="*/ 100 h 212"/>
                  <a:gd name="T104" fmla="*/ 190 w 212"/>
                  <a:gd name="T105" fmla="*/ 93 h 212"/>
                  <a:gd name="T106" fmla="*/ 163 w 212"/>
                  <a:gd name="T107" fmla="*/ 142 h 212"/>
                  <a:gd name="T108" fmla="*/ 70 w 212"/>
                  <a:gd name="T109" fmla="*/ 163 h 212"/>
                  <a:gd name="T110" fmla="*/ 49 w 212"/>
                  <a:gd name="T111" fmla="*/ 70 h 212"/>
                  <a:gd name="T112" fmla="*/ 143 w 212"/>
                  <a:gd name="T113" fmla="*/ 49 h 212"/>
                  <a:gd name="T114" fmla="*/ 163 w 212"/>
                  <a:gd name="T115" fmla="*/ 14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2" h="212">
                    <a:moveTo>
                      <a:pt x="190" y="93"/>
                    </a:moveTo>
                    <a:cubicBezTo>
                      <a:pt x="190" y="89"/>
                      <a:pt x="189" y="86"/>
                      <a:pt x="188" y="82"/>
                    </a:cubicBezTo>
                    <a:cubicBezTo>
                      <a:pt x="205" y="67"/>
                      <a:pt x="205" y="67"/>
                      <a:pt x="205" y="67"/>
                    </a:cubicBezTo>
                    <a:cubicBezTo>
                      <a:pt x="202" y="60"/>
                      <a:pt x="199" y="54"/>
                      <a:pt x="195" y="48"/>
                    </a:cubicBezTo>
                    <a:cubicBezTo>
                      <a:pt x="173" y="53"/>
                      <a:pt x="173" y="53"/>
                      <a:pt x="173" y="53"/>
                    </a:cubicBezTo>
                    <a:cubicBezTo>
                      <a:pt x="170" y="50"/>
                      <a:pt x="168" y="47"/>
                      <a:pt x="165" y="44"/>
                    </a:cubicBezTo>
                    <a:cubicBezTo>
                      <a:pt x="172" y="23"/>
                      <a:pt x="172" y="23"/>
                      <a:pt x="172" y="23"/>
                    </a:cubicBezTo>
                    <a:cubicBezTo>
                      <a:pt x="169" y="21"/>
                      <a:pt x="166" y="19"/>
                      <a:pt x="163" y="17"/>
                    </a:cubicBezTo>
                    <a:cubicBezTo>
                      <a:pt x="160" y="15"/>
                      <a:pt x="157" y="13"/>
                      <a:pt x="154" y="12"/>
                    </a:cubicBezTo>
                    <a:cubicBezTo>
                      <a:pt x="138" y="27"/>
                      <a:pt x="138" y="27"/>
                      <a:pt x="138" y="27"/>
                    </a:cubicBezTo>
                    <a:cubicBezTo>
                      <a:pt x="134" y="26"/>
                      <a:pt x="130" y="24"/>
                      <a:pt x="127" y="23"/>
                    </a:cubicBezTo>
                    <a:cubicBezTo>
                      <a:pt x="122" y="1"/>
                      <a:pt x="122" y="1"/>
                      <a:pt x="122" y="1"/>
                    </a:cubicBezTo>
                    <a:cubicBezTo>
                      <a:pt x="115" y="0"/>
                      <a:pt x="108" y="0"/>
                      <a:pt x="101" y="0"/>
                    </a:cubicBezTo>
                    <a:cubicBezTo>
                      <a:pt x="94" y="22"/>
                      <a:pt x="94" y="22"/>
                      <a:pt x="94" y="22"/>
                    </a:cubicBezTo>
                    <a:cubicBezTo>
                      <a:pt x="90" y="23"/>
                      <a:pt x="87" y="23"/>
                      <a:pt x="83" y="24"/>
                    </a:cubicBezTo>
                    <a:cubicBezTo>
                      <a:pt x="68" y="8"/>
                      <a:pt x="68" y="8"/>
                      <a:pt x="68" y="8"/>
                    </a:cubicBezTo>
                    <a:cubicBezTo>
                      <a:pt x="61" y="10"/>
                      <a:pt x="55" y="13"/>
                      <a:pt x="49" y="17"/>
                    </a:cubicBezTo>
                    <a:cubicBezTo>
                      <a:pt x="54" y="39"/>
                      <a:pt x="54" y="39"/>
                      <a:pt x="54" y="39"/>
                    </a:cubicBezTo>
                    <a:cubicBezTo>
                      <a:pt x="51" y="42"/>
                      <a:pt x="48" y="44"/>
                      <a:pt x="45" y="47"/>
                    </a:cubicBezTo>
                    <a:cubicBezTo>
                      <a:pt x="24" y="40"/>
                      <a:pt x="24" y="40"/>
                      <a:pt x="24" y="40"/>
                    </a:cubicBezTo>
                    <a:cubicBezTo>
                      <a:pt x="22" y="43"/>
                      <a:pt x="19" y="46"/>
                      <a:pt x="17" y="49"/>
                    </a:cubicBezTo>
                    <a:cubicBezTo>
                      <a:pt x="15" y="52"/>
                      <a:pt x="14" y="55"/>
                      <a:pt x="12" y="58"/>
                    </a:cubicBezTo>
                    <a:cubicBezTo>
                      <a:pt x="28" y="75"/>
                      <a:pt x="28" y="75"/>
                      <a:pt x="28" y="75"/>
                    </a:cubicBezTo>
                    <a:cubicBezTo>
                      <a:pt x="27" y="78"/>
                      <a:pt x="25" y="82"/>
                      <a:pt x="24" y="86"/>
                    </a:cubicBezTo>
                    <a:cubicBezTo>
                      <a:pt x="2" y="90"/>
                      <a:pt x="2" y="90"/>
                      <a:pt x="2" y="90"/>
                    </a:cubicBezTo>
                    <a:cubicBezTo>
                      <a:pt x="1" y="97"/>
                      <a:pt x="0" y="104"/>
                      <a:pt x="1" y="111"/>
                    </a:cubicBezTo>
                    <a:cubicBezTo>
                      <a:pt x="23" y="118"/>
                      <a:pt x="23" y="118"/>
                      <a:pt x="23" y="118"/>
                    </a:cubicBezTo>
                    <a:cubicBezTo>
                      <a:pt x="24" y="122"/>
                      <a:pt x="24" y="126"/>
                      <a:pt x="25" y="129"/>
                    </a:cubicBezTo>
                    <a:cubicBezTo>
                      <a:pt x="8" y="145"/>
                      <a:pt x="8" y="145"/>
                      <a:pt x="8" y="145"/>
                    </a:cubicBezTo>
                    <a:cubicBezTo>
                      <a:pt x="11" y="151"/>
                      <a:pt x="14" y="158"/>
                      <a:pt x="18" y="164"/>
                    </a:cubicBezTo>
                    <a:cubicBezTo>
                      <a:pt x="40" y="158"/>
                      <a:pt x="40" y="158"/>
                      <a:pt x="40" y="158"/>
                    </a:cubicBezTo>
                    <a:cubicBezTo>
                      <a:pt x="43" y="161"/>
                      <a:pt x="45" y="164"/>
                      <a:pt x="48" y="167"/>
                    </a:cubicBezTo>
                    <a:cubicBezTo>
                      <a:pt x="41" y="189"/>
                      <a:pt x="41" y="189"/>
                      <a:pt x="41" y="189"/>
                    </a:cubicBezTo>
                    <a:cubicBezTo>
                      <a:pt x="44" y="191"/>
                      <a:pt x="46" y="193"/>
                      <a:pt x="49" y="195"/>
                    </a:cubicBezTo>
                    <a:cubicBezTo>
                      <a:pt x="52" y="197"/>
                      <a:pt x="56" y="199"/>
                      <a:pt x="59" y="200"/>
                    </a:cubicBezTo>
                    <a:cubicBezTo>
                      <a:pt x="76" y="184"/>
                      <a:pt x="76" y="184"/>
                      <a:pt x="76" y="184"/>
                    </a:cubicBezTo>
                    <a:cubicBezTo>
                      <a:pt x="79" y="186"/>
                      <a:pt x="83" y="187"/>
                      <a:pt x="87" y="188"/>
                    </a:cubicBezTo>
                    <a:cubicBezTo>
                      <a:pt x="91" y="210"/>
                      <a:pt x="91" y="210"/>
                      <a:pt x="91" y="210"/>
                    </a:cubicBezTo>
                    <a:cubicBezTo>
                      <a:pt x="98" y="212"/>
                      <a:pt x="105" y="212"/>
                      <a:pt x="112" y="211"/>
                    </a:cubicBezTo>
                    <a:cubicBezTo>
                      <a:pt x="119" y="189"/>
                      <a:pt x="119" y="189"/>
                      <a:pt x="119" y="189"/>
                    </a:cubicBezTo>
                    <a:cubicBezTo>
                      <a:pt x="123" y="189"/>
                      <a:pt x="127" y="188"/>
                      <a:pt x="130" y="187"/>
                    </a:cubicBezTo>
                    <a:cubicBezTo>
                      <a:pt x="146" y="204"/>
                      <a:pt x="146" y="204"/>
                      <a:pt x="146" y="204"/>
                    </a:cubicBezTo>
                    <a:cubicBezTo>
                      <a:pt x="152" y="201"/>
                      <a:pt x="159" y="198"/>
                      <a:pt x="165" y="194"/>
                    </a:cubicBezTo>
                    <a:cubicBezTo>
                      <a:pt x="159" y="172"/>
                      <a:pt x="159" y="172"/>
                      <a:pt x="159" y="172"/>
                    </a:cubicBezTo>
                    <a:cubicBezTo>
                      <a:pt x="162" y="169"/>
                      <a:pt x="165" y="167"/>
                      <a:pt x="168" y="164"/>
                    </a:cubicBezTo>
                    <a:cubicBezTo>
                      <a:pt x="189" y="171"/>
                      <a:pt x="189" y="171"/>
                      <a:pt x="189" y="171"/>
                    </a:cubicBezTo>
                    <a:cubicBezTo>
                      <a:pt x="191" y="169"/>
                      <a:pt x="193" y="166"/>
                      <a:pt x="195" y="163"/>
                    </a:cubicBezTo>
                    <a:cubicBezTo>
                      <a:pt x="197" y="160"/>
                      <a:pt x="199" y="156"/>
                      <a:pt x="201" y="153"/>
                    </a:cubicBezTo>
                    <a:cubicBezTo>
                      <a:pt x="185" y="137"/>
                      <a:pt x="185" y="137"/>
                      <a:pt x="185" y="137"/>
                    </a:cubicBezTo>
                    <a:cubicBezTo>
                      <a:pt x="187" y="133"/>
                      <a:pt x="188" y="129"/>
                      <a:pt x="189" y="126"/>
                    </a:cubicBezTo>
                    <a:cubicBezTo>
                      <a:pt x="211" y="121"/>
                      <a:pt x="211" y="121"/>
                      <a:pt x="211" y="121"/>
                    </a:cubicBezTo>
                    <a:cubicBezTo>
                      <a:pt x="212" y="114"/>
                      <a:pt x="212" y="107"/>
                      <a:pt x="212" y="100"/>
                    </a:cubicBezTo>
                    <a:lnTo>
                      <a:pt x="190" y="93"/>
                    </a:lnTo>
                    <a:close/>
                    <a:moveTo>
                      <a:pt x="163" y="142"/>
                    </a:moveTo>
                    <a:cubicBezTo>
                      <a:pt x="143" y="174"/>
                      <a:pt x="101" y="183"/>
                      <a:pt x="70" y="163"/>
                    </a:cubicBezTo>
                    <a:cubicBezTo>
                      <a:pt x="38" y="143"/>
                      <a:pt x="29" y="101"/>
                      <a:pt x="49" y="70"/>
                    </a:cubicBezTo>
                    <a:cubicBezTo>
                      <a:pt x="70" y="38"/>
                      <a:pt x="111" y="29"/>
                      <a:pt x="143" y="49"/>
                    </a:cubicBezTo>
                    <a:cubicBezTo>
                      <a:pt x="174" y="69"/>
                      <a:pt x="183" y="111"/>
                      <a:pt x="163" y="1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103" name="Freeform 11"/>
              <p:cNvSpPr>
                <a:spLocks noEditPoints="1"/>
              </p:cNvSpPr>
              <p:nvPr/>
            </p:nvSpPr>
            <p:spPr bwMode="auto">
              <a:xfrm>
                <a:off x="6296026" y="5364163"/>
                <a:ext cx="660400" cy="660400"/>
              </a:xfrm>
              <a:custGeom>
                <a:avLst/>
                <a:gdLst>
                  <a:gd name="T0" fmla="*/ 156 w 176"/>
                  <a:gd name="T1" fmla="*/ 88 h 176"/>
                  <a:gd name="T2" fmla="*/ 176 w 176"/>
                  <a:gd name="T3" fmla="*/ 75 h 176"/>
                  <a:gd name="T4" fmla="*/ 172 w 176"/>
                  <a:gd name="T5" fmla="*/ 58 h 176"/>
                  <a:gd name="T6" fmla="*/ 147 w 176"/>
                  <a:gd name="T7" fmla="*/ 55 h 176"/>
                  <a:gd name="T8" fmla="*/ 138 w 176"/>
                  <a:gd name="T9" fmla="*/ 43 h 176"/>
                  <a:gd name="T10" fmla="*/ 144 w 176"/>
                  <a:gd name="T11" fmla="*/ 20 h 176"/>
                  <a:gd name="T12" fmla="*/ 136 w 176"/>
                  <a:gd name="T13" fmla="*/ 14 h 176"/>
                  <a:gd name="T14" fmla="*/ 128 w 176"/>
                  <a:gd name="T15" fmla="*/ 10 h 176"/>
                  <a:gd name="T16" fmla="*/ 109 w 176"/>
                  <a:gd name="T17" fmla="*/ 24 h 176"/>
                  <a:gd name="T18" fmla="*/ 94 w 176"/>
                  <a:gd name="T19" fmla="*/ 21 h 176"/>
                  <a:gd name="T20" fmla="*/ 81 w 176"/>
                  <a:gd name="T21" fmla="*/ 0 h 176"/>
                  <a:gd name="T22" fmla="*/ 64 w 176"/>
                  <a:gd name="T23" fmla="*/ 4 h 176"/>
                  <a:gd name="T24" fmla="*/ 61 w 176"/>
                  <a:gd name="T25" fmla="*/ 27 h 176"/>
                  <a:gd name="T26" fmla="*/ 45 w 176"/>
                  <a:gd name="T27" fmla="*/ 37 h 176"/>
                  <a:gd name="T28" fmla="*/ 21 w 176"/>
                  <a:gd name="T29" fmla="*/ 31 h 176"/>
                  <a:gd name="T30" fmla="*/ 14 w 176"/>
                  <a:gd name="T31" fmla="*/ 41 h 176"/>
                  <a:gd name="T32" fmla="*/ 12 w 176"/>
                  <a:gd name="T33" fmla="*/ 44 h 176"/>
                  <a:gd name="T34" fmla="*/ 26 w 176"/>
                  <a:gd name="T35" fmla="*/ 62 h 176"/>
                  <a:gd name="T36" fmla="*/ 21 w 176"/>
                  <a:gd name="T37" fmla="*/ 85 h 176"/>
                  <a:gd name="T38" fmla="*/ 0 w 176"/>
                  <a:gd name="T39" fmla="*/ 98 h 176"/>
                  <a:gd name="T40" fmla="*/ 3 w 176"/>
                  <a:gd name="T41" fmla="*/ 111 h 176"/>
                  <a:gd name="T42" fmla="*/ 26 w 176"/>
                  <a:gd name="T43" fmla="*/ 114 h 176"/>
                  <a:gd name="T44" fmla="*/ 41 w 176"/>
                  <a:gd name="T45" fmla="*/ 137 h 176"/>
                  <a:gd name="T46" fmla="*/ 36 w 176"/>
                  <a:gd name="T47" fmla="*/ 160 h 176"/>
                  <a:gd name="T48" fmla="*/ 41 w 176"/>
                  <a:gd name="T49" fmla="*/ 164 h 176"/>
                  <a:gd name="T50" fmla="*/ 46 w 176"/>
                  <a:gd name="T51" fmla="*/ 167 h 176"/>
                  <a:gd name="T52" fmla="*/ 65 w 176"/>
                  <a:gd name="T53" fmla="*/ 152 h 176"/>
                  <a:gd name="T54" fmla="*/ 92 w 176"/>
                  <a:gd name="T55" fmla="*/ 156 h 176"/>
                  <a:gd name="T56" fmla="*/ 104 w 176"/>
                  <a:gd name="T57" fmla="*/ 176 h 176"/>
                  <a:gd name="T58" fmla="*/ 117 w 176"/>
                  <a:gd name="T59" fmla="*/ 173 h 176"/>
                  <a:gd name="T60" fmla="*/ 120 w 176"/>
                  <a:gd name="T61" fmla="*/ 149 h 176"/>
                  <a:gd name="T62" fmla="*/ 139 w 176"/>
                  <a:gd name="T63" fmla="*/ 134 h 176"/>
                  <a:gd name="T64" fmla="*/ 162 w 176"/>
                  <a:gd name="T65" fmla="*/ 139 h 176"/>
                  <a:gd name="T66" fmla="*/ 163 w 176"/>
                  <a:gd name="T67" fmla="*/ 137 h 176"/>
                  <a:gd name="T68" fmla="*/ 169 w 176"/>
                  <a:gd name="T69" fmla="*/ 126 h 176"/>
                  <a:gd name="T70" fmla="*/ 154 w 176"/>
                  <a:gd name="T71" fmla="*/ 106 h 176"/>
                  <a:gd name="T72" fmla="*/ 156 w 176"/>
                  <a:gd name="T73" fmla="*/ 88 h 176"/>
                  <a:gd name="T74" fmla="*/ 131 w 176"/>
                  <a:gd name="T75" fmla="*/ 116 h 176"/>
                  <a:gd name="T76" fmla="*/ 61 w 176"/>
                  <a:gd name="T77" fmla="*/ 131 h 176"/>
                  <a:gd name="T78" fmla="*/ 46 w 176"/>
                  <a:gd name="T79" fmla="*/ 61 h 176"/>
                  <a:gd name="T80" fmla="*/ 116 w 176"/>
                  <a:gd name="T81" fmla="*/ 46 h 176"/>
                  <a:gd name="T82" fmla="*/ 131 w 176"/>
                  <a:gd name="T83" fmla="*/ 1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76">
                    <a:moveTo>
                      <a:pt x="156" y="88"/>
                    </a:moveTo>
                    <a:cubicBezTo>
                      <a:pt x="176" y="75"/>
                      <a:pt x="176" y="75"/>
                      <a:pt x="176" y="75"/>
                    </a:cubicBezTo>
                    <a:cubicBezTo>
                      <a:pt x="175" y="69"/>
                      <a:pt x="174" y="64"/>
                      <a:pt x="172" y="58"/>
                    </a:cubicBezTo>
                    <a:cubicBezTo>
                      <a:pt x="147" y="55"/>
                      <a:pt x="147" y="55"/>
                      <a:pt x="147" y="55"/>
                    </a:cubicBezTo>
                    <a:cubicBezTo>
                      <a:pt x="145" y="51"/>
                      <a:pt x="142" y="47"/>
                      <a:pt x="138" y="43"/>
                    </a:cubicBezTo>
                    <a:cubicBezTo>
                      <a:pt x="144" y="20"/>
                      <a:pt x="144" y="20"/>
                      <a:pt x="144" y="20"/>
                    </a:cubicBezTo>
                    <a:cubicBezTo>
                      <a:pt x="141" y="18"/>
                      <a:pt x="139" y="16"/>
                      <a:pt x="136" y="14"/>
                    </a:cubicBezTo>
                    <a:cubicBezTo>
                      <a:pt x="134" y="12"/>
                      <a:pt x="131" y="11"/>
                      <a:pt x="128" y="10"/>
                    </a:cubicBezTo>
                    <a:cubicBezTo>
                      <a:pt x="109" y="24"/>
                      <a:pt x="109" y="24"/>
                      <a:pt x="109" y="24"/>
                    </a:cubicBezTo>
                    <a:cubicBezTo>
                      <a:pt x="104" y="23"/>
                      <a:pt x="99" y="22"/>
                      <a:pt x="94" y="21"/>
                    </a:cubicBezTo>
                    <a:cubicBezTo>
                      <a:pt x="81" y="0"/>
                      <a:pt x="81" y="0"/>
                      <a:pt x="81" y="0"/>
                    </a:cubicBezTo>
                    <a:cubicBezTo>
                      <a:pt x="76" y="1"/>
                      <a:pt x="70" y="2"/>
                      <a:pt x="64" y="4"/>
                    </a:cubicBezTo>
                    <a:cubicBezTo>
                      <a:pt x="61" y="27"/>
                      <a:pt x="61" y="27"/>
                      <a:pt x="61" y="27"/>
                    </a:cubicBezTo>
                    <a:cubicBezTo>
                      <a:pt x="55" y="29"/>
                      <a:pt x="50" y="33"/>
                      <a:pt x="45" y="37"/>
                    </a:cubicBezTo>
                    <a:cubicBezTo>
                      <a:pt x="21" y="31"/>
                      <a:pt x="21" y="31"/>
                      <a:pt x="21" y="31"/>
                    </a:cubicBezTo>
                    <a:cubicBezTo>
                      <a:pt x="18" y="34"/>
                      <a:pt x="16" y="38"/>
                      <a:pt x="14" y="41"/>
                    </a:cubicBezTo>
                    <a:cubicBezTo>
                      <a:pt x="13" y="42"/>
                      <a:pt x="13" y="43"/>
                      <a:pt x="12" y="44"/>
                    </a:cubicBezTo>
                    <a:cubicBezTo>
                      <a:pt x="26" y="62"/>
                      <a:pt x="26" y="62"/>
                      <a:pt x="26" y="62"/>
                    </a:cubicBezTo>
                    <a:cubicBezTo>
                      <a:pt x="23" y="70"/>
                      <a:pt x="22" y="77"/>
                      <a:pt x="21" y="85"/>
                    </a:cubicBezTo>
                    <a:cubicBezTo>
                      <a:pt x="0" y="98"/>
                      <a:pt x="0" y="98"/>
                      <a:pt x="0" y="98"/>
                    </a:cubicBezTo>
                    <a:cubicBezTo>
                      <a:pt x="1" y="103"/>
                      <a:pt x="1" y="107"/>
                      <a:pt x="3" y="111"/>
                    </a:cubicBezTo>
                    <a:cubicBezTo>
                      <a:pt x="26" y="114"/>
                      <a:pt x="26" y="114"/>
                      <a:pt x="26" y="114"/>
                    </a:cubicBezTo>
                    <a:cubicBezTo>
                      <a:pt x="29" y="122"/>
                      <a:pt x="34" y="130"/>
                      <a:pt x="41" y="137"/>
                    </a:cubicBezTo>
                    <a:cubicBezTo>
                      <a:pt x="36" y="160"/>
                      <a:pt x="36" y="160"/>
                      <a:pt x="36" y="160"/>
                    </a:cubicBezTo>
                    <a:cubicBezTo>
                      <a:pt x="37" y="161"/>
                      <a:pt x="39" y="163"/>
                      <a:pt x="41" y="164"/>
                    </a:cubicBezTo>
                    <a:cubicBezTo>
                      <a:pt x="42" y="165"/>
                      <a:pt x="44" y="166"/>
                      <a:pt x="46" y="167"/>
                    </a:cubicBezTo>
                    <a:cubicBezTo>
                      <a:pt x="65" y="152"/>
                      <a:pt x="65" y="152"/>
                      <a:pt x="65" y="152"/>
                    </a:cubicBezTo>
                    <a:cubicBezTo>
                      <a:pt x="74" y="155"/>
                      <a:pt x="83" y="157"/>
                      <a:pt x="92" y="156"/>
                    </a:cubicBezTo>
                    <a:cubicBezTo>
                      <a:pt x="104" y="176"/>
                      <a:pt x="104" y="176"/>
                      <a:pt x="104" y="176"/>
                    </a:cubicBezTo>
                    <a:cubicBezTo>
                      <a:pt x="109" y="175"/>
                      <a:pt x="113" y="174"/>
                      <a:pt x="117" y="173"/>
                    </a:cubicBezTo>
                    <a:cubicBezTo>
                      <a:pt x="120" y="149"/>
                      <a:pt x="120" y="149"/>
                      <a:pt x="120" y="149"/>
                    </a:cubicBezTo>
                    <a:cubicBezTo>
                      <a:pt x="127" y="145"/>
                      <a:pt x="133" y="140"/>
                      <a:pt x="139" y="134"/>
                    </a:cubicBezTo>
                    <a:cubicBezTo>
                      <a:pt x="162" y="139"/>
                      <a:pt x="162" y="139"/>
                      <a:pt x="162" y="139"/>
                    </a:cubicBezTo>
                    <a:cubicBezTo>
                      <a:pt x="162" y="138"/>
                      <a:pt x="163" y="138"/>
                      <a:pt x="163" y="137"/>
                    </a:cubicBezTo>
                    <a:cubicBezTo>
                      <a:pt x="165" y="133"/>
                      <a:pt x="167" y="130"/>
                      <a:pt x="169" y="126"/>
                    </a:cubicBezTo>
                    <a:cubicBezTo>
                      <a:pt x="154" y="106"/>
                      <a:pt x="154" y="106"/>
                      <a:pt x="154" y="106"/>
                    </a:cubicBezTo>
                    <a:cubicBezTo>
                      <a:pt x="156" y="100"/>
                      <a:pt x="156" y="94"/>
                      <a:pt x="156" y="88"/>
                    </a:cubicBezTo>
                    <a:close/>
                    <a:moveTo>
                      <a:pt x="131" y="116"/>
                    </a:moveTo>
                    <a:cubicBezTo>
                      <a:pt x="116" y="140"/>
                      <a:pt x="85" y="146"/>
                      <a:pt x="61" y="131"/>
                    </a:cubicBezTo>
                    <a:cubicBezTo>
                      <a:pt x="38" y="116"/>
                      <a:pt x="31" y="85"/>
                      <a:pt x="46" y="61"/>
                    </a:cubicBezTo>
                    <a:cubicBezTo>
                      <a:pt x="61" y="38"/>
                      <a:pt x="92" y="31"/>
                      <a:pt x="116" y="46"/>
                    </a:cubicBezTo>
                    <a:cubicBezTo>
                      <a:pt x="140" y="61"/>
                      <a:pt x="146" y="92"/>
                      <a:pt x="131" y="1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104" name="Freeform 12"/>
              <p:cNvSpPr>
                <a:spLocks noEditPoints="1"/>
              </p:cNvSpPr>
              <p:nvPr/>
            </p:nvSpPr>
            <p:spPr bwMode="auto">
              <a:xfrm>
                <a:off x="6265863" y="4919663"/>
                <a:ext cx="492125" cy="504825"/>
              </a:xfrm>
              <a:custGeom>
                <a:avLst/>
                <a:gdLst>
                  <a:gd name="T0" fmla="*/ 14 w 131"/>
                  <a:gd name="T1" fmla="*/ 79 h 134"/>
                  <a:gd name="T2" fmla="*/ 2 w 131"/>
                  <a:gd name="T3" fmla="*/ 94 h 134"/>
                  <a:gd name="T4" fmla="*/ 7 w 131"/>
                  <a:gd name="T5" fmla="*/ 104 h 134"/>
                  <a:gd name="T6" fmla="*/ 27 w 131"/>
                  <a:gd name="T7" fmla="*/ 102 h 134"/>
                  <a:gd name="T8" fmla="*/ 34 w 131"/>
                  <a:gd name="T9" fmla="*/ 108 h 134"/>
                  <a:gd name="T10" fmla="*/ 42 w 131"/>
                  <a:gd name="T11" fmla="*/ 113 h 134"/>
                  <a:gd name="T12" fmla="*/ 46 w 131"/>
                  <a:gd name="T13" fmla="*/ 132 h 134"/>
                  <a:gd name="T14" fmla="*/ 58 w 131"/>
                  <a:gd name="T15" fmla="*/ 134 h 134"/>
                  <a:gd name="T16" fmla="*/ 68 w 131"/>
                  <a:gd name="T17" fmla="*/ 117 h 134"/>
                  <a:gd name="T18" fmla="*/ 87 w 131"/>
                  <a:gd name="T19" fmla="*/ 112 h 134"/>
                  <a:gd name="T20" fmla="*/ 104 w 131"/>
                  <a:gd name="T21" fmla="*/ 121 h 134"/>
                  <a:gd name="T22" fmla="*/ 113 w 131"/>
                  <a:gd name="T23" fmla="*/ 113 h 134"/>
                  <a:gd name="T24" fmla="*/ 107 w 131"/>
                  <a:gd name="T25" fmla="*/ 94 h 134"/>
                  <a:gd name="T26" fmla="*/ 113 w 131"/>
                  <a:gd name="T27" fmla="*/ 76 h 134"/>
                  <a:gd name="T28" fmla="*/ 131 w 131"/>
                  <a:gd name="T29" fmla="*/ 68 h 134"/>
                  <a:gd name="T30" fmla="*/ 130 w 131"/>
                  <a:gd name="T31" fmla="*/ 55 h 134"/>
                  <a:gd name="T32" fmla="*/ 111 w 131"/>
                  <a:gd name="T33" fmla="*/ 48 h 134"/>
                  <a:gd name="T34" fmla="*/ 104 w 131"/>
                  <a:gd name="T35" fmla="*/ 36 h 134"/>
                  <a:gd name="T36" fmla="*/ 109 w 131"/>
                  <a:gd name="T37" fmla="*/ 17 h 134"/>
                  <a:gd name="T38" fmla="*/ 103 w 131"/>
                  <a:gd name="T39" fmla="*/ 12 h 134"/>
                  <a:gd name="T40" fmla="*/ 97 w 131"/>
                  <a:gd name="T41" fmla="*/ 8 h 134"/>
                  <a:gd name="T42" fmla="*/ 80 w 131"/>
                  <a:gd name="T43" fmla="*/ 19 h 134"/>
                  <a:gd name="T44" fmla="*/ 66 w 131"/>
                  <a:gd name="T45" fmla="*/ 16 h 134"/>
                  <a:gd name="T46" fmla="*/ 54 w 131"/>
                  <a:gd name="T47" fmla="*/ 0 h 134"/>
                  <a:gd name="T48" fmla="*/ 41 w 131"/>
                  <a:gd name="T49" fmla="*/ 3 h 134"/>
                  <a:gd name="T50" fmla="*/ 39 w 131"/>
                  <a:gd name="T51" fmla="*/ 23 h 134"/>
                  <a:gd name="T52" fmla="*/ 25 w 131"/>
                  <a:gd name="T53" fmla="*/ 34 h 134"/>
                  <a:gd name="T54" fmla="*/ 4 w 131"/>
                  <a:gd name="T55" fmla="*/ 34 h 134"/>
                  <a:gd name="T56" fmla="*/ 0 w 131"/>
                  <a:gd name="T57" fmla="*/ 45 h 134"/>
                  <a:gd name="T58" fmla="*/ 14 w 131"/>
                  <a:gd name="T59" fmla="*/ 59 h 134"/>
                  <a:gd name="T60" fmla="*/ 14 w 131"/>
                  <a:gd name="T61" fmla="*/ 79 h 134"/>
                  <a:gd name="T62" fmla="*/ 32 w 131"/>
                  <a:gd name="T63" fmla="*/ 45 h 134"/>
                  <a:gd name="T64" fmla="*/ 86 w 131"/>
                  <a:gd name="T65" fmla="*/ 36 h 134"/>
                  <a:gd name="T66" fmla="*/ 94 w 131"/>
                  <a:gd name="T67" fmla="*/ 89 h 134"/>
                  <a:gd name="T68" fmla="*/ 41 w 131"/>
                  <a:gd name="T69" fmla="*/ 98 h 134"/>
                  <a:gd name="T70" fmla="*/ 32 w 131"/>
                  <a:gd name="T7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1" h="134">
                    <a:moveTo>
                      <a:pt x="14" y="79"/>
                    </a:moveTo>
                    <a:cubicBezTo>
                      <a:pt x="2" y="94"/>
                      <a:pt x="2" y="94"/>
                      <a:pt x="2" y="94"/>
                    </a:cubicBezTo>
                    <a:cubicBezTo>
                      <a:pt x="3" y="97"/>
                      <a:pt x="5" y="101"/>
                      <a:pt x="7" y="104"/>
                    </a:cubicBezTo>
                    <a:cubicBezTo>
                      <a:pt x="27" y="102"/>
                      <a:pt x="27" y="102"/>
                      <a:pt x="27" y="102"/>
                    </a:cubicBezTo>
                    <a:cubicBezTo>
                      <a:pt x="29" y="104"/>
                      <a:pt x="31" y="106"/>
                      <a:pt x="34" y="108"/>
                    </a:cubicBezTo>
                    <a:cubicBezTo>
                      <a:pt x="37" y="110"/>
                      <a:pt x="39" y="111"/>
                      <a:pt x="42" y="113"/>
                    </a:cubicBezTo>
                    <a:cubicBezTo>
                      <a:pt x="46" y="132"/>
                      <a:pt x="46" y="132"/>
                      <a:pt x="46" y="132"/>
                    </a:cubicBezTo>
                    <a:cubicBezTo>
                      <a:pt x="50" y="133"/>
                      <a:pt x="54" y="134"/>
                      <a:pt x="58" y="134"/>
                    </a:cubicBezTo>
                    <a:cubicBezTo>
                      <a:pt x="68" y="117"/>
                      <a:pt x="68" y="117"/>
                      <a:pt x="68" y="117"/>
                    </a:cubicBezTo>
                    <a:cubicBezTo>
                      <a:pt x="75" y="117"/>
                      <a:pt x="81" y="115"/>
                      <a:pt x="87" y="112"/>
                    </a:cubicBezTo>
                    <a:cubicBezTo>
                      <a:pt x="104" y="121"/>
                      <a:pt x="104" y="121"/>
                      <a:pt x="104" y="121"/>
                    </a:cubicBezTo>
                    <a:cubicBezTo>
                      <a:pt x="108" y="118"/>
                      <a:pt x="111" y="116"/>
                      <a:pt x="113" y="113"/>
                    </a:cubicBezTo>
                    <a:cubicBezTo>
                      <a:pt x="107" y="94"/>
                      <a:pt x="107" y="94"/>
                      <a:pt x="107" y="94"/>
                    </a:cubicBezTo>
                    <a:cubicBezTo>
                      <a:pt x="110" y="88"/>
                      <a:pt x="112" y="82"/>
                      <a:pt x="113" y="76"/>
                    </a:cubicBezTo>
                    <a:cubicBezTo>
                      <a:pt x="131" y="68"/>
                      <a:pt x="131" y="68"/>
                      <a:pt x="131" y="68"/>
                    </a:cubicBezTo>
                    <a:cubicBezTo>
                      <a:pt x="131" y="64"/>
                      <a:pt x="131" y="59"/>
                      <a:pt x="130" y="55"/>
                    </a:cubicBezTo>
                    <a:cubicBezTo>
                      <a:pt x="111" y="48"/>
                      <a:pt x="111" y="48"/>
                      <a:pt x="111" y="48"/>
                    </a:cubicBezTo>
                    <a:cubicBezTo>
                      <a:pt x="109" y="44"/>
                      <a:pt x="107" y="40"/>
                      <a:pt x="104" y="36"/>
                    </a:cubicBezTo>
                    <a:cubicBezTo>
                      <a:pt x="109" y="17"/>
                      <a:pt x="109" y="17"/>
                      <a:pt x="109" y="17"/>
                    </a:cubicBezTo>
                    <a:cubicBezTo>
                      <a:pt x="107" y="15"/>
                      <a:pt x="105" y="13"/>
                      <a:pt x="103" y="12"/>
                    </a:cubicBezTo>
                    <a:cubicBezTo>
                      <a:pt x="101" y="11"/>
                      <a:pt x="99" y="9"/>
                      <a:pt x="97" y="8"/>
                    </a:cubicBezTo>
                    <a:cubicBezTo>
                      <a:pt x="80" y="19"/>
                      <a:pt x="80" y="19"/>
                      <a:pt x="80" y="19"/>
                    </a:cubicBezTo>
                    <a:cubicBezTo>
                      <a:pt x="76" y="17"/>
                      <a:pt x="71" y="16"/>
                      <a:pt x="66" y="16"/>
                    </a:cubicBezTo>
                    <a:cubicBezTo>
                      <a:pt x="54" y="0"/>
                      <a:pt x="54" y="0"/>
                      <a:pt x="54" y="0"/>
                    </a:cubicBezTo>
                    <a:cubicBezTo>
                      <a:pt x="50" y="1"/>
                      <a:pt x="45" y="2"/>
                      <a:pt x="41" y="3"/>
                    </a:cubicBezTo>
                    <a:cubicBezTo>
                      <a:pt x="39" y="23"/>
                      <a:pt x="39" y="23"/>
                      <a:pt x="39" y="23"/>
                    </a:cubicBezTo>
                    <a:cubicBezTo>
                      <a:pt x="33" y="26"/>
                      <a:pt x="29" y="30"/>
                      <a:pt x="25" y="34"/>
                    </a:cubicBezTo>
                    <a:cubicBezTo>
                      <a:pt x="4" y="34"/>
                      <a:pt x="4" y="34"/>
                      <a:pt x="4" y="34"/>
                    </a:cubicBezTo>
                    <a:cubicBezTo>
                      <a:pt x="2" y="38"/>
                      <a:pt x="1" y="41"/>
                      <a:pt x="0" y="45"/>
                    </a:cubicBezTo>
                    <a:cubicBezTo>
                      <a:pt x="14" y="59"/>
                      <a:pt x="14" y="59"/>
                      <a:pt x="14" y="59"/>
                    </a:cubicBezTo>
                    <a:cubicBezTo>
                      <a:pt x="13" y="65"/>
                      <a:pt x="13" y="72"/>
                      <a:pt x="14" y="79"/>
                    </a:cubicBezTo>
                    <a:close/>
                    <a:moveTo>
                      <a:pt x="32" y="45"/>
                    </a:moveTo>
                    <a:cubicBezTo>
                      <a:pt x="45" y="28"/>
                      <a:pt x="69" y="24"/>
                      <a:pt x="86" y="36"/>
                    </a:cubicBezTo>
                    <a:cubicBezTo>
                      <a:pt x="103" y="49"/>
                      <a:pt x="106" y="72"/>
                      <a:pt x="94" y="89"/>
                    </a:cubicBezTo>
                    <a:cubicBezTo>
                      <a:pt x="82" y="106"/>
                      <a:pt x="58" y="110"/>
                      <a:pt x="41" y="98"/>
                    </a:cubicBezTo>
                    <a:cubicBezTo>
                      <a:pt x="24" y="86"/>
                      <a:pt x="20" y="62"/>
                      <a:pt x="32"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grpSp>
        <p:sp>
          <p:nvSpPr>
            <p:cNvPr id="100" name="文本框 99"/>
            <p:cNvSpPr txBox="1"/>
            <p:nvPr/>
          </p:nvSpPr>
          <p:spPr>
            <a:xfrm>
              <a:off x="5373208" y="3725283"/>
              <a:ext cx="399255" cy="377028"/>
            </a:xfrm>
            <a:prstGeom prst="rect">
              <a:avLst/>
            </a:prstGeom>
            <a:noFill/>
          </p:spPr>
          <p:txBody>
            <a:bodyPr wrap="none" lIns="51435" tIns="25718" rIns="51435" bIns="25718" rtlCol="0">
              <a:spAutoFit/>
            </a:bodyPr>
            <a:lstStyle/>
            <a:p>
              <a:pPr defTabSz="685800">
                <a:defRPr/>
              </a:pPr>
              <a:r>
                <a:rPr lang="en-US" altLang="zh-CN" sz="1500" kern="0" dirty="0">
                  <a:solidFill>
                    <a:prstClr val="black">
                      <a:lumMod val="65000"/>
                      <a:lumOff val="35000"/>
                    </a:prstClr>
                  </a:solidFill>
                  <a:cs typeface="+mn-ea"/>
                  <a:sym typeface="+mn-lt"/>
                </a:rPr>
                <a:t>03</a:t>
              </a:r>
              <a:endParaRPr lang="zh-CN" altLang="en-US" sz="1500" kern="0" dirty="0">
                <a:solidFill>
                  <a:prstClr val="black">
                    <a:lumMod val="65000"/>
                    <a:lumOff val="35000"/>
                  </a:prstClr>
                </a:solidFill>
                <a:cs typeface="+mn-ea"/>
                <a:sym typeface="+mn-lt"/>
              </a:endParaRPr>
            </a:p>
          </p:txBody>
        </p:sp>
        <p:sp>
          <p:nvSpPr>
            <p:cNvPr id="101" name="文本框 100"/>
            <p:cNvSpPr txBox="1"/>
            <p:nvPr/>
          </p:nvSpPr>
          <p:spPr>
            <a:xfrm>
              <a:off x="5070124" y="4158018"/>
              <a:ext cx="1061829" cy="346249"/>
            </a:xfrm>
            <a:prstGeom prst="rect">
              <a:avLst/>
            </a:prstGeom>
            <a:noFill/>
          </p:spPr>
          <p:txBody>
            <a:bodyPr wrap="none" lIns="51435" tIns="25718" rIns="51435" bIns="25718" rtlCol="0">
              <a:spAutoFit/>
            </a:bodyPr>
            <a:lstStyle/>
            <a:p>
              <a:pPr defTabSz="685800">
                <a:defRPr/>
              </a:pPr>
              <a:r>
                <a:rPr lang="zh-CN" altLang="en-US" sz="1350" kern="0" dirty="0">
                  <a:solidFill>
                    <a:prstClr val="black">
                      <a:lumMod val="65000"/>
                      <a:lumOff val="35000"/>
                    </a:prstClr>
                  </a:solidFill>
                  <a:cs typeface="+mn-ea"/>
                  <a:sym typeface="+mn-lt"/>
                </a:rPr>
                <a:t>Add text</a:t>
              </a:r>
            </a:p>
          </p:txBody>
        </p:sp>
      </p:grpSp>
      <p:grpSp>
        <p:nvGrpSpPr>
          <p:cNvPr id="105" name="组合 104"/>
          <p:cNvGrpSpPr/>
          <p:nvPr/>
        </p:nvGrpSpPr>
        <p:grpSpPr>
          <a:xfrm>
            <a:off x="5982058" y="1762454"/>
            <a:ext cx="1318916" cy="2140801"/>
            <a:chOff x="6515767" y="1649867"/>
            <a:chExt cx="1758554" cy="2854400"/>
          </a:xfrm>
        </p:grpSpPr>
        <p:sp>
          <p:nvSpPr>
            <p:cNvPr id="106" name="Freeform 6"/>
            <p:cNvSpPr/>
            <p:nvPr/>
          </p:nvSpPr>
          <p:spPr bwMode="auto">
            <a:xfrm>
              <a:off x="6515767" y="1649867"/>
              <a:ext cx="1758554" cy="1983581"/>
            </a:xfrm>
            <a:custGeom>
              <a:avLst/>
              <a:gdLst>
                <a:gd name="T0" fmla="*/ 311 w 622"/>
                <a:gd name="T1" fmla="*/ 702 h 702"/>
                <a:gd name="T2" fmla="*/ 91 w 622"/>
                <a:gd name="T3" fmla="*/ 512 h 702"/>
                <a:gd name="T4" fmla="*/ 0 w 622"/>
                <a:gd name="T5" fmla="*/ 159 h 702"/>
                <a:gd name="T6" fmla="*/ 7 w 622"/>
                <a:gd name="T7" fmla="*/ 29 h 702"/>
                <a:gd name="T8" fmla="*/ 146 w 622"/>
                <a:gd name="T9" fmla="*/ 84 h 702"/>
                <a:gd name="T10" fmla="*/ 312 w 622"/>
                <a:gd name="T11" fmla="*/ 0 h 702"/>
                <a:gd name="T12" fmla="*/ 477 w 622"/>
                <a:gd name="T13" fmla="*/ 84 h 702"/>
                <a:gd name="T14" fmla="*/ 616 w 622"/>
                <a:gd name="T15" fmla="*/ 29 h 702"/>
                <a:gd name="T16" fmla="*/ 622 w 622"/>
                <a:gd name="T17" fmla="*/ 159 h 702"/>
                <a:gd name="T18" fmla="*/ 532 w 622"/>
                <a:gd name="T19" fmla="*/ 512 h 702"/>
                <a:gd name="T20" fmla="*/ 311 w 622"/>
                <a:gd name="T21" fmla="*/ 70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702">
                  <a:moveTo>
                    <a:pt x="311" y="702"/>
                  </a:moveTo>
                  <a:cubicBezTo>
                    <a:pt x="225" y="675"/>
                    <a:pt x="147" y="607"/>
                    <a:pt x="91" y="512"/>
                  </a:cubicBezTo>
                  <a:cubicBezTo>
                    <a:pt x="33" y="412"/>
                    <a:pt x="0" y="287"/>
                    <a:pt x="0" y="159"/>
                  </a:cubicBezTo>
                  <a:cubicBezTo>
                    <a:pt x="0" y="123"/>
                    <a:pt x="3" y="71"/>
                    <a:pt x="7" y="29"/>
                  </a:cubicBezTo>
                  <a:cubicBezTo>
                    <a:pt x="44" y="64"/>
                    <a:pt x="94" y="84"/>
                    <a:pt x="146" y="84"/>
                  </a:cubicBezTo>
                  <a:cubicBezTo>
                    <a:pt x="212" y="84"/>
                    <a:pt x="273" y="52"/>
                    <a:pt x="312" y="0"/>
                  </a:cubicBezTo>
                  <a:cubicBezTo>
                    <a:pt x="350" y="52"/>
                    <a:pt x="412" y="84"/>
                    <a:pt x="477" y="84"/>
                  </a:cubicBezTo>
                  <a:cubicBezTo>
                    <a:pt x="529" y="84"/>
                    <a:pt x="578" y="64"/>
                    <a:pt x="616" y="29"/>
                  </a:cubicBezTo>
                  <a:cubicBezTo>
                    <a:pt x="620" y="71"/>
                    <a:pt x="622" y="124"/>
                    <a:pt x="622" y="159"/>
                  </a:cubicBezTo>
                  <a:cubicBezTo>
                    <a:pt x="622" y="287"/>
                    <a:pt x="590" y="412"/>
                    <a:pt x="532" y="512"/>
                  </a:cubicBezTo>
                  <a:cubicBezTo>
                    <a:pt x="475" y="607"/>
                    <a:pt x="397" y="675"/>
                    <a:pt x="311" y="702"/>
                  </a:cubicBezTo>
                  <a:close/>
                </a:path>
              </a:pathLst>
            </a:custGeom>
            <a:blipFill>
              <a:blip r:embed="rId4"/>
              <a:stretch>
                <a:fillRect/>
              </a:stretch>
            </a:blipFill>
            <a:ln w="38100">
              <a:solidFill>
                <a:sysClr val="window" lastClr="FFFFFF"/>
              </a:solidFill>
              <a:round/>
            </a:ln>
            <a:effectLst/>
          </p:spPr>
          <p:txBody>
            <a:bodyPr vert="horz" wrap="square" lIns="51435" tIns="25718" rIns="51435" bIns="25718" numCol="1" anchor="t" anchorCtr="0" compatLnSpc="1"/>
            <a:lstStyle/>
            <a:p>
              <a:pPr defTabSz="685800">
                <a:defRPr/>
              </a:pPr>
              <a:endParaRPr lang="zh-CN" altLang="en-US" sz="1350" kern="0">
                <a:solidFill>
                  <a:prstClr val="black"/>
                </a:solidFill>
                <a:cs typeface="+mn-ea"/>
                <a:sym typeface="+mn-lt"/>
              </a:endParaRPr>
            </a:p>
          </p:txBody>
        </p:sp>
        <p:grpSp>
          <p:nvGrpSpPr>
            <p:cNvPr id="107" name="组合 106"/>
            <p:cNvGrpSpPr/>
            <p:nvPr/>
          </p:nvGrpSpPr>
          <p:grpSpPr>
            <a:xfrm>
              <a:off x="6902125" y="2076492"/>
              <a:ext cx="985838" cy="1020366"/>
              <a:chOff x="8116888" y="4364038"/>
              <a:chExt cx="1314450" cy="1360488"/>
            </a:xfrm>
          </p:grpSpPr>
          <p:sp>
            <p:nvSpPr>
              <p:cNvPr id="110" name="Freeform 21"/>
              <p:cNvSpPr/>
              <p:nvPr/>
            </p:nvSpPr>
            <p:spPr bwMode="auto">
              <a:xfrm>
                <a:off x="8451851" y="4691063"/>
                <a:ext cx="652463" cy="728663"/>
              </a:xfrm>
              <a:custGeom>
                <a:avLst/>
                <a:gdLst>
                  <a:gd name="T0" fmla="*/ 174 w 174"/>
                  <a:gd name="T1" fmla="*/ 87 h 194"/>
                  <a:gd name="T2" fmla="*/ 87 w 174"/>
                  <a:gd name="T3" fmla="*/ 0 h 194"/>
                  <a:gd name="T4" fmla="*/ 0 w 174"/>
                  <a:gd name="T5" fmla="*/ 87 h 194"/>
                  <a:gd name="T6" fmla="*/ 47 w 174"/>
                  <a:gd name="T7" fmla="*/ 165 h 194"/>
                  <a:gd name="T8" fmla="*/ 47 w 174"/>
                  <a:gd name="T9" fmla="*/ 194 h 194"/>
                  <a:gd name="T10" fmla="*/ 127 w 174"/>
                  <a:gd name="T11" fmla="*/ 194 h 194"/>
                  <a:gd name="T12" fmla="*/ 127 w 174"/>
                  <a:gd name="T13" fmla="*/ 165 h 194"/>
                  <a:gd name="T14" fmla="*/ 174 w 174"/>
                  <a:gd name="T15" fmla="*/ 87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194">
                    <a:moveTo>
                      <a:pt x="174" y="87"/>
                    </a:moveTo>
                    <a:cubicBezTo>
                      <a:pt x="174" y="39"/>
                      <a:pt x="135" y="0"/>
                      <a:pt x="87" y="0"/>
                    </a:cubicBezTo>
                    <a:cubicBezTo>
                      <a:pt x="39" y="0"/>
                      <a:pt x="0" y="39"/>
                      <a:pt x="0" y="87"/>
                    </a:cubicBezTo>
                    <a:cubicBezTo>
                      <a:pt x="0" y="121"/>
                      <a:pt x="19" y="150"/>
                      <a:pt x="47" y="165"/>
                    </a:cubicBezTo>
                    <a:cubicBezTo>
                      <a:pt x="47" y="194"/>
                      <a:pt x="47" y="194"/>
                      <a:pt x="47" y="194"/>
                    </a:cubicBezTo>
                    <a:cubicBezTo>
                      <a:pt x="127" y="194"/>
                      <a:pt x="127" y="194"/>
                      <a:pt x="127" y="194"/>
                    </a:cubicBezTo>
                    <a:cubicBezTo>
                      <a:pt x="127" y="165"/>
                      <a:pt x="127" y="165"/>
                      <a:pt x="127" y="165"/>
                    </a:cubicBezTo>
                    <a:cubicBezTo>
                      <a:pt x="155" y="150"/>
                      <a:pt x="174" y="121"/>
                      <a:pt x="174" y="8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111" name="Freeform 22"/>
              <p:cNvSpPr/>
              <p:nvPr/>
            </p:nvSpPr>
            <p:spPr bwMode="auto">
              <a:xfrm>
                <a:off x="8628063" y="5454650"/>
                <a:ext cx="300038" cy="52388"/>
              </a:xfrm>
              <a:custGeom>
                <a:avLst/>
                <a:gdLst>
                  <a:gd name="T0" fmla="*/ 80 w 80"/>
                  <a:gd name="T1" fmla="*/ 7 h 14"/>
                  <a:gd name="T2" fmla="*/ 73 w 80"/>
                  <a:gd name="T3" fmla="*/ 14 h 14"/>
                  <a:gd name="T4" fmla="*/ 7 w 80"/>
                  <a:gd name="T5" fmla="*/ 14 h 14"/>
                  <a:gd name="T6" fmla="*/ 0 w 80"/>
                  <a:gd name="T7" fmla="*/ 7 h 14"/>
                  <a:gd name="T8" fmla="*/ 0 w 80"/>
                  <a:gd name="T9" fmla="*/ 7 h 14"/>
                  <a:gd name="T10" fmla="*/ 7 w 80"/>
                  <a:gd name="T11" fmla="*/ 0 h 14"/>
                  <a:gd name="T12" fmla="*/ 73 w 80"/>
                  <a:gd name="T13" fmla="*/ 0 h 14"/>
                  <a:gd name="T14" fmla="*/ 80 w 80"/>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
                    <a:moveTo>
                      <a:pt x="80" y="7"/>
                    </a:moveTo>
                    <a:cubicBezTo>
                      <a:pt x="80" y="11"/>
                      <a:pt x="77" y="14"/>
                      <a:pt x="73" y="14"/>
                    </a:cubicBezTo>
                    <a:cubicBezTo>
                      <a:pt x="7" y="14"/>
                      <a:pt x="7" y="14"/>
                      <a:pt x="7" y="14"/>
                    </a:cubicBezTo>
                    <a:cubicBezTo>
                      <a:pt x="3" y="14"/>
                      <a:pt x="0" y="11"/>
                      <a:pt x="0" y="7"/>
                    </a:cubicBezTo>
                    <a:cubicBezTo>
                      <a:pt x="0" y="7"/>
                      <a:pt x="0" y="7"/>
                      <a:pt x="0" y="7"/>
                    </a:cubicBezTo>
                    <a:cubicBezTo>
                      <a:pt x="0" y="3"/>
                      <a:pt x="3" y="0"/>
                      <a:pt x="7" y="0"/>
                    </a:cubicBezTo>
                    <a:cubicBezTo>
                      <a:pt x="73" y="0"/>
                      <a:pt x="73" y="0"/>
                      <a:pt x="73" y="0"/>
                    </a:cubicBezTo>
                    <a:cubicBezTo>
                      <a:pt x="77" y="0"/>
                      <a:pt x="80" y="3"/>
                      <a:pt x="80"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112" name="Freeform 23"/>
              <p:cNvSpPr/>
              <p:nvPr/>
            </p:nvSpPr>
            <p:spPr bwMode="auto">
              <a:xfrm>
                <a:off x="8628063" y="5524500"/>
                <a:ext cx="300038" cy="53975"/>
              </a:xfrm>
              <a:custGeom>
                <a:avLst/>
                <a:gdLst>
                  <a:gd name="T0" fmla="*/ 80 w 80"/>
                  <a:gd name="T1" fmla="*/ 7 h 14"/>
                  <a:gd name="T2" fmla="*/ 73 w 80"/>
                  <a:gd name="T3" fmla="*/ 14 h 14"/>
                  <a:gd name="T4" fmla="*/ 7 w 80"/>
                  <a:gd name="T5" fmla="*/ 14 h 14"/>
                  <a:gd name="T6" fmla="*/ 0 w 80"/>
                  <a:gd name="T7" fmla="*/ 7 h 14"/>
                  <a:gd name="T8" fmla="*/ 0 w 80"/>
                  <a:gd name="T9" fmla="*/ 7 h 14"/>
                  <a:gd name="T10" fmla="*/ 7 w 80"/>
                  <a:gd name="T11" fmla="*/ 0 h 14"/>
                  <a:gd name="T12" fmla="*/ 73 w 80"/>
                  <a:gd name="T13" fmla="*/ 0 h 14"/>
                  <a:gd name="T14" fmla="*/ 80 w 80"/>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
                    <a:moveTo>
                      <a:pt x="80" y="7"/>
                    </a:moveTo>
                    <a:cubicBezTo>
                      <a:pt x="80" y="11"/>
                      <a:pt x="77" y="14"/>
                      <a:pt x="73" y="14"/>
                    </a:cubicBezTo>
                    <a:cubicBezTo>
                      <a:pt x="7" y="14"/>
                      <a:pt x="7" y="14"/>
                      <a:pt x="7" y="14"/>
                    </a:cubicBezTo>
                    <a:cubicBezTo>
                      <a:pt x="3" y="14"/>
                      <a:pt x="0" y="11"/>
                      <a:pt x="0" y="7"/>
                    </a:cubicBezTo>
                    <a:cubicBezTo>
                      <a:pt x="0" y="7"/>
                      <a:pt x="0" y="7"/>
                      <a:pt x="0" y="7"/>
                    </a:cubicBezTo>
                    <a:cubicBezTo>
                      <a:pt x="0" y="3"/>
                      <a:pt x="3" y="0"/>
                      <a:pt x="7" y="0"/>
                    </a:cubicBezTo>
                    <a:cubicBezTo>
                      <a:pt x="73" y="0"/>
                      <a:pt x="73" y="0"/>
                      <a:pt x="73" y="0"/>
                    </a:cubicBezTo>
                    <a:cubicBezTo>
                      <a:pt x="77" y="0"/>
                      <a:pt x="80" y="3"/>
                      <a:pt x="80"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113" name="Freeform 24"/>
              <p:cNvSpPr/>
              <p:nvPr/>
            </p:nvSpPr>
            <p:spPr bwMode="auto">
              <a:xfrm>
                <a:off x="8661401" y="5595938"/>
                <a:ext cx="228600" cy="53975"/>
              </a:xfrm>
              <a:custGeom>
                <a:avLst/>
                <a:gdLst>
                  <a:gd name="T0" fmla="*/ 61 w 61"/>
                  <a:gd name="T1" fmla="*/ 7 h 14"/>
                  <a:gd name="T2" fmla="*/ 56 w 61"/>
                  <a:gd name="T3" fmla="*/ 14 h 14"/>
                  <a:gd name="T4" fmla="*/ 5 w 61"/>
                  <a:gd name="T5" fmla="*/ 14 h 14"/>
                  <a:gd name="T6" fmla="*/ 0 w 61"/>
                  <a:gd name="T7" fmla="*/ 7 h 14"/>
                  <a:gd name="T8" fmla="*/ 0 w 61"/>
                  <a:gd name="T9" fmla="*/ 7 h 14"/>
                  <a:gd name="T10" fmla="*/ 5 w 61"/>
                  <a:gd name="T11" fmla="*/ 0 h 14"/>
                  <a:gd name="T12" fmla="*/ 56 w 61"/>
                  <a:gd name="T13" fmla="*/ 0 h 14"/>
                  <a:gd name="T14" fmla="*/ 61 w 61"/>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4">
                    <a:moveTo>
                      <a:pt x="61" y="7"/>
                    </a:moveTo>
                    <a:cubicBezTo>
                      <a:pt x="61" y="11"/>
                      <a:pt x="59" y="14"/>
                      <a:pt x="56" y="14"/>
                    </a:cubicBezTo>
                    <a:cubicBezTo>
                      <a:pt x="5" y="14"/>
                      <a:pt x="5" y="14"/>
                      <a:pt x="5" y="14"/>
                    </a:cubicBezTo>
                    <a:cubicBezTo>
                      <a:pt x="2" y="14"/>
                      <a:pt x="0" y="11"/>
                      <a:pt x="0" y="7"/>
                    </a:cubicBezTo>
                    <a:cubicBezTo>
                      <a:pt x="0" y="7"/>
                      <a:pt x="0" y="7"/>
                      <a:pt x="0" y="7"/>
                    </a:cubicBezTo>
                    <a:cubicBezTo>
                      <a:pt x="0" y="3"/>
                      <a:pt x="2" y="0"/>
                      <a:pt x="5" y="0"/>
                    </a:cubicBezTo>
                    <a:cubicBezTo>
                      <a:pt x="56" y="0"/>
                      <a:pt x="56" y="0"/>
                      <a:pt x="56" y="0"/>
                    </a:cubicBezTo>
                    <a:cubicBezTo>
                      <a:pt x="59" y="0"/>
                      <a:pt x="61" y="3"/>
                      <a:pt x="6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114" name="Freeform 25"/>
              <p:cNvSpPr/>
              <p:nvPr/>
            </p:nvSpPr>
            <p:spPr bwMode="auto">
              <a:xfrm>
                <a:off x="8713788" y="5672138"/>
                <a:ext cx="120650" cy="52388"/>
              </a:xfrm>
              <a:custGeom>
                <a:avLst/>
                <a:gdLst>
                  <a:gd name="T0" fmla="*/ 32 w 32"/>
                  <a:gd name="T1" fmla="*/ 7 h 14"/>
                  <a:gd name="T2" fmla="*/ 30 w 32"/>
                  <a:gd name="T3" fmla="*/ 14 h 14"/>
                  <a:gd name="T4" fmla="*/ 3 w 32"/>
                  <a:gd name="T5" fmla="*/ 14 h 14"/>
                  <a:gd name="T6" fmla="*/ 0 w 32"/>
                  <a:gd name="T7" fmla="*/ 7 h 14"/>
                  <a:gd name="T8" fmla="*/ 0 w 32"/>
                  <a:gd name="T9" fmla="*/ 7 h 14"/>
                  <a:gd name="T10" fmla="*/ 3 w 32"/>
                  <a:gd name="T11" fmla="*/ 0 h 14"/>
                  <a:gd name="T12" fmla="*/ 30 w 32"/>
                  <a:gd name="T13" fmla="*/ 0 h 14"/>
                  <a:gd name="T14" fmla="*/ 32 w 32"/>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4">
                    <a:moveTo>
                      <a:pt x="32" y="7"/>
                    </a:moveTo>
                    <a:cubicBezTo>
                      <a:pt x="32" y="10"/>
                      <a:pt x="31" y="14"/>
                      <a:pt x="30" y="14"/>
                    </a:cubicBezTo>
                    <a:cubicBezTo>
                      <a:pt x="3" y="14"/>
                      <a:pt x="3" y="14"/>
                      <a:pt x="3" y="14"/>
                    </a:cubicBezTo>
                    <a:cubicBezTo>
                      <a:pt x="2" y="14"/>
                      <a:pt x="0" y="10"/>
                      <a:pt x="0" y="7"/>
                    </a:cubicBezTo>
                    <a:cubicBezTo>
                      <a:pt x="0" y="7"/>
                      <a:pt x="0" y="7"/>
                      <a:pt x="0" y="7"/>
                    </a:cubicBezTo>
                    <a:cubicBezTo>
                      <a:pt x="0" y="3"/>
                      <a:pt x="2" y="0"/>
                      <a:pt x="3" y="0"/>
                    </a:cubicBezTo>
                    <a:cubicBezTo>
                      <a:pt x="30" y="0"/>
                      <a:pt x="30" y="0"/>
                      <a:pt x="30" y="0"/>
                    </a:cubicBezTo>
                    <a:cubicBezTo>
                      <a:pt x="31" y="0"/>
                      <a:pt x="32" y="3"/>
                      <a:pt x="32"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115" name="Freeform 26"/>
              <p:cNvSpPr/>
              <p:nvPr/>
            </p:nvSpPr>
            <p:spPr bwMode="auto">
              <a:xfrm>
                <a:off x="8740776" y="4364038"/>
                <a:ext cx="71438" cy="266700"/>
              </a:xfrm>
              <a:custGeom>
                <a:avLst/>
                <a:gdLst>
                  <a:gd name="T0" fmla="*/ 19 w 19"/>
                  <a:gd name="T1" fmla="*/ 63 h 71"/>
                  <a:gd name="T2" fmla="*/ 9 w 19"/>
                  <a:gd name="T3" fmla="*/ 71 h 71"/>
                  <a:gd name="T4" fmla="*/ 9 w 19"/>
                  <a:gd name="T5" fmla="*/ 71 h 71"/>
                  <a:gd name="T6" fmla="*/ 0 w 19"/>
                  <a:gd name="T7" fmla="*/ 63 h 71"/>
                  <a:gd name="T8" fmla="*/ 0 w 19"/>
                  <a:gd name="T9" fmla="*/ 8 h 71"/>
                  <a:gd name="T10" fmla="*/ 9 w 19"/>
                  <a:gd name="T11" fmla="*/ 0 h 71"/>
                  <a:gd name="T12" fmla="*/ 9 w 19"/>
                  <a:gd name="T13" fmla="*/ 0 h 71"/>
                  <a:gd name="T14" fmla="*/ 19 w 19"/>
                  <a:gd name="T15" fmla="*/ 8 h 71"/>
                  <a:gd name="T16" fmla="*/ 19 w 19"/>
                  <a:gd name="T17" fmla="*/ 6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71">
                    <a:moveTo>
                      <a:pt x="19" y="63"/>
                    </a:moveTo>
                    <a:cubicBezTo>
                      <a:pt x="19" y="67"/>
                      <a:pt x="15" y="71"/>
                      <a:pt x="9" y="71"/>
                    </a:cubicBezTo>
                    <a:cubicBezTo>
                      <a:pt x="9" y="71"/>
                      <a:pt x="9" y="71"/>
                      <a:pt x="9" y="71"/>
                    </a:cubicBezTo>
                    <a:cubicBezTo>
                      <a:pt x="4" y="71"/>
                      <a:pt x="0" y="67"/>
                      <a:pt x="0" y="63"/>
                    </a:cubicBezTo>
                    <a:cubicBezTo>
                      <a:pt x="0" y="8"/>
                      <a:pt x="0" y="8"/>
                      <a:pt x="0" y="8"/>
                    </a:cubicBezTo>
                    <a:cubicBezTo>
                      <a:pt x="0" y="4"/>
                      <a:pt x="4" y="0"/>
                      <a:pt x="9" y="0"/>
                    </a:cubicBezTo>
                    <a:cubicBezTo>
                      <a:pt x="9" y="0"/>
                      <a:pt x="9" y="0"/>
                      <a:pt x="9" y="0"/>
                    </a:cubicBezTo>
                    <a:cubicBezTo>
                      <a:pt x="15" y="0"/>
                      <a:pt x="19" y="4"/>
                      <a:pt x="19" y="8"/>
                    </a:cubicBezTo>
                    <a:lnTo>
                      <a:pt x="19"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116" name="Freeform 27"/>
              <p:cNvSpPr/>
              <p:nvPr/>
            </p:nvSpPr>
            <p:spPr bwMode="auto">
              <a:xfrm>
                <a:off x="8281988" y="4556125"/>
                <a:ext cx="217488" cy="217488"/>
              </a:xfrm>
              <a:custGeom>
                <a:avLst/>
                <a:gdLst>
                  <a:gd name="T0" fmla="*/ 55 w 58"/>
                  <a:gd name="T1" fmla="*/ 42 h 58"/>
                  <a:gd name="T2" fmla="*/ 54 w 58"/>
                  <a:gd name="T3" fmla="*/ 54 h 58"/>
                  <a:gd name="T4" fmla="*/ 54 w 58"/>
                  <a:gd name="T5" fmla="*/ 54 h 58"/>
                  <a:gd name="T6" fmla="*/ 42 w 58"/>
                  <a:gd name="T7" fmla="*/ 55 h 58"/>
                  <a:gd name="T8" fmla="*/ 3 w 58"/>
                  <a:gd name="T9" fmla="*/ 16 h 58"/>
                  <a:gd name="T10" fmla="*/ 4 w 58"/>
                  <a:gd name="T11" fmla="*/ 4 h 58"/>
                  <a:gd name="T12" fmla="*/ 4 w 58"/>
                  <a:gd name="T13" fmla="*/ 4 h 58"/>
                  <a:gd name="T14" fmla="*/ 16 w 58"/>
                  <a:gd name="T15" fmla="*/ 3 h 58"/>
                  <a:gd name="T16" fmla="*/ 55 w 58"/>
                  <a:gd name="T17"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55" y="42"/>
                    </a:moveTo>
                    <a:cubicBezTo>
                      <a:pt x="58" y="45"/>
                      <a:pt x="58" y="50"/>
                      <a:pt x="54" y="54"/>
                    </a:cubicBezTo>
                    <a:cubicBezTo>
                      <a:pt x="54" y="54"/>
                      <a:pt x="54" y="54"/>
                      <a:pt x="54" y="54"/>
                    </a:cubicBezTo>
                    <a:cubicBezTo>
                      <a:pt x="50" y="57"/>
                      <a:pt x="45" y="58"/>
                      <a:pt x="42" y="55"/>
                    </a:cubicBezTo>
                    <a:cubicBezTo>
                      <a:pt x="3" y="16"/>
                      <a:pt x="3" y="16"/>
                      <a:pt x="3" y="16"/>
                    </a:cubicBezTo>
                    <a:cubicBezTo>
                      <a:pt x="0" y="13"/>
                      <a:pt x="0" y="7"/>
                      <a:pt x="4" y="4"/>
                    </a:cubicBezTo>
                    <a:cubicBezTo>
                      <a:pt x="4" y="4"/>
                      <a:pt x="4" y="4"/>
                      <a:pt x="4" y="4"/>
                    </a:cubicBezTo>
                    <a:cubicBezTo>
                      <a:pt x="7" y="0"/>
                      <a:pt x="13" y="0"/>
                      <a:pt x="16" y="3"/>
                    </a:cubicBezTo>
                    <a:lnTo>
                      <a:pt x="55"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117" name="Freeform 28"/>
              <p:cNvSpPr/>
              <p:nvPr/>
            </p:nvSpPr>
            <p:spPr bwMode="auto">
              <a:xfrm>
                <a:off x="9059863" y="4556125"/>
                <a:ext cx="217488" cy="217488"/>
              </a:xfrm>
              <a:custGeom>
                <a:avLst/>
                <a:gdLst>
                  <a:gd name="T0" fmla="*/ 16 w 58"/>
                  <a:gd name="T1" fmla="*/ 55 h 58"/>
                  <a:gd name="T2" fmla="*/ 4 w 58"/>
                  <a:gd name="T3" fmla="*/ 54 h 58"/>
                  <a:gd name="T4" fmla="*/ 4 w 58"/>
                  <a:gd name="T5" fmla="*/ 54 h 58"/>
                  <a:gd name="T6" fmla="*/ 3 w 58"/>
                  <a:gd name="T7" fmla="*/ 42 h 58"/>
                  <a:gd name="T8" fmla="*/ 42 w 58"/>
                  <a:gd name="T9" fmla="*/ 3 h 58"/>
                  <a:gd name="T10" fmla="*/ 54 w 58"/>
                  <a:gd name="T11" fmla="*/ 4 h 58"/>
                  <a:gd name="T12" fmla="*/ 54 w 58"/>
                  <a:gd name="T13" fmla="*/ 4 h 58"/>
                  <a:gd name="T14" fmla="*/ 55 w 58"/>
                  <a:gd name="T15" fmla="*/ 16 h 58"/>
                  <a:gd name="T16" fmla="*/ 16 w 58"/>
                  <a:gd name="T17"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16" y="55"/>
                    </a:moveTo>
                    <a:cubicBezTo>
                      <a:pt x="13" y="58"/>
                      <a:pt x="7" y="57"/>
                      <a:pt x="4" y="54"/>
                    </a:cubicBezTo>
                    <a:cubicBezTo>
                      <a:pt x="4" y="54"/>
                      <a:pt x="4" y="54"/>
                      <a:pt x="4" y="54"/>
                    </a:cubicBezTo>
                    <a:cubicBezTo>
                      <a:pt x="0" y="50"/>
                      <a:pt x="0" y="45"/>
                      <a:pt x="3" y="42"/>
                    </a:cubicBezTo>
                    <a:cubicBezTo>
                      <a:pt x="42" y="3"/>
                      <a:pt x="42" y="3"/>
                      <a:pt x="42" y="3"/>
                    </a:cubicBezTo>
                    <a:cubicBezTo>
                      <a:pt x="45" y="0"/>
                      <a:pt x="50" y="0"/>
                      <a:pt x="54" y="4"/>
                    </a:cubicBezTo>
                    <a:cubicBezTo>
                      <a:pt x="54" y="4"/>
                      <a:pt x="54" y="4"/>
                      <a:pt x="54" y="4"/>
                    </a:cubicBezTo>
                    <a:cubicBezTo>
                      <a:pt x="57" y="7"/>
                      <a:pt x="58" y="13"/>
                      <a:pt x="55" y="16"/>
                    </a:cubicBezTo>
                    <a:lnTo>
                      <a:pt x="16" y="5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118" name="Freeform 29"/>
              <p:cNvSpPr/>
              <p:nvPr/>
            </p:nvSpPr>
            <p:spPr bwMode="auto">
              <a:xfrm>
                <a:off x="9164638" y="5021263"/>
                <a:ext cx="266700" cy="68263"/>
              </a:xfrm>
              <a:custGeom>
                <a:avLst/>
                <a:gdLst>
                  <a:gd name="T0" fmla="*/ 8 w 71"/>
                  <a:gd name="T1" fmla="*/ 18 h 18"/>
                  <a:gd name="T2" fmla="*/ 0 w 71"/>
                  <a:gd name="T3" fmla="*/ 9 h 18"/>
                  <a:gd name="T4" fmla="*/ 0 w 71"/>
                  <a:gd name="T5" fmla="*/ 9 h 18"/>
                  <a:gd name="T6" fmla="*/ 8 w 71"/>
                  <a:gd name="T7" fmla="*/ 0 h 18"/>
                  <a:gd name="T8" fmla="*/ 63 w 71"/>
                  <a:gd name="T9" fmla="*/ 0 h 18"/>
                  <a:gd name="T10" fmla="*/ 71 w 71"/>
                  <a:gd name="T11" fmla="*/ 9 h 18"/>
                  <a:gd name="T12" fmla="*/ 71 w 71"/>
                  <a:gd name="T13" fmla="*/ 9 h 18"/>
                  <a:gd name="T14" fmla="*/ 63 w 71"/>
                  <a:gd name="T15" fmla="*/ 18 h 18"/>
                  <a:gd name="T16" fmla="*/ 8 w 71"/>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8">
                    <a:moveTo>
                      <a:pt x="8" y="18"/>
                    </a:moveTo>
                    <a:cubicBezTo>
                      <a:pt x="4" y="18"/>
                      <a:pt x="0" y="14"/>
                      <a:pt x="0" y="9"/>
                    </a:cubicBezTo>
                    <a:cubicBezTo>
                      <a:pt x="0" y="9"/>
                      <a:pt x="0" y="9"/>
                      <a:pt x="0" y="9"/>
                    </a:cubicBezTo>
                    <a:cubicBezTo>
                      <a:pt x="0" y="4"/>
                      <a:pt x="4" y="0"/>
                      <a:pt x="8" y="0"/>
                    </a:cubicBezTo>
                    <a:cubicBezTo>
                      <a:pt x="63" y="0"/>
                      <a:pt x="63" y="0"/>
                      <a:pt x="63" y="0"/>
                    </a:cubicBezTo>
                    <a:cubicBezTo>
                      <a:pt x="68" y="0"/>
                      <a:pt x="71" y="4"/>
                      <a:pt x="71" y="9"/>
                    </a:cubicBezTo>
                    <a:cubicBezTo>
                      <a:pt x="71" y="9"/>
                      <a:pt x="71" y="9"/>
                      <a:pt x="71" y="9"/>
                    </a:cubicBezTo>
                    <a:cubicBezTo>
                      <a:pt x="71" y="14"/>
                      <a:pt x="68" y="18"/>
                      <a:pt x="63" y="18"/>
                    </a:cubicBezTo>
                    <a:lnTo>
                      <a:pt x="8"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119" name="Freeform 30"/>
              <p:cNvSpPr/>
              <p:nvPr/>
            </p:nvSpPr>
            <p:spPr bwMode="auto">
              <a:xfrm>
                <a:off x="8116888" y="5021263"/>
                <a:ext cx="266700" cy="68263"/>
              </a:xfrm>
              <a:custGeom>
                <a:avLst/>
                <a:gdLst>
                  <a:gd name="T0" fmla="*/ 63 w 71"/>
                  <a:gd name="T1" fmla="*/ 0 h 18"/>
                  <a:gd name="T2" fmla="*/ 71 w 71"/>
                  <a:gd name="T3" fmla="*/ 9 h 18"/>
                  <a:gd name="T4" fmla="*/ 71 w 71"/>
                  <a:gd name="T5" fmla="*/ 9 h 18"/>
                  <a:gd name="T6" fmla="*/ 63 w 71"/>
                  <a:gd name="T7" fmla="*/ 18 h 18"/>
                  <a:gd name="T8" fmla="*/ 8 w 71"/>
                  <a:gd name="T9" fmla="*/ 18 h 18"/>
                  <a:gd name="T10" fmla="*/ 0 w 71"/>
                  <a:gd name="T11" fmla="*/ 9 h 18"/>
                  <a:gd name="T12" fmla="*/ 0 w 71"/>
                  <a:gd name="T13" fmla="*/ 9 h 18"/>
                  <a:gd name="T14" fmla="*/ 8 w 71"/>
                  <a:gd name="T15" fmla="*/ 0 h 18"/>
                  <a:gd name="T16" fmla="*/ 63 w 7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8">
                    <a:moveTo>
                      <a:pt x="63" y="0"/>
                    </a:moveTo>
                    <a:cubicBezTo>
                      <a:pt x="68" y="0"/>
                      <a:pt x="71" y="4"/>
                      <a:pt x="71" y="9"/>
                    </a:cubicBezTo>
                    <a:cubicBezTo>
                      <a:pt x="71" y="9"/>
                      <a:pt x="71" y="9"/>
                      <a:pt x="71" y="9"/>
                    </a:cubicBezTo>
                    <a:cubicBezTo>
                      <a:pt x="71" y="14"/>
                      <a:pt x="68" y="18"/>
                      <a:pt x="63" y="18"/>
                    </a:cubicBezTo>
                    <a:cubicBezTo>
                      <a:pt x="8" y="18"/>
                      <a:pt x="8" y="18"/>
                      <a:pt x="8" y="18"/>
                    </a:cubicBezTo>
                    <a:cubicBezTo>
                      <a:pt x="4" y="18"/>
                      <a:pt x="0" y="14"/>
                      <a:pt x="0" y="9"/>
                    </a:cubicBezTo>
                    <a:cubicBezTo>
                      <a:pt x="0" y="9"/>
                      <a:pt x="0" y="9"/>
                      <a:pt x="0" y="9"/>
                    </a:cubicBezTo>
                    <a:cubicBezTo>
                      <a:pt x="0" y="4"/>
                      <a:pt x="4" y="0"/>
                      <a:pt x="8" y="0"/>
                    </a:cubicBez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120" name="Freeform 31"/>
              <p:cNvSpPr/>
              <p:nvPr/>
            </p:nvSpPr>
            <p:spPr bwMode="auto">
              <a:xfrm>
                <a:off x="9013826" y="5281613"/>
                <a:ext cx="211138" cy="220663"/>
              </a:xfrm>
              <a:custGeom>
                <a:avLst/>
                <a:gdLst>
                  <a:gd name="T0" fmla="*/ 53 w 56"/>
                  <a:gd name="T1" fmla="*/ 43 h 59"/>
                  <a:gd name="T2" fmla="*/ 52 w 56"/>
                  <a:gd name="T3" fmla="*/ 56 h 59"/>
                  <a:gd name="T4" fmla="*/ 52 w 56"/>
                  <a:gd name="T5" fmla="*/ 56 h 59"/>
                  <a:gd name="T6" fmla="*/ 40 w 56"/>
                  <a:gd name="T7" fmla="*/ 56 h 59"/>
                  <a:gd name="T8" fmla="*/ 3 w 56"/>
                  <a:gd name="T9" fmla="*/ 15 h 59"/>
                  <a:gd name="T10" fmla="*/ 4 w 56"/>
                  <a:gd name="T11" fmla="*/ 3 h 59"/>
                  <a:gd name="T12" fmla="*/ 4 w 56"/>
                  <a:gd name="T13" fmla="*/ 3 h 59"/>
                  <a:gd name="T14" fmla="*/ 16 w 56"/>
                  <a:gd name="T15" fmla="*/ 3 h 59"/>
                  <a:gd name="T16" fmla="*/ 53 w 56"/>
                  <a:gd name="T17" fmla="*/ 4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9">
                    <a:moveTo>
                      <a:pt x="53" y="43"/>
                    </a:moveTo>
                    <a:cubicBezTo>
                      <a:pt x="56" y="47"/>
                      <a:pt x="56" y="52"/>
                      <a:pt x="52" y="56"/>
                    </a:cubicBezTo>
                    <a:cubicBezTo>
                      <a:pt x="52" y="56"/>
                      <a:pt x="52" y="56"/>
                      <a:pt x="52" y="56"/>
                    </a:cubicBezTo>
                    <a:cubicBezTo>
                      <a:pt x="48" y="59"/>
                      <a:pt x="43" y="59"/>
                      <a:pt x="40" y="56"/>
                    </a:cubicBezTo>
                    <a:cubicBezTo>
                      <a:pt x="3" y="15"/>
                      <a:pt x="3" y="15"/>
                      <a:pt x="3" y="15"/>
                    </a:cubicBezTo>
                    <a:cubicBezTo>
                      <a:pt x="0" y="12"/>
                      <a:pt x="0" y="7"/>
                      <a:pt x="4" y="3"/>
                    </a:cubicBezTo>
                    <a:cubicBezTo>
                      <a:pt x="4" y="3"/>
                      <a:pt x="4" y="3"/>
                      <a:pt x="4" y="3"/>
                    </a:cubicBezTo>
                    <a:cubicBezTo>
                      <a:pt x="8" y="0"/>
                      <a:pt x="13" y="0"/>
                      <a:pt x="16" y="3"/>
                    </a:cubicBezTo>
                    <a:lnTo>
                      <a:pt x="53" y="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sp>
            <p:nvSpPr>
              <p:cNvPr id="121" name="Freeform 32"/>
              <p:cNvSpPr/>
              <p:nvPr/>
            </p:nvSpPr>
            <p:spPr bwMode="auto">
              <a:xfrm>
                <a:off x="8320088" y="5281613"/>
                <a:ext cx="214313" cy="220663"/>
              </a:xfrm>
              <a:custGeom>
                <a:avLst/>
                <a:gdLst>
                  <a:gd name="T0" fmla="*/ 16 w 57"/>
                  <a:gd name="T1" fmla="*/ 56 h 59"/>
                  <a:gd name="T2" fmla="*/ 4 w 57"/>
                  <a:gd name="T3" fmla="*/ 55 h 59"/>
                  <a:gd name="T4" fmla="*/ 4 w 57"/>
                  <a:gd name="T5" fmla="*/ 55 h 59"/>
                  <a:gd name="T6" fmla="*/ 3 w 57"/>
                  <a:gd name="T7" fmla="*/ 43 h 59"/>
                  <a:gd name="T8" fmla="*/ 40 w 57"/>
                  <a:gd name="T9" fmla="*/ 3 h 59"/>
                  <a:gd name="T10" fmla="*/ 52 w 57"/>
                  <a:gd name="T11" fmla="*/ 4 h 59"/>
                  <a:gd name="T12" fmla="*/ 52 w 57"/>
                  <a:gd name="T13" fmla="*/ 4 h 59"/>
                  <a:gd name="T14" fmla="*/ 54 w 57"/>
                  <a:gd name="T15" fmla="*/ 16 h 59"/>
                  <a:gd name="T16" fmla="*/ 16 w 57"/>
                  <a:gd name="T17" fmla="*/ 5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9">
                    <a:moveTo>
                      <a:pt x="16" y="56"/>
                    </a:moveTo>
                    <a:cubicBezTo>
                      <a:pt x="13" y="59"/>
                      <a:pt x="7" y="59"/>
                      <a:pt x="4" y="55"/>
                    </a:cubicBezTo>
                    <a:cubicBezTo>
                      <a:pt x="4" y="55"/>
                      <a:pt x="4" y="55"/>
                      <a:pt x="4" y="55"/>
                    </a:cubicBezTo>
                    <a:cubicBezTo>
                      <a:pt x="0" y="52"/>
                      <a:pt x="0" y="46"/>
                      <a:pt x="3" y="43"/>
                    </a:cubicBezTo>
                    <a:cubicBezTo>
                      <a:pt x="40" y="3"/>
                      <a:pt x="40" y="3"/>
                      <a:pt x="40" y="3"/>
                    </a:cubicBezTo>
                    <a:cubicBezTo>
                      <a:pt x="43" y="0"/>
                      <a:pt x="49" y="0"/>
                      <a:pt x="52" y="4"/>
                    </a:cubicBezTo>
                    <a:cubicBezTo>
                      <a:pt x="52" y="4"/>
                      <a:pt x="52" y="4"/>
                      <a:pt x="52" y="4"/>
                    </a:cubicBezTo>
                    <a:cubicBezTo>
                      <a:pt x="56" y="7"/>
                      <a:pt x="57" y="12"/>
                      <a:pt x="54" y="16"/>
                    </a:cubicBezTo>
                    <a:lnTo>
                      <a:pt x="16" y="5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defRPr/>
                </a:pPr>
                <a:endParaRPr lang="zh-CN" altLang="en-US" sz="1350" kern="0">
                  <a:solidFill>
                    <a:prstClr val="black"/>
                  </a:solidFill>
                  <a:cs typeface="+mn-ea"/>
                  <a:sym typeface="+mn-lt"/>
                </a:endParaRPr>
              </a:p>
            </p:txBody>
          </p:sp>
        </p:grpSp>
        <p:sp>
          <p:nvSpPr>
            <p:cNvPr id="108" name="文本框 107"/>
            <p:cNvSpPr txBox="1"/>
            <p:nvPr/>
          </p:nvSpPr>
          <p:spPr>
            <a:xfrm>
              <a:off x="7212960" y="3725283"/>
              <a:ext cx="399255" cy="377028"/>
            </a:xfrm>
            <a:prstGeom prst="rect">
              <a:avLst/>
            </a:prstGeom>
            <a:noFill/>
          </p:spPr>
          <p:txBody>
            <a:bodyPr wrap="none" lIns="51435" tIns="25718" rIns="51435" bIns="25718" rtlCol="0">
              <a:spAutoFit/>
            </a:bodyPr>
            <a:lstStyle/>
            <a:p>
              <a:pPr defTabSz="685800">
                <a:defRPr/>
              </a:pPr>
              <a:r>
                <a:rPr lang="en-US" altLang="zh-CN" sz="1500" kern="0" dirty="0">
                  <a:solidFill>
                    <a:prstClr val="black">
                      <a:lumMod val="65000"/>
                      <a:lumOff val="35000"/>
                    </a:prstClr>
                  </a:solidFill>
                  <a:cs typeface="+mn-ea"/>
                  <a:sym typeface="+mn-lt"/>
                </a:rPr>
                <a:t>04</a:t>
              </a:r>
              <a:endParaRPr lang="zh-CN" altLang="en-US" sz="1500" kern="0" dirty="0">
                <a:solidFill>
                  <a:prstClr val="black">
                    <a:lumMod val="65000"/>
                    <a:lumOff val="35000"/>
                  </a:prstClr>
                </a:solidFill>
                <a:cs typeface="+mn-ea"/>
                <a:sym typeface="+mn-lt"/>
              </a:endParaRPr>
            </a:p>
          </p:txBody>
        </p:sp>
        <p:sp>
          <p:nvSpPr>
            <p:cNvPr id="109" name="文本框 108"/>
            <p:cNvSpPr txBox="1"/>
            <p:nvPr/>
          </p:nvSpPr>
          <p:spPr>
            <a:xfrm>
              <a:off x="6909876" y="4158018"/>
              <a:ext cx="1061829" cy="346249"/>
            </a:xfrm>
            <a:prstGeom prst="rect">
              <a:avLst/>
            </a:prstGeom>
            <a:noFill/>
          </p:spPr>
          <p:txBody>
            <a:bodyPr wrap="none" lIns="51435" tIns="25718" rIns="51435" bIns="25718" rtlCol="0">
              <a:spAutoFit/>
            </a:bodyPr>
            <a:lstStyle/>
            <a:p>
              <a:pPr defTabSz="685800">
                <a:defRPr/>
              </a:pPr>
              <a:r>
                <a:rPr lang="zh-CN" altLang="en-US" sz="1350" kern="0" dirty="0">
                  <a:solidFill>
                    <a:prstClr val="black">
                      <a:lumMod val="65000"/>
                      <a:lumOff val="35000"/>
                    </a:prstClr>
                  </a:solidFill>
                  <a:cs typeface="+mn-ea"/>
                  <a:sym typeface="+mn-lt"/>
                </a:rPr>
                <a:t>Add text</a:t>
              </a:r>
            </a:p>
          </p:txBody>
        </p:sp>
      </p:grpSp>
      <p:sp>
        <p:nvSpPr>
          <p:cNvPr id="122" name="文本框 121"/>
          <p:cNvSpPr txBox="1"/>
          <p:nvPr/>
        </p:nvSpPr>
        <p:spPr>
          <a:xfrm>
            <a:off x="940503" y="1033803"/>
            <a:ext cx="7354412" cy="605936"/>
          </a:xfrm>
          <a:prstGeom prst="rect">
            <a:avLst/>
          </a:prstGeom>
          <a:noFill/>
        </p:spPr>
        <p:txBody>
          <a:bodyPr wrap="square" lIns="51435" tIns="25718" rIns="51435" bIns="25718" rtlCol="0">
            <a:spAutoFit/>
          </a:bodyPr>
          <a:lstStyle/>
          <a:p>
            <a:pPr algn="ctr" defTabSz="685800">
              <a:lnSpc>
                <a:spcPct val="150000"/>
              </a:lnSpc>
            </a:pPr>
            <a:r>
              <a:rPr lang="zh-CN" altLang="en-US" sz="1200" dirty="0">
                <a:solidFill>
                  <a:prstClr val="black">
                    <a:lumMod val="65000"/>
                    <a:lumOff val="35000"/>
                  </a:prstClr>
                </a:solidFill>
                <a:cs typeface="+mn-ea"/>
                <a:sym typeface="+mn-lt"/>
              </a:rPr>
              <a:t>After you hit your content here, or by copying your text, choose paste in this box and choose to keep only the text. After you hit your content here, or by copying your text, choose paste in this box and choose to keep only the text.</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iterate type="lt">
                                    <p:tmPct val="18000"/>
                                  </p:iterate>
                                  <p:childTnLst>
                                    <p:set>
                                      <p:cBhvr>
                                        <p:cTn id="6" dur="1" fill="hold">
                                          <p:stCondLst>
                                            <p:cond delay="0"/>
                                          </p:stCondLst>
                                        </p:cTn>
                                        <p:tgtEl>
                                          <p:spTgt spid="122"/>
                                        </p:tgtEl>
                                        <p:attrNameLst>
                                          <p:attrName>style.visibility</p:attrName>
                                        </p:attrNameLst>
                                      </p:cBhvr>
                                      <p:to>
                                        <p:strVal val="visible"/>
                                      </p:to>
                                    </p:set>
                                    <p:anim calcmode="lin" valueType="num">
                                      <p:cBhvr>
                                        <p:cTn id="7" dur="250" fill="hold"/>
                                        <p:tgtEl>
                                          <p:spTgt spid="122"/>
                                        </p:tgtEl>
                                        <p:attrNameLst>
                                          <p:attrName>ppt_w</p:attrName>
                                        </p:attrNameLst>
                                      </p:cBhvr>
                                      <p:tavLst>
                                        <p:tav tm="0">
                                          <p:val>
                                            <p:strVal val="4/3*#ppt_w"/>
                                          </p:val>
                                        </p:tav>
                                        <p:tav tm="100000">
                                          <p:val>
                                            <p:strVal val="#ppt_w"/>
                                          </p:val>
                                        </p:tav>
                                      </p:tavLst>
                                    </p:anim>
                                    <p:anim calcmode="lin" valueType="num">
                                      <p:cBhvr>
                                        <p:cTn id="8" dur="250" fill="hold"/>
                                        <p:tgtEl>
                                          <p:spTgt spid="122"/>
                                        </p:tgtEl>
                                        <p:attrNameLst>
                                          <p:attrName>ppt_h</p:attrName>
                                        </p:attrNameLst>
                                      </p:cBhvr>
                                      <p:tavLst>
                                        <p:tav tm="0">
                                          <p:val>
                                            <p:strVal val="4/3*#ppt_h"/>
                                          </p:val>
                                        </p:tav>
                                        <p:tav tm="100000">
                                          <p:val>
                                            <p:strVal val="#ppt_h"/>
                                          </p:val>
                                        </p:tav>
                                      </p:tavLst>
                                    </p:anim>
                                  </p:childTnLst>
                                </p:cTn>
                              </p:par>
                            </p:childTnLst>
                          </p:cTn>
                        </p:par>
                        <p:par>
                          <p:cTn id="9" fill="hold">
                            <p:stCondLst>
                              <p:cond delay="3714"/>
                            </p:stCondLst>
                            <p:childTnLst>
                              <p:par>
                                <p:cTn id="10" presetID="2" presetClass="entr" presetSubtype="4" fill="hold"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additive="base">
                                        <p:cTn id="12" dur="500" fill="hold"/>
                                        <p:tgtEl>
                                          <p:spTgt spid="79"/>
                                        </p:tgtEl>
                                        <p:attrNameLst>
                                          <p:attrName>ppt_x</p:attrName>
                                        </p:attrNameLst>
                                      </p:cBhvr>
                                      <p:tavLst>
                                        <p:tav tm="0">
                                          <p:val>
                                            <p:strVal val="#ppt_x"/>
                                          </p:val>
                                        </p:tav>
                                        <p:tav tm="100000">
                                          <p:val>
                                            <p:strVal val="#ppt_x"/>
                                          </p:val>
                                        </p:tav>
                                      </p:tavLst>
                                    </p:anim>
                                    <p:anim calcmode="lin" valueType="num">
                                      <p:cBhvr additive="base">
                                        <p:cTn id="13" dur="500" fill="hold"/>
                                        <p:tgtEl>
                                          <p:spTgt spid="79"/>
                                        </p:tgtEl>
                                        <p:attrNameLst>
                                          <p:attrName>ppt_y</p:attrName>
                                        </p:attrNameLst>
                                      </p:cBhvr>
                                      <p:tavLst>
                                        <p:tav tm="0">
                                          <p:val>
                                            <p:strVal val="1+#ppt_h/2"/>
                                          </p:val>
                                        </p:tav>
                                        <p:tav tm="100000">
                                          <p:val>
                                            <p:strVal val="#ppt_y"/>
                                          </p:val>
                                        </p:tav>
                                      </p:tavLst>
                                    </p:anim>
                                  </p:childTnLst>
                                </p:cTn>
                              </p:par>
                            </p:childTnLst>
                          </p:cTn>
                        </p:par>
                        <p:par>
                          <p:cTn id="14" fill="hold">
                            <p:stCondLst>
                              <p:cond delay="4214"/>
                            </p:stCondLst>
                            <p:childTnLst>
                              <p:par>
                                <p:cTn id="15" presetID="2" presetClass="entr" presetSubtype="4" fill="hold" nodeType="after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500" fill="hold"/>
                                        <p:tgtEl>
                                          <p:spTgt spid="86"/>
                                        </p:tgtEl>
                                        <p:attrNameLst>
                                          <p:attrName>ppt_x</p:attrName>
                                        </p:attrNameLst>
                                      </p:cBhvr>
                                      <p:tavLst>
                                        <p:tav tm="0">
                                          <p:val>
                                            <p:strVal val="#ppt_x"/>
                                          </p:val>
                                        </p:tav>
                                        <p:tav tm="100000">
                                          <p:val>
                                            <p:strVal val="#ppt_x"/>
                                          </p:val>
                                        </p:tav>
                                      </p:tavLst>
                                    </p:anim>
                                    <p:anim calcmode="lin" valueType="num">
                                      <p:cBhvr additive="base">
                                        <p:cTn id="18" dur="500" fill="hold"/>
                                        <p:tgtEl>
                                          <p:spTgt spid="86"/>
                                        </p:tgtEl>
                                        <p:attrNameLst>
                                          <p:attrName>ppt_y</p:attrName>
                                        </p:attrNameLst>
                                      </p:cBhvr>
                                      <p:tavLst>
                                        <p:tav tm="0">
                                          <p:val>
                                            <p:strVal val="1+#ppt_h/2"/>
                                          </p:val>
                                        </p:tav>
                                        <p:tav tm="100000">
                                          <p:val>
                                            <p:strVal val="#ppt_y"/>
                                          </p:val>
                                        </p:tav>
                                      </p:tavLst>
                                    </p:anim>
                                  </p:childTnLst>
                                </p:cTn>
                              </p:par>
                            </p:childTnLst>
                          </p:cTn>
                        </p:par>
                        <p:par>
                          <p:cTn id="19" fill="hold">
                            <p:stCondLst>
                              <p:cond delay="4714"/>
                            </p:stCondLst>
                            <p:childTnLst>
                              <p:par>
                                <p:cTn id="20" presetID="2" presetClass="entr" presetSubtype="4" fill="hold" nodeType="afterEffect">
                                  <p:stCondLst>
                                    <p:cond delay="0"/>
                                  </p:stCondLst>
                                  <p:childTnLst>
                                    <p:set>
                                      <p:cBhvr>
                                        <p:cTn id="21" dur="1" fill="hold">
                                          <p:stCondLst>
                                            <p:cond delay="0"/>
                                          </p:stCondLst>
                                        </p:cTn>
                                        <p:tgtEl>
                                          <p:spTgt spid="97"/>
                                        </p:tgtEl>
                                        <p:attrNameLst>
                                          <p:attrName>style.visibility</p:attrName>
                                        </p:attrNameLst>
                                      </p:cBhvr>
                                      <p:to>
                                        <p:strVal val="visible"/>
                                      </p:to>
                                    </p:set>
                                    <p:anim calcmode="lin" valueType="num">
                                      <p:cBhvr additive="base">
                                        <p:cTn id="22" dur="500" fill="hold"/>
                                        <p:tgtEl>
                                          <p:spTgt spid="97"/>
                                        </p:tgtEl>
                                        <p:attrNameLst>
                                          <p:attrName>ppt_x</p:attrName>
                                        </p:attrNameLst>
                                      </p:cBhvr>
                                      <p:tavLst>
                                        <p:tav tm="0">
                                          <p:val>
                                            <p:strVal val="#ppt_x"/>
                                          </p:val>
                                        </p:tav>
                                        <p:tav tm="100000">
                                          <p:val>
                                            <p:strVal val="#ppt_x"/>
                                          </p:val>
                                        </p:tav>
                                      </p:tavLst>
                                    </p:anim>
                                    <p:anim calcmode="lin" valueType="num">
                                      <p:cBhvr additive="base">
                                        <p:cTn id="23" dur="500" fill="hold"/>
                                        <p:tgtEl>
                                          <p:spTgt spid="97"/>
                                        </p:tgtEl>
                                        <p:attrNameLst>
                                          <p:attrName>ppt_y</p:attrName>
                                        </p:attrNameLst>
                                      </p:cBhvr>
                                      <p:tavLst>
                                        <p:tav tm="0">
                                          <p:val>
                                            <p:strVal val="1+#ppt_h/2"/>
                                          </p:val>
                                        </p:tav>
                                        <p:tav tm="100000">
                                          <p:val>
                                            <p:strVal val="#ppt_y"/>
                                          </p:val>
                                        </p:tav>
                                      </p:tavLst>
                                    </p:anim>
                                  </p:childTnLst>
                                </p:cTn>
                              </p:par>
                            </p:childTnLst>
                          </p:cTn>
                        </p:par>
                        <p:par>
                          <p:cTn id="24" fill="hold">
                            <p:stCondLst>
                              <p:cond delay="5214"/>
                            </p:stCondLst>
                            <p:childTnLst>
                              <p:par>
                                <p:cTn id="25" presetID="2" presetClass="entr" presetSubtype="4" fill="hold" nodeType="afterEffect">
                                  <p:stCondLst>
                                    <p:cond delay="0"/>
                                  </p:stCondLst>
                                  <p:childTnLst>
                                    <p:set>
                                      <p:cBhvr>
                                        <p:cTn id="26" dur="1" fill="hold">
                                          <p:stCondLst>
                                            <p:cond delay="0"/>
                                          </p:stCondLst>
                                        </p:cTn>
                                        <p:tgtEl>
                                          <p:spTgt spid="105"/>
                                        </p:tgtEl>
                                        <p:attrNameLst>
                                          <p:attrName>style.visibility</p:attrName>
                                        </p:attrNameLst>
                                      </p:cBhvr>
                                      <p:to>
                                        <p:strVal val="visible"/>
                                      </p:to>
                                    </p:set>
                                    <p:anim calcmode="lin" valueType="num">
                                      <p:cBhvr additive="base">
                                        <p:cTn id="27" dur="500" fill="hold"/>
                                        <p:tgtEl>
                                          <p:spTgt spid="105"/>
                                        </p:tgtEl>
                                        <p:attrNameLst>
                                          <p:attrName>ppt_x</p:attrName>
                                        </p:attrNameLst>
                                      </p:cBhvr>
                                      <p:tavLst>
                                        <p:tav tm="0">
                                          <p:val>
                                            <p:strVal val="#ppt_x"/>
                                          </p:val>
                                        </p:tav>
                                        <p:tav tm="100000">
                                          <p:val>
                                            <p:strVal val="#ppt_x"/>
                                          </p:val>
                                        </p:tav>
                                      </p:tavLst>
                                    </p:anim>
                                    <p:anim calcmode="lin" valueType="num">
                                      <p:cBhvr additive="base">
                                        <p:cTn id="28"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4129089" y="1595095"/>
            <a:ext cx="595312" cy="535728"/>
            <a:chOff x="3268" y="1643"/>
            <a:chExt cx="1149" cy="1034"/>
          </a:xfrm>
          <a:solidFill>
            <a:schemeClr val="accent3"/>
          </a:solidFill>
        </p:grpSpPr>
        <p:sp>
          <p:nvSpPr>
            <p:cNvPr id="5" name="Freeform 5"/>
            <p:cNvSpPr>
              <a:spLocks noEditPoints="1"/>
            </p:cNvSpPr>
            <p:nvPr/>
          </p:nvSpPr>
          <p:spPr bwMode="auto">
            <a:xfrm>
              <a:off x="3268" y="1643"/>
              <a:ext cx="1149" cy="1034"/>
            </a:xfrm>
            <a:custGeom>
              <a:avLst/>
              <a:gdLst>
                <a:gd name="T0" fmla="*/ 420 w 428"/>
                <a:gd name="T1" fmla="*/ 2 h 385"/>
                <a:gd name="T2" fmla="*/ 217 w 428"/>
                <a:gd name="T3" fmla="*/ 94 h 385"/>
                <a:gd name="T4" fmla="*/ 4 w 428"/>
                <a:gd name="T5" fmla="*/ 198 h 385"/>
                <a:gd name="T6" fmla="*/ 6 w 428"/>
                <a:gd name="T7" fmla="*/ 209 h 385"/>
                <a:gd name="T8" fmla="*/ 144 w 428"/>
                <a:gd name="T9" fmla="*/ 236 h 385"/>
                <a:gd name="T10" fmla="*/ 144 w 428"/>
                <a:gd name="T11" fmla="*/ 377 h 385"/>
                <a:gd name="T12" fmla="*/ 156 w 428"/>
                <a:gd name="T13" fmla="*/ 380 h 385"/>
                <a:gd name="T14" fmla="*/ 230 w 428"/>
                <a:gd name="T15" fmla="*/ 277 h 385"/>
                <a:gd name="T16" fmla="*/ 338 w 428"/>
                <a:gd name="T17" fmla="*/ 345 h 385"/>
                <a:gd name="T18" fmla="*/ 346 w 428"/>
                <a:gd name="T19" fmla="*/ 341 h 385"/>
                <a:gd name="T20" fmla="*/ 384 w 428"/>
                <a:gd name="T21" fmla="*/ 176 h 385"/>
                <a:gd name="T22" fmla="*/ 427 w 428"/>
                <a:gd name="T23" fmla="*/ 9 h 385"/>
                <a:gd name="T24" fmla="*/ 420 w 428"/>
                <a:gd name="T25" fmla="*/ 2 h 385"/>
                <a:gd name="T26" fmla="*/ 185 w 428"/>
                <a:gd name="T27" fmla="*/ 238 h 385"/>
                <a:gd name="T28" fmla="*/ 182 w 428"/>
                <a:gd name="T29" fmla="*/ 243 h 385"/>
                <a:gd name="T30" fmla="*/ 176 w 428"/>
                <a:gd name="T31" fmla="*/ 259 h 385"/>
                <a:gd name="T32" fmla="*/ 156 w 428"/>
                <a:gd name="T33" fmla="*/ 345 h 385"/>
                <a:gd name="T34" fmla="*/ 156 w 428"/>
                <a:gd name="T35" fmla="*/ 232 h 385"/>
                <a:gd name="T36" fmla="*/ 375 w 428"/>
                <a:gd name="T37" fmla="*/ 50 h 385"/>
                <a:gd name="T38" fmla="*/ 242 w 428"/>
                <a:gd name="T39" fmla="*/ 181 h 385"/>
                <a:gd name="T40" fmla="*/ 201 w 428"/>
                <a:gd name="T41" fmla="*/ 221 h 385"/>
                <a:gd name="T42" fmla="*/ 185 w 428"/>
                <a:gd name="T43" fmla="*/ 238 h 385"/>
                <a:gd name="T44" fmla="*/ 390 w 428"/>
                <a:gd name="T45" fmla="*/ 27 h 385"/>
                <a:gd name="T46" fmla="*/ 150 w 428"/>
                <a:gd name="T47" fmla="*/ 226 h 385"/>
                <a:gd name="T48" fmla="*/ 27 w 428"/>
                <a:gd name="T49" fmla="*/ 200 h 385"/>
                <a:gd name="T50" fmla="*/ 217 w 428"/>
                <a:gd name="T51" fmla="*/ 108 h 385"/>
                <a:gd name="T52" fmla="*/ 390 w 428"/>
                <a:gd name="T53" fmla="*/ 27 h 385"/>
                <a:gd name="T54" fmla="*/ 165 w 428"/>
                <a:gd name="T55" fmla="*/ 345 h 385"/>
                <a:gd name="T56" fmla="*/ 183 w 428"/>
                <a:gd name="T57" fmla="*/ 269 h 385"/>
                <a:gd name="T58" fmla="*/ 188 w 428"/>
                <a:gd name="T59" fmla="*/ 251 h 385"/>
                <a:gd name="T60" fmla="*/ 220 w 428"/>
                <a:gd name="T61" fmla="*/ 270 h 385"/>
                <a:gd name="T62" fmla="*/ 165 w 428"/>
                <a:gd name="T63" fmla="*/ 345 h 385"/>
                <a:gd name="T64" fmla="*/ 373 w 428"/>
                <a:gd name="T65" fmla="*/ 173 h 385"/>
                <a:gd name="T66" fmla="*/ 336 w 428"/>
                <a:gd name="T67" fmla="*/ 329 h 385"/>
                <a:gd name="T68" fmla="*/ 194 w 428"/>
                <a:gd name="T69" fmla="*/ 241 h 385"/>
                <a:gd name="T70" fmla="*/ 195 w 428"/>
                <a:gd name="T71" fmla="*/ 239 h 385"/>
                <a:gd name="T72" fmla="*/ 214 w 428"/>
                <a:gd name="T73" fmla="*/ 221 h 385"/>
                <a:gd name="T74" fmla="*/ 256 w 428"/>
                <a:gd name="T75" fmla="*/ 180 h 385"/>
                <a:gd name="T76" fmla="*/ 411 w 428"/>
                <a:gd name="T77" fmla="*/ 27 h 385"/>
                <a:gd name="T78" fmla="*/ 373 w 428"/>
                <a:gd name="T79" fmla="*/ 17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8" h="385">
                  <a:moveTo>
                    <a:pt x="420" y="2"/>
                  </a:moveTo>
                  <a:cubicBezTo>
                    <a:pt x="350" y="28"/>
                    <a:pt x="285" y="63"/>
                    <a:pt x="217" y="94"/>
                  </a:cubicBezTo>
                  <a:cubicBezTo>
                    <a:pt x="146" y="127"/>
                    <a:pt x="75" y="164"/>
                    <a:pt x="4" y="198"/>
                  </a:cubicBezTo>
                  <a:cubicBezTo>
                    <a:pt x="0" y="200"/>
                    <a:pt x="1" y="208"/>
                    <a:pt x="6" y="209"/>
                  </a:cubicBezTo>
                  <a:cubicBezTo>
                    <a:pt x="52" y="216"/>
                    <a:pt x="98" y="226"/>
                    <a:pt x="144" y="236"/>
                  </a:cubicBezTo>
                  <a:cubicBezTo>
                    <a:pt x="145" y="283"/>
                    <a:pt x="144" y="330"/>
                    <a:pt x="144" y="377"/>
                  </a:cubicBezTo>
                  <a:cubicBezTo>
                    <a:pt x="144" y="383"/>
                    <a:pt x="152" y="385"/>
                    <a:pt x="156" y="380"/>
                  </a:cubicBezTo>
                  <a:cubicBezTo>
                    <a:pt x="180" y="345"/>
                    <a:pt x="204" y="310"/>
                    <a:pt x="230" y="277"/>
                  </a:cubicBezTo>
                  <a:cubicBezTo>
                    <a:pt x="267" y="298"/>
                    <a:pt x="303" y="320"/>
                    <a:pt x="338" y="345"/>
                  </a:cubicBezTo>
                  <a:cubicBezTo>
                    <a:pt x="341" y="347"/>
                    <a:pt x="346" y="345"/>
                    <a:pt x="346" y="341"/>
                  </a:cubicBezTo>
                  <a:cubicBezTo>
                    <a:pt x="357" y="285"/>
                    <a:pt x="368" y="231"/>
                    <a:pt x="384" y="176"/>
                  </a:cubicBezTo>
                  <a:cubicBezTo>
                    <a:pt x="400" y="121"/>
                    <a:pt x="415" y="65"/>
                    <a:pt x="427" y="9"/>
                  </a:cubicBezTo>
                  <a:cubicBezTo>
                    <a:pt x="428" y="5"/>
                    <a:pt x="424" y="0"/>
                    <a:pt x="420" y="2"/>
                  </a:cubicBezTo>
                  <a:close/>
                  <a:moveTo>
                    <a:pt x="185" y="238"/>
                  </a:moveTo>
                  <a:cubicBezTo>
                    <a:pt x="183" y="239"/>
                    <a:pt x="182" y="241"/>
                    <a:pt x="182" y="243"/>
                  </a:cubicBezTo>
                  <a:cubicBezTo>
                    <a:pt x="180" y="248"/>
                    <a:pt x="178" y="253"/>
                    <a:pt x="176" y="259"/>
                  </a:cubicBezTo>
                  <a:cubicBezTo>
                    <a:pt x="169" y="288"/>
                    <a:pt x="164" y="317"/>
                    <a:pt x="156" y="345"/>
                  </a:cubicBezTo>
                  <a:cubicBezTo>
                    <a:pt x="156" y="308"/>
                    <a:pt x="157" y="270"/>
                    <a:pt x="156" y="232"/>
                  </a:cubicBezTo>
                  <a:cubicBezTo>
                    <a:pt x="227" y="170"/>
                    <a:pt x="301" y="109"/>
                    <a:pt x="375" y="50"/>
                  </a:cubicBezTo>
                  <a:cubicBezTo>
                    <a:pt x="331" y="93"/>
                    <a:pt x="286" y="137"/>
                    <a:pt x="242" y="181"/>
                  </a:cubicBezTo>
                  <a:cubicBezTo>
                    <a:pt x="228" y="194"/>
                    <a:pt x="214" y="208"/>
                    <a:pt x="201" y="221"/>
                  </a:cubicBezTo>
                  <a:cubicBezTo>
                    <a:pt x="194" y="228"/>
                    <a:pt x="189" y="233"/>
                    <a:pt x="185" y="238"/>
                  </a:cubicBezTo>
                  <a:close/>
                  <a:moveTo>
                    <a:pt x="390" y="27"/>
                  </a:moveTo>
                  <a:cubicBezTo>
                    <a:pt x="308" y="91"/>
                    <a:pt x="228" y="157"/>
                    <a:pt x="150" y="226"/>
                  </a:cubicBezTo>
                  <a:cubicBezTo>
                    <a:pt x="109" y="216"/>
                    <a:pt x="69" y="207"/>
                    <a:pt x="27" y="200"/>
                  </a:cubicBezTo>
                  <a:cubicBezTo>
                    <a:pt x="90" y="169"/>
                    <a:pt x="153" y="137"/>
                    <a:pt x="217" y="108"/>
                  </a:cubicBezTo>
                  <a:cubicBezTo>
                    <a:pt x="275" y="81"/>
                    <a:pt x="331" y="51"/>
                    <a:pt x="390" y="27"/>
                  </a:cubicBezTo>
                  <a:close/>
                  <a:moveTo>
                    <a:pt x="165" y="345"/>
                  </a:moveTo>
                  <a:cubicBezTo>
                    <a:pt x="172" y="320"/>
                    <a:pt x="177" y="294"/>
                    <a:pt x="183" y="269"/>
                  </a:cubicBezTo>
                  <a:cubicBezTo>
                    <a:pt x="185" y="263"/>
                    <a:pt x="186" y="257"/>
                    <a:pt x="188" y="251"/>
                  </a:cubicBezTo>
                  <a:cubicBezTo>
                    <a:pt x="199" y="258"/>
                    <a:pt x="210" y="264"/>
                    <a:pt x="220" y="270"/>
                  </a:cubicBezTo>
                  <a:cubicBezTo>
                    <a:pt x="201" y="295"/>
                    <a:pt x="183" y="320"/>
                    <a:pt x="165" y="345"/>
                  </a:cubicBezTo>
                  <a:close/>
                  <a:moveTo>
                    <a:pt x="373" y="173"/>
                  </a:moveTo>
                  <a:cubicBezTo>
                    <a:pt x="358" y="225"/>
                    <a:pt x="347" y="276"/>
                    <a:pt x="336" y="329"/>
                  </a:cubicBezTo>
                  <a:cubicBezTo>
                    <a:pt x="291" y="298"/>
                    <a:pt x="242" y="270"/>
                    <a:pt x="194" y="241"/>
                  </a:cubicBezTo>
                  <a:cubicBezTo>
                    <a:pt x="195" y="240"/>
                    <a:pt x="195" y="240"/>
                    <a:pt x="195" y="239"/>
                  </a:cubicBezTo>
                  <a:cubicBezTo>
                    <a:pt x="201" y="233"/>
                    <a:pt x="208" y="227"/>
                    <a:pt x="214" y="221"/>
                  </a:cubicBezTo>
                  <a:cubicBezTo>
                    <a:pt x="228" y="207"/>
                    <a:pt x="242" y="194"/>
                    <a:pt x="256" y="180"/>
                  </a:cubicBezTo>
                  <a:cubicBezTo>
                    <a:pt x="307" y="129"/>
                    <a:pt x="359" y="78"/>
                    <a:pt x="411" y="27"/>
                  </a:cubicBezTo>
                  <a:cubicBezTo>
                    <a:pt x="400" y="76"/>
                    <a:pt x="386" y="124"/>
                    <a:pt x="373" y="1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 name="Freeform 6"/>
            <p:cNvSpPr/>
            <p:nvPr/>
          </p:nvSpPr>
          <p:spPr bwMode="auto">
            <a:xfrm>
              <a:off x="3534" y="2081"/>
              <a:ext cx="156" cy="99"/>
            </a:xfrm>
            <a:custGeom>
              <a:avLst/>
              <a:gdLst>
                <a:gd name="T0" fmla="*/ 10 w 58"/>
                <a:gd name="T1" fmla="*/ 34 h 37"/>
                <a:gd name="T2" fmla="*/ 53 w 58"/>
                <a:gd name="T3" fmla="*/ 10 h 37"/>
                <a:gd name="T4" fmla="*/ 49 w 58"/>
                <a:gd name="T5" fmla="*/ 2 h 37"/>
                <a:gd name="T6" fmla="*/ 5 w 58"/>
                <a:gd name="T7" fmla="*/ 26 h 37"/>
                <a:gd name="T8" fmla="*/ 10 w 58"/>
                <a:gd name="T9" fmla="*/ 34 h 37"/>
              </a:gdLst>
              <a:ahLst/>
              <a:cxnLst>
                <a:cxn ang="0">
                  <a:pos x="T0" y="T1"/>
                </a:cxn>
                <a:cxn ang="0">
                  <a:pos x="T2" y="T3"/>
                </a:cxn>
                <a:cxn ang="0">
                  <a:pos x="T4" y="T5"/>
                </a:cxn>
                <a:cxn ang="0">
                  <a:pos x="T6" y="T7"/>
                </a:cxn>
                <a:cxn ang="0">
                  <a:pos x="T8" y="T9"/>
                </a:cxn>
              </a:cxnLst>
              <a:rect l="0" t="0" r="r" b="b"/>
              <a:pathLst>
                <a:path w="58" h="37">
                  <a:moveTo>
                    <a:pt x="10" y="34"/>
                  </a:moveTo>
                  <a:cubicBezTo>
                    <a:pt x="24" y="26"/>
                    <a:pt x="39" y="18"/>
                    <a:pt x="53" y="10"/>
                  </a:cubicBezTo>
                  <a:cubicBezTo>
                    <a:pt x="58" y="7"/>
                    <a:pt x="54" y="0"/>
                    <a:pt x="49" y="2"/>
                  </a:cubicBezTo>
                  <a:cubicBezTo>
                    <a:pt x="34" y="10"/>
                    <a:pt x="20" y="18"/>
                    <a:pt x="5" y="26"/>
                  </a:cubicBezTo>
                  <a:cubicBezTo>
                    <a:pt x="0" y="29"/>
                    <a:pt x="5" y="37"/>
                    <a:pt x="1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 name="Freeform 7"/>
            <p:cNvSpPr/>
            <p:nvPr/>
          </p:nvSpPr>
          <p:spPr bwMode="auto">
            <a:xfrm>
              <a:off x="3601" y="2132"/>
              <a:ext cx="97" cy="64"/>
            </a:xfrm>
            <a:custGeom>
              <a:avLst/>
              <a:gdLst>
                <a:gd name="T0" fmla="*/ 26 w 36"/>
                <a:gd name="T1" fmla="*/ 3 h 24"/>
                <a:gd name="T2" fmla="*/ 6 w 36"/>
                <a:gd name="T3" fmla="*/ 13 h 24"/>
                <a:gd name="T4" fmla="*/ 10 w 36"/>
                <a:gd name="T5" fmla="*/ 21 h 24"/>
                <a:gd name="T6" fmla="*/ 30 w 36"/>
                <a:gd name="T7" fmla="*/ 11 h 24"/>
                <a:gd name="T8" fmla="*/ 26 w 36"/>
                <a:gd name="T9" fmla="*/ 3 h 24"/>
              </a:gdLst>
              <a:ahLst/>
              <a:cxnLst>
                <a:cxn ang="0">
                  <a:pos x="T0" y="T1"/>
                </a:cxn>
                <a:cxn ang="0">
                  <a:pos x="T2" y="T3"/>
                </a:cxn>
                <a:cxn ang="0">
                  <a:pos x="T4" y="T5"/>
                </a:cxn>
                <a:cxn ang="0">
                  <a:pos x="T6" y="T7"/>
                </a:cxn>
                <a:cxn ang="0">
                  <a:pos x="T8" y="T9"/>
                </a:cxn>
              </a:cxnLst>
              <a:rect l="0" t="0" r="r" b="b"/>
              <a:pathLst>
                <a:path w="36" h="24">
                  <a:moveTo>
                    <a:pt x="26" y="3"/>
                  </a:moveTo>
                  <a:cubicBezTo>
                    <a:pt x="19" y="6"/>
                    <a:pt x="12" y="10"/>
                    <a:pt x="6" y="13"/>
                  </a:cubicBezTo>
                  <a:cubicBezTo>
                    <a:pt x="0" y="16"/>
                    <a:pt x="5" y="24"/>
                    <a:pt x="10" y="21"/>
                  </a:cubicBezTo>
                  <a:cubicBezTo>
                    <a:pt x="17" y="18"/>
                    <a:pt x="24" y="14"/>
                    <a:pt x="30" y="11"/>
                  </a:cubicBezTo>
                  <a:cubicBezTo>
                    <a:pt x="36" y="8"/>
                    <a:pt x="31" y="0"/>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grpSp>
        <p:nvGrpSpPr>
          <p:cNvPr id="8" name="Group 4"/>
          <p:cNvGrpSpPr>
            <a:grpSpLocks noChangeAspect="1"/>
          </p:cNvGrpSpPr>
          <p:nvPr/>
        </p:nvGrpSpPr>
        <p:grpSpPr bwMode="auto">
          <a:xfrm>
            <a:off x="4129089" y="2571407"/>
            <a:ext cx="595312" cy="535728"/>
            <a:chOff x="3268" y="1643"/>
            <a:chExt cx="1149" cy="1034"/>
          </a:xfrm>
          <a:solidFill>
            <a:schemeClr val="accent3"/>
          </a:solidFill>
        </p:grpSpPr>
        <p:sp>
          <p:nvSpPr>
            <p:cNvPr id="9" name="Freeform 5"/>
            <p:cNvSpPr>
              <a:spLocks noEditPoints="1"/>
            </p:cNvSpPr>
            <p:nvPr/>
          </p:nvSpPr>
          <p:spPr bwMode="auto">
            <a:xfrm>
              <a:off x="3268" y="1643"/>
              <a:ext cx="1149" cy="1034"/>
            </a:xfrm>
            <a:custGeom>
              <a:avLst/>
              <a:gdLst>
                <a:gd name="T0" fmla="*/ 420 w 428"/>
                <a:gd name="T1" fmla="*/ 2 h 385"/>
                <a:gd name="T2" fmla="*/ 217 w 428"/>
                <a:gd name="T3" fmla="*/ 94 h 385"/>
                <a:gd name="T4" fmla="*/ 4 w 428"/>
                <a:gd name="T5" fmla="*/ 198 h 385"/>
                <a:gd name="T6" fmla="*/ 6 w 428"/>
                <a:gd name="T7" fmla="*/ 209 h 385"/>
                <a:gd name="T8" fmla="*/ 144 w 428"/>
                <a:gd name="T9" fmla="*/ 236 h 385"/>
                <a:gd name="T10" fmla="*/ 144 w 428"/>
                <a:gd name="T11" fmla="*/ 377 h 385"/>
                <a:gd name="T12" fmla="*/ 156 w 428"/>
                <a:gd name="T13" fmla="*/ 380 h 385"/>
                <a:gd name="T14" fmla="*/ 230 w 428"/>
                <a:gd name="T15" fmla="*/ 277 h 385"/>
                <a:gd name="T16" fmla="*/ 338 w 428"/>
                <a:gd name="T17" fmla="*/ 345 h 385"/>
                <a:gd name="T18" fmla="*/ 346 w 428"/>
                <a:gd name="T19" fmla="*/ 341 h 385"/>
                <a:gd name="T20" fmla="*/ 384 w 428"/>
                <a:gd name="T21" fmla="*/ 176 h 385"/>
                <a:gd name="T22" fmla="*/ 427 w 428"/>
                <a:gd name="T23" fmla="*/ 9 h 385"/>
                <a:gd name="T24" fmla="*/ 420 w 428"/>
                <a:gd name="T25" fmla="*/ 2 h 385"/>
                <a:gd name="T26" fmla="*/ 185 w 428"/>
                <a:gd name="T27" fmla="*/ 238 h 385"/>
                <a:gd name="T28" fmla="*/ 182 w 428"/>
                <a:gd name="T29" fmla="*/ 243 h 385"/>
                <a:gd name="T30" fmla="*/ 176 w 428"/>
                <a:gd name="T31" fmla="*/ 259 h 385"/>
                <a:gd name="T32" fmla="*/ 156 w 428"/>
                <a:gd name="T33" fmla="*/ 345 h 385"/>
                <a:gd name="T34" fmla="*/ 156 w 428"/>
                <a:gd name="T35" fmla="*/ 232 h 385"/>
                <a:gd name="T36" fmla="*/ 375 w 428"/>
                <a:gd name="T37" fmla="*/ 50 h 385"/>
                <a:gd name="T38" fmla="*/ 242 w 428"/>
                <a:gd name="T39" fmla="*/ 181 h 385"/>
                <a:gd name="T40" fmla="*/ 201 w 428"/>
                <a:gd name="T41" fmla="*/ 221 h 385"/>
                <a:gd name="T42" fmla="*/ 185 w 428"/>
                <a:gd name="T43" fmla="*/ 238 h 385"/>
                <a:gd name="T44" fmla="*/ 390 w 428"/>
                <a:gd name="T45" fmla="*/ 27 h 385"/>
                <a:gd name="T46" fmla="*/ 150 w 428"/>
                <a:gd name="T47" fmla="*/ 226 h 385"/>
                <a:gd name="T48" fmla="*/ 27 w 428"/>
                <a:gd name="T49" fmla="*/ 200 h 385"/>
                <a:gd name="T50" fmla="*/ 217 w 428"/>
                <a:gd name="T51" fmla="*/ 108 h 385"/>
                <a:gd name="T52" fmla="*/ 390 w 428"/>
                <a:gd name="T53" fmla="*/ 27 h 385"/>
                <a:gd name="T54" fmla="*/ 165 w 428"/>
                <a:gd name="T55" fmla="*/ 345 h 385"/>
                <a:gd name="T56" fmla="*/ 183 w 428"/>
                <a:gd name="T57" fmla="*/ 269 h 385"/>
                <a:gd name="T58" fmla="*/ 188 w 428"/>
                <a:gd name="T59" fmla="*/ 251 h 385"/>
                <a:gd name="T60" fmla="*/ 220 w 428"/>
                <a:gd name="T61" fmla="*/ 270 h 385"/>
                <a:gd name="T62" fmla="*/ 165 w 428"/>
                <a:gd name="T63" fmla="*/ 345 h 385"/>
                <a:gd name="T64" fmla="*/ 373 w 428"/>
                <a:gd name="T65" fmla="*/ 173 h 385"/>
                <a:gd name="T66" fmla="*/ 336 w 428"/>
                <a:gd name="T67" fmla="*/ 329 h 385"/>
                <a:gd name="T68" fmla="*/ 194 w 428"/>
                <a:gd name="T69" fmla="*/ 241 h 385"/>
                <a:gd name="T70" fmla="*/ 195 w 428"/>
                <a:gd name="T71" fmla="*/ 239 h 385"/>
                <a:gd name="T72" fmla="*/ 214 w 428"/>
                <a:gd name="T73" fmla="*/ 221 h 385"/>
                <a:gd name="T74" fmla="*/ 256 w 428"/>
                <a:gd name="T75" fmla="*/ 180 h 385"/>
                <a:gd name="T76" fmla="*/ 411 w 428"/>
                <a:gd name="T77" fmla="*/ 27 h 385"/>
                <a:gd name="T78" fmla="*/ 373 w 428"/>
                <a:gd name="T79" fmla="*/ 17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8" h="385">
                  <a:moveTo>
                    <a:pt x="420" y="2"/>
                  </a:moveTo>
                  <a:cubicBezTo>
                    <a:pt x="350" y="28"/>
                    <a:pt x="285" y="63"/>
                    <a:pt x="217" y="94"/>
                  </a:cubicBezTo>
                  <a:cubicBezTo>
                    <a:pt x="146" y="127"/>
                    <a:pt x="75" y="164"/>
                    <a:pt x="4" y="198"/>
                  </a:cubicBezTo>
                  <a:cubicBezTo>
                    <a:pt x="0" y="200"/>
                    <a:pt x="1" y="208"/>
                    <a:pt x="6" y="209"/>
                  </a:cubicBezTo>
                  <a:cubicBezTo>
                    <a:pt x="52" y="216"/>
                    <a:pt x="98" y="226"/>
                    <a:pt x="144" y="236"/>
                  </a:cubicBezTo>
                  <a:cubicBezTo>
                    <a:pt x="145" y="283"/>
                    <a:pt x="144" y="330"/>
                    <a:pt x="144" y="377"/>
                  </a:cubicBezTo>
                  <a:cubicBezTo>
                    <a:pt x="144" y="383"/>
                    <a:pt x="152" y="385"/>
                    <a:pt x="156" y="380"/>
                  </a:cubicBezTo>
                  <a:cubicBezTo>
                    <a:pt x="180" y="345"/>
                    <a:pt x="204" y="310"/>
                    <a:pt x="230" y="277"/>
                  </a:cubicBezTo>
                  <a:cubicBezTo>
                    <a:pt x="267" y="298"/>
                    <a:pt x="303" y="320"/>
                    <a:pt x="338" y="345"/>
                  </a:cubicBezTo>
                  <a:cubicBezTo>
                    <a:pt x="341" y="347"/>
                    <a:pt x="346" y="345"/>
                    <a:pt x="346" y="341"/>
                  </a:cubicBezTo>
                  <a:cubicBezTo>
                    <a:pt x="357" y="285"/>
                    <a:pt x="368" y="231"/>
                    <a:pt x="384" y="176"/>
                  </a:cubicBezTo>
                  <a:cubicBezTo>
                    <a:pt x="400" y="121"/>
                    <a:pt x="415" y="65"/>
                    <a:pt x="427" y="9"/>
                  </a:cubicBezTo>
                  <a:cubicBezTo>
                    <a:pt x="428" y="5"/>
                    <a:pt x="424" y="0"/>
                    <a:pt x="420" y="2"/>
                  </a:cubicBezTo>
                  <a:close/>
                  <a:moveTo>
                    <a:pt x="185" y="238"/>
                  </a:moveTo>
                  <a:cubicBezTo>
                    <a:pt x="183" y="239"/>
                    <a:pt x="182" y="241"/>
                    <a:pt x="182" y="243"/>
                  </a:cubicBezTo>
                  <a:cubicBezTo>
                    <a:pt x="180" y="248"/>
                    <a:pt x="178" y="253"/>
                    <a:pt x="176" y="259"/>
                  </a:cubicBezTo>
                  <a:cubicBezTo>
                    <a:pt x="169" y="288"/>
                    <a:pt x="164" y="317"/>
                    <a:pt x="156" y="345"/>
                  </a:cubicBezTo>
                  <a:cubicBezTo>
                    <a:pt x="156" y="308"/>
                    <a:pt x="157" y="270"/>
                    <a:pt x="156" y="232"/>
                  </a:cubicBezTo>
                  <a:cubicBezTo>
                    <a:pt x="227" y="170"/>
                    <a:pt x="301" y="109"/>
                    <a:pt x="375" y="50"/>
                  </a:cubicBezTo>
                  <a:cubicBezTo>
                    <a:pt x="331" y="93"/>
                    <a:pt x="286" y="137"/>
                    <a:pt x="242" y="181"/>
                  </a:cubicBezTo>
                  <a:cubicBezTo>
                    <a:pt x="228" y="194"/>
                    <a:pt x="214" y="208"/>
                    <a:pt x="201" y="221"/>
                  </a:cubicBezTo>
                  <a:cubicBezTo>
                    <a:pt x="194" y="228"/>
                    <a:pt x="189" y="233"/>
                    <a:pt x="185" y="238"/>
                  </a:cubicBezTo>
                  <a:close/>
                  <a:moveTo>
                    <a:pt x="390" y="27"/>
                  </a:moveTo>
                  <a:cubicBezTo>
                    <a:pt x="308" y="91"/>
                    <a:pt x="228" y="157"/>
                    <a:pt x="150" y="226"/>
                  </a:cubicBezTo>
                  <a:cubicBezTo>
                    <a:pt x="109" y="216"/>
                    <a:pt x="69" y="207"/>
                    <a:pt x="27" y="200"/>
                  </a:cubicBezTo>
                  <a:cubicBezTo>
                    <a:pt x="90" y="169"/>
                    <a:pt x="153" y="137"/>
                    <a:pt x="217" y="108"/>
                  </a:cubicBezTo>
                  <a:cubicBezTo>
                    <a:pt x="275" y="81"/>
                    <a:pt x="331" y="51"/>
                    <a:pt x="390" y="27"/>
                  </a:cubicBezTo>
                  <a:close/>
                  <a:moveTo>
                    <a:pt x="165" y="345"/>
                  </a:moveTo>
                  <a:cubicBezTo>
                    <a:pt x="172" y="320"/>
                    <a:pt x="177" y="294"/>
                    <a:pt x="183" y="269"/>
                  </a:cubicBezTo>
                  <a:cubicBezTo>
                    <a:pt x="185" y="263"/>
                    <a:pt x="186" y="257"/>
                    <a:pt x="188" y="251"/>
                  </a:cubicBezTo>
                  <a:cubicBezTo>
                    <a:pt x="199" y="258"/>
                    <a:pt x="210" y="264"/>
                    <a:pt x="220" y="270"/>
                  </a:cubicBezTo>
                  <a:cubicBezTo>
                    <a:pt x="201" y="295"/>
                    <a:pt x="183" y="320"/>
                    <a:pt x="165" y="345"/>
                  </a:cubicBezTo>
                  <a:close/>
                  <a:moveTo>
                    <a:pt x="373" y="173"/>
                  </a:moveTo>
                  <a:cubicBezTo>
                    <a:pt x="358" y="225"/>
                    <a:pt x="347" y="276"/>
                    <a:pt x="336" y="329"/>
                  </a:cubicBezTo>
                  <a:cubicBezTo>
                    <a:pt x="291" y="298"/>
                    <a:pt x="242" y="270"/>
                    <a:pt x="194" y="241"/>
                  </a:cubicBezTo>
                  <a:cubicBezTo>
                    <a:pt x="195" y="240"/>
                    <a:pt x="195" y="240"/>
                    <a:pt x="195" y="239"/>
                  </a:cubicBezTo>
                  <a:cubicBezTo>
                    <a:pt x="201" y="233"/>
                    <a:pt x="208" y="227"/>
                    <a:pt x="214" y="221"/>
                  </a:cubicBezTo>
                  <a:cubicBezTo>
                    <a:pt x="228" y="207"/>
                    <a:pt x="242" y="194"/>
                    <a:pt x="256" y="180"/>
                  </a:cubicBezTo>
                  <a:cubicBezTo>
                    <a:pt x="307" y="129"/>
                    <a:pt x="359" y="78"/>
                    <a:pt x="411" y="27"/>
                  </a:cubicBezTo>
                  <a:cubicBezTo>
                    <a:pt x="400" y="76"/>
                    <a:pt x="386" y="124"/>
                    <a:pt x="373" y="1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 name="Freeform 6"/>
            <p:cNvSpPr/>
            <p:nvPr/>
          </p:nvSpPr>
          <p:spPr bwMode="auto">
            <a:xfrm>
              <a:off x="3534" y="2081"/>
              <a:ext cx="156" cy="99"/>
            </a:xfrm>
            <a:custGeom>
              <a:avLst/>
              <a:gdLst>
                <a:gd name="T0" fmla="*/ 10 w 58"/>
                <a:gd name="T1" fmla="*/ 34 h 37"/>
                <a:gd name="T2" fmla="*/ 53 w 58"/>
                <a:gd name="T3" fmla="*/ 10 h 37"/>
                <a:gd name="T4" fmla="*/ 49 w 58"/>
                <a:gd name="T5" fmla="*/ 2 h 37"/>
                <a:gd name="T6" fmla="*/ 5 w 58"/>
                <a:gd name="T7" fmla="*/ 26 h 37"/>
                <a:gd name="T8" fmla="*/ 10 w 58"/>
                <a:gd name="T9" fmla="*/ 34 h 37"/>
              </a:gdLst>
              <a:ahLst/>
              <a:cxnLst>
                <a:cxn ang="0">
                  <a:pos x="T0" y="T1"/>
                </a:cxn>
                <a:cxn ang="0">
                  <a:pos x="T2" y="T3"/>
                </a:cxn>
                <a:cxn ang="0">
                  <a:pos x="T4" y="T5"/>
                </a:cxn>
                <a:cxn ang="0">
                  <a:pos x="T6" y="T7"/>
                </a:cxn>
                <a:cxn ang="0">
                  <a:pos x="T8" y="T9"/>
                </a:cxn>
              </a:cxnLst>
              <a:rect l="0" t="0" r="r" b="b"/>
              <a:pathLst>
                <a:path w="58" h="37">
                  <a:moveTo>
                    <a:pt x="10" y="34"/>
                  </a:moveTo>
                  <a:cubicBezTo>
                    <a:pt x="24" y="26"/>
                    <a:pt x="39" y="18"/>
                    <a:pt x="53" y="10"/>
                  </a:cubicBezTo>
                  <a:cubicBezTo>
                    <a:pt x="58" y="7"/>
                    <a:pt x="54" y="0"/>
                    <a:pt x="49" y="2"/>
                  </a:cubicBezTo>
                  <a:cubicBezTo>
                    <a:pt x="34" y="10"/>
                    <a:pt x="20" y="18"/>
                    <a:pt x="5" y="26"/>
                  </a:cubicBezTo>
                  <a:cubicBezTo>
                    <a:pt x="0" y="29"/>
                    <a:pt x="5" y="37"/>
                    <a:pt x="1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 name="Freeform 7"/>
            <p:cNvSpPr/>
            <p:nvPr/>
          </p:nvSpPr>
          <p:spPr bwMode="auto">
            <a:xfrm>
              <a:off x="3601" y="2132"/>
              <a:ext cx="97" cy="64"/>
            </a:xfrm>
            <a:custGeom>
              <a:avLst/>
              <a:gdLst>
                <a:gd name="T0" fmla="*/ 26 w 36"/>
                <a:gd name="T1" fmla="*/ 3 h 24"/>
                <a:gd name="T2" fmla="*/ 6 w 36"/>
                <a:gd name="T3" fmla="*/ 13 h 24"/>
                <a:gd name="T4" fmla="*/ 10 w 36"/>
                <a:gd name="T5" fmla="*/ 21 h 24"/>
                <a:gd name="T6" fmla="*/ 30 w 36"/>
                <a:gd name="T7" fmla="*/ 11 h 24"/>
                <a:gd name="T8" fmla="*/ 26 w 36"/>
                <a:gd name="T9" fmla="*/ 3 h 24"/>
              </a:gdLst>
              <a:ahLst/>
              <a:cxnLst>
                <a:cxn ang="0">
                  <a:pos x="T0" y="T1"/>
                </a:cxn>
                <a:cxn ang="0">
                  <a:pos x="T2" y="T3"/>
                </a:cxn>
                <a:cxn ang="0">
                  <a:pos x="T4" y="T5"/>
                </a:cxn>
                <a:cxn ang="0">
                  <a:pos x="T6" y="T7"/>
                </a:cxn>
                <a:cxn ang="0">
                  <a:pos x="T8" y="T9"/>
                </a:cxn>
              </a:cxnLst>
              <a:rect l="0" t="0" r="r" b="b"/>
              <a:pathLst>
                <a:path w="36" h="24">
                  <a:moveTo>
                    <a:pt x="26" y="3"/>
                  </a:moveTo>
                  <a:cubicBezTo>
                    <a:pt x="19" y="6"/>
                    <a:pt x="12" y="10"/>
                    <a:pt x="6" y="13"/>
                  </a:cubicBezTo>
                  <a:cubicBezTo>
                    <a:pt x="0" y="16"/>
                    <a:pt x="5" y="24"/>
                    <a:pt x="10" y="21"/>
                  </a:cubicBezTo>
                  <a:cubicBezTo>
                    <a:pt x="17" y="18"/>
                    <a:pt x="24" y="14"/>
                    <a:pt x="30" y="11"/>
                  </a:cubicBezTo>
                  <a:cubicBezTo>
                    <a:pt x="36" y="8"/>
                    <a:pt x="31" y="0"/>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grpSp>
        <p:nvGrpSpPr>
          <p:cNvPr id="12" name="Group 4"/>
          <p:cNvGrpSpPr>
            <a:grpSpLocks noChangeAspect="1"/>
          </p:cNvGrpSpPr>
          <p:nvPr/>
        </p:nvGrpSpPr>
        <p:grpSpPr bwMode="auto">
          <a:xfrm>
            <a:off x="4129089" y="3547720"/>
            <a:ext cx="595312" cy="535728"/>
            <a:chOff x="3268" y="1643"/>
            <a:chExt cx="1149" cy="1034"/>
          </a:xfrm>
          <a:solidFill>
            <a:schemeClr val="accent3"/>
          </a:solidFill>
        </p:grpSpPr>
        <p:sp>
          <p:nvSpPr>
            <p:cNvPr id="13" name="Freeform 5"/>
            <p:cNvSpPr>
              <a:spLocks noEditPoints="1"/>
            </p:cNvSpPr>
            <p:nvPr/>
          </p:nvSpPr>
          <p:spPr bwMode="auto">
            <a:xfrm>
              <a:off x="3268" y="1643"/>
              <a:ext cx="1149" cy="1034"/>
            </a:xfrm>
            <a:custGeom>
              <a:avLst/>
              <a:gdLst>
                <a:gd name="T0" fmla="*/ 420 w 428"/>
                <a:gd name="T1" fmla="*/ 2 h 385"/>
                <a:gd name="T2" fmla="*/ 217 w 428"/>
                <a:gd name="T3" fmla="*/ 94 h 385"/>
                <a:gd name="T4" fmla="*/ 4 w 428"/>
                <a:gd name="T5" fmla="*/ 198 h 385"/>
                <a:gd name="T6" fmla="*/ 6 w 428"/>
                <a:gd name="T7" fmla="*/ 209 h 385"/>
                <a:gd name="T8" fmla="*/ 144 w 428"/>
                <a:gd name="T9" fmla="*/ 236 h 385"/>
                <a:gd name="T10" fmla="*/ 144 w 428"/>
                <a:gd name="T11" fmla="*/ 377 h 385"/>
                <a:gd name="T12" fmla="*/ 156 w 428"/>
                <a:gd name="T13" fmla="*/ 380 h 385"/>
                <a:gd name="T14" fmla="*/ 230 w 428"/>
                <a:gd name="T15" fmla="*/ 277 h 385"/>
                <a:gd name="T16" fmla="*/ 338 w 428"/>
                <a:gd name="T17" fmla="*/ 345 h 385"/>
                <a:gd name="T18" fmla="*/ 346 w 428"/>
                <a:gd name="T19" fmla="*/ 341 h 385"/>
                <a:gd name="T20" fmla="*/ 384 w 428"/>
                <a:gd name="T21" fmla="*/ 176 h 385"/>
                <a:gd name="T22" fmla="*/ 427 w 428"/>
                <a:gd name="T23" fmla="*/ 9 h 385"/>
                <a:gd name="T24" fmla="*/ 420 w 428"/>
                <a:gd name="T25" fmla="*/ 2 h 385"/>
                <a:gd name="T26" fmla="*/ 185 w 428"/>
                <a:gd name="T27" fmla="*/ 238 h 385"/>
                <a:gd name="T28" fmla="*/ 182 w 428"/>
                <a:gd name="T29" fmla="*/ 243 h 385"/>
                <a:gd name="T30" fmla="*/ 176 w 428"/>
                <a:gd name="T31" fmla="*/ 259 h 385"/>
                <a:gd name="T32" fmla="*/ 156 w 428"/>
                <a:gd name="T33" fmla="*/ 345 h 385"/>
                <a:gd name="T34" fmla="*/ 156 w 428"/>
                <a:gd name="T35" fmla="*/ 232 h 385"/>
                <a:gd name="T36" fmla="*/ 375 w 428"/>
                <a:gd name="T37" fmla="*/ 50 h 385"/>
                <a:gd name="T38" fmla="*/ 242 w 428"/>
                <a:gd name="T39" fmla="*/ 181 h 385"/>
                <a:gd name="T40" fmla="*/ 201 w 428"/>
                <a:gd name="T41" fmla="*/ 221 h 385"/>
                <a:gd name="T42" fmla="*/ 185 w 428"/>
                <a:gd name="T43" fmla="*/ 238 h 385"/>
                <a:gd name="T44" fmla="*/ 390 w 428"/>
                <a:gd name="T45" fmla="*/ 27 h 385"/>
                <a:gd name="T46" fmla="*/ 150 w 428"/>
                <a:gd name="T47" fmla="*/ 226 h 385"/>
                <a:gd name="T48" fmla="*/ 27 w 428"/>
                <a:gd name="T49" fmla="*/ 200 h 385"/>
                <a:gd name="T50" fmla="*/ 217 w 428"/>
                <a:gd name="T51" fmla="*/ 108 h 385"/>
                <a:gd name="T52" fmla="*/ 390 w 428"/>
                <a:gd name="T53" fmla="*/ 27 h 385"/>
                <a:gd name="T54" fmla="*/ 165 w 428"/>
                <a:gd name="T55" fmla="*/ 345 h 385"/>
                <a:gd name="T56" fmla="*/ 183 w 428"/>
                <a:gd name="T57" fmla="*/ 269 h 385"/>
                <a:gd name="T58" fmla="*/ 188 w 428"/>
                <a:gd name="T59" fmla="*/ 251 h 385"/>
                <a:gd name="T60" fmla="*/ 220 w 428"/>
                <a:gd name="T61" fmla="*/ 270 h 385"/>
                <a:gd name="T62" fmla="*/ 165 w 428"/>
                <a:gd name="T63" fmla="*/ 345 h 385"/>
                <a:gd name="T64" fmla="*/ 373 w 428"/>
                <a:gd name="T65" fmla="*/ 173 h 385"/>
                <a:gd name="T66" fmla="*/ 336 w 428"/>
                <a:gd name="T67" fmla="*/ 329 h 385"/>
                <a:gd name="T68" fmla="*/ 194 w 428"/>
                <a:gd name="T69" fmla="*/ 241 h 385"/>
                <a:gd name="T70" fmla="*/ 195 w 428"/>
                <a:gd name="T71" fmla="*/ 239 h 385"/>
                <a:gd name="T72" fmla="*/ 214 w 428"/>
                <a:gd name="T73" fmla="*/ 221 h 385"/>
                <a:gd name="T74" fmla="*/ 256 w 428"/>
                <a:gd name="T75" fmla="*/ 180 h 385"/>
                <a:gd name="T76" fmla="*/ 411 w 428"/>
                <a:gd name="T77" fmla="*/ 27 h 385"/>
                <a:gd name="T78" fmla="*/ 373 w 428"/>
                <a:gd name="T79" fmla="*/ 17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8" h="385">
                  <a:moveTo>
                    <a:pt x="420" y="2"/>
                  </a:moveTo>
                  <a:cubicBezTo>
                    <a:pt x="350" y="28"/>
                    <a:pt x="285" y="63"/>
                    <a:pt x="217" y="94"/>
                  </a:cubicBezTo>
                  <a:cubicBezTo>
                    <a:pt x="146" y="127"/>
                    <a:pt x="75" y="164"/>
                    <a:pt x="4" y="198"/>
                  </a:cubicBezTo>
                  <a:cubicBezTo>
                    <a:pt x="0" y="200"/>
                    <a:pt x="1" y="208"/>
                    <a:pt x="6" y="209"/>
                  </a:cubicBezTo>
                  <a:cubicBezTo>
                    <a:pt x="52" y="216"/>
                    <a:pt x="98" y="226"/>
                    <a:pt x="144" y="236"/>
                  </a:cubicBezTo>
                  <a:cubicBezTo>
                    <a:pt x="145" y="283"/>
                    <a:pt x="144" y="330"/>
                    <a:pt x="144" y="377"/>
                  </a:cubicBezTo>
                  <a:cubicBezTo>
                    <a:pt x="144" y="383"/>
                    <a:pt x="152" y="385"/>
                    <a:pt x="156" y="380"/>
                  </a:cubicBezTo>
                  <a:cubicBezTo>
                    <a:pt x="180" y="345"/>
                    <a:pt x="204" y="310"/>
                    <a:pt x="230" y="277"/>
                  </a:cubicBezTo>
                  <a:cubicBezTo>
                    <a:pt x="267" y="298"/>
                    <a:pt x="303" y="320"/>
                    <a:pt x="338" y="345"/>
                  </a:cubicBezTo>
                  <a:cubicBezTo>
                    <a:pt x="341" y="347"/>
                    <a:pt x="346" y="345"/>
                    <a:pt x="346" y="341"/>
                  </a:cubicBezTo>
                  <a:cubicBezTo>
                    <a:pt x="357" y="285"/>
                    <a:pt x="368" y="231"/>
                    <a:pt x="384" y="176"/>
                  </a:cubicBezTo>
                  <a:cubicBezTo>
                    <a:pt x="400" y="121"/>
                    <a:pt x="415" y="65"/>
                    <a:pt x="427" y="9"/>
                  </a:cubicBezTo>
                  <a:cubicBezTo>
                    <a:pt x="428" y="5"/>
                    <a:pt x="424" y="0"/>
                    <a:pt x="420" y="2"/>
                  </a:cubicBezTo>
                  <a:close/>
                  <a:moveTo>
                    <a:pt x="185" y="238"/>
                  </a:moveTo>
                  <a:cubicBezTo>
                    <a:pt x="183" y="239"/>
                    <a:pt x="182" y="241"/>
                    <a:pt x="182" y="243"/>
                  </a:cubicBezTo>
                  <a:cubicBezTo>
                    <a:pt x="180" y="248"/>
                    <a:pt x="178" y="253"/>
                    <a:pt x="176" y="259"/>
                  </a:cubicBezTo>
                  <a:cubicBezTo>
                    <a:pt x="169" y="288"/>
                    <a:pt x="164" y="317"/>
                    <a:pt x="156" y="345"/>
                  </a:cubicBezTo>
                  <a:cubicBezTo>
                    <a:pt x="156" y="308"/>
                    <a:pt x="157" y="270"/>
                    <a:pt x="156" y="232"/>
                  </a:cubicBezTo>
                  <a:cubicBezTo>
                    <a:pt x="227" y="170"/>
                    <a:pt x="301" y="109"/>
                    <a:pt x="375" y="50"/>
                  </a:cubicBezTo>
                  <a:cubicBezTo>
                    <a:pt x="331" y="93"/>
                    <a:pt x="286" y="137"/>
                    <a:pt x="242" y="181"/>
                  </a:cubicBezTo>
                  <a:cubicBezTo>
                    <a:pt x="228" y="194"/>
                    <a:pt x="214" y="208"/>
                    <a:pt x="201" y="221"/>
                  </a:cubicBezTo>
                  <a:cubicBezTo>
                    <a:pt x="194" y="228"/>
                    <a:pt x="189" y="233"/>
                    <a:pt x="185" y="238"/>
                  </a:cubicBezTo>
                  <a:close/>
                  <a:moveTo>
                    <a:pt x="390" y="27"/>
                  </a:moveTo>
                  <a:cubicBezTo>
                    <a:pt x="308" y="91"/>
                    <a:pt x="228" y="157"/>
                    <a:pt x="150" y="226"/>
                  </a:cubicBezTo>
                  <a:cubicBezTo>
                    <a:pt x="109" y="216"/>
                    <a:pt x="69" y="207"/>
                    <a:pt x="27" y="200"/>
                  </a:cubicBezTo>
                  <a:cubicBezTo>
                    <a:pt x="90" y="169"/>
                    <a:pt x="153" y="137"/>
                    <a:pt x="217" y="108"/>
                  </a:cubicBezTo>
                  <a:cubicBezTo>
                    <a:pt x="275" y="81"/>
                    <a:pt x="331" y="51"/>
                    <a:pt x="390" y="27"/>
                  </a:cubicBezTo>
                  <a:close/>
                  <a:moveTo>
                    <a:pt x="165" y="345"/>
                  </a:moveTo>
                  <a:cubicBezTo>
                    <a:pt x="172" y="320"/>
                    <a:pt x="177" y="294"/>
                    <a:pt x="183" y="269"/>
                  </a:cubicBezTo>
                  <a:cubicBezTo>
                    <a:pt x="185" y="263"/>
                    <a:pt x="186" y="257"/>
                    <a:pt x="188" y="251"/>
                  </a:cubicBezTo>
                  <a:cubicBezTo>
                    <a:pt x="199" y="258"/>
                    <a:pt x="210" y="264"/>
                    <a:pt x="220" y="270"/>
                  </a:cubicBezTo>
                  <a:cubicBezTo>
                    <a:pt x="201" y="295"/>
                    <a:pt x="183" y="320"/>
                    <a:pt x="165" y="345"/>
                  </a:cubicBezTo>
                  <a:close/>
                  <a:moveTo>
                    <a:pt x="373" y="173"/>
                  </a:moveTo>
                  <a:cubicBezTo>
                    <a:pt x="358" y="225"/>
                    <a:pt x="347" y="276"/>
                    <a:pt x="336" y="329"/>
                  </a:cubicBezTo>
                  <a:cubicBezTo>
                    <a:pt x="291" y="298"/>
                    <a:pt x="242" y="270"/>
                    <a:pt x="194" y="241"/>
                  </a:cubicBezTo>
                  <a:cubicBezTo>
                    <a:pt x="195" y="240"/>
                    <a:pt x="195" y="240"/>
                    <a:pt x="195" y="239"/>
                  </a:cubicBezTo>
                  <a:cubicBezTo>
                    <a:pt x="201" y="233"/>
                    <a:pt x="208" y="227"/>
                    <a:pt x="214" y="221"/>
                  </a:cubicBezTo>
                  <a:cubicBezTo>
                    <a:pt x="228" y="207"/>
                    <a:pt x="242" y="194"/>
                    <a:pt x="256" y="180"/>
                  </a:cubicBezTo>
                  <a:cubicBezTo>
                    <a:pt x="307" y="129"/>
                    <a:pt x="359" y="78"/>
                    <a:pt x="411" y="27"/>
                  </a:cubicBezTo>
                  <a:cubicBezTo>
                    <a:pt x="400" y="76"/>
                    <a:pt x="386" y="124"/>
                    <a:pt x="373" y="1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 name="Freeform 6"/>
            <p:cNvSpPr/>
            <p:nvPr/>
          </p:nvSpPr>
          <p:spPr bwMode="auto">
            <a:xfrm>
              <a:off x="3534" y="2081"/>
              <a:ext cx="156" cy="99"/>
            </a:xfrm>
            <a:custGeom>
              <a:avLst/>
              <a:gdLst>
                <a:gd name="T0" fmla="*/ 10 w 58"/>
                <a:gd name="T1" fmla="*/ 34 h 37"/>
                <a:gd name="T2" fmla="*/ 53 w 58"/>
                <a:gd name="T3" fmla="*/ 10 h 37"/>
                <a:gd name="T4" fmla="*/ 49 w 58"/>
                <a:gd name="T5" fmla="*/ 2 h 37"/>
                <a:gd name="T6" fmla="*/ 5 w 58"/>
                <a:gd name="T7" fmla="*/ 26 h 37"/>
                <a:gd name="T8" fmla="*/ 10 w 58"/>
                <a:gd name="T9" fmla="*/ 34 h 37"/>
              </a:gdLst>
              <a:ahLst/>
              <a:cxnLst>
                <a:cxn ang="0">
                  <a:pos x="T0" y="T1"/>
                </a:cxn>
                <a:cxn ang="0">
                  <a:pos x="T2" y="T3"/>
                </a:cxn>
                <a:cxn ang="0">
                  <a:pos x="T4" y="T5"/>
                </a:cxn>
                <a:cxn ang="0">
                  <a:pos x="T6" y="T7"/>
                </a:cxn>
                <a:cxn ang="0">
                  <a:pos x="T8" y="T9"/>
                </a:cxn>
              </a:cxnLst>
              <a:rect l="0" t="0" r="r" b="b"/>
              <a:pathLst>
                <a:path w="58" h="37">
                  <a:moveTo>
                    <a:pt x="10" y="34"/>
                  </a:moveTo>
                  <a:cubicBezTo>
                    <a:pt x="24" y="26"/>
                    <a:pt x="39" y="18"/>
                    <a:pt x="53" y="10"/>
                  </a:cubicBezTo>
                  <a:cubicBezTo>
                    <a:pt x="58" y="7"/>
                    <a:pt x="54" y="0"/>
                    <a:pt x="49" y="2"/>
                  </a:cubicBezTo>
                  <a:cubicBezTo>
                    <a:pt x="34" y="10"/>
                    <a:pt x="20" y="18"/>
                    <a:pt x="5" y="26"/>
                  </a:cubicBezTo>
                  <a:cubicBezTo>
                    <a:pt x="0" y="29"/>
                    <a:pt x="5" y="37"/>
                    <a:pt x="1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 name="Freeform 7"/>
            <p:cNvSpPr/>
            <p:nvPr/>
          </p:nvSpPr>
          <p:spPr bwMode="auto">
            <a:xfrm>
              <a:off x="3601" y="2132"/>
              <a:ext cx="97" cy="64"/>
            </a:xfrm>
            <a:custGeom>
              <a:avLst/>
              <a:gdLst>
                <a:gd name="T0" fmla="*/ 26 w 36"/>
                <a:gd name="T1" fmla="*/ 3 h 24"/>
                <a:gd name="T2" fmla="*/ 6 w 36"/>
                <a:gd name="T3" fmla="*/ 13 h 24"/>
                <a:gd name="T4" fmla="*/ 10 w 36"/>
                <a:gd name="T5" fmla="*/ 21 h 24"/>
                <a:gd name="T6" fmla="*/ 30 w 36"/>
                <a:gd name="T7" fmla="*/ 11 h 24"/>
                <a:gd name="T8" fmla="*/ 26 w 36"/>
                <a:gd name="T9" fmla="*/ 3 h 24"/>
              </a:gdLst>
              <a:ahLst/>
              <a:cxnLst>
                <a:cxn ang="0">
                  <a:pos x="T0" y="T1"/>
                </a:cxn>
                <a:cxn ang="0">
                  <a:pos x="T2" y="T3"/>
                </a:cxn>
                <a:cxn ang="0">
                  <a:pos x="T4" y="T5"/>
                </a:cxn>
                <a:cxn ang="0">
                  <a:pos x="T6" y="T7"/>
                </a:cxn>
                <a:cxn ang="0">
                  <a:pos x="T8" y="T9"/>
                </a:cxn>
              </a:cxnLst>
              <a:rect l="0" t="0" r="r" b="b"/>
              <a:pathLst>
                <a:path w="36" h="24">
                  <a:moveTo>
                    <a:pt x="26" y="3"/>
                  </a:moveTo>
                  <a:cubicBezTo>
                    <a:pt x="19" y="6"/>
                    <a:pt x="12" y="10"/>
                    <a:pt x="6" y="13"/>
                  </a:cubicBezTo>
                  <a:cubicBezTo>
                    <a:pt x="0" y="16"/>
                    <a:pt x="5" y="24"/>
                    <a:pt x="10" y="21"/>
                  </a:cubicBezTo>
                  <a:cubicBezTo>
                    <a:pt x="17" y="18"/>
                    <a:pt x="24" y="14"/>
                    <a:pt x="30" y="11"/>
                  </a:cubicBezTo>
                  <a:cubicBezTo>
                    <a:pt x="36" y="8"/>
                    <a:pt x="31" y="0"/>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grpSp>
        <p:nvGrpSpPr>
          <p:cNvPr id="17" name="Group 10"/>
          <p:cNvGrpSpPr>
            <a:grpSpLocks noChangeAspect="1"/>
          </p:cNvGrpSpPr>
          <p:nvPr/>
        </p:nvGrpSpPr>
        <p:grpSpPr bwMode="auto">
          <a:xfrm>
            <a:off x="1202532" y="1393999"/>
            <a:ext cx="2370535" cy="2751534"/>
            <a:chOff x="1026" y="1358"/>
            <a:chExt cx="1991" cy="2311"/>
          </a:xfrm>
          <a:solidFill>
            <a:schemeClr val="accent2"/>
          </a:solidFill>
        </p:grpSpPr>
        <p:sp>
          <p:nvSpPr>
            <p:cNvPr id="19" name="Freeform 11"/>
            <p:cNvSpPr>
              <a:spLocks noEditPoints="1"/>
            </p:cNvSpPr>
            <p:nvPr/>
          </p:nvSpPr>
          <p:spPr bwMode="auto">
            <a:xfrm>
              <a:off x="1253" y="1713"/>
              <a:ext cx="1509" cy="1956"/>
            </a:xfrm>
            <a:custGeom>
              <a:avLst/>
              <a:gdLst>
                <a:gd name="T0" fmla="*/ 18 w 272"/>
                <a:gd name="T1" fmla="*/ 170 h 353"/>
                <a:gd name="T2" fmla="*/ 59 w 272"/>
                <a:gd name="T3" fmla="*/ 237 h 353"/>
                <a:gd name="T4" fmla="*/ 79 w 272"/>
                <a:gd name="T5" fmla="*/ 278 h 353"/>
                <a:gd name="T6" fmla="*/ 81 w 272"/>
                <a:gd name="T7" fmla="*/ 313 h 353"/>
                <a:gd name="T8" fmla="*/ 122 w 272"/>
                <a:gd name="T9" fmla="*/ 348 h 353"/>
                <a:gd name="T10" fmla="*/ 154 w 272"/>
                <a:gd name="T11" fmla="*/ 350 h 353"/>
                <a:gd name="T12" fmla="*/ 203 w 272"/>
                <a:gd name="T13" fmla="*/ 328 h 353"/>
                <a:gd name="T14" fmla="*/ 206 w 272"/>
                <a:gd name="T15" fmla="*/ 295 h 353"/>
                <a:gd name="T16" fmla="*/ 205 w 272"/>
                <a:gd name="T17" fmla="*/ 274 h 353"/>
                <a:gd name="T18" fmla="*/ 223 w 272"/>
                <a:gd name="T19" fmla="*/ 228 h 353"/>
                <a:gd name="T20" fmla="*/ 228 w 272"/>
                <a:gd name="T21" fmla="*/ 47 h 353"/>
                <a:gd name="T22" fmla="*/ 129 w 272"/>
                <a:gd name="T23" fmla="*/ 122 h 353"/>
                <a:gd name="T24" fmla="*/ 146 w 272"/>
                <a:gd name="T25" fmla="*/ 124 h 353"/>
                <a:gd name="T26" fmla="*/ 129 w 272"/>
                <a:gd name="T27" fmla="*/ 122 h 353"/>
                <a:gd name="T28" fmla="*/ 158 w 272"/>
                <a:gd name="T29" fmla="*/ 165 h 353"/>
                <a:gd name="T30" fmla="*/ 141 w 272"/>
                <a:gd name="T31" fmla="*/ 275 h 353"/>
                <a:gd name="T32" fmla="*/ 116 w 272"/>
                <a:gd name="T33" fmla="*/ 164 h 353"/>
                <a:gd name="T34" fmla="*/ 141 w 272"/>
                <a:gd name="T35" fmla="*/ 287 h 353"/>
                <a:gd name="T36" fmla="*/ 194 w 272"/>
                <a:gd name="T37" fmla="*/ 284 h 353"/>
                <a:gd name="T38" fmla="*/ 142 w 272"/>
                <a:gd name="T39" fmla="*/ 295 h 353"/>
                <a:gd name="T40" fmla="*/ 87 w 272"/>
                <a:gd name="T41" fmla="*/ 282 h 353"/>
                <a:gd name="T42" fmla="*/ 141 w 272"/>
                <a:gd name="T43" fmla="*/ 287 h 353"/>
                <a:gd name="T44" fmla="*/ 181 w 272"/>
                <a:gd name="T45" fmla="*/ 309 h 353"/>
                <a:gd name="T46" fmla="*/ 138 w 272"/>
                <a:gd name="T47" fmla="*/ 310 h 353"/>
                <a:gd name="T48" fmla="*/ 84 w 272"/>
                <a:gd name="T49" fmla="*/ 299 h 353"/>
                <a:gd name="T50" fmla="*/ 195 w 272"/>
                <a:gd name="T51" fmla="*/ 301 h 353"/>
                <a:gd name="T52" fmla="*/ 148 w 272"/>
                <a:gd name="T53" fmla="*/ 343 h 353"/>
                <a:gd name="T54" fmla="*/ 131 w 272"/>
                <a:gd name="T55" fmla="*/ 344 h 353"/>
                <a:gd name="T56" fmla="*/ 129 w 272"/>
                <a:gd name="T57" fmla="*/ 336 h 353"/>
                <a:gd name="T58" fmla="*/ 148 w 272"/>
                <a:gd name="T59" fmla="*/ 343 h 353"/>
                <a:gd name="T60" fmla="*/ 178 w 272"/>
                <a:gd name="T61" fmla="*/ 325 h 353"/>
                <a:gd name="T62" fmla="*/ 141 w 272"/>
                <a:gd name="T63" fmla="*/ 327 h 353"/>
                <a:gd name="T64" fmla="*/ 90 w 272"/>
                <a:gd name="T65" fmla="*/ 316 h 353"/>
                <a:gd name="T66" fmla="*/ 192 w 272"/>
                <a:gd name="T67" fmla="*/ 317 h 353"/>
                <a:gd name="T68" fmla="*/ 246 w 272"/>
                <a:gd name="T69" fmla="*/ 158 h 353"/>
                <a:gd name="T70" fmla="*/ 205 w 272"/>
                <a:gd name="T71" fmla="*/ 232 h 353"/>
                <a:gd name="T72" fmla="*/ 185 w 272"/>
                <a:gd name="T73" fmla="*/ 273 h 353"/>
                <a:gd name="T74" fmla="*/ 168 w 272"/>
                <a:gd name="T75" fmla="*/ 167 h 353"/>
                <a:gd name="T76" fmla="*/ 165 w 272"/>
                <a:gd name="T77" fmla="*/ 149 h 353"/>
                <a:gd name="T78" fmla="*/ 152 w 272"/>
                <a:gd name="T79" fmla="*/ 152 h 353"/>
                <a:gd name="T80" fmla="*/ 150 w 272"/>
                <a:gd name="T81" fmla="*/ 106 h 353"/>
                <a:gd name="T82" fmla="*/ 131 w 272"/>
                <a:gd name="T83" fmla="*/ 148 h 353"/>
                <a:gd name="T84" fmla="*/ 77 w 272"/>
                <a:gd name="T85" fmla="*/ 127 h 353"/>
                <a:gd name="T86" fmla="*/ 108 w 272"/>
                <a:gd name="T87" fmla="*/ 166 h 353"/>
                <a:gd name="T88" fmla="*/ 115 w 272"/>
                <a:gd name="T89" fmla="*/ 274 h 353"/>
                <a:gd name="T90" fmla="*/ 85 w 272"/>
                <a:gd name="T91" fmla="*/ 261 h 353"/>
                <a:gd name="T92" fmla="*/ 49 w 272"/>
                <a:gd name="T93" fmla="*/ 205 h 353"/>
                <a:gd name="T94" fmla="*/ 44 w 272"/>
                <a:gd name="T95" fmla="*/ 75 h 353"/>
                <a:gd name="T96" fmla="*/ 230 w 272"/>
                <a:gd name="T97" fmla="*/ 69 h 353"/>
                <a:gd name="T98" fmla="*/ 170 w 272"/>
                <a:gd name="T99" fmla="*/ 158 h 353"/>
                <a:gd name="T100" fmla="*/ 181 w 272"/>
                <a:gd name="T101" fmla="*/ 139 h 353"/>
                <a:gd name="T102" fmla="*/ 170 w 272"/>
                <a:gd name="T103" fmla="*/ 158 h 353"/>
                <a:gd name="T104" fmla="*/ 98 w 272"/>
                <a:gd name="T105" fmla="*/ 157 h 353"/>
                <a:gd name="T106" fmla="*/ 104 w 272"/>
                <a:gd name="T107" fmla="*/ 15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2" h="353">
                  <a:moveTo>
                    <a:pt x="70" y="32"/>
                  </a:moveTo>
                  <a:cubicBezTo>
                    <a:pt x="26" y="59"/>
                    <a:pt x="0" y="120"/>
                    <a:pt x="18" y="170"/>
                  </a:cubicBezTo>
                  <a:cubicBezTo>
                    <a:pt x="24" y="186"/>
                    <a:pt x="32" y="202"/>
                    <a:pt x="42" y="216"/>
                  </a:cubicBezTo>
                  <a:cubicBezTo>
                    <a:pt x="47" y="224"/>
                    <a:pt x="53" y="230"/>
                    <a:pt x="59" y="237"/>
                  </a:cubicBezTo>
                  <a:cubicBezTo>
                    <a:pt x="68" y="247"/>
                    <a:pt x="71" y="255"/>
                    <a:pt x="74" y="267"/>
                  </a:cubicBezTo>
                  <a:cubicBezTo>
                    <a:pt x="75" y="272"/>
                    <a:pt x="77" y="275"/>
                    <a:pt x="79" y="278"/>
                  </a:cubicBezTo>
                  <a:cubicBezTo>
                    <a:pt x="75" y="282"/>
                    <a:pt x="74" y="288"/>
                    <a:pt x="77" y="293"/>
                  </a:cubicBezTo>
                  <a:cubicBezTo>
                    <a:pt x="69" y="303"/>
                    <a:pt x="73" y="309"/>
                    <a:pt x="81" y="313"/>
                  </a:cubicBezTo>
                  <a:cubicBezTo>
                    <a:pt x="68" y="332"/>
                    <a:pt x="95" y="336"/>
                    <a:pt x="120" y="337"/>
                  </a:cubicBezTo>
                  <a:cubicBezTo>
                    <a:pt x="120" y="340"/>
                    <a:pt x="121" y="345"/>
                    <a:pt x="122" y="348"/>
                  </a:cubicBezTo>
                  <a:cubicBezTo>
                    <a:pt x="125" y="353"/>
                    <a:pt x="131" y="353"/>
                    <a:pt x="136" y="353"/>
                  </a:cubicBezTo>
                  <a:cubicBezTo>
                    <a:pt x="142" y="353"/>
                    <a:pt x="150" y="353"/>
                    <a:pt x="154" y="350"/>
                  </a:cubicBezTo>
                  <a:cubicBezTo>
                    <a:pt x="159" y="347"/>
                    <a:pt x="160" y="341"/>
                    <a:pt x="161" y="335"/>
                  </a:cubicBezTo>
                  <a:cubicBezTo>
                    <a:pt x="175" y="336"/>
                    <a:pt x="196" y="337"/>
                    <a:pt x="203" y="328"/>
                  </a:cubicBezTo>
                  <a:cubicBezTo>
                    <a:pt x="208" y="322"/>
                    <a:pt x="206" y="317"/>
                    <a:pt x="202" y="313"/>
                  </a:cubicBezTo>
                  <a:cubicBezTo>
                    <a:pt x="208" y="309"/>
                    <a:pt x="211" y="304"/>
                    <a:pt x="206" y="295"/>
                  </a:cubicBezTo>
                  <a:cubicBezTo>
                    <a:pt x="209" y="290"/>
                    <a:pt x="207" y="284"/>
                    <a:pt x="202" y="279"/>
                  </a:cubicBezTo>
                  <a:cubicBezTo>
                    <a:pt x="203" y="277"/>
                    <a:pt x="204" y="276"/>
                    <a:pt x="205" y="274"/>
                  </a:cubicBezTo>
                  <a:cubicBezTo>
                    <a:pt x="208" y="268"/>
                    <a:pt x="206" y="260"/>
                    <a:pt x="207" y="253"/>
                  </a:cubicBezTo>
                  <a:cubicBezTo>
                    <a:pt x="210" y="242"/>
                    <a:pt x="217" y="237"/>
                    <a:pt x="223" y="228"/>
                  </a:cubicBezTo>
                  <a:cubicBezTo>
                    <a:pt x="231" y="216"/>
                    <a:pt x="243" y="203"/>
                    <a:pt x="250" y="190"/>
                  </a:cubicBezTo>
                  <a:cubicBezTo>
                    <a:pt x="272" y="145"/>
                    <a:pt x="263" y="82"/>
                    <a:pt x="228" y="47"/>
                  </a:cubicBezTo>
                  <a:cubicBezTo>
                    <a:pt x="185" y="4"/>
                    <a:pt x="121" y="0"/>
                    <a:pt x="70" y="32"/>
                  </a:cubicBezTo>
                  <a:close/>
                  <a:moveTo>
                    <a:pt x="129" y="122"/>
                  </a:moveTo>
                  <a:cubicBezTo>
                    <a:pt x="130" y="114"/>
                    <a:pt x="134" y="110"/>
                    <a:pt x="141" y="109"/>
                  </a:cubicBezTo>
                  <a:cubicBezTo>
                    <a:pt x="146" y="113"/>
                    <a:pt x="148" y="118"/>
                    <a:pt x="146" y="124"/>
                  </a:cubicBezTo>
                  <a:cubicBezTo>
                    <a:pt x="146" y="131"/>
                    <a:pt x="143" y="137"/>
                    <a:pt x="138" y="142"/>
                  </a:cubicBezTo>
                  <a:cubicBezTo>
                    <a:pt x="132" y="136"/>
                    <a:pt x="128" y="129"/>
                    <a:pt x="129" y="122"/>
                  </a:cubicBezTo>
                  <a:close/>
                  <a:moveTo>
                    <a:pt x="137" y="154"/>
                  </a:moveTo>
                  <a:cubicBezTo>
                    <a:pt x="144" y="159"/>
                    <a:pt x="152" y="163"/>
                    <a:pt x="158" y="165"/>
                  </a:cubicBezTo>
                  <a:cubicBezTo>
                    <a:pt x="148" y="200"/>
                    <a:pt x="151" y="241"/>
                    <a:pt x="153" y="275"/>
                  </a:cubicBezTo>
                  <a:cubicBezTo>
                    <a:pt x="149" y="275"/>
                    <a:pt x="144" y="275"/>
                    <a:pt x="141" y="275"/>
                  </a:cubicBezTo>
                  <a:cubicBezTo>
                    <a:pt x="136" y="275"/>
                    <a:pt x="130" y="275"/>
                    <a:pt x="124" y="275"/>
                  </a:cubicBezTo>
                  <a:cubicBezTo>
                    <a:pt x="124" y="260"/>
                    <a:pt x="125" y="203"/>
                    <a:pt x="116" y="164"/>
                  </a:cubicBezTo>
                  <a:cubicBezTo>
                    <a:pt x="124" y="161"/>
                    <a:pt x="132" y="158"/>
                    <a:pt x="137" y="154"/>
                  </a:cubicBezTo>
                  <a:close/>
                  <a:moveTo>
                    <a:pt x="141" y="287"/>
                  </a:moveTo>
                  <a:cubicBezTo>
                    <a:pt x="155" y="287"/>
                    <a:pt x="170" y="286"/>
                    <a:pt x="185" y="285"/>
                  </a:cubicBezTo>
                  <a:cubicBezTo>
                    <a:pt x="188" y="285"/>
                    <a:pt x="191" y="284"/>
                    <a:pt x="194" y="284"/>
                  </a:cubicBezTo>
                  <a:cubicBezTo>
                    <a:pt x="203" y="293"/>
                    <a:pt x="177" y="294"/>
                    <a:pt x="171" y="295"/>
                  </a:cubicBezTo>
                  <a:cubicBezTo>
                    <a:pt x="161" y="295"/>
                    <a:pt x="151" y="295"/>
                    <a:pt x="142" y="295"/>
                  </a:cubicBezTo>
                  <a:cubicBezTo>
                    <a:pt x="133" y="294"/>
                    <a:pt x="123" y="294"/>
                    <a:pt x="115" y="293"/>
                  </a:cubicBezTo>
                  <a:cubicBezTo>
                    <a:pt x="108" y="293"/>
                    <a:pt x="76" y="289"/>
                    <a:pt x="87" y="282"/>
                  </a:cubicBezTo>
                  <a:cubicBezTo>
                    <a:pt x="88" y="283"/>
                    <a:pt x="89" y="283"/>
                    <a:pt x="91" y="283"/>
                  </a:cubicBezTo>
                  <a:cubicBezTo>
                    <a:pt x="107" y="286"/>
                    <a:pt x="125" y="287"/>
                    <a:pt x="141" y="287"/>
                  </a:cubicBezTo>
                  <a:close/>
                  <a:moveTo>
                    <a:pt x="192" y="308"/>
                  </a:moveTo>
                  <a:cubicBezTo>
                    <a:pt x="188" y="308"/>
                    <a:pt x="185" y="309"/>
                    <a:pt x="181" y="309"/>
                  </a:cubicBezTo>
                  <a:cubicBezTo>
                    <a:pt x="177" y="310"/>
                    <a:pt x="172" y="310"/>
                    <a:pt x="168" y="310"/>
                  </a:cubicBezTo>
                  <a:cubicBezTo>
                    <a:pt x="158" y="310"/>
                    <a:pt x="148" y="310"/>
                    <a:pt x="138" y="310"/>
                  </a:cubicBezTo>
                  <a:cubicBezTo>
                    <a:pt x="129" y="310"/>
                    <a:pt x="121" y="310"/>
                    <a:pt x="113" y="309"/>
                  </a:cubicBezTo>
                  <a:cubicBezTo>
                    <a:pt x="111" y="309"/>
                    <a:pt x="80" y="308"/>
                    <a:pt x="84" y="299"/>
                  </a:cubicBezTo>
                  <a:cubicBezTo>
                    <a:pt x="97" y="305"/>
                    <a:pt x="121" y="303"/>
                    <a:pt x="132" y="303"/>
                  </a:cubicBezTo>
                  <a:cubicBezTo>
                    <a:pt x="151" y="304"/>
                    <a:pt x="176" y="308"/>
                    <a:pt x="195" y="301"/>
                  </a:cubicBezTo>
                  <a:cubicBezTo>
                    <a:pt x="194" y="304"/>
                    <a:pt x="193" y="306"/>
                    <a:pt x="192" y="308"/>
                  </a:cubicBezTo>
                  <a:close/>
                  <a:moveTo>
                    <a:pt x="148" y="343"/>
                  </a:moveTo>
                  <a:cubicBezTo>
                    <a:pt x="145" y="344"/>
                    <a:pt x="140" y="344"/>
                    <a:pt x="136" y="344"/>
                  </a:cubicBezTo>
                  <a:cubicBezTo>
                    <a:pt x="135" y="344"/>
                    <a:pt x="133" y="344"/>
                    <a:pt x="131" y="344"/>
                  </a:cubicBezTo>
                  <a:cubicBezTo>
                    <a:pt x="130" y="343"/>
                    <a:pt x="131" y="344"/>
                    <a:pt x="130" y="342"/>
                  </a:cubicBezTo>
                  <a:cubicBezTo>
                    <a:pt x="129" y="341"/>
                    <a:pt x="129" y="339"/>
                    <a:pt x="129" y="336"/>
                  </a:cubicBezTo>
                  <a:cubicBezTo>
                    <a:pt x="139" y="336"/>
                    <a:pt x="148" y="335"/>
                    <a:pt x="152" y="335"/>
                  </a:cubicBezTo>
                  <a:cubicBezTo>
                    <a:pt x="151" y="338"/>
                    <a:pt x="150" y="342"/>
                    <a:pt x="148" y="343"/>
                  </a:cubicBezTo>
                  <a:close/>
                  <a:moveTo>
                    <a:pt x="192" y="317"/>
                  </a:moveTo>
                  <a:cubicBezTo>
                    <a:pt x="189" y="323"/>
                    <a:pt x="184" y="326"/>
                    <a:pt x="178" y="325"/>
                  </a:cubicBezTo>
                  <a:cubicBezTo>
                    <a:pt x="173" y="325"/>
                    <a:pt x="169" y="325"/>
                    <a:pt x="164" y="326"/>
                  </a:cubicBezTo>
                  <a:cubicBezTo>
                    <a:pt x="156" y="326"/>
                    <a:pt x="148" y="326"/>
                    <a:pt x="141" y="327"/>
                  </a:cubicBezTo>
                  <a:cubicBezTo>
                    <a:pt x="134" y="327"/>
                    <a:pt x="80" y="329"/>
                    <a:pt x="89" y="317"/>
                  </a:cubicBezTo>
                  <a:cubicBezTo>
                    <a:pt x="90" y="316"/>
                    <a:pt x="90" y="316"/>
                    <a:pt x="90" y="316"/>
                  </a:cubicBezTo>
                  <a:cubicBezTo>
                    <a:pt x="106" y="320"/>
                    <a:pt x="130" y="319"/>
                    <a:pt x="138" y="319"/>
                  </a:cubicBezTo>
                  <a:cubicBezTo>
                    <a:pt x="145" y="319"/>
                    <a:pt x="173" y="321"/>
                    <a:pt x="192" y="317"/>
                  </a:cubicBezTo>
                  <a:cubicBezTo>
                    <a:pt x="192" y="317"/>
                    <a:pt x="192" y="317"/>
                    <a:pt x="192" y="317"/>
                  </a:cubicBezTo>
                  <a:close/>
                  <a:moveTo>
                    <a:pt x="246" y="158"/>
                  </a:moveTo>
                  <a:cubicBezTo>
                    <a:pt x="243" y="174"/>
                    <a:pt x="240" y="184"/>
                    <a:pt x="229" y="198"/>
                  </a:cubicBezTo>
                  <a:cubicBezTo>
                    <a:pt x="221" y="209"/>
                    <a:pt x="212" y="220"/>
                    <a:pt x="205" y="232"/>
                  </a:cubicBezTo>
                  <a:cubicBezTo>
                    <a:pt x="201" y="237"/>
                    <a:pt x="198" y="243"/>
                    <a:pt x="196" y="250"/>
                  </a:cubicBezTo>
                  <a:cubicBezTo>
                    <a:pt x="194" y="259"/>
                    <a:pt x="197" y="268"/>
                    <a:pt x="185" y="273"/>
                  </a:cubicBezTo>
                  <a:cubicBezTo>
                    <a:pt x="179" y="275"/>
                    <a:pt x="170" y="276"/>
                    <a:pt x="162" y="276"/>
                  </a:cubicBezTo>
                  <a:cubicBezTo>
                    <a:pt x="160" y="241"/>
                    <a:pt x="158" y="201"/>
                    <a:pt x="168" y="167"/>
                  </a:cubicBezTo>
                  <a:cubicBezTo>
                    <a:pt x="185" y="169"/>
                    <a:pt x="210" y="161"/>
                    <a:pt x="206" y="141"/>
                  </a:cubicBezTo>
                  <a:cubicBezTo>
                    <a:pt x="199" y="112"/>
                    <a:pt x="172" y="132"/>
                    <a:pt x="165" y="149"/>
                  </a:cubicBezTo>
                  <a:cubicBezTo>
                    <a:pt x="163" y="151"/>
                    <a:pt x="162" y="154"/>
                    <a:pt x="161" y="156"/>
                  </a:cubicBezTo>
                  <a:cubicBezTo>
                    <a:pt x="158" y="155"/>
                    <a:pt x="154" y="154"/>
                    <a:pt x="152" y="152"/>
                  </a:cubicBezTo>
                  <a:cubicBezTo>
                    <a:pt x="150" y="151"/>
                    <a:pt x="147" y="150"/>
                    <a:pt x="145" y="148"/>
                  </a:cubicBezTo>
                  <a:cubicBezTo>
                    <a:pt x="158" y="136"/>
                    <a:pt x="163" y="121"/>
                    <a:pt x="150" y="106"/>
                  </a:cubicBezTo>
                  <a:cubicBezTo>
                    <a:pt x="139" y="93"/>
                    <a:pt x="123" y="102"/>
                    <a:pt x="120" y="117"/>
                  </a:cubicBezTo>
                  <a:cubicBezTo>
                    <a:pt x="118" y="128"/>
                    <a:pt x="123" y="139"/>
                    <a:pt x="131" y="148"/>
                  </a:cubicBezTo>
                  <a:cubicBezTo>
                    <a:pt x="126" y="151"/>
                    <a:pt x="120" y="154"/>
                    <a:pt x="114" y="155"/>
                  </a:cubicBezTo>
                  <a:cubicBezTo>
                    <a:pt x="107" y="132"/>
                    <a:pt x="96" y="118"/>
                    <a:pt x="77" y="127"/>
                  </a:cubicBezTo>
                  <a:cubicBezTo>
                    <a:pt x="66" y="133"/>
                    <a:pt x="67" y="149"/>
                    <a:pt x="74" y="157"/>
                  </a:cubicBezTo>
                  <a:cubicBezTo>
                    <a:pt x="83" y="166"/>
                    <a:pt x="95" y="168"/>
                    <a:pt x="108" y="166"/>
                  </a:cubicBezTo>
                  <a:cubicBezTo>
                    <a:pt x="111" y="182"/>
                    <a:pt x="111" y="199"/>
                    <a:pt x="112" y="215"/>
                  </a:cubicBezTo>
                  <a:cubicBezTo>
                    <a:pt x="113" y="235"/>
                    <a:pt x="114" y="255"/>
                    <a:pt x="115" y="274"/>
                  </a:cubicBezTo>
                  <a:cubicBezTo>
                    <a:pt x="109" y="274"/>
                    <a:pt x="104" y="273"/>
                    <a:pt x="99" y="272"/>
                  </a:cubicBezTo>
                  <a:cubicBezTo>
                    <a:pt x="90" y="270"/>
                    <a:pt x="88" y="270"/>
                    <a:pt x="85" y="261"/>
                  </a:cubicBezTo>
                  <a:cubicBezTo>
                    <a:pt x="83" y="255"/>
                    <a:pt x="83" y="249"/>
                    <a:pt x="80" y="243"/>
                  </a:cubicBezTo>
                  <a:cubicBezTo>
                    <a:pt x="73" y="229"/>
                    <a:pt x="58" y="219"/>
                    <a:pt x="49" y="205"/>
                  </a:cubicBezTo>
                  <a:cubicBezTo>
                    <a:pt x="39" y="190"/>
                    <a:pt x="30" y="172"/>
                    <a:pt x="26" y="155"/>
                  </a:cubicBezTo>
                  <a:cubicBezTo>
                    <a:pt x="20" y="127"/>
                    <a:pt x="29" y="98"/>
                    <a:pt x="44" y="75"/>
                  </a:cubicBezTo>
                  <a:cubicBezTo>
                    <a:pt x="66" y="42"/>
                    <a:pt x="99" y="26"/>
                    <a:pt x="138" y="23"/>
                  </a:cubicBezTo>
                  <a:cubicBezTo>
                    <a:pt x="174" y="20"/>
                    <a:pt x="210" y="39"/>
                    <a:pt x="230" y="69"/>
                  </a:cubicBezTo>
                  <a:cubicBezTo>
                    <a:pt x="248" y="95"/>
                    <a:pt x="253" y="127"/>
                    <a:pt x="246" y="158"/>
                  </a:cubicBezTo>
                  <a:close/>
                  <a:moveTo>
                    <a:pt x="170" y="158"/>
                  </a:moveTo>
                  <a:cubicBezTo>
                    <a:pt x="171" y="158"/>
                    <a:pt x="171" y="157"/>
                    <a:pt x="171" y="157"/>
                  </a:cubicBezTo>
                  <a:cubicBezTo>
                    <a:pt x="173" y="150"/>
                    <a:pt x="177" y="144"/>
                    <a:pt x="181" y="139"/>
                  </a:cubicBezTo>
                  <a:cubicBezTo>
                    <a:pt x="197" y="134"/>
                    <a:pt x="200" y="139"/>
                    <a:pt x="190" y="154"/>
                  </a:cubicBezTo>
                  <a:cubicBezTo>
                    <a:pt x="186" y="159"/>
                    <a:pt x="178" y="160"/>
                    <a:pt x="170" y="158"/>
                  </a:cubicBezTo>
                  <a:close/>
                  <a:moveTo>
                    <a:pt x="105" y="157"/>
                  </a:moveTo>
                  <a:cubicBezTo>
                    <a:pt x="103" y="157"/>
                    <a:pt x="100" y="157"/>
                    <a:pt x="98" y="157"/>
                  </a:cubicBezTo>
                  <a:cubicBezTo>
                    <a:pt x="92" y="157"/>
                    <a:pt x="71" y="150"/>
                    <a:pt x="78" y="139"/>
                  </a:cubicBezTo>
                  <a:cubicBezTo>
                    <a:pt x="87" y="123"/>
                    <a:pt x="102" y="147"/>
                    <a:pt x="104" y="154"/>
                  </a:cubicBezTo>
                  <a:cubicBezTo>
                    <a:pt x="105" y="155"/>
                    <a:pt x="105" y="156"/>
                    <a:pt x="105" y="1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0" name="Freeform 12"/>
            <p:cNvSpPr/>
            <p:nvPr/>
          </p:nvSpPr>
          <p:spPr bwMode="auto">
            <a:xfrm>
              <a:off x="2701" y="1901"/>
              <a:ext cx="316" cy="211"/>
            </a:xfrm>
            <a:custGeom>
              <a:avLst/>
              <a:gdLst>
                <a:gd name="T0" fmla="*/ 44 w 57"/>
                <a:gd name="T1" fmla="*/ 3 h 38"/>
                <a:gd name="T2" fmla="*/ 6 w 57"/>
                <a:gd name="T3" fmla="*/ 23 h 38"/>
                <a:gd name="T4" fmla="*/ 12 w 57"/>
                <a:gd name="T5" fmla="*/ 33 h 38"/>
                <a:gd name="T6" fmla="*/ 50 w 57"/>
                <a:gd name="T7" fmla="*/ 14 h 38"/>
                <a:gd name="T8" fmla="*/ 44 w 57"/>
                <a:gd name="T9" fmla="*/ 3 h 38"/>
              </a:gdLst>
              <a:ahLst/>
              <a:cxnLst>
                <a:cxn ang="0">
                  <a:pos x="T0" y="T1"/>
                </a:cxn>
                <a:cxn ang="0">
                  <a:pos x="T2" y="T3"/>
                </a:cxn>
                <a:cxn ang="0">
                  <a:pos x="T4" y="T5"/>
                </a:cxn>
                <a:cxn ang="0">
                  <a:pos x="T6" y="T7"/>
                </a:cxn>
                <a:cxn ang="0">
                  <a:pos x="T8" y="T9"/>
                </a:cxn>
              </a:cxnLst>
              <a:rect l="0" t="0" r="r" b="b"/>
              <a:pathLst>
                <a:path w="57" h="38">
                  <a:moveTo>
                    <a:pt x="44" y="3"/>
                  </a:moveTo>
                  <a:cubicBezTo>
                    <a:pt x="31" y="9"/>
                    <a:pt x="17" y="15"/>
                    <a:pt x="6" y="23"/>
                  </a:cubicBezTo>
                  <a:cubicBezTo>
                    <a:pt x="0" y="27"/>
                    <a:pt x="6" y="38"/>
                    <a:pt x="12" y="33"/>
                  </a:cubicBezTo>
                  <a:cubicBezTo>
                    <a:pt x="23" y="25"/>
                    <a:pt x="37" y="20"/>
                    <a:pt x="50" y="14"/>
                  </a:cubicBezTo>
                  <a:cubicBezTo>
                    <a:pt x="57" y="10"/>
                    <a:pt x="51" y="0"/>
                    <a:pt x="4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1" name="Freeform 13"/>
            <p:cNvSpPr/>
            <p:nvPr/>
          </p:nvSpPr>
          <p:spPr bwMode="auto">
            <a:xfrm>
              <a:off x="2385" y="1491"/>
              <a:ext cx="222" cy="305"/>
            </a:xfrm>
            <a:custGeom>
              <a:avLst/>
              <a:gdLst>
                <a:gd name="T0" fmla="*/ 14 w 40"/>
                <a:gd name="T1" fmla="*/ 49 h 55"/>
                <a:gd name="T2" fmla="*/ 36 w 40"/>
                <a:gd name="T3" fmla="*/ 13 h 55"/>
                <a:gd name="T4" fmla="*/ 26 w 40"/>
                <a:gd name="T5" fmla="*/ 7 h 55"/>
                <a:gd name="T6" fmla="*/ 5 w 40"/>
                <a:gd name="T7" fmla="*/ 41 h 55"/>
                <a:gd name="T8" fmla="*/ 14 w 40"/>
                <a:gd name="T9" fmla="*/ 49 h 55"/>
              </a:gdLst>
              <a:ahLst/>
              <a:cxnLst>
                <a:cxn ang="0">
                  <a:pos x="T0" y="T1"/>
                </a:cxn>
                <a:cxn ang="0">
                  <a:pos x="T2" y="T3"/>
                </a:cxn>
                <a:cxn ang="0">
                  <a:pos x="T4" y="T5"/>
                </a:cxn>
                <a:cxn ang="0">
                  <a:pos x="T6" y="T7"/>
                </a:cxn>
                <a:cxn ang="0">
                  <a:pos x="T8" y="T9"/>
                </a:cxn>
              </a:cxnLst>
              <a:rect l="0" t="0" r="r" b="b"/>
              <a:pathLst>
                <a:path w="40" h="55">
                  <a:moveTo>
                    <a:pt x="14" y="49"/>
                  </a:moveTo>
                  <a:cubicBezTo>
                    <a:pt x="22" y="38"/>
                    <a:pt x="29" y="25"/>
                    <a:pt x="36" y="13"/>
                  </a:cubicBezTo>
                  <a:cubicBezTo>
                    <a:pt x="40" y="6"/>
                    <a:pt x="30" y="0"/>
                    <a:pt x="26" y="7"/>
                  </a:cubicBezTo>
                  <a:cubicBezTo>
                    <a:pt x="19" y="18"/>
                    <a:pt x="13" y="30"/>
                    <a:pt x="5" y="41"/>
                  </a:cubicBezTo>
                  <a:cubicBezTo>
                    <a:pt x="0" y="47"/>
                    <a:pt x="9" y="55"/>
                    <a:pt x="14"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 name="Freeform 14"/>
            <p:cNvSpPr/>
            <p:nvPr/>
          </p:nvSpPr>
          <p:spPr bwMode="auto">
            <a:xfrm>
              <a:off x="1969" y="1358"/>
              <a:ext cx="77" cy="310"/>
            </a:xfrm>
            <a:custGeom>
              <a:avLst/>
              <a:gdLst>
                <a:gd name="T0" fmla="*/ 13 w 14"/>
                <a:gd name="T1" fmla="*/ 48 h 56"/>
                <a:gd name="T2" fmla="*/ 14 w 14"/>
                <a:gd name="T3" fmla="*/ 8 h 56"/>
                <a:gd name="T4" fmla="*/ 2 w 14"/>
                <a:gd name="T5" fmla="*/ 8 h 56"/>
                <a:gd name="T6" fmla="*/ 1 w 14"/>
                <a:gd name="T7" fmla="*/ 48 h 56"/>
                <a:gd name="T8" fmla="*/ 13 w 14"/>
                <a:gd name="T9" fmla="*/ 48 h 56"/>
              </a:gdLst>
              <a:ahLst/>
              <a:cxnLst>
                <a:cxn ang="0">
                  <a:pos x="T0" y="T1"/>
                </a:cxn>
                <a:cxn ang="0">
                  <a:pos x="T2" y="T3"/>
                </a:cxn>
                <a:cxn ang="0">
                  <a:pos x="T4" y="T5"/>
                </a:cxn>
                <a:cxn ang="0">
                  <a:pos x="T6" y="T7"/>
                </a:cxn>
                <a:cxn ang="0">
                  <a:pos x="T8" y="T9"/>
                </a:cxn>
              </a:cxnLst>
              <a:rect l="0" t="0" r="r" b="b"/>
              <a:pathLst>
                <a:path w="14" h="56">
                  <a:moveTo>
                    <a:pt x="13" y="48"/>
                  </a:moveTo>
                  <a:cubicBezTo>
                    <a:pt x="14" y="35"/>
                    <a:pt x="14" y="21"/>
                    <a:pt x="14" y="8"/>
                  </a:cubicBezTo>
                  <a:cubicBezTo>
                    <a:pt x="14" y="0"/>
                    <a:pt x="2" y="0"/>
                    <a:pt x="2" y="8"/>
                  </a:cubicBezTo>
                  <a:cubicBezTo>
                    <a:pt x="2" y="21"/>
                    <a:pt x="2" y="35"/>
                    <a:pt x="1" y="48"/>
                  </a:cubicBezTo>
                  <a:cubicBezTo>
                    <a:pt x="0" y="56"/>
                    <a:pt x="12" y="56"/>
                    <a:pt x="13"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 name="Freeform 15"/>
            <p:cNvSpPr/>
            <p:nvPr/>
          </p:nvSpPr>
          <p:spPr bwMode="auto">
            <a:xfrm>
              <a:off x="1425" y="1480"/>
              <a:ext cx="228" cy="316"/>
            </a:xfrm>
            <a:custGeom>
              <a:avLst/>
              <a:gdLst>
                <a:gd name="T0" fmla="*/ 26 w 41"/>
                <a:gd name="T1" fmla="*/ 51 h 57"/>
                <a:gd name="T2" fmla="*/ 36 w 41"/>
                <a:gd name="T3" fmla="*/ 45 h 57"/>
                <a:gd name="T4" fmla="*/ 14 w 41"/>
                <a:gd name="T5" fmla="*/ 7 h 57"/>
                <a:gd name="T6" fmla="*/ 2 w 41"/>
                <a:gd name="T7" fmla="*/ 10 h 57"/>
                <a:gd name="T8" fmla="*/ 26 w 41"/>
                <a:gd name="T9" fmla="*/ 51 h 57"/>
              </a:gdLst>
              <a:ahLst/>
              <a:cxnLst>
                <a:cxn ang="0">
                  <a:pos x="T0" y="T1"/>
                </a:cxn>
                <a:cxn ang="0">
                  <a:pos x="T2" y="T3"/>
                </a:cxn>
                <a:cxn ang="0">
                  <a:pos x="T4" y="T5"/>
                </a:cxn>
                <a:cxn ang="0">
                  <a:pos x="T6" y="T7"/>
                </a:cxn>
                <a:cxn ang="0">
                  <a:pos x="T8" y="T9"/>
                </a:cxn>
              </a:cxnLst>
              <a:rect l="0" t="0" r="r" b="b"/>
              <a:pathLst>
                <a:path w="41" h="57">
                  <a:moveTo>
                    <a:pt x="26" y="51"/>
                  </a:moveTo>
                  <a:cubicBezTo>
                    <a:pt x="30" y="57"/>
                    <a:pt x="41" y="51"/>
                    <a:pt x="36" y="45"/>
                  </a:cubicBezTo>
                  <a:cubicBezTo>
                    <a:pt x="28" y="33"/>
                    <a:pt x="19" y="21"/>
                    <a:pt x="14" y="7"/>
                  </a:cubicBezTo>
                  <a:cubicBezTo>
                    <a:pt x="11" y="0"/>
                    <a:pt x="0" y="3"/>
                    <a:pt x="2" y="10"/>
                  </a:cubicBezTo>
                  <a:cubicBezTo>
                    <a:pt x="8" y="25"/>
                    <a:pt x="17" y="38"/>
                    <a:pt x="26"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 name="Freeform 16"/>
            <p:cNvSpPr/>
            <p:nvPr/>
          </p:nvSpPr>
          <p:spPr bwMode="auto">
            <a:xfrm>
              <a:off x="1026" y="1890"/>
              <a:ext cx="305" cy="216"/>
            </a:xfrm>
            <a:custGeom>
              <a:avLst/>
              <a:gdLst>
                <a:gd name="T0" fmla="*/ 48 w 55"/>
                <a:gd name="T1" fmla="*/ 24 h 39"/>
                <a:gd name="T2" fmla="*/ 10 w 55"/>
                <a:gd name="T3" fmla="*/ 3 h 39"/>
                <a:gd name="T4" fmla="*/ 7 w 55"/>
                <a:gd name="T5" fmla="*/ 14 h 39"/>
                <a:gd name="T6" fmla="*/ 42 w 55"/>
                <a:gd name="T7" fmla="*/ 34 h 39"/>
                <a:gd name="T8" fmla="*/ 48 w 55"/>
                <a:gd name="T9" fmla="*/ 24 h 39"/>
              </a:gdLst>
              <a:ahLst/>
              <a:cxnLst>
                <a:cxn ang="0">
                  <a:pos x="T0" y="T1"/>
                </a:cxn>
                <a:cxn ang="0">
                  <a:pos x="T2" y="T3"/>
                </a:cxn>
                <a:cxn ang="0">
                  <a:pos x="T4" y="T5"/>
                </a:cxn>
                <a:cxn ang="0">
                  <a:pos x="T6" y="T7"/>
                </a:cxn>
                <a:cxn ang="0">
                  <a:pos x="T8" y="T9"/>
                </a:cxn>
              </a:cxnLst>
              <a:rect l="0" t="0" r="r" b="b"/>
              <a:pathLst>
                <a:path w="55" h="39">
                  <a:moveTo>
                    <a:pt x="48" y="24"/>
                  </a:moveTo>
                  <a:cubicBezTo>
                    <a:pt x="37" y="15"/>
                    <a:pt x="24" y="8"/>
                    <a:pt x="10" y="3"/>
                  </a:cubicBezTo>
                  <a:cubicBezTo>
                    <a:pt x="3" y="0"/>
                    <a:pt x="0" y="11"/>
                    <a:pt x="7" y="14"/>
                  </a:cubicBezTo>
                  <a:cubicBezTo>
                    <a:pt x="20" y="19"/>
                    <a:pt x="31" y="26"/>
                    <a:pt x="42" y="34"/>
                  </a:cubicBezTo>
                  <a:cubicBezTo>
                    <a:pt x="49" y="39"/>
                    <a:pt x="55" y="28"/>
                    <a:pt x="4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 name="Freeform 17"/>
            <p:cNvSpPr/>
            <p:nvPr/>
          </p:nvSpPr>
          <p:spPr bwMode="auto">
            <a:xfrm>
              <a:off x="1475" y="1962"/>
              <a:ext cx="366" cy="427"/>
            </a:xfrm>
            <a:custGeom>
              <a:avLst/>
              <a:gdLst>
                <a:gd name="T0" fmla="*/ 58 w 66"/>
                <a:gd name="T1" fmla="*/ 2 h 77"/>
                <a:gd name="T2" fmla="*/ 1 w 66"/>
                <a:gd name="T3" fmla="*/ 69 h 77"/>
                <a:gd name="T4" fmla="*/ 10 w 66"/>
                <a:gd name="T5" fmla="*/ 71 h 77"/>
                <a:gd name="T6" fmla="*/ 61 w 66"/>
                <a:gd name="T7" fmla="*/ 10 h 77"/>
                <a:gd name="T8" fmla="*/ 58 w 66"/>
                <a:gd name="T9" fmla="*/ 2 h 77"/>
              </a:gdLst>
              <a:ahLst/>
              <a:cxnLst>
                <a:cxn ang="0">
                  <a:pos x="T0" y="T1"/>
                </a:cxn>
                <a:cxn ang="0">
                  <a:pos x="T2" y="T3"/>
                </a:cxn>
                <a:cxn ang="0">
                  <a:pos x="T4" y="T5"/>
                </a:cxn>
                <a:cxn ang="0">
                  <a:pos x="T6" y="T7"/>
                </a:cxn>
                <a:cxn ang="0">
                  <a:pos x="T8" y="T9"/>
                </a:cxn>
              </a:cxnLst>
              <a:rect l="0" t="0" r="r" b="b"/>
              <a:pathLst>
                <a:path w="66" h="77">
                  <a:moveTo>
                    <a:pt x="58" y="2"/>
                  </a:moveTo>
                  <a:cubicBezTo>
                    <a:pt x="30" y="10"/>
                    <a:pt x="5" y="40"/>
                    <a:pt x="1" y="69"/>
                  </a:cubicBezTo>
                  <a:cubicBezTo>
                    <a:pt x="0" y="74"/>
                    <a:pt x="9" y="77"/>
                    <a:pt x="10" y="71"/>
                  </a:cubicBezTo>
                  <a:cubicBezTo>
                    <a:pt x="13" y="45"/>
                    <a:pt x="36" y="18"/>
                    <a:pt x="61" y="10"/>
                  </a:cubicBezTo>
                  <a:cubicBezTo>
                    <a:pt x="66" y="9"/>
                    <a:pt x="64" y="0"/>
                    <a:pt x="5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 name="Freeform 18"/>
            <p:cNvSpPr/>
            <p:nvPr/>
          </p:nvSpPr>
          <p:spPr bwMode="auto">
            <a:xfrm>
              <a:off x="1691" y="2051"/>
              <a:ext cx="183" cy="144"/>
            </a:xfrm>
            <a:custGeom>
              <a:avLst/>
              <a:gdLst>
                <a:gd name="T0" fmla="*/ 25 w 33"/>
                <a:gd name="T1" fmla="*/ 1 h 26"/>
                <a:gd name="T2" fmla="*/ 3 w 33"/>
                <a:gd name="T3" fmla="*/ 15 h 26"/>
                <a:gd name="T4" fmla="*/ 9 w 33"/>
                <a:gd name="T5" fmla="*/ 21 h 26"/>
                <a:gd name="T6" fmla="*/ 27 w 33"/>
                <a:gd name="T7" fmla="*/ 10 h 26"/>
                <a:gd name="T8" fmla="*/ 25 w 33"/>
                <a:gd name="T9" fmla="*/ 1 h 26"/>
              </a:gdLst>
              <a:ahLst/>
              <a:cxnLst>
                <a:cxn ang="0">
                  <a:pos x="T0" y="T1"/>
                </a:cxn>
                <a:cxn ang="0">
                  <a:pos x="T2" y="T3"/>
                </a:cxn>
                <a:cxn ang="0">
                  <a:pos x="T4" y="T5"/>
                </a:cxn>
                <a:cxn ang="0">
                  <a:pos x="T6" y="T7"/>
                </a:cxn>
                <a:cxn ang="0">
                  <a:pos x="T8" y="T9"/>
                </a:cxn>
              </a:cxnLst>
              <a:rect l="0" t="0" r="r" b="b"/>
              <a:pathLst>
                <a:path w="33" h="26">
                  <a:moveTo>
                    <a:pt x="25" y="1"/>
                  </a:moveTo>
                  <a:cubicBezTo>
                    <a:pt x="16" y="2"/>
                    <a:pt x="8" y="8"/>
                    <a:pt x="3" y="15"/>
                  </a:cubicBezTo>
                  <a:cubicBezTo>
                    <a:pt x="0" y="20"/>
                    <a:pt x="6" y="26"/>
                    <a:pt x="9" y="21"/>
                  </a:cubicBezTo>
                  <a:cubicBezTo>
                    <a:pt x="14" y="16"/>
                    <a:pt x="20" y="11"/>
                    <a:pt x="27" y="10"/>
                  </a:cubicBezTo>
                  <a:cubicBezTo>
                    <a:pt x="33" y="9"/>
                    <a:pt x="31" y="0"/>
                    <a:pt x="2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grpSp>
        <p:nvGrpSpPr>
          <p:cNvPr id="55" name="组合 54"/>
          <p:cNvGrpSpPr/>
          <p:nvPr/>
        </p:nvGrpSpPr>
        <p:grpSpPr>
          <a:xfrm>
            <a:off x="4862218" y="1486917"/>
            <a:ext cx="3182585" cy="744599"/>
            <a:chOff x="7325359" y="2384859"/>
            <a:chExt cx="4243447" cy="992799"/>
          </a:xfrm>
        </p:grpSpPr>
        <p:sp>
          <p:nvSpPr>
            <p:cNvPr id="56" name="矩形 55"/>
            <p:cNvSpPr/>
            <p:nvPr/>
          </p:nvSpPr>
          <p:spPr>
            <a:xfrm>
              <a:off x="7325359" y="2737483"/>
              <a:ext cx="4243447" cy="64017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050" dirty="0">
                  <a:solidFill>
                    <a:srgbClr val="3C3C3B"/>
                  </a:solidFill>
                  <a:latin typeface="迷你简准圆" pitchFamily="65" charset="-122"/>
                  <a:ea typeface="迷你简准圆" pitchFamily="65" charset="-122"/>
                </a:rPr>
                <a:t>Users can present on a projector or computer or print out a presentation to make</a:t>
              </a:r>
            </a:p>
          </p:txBody>
        </p:sp>
        <p:sp>
          <p:nvSpPr>
            <p:cNvPr id="57" name="矩形 56"/>
            <p:cNvSpPr/>
            <p:nvPr/>
          </p:nvSpPr>
          <p:spPr>
            <a:xfrm>
              <a:off x="7325360" y="2384859"/>
              <a:ext cx="2241974" cy="45550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350" b="1" dirty="0">
                  <a:solidFill>
                    <a:srgbClr val="3C3C3B"/>
                  </a:solidFill>
                  <a:latin typeface="迷你简准圆" pitchFamily="65" charset="-122"/>
                  <a:ea typeface="迷你简准圆" pitchFamily="65" charset="-122"/>
                </a:rPr>
                <a:t>Title text added</a:t>
              </a:r>
            </a:p>
          </p:txBody>
        </p:sp>
      </p:grpSp>
      <p:grpSp>
        <p:nvGrpSpPr>
          <p:cNvPr id="58" name="组合 57"/>
          <p:cNvGrpSpPr/>
          <p:nvPr/>
        </p:nvGrpSpPr>
        <p:grpSpPr>
          <a:xfrm>
            <a:off x="4862218" y="2463229"/>
            <a:ext cx="3182585" cy="744599"/>
            <a:chOff x="7325359" y="2384859"/>
            <a:chExt cx="4243447" cy="992799"/>
          </a:xfrm>
        </p:grpSpPr>
        <p:sp>
          <p:nvSpPr>
            <p:cNvPr id="59" name="矩形 58"/>
            <p:cNvSpPr/>
            <p:nvPr/>
          </p:nvSpPr>
          <p:spPr>
            <a:xfrm>
              <a:off x="7325359" y="2737483"/>
              <a:ext cx="4243447" cy="64017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050" dirty="0">
                  <a:solidFill>
                    <a:srgbClr val="3C3C3B"/>
                  </a:solidFill>
                  <a:latin typeface="迷你简准圆" pitchFamily="65" charset="-122"/>
                  <a:ea typeface="迷你简准圆" pitchFamily="65" charset="-122"/>
                </a:rPr>
                <a:t>Users can present on a projector or computer or print out a presentation to make</a:t>
              </a:r>
            </a:p>
          </p:txBody>
        </p:sp>
        <p:sp>
          <p:nvSpPr>
            <p:cNvPr id="60" name="矩形 59"/>
            <p:cNvSpPr/>
            <p:nvPr/>
          </p:nvSpPr>
          <p:spPr>
            <a:xfrm>
              <a:off x="7325360" y="2384859"/>
              <a:ext cx="2241974" cy="45550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350" b="1" dirty="0">
                  <a:solidFill>
                    <a:srgbClr val="3C3C3B"/>
                  </a:solidFill>
                  <a:latin typeface="迷你简准圆" pitchFamily="65" charset="-122"/>
                  <a:ea typeface="迷你简准圆" pitchFamily="65" charset="-122"/>
                </a:rPr>
                <a:t>Title text added</a:t>
              </a:r>
            </a:p>
          </p:txBody>
        </p:sp>
      </p:grpSp>
      <p:grpSp>
        <p:nvGrpSpPr>
          <p:cNvPr id="61" name="组合 60"/>
          <p:cNvGrpSpPr/>
          <p:nvPr/>
        </p:nvGrpSpPr>
        <p:grpSpPr>
          <a:xfrm>
            <a:off x="4862218" y="3454826"/>
            <a:ext cx="3182585" cy="744599"/>
            <a:chOff x="7325359" y="2384859"/>
            <a:chExt cx="4243447" cy="992799"/>
          </a:xfrm>
        </p:grpSpPr>
        <p:sp>
          <p:nvSpPr>
            <p:cNvPr id="62" name="矩形 61"/>
            <p:cNvSpPr/>
            <p:nvPr/>
          </p:nvSpPr>
          <p:spPr>
            <a:xfrm>
              <a:off x="7325359" y="2737483"/>
              <a:ext cx="4243447" cy="64017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050" dirty="0">
                  <a:solidFill>
                    <a:srgbClr val="3C3C3B"/>
                  </a:solidFill>
                  <a:latin typeface="迷你简准圆" pitchFamily="65" charset="-122"/>
                  <a:ea typeface="迷你简准圆" pitchFamily="65" charset="-122"/>
                </a:rPr>
                <a:t>Users can present on a projector or computer or print out a presentation to make</a:t>
              </a:r>
            </a:p>
          </p:txBody>
        </p:sp>
        <p:sp>
          <p:nvSpPr>
            <p:cNvPr id="63" name="矩形 62"/>
            <p:cNvSpPr/>
            <p:nvPr/>
          </p:nvSpPr>
          <p:spPr>
            <a:xfrm>
              <a:off x="7325360" y="2384859"/>
              <a:ext cx="2241974" cy="45550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350" b="1" dirty="0">
                  <a:solidFill>
                    <a:srgbClr val="3C3C3B"/>
                  </a:solidFill>
                  <a:latin typeface="迷你简准圆" pitchFamily="65" charset="-122"/>
                  <a:ea typeface="迷你简准圆" pitchFamily="65" charset="-122"/>
                </a:rPr>
                <a:t>Title text added</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left)">
                                      <p:cBhvr>
                                        <p:cTn id="20" dur="500"/>
                                        <p:tgtEl>
                                          <p:spTgt spid="55"/>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left)">
                                      <p:cBhvr>
                                        <p:cTn id="30" dur="500"/>
                                        <p:tgtEl>
                                          <p:spTgt spid="58"/>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wipe(left)">
                                      <p:cBhvr>
                                        <p:cTn id="4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
          <p:cNvGrpSpPr/>
          <p:nvPr/>
        </p:nvGrpSpPr>
        <p:grpSpPr bwMode="auto">
          <a:xfrm>
            <a:off x="3663950" y="2102499"/>
            <a:ext cx="1816100" cy="2642416"/>
            <a:chOff x="3779912" y="2006645"/>
            <a:chExt cx="1005292" cy="1461300"/>
          </a:xfrm>
        </p:grpSpPr>
        <p:sp>
          <p:nvSpPr>
            <p:cNvPr id="11277" name="Freeform 2988"/>
            <p:cNvSpPr/>
            <p:nvPr/>
          </p:nvSpPr>
          <p:spPr bwMode="auto">
            <a:xfrm>
              <a:off x="3779912" y="2711385"/>
              <a:ext cx="1005292" cy="756560"/>
            </a:xfrm>
            <a:custGeom>
              <a:avLst/>
              <a:gdLst>
                <a:gd name="T0" fmla="*/ 2147483647 w 194"/>
                <a:gd name="T1" fmla="*/ 2147483647 h 161"/>
                <a:gd name="T2" fmla="*/ 2147483647 w 194"/>
                <a:gd name="T3" fmla="*/ 0 h 161"/>
                <a:gd name="T4" fmla="*/ 2147483647 w 194"/>
                <a:gd name="T5" fmla="*/ 2147483647 h 161"/>
                <a:gd name="T6" fmla="*/ 2147483647 w 194"/>
                <a:gd name="T7" fmla="*/ 0 h 161"/>
                <a:gd name="T8" fmla="*/ 2147483647 w 194"/>
                <a:gd name="T9" fmla="*/ 2147483647 h 161"/>
                <a:gd name="T10" fmla="*/ 2147483647 w 194"/>
                <a:gd name="T11" fmla="*/ 2147483647 h 161"/>
                <a:gd name="T12" fmla="*/ 2147483647 w 194"/>
                <a:gd name="T13" fmla="*/ 2147483647 h 161"/>
                <a:gd name="T14" fmla="*/ 2147483647 w 194"/>
                <a:gd name="T15" fmla="*/ 2147483647 h 161"/>
                <a:gd name="T16" fmla="*/ 2147483647 w 194"/>
                <a:gd name="T17" fmla="*/ 2147483647 h 161"/>
                <a:gd name="T18" fmla="*/ 2147483647 w 194"/>
                <a:gd name="T19" fmla="*/ 2147483647 h 161"/>
                <a:gd name="T20" fmla="*/ 2147483647 w 194"/>
                <a:gd name="T21" fmla="*/ 2147483647 h 1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4" h="161">
                  <a:moveTo>
                    <a:pt x="179" y="29"/>
                  </a:moveTo>
                  <a:cubicBezTo>
                    <a:pt x="178" y="19"/>
                    <a:pt x="176" y="9"/>
                    <a:pt x="172" y="0"/>
                  </a:cubicBezTo>
                  <a:cubicBezTo>
                    <a:pt x="150" y="7"/>
                    <a:pt x="125" y="12"/>
                    <a:pt x="97" y="12"/>
                  </a:cubicBezTo>
                  <a:cubicBezTo>
                    <a:pt x="69" y="12"/>
                    <a:pt x="44" y="7"/>
                    <a:pt x="22" y="0"/>
                  </a:cubicBezTo>
                  <a:cubicBezTo>
                    <a:pt x="18" y="9"/>
                    <a:pt x="16" y="19"/>
                    <a:pt x="15" y="29"/>
                  </a:cubicBezTo>
                  <a:cubicBezTo>
                    <a:pt x="5" y="33"/>
                    <a:pt x="0" y="49"/>
                    <a:pt x="4" y="65"/>
                  </a:cubicBezTo>
                  <a:cubicBezTo>
                    <a:pt x="8" y="79"/>
                    <a:pt x="17" y="88"/>
                    <a:pt x="26" y="88"/>
                  </a:cubicBezTo>
                  <a:cubicBezTo>
                    <a:pt x="41" y="126"/>
                    <a:pt x="69" y="161"/>
                    <a:pt x="99" y="161"/>
                  </a:cubicBezTo>
                  <a:cubicBezTo>
                    <a:pt x="129" y="161"/>
                    <a:pt x="155" y="126"/>
                    <a:pt x="169" y="88"/>
                  </a:cubicBezTo>
                  <a:cubicBezTo>
                    <a:pt x="178" y="87"/>
                    <a:pt x="187" y="78"/>
                    <a:pt x="190" y="65"/>
                  </a:cubicBezTo>
                  <a:cubicBezTo>
                    <a:pt x="194" y="49"/>
                    <a:pt x="189" y="33"/>
                    <a:pt x="179" y="29"/>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78" name="Freeform 2989"/>
            <p:cNvSpPr>
              <a:spLocks noEditPoints="1"/>
            </p:cNvSpPr>
            <p:nvPr/>
          </p:nvSpPr>
          <p:spPr bwMode="auto">
            <a:xfrm>
              <a:off x="3883544" y="2151735"/>
              <a:ext cx="808379" cy="580375"/>
            </a:xfrm>
            <a:custGeom>
              <a:avLst/>
              <a:gdLst>
                <a:gd name="T0" fmla="*/ 2147483647 w 156"/>
                <a:gd name="T1" fmla="*/ 2147483647 h 126"/>
                <a:gd name="T2" fmla="*/ 2147483647 w 156"/>
                <a:gd name="T3" fmla="*/ 2147483647 h 126"/>
                <a:gd name="T4" fmla="*/ 2147483647 w 156"/>
                <a:gd name="T5" fmla="*/ 2147483647 h 126"/>
                <a:gd name="T6" fmla="*/ 2147483647 w 156"/>
                <a:gd name="T7" fmla="*/ 2147483647 h 126"/>
                <a:gd name="T8" fmla="*/ 2147483647 w 156"/>
                <a:gd name="T9" fmla="*/ 2147483647 h 126"/>
                <a:gd name="T10" fmla="*/ 2147483647 w 156"/>
                <a:gd name="T11" fmla="*/ 2147483647 h 126"/>
                <a:gd name="T12" fmla="*/ 2147483647 w 156"/>
                <a:gd name="T13" fmla="*/ 2147483647 h 126"/>
                <a:gd name="T14" fmla="*/ 2147483647 w 156"/>
                <a:gd name="T15" fmla="*/ 2147483647 h 126"/>
                <a:gd name="T16" fmla="*/ 2147483647 w 156"/>
                <a:gd name="T17" fmla="*/ 2147483647 h 126"/>
                <a:gd name="T18" fmla="*/ 2147483647 w 156"/>
                <a:gd name="T19" fmla="*/ 2147483647 h 126"/>
                <a:gd name="T20" fmla="*/ 2147483647 w 156"/>
                <a:gd name="T21" fmla="*/ 2147483647 h 126"/>
                <a:gd name="T22" fmla="*/ 2147483647 w 156"/>
                <a:gd name="T23" fmla="*/ 2147483647 h 126"/>
                <a:gd name="T24" fmla="*/ 2147483647 w 156"/>
                <a:gd name="T25" fmla="*/ 2147483647 h 126"/>
                <a:gd name="T26" fmla="*/ 2147483647 w 156"/>
                <a:gd name="T27" fmla="*/ 0 h 126"/>
                <a:gd name="T28" fmla="*/ 2147483647 w 156"/>
                <a:gd name="T29" fmla="*/ 2147483647 h 126"/>
                <a:gd name="T30" fmla="*/ 2147483647 w 156"/>
                <a:gd name="T31" fmla="*/ 2147483647 h 126"/>
                <a:gd name="T32" fmla="*/ 2147483647 w 156"/>
                <a:gd name="T33" fmla="*/ 2147483647 h 126"/>
                <a:gd name="T34" fmla="*/ 2147483647 w 156"/>
                <a:gd name="T35" fmla="*/ 2147483647 h 126"/>
                <a:gd name="T36" fmla="*/ 2147483647 w 156"/>
                <a:gd name="T37" fmla="*/ 2147483647 h 126"/>
                <a:gd name="T38" fmla="*/ 2147483647 w 156"/>
                <a:gd name="T39" fmla="*/ 2147483647 h 126"/>
                <a:gd name="T40" fmla="*/ 2147483647 w 156"/>
                <a:gd name="T41" fmla="*/ 2147483647 h 126"/>
                <a:gd name="T42" fmla="*/ 2147483647 w 156"/>
                <a:gd name="T43" fmla="*/ 2147483647 h 126"/>
                <a:gd name="T44" fmla="*/ 2147483647 w 156"/>
                <a:gd name="T45" fmla="*/ 2147483647 h 126"/>
                <a:gd name="T46" fmla="*/ 2147483647 w 156"/>
                <a:gd name="T47" fmla="*/ 2147483647 h 126"/>
                <a:gd name="T48" fmla="*/ 2147483647 w 156"/>
                <a:gd name="T49" fmla="*/ 2147483647 h 126"/>
                <a:gd name="T50" fmla="*/ 2147483647 w 156"/>
                <a:gd name="T51" fmla="*/ 2147483647 h 126"/>
                <a:gd name="T52" fmla="*/ 2147483647 w 156"/>
                <a:gd name="T53" fmla="*/ 2147483647 h 126"/>
                <a:gd name="T54" fmla="*/ 2147483647 w 156"/>
                <a:gd name="T55" fmla="*/ 2147483647 h 126"/>
                <a:gd name="T56" fmla="*/ 2147483647 w 156"/>
                <a:gd name="T57" fmla="*/ 2147483647 h 126"/>
                <a:gd name="T58" fmla="*/ 2147483647 w 156"/>
                <a:gd name="T59" fmla="*/ 2147483647 h 126"/>
                <a:gd name="T60" fmla="*/ 2147483647 w 156"/>
                <a:gd name="T61" fmla="*/ 2147483647 h 126"/>
                <a:gd name="T62" fmla="*/ 2147483647 w 156"/>
                <a:gd name="T63" fmla="*/ 2147483647 h 126"/>
                <a:gd name="T64" fmla="*/ 2147483647 w 156"/>
                <a:gd name="T65" fmla="*/ 2147483647 h 126"/>
                <a:gd name="T66" fmla="*/ 2147483647 w 156"/>
                <a:gd name="T67" fmla="*/ 2147483647 h 126"/>
                <a:gd name="T68" fmla="*/ 2147483647 w 156"/>
                <a:gd name="T69" fmla="*/ 2147483647 h 126"/>
                <a:gd name="T70" fmla="*/ 2147483647 w 156"/>
                <a:gd name="T71" fmla="*/ 2147483647 h 1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6" h="126">
                  <a:moveTo>
                    <a:pt x="78" y="126"/>
                  </a:moveTo>
                  <a:cubicBezTo>
                    <a:pt x="121" y="126"/>
                    <a:pt x="156" y="118"/>
                    <a:pt x="156" y="108"/>
                  </a:cubicBezTo>
                  <a:cubicBezTo>
                    <a:pt x="156" y="104"/>
                    <a:pt x="151" y="100"/>
                    <a:pt x="143" y="97"/>
                  </a:cubicBezTo>
                  <a:cubicBezTo>
                    <a:pt x="143" y="58"/>
                    <a:pt x="143" y="58"/>
                    <a:pt x="143" y="58"/>
                  </a:cubicBezTo>
                  <a:cubicBezTo>
                    <a:pt x="144" y="59"/>
                    <a:pt x="145" y="59"/>
                    <a:pt x="146" y="59"/>
                  </a:cubicBezTo>
                  <a:cubicBezTo>
                    <a:pt x="148" y="59"/>
                    <a:pt x="150" y="57"/>
                    <a:pt x="150" y="55"/>
                  </a:cubicBezTo>
                  <a:cubicBezTo>
                    <a:pt x="150" y="55"/>
                    <a:pt x="150" y="45"/>
                    <a:pt x="150" y="44"/>
                  </a:cubicBezTo>
                  <a:cubicBezTo>
                    <a:pt x="150" y="29"/>
                    <a:pt x="150" y="29"/>
                    <a:pt x="150" y="29"/>
                  </a:cubicBezTo>
                  <a:cubicBezTo>
                    <a:pt x="150" y="25"/>
                    <a:pt x="147" y="21"/>
                    <a:pt x="142" y="19"/>
                  </a:cubicBezTo>
                  <a:cubicBezTo>
                    <a:pt x="133" y="34"/>
                    <a:pt x="133" y="34"/>
                    <a:pt x="133" y="34"/>
                  </a:cubicBezTo>
                  <a:cubicBezTo>
                    <a:pt x="130" y="21"/>
                    <a:pt x="130" y="21"/>
                    <a:pt x="130" y="21"/>
                  </a:cubicBezTo>
                  <a:cubicBezTo>
                    <a:pt x="129" y="21"/>
                    <a:pt x="129" y="21"/>
                    <a:pt x="129" y="21"/>
                  </a:cubicBezTo>
                  <a:cubicBezTo>
                    <a:pt x="125" y="34"/>
                    <a:pt x="125" y="34"/>
                    <a:pt x="125" y="34"/>
                  </a:cubicBezTo>
                  <a:cubicBezTo>
                    <a:pt x="117" y="19"/>
                    <a:pt x="117" y="19"/>
                    <a:pt x="117" y="19"/>
                  </a:cubicBezTo>
                  <a:cubicBezTo>
                    <a:pt x="112" y="21"/>
                    <a:pt x="108" y="25"/>
                    <a:pt x="108" y="29"/>
                  </a:cubicBezTo>
                  <a:cubicBezTo>
                    <a:pt x="108" y="56"/>
                    <a:pt x="108" y="56"/>
                    <a:pt x="108" y="56"/>
                  </a:cubicBezTo>
                  <a:cubicBezTo>
                    <a:pt x="108" y="59"/>
                    <a:pt x="110" y="61"/>
                    <a:pt x="113" y="61"/>
                  </a:cubicBezTo>
                  <a:cubicBezTo>
                    <a:pt x="115" y="61"/>
                    <a:pt x="117" y="59"/>
                    <a:pt x="117" y="56"/>
                  </a:cubicBezTo>
                  <a:cubicBezTo>
                    <a:pt x="117" y="61"/>
                    <a:pt x="117" y="61"/>
                    <a:pt x="117" y="61"/>
                  </a:cubicBezTo>
                  <a:cubicBezTo>
                    <a:pt x="117" y="92"/>
                    <a:pt x="117" y="92"/>
                    <a:pt x="117" y="92"/>
                  </a:cubicBezTo>
                  <a:cubicBezTo>
                    <a:pt x="109" y="90"/>
                    <a:pt x="100" y="90"/>
                    <a:pt x="91" y="89"/>
                  </a:cubicBezTo>
                  <a:cubicBezTo>
                    <a:pt x="91" y="88"/>
                    <a:pt x="92" y="87"/>
                    <a:pt x="92" y="86"/>
                  </a:cubicBezTo>
                  <a:cubicBezTo>
                    <a:pt x="92" y="39"/>
                    <a:pt x="92" y="39"/>
                    <a:pt x="92" y="39"/>
                  </a:cubicBezTo>
                  <a:cubicBezTo>
                    <a:pt x="93" y="40"/>
                    <a:pt x="94" y="40"/>
                    <a:pt x="95" y="40"/>
                  </a:cubicBezTo>
                  <a:cubicBezTo>
                    <a:pt x="97" y="40"/>
                    <a:pt x="99" y="38"/>
                    <a:pt x="99" y="36"/>
                  </a:cubicBezTo>
                  <a:cubicBezTo>
                    <a:pt x="99" y="36"/>
                    <a:pt x="99" y="26"/>
                    <a:pt x="99" y="25"/>
                  </a:cubicBezTo>
                  <a:cubicBezTo>
                    <a:pt x="99" y="11"/>
                    <a:pt x="99" y="11"/>
                    <a:pt x="99" y="11"/>
                  </a:cubicBezTo>
                  <a:cubicBezTo>
                    <a:pt x="99" y="6"/>
                    <a:pt x="96" y="2"/>
                    <a:pt x="91" y="0"/>
                  </a:cubicBezTo>
                  <a:cubicBezTo>
                    <a:pt x="82" y="15"/>
                    <a:pt x="82" y="15"/>
                    <a:pt x="82" y="15"/>
                  </a:cubicBezTo>
                  <a:cubicBezTo>
                    <a:pt x="79" y="2"/>
                    <a:pt x="79" y="2"/>
                    <a:pt x="79" y="2"/>
                  </a:cubicBezTo>
                  <a:cubicBezTo>
                    <a:pt x="78" y="2"/>
                    <a:pt x="78" y="2"/>
                    <a:pt x="78" y="2"/>
                  </a:cubicBezTo>
                  <a:cubicBezTo>
                    <a:pt x="74" y="15"/>
                    <a:pt x="74" y="15"/>
                    <a:pt x="74" y="15"/>
                  </a:cubicBezTo>
                  <a:cubicBezTo>
                    <a:pt x="66" y="0"/>
                    <a:pt x="66" y="0"/>
                    <a:pt x="66" y="0"/>
                  </a:cubicBezTo>
                  <a:cubicBezTo>
                    <a:pt x="61" y="2"/>
                    <a:pt x="57" y="6"/>
                    <a:pt x="57" y="11"/>
                  </a:cubicBezTo>
                  <a:cubicBezTo>
                    <a:pt x="57" y="37"/>
                    <a:pt x="57" y="37"/>
                    <a:pt x="57" y="37"/>
                  </a:cubicBezTo>
                  <a:cubicBezTo>
                    <a:pt x="57" y="40"/>
                    <a:pt x="59" y="42"/>
                    <a:pt x="61" y="42"/>
                  </a:cubicBezTo>
                  <a:cubicBezTo>
                    <a:pt x="64" y="42"/>
                    <a:pt x="66" y="40"/>
                    <a:pt x="66" y="37"/>
                  </a:cubicBezTo>
                  <a:cubicBezTo>
                    <a:pt x="66" y="42"/>
                    <a:pt x="66" y="42"/>
                    <a:pt x="66" y="42"/>
                  </a:cubicBezTo>
                  <a:cubicBezTo>
                    <a:pt x="66" y="86"/>
                    <a:pt x="66" y="86"/>
                    <a:pt x="66" y="86"/>
                  </a:cubicBezTo>
                  <a:cubicBezTo>
                    <a:pt x="66" y="87"/>
                    <a:pt x="66" y="88"/>
                    <a:pt x="67" y="89"/>
                  </a:cubicBezTo>
                  <a:cubicBezTo>
                    <a:pt x="57" y="90"/>
                    <a:pt x="48" y="90"/>
                    <a:pt x="40" y="91"/>
                  </a:cubicBezTo>
                  <a:cubicBezTo>
                    <a:pt x="40" y="56"/>
                    <a:pt x="40" y="56"/>
                    <a:pt x="40" y="56"/>
                  </a:cubicBezTo>
                  <a:cubicBezTo>
                    <a:pt x="41" y="57"/>
                    <a:pt x="42" y="58"/>
                    <a:pt x="43" y="58"/>
                  </a:cubicBezTo>
                  <a:cubicBezTo>
                    <a:pt x="46" y="58"/>
                    <a:pt x="48" y="56"/>
                    <a:pt x="48" y="53"/>
                  </a:cubicBezTo>
                  <a:cubicBezTo>
                    <a:pt x="48" y="53"/>
                    <a:pt x="48" y="43"/>
                    <a:pt x="48" y="43"/>
                  </a:cubicBezTo>
                  <a:cubicBezTo>
                    <a:pt x="48" y="28"/>
                    <a:pt x="48" y="28"/>
                    <a:pt x="48" y="28"/>
                  </a:cubicBezTo>
                  <a:cubicBezTo>
                    <a:pt x="48" y="23"/>
                    <a:pt x="44" y="20"/>
                    <a:pt x="39" y="17"/>
                  </a:cubicBezTo>
                  <a:cubicBezTo>
                    <a:pt x="31" y="32"/>
                    <a:pt x="31" y="32"/>
                    <a:pt x="31" y="32"/>
                  </a:cubicBezTo>
                  <a:cubicBezTo>
                    <a:pt x="27" y="19"/>
                    <a:pt x="27" y="19"/>
                    <a:pt x="27" y="19"/>
                  </a:cubicBezTo>
                  <a:cubicBezTo>
                    <a:pt x="26" y="19"/>
                    <a:pt x="26" y="19"/>
                    <a:pt x="26" y="19"/>
                  </a:cubicBezTo>
                  <a:cubicBezTo>
                    <a:pt x="23" y="32"/>
                    <a:pt x="23" y="32"/>
                    <a:pt x="23" y="32"/>
                  </a:cubicBezTo>
                  <a:cubicBezTo>
                    <a:pt x="14" y="17"/>
                    <a:pt x="14" y="17"/>
                    <a:pt x="14" y="17"/>
                  </a:cubicBezTo>
                  <a:cubicBezTo>
                    <a:pt x="9" y="20"/>
                    <a:pt x="6" y="23"/>
                    <a:pt x="6" y="28"/>
                  </a:cubicBezTo>
                  <a:cubicBezTo>
                    <a:pt x="6" y="55"/>
                    <a:pt x="6" y="55"/>
                    <a:pt x="6" y="55"/>
                  </a:cubicBezTo>
                  <a:cubicBezTo>
                    <a:pt x="6" y="57"/>
                    <a:pt x="8" y="59"/>
                    <a:pt x="10" y="59"/>
                  </a:cubicBezTo>
                  <a:cubicBezTo>
                    <a:pt x="12" y="59"/>
                    <a:pt x="14" y="57"/>
                    <a:pt x="14" y="55"/>
                  </a:cubicBezTo>
                  <a:cubicBezTo>
                    <a:pt x="14" y="59"/>
                    <a:pt x="14" y="59"/>
                    <a:pt x="14" y="59"/>
                  </a:cubicBezTo>
                  <a:cubicBezTo>
                    <a:pt x="14" y="97"/>
                    <a:pt x="14" y="97"/>
                    <a:pt x="14" y="97"/>
                  </a:cubicBezTo>
                  <a:cubicBezTo>
                    <a:pt x="5" y="100"/>
                    <a:pt x="0" y="104"/>
                    <a:pt x="0" y="108"/>
                  </a:cubicBezTo>
                  <a:cubicBezTo>
                    <a:pt x="0" y="118"/>
                    <a:pt x="35" y="126"/>
                    <a:pt x="78" y="126"/>
                  </a:cubicBezTo>
                  <a:close/>
                  <a:moveTo>
                    <a:pt x="129" y="40"/>
                  </a:moveTo>
                  <a:cubicBezTo>
                    <a:pt x="129" y="41"/>
                    <a:pt x="129" y="41"/>
                    <a:pt x="129" y="41"/>
                  </a:cubicBezTo>
                  <a:cubicBezTo>
                    <a:pt x="129" y="40"/>
                    <a:pt x="129" y="40"/>
                    <a:pt x="129" y="40"/>
                  </a:cubicBezTo>
                  <a:close/>
                  <a:moveTo>
                    <a:pt x="79" y="88"/>
                  </a:moveTo>
                  <a:cubicBezTo>
                    <a:pt x="79" y="88"/>
                    <a:pt x="79" y="89"/>
                    <a:pt x="80" y="89"/>
                  </a:cubicBezTo>
                  <a:cubicBezTo>
                    <a:pt x="79" y="89"/>
                    <a:pt x="79" y="89"/>
                    <a:pt x="78" y="89"/>
                  </a:cubicBezTo>
                  <a:cubicBezTo>
                    <a:pt x="79" y="89"/>
                    <a:pt x="79" y="88"/>
                    <a:pt x="79" y="88"/>
                  </a:cubicBezTo>
                  <a:close/>
                  <a:moveTo>
                    <a:pt x="78" y="22"/>
                  </a:moveTo>
                  <a:cubicBezTo>
                    <a:pt x="78" y="22"/>
                    <a:pt x="78" y="22"/>
                    <a:pt x="78" y="22"/>
                  </a:cubicBezTo>
                  <a:cubicBezTo>
                    <a:pt x="78" y="22"/>
                    <a:pt x="78" y="22"/>
                    <a:pt x="78" y="22"/>
                  </a:cubicBezTo>
                  <a:close/>
                  <a:moveTo>
                    <a:pt x="27" y="39"/>
                  </a:moveTo>
                  <a:cubicBezTo>
                    <a:pt x="27" y="39"/>
                    <a:pt x="27" y="39"/>
                    <a:pt x="27" y="39"/>
                  </a:cubicBezTo>
                  <a:cubicBezTo>
                    <a:pt x="27" y="39"/>
                    <a:pt x="27" y="39"/>
                    <a:pt x="27" y="39"/>
                  </a:cubicBez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79" name="Freeform 2990"/>
            <p:cNvSpPr/>
            <p:nvPr/>
          </p:nvSpPr>
          <p:spPr bwMode="auto">
            <a:xfrm>
              <a:off x="3950907" y="2089555"/>
              <a:ext cx="150277" cy="134730"/>
            </a:xfrm>
            <a:custGeom>
              <a:avLst/>
              <a:gdLst>
                <a:gd name="T0" fmla="*/ 2147483647 w 28"/>
                <a:gd name="T1" fmla="*/ 2147483647 h 28"/>
                <a:gd name="T2" fmla="*/ 2147483647 w 28"/>
                <a:gd name="T3" fmla="*/ 2147483647 h 28"/>
                <a:gd name="T4" fmla="*/ 2147483647 w 28"/>
                <a:gd name="T5" fmla="*/ 2147483647 h 28"/>
                <a:gd name="T6" fmla="*/ 2147483647 w 28"/>
                <a:gd name="T7" fmla="*/ 2147483647 h 28"/>
                <a:gd name="T8" fmla="*/ 2147483647 w 28"/>
                <a:gd name="T9" fmla="*/ 2147483647 h 28"/>
                <a:gd name="T10" fmla="*/ 2147483647 w 28"/>
                <a:gd name="T11" fmla="*/ 2147483647 h 28"/>
                <a:gd name="T12" fmla="*/ 2147483647 w 28"/>
                <a:gd name="T13" fmla="*/ 2147483647 h 28"/>
                <a:gd name="T14" fmla="*/ 2147483647 w 28"/>
                <a:gd name="T15" fmla="*/ 2147483647 h 28"/>
                <a:gd name="T16" fmla="*/ 2147483647 w 28"/>
                <a:gd name="T17" fmla="*/ 2147483647 h 28"/>
                <a:gd name="T18" fmla="*/ 2147483647 w 28"/>
                <a:gd name="T19" fmla="*/ 0 h 28"/>
                <a:gd name="T20" fmla="*/ 2147483647 w 28"/>
                <a:gd name="T21" fmla="*/ 2147483647 h 28"/>
                <a:gd name="T22" fmla="*/ 2147483647 w 28"/>
                <a:gd name="T23" fmla="*/ 2147483647 h 28"/>
                <a:gd name="T24" fmla="*/ 2147483647 w 28"/>
                <a:gd name="T25" fmla="*/ 2147483647 h 28"/>
                <a:gd name="T26" fmla="*/ 2147483647 w 28"/>
                <a:gd name="T27" fmla="*/ 2147483647 h 28"/>
                <a:gd name="T28" fmla="*/ 2147483647 w 28"/>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 h="28">
                  <a:moveTo>
                    <a:pt x="4" y="18"/>
                  </a:moveTo>
                  <a:cubicBezTo>
                    <a:pt x="4" y="18"/>
                    <a:pt x="4" y="18"/>
                    <a:pt x="4" y="18"/>
                  </a:cubicBezTo>
                  <a:cubicBezTo>
                    <a:pt x="5" y="23"/>
                    <a:pt x="9" y="28"/>
                    <a:pt x="14" y="28"/>
                  </a:cubicBezTo>
                  <a:cubicBezTo>
                    <a:pt x="19" y="28"/>
                    <a:pt x="23" y="23"/>
                    <a:pt x="24" y="18"/>
                  </a:cubicBezTo>
                  <a:cubicBezTo>
                    <a:pt x="24" y="18"/>
                    <a:pt x="24" y="18"/>
                    <a:pt x="24" y="18"/>
                  </a:cubicBezTo>
                  <a:cubicBezTo>
                    <a:pt x="25" y="18"/>
                    <a:pt x="27" y="17"/>
                    <a:pt x="27" y="15"/>
                  </a:cubicBezTo>
                  <a:cubicBezTo>
                    <a:pt x="28" y="13"/>
                    <a:pt x="27" y="11"/>
                    <a:pt x="25" y="11"/>
                  </a:cubicBezTo>
                  <a:cubicBezTo>
                    <a:pt x="25" y="11"/>
                    <a:pt x="25" y="11"/>
                    <a:pt x="25" y="11"/>
                  </a:cubicBezTo>
                  <a:cubicBezTo>
                    <a:pt x="25" y="10"/>
                    <a:pt x="25" y="10"/>
                    <a:pt x="25" y="10"/>
                  </a:cubicBezTo>
                  <a:cubicBezTo>
                    <a:pt x="25" y="5"/>
                    <a:pt x="20" y="0"/>
                    <a:pt x="14" y="0"/>
                  </a:cubicBezTo>
                  <a:cubicBezTo>
                    <a:pt x="8" y="0"/>
                    <a:pt x="3" y="5"/>
                    <a:pt x="3" y="10"/>
                  </a:cubicBezTo>
                  <a:cubicBezTo>
                    <a:pt x="3" y="10"/>
                    <a:pt x="3" y="10"/>
                    <a:pt x="3" y="11"/>
                  </a:cubicBezTo>
                  <a:cubicBezTo>
                    <a:pt x="3" y="11"/>
                    <a:pt x="3" y="11"/>
                    <a:pt x="3" y="11"/>
                  </a:cubicBezTo>
                  <a:cubicBezTo>
                    <a:pt x="1" y="11"/>
                    <a:pt x="0" y="13"/>
                    <a:pt x="1" y="15"/>
                  </a:cubicBezTo>
                  <a:cubicBezTo>
                    <a:pt x="1" y="17"/>
                    <a:pt x="3" y="18"/>
                    <a:pt x="4" y="18"/>
                  </a:cubicBez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80" name="Freeform 2991"/>
            <p:cNvSpPr/>
            <p:nvPr/>
          </p:nvSpPr>
          <p:spPr bwMode="auto">
            <a:xfrm>
              <a:off x="4220373" y="2006645"/>
              <a:ext cx="134730" cy="134730"/>
            </a:xfrm>
            <a:custGeom>
              <a:avLst/>
              <a:gdLst>
                <a:gd name="T0" fmla="*/ 2147483647 w 27"/>
                <a:gd name="T1" fmla="*/ 2147483647 h 28"/>
                <a:gd name="T2" fmla="*/ 2147483647 w 27"/>
                <a:gd name="T3" fmla="*/ 2147483647 h 28"/>
                <a:gd name="T4" fmla="*/ 2147483647 w 27"/>
                <a:gd name="T5" fmla="*/ 2147483647 h 28"/>
                <a:gd name="T6" fmla="*/ 2147483647 w 27"/>
                <a:gd name="T7" fmla="*/ 2147483647 h 28"/>
                <a:gd name="T8" fmla="*/ 2147483647 w 27"/>
                <a:gd name="T9" fmla="*/ 2147483647 h 28"/>
                <a:gd name="T10" fmla="*/ 2147483647 w 27"/>
                <a:gd name="T11" fmla="*/ 2147483647 h 28"/>
                <a:gd name="T12" fmla="*/ 2147483647 w 27"/>
                <a:gd name="T13" fmla="*/ 2147483647 h 28"/>
                <a:gd name="T14" fmla="*/ 2147483647 w 27"/>
                <a:gd name="T15" fmla="*/ 2147483647 h 28"/>
                <a:gd name="T16" fmla="*/ 2147483647 w 27"/>
                <a:gd name="T17" fmla="*/ 2147483647 h 28"/>
                <a:gd name="T18" fmla="*/ 2147483647 w 27"/>
                <a:gd name="T19" fmla="*/ 0 h 28"/>
                <a:gd name="T20" fmla="*/ 2147483647 w 27"/>
                <a:gd name="T21" fmla="*/ 2147483647 h 28"/>
                <a:gd name="T22" fmla="*/ 2147483647 w 27"/>
                <a:gd name="T23" fmla="*/ 2147483647 h 28"/>
                <a:gd name="T24" fmla="*/ 2147483647 w 27"/>
                <a:gd name="T25" fmla="*/ 2147483647 h 28"/>
                <a:gd name="T26" fmla="*/ 0 w 27"/>
                <a:gd name="T27" fmla="*/ 2147483647 h 28"/>
                <a:gd name="T28" fmla="*/ 2147483647 w 27"/>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 h="28">
                  <a:moveTo>
                    <a:pt x="4" y="17"/>
                  </a:moveTo>
                  <a:cubicBezTo>
                    <a:pt x="4" y="17"/>
                    <a:pt x="4" y="17"/>
                    <a:pt x="4" y="17"/>
                  </a:cubicBezTo>
                  <a:cubicBezTo>
                    <a:pt x="5" y="23"/>
                    <a:pt x="9" y="28"/>
                    <a:pt x="14" y="28"/>
                  </a:cubicBezTo>
                  <a:cubicBezTo>
                    <a:pt x="18" y="28"/>
                    <a:pt x="22" y="23"/>
                    <a:pt x="23" y="17"/>
                  </a:cubicBezTo>
                  <a:cubicBezTo>
                    <a:pt x="23" y="17"/>
                    <a:pt x="23" y="17"/>
                    <a:pt x="23" y="17"/>
                  </a:cubicBezTo>
                  <a:cubicBezTo>
                    <a:pt x="25" y="18"/>
                    <a:pt x="26" y="16"/>
                    <a:pt x="27" y="14"/>
                  </a:cubicBezTo>
                  <a:cubicBezTo>
                    <a:pt x="27" y="13"/>
                    <a:pt x="26" y="11"/>
                    <a:pt x="25" y="10"/>
                  </a:cubicBezTo>
                  <a:cubicBezTo>
                    <a:pt x="25" y="10"/>
                    <a:pt x="25" y="10"/>
                    <a:pt x="24" y="10"/>
                  </a:cubicBezTo>
                  <a:cubicBezTo>
                    <a:pt x="24" y="10"/>
                    <a:pt x="24" y="10"/>
                    <a:pt x="24" y="10"/>
                  </a:cubicBezTo>
                  <a:cubicBezTo>
                    <a:pt x="24" y="4"/>
                    <a:pt x="19" y="0"/>
                    <a:pt x="14" y="0"/>
                  </a:cubicBezTo>
                  <a:cubicBezTo>
                    <a:pt x="8" y="0"/>
                    <a:pt x="3" y="4"/>
                    <a:pt x="3" y="10"/>
                  </a:cubicBezTo>
                  <a:cubicBezTo>
                    <a:pt x="3" y="10"/>
                    <a:pt x="3" y="10"/>
                    <a:pt x="3" y="10"/>
                  </a:cubicBezTo>
                  <a:cubicBezTo>
                    <a:pt x="2" y="10"/>
                    <a:pt x="2" y="10"/>
                    <a:pt x="2" y="10"/>
                  </a:cubicBezTo>
                  <a:cubicBezTo>
                    <a:pt x="1" y="11"/>
                    <a:pt x="0" y="13"/>
                    <a:pt x="0" y="14"/>
                  </a:cubicBezTo>
                  <a:cubicBezTo>
                    <a:pt x="1" y="16"/>
                    <a:pt x="2" y="18"/>
                    <a:pt x="4" y="17"/>
                  </a:cubicBez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81" name="Freeform 2992"/>
            <p:cNvSpPr/>
            <p:nvPr/>
          </p:nvSpPr>
          <p:spPr bwMode="auto">
            <a:xfrm>
              <a:off x="4287733" y="2566288"/>
              <a:ext cx="15544" cy="0"/>
            </a:xfrm>
            <a:custGeom>
              <a:avLst/>
              <a:gdLst>
                <a:gd name="T0" fmla="*/ 2147483647 w 2"/>
                <a:gd name="T1" fmla="*/ 0 h 1"/>
                <a:gd name="T2" fmla="*/ 0 w 2"/>
                <a:gd name="T3" fmla="*/ 1 h 1"/>
                <a:gd name="T4" fmla="*/ 2147483647 w 2"/>
                <a:gd name="T5" fmla="*/ 1 h 1"/>
                <a:gd name="T6" fmla="*/ 2147483647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1" y="0"/>
                  </a:moveTo>
                  <a:cubicBezTo>
                    <a:pt x="1" y="0"/>
                    <a:pt x="1" y="1"/>
                    <a:pt x="0" y="1"/>
                  </a:cubicBezTo>
                  <a:cubicBezTo>
                    <a:pt x="1" y="1"/>
                    <a:pt x="1" y="1"/>
                    <a:pt x="2" y="1"/>
                  </a:cubicBezTo>
                  <a:cubicBezTo>
                    <a:pt x="1" y="1"/>
                    <a:pt x="1" y="0"/>
                    <a:pt x="1" y="0"/>
                  </a:cubicBez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82" name="Rectangle 2993"/>
            <p:cNvSpPr>
              <a:spLocks noChangeArrowheads="1"/>
            </p:cNvSpPr>
            <p:nvPr/>
          </p:nvSpPr>
          <p:spPr bwMode="auto">
            <a:xfrm>
              <a:off x="4287733" y="2250193"/>
              <a:ext cx="15544" cy="10364"/>
            </a:xfrm>
            <a:prstGeom prst="rect">
              <a:avLst/>
            </a:prstGeom>
            <a:blipFill dpi="0" rotWithShape="1">
              <a:blip r:embed="rId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宋体" pitchFamily="2" charset="-122"/>
                </a:defRPr>
              </a:lvl1pPr>
              <a:lvl2pPr marL="742950" indent="-285750" eaLnBrk="0" hangingPunct="0">
                <a:spcBef>
                  <a:spcPct val="20000"/>
                </a:spcBef>
                <a:buChar char="–"/>
                <a:defRPr sz="2800">
                  <a:solidFill>
                    <a:schemeClr val="tx1"/>
                  </a:solidFill>
                  <a:latin typeface="Arial" pitchFamily="34" charset="0"/>
                  <a:ea typeface="宋体" pitchFamily="2"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p>
          </p:txBody>
        </p:sp>
        <p:sp>
          <p:nvSpPr>
            <p:cNvPr id="11283" name="Rectangle 2994"/>
            <p:cNvSpPr>
              <a:spLocks noChangeArrowheads="1"/>
            </p:cNvSpPr>
            <p:nvPr/>
          </p:nvSpPr>
          <p:spPr bwMode="auto">
            <a:xfrm>
              <a:off x="4557193" y="2333107"/>
              <a:ext cx="15544" cy="10364"/>
            </a:xfrm>
            <a:prstGeom prst="rect">
              <a:avLst/>
            </a:prstGeom>
            <a:blipFill dpi="0" rotWithShape="1">
              <a:blip r:embed="rId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宋体" pitchFamily="2" charset="-122"/>
                </a:defRPr>
              </a:lvl1pPr>
              <a:lvl2pPr marL="742950" indent="-285750" eaLnBrk="0" hangingPunct="0">
                <a:spcBef>
                  <a:spcPct val="20000"/>
                </a:spcBef>
                <a:buChar char="–"/>
                <a:defRPr sz="2800">
                  <a:solidFill>
                    <a:schemeClr val="tx1"/>
                  </a:solidFill>
                  <a:latin typeface="Arial" pitchFamily="34" charset="0"/>
                  <a:ea typeface="宋体" pitchFamily="2"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p>
          </p:txBody>
        </p:sp>
        <p:sp>
          <p:nvSpPr>
            <p:cNvPr id="11284" name="Rectangle 2995"/>
            <p:cNvSpPr>
              <a:spLocks noChangeArrowheads="1"/>
            </p:cNvSpPr>
            <p:nvPr/>
          </p:nvSpPr>
          <p:spPr bwMode="auto">
            <a:xfrm>
              <a:off x="4018274" y="2333107"/>
              <a:ext cx="15544" cy="10364"/>
            </a:xfrm>
            <a:prstGeom prst="rect">
              <a:avLst/>
            </a:prstGeom>
            <a:blipFill dpi="0" rotWithShape="1">
              <a:blip r:embed="rId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宋体" pitchFamily="2" charset="-122"/>
                </a:defRPr>
              </a:lvl1pPr>
              <a:lvl2pPr marL="742950" indent="-285750" eaLnBrk="0" hangingPunct="0">
                <a:spcBef>
                  <a:spcPct val="20000"/>
                </a:spcBef>
                <a:buChar char="–"/>
                <a:defRPr sz="2800">
                  <a:solidFill>
                    <a:schemeClr val="tx1"/>
                  </a:solidFill>
                  <a:latin typeface="Arial" pitchFamily="34" charset="0"/>
                  <a:ea typeface="宋体" pitchFamily="2"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p>
          </p:txBody>
        </p:sp>
        <p:sp>
          <p:nvSpPr>
            <p:cNvPr id="11285" name="Freeform 2998"/>
            <p:cNvSpPr/>
            <p:nvPr/>
          </p:nvSpPr>
          <p:spPr bwMode="auto">
            <a:xfrm>
              <a:off x="4489833" y="2105103"/>
              <a:ext cx="134730" cy="134730"/>
            </a:xfrm>
            <a:custGeom>
              <a:avLst/>
              <a:gdLst>
                <a:gd name="T0" fmla="*/ 2147483647 w 27"/>
                <a:gd name="T1" fmla="*/ 2147483647 h 28"/>
                <a:gd name="T2" fmla="*/ 2147483647 w 27"/>
                <a:gd name="T3" fmla="*/ 2147483647 h 28"/>
                <a:gd name="T4" fmla="*/ 2147483647 w 27"/>
                <a:gd name="T5" fmla="*/ 2147483647 h 28"/>
                <a:gd name="T6" fmla="*/ 2147483647 w 27"/>
                <a:gd name="T7" fmla="*/ 2147483647 h 28"/>
                <a:gd name="T8" fmla="*/ 2147483647 w 27"/>
                <a:gd name="T9" fmla="*/ 2147483647 h 28"/>
                <a:gd name="T10" fmla="*/ 2147483647 w 27"/>
                <a:gd name="T11" fmla="*/ 2147483647 h 28"/>
                <a:gd name="T12" fmla="*/ 2147483647 w 27"/>
                <a:gd name="T13" fmla="*/ 2147483647 h 28"/>
                <a:gd name="T14" fmla="*/ 2147483647 w 27"/>
                <a:gd name="T15" fmla="*/ 2147483647 h 28"/>
                <a:gd name="T16" fmla="*/ 2147483647 w 27"/>
                <a:gd name="T17" fmla="*/ 2147483647 h 28"/>
                <a:gd name="T18" fmla="*/ 2147483647 w 27"/>
                <a:gd name="T19" fmla="*/ 0 h 28"/>
                <a:gd name="T20" fmla="*/ 2147483647 w 27"/>
                <a:gd name="T21" fmla="*/ 2147483647 h 28"/>
                <a:gd name="T22" fmla="*/ 2147483647 w 27"/>
                <a:gd name="T23" fmla="*/ 2147483647 h 28"/>
                <a:gd name="T24" fmla="*/ 2147483647 w 27"/>
                <a:gd name="T25" fmla="*/ 2147483647 h 28"/>
                <a:gd name="T26" fmla="*/ 0 w 27"/>
                <a:gd name="T27" fmla="*/ 2147483647 h 28"/>
                <a:gd name="T28" fmla="*/ 2147483647 w 27"/>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 h="28">
                  <a:moveTo>
                    <a:pt x="4" y="17"/>
                  </a:moveTo>
                  <a:cubicBezTo>
                    <a:pt x="4" y="17"/>
                    <a:pt x="4" y="17"/>
                    <a:pt x="4" y="17"/>
                  </a:cubicBezTo>
                  <a:cubicBezTo>
                    <a:pt x="5" y="23"/>
                    <a:pt x="9" y="28"/>
                    <a:pt x="14" y="28"/>
                  </a:cubicBezTo>
                  <a:cubicBezTo>
                    <a:pt x="18" y="28"/>
                    <a:pt x="22" y="23"/>
                    <a:pt x="23" y="17"/>
                  </a:cubicBezTo>
                  <a:cubicBezTo>
                    <a:pt x="23" y="17"/>
                    <a:pt x="23" y="17"/>
                    <a:pt x="23" y="17"/>
                  </a:cubicBezTo>
                  <a:cubicBezTo>
                    <a:pt x="25" y="18"/>
                    <a:pt x="26" y="16"/>
                    <a:pt x="27" y="14"/>
                  </a:cubicBezTo>
                  <a:cubicBezTo>
                    <a:pt x="27" y="12"/>
                    <a:pt x="26" y="11"/>
                    <a:pt x="25" y="10"/>
                  </a:cubicBezTo>
                  <a:cubicBezTo>
                    <a:pt x="25" y="10"/>
                    <a:pt x="25" y="10"/>
                    <a:pt x="24" y="10"/>
                  </a:cubicBezTo>
                  <a:cubicBezTo>
                    <a:pt x="24" y="10"/>
                    <a:pt x="24" y="10"/>
                    <a:pt x="24" y="10"/>
                  </a:cubicBezTo>
                  <a:cubicBezTo>
                    <a:pt x="24" y="4"/>
                    <a:pt x="20" y="0"/>
                    <a:pt x="14" y="0"/>
                  </a:cubicBezTo>
                  <a:cubicBezTo>
                    <a:pt x="8" y="0"/>
                    <a:pt x="3" y="4"/>
                    <a:pt x="3" y="10"/>
                  </a:cubicBezTo>
                  <a:cubicBezTo>
                    <a:pt x="3" y="10"/>
                    <a:pt x="3" y="10"/>
                    <a:pt x="3" y="10"/>
                  </a:cubicBezTo>
                  <a:cubicBezTo>
                    <a:pt x="3" y="10"/>
                    <a:pt x="2" y="10"/>
                    <a:pt x="2" y="10"/>
                  </a:cubicBezTo>
                  <a:cubicBezTo>
                    <a:pt x="1" y="11"/>
                    <a:pt x="0" y="12"/>
                    <a:pt x="0" y="14"/>
                  </a:cubicBezTo>
                  <a:cubicBezTo>
                    <a:pt x="1" y="16"/>
                    <a:pt x="2" y="18"/>
                    <a:pt x="4" y="17"/>
                  </a:cubicBez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4" name="组合 1"/>
          <p:cNvGrpSpPr/>
          <p:nvPr/>
        </p:nvGrpSpPr>
        <p:grpSpPr bwMode="auto">
          <a:xfrm>
            <a:off x="808038" y="2293058"/>
            <a:ext cx="2178050" cy="959146"/>
            <a:chOff x="783626" y="3401047"/>
            <a:chExt cx="2177317" cy="958773"/>
          </a:xfrm>
        </p:grpSpPr>
        <p:sp>
          <p:nvSpPr>
            <p:cNvPr id="28" name="Rectangle 16"/>
            <p:cNvSpPr/>
            <p:nvPr/>
          </p:nvSpPr>
          <p:spPr>
            <a:xfrm>
              <a:off x="783626" y="3651852"/>
              <a:ext cx="2177317" cy="707968"/>
            </a:xfrm>
            <a:prstGeom prst="rect">
              <a:avLst/>
            </a:prstGeom>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ms-MY" altLang="zh-CN" sz="1000">
                  <a:solidFill>
                    <a:srgbClr val="7F7F7F"/>
                  </a:solidFill>
                  <a:latin typeface="Open Sans Light" pitchFamily="34" charset="0"/>
                  <a:cs typeface="Open Sans Light" pitchFamily="34" charset="0"/>
                </a:rPr>
                <a:t>Praesent sodales odio sit amet odio tristi Praesent sodales odio sit amet odio tristi Lorem ipsum dol sit amet con etet ur adipiscing</a:t>
              </a:r>
              <a:endParaRPr lang="en-US" altLang="zh-CN" sz="1000">
                <a:solidFill>
                  <a:srgbClr val="7F7F7F"/>
                </a:solidFill>
                <a:latin typeface="Open Sans Light" pitchFamily="34" charset="0"/>
                <a:cs typeface="Open Sans Light" pitchFamily="34" charset="0"/>
              </a:endParaRPr>
            </a:p>
          </p:txBody>
        </p:sp>
        <p:sp>
          <p:nvSpPr>
            <p:cNvPr id="29" name="Rectangle 17"/>
            <p:cNvSpPr/>
            <p:nvPr/>
          </p:nvSpPr>
          <p:spPr>
            <a:xfrm>
              <a:off x="853452" y="3401047"/>
              <a:ext cx="2037664" cy="277791"/>
            </a:xfrm>
            <a:prstGeom prst="rect">
              <a:avLst/>
            </a:prstGeom>
          </p:spPr>
          <p:txBody>
            <a:bodyPr wrap="none">
              <a:spAutoFit/>
            </a:bodyPr>
            <a:lstStyle/>
            <a:p>
              <a:pPr algn="ctr">
                <a:defRPr/>
              </a:pPr>
              <a:r>
                <a:rPr lang="en-US" sz="1200" b="1" dirty="0">
                  <a:solidFill>
                    <a:schemeClr val="tx1">
                      <a:lumMod val="75000"/>
                      <a:lumOff val="25000"/>
                    </a:schemeClr>
                  </a:solidFill>
                  <a:latin typeface="Open Sans" pitchFamily="34" charset="0"/>
                  <a:ea typeface="Open Sans" pitchFamily="34" charset="0"/>
                  <a:cs typeface="Open Sans" pitchFamily="34" charset="0"/>
                </a:rPr>
                <a:t>BIG YOUR POWERPOINT</a:t>
              </a:r>
            </a:p>
          </p:txBody>
        </p:sp>
      </p:grpSp>
      <p:grpSp>
        <p:nvGrpSpPr>
          <p:cNvPr id="5" name="组合 1"/>
          <p:cNvGrpSpPr/>
          <p:nvPr/>
        </p:nvGrpSpPr>
        <p:grpSpPr bwMode="auto">
          <a:xfrm>
            <a:off x="5937250" y="2293058"/>
            <a:ext cx="2178050" cy="959146"/>
            <a:chOff x="783626" y="3401047"/>
            <a:chExt cx="2177317" cy="958773"/>
          </a:xfrm>
        </p:grpSpPr>
        <p:sp>
          <p:nvSpPr>
            <p:cNvPr id="31" name="Rectangle 16"/>
            <p:cNvSpPr/>
            <p:nvPr/>
          </p:nvSpPr>
          <p:spPr>
            <a:xfrm>
              <a:off x="783626" y="3651852"/>
              <a:ext cx="2177317" cy="707968"/>
            </a:xfrm>
            <a:prstGeom prst="rect">
              <a:avLst/>
            </a:prstGeom>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ms-MY" altLang="zh-CN" sz="1000">
                  <a:solidFill>
                    <a:srgbClr val="7F7F7F"/>
                  </a:solidFill>
                  <a:latin typeface="Open Sans Light" pitchFamily="34" charset="0"/>
                  <a:cs typeface="Open Sans Light" pitchFamily="34" charset="0"/>
                </a:rPr>
                <a:t>Praesent sodales odio sit amet odio tristi Praesent sodales odio sit amet odio tristi Lorem ipsum dol sit amet con etet ur adipiscing</a:t>
              </a:r>
              <a:endParaRPr lang="en-US" altLang="zh-CN" sz="1000">
                <a:solidFill>
                  <a:srgbClr val="7F7F7F"/>
                </a:solidFill>
                <a:latin typeface="Open Sans Light" pitchFamily="34" charset="0"/>
                <a:cs typeface="Open Sans Light" pitchFamily="34" charset="0"/>
              </a:endParaRPr>
            </a:p>
          </p:txBody>
        </p:sp>
        <p:sp>
          <p:nvSpPr>
            <p:cNvPr id="32" name="Rectangle 17"/>
            <p:cNvSpPr/>
            <p:nvPr/>
          </p:nvSpPr>
          <p:spPr>
            <a:xfrm>
              <a:off x="853452" y="3401047"/>
              <a:ext cx="2037664" cy="277791"/>
            </a:xfrm>
            <a:prstGeom prst="rect">
              <a:avLst/>
            </a:prstGeom>
          </p:spPr>
          <p:txBody>
            <a:bodyPr wrap="none">
              <a:spAutoFit/>
            </a:bodyPr>
            <a:lstStyle/>
            <a:p>
              <a:pPr algn="ctr">
                <a:defRPr/>
              </a:pPr>
              <a:r>
                <a:rPr lang="en-US" sz="1200" b="1" dirty="0">
                  <a:solidFill>
                    <a:schemeClr val="tx1">
                      <a:lumMod val="75000"/>
                      <a:lumOff val="25000"/>
                    </a:schemeClr>
                  </a:solidFill>
                  <a:latin typeface="Open Sans" pitchFamily="34" charset="0"/>
                  <a:ea typeface="Open Sans" pitchFamily="34" charset="0"/>
                  <a:cs typeface="Open Sans" pitchFamily="34" charset="0"/>
                </a:rPr>
                <a:t>BIG YOUR POWERPOINT</a:t>
              </a:r>
            </a:p>
          </p:txBody>
        </p:sp>
      </p:grpSp>
      <p:grpSp>
        <p:nvGrpSpPr>
          <p:cNvPr id="6" name="组合 1"/>
          <p:cNvGrpSpPr/>
          <p:nvPr/>
        </p:nvGrpSpPr>
        <p:grpSpPr bwMode="auto">
          <a:xfrm>
            <a:off x="2659064" y="1098889"/>
            <a:ext cx="3825875" cy="804901"/>
            <a:chOff x="783626" y="3401047"/>
            <a:chExt cx="2177317" cy="804588"/>
          </a:xfrm>
        </p:grpSpPr>
        <p:sp>
          <p:nvSpPr>
            <p:cNvPr id="34" name="Rectangle 16"/>
            <p:cNvSpPr/>
            <p:nvPr/>
          </p:nvSpPr>
          <p:spPr>
            <a:xfrm>
              <a:off x="783626" y="3651852"/>
              <a:ext cx="2177317" cy="553783"/>
            </a:xfrm>
            <a:prstGeom prst="rect">
              <a:avLst/>
            </a:prstGeom>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ms-MY" altLang="zh-CN" sz="1000">
                  <a:solidFill>
                    <a:srgbClr val="7F7F7F"/>
                  </a:solidFill>
                  <a:latin typeface="Open Sans Light" pitchFamily="34" charset="0"/>
                  <a:cs typeface="Open Sans Light" pitchFamily="34" charset="0"/>
                </a:rPr>
                <a:t>Praesent sodales odio sit amet odio tristi Praesent sodales odio sit amet odio tristi Lorem ipsum dol sit amet con etet ur adipiscing</a:t>
              </a:r>
              <a:endParaRPr lang="en-US" altLang="zh-CN" sz="1000">
                <a:solidFill>
                  <a:srgbClr val="7F7F7F"/>
                </a:solidFill>
                <a:latin typeface="Open Sans Light" pitchFamily="34" charset="0"/>
                <a:cs typeface="Open Sans Light" pitchFamily="34" charset="0"/>
              </a:endParaRPr>
            </a:p>
          </p:txBody>
        </p:sp>
        <p:sp>
          <p:nvSpPr>
            <p:cNvPr id="35" name="Rectangle 17"/>
            <p:cNvSpPr/>
            <p:nvPr/>
          </p:nvSpPr>
          <p:spPr>
            <a:xfrm>
              <a:off x="1291859" y="3401047"/>
              <a:ext cx="1160850" cy="276891"/>
            </a:xfrm>
            <a:prstGeom prst="rect">
              <a:avLst/>
            </a:prstGeom>
          </p:spPr>
          <p:txBody>
            <a:bodyPr wrap="none">
              <a:spAutoFit/>
            </a:bodyPr>
            <a:lstStyle/>
            <a:p>
              <a:pPr algn="ctr">
                <a:defRPr/>
              </a:pPr>
              <a:r>
                <a:rPr lang="en-US" sz="1200" b="1" dirty="0">
                  <a:solidFill>
                    <a:schemeClr val="tx1">
                      <a:lumMod val="75000"/>
                      <a:lumOff val="25000"/>
                    </a:schemeClr>
                  </a:solidFill>
                  <a:latin typeface="Open Sans" pitchFamily="34" charset="0"/>
                  <a:ea typeface="Open Sans" pitchFamily="34" charset="0"/>
                  <a:cs typeface="Open Sans" pitchFamily="34" charset="0"/>
                </a:rPr>
                <a:t>BIG YOUR POWERPOINT</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6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9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12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r="19293" b="40528"/>
          <a:stretch>
            <a:fillRect/>
          </a:stretch>
        </p:blipFill>
        <p:spPr>
          <a:xfrm>
            <a:off x="2531" y="758178"/>
            <a:ext cx="9141469" cy="4379114"/>
          </a:xfrm>
          <a:prstGeom prst="rect">
            <a:avLst/>
          </a:prstGeom>
        </p:spPr>
      </p:pic>
      <p:sp>
        <p:nvSpPr>
          <p:cNvPr id="9" name="Oval 4"/>
          <p:cNvSpPr>
            <a:spLocks noChangeArrowheads="1"/>
          </p:cNvSpPr>
          <p:nvPr/>
        </p:nvSpPr>
        <p:spPr bwMode="gray">
          <a:xfrm>
            <a:off x="5420244" y="1146717"/>
            <a:ext cx="267880" cy="272400"/>
          </a:xfrm>
          <a:prstGeom prst="ellipse">
            <a:avLst/>
          </a:prstGeom>
          <a:blipFill>
            <a:blip r:embed="rId3"/>
            <a:stretch>
              <a:fillRect/>
            </a:stretch>
          </a:blip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1" name="Rectangle 18"/>
          <p:cNvSpPr>
            <a:spLocks noChangeArrowheads="1"/>
          </p:cNvSpPr>
          <p:nvPr/>
        </p:nvSpPr>
        <p:spPr bwMode="auto">
          <a:xfrm>
            <a:off x="4160690" y="664332"/>
            <a:ext cx="12279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zh-CN" sz="6000" b="1" dirty="0">
                <a:solidFill>
                  <a:schemeClr val="accent2"/>
                </a:solidFill>
                <a:latin typeface="Chiller" pitchFamily="82" charset="0"/>
                <a:ea typeface="微软雅黑" pitchFamily="34" charset="-122"/>
                <a:cs typeface="宋体" pitchFamily="2" charset="-122"/>
              </a:rPr>
              <a:t>2019</a:t>
            </a:r>
          </a:p>
        </p:txBody>
      </p:sp>
      <p:sp>
        <p:nvSpPr>
          <p:cNvPr id="7" name="PA_任意多边形 5"/>
          <p:cNvSpPr>
            <a:spLocks noEditPoints="1" noChangeArrowheads="1"/>
          </p:cNvSpPr>
          <p:nvPr/>
        </p:nvSpPr>
        <p:spPr bwMode="auto">
          <a:xfrm>
            <a:off x="2951820" y="1672444"/>
            <a:ext cx="3744416" cy="828092"/>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00000"/>
          </a:solidFill>
          <a:ln>
            <a:noFill/>
          </a:ln>
        </p:spPr>
        <p:txBody>
          <a:bodyPr/>
          <a:lstStyle/>
          <a:p>
            <a:endParaRPr lang="zh-CN" altLang="en-US"/>
          </a:p>
        </p:txBody>
      </p:sp>
      <p:sp>
        <p:nvSpPr>
          <p:cNvPr id="10" name="Rectangle 18"/>
          <p:cNvSpPr>
            <a:spLocks noChangeArrowheads="1"/>
          </p:cNvSpPr>
          <p:nvPr/>
        </p:nvSpPr>
        <p:spPr bwMode="auto">
          <a:xfrm>
            <a:off x="2951820" y="1879945"/>
            <a:ext cx="36645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2400" b="1" spc="160" dirty="0">
                <a:solidFill>
                  <a:schemeClr val="bg1"/>
                </a:solidFill>
                <a:latin typeface="微软雅黑" pitchFamily="34" charset="-122"/>
                <a:ea typeface="微软雅黑" pitchFamily="34" charset="-122"/>
                <a:cs typeface="hakuyoxingshu7000" pitchFamily="2" charset="-122"/>
              </a:rPr>
              <a:t> Thanks for watching</a:t>
            </a:r>
          </a:p>
        </p:txBody>
      </p:sp>
      <p:sp>
        <p:nvSpPr>
          <p:cNvPr id="12" name="Oval 4"/>
          <p:cNvSpPr>
            <a:spLocks noChangeArrowheads="1"/>
          </p:cNvSpPr>
          <p:nvPr/>
        </p:nvSpPr>
        <p:spPr bwMode="gray">
          <a:xfrm>
            <a:off x="3944080" y="889725"/>
            <a:ext cx="108012" cy="109835"/>
          </a:xfrm>
          <a:prstGeom prst="ellipse">
            <a:avLst/>
          </a:prstGeom>
          <a:blipFill>
            <a:blip r:embed="rId3"/>
            <a:stretch>
              <a:fillRect/>
            </a:stretch>
          </a:blip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3" name="Oval 4"/>
          <p:cNvSpPr>
            <a:spLocks noChangeArrowheads="1"/>
          </p:cNvSpPr>
          <p:nvPr/>
        </p:nvSpPr>
        <p:spPr bwMode="gray">
          <a:xfrm>
            <a:off x="3620044" y="1037541"/>
            <a:ext cx="108012" cy="109835"/>
          </a:xfrm>
          <a:prstGeom prst="ellipse">
            <a:avLst/>
          </a:prstGeom>
          <a:blipFill>
            <a:blip r:embed="rId3"/>
            <a:stretch>
              <a:fillRect/>
            </a:stretch>
          </a:blip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4" name="Oval 4"/>
          <p:cNvSpPr>
            <a:spLocks noChangeArrowheads="1"/>
          </p:cNvSpPr>
          <p:nvPr/>
        </p:nvSpPr>
        <p:spPr bwMode="gray">
          <a:xfrm>
            <a:off x="3115987" y="1238679"/>
            <a:ext cx="177443" cy="180438"/>
          </a:xfrm>
          <a:prstGeom prst="ellipse">
            <a:avLst/>
          </a:prstGeom>
          <a:blipFill>
            <a:blip r:embed="rId3"/>
            <a:stretch>
              <a:fillRect/>
            </a:stretch>
          </a:blip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5" name="Oval 4"/>
          <p:cNvSpPr>
            <a:spLocks noChangeArrowheads="1"/>
          </p:cNvSpPr>
          <p:nvPr/>
        </p:nvSpPr>
        <p:spPr bwMode="gray">
          <a:xfrm>
            <a:off x="4683905" y="1345790"/>
            <a:ext cx="108012" cy="109835"/>
          </a:xfrm>
          <a:prstGeom prst="ellipse">
            <a:avLst/>
          </a:prstGeom>
          <a:blipFill>
            <a:blip r:embed="rId3"/>
            <a:stretch>
              <a:fillRect/>
            </a:stretch>
          </a:blip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6" name="Rectangle 18"/>
          <p:cNvSpPr>
            <a:spLocks noChangeArrowheads="1"/>
          </p:cNvSpPr>
          <p:nvPr/>
        </p:nvSpPr>
        <p:spPr bwMode="auto">
          <a:xfrm>
            <a:off x="3840340" y="2645132"/>
            <a:ext cx="25318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1400" dirty="0">
                <a:solidFill>
                  <a:schemeClr val="accent1"/>
                </a:solidFill>
                <a:latin typeface="微软雅黑" pitchFamily="34" charset="-122"/>
                <a:ea typeface="微软雅黑" pitchFamily="34" charset="-122"/>
                <a:cs typeface="宋体" pitchFamily="2" charset="-122"/>
              </a:rPr>
              <a:t>Reporter:</a:t>
            </a:r>
            <a:r>
              <a:rPr lang="en-US" altLang="zh-CN" sz="1400" dirty="0">
                <a:solidFill>
                  <a:schemeClr val="accent1"/>
                </a:solidFill>
                <a:latin typeface="微软雅黑" pitchFamily="34" charset="-122"/>
                <a:ea typeface="微软雅黑" pitchFamily="34" charset="-122"/>
                <a:cs typeface="宋体" pitchFamily="2" charset="-122"/>
              </a:rPr>
              <a:t>Xxx         </a:t>
            </a:r>
            <a:r>
              <a:rPr lang="zh-CN" altLang="en-US" sz="1400" dirty="0">
                <a:solidFill>
                  <a:schemeClr val="accent1"/>
                </a:solidFill>
                <a:latin typeface="微软雅黑" pitchFamily="34" charset="-122"/>
                <a:ea typeface="微软雅黑" pitchFamily="34" charset="-122"/>
                <a:cs typeface="宋体" pitchFamily="2" charset="-122"/>
              </a:rPr>
              <a:t>Time:</a:t>
            </a:r>
            <a:r>
              <a:rPr lang="en-US" altLang="zh-CN" sz="1400" dirty="0">
                <a:solidFill>
                  <a:schemeClr val="accent1"/>
                </a:solidFill>
                <a:latin typeface="微软雅黑" pitchFamily="34" charset="-122"/>
                <a:ea typeface="微软雅黑" pitchFamily="34" charset="-122"/>
                <a:cs typeface="宋体" pitchFamily="2" charset="-122"/>
              </a:rPr>
              <a:t>Xxx</a:t>
            </a:r>
          </a:p>
        </p:txBody>
      </p:sp>
      <p:sp>
        <p:nvSpPr>
          <p:cNvPr id="17" name="Oval 4"/>
          <p:cNvSpPr>
            <a:spLocks noChangeArrowheads="1"/>
          </p:cNvSpPr>
          <p:nvPr/>
        </p:nvSpPr>
        <p:spPr bwMode="gray">
          <a:xfrm>
            <a:off x="6199134" y="1105844"/>
            <a:ext cx="108012" cy="109835"/>
          </a:xfrm>
          <a:prstGeom prst="ellipse">
            <a:avLst/>
          </a:prstGeom>
          <a:blipFill>
            <a:blip r:embed="rId3"/>
            <a:stretch>
              <a:fillRect/>
            </a:stretch>
          </a:blip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6" presetClass="entr" presetSubtype="0" fill="hold" grpId="0" nodeType="afterEffect">
                                  <p:stCondLst>
                                    <p:cond delay="0"/>
                                  </p:stCondLst>
                                  <p:iterate type="lt">
                                    <p:tmPct val="6667"/>
                                  </p:iterate>
                                  <p:childTnLst>
                                    <p:set>
                                      <p:cBhvr>
                                        <p:cTn id="12" dur="1" fill="hold">
                                          <p:stCondLst>
                                            <p:cond delay="0"/>
                                          </p:stCondLst>
                                        </p:cTn>
                                        <p:tgtEl>
                                          <p:spTgt spid="11"/>
                                        </p:tgtEl>
                                        <p:attrNameLst>
                                          <p:attrName>style.visibility</p:attrName>
                                        </p:attrNameLst>
                                      </p:cBhvr>
                                      <p:to>
                                        <p:strVal val="visible"/>
                                      </p:to>
                                    </p:set>
                                    <p:anim by="(-#ppt_w*2)" calcmode="lin" valueType="num">
                                      <p:cBhvr rctx="PPT">
                                        <p:cTn id="13" dur="375" autoRev="1" fill="hold">
                                          <p:stCondLst>
                                            <p:cond delay="0"/>
                                          </p:stCondLst>
                                        </p:cTn>
                                        <p:tgtEl>
                                          <p:spTgt spid="11"/>
                                        </p:tgtEl>
                                        <p:attrNameLst>
                                          <p:attrName>ppt_w</p:attrName>
                                        </p:attrNameLst>
                                      </p:cBhvr>
                                    </p:anim>
                                    <p:anim by="(#ppt_w*0.50)" calcmode="lin" valueType="num">
                                      <p:cBhvr>
                                        <p:cTn id="14" dur="375" decel="50000" autoRev="1" fill="hold">
                                          <p:stCondLst>
                                            <p:cond delay="0"/>
                                          </p:stCondLst>
                                        </p:cTn>
                                        <p:tgtEl>
                                          <p:spTgt spid="11"/>
                                        </p:tgtEl>
                                        <p:attrNameLst>
                                          <p:attrName>ppt_x</p:attrName>
                                        </p:attrNameLst>
                                      </p:cBhvr>
                                    </p:anim>
                                    <p:anim from="(-#ppt_h/2)" to="(#ppt_y)" calcmode="lin" valueType="num">
                                      <p:cBhvr>
                                        <p:cTn id="15" dur="750" fill="hold">
                                          <p:stCondLst>
                                            <p:cond delay="0"/>
                                          </p:stCondLst>
                                        </p:cTn>
                                        <p:tgtEl>
                                          <p:spTgt spid="11"/>
                                        </p:tgtEl>
                                        <p:attrNameLst>
                                          <p:attrName>ppt_y</p:attrName>
                                        </p:attrNameLst>
                                      </p:cBhvr>
                                    </p:anim>
                                    <p:animRot by="21600000">
                                      <p:cBhvr>
                                        <p:cTn id="16" dur="750" fill="hold">
                                          <p:stCondLst>
                                            <p:cond delay="0"/>
                                          </p:stCondLst>
                                        </p:cTn>
                                        <p:tgtEl>
                                          <p:spTgt spid="11"/>
                                        </p:tgtEl>
                                        <p:attrNameLst>
                                          <p:attrName>r</p:attrName>
                                        </p:attrNameLst>
                                      </p:cBhvr>
                                    </p:animRot>
                                  </p:childTnLst>
                                </p:cTn>
                              </p:par>
                            </p:childTnLst>
                          </p:cTn>
                        </p:par>
                        <p:par>
                          <p:cTn id="17" fill="hold">
                            <p:stCondLst>
                              <p:cond delay="1900"/>
                            </p:stCondLst>
                            <p:childTnLst>
                              <p:par>
                                <p:cTn id="18" presetID="53" presetClass="entr" presetSubtype="52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fltVal val="0.5"/>
                                          </p:val>
                                        </p:tav>
                                        <p:tav tm="100000">
                                          <p:val>
                                            <p:strVal val="#ppt_x"/>
                                          </p:val>
                                        </p:tav>
                                      </p:tavLst>
                                    </p:anim>
                                    <p:anim calcmode="lin" valueType="num">
                                      <p:cBhvr>
                                        <p:cTn id="24" dur="500" fill="hold"/>
                                        <p:tgtEl>
                                          <p:spTgt spid="14"/>
                                        </p:tgtEl>
                                        <p:attrNameLst>
                                          <p:attrName>ppt_y</p:attrName>
                                        </p:attrNameLst>
                                      </p:cBhvr>
                                      <p:tavLst>
                                        <p:tav tm="0">
                                          <p:val>
                                            <p:fltVal val="0.5"/>
                                          </p:val>
                                        </p:tav>
                                        <p:tav tm="100000">
                                          <p:val>
                                            <p:strVal val="#ppt_y"/>
                                          </p:val>
                                        </p:tav>
                                      </p:tavLst>
                                    </p:anim>
                                  </p:childTnLst>
                                </p:cTn>
                              </p:par>
                              <p:par>
                                <p:cTn id="25" presetID="53" presetClass="entr" presetSubtype="528" fill="hold" grpId="0" nodeType="withEffect">
                                  <p:stCondLst>
                                    <p:cond delay="1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fltVal val="0.5"/>
                                          </p:val>
                                        </p:tav>
                                        <p:tav tm="100000">
                                          <p:val>
                                            <p:strVal val="#ppt_x"/>
                                          </p:val>
                                        </p:tav>
                                      </p:tavLst>
                                    </p:anim>
                                    <p:anim calcmode="lin" valueType="num">
                                      <p:cBhvr>
                                        <p:cTn id="31" dur="500" fill="hold"/>
                                        <p:tgtEl>
                                          <p:spTgt spid="13"/>
                                        </p:tgtEl>
                                        <p:attrNameLst>
                                          <p:attrName>ppt_y</p:attrName>
                                        </p:attrNameLst>
                                      </p:cBhvr>
                                      <p:tavLst>
                                        <p:tav tm="0">
                                          <p:val>
                                            <p:fltVal val="0.5"/>
                                          </p:val>
                                        </p:tav>
                                        <p:tav tm="100000">
                                          <p:val>
                                            <p:strVal val="#ppt_y"/>
                                          </p:val>
                                        </p:tav>
                                      </p:tavLst>
                                    </p:anim>
                                  </p:childTnLst>
                                </p:cTn>
                              </p:par>
                              <p:par>
                                <p:cTn id="32" presetID="53" presetClass="entr" presetSubtype="528" fill="hold" grpId="0" nodeType="withEffect">
                                  <p:stCondLst>
                                    <p:cond delay="10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anim calcmode="lin" valueType="num">
                                      <p:cBhvr>
                                        <p:cTn id="37" dur="500" fill="hold"/>
                                        <p:tgtEl>
                                          <p:spTgt spid="12"/>
                                        </p:tgtEl>
                                        <p:attrNameLst>
                                          <p:attrName>ppt_x</p:attrName>
                                        </p:attrNameLst>
                                      </p:cBhvr>
                                      <p:tavLst>
                                        <p:tav tm="0">
                                          <p:val>
                                            <p:fltVal val="0.5"/>
                                          </p:val>
                                        </p:tav>
                                        <p:tav tm="100000">
                                          <p:val>
                                            <p:strVal val="#ppt_x"/>
                                          </p:val>
                                        </p:tav>
                                      </p:tavLst>
                                    </p:anim>
                                    <p:anim calcmode="lin" valueType="num">
                                      <p:cBhvr>
                                        <p:cTn id="38" dur="500" fill="hold"/>
                                        <p:tgtEl>
                                          <p:spTgt spid="12"/>
                                        </p:tgtEl>
                                        <p:attrNameLst>
                                          <p:attrName>ppt_y</p:attrName>
                                        </p:attrNameLst>
                                      </p:cBhvr>
                                      <p:tavLst>
                                        <p:tav tm="0">
                                          <p:val>
                                            <p:fltVal val="0.5"/>
                                          </p:val>
                                        </p:tav>
                                        <p:tav tm="100000">
                                          <p:val>
                                            <p:strVal val="#ppt_y"/>
                                          </p:val>
                                        </p:tav>
                                      </p:tavLst>
                                    </p:anim>
                                  </p:childTnLst>
                                </p:cTn>
                              </p:par>
                              <p:par>
                                <p:cTn id="39" presetID="53" presetClass="entr" presetSubtype="528" fill="hold" grpId="0" nodeType="withEffect">
                                  <p:stCondLst>
                                    <p:cond delay="20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anim calcmode="lin" valueType="num">
                                      <p:cBhvr>
                                        <p:cTn id="44" dur="500" fill="hold"/>
                                        <p:tgtEl>
                                          <p:spTgt spid="15"/>
                                        </p:tgtEl>
                                        <p:attrNameLst>
                                          <p:attrName>ppt_x</p:attrName>
                                        </p:attrNameLst>
                                      </p:cBhvr>
                                      <p:tavLst>
                                        <p:tav tm="0">
                                          <p:val>
                                            <p:fltVal val="0.5"/>
                                          </p:val>
                                        </p:tav>
                                        <p:tav tm="100000">
                                          <p:val>
                                            <p:strVal val="#ppt_x"/>
                                          </p:val>
                                        </p:tav>
                                      </p:tavLst>
                                    </p:anim>
                                    <p:anim calcmode="lin" valueType="num">
                                      <p:cBhvr>
                                        <p:cTn id="45" dur="500" fill="hold"/>
                                        <p:tgtEl>
                                          <p:spTgt spid="15"/>
                                        </p:tgtEl>
                                        <p:attrNameLst>
                                          <p:attrName>ppt_y</p:attrName>
                                        </p:attrNameLst>
                                      </p:cBhvr>
                                      <p:tavLst>
                                        <p:tav tm="0">
                                          <p:val>
                                            <p:fltVal val="0.5"/>
                                          </p:val>
                                        </p:tav>
                                        <p:tav tm="100000">
                                          <p:val>
                                            <p:strVal val="#ppt_y"/>
                                          </p:val>
                                        </p:tav>
                                      </p:tavLst>
                                    </p:anim>
                                  </p:childTnLst>
                                </p:cTn>
                              </p:par>
                              <p:par>
                                <p:cTn id="46" presetID="53" presetClass="entr" presetSubtype="528" fill="hold" grpId="0" nodeType="withEffect">
                                  <p:stCondLst>
                                    <p:cond delay="40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anim calcmode="lin" valueType="num">
                                      <p:cBhvr>
                                        <p:cTn id="51" dur="500" fill="hold"/>
                                        <p:tgtEl>
                                          <p:spTgt spid="9"/>
                                        </p:tgtEl>
                                        <p:attrNameLst>
                                          <p:attrName>ppt_x</p:attrName>
                                        </p:attrNameLst>
                                      </p:cBhvr>
                                      <p:tavLst>
                                        <p:tav tm="0">
                                          <p:val>
                                            <p:fltVal val="0.5"/>
                                          </p:val>
                                        </p:tav>
                                        <p:tav tm="100000">
                                          <p:val>
                                            <p:strVal val="#ppt_x"/>
                                          </p:val>
                                        </p:tav>
                                      </p:tavLst>
                                    </p:anim>
                                    <p:anim calcmode="lin" valueType="num">
                                      <p:cBhvr>
                                        <p:cTn id="52" dur="500" fill="hold"/>
                                        <p:tgtEl>
                                          <p:spTgt spid="9"/>
                                        </p:tgtEl>
                                        <p:attrNameLst>
                                          <p:attrName>ppt_y</p:attrName>
                                        </p:attrNameLst>
                                      </p:cBhvr>
                                      <p:tavLst>
                                        <p:tav tm="0">
                                          <p:val>
                                            <p:fltVal val="0.5"/>
                                          </p:val>
                                        </p:tav>
                                        <p:tav tm="100000">
                                          <p:val>
                                            <p:strVal val="#ppt_y"/>
                                          </p:val>
                                        </p:tav>
                                      </p:tavLst>
                                    </p:anim>
                                  </p:childTnLst>
                                </p:cTn>
                              </p:par>
                              <p:par>
                                <p:cTn id="53" presetID="53" presetClass="entr" presetSubtype="528" fill="hold" grpId="0" nodeType="withEffect">
                                  <p:stCondLst>
                                    <p:cond delay="60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anim calcmode="lin" valueType="num">
                                      <p:cBhvr>
                                        <p:cTn id="58" dur="500" fill="hold"/>
                                        <p:tgtEl>
                                          <p:spTgt spid="17"/>
                                        </p:tgtEl>
                                        <p:attrNameLst>
                                          <p:attrName>ppt_x</p:attrName>
                                        </p:attrNameLst>
                                      </p:cBhvr>
                                      <p:tavLst>
                                        <p:tav tm="0">
                                          <p:val>
                                            <p:fltVal val="0.5"/>
                                          </p:val>
                                        </p:tav>
                                        <p:tav tm="100000">
                                          <p:val>
                                            <p:strVal val="#ppt_x"/>
                                          </p:val>
                                        </p:tav>
                                      </p:tavLst>
                                    </p:anim>
                                    <p:anim calcmode="lin" valueType="num">
                                      <p:cBhvr>
                                        <p:cTn id="59" dur="500" fill="hold"/>
                                        <p:tgtEl>
                                          <p:spTgt spid="17"/>
                                        </p:tgtEl>
                                        <p:attrNameLst>
                                          <p:attrName>ppt_y</p:attrName>
                                        </p:attrNameLst>
                                      </p:cBhvr>
                                      <p:tavLst>
                                        <p:tav tm="0">
                                          <p:val>
                                            <p:fltVal val="0.5"/>
                                          </p:val>
                                        </p:tav>
                                        <p:tav tm="100000">
                                          <p:val>
                                            <p:strVal val="#ppt_y"/>
                                          </p:val>
                                        </p:tav>
                                      </p:tavLst>
                                    </p:anim>
                                  </p:childTnLst>
                                </p:cTn>
                              </p:par>
                            </p:childTnLst>
                          </p:cTn>
                        </p:par>
                        <p:par>
                          <p:cTn id="60" fill="hold">
                            <p:stCondLst>
                              <p:cond delay="2400"/>
                            </p:stCondLst>
                            <p:childTnLst>
                              <p:par>
                                <p:cTn id="61" presetID="22" presetClass="entr" presetSubtype="8"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500"/>
                                        <p:tgtEl>
                                          <p:spTgt spid="7"/>
                                        </p:tgtEl>
                                      </p:cBhvr>
                                    </p:animEffect>
                                  </p:childTnLst>
                                </p:cTn>
                              </p:par>
                            </p:childTnLst>
                          </p:cTn>
                        </p:par>
                        <p:par>
                          <p:cTn id="64" fill="hold">
                            <p:stCondLst>
                              <p:cond delay="2900"/>
                            </p:stCondLst>
                            <p:childTnLst>
                              <p:par>
                                <p:cTn id="65" presetID="56" presetClass="entr" presetSubtype="0" fill="hold" grpId="0" nodeType="afterEffect">
                                  <p:stCondLst>
                                    <p:cond delay="0"/>
                                  </p:stCondLst>
                                  <p:iterate type="lt">
                                    <p:tmPct val="6667"/>
                                  </p:iterate>
                                  <p:childTnLst>
                                    <p:set>
                                      <p:cBhvr>
                                        <p:cTn id="66" dur="1" fill="hold">
                                          <p:stCondLst>
                                            <p:cond delay="0"/>
                                          </p:stCondLst>
                                        </p:cTn>
                                        <p:tgtEl>
                                          <p:spTgt spid="10"/>
                                        </p:tgtEl>
                                        <p:attrNameLst>
                                          <p:attrName>style.visibility</p:attrName>
                                        </p:attrNameLst>
                                      </p:cBhvr>
                                      <p:to>
                                        <p:strVal val="visible"/>
                                      </p:to>
                                    </p:set>
                                    <p:anim by="(-#ppt_w*2)" calcmode="lin" valueType="num">
                                      <p:cBhvr rctx="PPT">
                                        <p:cTn id="67" dur="375" autoRev="1" fill="hold">
                                          <p:stCondLst>
                                            <p:cond delay="0"/>
                                          </p:stCondLst>
                                        </p:cTn>
                                        <p:tgtEl>
                                          <p:spTgt spid="10"/>
                                        </p:tgtEl>
                                        <p:attrNameLst>
                                          <p:attrName>ppt_w</p:attrName>
                                        </p:attrNameLst>
                                      </p:cBhvr>
                                    </p:anim>
                                    <p:anim by="(#ppt_w*0.50)" calcmode="lin" valueType="num">
                                      <p:cBhvr>
                                        <p:cTn id="68" dur="375" decel="50000" autoRev="1" fill="hold">
                                          <p:stCondLst>
                                            <p:cond delay="0"/>
                                          </p:stCondLst>
                                        </p:cTn>
                                        <p:tgtEl>
                                          <p:spTgt spid="10"/>
                                        </p:tgtEl>
                                        <p:attrNameLst>
                                          <p:attrName>ppt_x</p:attrName>
                                        </p:attrNameLst>
                                      </p:cBhvr>
                                    </p:anim>
                                    <p:anim from="(-#ppt_h/2)" to="(#ppt_y)" calcmode="lin" valueType="num">
                                      <p:cBhvr>
                                        <p:cTn id="69" dur="750" fill="hold">
                                          <p:stCondLst>
                                            <p:cond delay="0"/>
                                          </p:stCondLst>
                                        </p:cTn>
                                        <p:tgtEl>
                                          <p:spTgt spid="10"/>
                                        </p:tgtEl>
                                        <p:attrNameLst>
                                          <p:attrName>ppt_y</p:attrName>
                                        </p:attrNameLst>
                                      </p:cBhvr>
                                    </p:anim>
                                    <p:animRot by="21600000">
                                      <p:cBhvr>
                                        <p:cTn id="70" dur="750" fill="hold">
                                          <p:stCondLst>
                                            <p:cond delay="0"/>
                                          </p:stCondLst>
                                        </p:cTn>
                                        <p:tgtEl>
                                          <p:spTgt spid="10"/>
                                        </p:tgtEl>
                                        <p:attrNameLst>
                                          <p:attrName>r</p:attrName>
                                        </p:attrNameLst>
                                      </p:cBhvr>
                                    </p:animRot>
                                  </p:childTnLst>
                                </p:cTn>
                              </p:par>
                            </p:childTnLst>
                          </p:cTn>
                        </p:par>
                        <p:par>
                          <p:cTn id="71" fill="hold">
                            <p:stCondLst>
                              <p:cond delay="4450"/>
                            </p:stCondLst>
                            <p:childTnLst>
                              <p:par>
                                <p:cTn id="72" presetID="56" presetClass="entr" presetSubtype="0" fill="hold" grpId="0" nodeType="afterEffect">
                                  <p:stCondLst>
                                    <p:cond delay="0"/>
                                  </p:stCondLst>
                                  <p:iterate type="lt">
                                    <p:tmPct val="6667"/>
                                  </p:iterate>
                                  <p:childTnLst>
                                    <p:set>
                                      <p:cBhvr>
                                        <p:cTn id="73" dur="1" fill="hold">
                                          <p:stCondLst>
                                            <p:cond delay="0"/>
                                          </p:stCondLst>
                                        </p:cTn>
                                        <p:tgtEl>
                                          <p:spTgt spid="16"/>
                                        </p:tgtEl>
                                        <p:attrNameLst>
                                          <p:attrName>style.visibility</p:attrName>
                                        </p:attrNameLst>
                                      </p:cBhvr>
                                      <p:to>
                                        <p:strVal val="visible"/>
                                      </p:to>
                                    </p:set>
                                    <p:anim by="(-#ppt_w*2)" calcmode="lin" valueType="num">
                                      <p:cBhvr rctx="PPT">
                                        <p:cTn id="74" dur="375" autoRev="1" fill="hold">
                                          <p:stCondLst>
                                            <p:cond delay="0"/>
                                          </p:stCondLst>
                                        </p:cTn>
                                        <p:tgtEl>
                                          <p:spTgt spid="16"/>
                                        </p:tgtEl>
                                        <p:attrNameLst>
                                          <p:attrName>ppt_w</p:attrName>
                                        </p:attrNameLst>
                                      </p:cBhvr>
                                    </p:anim>
                                    <p:anim by="(#ppt_w*0.50)" calcmode="lin" valueType="num">
                                      <p:cBhvr>
                                        <p:cTn id="75" dur="375" decel="50000" autoRev="1" fill="hold">
                                          <p:stCondLst>
                                            <p:cond delay="0"/>
                                          </p:stCondLst>
                                        </p:cTn>
                                        <p:tgtEl>
                                          <p:spTgt spid="16"/>
                                        </p:tgtEl>
                                        <p:attrNameLst>
                                          <p:attrName>ppt_x</p:attrName>
                                        </p:attrNameLst>
                                      </p:cBhvr>
                                    </p:anim>
                                    <p:anim from="(-#ppt_h/2)" to="(#ppt_y)" calcmode="lin" valueType="num">
                                      <p:cBhvr>
                                        <p:cTn id="76" dur="750" fill="hold">
                                          <p:stCondLst>
                                            <p:cond delay="0"/>
                                          </p:stCondLst>
                                        </p:cTn>
                                        <p:tgtEl>
                                          <p:spTgt spid="16"/>
                                        </p:tgtEl>
                                        <p:attrNameLst>
                                          <p:attrName>ppt_y</p:attrName>
                                        </p:attrNameLst>
                                      </p:cBhvr>
                                    </p:anim>
                                    <p:animRot by="21600000">
                                      <p:cBhvr>
                                        <p:cTn id="77"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7" grpId="0" animBg="1"/>
      <p:bldP spid="10" grpId="0"/>
      <p:bldP spid="12" grpId="0" animBg="1"/>
      <p:bldP spid="13" grpId="0" animBg="1"/>
      <p:bldP spid="14" grpId="0" animBg="1"/>
      <p:bldP spid="15" grpId="0" animBg="1"/>
      <p:bldP spid="16"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r="19293" b="40528"/>
          <a:stretch>
            <a:fillRect/>
          </a:stretch>
        </p:blipFill>
        <p:spPr>
          <a:xfrm>
            <a:off x="2531" y="758178"/>
            <a:ext cx="9141469" cy="4379114"/>
          </a:xfrm>
          <a:prstGeom prst="rect">
            <a:avLst/>
          </a:prstGeom>
        </p:spPr>
      </p:pic>
      <p:sp>
        <p:nvSpPr>
          <p:cNvPr id="6" name="Freeform 29"/>
          <p:cNvSpPr>
            <a:spLocks noEditPoints="1"/>
          </p:cNvSpPr>
          <p:nvPr/>
        </p:nvSpPr>
        <p:spPr bwMode="auto">
          <a:xfrm>
            <a:off x="4355976" y="1312404"/>
            <a:ext cx="1025188" cy="776264"/>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rgbClr val="20558B"/>
          </a:solidFill>
          <a:ln w="9525">
            <a:solidFill>
              <a:schemeClr val="accent2"/>
            </a:solidFill>
            <a:round/>
          </a:ln>
        </p:spPr>
        <p:txBody>
          <a:bodyPr vert="horz" wrap="square" lIns="68580" tIns="34290" rIns="68580" bIns="34290" numCol="1" anchor="t" anchorCtr="0" compatLnSpc="1"/>
          <a:lstStyle/>
          <a:p>
            <a:endParaRPr lang="zh-CN" altLang="en-US" sz="1350"/>
          </a:p>
        </p:txBody>
      </p:sp>
      <p:grpSp>
        <p:nvGrpSpPr>
          <p:cNvPr id="7" name="组合 6"/>
          <p:cNvGrpSpPr/>
          <p:nvPr/>
        </p:nvGrpSpPr>
        <p:grpSpPr>
          <a:xfrm>
            <a:off x="3785627" y="2342618"/>
            <a:ext cx="2165885" cy="534285"/>
            <a:chOff x="7545255" y="2384859"/>
            <a:chExt cx="2887846" cy="712380"/>
          </a:xfrm>
        </p:grpSpPr>
        <p:sp>
          <p:nvSpPr>
            <p:cNvPr id="8" name="矩形 7"/>
            <p:cNvSpPr/>
            <p:nvPr/>
          </p:nvSpPr>
          <p:spPr>
            <a:xfrm>
              <a:off x="7545255" y="2737483"/>
              <a:ext cx="2887846" cy="359756"/>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1050" dirty="0">
                <a:solidFill>
                  <a:srgbClr val="3C3C3B"/>
                </a:solidFill>
                <a:latin typeface="迷你简准圆" pitchFamily="65" charset="-122"/>
                <a:ea typeface="迷你简准圆" pitchFamily="65" charset="-122"/>
              </a:endParaRPr>
            </a:p>
          </p:txBody>
        </p:sp>
        <p:sp>
          <p:nvSpPr>
            <p:cNvPr id="9" name="矩形 8"/>
            <p:cNvSpPr/>
            <p:nvPr/>
          </p:nvSpPr>
          <p:spPr>
            <a:xfrm>
              <a:off x="7868191" y="2384859"/>
              <a:ext cx="2241974" cy="45550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b="1" dirty="0">
                  <a:solidFill>
                    <a:srgbClr val="3C3C3B"/>
                  </a:solidFill>
                  <a:latin typeface="迷你简准圆" pitchFamily="65" charset="-122"/>
                  <a:ea typeface="迷你简准圆" pitchFamily="65" charset="-122"/>
                </a:rPr>
                <a:t>Title text added</a:t>
              </a:r>
            </a:p>
          </p:txBody>
        </p:sp>
      </p:grpSp>
      <p:sp>
        <p:nvSpPr>
          <p:cNvPr id="10" name="矩形 9"/>
          <p:cNvSpPr/>
          <p:nvPr/>
        </p:nvSpPr>
        <p:spPr>
          <a:xfrm>
            <a:off x="4315412" y="1477098"/>
            <a:ext cx="1135468" cy="395108"/>
          </a:xfrm>
          <a:prstGeom prst="rect">
            <a:avLst/>
          </a:prstGeom>
        </p:spPr>
        <p:txBody>
          <a:bodyPr wrap="square" lIns="68580" tIns="34290" rIns="68580" bIns="34290">
            <a:spAutoFit/>
          </a:bodyPr>
          <a:lstStyle/>
          <a:p>
            <a:pPr algn="ctr">
              <a:lnSpc>
                <a:spcPct val="150000"/>
              </a:lnSpc>
              <a:spcAft>
                <a:spcPts val="450"/>
              </a:spcAft>
            </a:pPr>
            <a:r>
              <a:rPr lang="en-US" altLang="zh-CN" sz="1600" dirty="0">
                <a:solidFill>
                  <a:schemeClr val="accent2"/>
                </a:solidFill>
                <a:latin typeface="微软雅黑" pitchFamily="34" charset="-122"/>
                <a:ea typeface="微软雅黑" pitchFamily="34" charset="-122"/>
              </a:rPr>
              <a:t>PART 01</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00"/>
                                        <p:tgtEl>
                                          <p:spTgt spid="10"/>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A_任意多边形 5"/>
          <p:cNvSpPr>
            <a:spLocks noEditPoints="1" noChangeArrowheads="1"/>
          </p:cNvSpPr>
          <p:nvPr/>
        </p:nvSpPr>
        <p:spPr bwMode="auto">
          <a:xfrm>
            <a:off x="2594104" y="3561558"/>
            <a:ext cx="1543219" cy="59868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2"/>
          </a:solidFill>
          <a:ln>
            <a:noFill/>
          </a:ln>
        </p:spPr>
        <p:txBody>
          <a:bodyPr/>
          <a:lstStyle/>
          <a:p>
            <a:endParaRPr lang="zh-CN" altLang="en-US">
              <a:solidFill>
                <a:schemeClr val="bg1"/>
              </a:solidFill>
            </a:endParaRPr>
          </a:p>
        </p:txBody>
      </p:sp>
      <p:sp>
        <p:nvSpPr>
          <p:cNvPr id="47" name="PA_任意多边形 5"/>
          <p:cNvSpPr>
            <a:spLocks noEditPoints="1" noChangeArrowheads="1"/>
          </p:cNvSpPr>
          <p:nvPr/>
        </p:nvSpPr>
        <p:spPr bwMode="auto">
          <a:xfrm>
            <a:off x="4885575" y="2582437"/>
            <a:ext cx="1543219" cy="59868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3"/>
          </a:solidFill>
          <a:ln>
            <a:noFill/>
          </a:ln>
        </p:spPr>
        <p:txBody>
          <a:bodyPr/>
          <a:lstStyle/>
          <a:p>
            <a:endParaRPr lang="zh-CN" altLang="en-US"/>
          </a:p>
        </p:txBody>
      </p:sp>
      <p:sp>
        <p:nvSpPr>
          <p:cNvPr id="46" name="PA_任意多边形 5"/>
          <p:cNvSpPr>
            <a:spLocks noEditPoints="1" noChangeArrowheads="1"/>
          </p:cNvSpPr>
          <p:nvPr/>
        </p:nvSpPr>
        <p:spPr bwMode="auto">
          <a:xfrm>
            <a:off x="2543402" y="1651921"/>
            <a:ext cx="1543219" cy="59868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2"/>
          </a:solidFill>
          <a:ln>
            <a:noFill/>
          </a:ln>
        </p:spPr>
        <p:txBody>
          <a:bodyPr/>
          <a:lstStyle/>
          <a:p>
            <a:endParaRPr lang="zh-CN" altLang="en-US"/>
          </a:p>
        </p:txBody>
      </p:sp>
      <p:sp>
        <p:nvSpPr>
          <p:cNvPr id="5" name="Freeform 5"/>
          <p:cNvSpPr/>
          <p:nvPr/>
        </p:nvSpPr>
        <p:spPr bwMode="auto">
          <a:xfrm>
            <a:off x="4157665" y="2483655"/>
            <a:ext cx="690561" cy="724151"/>
          </a:xfrm>
          <a:custGeom>
            <a:avLst/>
            <a:gdLst>
              <a:gd name="T0" fmla="*/ 230 w 259"/>
              <a:gd name="T1" fmla="*/ 83 h 272"/>
              <a:gd name="T2" fmla="*/ 243 w 259"/>
              <a:gd name="T3" fmla="*/ 57 h 272"/>
              <a:gd name="T4" fmla="*/ 258 w 259"/>
              <a:gd name="T5" fmla="*/ 16 h 272"/>
              <a:gd name="T6" fmla="*/ 253 w 259"/>
              <a:gd name="T7" fmla="*/ 8 h 272"/>
              <a:gd name="T8" fmla="*/ 248 w 259"/>
              <a:gd name="T9" fmla="*/ 8 h 272"/>
              <a:gd name="T10" fmla="*/ 228 w 259"/>
              <a:gd name="T11" fmla="*/ 54 h 272"/>
              <a:gd name="T12" fmla="*/ 177 w 259"/>
              <a:gd name="T13" fmla="*/ 139 h 272"/>
              <a:gd name="T14" fmla="*/ 123 w 259"/>
              <a:gd name="T15" fmla="*/ 193 h 272"/>
              <a:gd name="T16" fmla="*/ 99 w 259"/>
              <a:gd name="T17" fmla="*/ 210 h 272"/>
              <a:gd name="T18" fmla="*/ 67 w 259"/>
              <a:gd name="T19" fmla="*/ 231 h 272"/>
              <a:gd name="T20" fmla="*/ 66 w 259"/>
              <a:gd name="T21" fmla="*/ 229 h 272"/>
              <a:gd name="T22" fmla="*/ 93 w 259"/>
              <a:gd name="T23" fmla="*/ 210 h 272"/>
              <a:gd name="T24" fmla="*/ 129 w 259"/>
              <a:gd name="T25" fmla="*/ 183 h 272"/>
              <a:gd name="T26" fmla="*/ 188 w 259"/>
              <a:gd name="T27" fmla="*/ 117 h 272"/>
              <a:gd name="T28" fmla="*/ 197 w 259"/>
              <a:gd name="T29" fmla="*/ 103 h 272"/>
              <a:gd name="T30" fmla="*/ 216 w 259"/>
              <a:gd name="T31" fmla="*/ 70 h 272"/>
              <a:gd name="T32" fmla="*/ 231 w 259"/>
              <a:gd name="T33" fmla="*/ 38 h 272"/>
              <a:gd name="T34" fmla="*/ 239 w 259"/>
              <a:gd name="T35" fmla="*/ 13 h 272"/>
              <a:gd name="T36" fmla="*/ 238 w 259"/>
              <a:gd name="T37" fmla="*/ 1 h 272"/>
              <a:gd name="T38" fmla="*/ 234 w 259"/>
              <a:gd name="T39" fmla="*/ 1 h 272"/>
              <a:gd name="T40" fmla="*/ 230 w 259"/>
              <a:gd name="T41" fmla="*/ 10 h 272"/>
              <a:gd name="T42" fmla="*/ 227 w 259"/>
              <a:gd name="T43" fmla="*/ 32 h 272"/>
              <a:gd name="T44" fmla="*/ 209 w 259"/>
              <a:gd name="T45" fmla="*/ 69 h 272"/>
              <a:gd name="T46" fmla="*/ 191 w 259"/>
              <a:gd name="T47" fmla="*/ 99 h 272"/>
              <a:gd name="T48" fmla="*/ 172 w 259"/>
              <a:gd name="T49" fmla="*/ 125 h 272"/>
              <a:gd name="T50" fmla="*/ 129 w 259"/>
              <a:gd name="T51" fmla="*/ 171 h 272"/>
              <a:gd name="T52" fmla="*/ 94 w 259"/>
              <a:gd name="T53" fmla="*/ 198 h 272"/>
              <a:gd name="T54" fmla="*/ 68 w 259"/>
              <a:gd name="T55" fmla="*/ 216 h 272"/>
              <a:gd name="T56" fmla="*/ 46 w 259"/>
              <a:gd name="T57" fmla="*/ 230 h 272"/>
              <a:gd name="T58" fmla="*/ 42 w 259"/>
              <a:gd name="T59" fmla="*/ 231 h 272"/>
              <a:gd name="T60" fmla="*/ 49 w 259"/>
              <a:gd name="T61" fmla="*/ 210 h 272"/>
              <a:gd name="T62" fmla="*/ 56 w 259"/>
              <a:gd name="T63" fmla="*/ 187 h 272"/>
              <a:gd name="T64" fmla="*/ 65 w 259"/>
              <a:gd name="T65" fmla="*/ 151 h 272"/>
              <a:gd name="T66" fmla="*/ 60 w 259"/>
              <a:gd name="T67" fmla="*/ 142 h 272"/>
              <a:gd name="T68" fmla="*/ 52 w 259"/>
              <a:gd name="T69" fmla="*/ 147 h 272"/>
              <a:gd name="T70" fmla="*/ 41 w 259"/>
              <a:gd name="T71" fmla="*/ 175 h 272"/>
              <a:gd name="T72" fmla="*/ 43 w 259"/>
              <a:gd name="T73" fmla="*/ 176 h 272"/>
              <a:gd name="T74" fmla="*/ 45 w 259"/>
              <a:gd name="T75" fmla="*/ 177 h 272"/>
              <a:gd name="T76" fmla="*/ 42 w 259"/>
              <a:gd name="T77" fmla="*/ 185 h 272"/>
              <a:gd name="T78" fmla="*/ 31 w 259"/>
              <a:gd name="T79" fmla="*/ 220 h 272"/>
              <a:gd name="T80" fmla="*/ 22 w 259"/>
              <a:gd name="T81" fmla="*/ 238 h 272"/>
              <a:gd name="T82" fmla="*/ 11 w 259"/>
              <a:gd name="T83" fmla="*/ 243 h 272"/>
              <a:gd name="T84" fmla="*/ 0 w 259"/>
              <a:gd name="T85" fmla="*/ 253 h 272"/>
              <a:gd name="T86" fmla="*/ 12 w 259"/>
              <a:gd name="T87" fmla="*/ 264 h 272"/>
              <a:gd name="T88" fmla="*/ 13 w 259"/>
              <a:gd name="T89" fmla="*/ 267 h 272"/>
              <a:gd name="T90" fmla="*/ 15 w 259"/>
              <a:gd name="T91" fmla="*/ 269 h 272"/>
              <a:gd name="T92" fmla="*/ 19 w 259"/>
              <a:gd name="T93" fmla="*/ 270 h 272"/>
              <a:gd name="T94" fmla="*/ 26 w 259"/>
              <a:gd name="T95" fmla="*/ 270 h 272"/>
              <a:gd name="T96" fmla="*/ 30 w 259"/>
              <a:gd name="T97" fmla="*/ 263 h 272"/>
              <a:gd name="T98" fmla="*/ 124 w 259"/>
              <a:gd name="T99" fmla="*/ 259 h 272"/>
              <a:gd name="T100" fmla="*/ 143 w 259"/>
              <a:gd name="T101" fmla="*/ 258 h 272"/>
              <a:gd name="T102" fmla="*/ 155 w 259"/>
              <a:gd name="T103" fmla="*/ 255 h 272"/>
              <a:gd name="T104" fmla="*/ 158 w 259"/>
              <a:gd name="T105" fmla="*/ 252 h 272"/>
              <a:gd name="T106" fmla="*/ 154 w 259"/>
              <a:gd name="T107" fmla="*/ 236 h 272"/>
              <a:gd name="T108" fmla="*/ 147 w 259"/>
              <a:gd name="T109" fmla="*/ 237 h 272"/>
              <a:gd name="T110" fmla="*/ 130 w 259"/>
              <a:gd name="T111" fmla="*/ 238 h 272"/>
              <a:gd name="T112" fmla="*/ 89 w 259"/>
              <a:gd name="T113" fmla="*/ 239 h 272"/>
              <a:gd name="T114" fmla="*/ 85 w 259"/>
              <a:gd name="T115" fmla="*/ 236 h 272"/>
              <a:gd name="T116" fmla="*/ 106 w 259"/>
              <a:gd name="T117" fmla="*/ 223 h 272"/>
              <a:gd name="T118" fmla="*/ 128 w 259"/>
              <a:gd name="T119" fmla="*/ 208 h 272"/>
              <a:gd name="T120" fmla="*/ 166 w 259"/>
              <a:gd name="T121" fmla="*/ 174 h 272"/>
              <a:gd name="T122" fmla="*/ 215 w 259"/>
              <a:gd name="T123" fmla="*/ 1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 h="272">
                <a:moveTo>
                  <a:pt x="215" y="108"/>
                </a:moveTo>
                <a:cubicBezTo>
                  <a:pt x="220" y="99"/>
                  <a:pt x="225" y="91"/>
                  <a:pt x="230" y="83"/>
                </a:cubicBezTo>
                <a:cubicBezTo>
                  <a:pt x="232" y="79"/>
                  <a:pt x="234" y="75"/>
                  <a:pt x="236" y="71"/>
                </a:cubicBezTo>
                <a:cubicBezTo>
                  <a:pt x="239" y="66"/>
                  <a:pt x="241" y="61"/>
                  <a:pt x="243" y="57"/>
                </a:cubicBezTo>
                <a:cubicBezTo>
                  <a:pt x="244" y="52"/>
                  <a:pt x="246" y="48"/>
                  <a:pt x="248" y="43"/>
                </a:cubicBezTo>
                <a:cubicBezTo>
                  <a:pt x="251" y="34"/>
                  <a:pt x="255" y="25"/>
                  <a:pt x="258" y="16"/>
                </a:cubicBezTo>
                <a:cubicBezTo>
                  <a:pt x="259" y="15"/>
                  <a:pt x="258" y="13"/>
                  <a:pt x="257" y="11"/>
                </a:cubicBezTo>
                <a:cubicBezTo>
                  <a:pt x="256" y="9"/>
                  <a:pt x="255" y="8"/>
                  <a:pt x="253" y="8"/>
                </a:cubicBezTo>
                <a:cubicBezTo>
                  <a:pt x="252" y="8"/>
                  <a:pt x="252" y="8"/>
                  <a:pt x="251" y="8"/>
                </a:cubicBezTo>
                <a:cubicBezTo>
                  <a:pt x="250" y="8"/>
                  <a:pt x="249" y="8"/>
                  <a:pt x="248" y="8"/>
                </a:cubicBezTo>
                <a:cubicBezTo>
                  <a:pt x="246" y="9"/>
                  <a:pt x="245" y="11"/>
                  <a:pt x="244" y="13"/>
                </a:cubicBezTo>
                <a:cubicBezTo>
                  <a:pt x="239" y="27"/>
                  <a:pt x="234" y="41"/>
                  <a:pt x="228" y="54"/>
                </a:cubicBezTo>
                <a:cubicBezTo>
                  <a:pt x="222" y="70"/>
                  <a:pt x="213" y="84"/>
                  <a:pt x="204" y="98"/>
                </a:cubicBezTo>
                <a:cubicBezTo>
                  <a:pt x="196" y="112"/>
                  <a:pt x="187" y="126"/>
                  <a:pt x="177" y="139"/>
                </a:cubicBezTo>
                <a:cubicBezTo>
                  <a:pt x="169" y="149"/>
                  <a:pt x="161" y="158"/>
                  <a:pt x="152" y="167"/>
                </a:cubicBezTo>
                <a:cubicBezTo>
                  <a:pt x="143" y="176"/>
                  <a:pt x="133" y="185"/>
                  <a:pt x="123" y="193"/>
                </a:cubicBezTo>
                <a:cubicBezTo>
                  <a:pt x="119" y="196"/>
                  <a:pt x="114" y="200"/>
                  <a:pt x="109" y="204"/>
                </a:cubicBezTo>
                <a:cubicBezTo>
                  <a:pt x="105" y="206"/>
                  <a:pt x="102" y="208"/>
                  <a:pt x="99" y="210"/>
                </a:cubicBezTo>
                <a:cubicBezTo>
                  <a:pt x="94" y="213"/>
                  <a:pt x="89" y="217"/>
                  <a:pt x="84" y="220"/>
                </a:cubicBezTo>
                <a:cubicBezTo>
                  <a:pt x="78" y="224"/>
                  <a:pt x="72" y="227"/>
                  <a:pt x="67" y="231"/>
                </a:cubicBezTo>
                <a:cubicBezTo>
                  <a:pt x="63" y="233"/>
                  <a:pt x="59" y="235"/>
                  <a:pt x="55" y="236"/>
                </a:cubicBezTo>
                <a:cubicBezTo>
                  <a:pt x="59" y="234"/>
                  <a:pt x="62" y="231"/>
                  <a:pt x="66" y="229"/>
                </a:cubicBezTo>
                <a:cubicBezTo>
                  <a:pt x="70" y="226"/>
                  <a:pt x="75" y="223"/>
                  <a:pt x="79" y="220"/>
                </a:cubicBezTo>
                <a:cubicBezTo>
                  <a:pt x="84" y="217"/>
                  <a:pt x="88" y="213"/>
                  <a:pt x="93" y="210"/>
                </a:cubicBezTo>
                <a:cubicBezTo>
                  <a:pt x="99" y="206"/>
                  <a:pt x="105" y="201"/>
                  <a:pt x="111" y="197"/>
                </a:cubicBezTo>
                <a:cubicBezTo>
                  <a:pt x="117" y="192"/>
                  <a:pt x="123" y="187"/>
                  <a:pt x="129" y="183"/>
                </a:cubicBezTo>
                <a:cubicBezTo>
                  <a:pt x="140" y="173"/>
                  <a:pt x="151" y="163"/>
                  <a:pt x="160" y="152"/>
                </a:cubicBezTo>
                <a:cubicBezTo>
                  <a:pt x="170" y="141"/>
                  <a:pt x="179" y="129"/>
                  <a:pt x="188" y="117"/>
                </a:cubicBezTo>
                <a:cubicBezTo>
                  <a:pt x="190" y="114"/>
                  <a:pt x="192" y="111"/>
                  <a:pt x="194" y="108"/>
                </a:cubicBezTo>
                <a:cubicBezTo>
                  <a:pt x="195" y="107"/>
                  <a:pt x="196" y="105"/>
                  <a:pt x="197" y="103"/>
                </a:cubicBezTo>
                <a:cubicBezTo>
                  <a:pt x="198" y="101"/>
                  <a:pt x="199" y="100"/>
                  <a:pt x="200" y="98"/>
                </a:cubicBezTo>
                <a:cubicBezTo>
                  <a:pt x="206" y="89"/>
                  <a:pt x="211" y="80"/>
                  <a:pt x="216" y="70"/>
                </a:cubicBezTo>
                <a:cubicBezTo>
                  <a:pt x="219" y="65"/>
                  <a:pt x="222" y="60"/>
                  <a:pt x="224" y="54"/>
                </a:cubicBezTo>
                <a:cubicBezTo>
                  <a:pt x="227" y="49"/>
                  <a:pt x="229" y="44"/>
                  <a:pt x="231" y="38"/>
                </a:cubicBezTo>
                <a:cubicBezTo>
                  <a:pt x="234" y="33"/>
                  <a:pt x="236" y="27"/>
                  <a:pt x="238" y="22"/>
                </a:cubicBezTo>
                <a:cubicBezTo>
                  <a:pt x="238" y="19"/>
                  <a:pt x="239" y="16"/>
                  <a:pt x="239" y="13"/>
                </a:cubicBezTo>
                <a:cubicBezTo>
                  <a:pt x="240" y="10"/>
                  <a:pt x="240" y="7"/>
                  <a:pt x="240" y="3"/>
                </a:cubicBezTo>
                <a:cubicBezTo>
                  <a:pt x="240" y="2"/>
                  <a:pt x="239" y="1"/>
                  <a:pt x="238" y="1"/>
                </a:cubicBezTo>
                <a:cubicBezTo>
                  <a:pt x="238" y="0"/>
                  <a:pt x="237" y="0"/>
                  <a:pt x="237" y="0"/>
                </a:cubicBezTo>
                <a:cubicBezTo>
                  <a:pt x="236" y="0"/>
                  <a:pt x="235" y="0"/>
                  <a:pt x="234" y="1"/>
                </a:cubicBezTo>
                <a:cubicBezTo>
                  <a:pt x="233" y="2"/>
                  <a:pt x="232" y="4"/>
                  <a:pt x="231" y="5"/>
                </a:cubicBezTo>
                <a:cubicBezTo>
                  <a:pt x="231" y="7"/>
                  <a:pt x="231" y="9"/>
                  <a:pt x="230" y="10"/>
                </a:cubicBezTo>
                <a:cubicBezTo>
                  <a:pt x="230" y="12"/>
                  <a:pt x="231" y="14"/>
                  <a:pt x="232" y="14"/>
                </a:cubicBezTo>
                <a:cubicBezTo>
                  <a:pt x="231" y="20"/>
                  <a:pt x="229" y="26"/>
                  <a:pt x="227" y="32"/>
                </a:cubicBezTo>
                <a:cubicBezTo>
                  <a:pt x="224" y="38"/>
                  <a:pt x="221" y="44"/>
                  <a:pt x="218" y="50"/>
                </a:cubicBezTo>
                <a:cubicBezTo>
                  <a:pt x="215" y="56"/>
                  <a:pt x="212" y="63"/>
                  <a:pt x="209" y="69"/>
                </a:cubicBezTo>
                <a:cubicBezTo>
                  <a:pt x="206" y="74"/>
                  <a:pt x="203" y="78"/>
                  <a:pt x="200" y="83"/>
                </a:cubicBezTo>
                <a:cubicBezTo>
                  <a:pt x="197" y="88"/>
                  <a:pt x="194" y="93"/>
                  <a:pt x="191" y="99"/>
                </a:cubicBezTo>
                <a:cubicBezTo>
                  <a:pt x="189" y="102"/>
                  <a:pt x="186" y="105"/>
                  <a:pt x="184" y="108"/>
                </a:cubicBezTo>
                <a:cubicBezTo>
                  <a:pt x="180" y="114"/>
                  <a:pt x="176" y="119"/>
                  <a:pt x="172" y="125"/>
                </a:cubicBezTo>
                <a:cubicBezTo>
                  <a:pt x="164" y="136"/>
                  <a:pt x="154" y="147"/>
                  <a:pt x="144" y="157"/>
                </a:cubicBezTo>
                <a:cubicBezTo>
                  <a:pt x="139" y="162"/>
                  <a:pt x="134" y="166"/>
                  <a:pt x="129" y="171"/>
                </a:cubicBezTo>
                <a:cubicBezTo>
                  <a:pt x="123" y="176"/>
                  <a:pt x="118" y="180"/>
                  <a:pt x="112" y="185"/>
                </a:cubicBezTo>
                <a:cubicBezTo>
                  <a:pt x="106" y="189"/>
                  <a:pt x="100" y="194"/>
                  <a:pt x="94" y="198"/>
                </a:cubicBezTo>
                <a:cubicBezTo>
                  <a:pt x="91" y="200"/>
                  <a:pt x="88" y="202"/>
                  <a:pt x="85" y="204"/>
                </a:cubicBezTo>
                <a:cubicBezTo>
                  <a:pt x="79" y="208"/>
                  <a:pt x="73" y="212"/>
                  <a:pt x="68" y="216"/>
                </a:cubicBezTo>
                <a:cubicBezTo>
                  <a:pt x="64" y="218"/>
                  <a:pt x="61" y="220"/>
                  <a:pt x="58" y="222"/>
                </a:cubicBezTo>
                <a:cubicBezTo>
                  <a:pt x="54" y="225"/>
                  <a:pt x="50" y="227"/>
                  <a:pt x="46" y="230"/>
                </a:cubicBezTo>
                <a:cubicBezTo>
                  <a:pt x="44" y="230"/>
                  <a:pt x="43" y="230"/>
                  <a:pt x="42" y="231"/>
                </a:cubicBezTo>
                <a:cubicBezTo>
                  <a:pt x="42" y="231"/>
                  <a:pt x="42" y="231"/>
                  <a:pt x="42" y="231"/>
                </a:cubicBezTo>
                <a:cubicBezTo>
                  <a:pt x="43" y="228"/>
                  <a:pt x="43" y="226"/>
                  <a:pt x="44" y="223"/>
                </a:cubicBezTo>
                <a:cubicBezTo>
                  <a:pt x="46" y="219"/>
                  <a:pt x="47" y="214"/>
                  <a:pt x="49" y="210"/>
                </a:cubicBezTo>
                <a:cubicBezTo>
                  <a:pt x="50" y="208"/>
                  <a:pt x="50" y="205"/>
                  <a:pt x="51" y="203"/>
                </a:cubicBezTo>
                <a:cubicBezTo>
                  <a:pt x="53" y="197"/>
                  <a:pt x="55" y="192"/>
                  <a:pt x="56" y="187"/>
                </a:cubicBezTo>
                <a:cubicBezTo>
                  <a:pt x="57" y="184"/>
                  <a:pt x="58" y="182"/>
                  <a:pt x="58" y="180"/>
                </a:cubicBezTo>
                <a:cubicBezTo>
                  <a:pt x="60" y="170"/>
                  <a:pt x="63" y="160"/>
                  <a:pt x="65" y="151"/>
                </a:cubicBezTo>
                <a:cubicBezTo>
                  <a:pt x="65" y="149"/>
                  <a:pt x="65" y="147"/>
                  <a:pt x="64" y="145"/>
                </a:cubicBezTo>
                <a:cubicBezTo>
                  <a:pt x="63" y="144"/>
                  <a:pt x="62" y="143"/>
                  <a:pt x="60" y="142"/>
                </a:cubicBezTo>
                <a:cubicBezTo>
                  <a:pt x="60" y="142"/>
                  <a:pt x="59" y="142"/>
                  <a:pt x="58" y="142"/>
                </a:cubicBezTo>
                <a:cubicBezTo>
                  <a:pt x="55" y="142"/>
                  <a:pt x="52" y="144"/>
                  <a:pt x="52" y="147"/>
                </a:cubicBezTo>
                <a:cubicBezTo>
                  <a:pt x="50" y="153"/>
                  <a:pt x="49" y="159"/>
                  <a:pt x="48" y="165"/>
                </a:cubicBezTo>
                <a:cubicBezTo>
                  <a:pt x="45" y="168"/>
                  <a:pt x="43" y="172"/>
                  <a:pt x="41" y="175"/>
                </a:cubicBezTo>
                <a:cubicBezTo>
                  <a:pt x="40" y="176"/>
                  <a:pt x="41" y="177"/>
                  <a:pt x="41" y="177"/>
                </a:cubicBezTo>
                <a:cubicBezTo>
                  <a:pt x="42" y="177"/>
                  <a:pt x="43" y="177"/>
                  <a:pt x="43" y="176"/>
                </a:cubicBezTo>
                <a:cubicBezTo>
                  <a:pt x="44" y="175"/>
                  <a:pt x="45" y="174"/>
                  <a:pt x="46" y="172"/>
                </a:cubicBezTo>
                <a:cubicBezTo>
                  <a:pt x="46" y="174"/>
                  <a:pt x="45" y="176"/>
                  <a:pt x="45" y="177"/>
                </a:cubicBezTo>
                <a:cubicBezTo>
                  <a:pt x="45" y="178"/>
                  <a:pt x="44" y="179"/>
                  <a:pt x="44" y="179"/>
                </a:cubicBezTo>
                <a:cubicBezTo>
                  <a:pt x="44" y="181"/>
                  <a:pt x="43" y="183"/>
                  <a:pt x="42" y="185"/>
                </a:cubicBezTo>
                <a:cubicBezTo>
                  <a:pt x="41" y="191"/>
                  <a:pt x="39" y="196"/>
                  <a:pt x="37" y="201"/>
                </a:cubicBezTo>
                <a:cubicBezTo>
                  <a:pt x="35" y="207"/>
                  <a:pt x="33" y="214"/>
                  <a:pt x="31" y="220"/>
                </a:cubicBezTo>
                <a:cubicBezTo>
                  <a:pt x="29" y="222"/>
                  <a:pt x="28" y="225"/>
                  <a:pt x="27" y="228"/>
                </a:cubicBezTo>
                <a:cubicBezTo>
                  <a:pt x="25" y="232"/>
                  <a:pt x="24" y="235"/>
                  <a:pt x="22" y="238"/>
                </a:cubicBezTo>
                <a:cubicBezTo>
                  <a:pt x="22" y="240"/>
                  <a:pt x="21" y="241"/>
                  <a:pt x="21" y="242"/>
                </a:cubicBezTo>
                <a:cubicBezTo>
                  <a:pt x="17" y="242"/>
                  <a:pt x="14" y="243"/>
                  <a:pt x="11" y="243"/>
                </a:cubicBezTo>
                <a:cubicBezTo>
                  <a:pt x="8" y="243"/>
                  <a:pt x="5" y="244"/>
                  <a:pt x="3" y="246"/>
                </a:cubicBezTo>
                <a:cubicBezTo>
                  <a:pt x="1" y="248"/>
                  <a:pt x="0" y="251"/>
                  <a:pt x="0" y="253"/>
                </a:cubicBezTo>
                <a:cubicBezTo>
                  <a:pt x="0" y="259"/>
                  <a:pt x="5" y="264"/>
                  <a:pt x="11" y="264"/>
                </a:cubicBezTo>
                <a:cubicBezTo>
                  <a:pt x="11" y="264"/>
                  <a:pt x="12" y="264"/>
                  <a:pt x="12" y="264"/>
                </a:cubicBezTo>
                <a:cubicBezTo>
                  <a:pt x="12" y="264"/>
                  <a:pt x="12" y="264"/>
                  <a:pt x="13" y="265"/>
                </a:cubicBezTo>
                <a:cubicBezTo>
                  <a:pt x="13" y="265"/>
                  <a:pt x="13" y="266"/>
                  <a:pt x="13" y="267"/>
                </a:cubicBezTo>
                <a:cubicBezTo>
                  <a:pt x="13" y="267"/>
                  <a:pt x="14" y="267"/>
                  <a:pt x="14" y="267"/>
                </a:cubicBezTo>
                <a:cubicBezTo>
                  <a:pt x="14" y="268"/>
                  <a:pt x="14" y="268"/>
                  <a:pt x="15" y="269"/>
                </a:cubicBezTo>
                <a:cubicBezTo>
                  <a:pt x="16" y="270"/>
                  <a:pt x="17" y="270"/>
                  <a:pt x="18" y="270"/>
                </a:cubicBezTo>
                <a:cubicBezTo>
                  <a:pt x="18" y="270"/>
                  <a:pt x="18" y="270"/>
                  <a:pt x="19" y="270"/>
                </a:cubicBezTo>
                <a:cubicBezTo>
                  <a:pt x="19" y="271"/>
                  <a:pt x="20" y="271"/>
                  <a:pt x="20" y="271"/>
                </a:cubicBezTo>
                <a:cubicBezTo>
                  <a:pt x="22" y="272"/>
                  <a:pt x="24" y="271"/>
                  <a:pt x="26" y="270"/>
                </a:cubicBezTo>
                <a:cubicBezTo>
                  <a:pt x="27" y="269"/>
                  <a:pt x="28" y="268"/>
                  <a:pt x="29" y="266"/>
                </a:cubicBezTo>
                <a:cubicBezTo>
                  <a:pt x="29" y="265"/>
                  <a:pt x="30" y="264"/>
                  <a:pt x="30" y="263"/>
                </a:cubicBezTo>
                <a:cubicBezTo>
                  <a:pt x="47" y="262"/>
                  <a:pt x="64" y="261"/>
                  <a:pt x="81" y="260"/>
                </a:cubicBezTo>
                <a:cubicBezTo>
                  <a:pt x="95" y="260"/>
                  <a:pt x="110" y="259"/>
                  <a:pt x="124" y="259"/>
                </a:cubicBezTo>
                <a:cubicBezTo>
                  <a:pt x="128" y="259"/>
                  <a:pt x="133" y="258"/>
                  <a:pt x="137" y="258"/>
                </a:cubicBezTo>
                <a:cubicBezTo>
                  <a:pt x="139" y="258"/>
                  <a:pt x="141" y="258"/>
                  <a:pt x="143" y="258"/>
                </a:cubicBezTo>
                <a:cubicBezTo>
                  <a:pt x="146" y="258"/>
                  <a:pt x="149" y="257"/>
                  <a:pt x="151" y="257"/>
                </a:cubicBezTo>
                <a:cubicBezTo>
                  <a:pt x="153" y="256"/>
                  <a:pt x="154" y="256"/>
                  <a:pt x="155" y="255"/>
                </a:cubicBezTo>
                <a:cubicBezTo>
                  <a:pt x="156" y="255"/>
                  <a:pt x="156" y="255"/>
                  <a:pt x="156" y="254"/>
                </a:cubicBezTo>
                <a:cubicBezTo>
                  <a:pt x="157" y="254"/>
                  <a:pt x="158" y="253"/>
                  <a:pt x="158" y="252"/>
                </a:cubicBezTo>
                <a:cubicBezTo>
                  <a:pt x="162" y="249"/>
                  <a:pt x="162" y="244"/>
                  <a:pt x="160" y="240"/>
                </a:cubicBezTo>
                <a:cubicBezTo>
                  <a:pt x="159" y="238"/>
                  <a:pt x="157" y="237"/>
                  <a:pt x="154" y="236"/>
                </a:cubicBezTo>
                <a:cubicBezTo>
                  <a:pt x="153" y="236"/>
                  <a:pt x="152" y="236"/>
                  <a:pt x="152" y="236"/>
                </a:cubicBezTo>
                <a:cubicBezTo>
                  <a:pt x="150" y="236"/>
                  <a:pt x="148" y="236"/>
                  <a:pt x="147" y="237"/>
                </a:cubicBezTo>
                <a:cubicBezTo>
                  <a:pt x="146" y="237"/>
                  <a:pt x="146" y="237"/>
                  <a:pt x="145" y="237"/>
                </a:cubicBezTo>
                <a:cubicBezTo>
                  <a:pt x="140" y="238"/>
                  <a:pt x="135" y="237"/>
                  <a:pt x="130" y="238"/>
                </a:cubicBezTo>
                <a:cubicBezTo>
                  <a:pt x="126" y="238"/>
                  <a:pt x="122" y="238"/>
                  <a:pt x="118" y="238"/>
                </a:cubicBezTo>
                <a:cubicBezTo>
                  <a:pt x="108" y="238"/>
                  <a:pt x="99" y="239"/>
                  <a:pt x="89" y="239"/>
                </a:cubicBezTo>
                <a:cubicBezTo>
                  <a:pt x="86" y="239"/>
                  <a:pt x="83" y="239"/>
                  <a:pt x="81" y="239"/>
                </a:cubicBezTo>
                <a:cubicBezTo>
                  <a:pt x="82" y="238"/>
                  <a:pt x="84" y="237"/>
                  <a:pt x="85" y="236"/>
                </a:cubicBezTo>
                <a:cubicBezTo>
                  <a:pt x="89" y="234"/>
                  <a:pt x="93" y="232"/>
                  <a:pt x="97" y="229"/>
                </a:cubicBezTo>
                <a:cubicBezTo>
                  <a:pt x="100" y="227"/>
                  <a:pt x="103" y="225"/>
                  <a:pt x="106" y="223"/>
                </a:cubicBezTo>
                <a:cubicBezTo>
                  <a:pt x="110" y="220"/>
                  <a:pt x="113" y="218"/>
                  <a:pt x="117" y="216"/>
                </a:cubicBezTo>
                <a:cubicBezTo>
                  <a:pt x="120" y="213"/>
                  <a:pt x="124" y="210"/>
                  <a:pt x="128" y="208"/>
                </a:cubicBezTo>
                <a:cubicBezTo>
                  <a:pt x="132" y="204"/>
                  <a:pt x="137" y="200"/>
                  <a:pt x="142" y="196"/>
                </a:cubicBezTo>
                <a:cubicBezTo>
                  <a:pt x="150" y="189"/>
                  <a:pt x="158" y="182"/>
                  <a:pt x="166" y="174"/>
                </a:cubicBezTo>
                <a:cubicBezTo>
                  <a:pt x="178" y="161"/>
                  <a:pt x="189" y="146"/>
                  <a:pt x="200" y="131"/>
                </a:cubicBezTo>
                <a:cubicBezTo>
                  <a:pt x="205" y="123"/>
                  <a:pt x="210" y="116"/>
                  <a:pt x="215" y="108"/>
                </a:cubicBezTo>
                <a:close/>
              </a:path>
            </a:pathLst>
          </a:custGeom>
          <a:solidFill>
            <a:schemeClr val="accent3"/>
          </a:solidFill>
          <a:ln>
            <a:noFill/>
          </a:ln>
        </p:spPr>
        <p:txBody>
          <a:bodyPr vert="horz" wrap="square" lIns="68580" tIns="34290" rIns="68580" bIns="34290" numCol="1" anchor="t" anchorCtr="0" compatLnSpc="1"/>
          <a:lstStyle/>
          <a:p>
            <a:endParaRPr lang="zh-CN" altLang="en-US" sz="1350"/>
          </a:p>
        </p:txBody>
      </p:sp>
      <p:sp>
        <p:nvSpPr>
          <p:cNvPr id="6" name="Freeform 5"/>
          <p:cNvSpPr/>
          <p:nvPr/>
        </p:nvSpPr>
        <p:spPr bwMode="auto">
          <a:xfrm flipH="1" flipV="1">
            <a:off x="4157665" y="1526455"/>
            <a:ext cx="690561" cy="724151"/>
          </a:xfrm>
          <a:custGeom>
            <a:avLst/>
            <a:gdLst>
              <a:gd name="T0" fmla="*/ 230 w 259"/>
              <a:gd name="T1" fmla="*/ 83 h 272"/>
              <a:gd name="T2" fmla="*/ 243 w 259"/>
              <a:gd name="T3" fmla="*/ 57 h 272"/>
              <a:gd name="T4" fmla="*/ 258 w 259"/>
              <a:gd name="T5" fmla="*/ 16 h 272"/>
              <a:gd name="T6" fmla="*/ 253 w 259"/>
              <a:gd name="T7" fmla="*/ 8 h 272"/>
              <a:gd name="T8" fmla="*/ 248 w 259"/>
              <a:gd name="T9" fmla="*/ 8 h 272"/>
              <a:gd name="T10" fmla="*/ 228 w 259"/>
              <a:gd name="T11" fmla="*/ 54 h 272"/>
              <a:gd name="T12" fmla="*/ 177 w 259"/>
              <a:gd name="T13" fmla="*/ 139 h 272"/>
              <a:gd name="T14" fmla="*/ 123 w 259"/>
              <a:gd name="T15" fmla="*/ 193 h 272"/>
              <a:gd name="T16" fmla="*/ 99 w 259"/>
              <a:gd name="T17" fmla="*/ 210 h 272"/>
              <a:gd name="T18" fmla="*/ 67 w 259"/>
              <a:gd name="T19" fmla="*/ 231 h 272"/>
              <a:gd name="T20" fmla="*/ 66 w 259"/>
              <a:gd name="T21" fmla="*/ 229 h 272"/>
              <a:gd name="T22" fmla="*/ 93 w 259"/>
              <a:gd name="T23" fmla="*/ 210 h 272"/>
              <a:gd name="T24" fmla="*/ 129 w 259"/>
              <a:gd name="T25" fmla="*/ 183 h 272"/>
              <a:gd name="T26" fmla="*/ 188 w 259"/>
              <a:gd name="T27" fmla="*/ 117 h 272"/>
              <a:gd name="T28" fmla="*/ 197 w 259"/>
              <a:gd name="T29" fmla="*/ 103 h 272"/>
              <a:gd name="T30" fmla="*/ 216 w 259"/>
              <a:gd name="T31" fmla="*/ 70 h 272"/>
              <a:gd name="T32" fmla="*/ 231 w 259"/>
              <a:gd name="T33" fmla="*/ 38 h 272"/>
              <a:gd name="T34" fmla="*/ 239 w 259"/>
              <a:gd name="T35" fmla="*/ 13 h 272"/>
              <a:gd name="T36" fmla="*/ 238 w 259"/>
              <a:gd name="T37" fmla="*/ 1 h 272"/>
              <a:gd name="T38" fmla="*/ 234 w 259"/>
              <a:gd name="T39" fmla="*/ 1 h 272"/>
              <a:gd name="T40" fmla="*/ 230 w 259"/>
              <a:gd name="T41" fmla="*/ 10 h 272"/>
              <a:gd name="T42" fmla="*/ 227 w 259"/>
              <a:gd name="T43" fmla="*/ 32 h 272"/>
              <a:gd name="T44" fmla="*/ 209 w 259"/>
              <a:gd name="T45" fmla="*/ 69 h 272"/>
              <a:gd name="T46" fmla="*/ 191 w 259"/>
              <a:gd name="T47" fmla="*/ 99 h 272"/>
              <a:gd name="T48" fmla="*/ 172 w 259"/>
              <a:gd name="T49" fmla="*/ 125 h 272"/>
              <a:gd name="T50" fmla="*/ 129 w 259"/>
              <a:gd name="T51" fmla="*/ 171 h 272"/>
              <a:gd name="T52" fmla="*/ 94 w 259"/>
              <a:gd name="T53" fmla="*/ 198 h 272"/>
              <a:gd name="T54" fmla="*/ 68 w 259"/>
              <a:gd name="T55" fmla="*/ 216 h 272"/>
              <a:gd name="T56" fmla="*/ 46 w 259"/>
              <a:gd name="T57" fmla="*/ 230 h 272"/>
              <a:gd name="T58" fmla="*/ 42 w 259"/>
              <a:gd name="T59" fmla="*/ 231 h 272"/>
              <a:gd name="T60" fmla="*/ 49 w 259"/>
              <a:gd name="T61" fmla="*/ 210 h 272"/>
              <a:gd name="T62" fmla="*/ 56 w 259"/>
              <a:gd name="T63" fmla="*/ 187 h 272"/>
              <a:gd name="T64" fmla="*/ 65 w 259"/>
              <a:gd name="T65" fmla="*/ 151 h 272"/>
              <a:gd name="T66" fmla="*/ 60 w 259"/>
              <a:gd name="T67" fmla="*/ 142 h 272"/>
              <a:gd name="T68" fmla="*/ 52 w 259"/>
              <a:gd name="T69" fmla="*/ 147 h 272"/>
              <a:gd name="T70" fmla="*/ 41 w 259"/>
              <a:gd name="T71" fmla="*/ 175 h 272"/>
              <a:gd name="T72" fmla="*/ 43 w 259"/>
              <a:gd name="T73" fmla="*/ 176 h 272"/>
              <a:gd name="T74" fmla="*/ 45 w 259"/>
              <a:gd name="T75" fmla="*/ 177 h 272"/>
              <a:gd name="T76" fmla="*/ 42 w 259"/>
              <a:gd name="T77" fmla="*/ 185 h 272"/>
              <a:gd name="T78" fmla="*/ 31 w 259"/>
              <a:gd name="T79" fmla="*/ 220 h 272"/>
              <a:gd name="T80" fmla="*/ 22 w 259"/>
              <a:gd name="T81" fmla="*/ 238 h 272"/>
              <a:gd name="T82" fmla="*/ 11 w 259"/>
              <a:gd name="T83" fmla="*/ 243 h 272"/>
              <a:gd name="T84" fmla="*/ 0 w 259"/>
              <a:gd name="T85" fmla="*/ 253 h 272"/>
              <a:gd name="T86" fmla="*/ 12 w 259"/>
              <a:gd name="T87" fmla="*/ 264 h 272"/>
              <a:gd name="T88" fmla="*/ 13 w 259"/>
              <a:gd name="T89" fmla="*/ 267 h 272"/>
              <a:gd name="T90" fmla="*/ 15 w 259"/>
              <a:gd name="T91" fmla="*/ 269 h 272"/>
              <a:gd name="T92" fmla="*/ 19 w 259"/>
              <a:gd name="T93" fmla="*/ 270 h 272"/>
              <a:gd name="T94" fmla="*/ 26 w 259"/>
              <a:gd name="T95" fmla="*/ 270 h 272"/>
              <a:gd name="T96" fmla="*/ 30 w 259"/>
              <a:gd name="T97" fmla="*/ 263 h 272"/>
              <a:gd name="T98" fmla="*/ 124 w 259"/>
              <a:gd name="T99" fmla="*/ 259 h 272"/>
              <a:gd name="T100" fmla="*/ 143 w 259"/>
              <a:gd name="T101" fmla="*/ 258 h 272"/>
              <a:gd name="T102" fmla="*/ 155 w 259"/>
              <a:gd name="T103" fmla="*/ 255 h 272"/>
              <a:gd name="T104" fmla="*/ 158 w 259"/>
              <a:gd name="T105" fmla="*/ 252 h 272"/>
              <a:gd name="T106" fmla="*/ 154 w 259"/>
              <a:gd name="T107" fmla="*/ 236 h 272"/>
              <a:gd name="T108" fmla="*/ 147 w 259"/>
              <a:gd name="T109" fmla="*/ 237 h 272"/>
              <a:gd name="T110" fmla="*/ 130 w 259"/>
              <a:gd name="T111" fmla="*/ 238 h 272"/>
              <a:gd name="T112" fmla="*/ 89 w 259"/>
              <a:gd name="T113" fmla="*/ 239 h 272"/>
              <a:gd name="T114" fmla="*/ 85 w 259"/>
              <a:gd name="T115" fmla="*/ 236 h 272"/>
              <a:gd name="T116" fmla="*/ 106 w 259"/>
              <a:gd name="T117" fmla="*/ 223 h 272"/>
              <a:gd name="T118" fmla="*/ 128 w 259"/>
              <a:gd name="T119" fmla="*/ 208 h 272"/>
              <a:gd name="T120" fmla="*/ 166 w 259"/>
              <a:gd name="T121" fmla="*/ 174 h 272"/>
              <a:gd name="T122" fmla="*/ 215 w 259"/>
              <a:gd name="T123" fmla="*/ 1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 h="272">
                <a:moveTo>
                  <a:pt x="215" y="108"/>
                </a:moveTo>
                <a:cubicBezTo>
                  <a:pt x="220" y="99"/>
                  <a:pt x="225" y="91"/>
                  <a:pt x="230" y="83"/>
                </a:cubicBezTo>
                <a:cubicBezTo>
                  <a:pt x="232" y="79"/>
                  <a:pt x="234" y="75"/>
                  <a:pt x="236" y="71"/>
                </a:cubicBezTo>
                <a:cubicBezTo>
                  <a:pt x="239" y="66"/>
                  <a:pt x="241" y="61"/>
                  <a:pt x="243" y="57"/>
                </a:cubicBezTo>
                <a:cubicBezTo>
                  <a:pt x="244" y="52"/>
                  <a:pt x="246" y="48"/>
                  <a:pt x="248" y="43"/>
                </a:cubicBezTo>
                <a:cubicBezTo>
                  <a:pt x="251" y="34"/>
                  <a:pt x="255" y="25"/>
                  <a:pt x="258" y="16"/>
                </a:cubicBezTo>
                <a:cubicBezTo>
                  <a:pt x="259" y="15"/>
                  <a:pt x="258" y="13"/>
                  <a:pt x="257" y="11"/>
                </a:cubicBezTo>
                <a:cubicBezTo>
                  <a:pt x="256" y="9"/>
                  <a:pt x="255" y="8"/>
                  <a:pt x="253" y="8"/>
                </a:cubicBezTo>
                <a:cubicBezTo>
                  <a:pt x="252" y="8"/>
                  <a:pt x="252" y="8"/>
                  <a:pt x="251" y="8"/>
                </a:cubicBezTo>
                <a:cubicBezTo>
                  <a:pt x="250" y="8"/>
                  <a:pt x="249" y="8"/>
                  <a:pt x="248" y="8"/>
                </a:cubicBezTo>
                <a:cubicBezTo>
                  <a:pt x="246" y="9"/>
                  <a:pt x="245" y="11"/>
                  <a:pt x="244" y="13"/>
                </a:cubicBezTo>
                <a:cubicBezTo>
                  <a:pt x="239" y="27"/>
                  <a:pt x="234" y="41"/>
                  <a:pt x="228" y="54"/>
                </a:cubicBezTo>
                <a:cubicBezTo>
                  <a:pt x="222" y="70"/>
                  <a:pt x="213" y="84"/>
                  <a:pt x="204" y="98"/>
                </a:cubicBezTo>
                <a:cubicBezTo>
                  <a:pt x="196" y="112"/>
                  <a:pt x="187" y="126"/>
                  <a:pt x="177" y="139"/>
                </a:cubicBezTo>
                <a:cubicBezTo>
                  <a:pt x="169" y="149"/>
                  <a:pt x="161" y="158"/>
                  <a:pt x="152" y="167"/>
                </a:cubicBezTo>
                <a:cubicBezTo>
                  <a:pt x="143" y="176"/>
                  <a:pt x="133" y="185"/>
                  <a:pt x="123" y="193"/>
                </a:cubicBezTo>
                <a:cubicBezTo>
                  <a:pt x="119" y="196"/>
                  <a:pt x="114" y="200"/>
                  <a:pt x="109" y="204"/>
                </a:cubicBezTo>
                <a:cubicBezTo>
                  <a:pt x="105" y="206"/>
                  <a:pt x="102" y="208"/>
                  <a:pt x="99" y="210"/>
                </a:cubicBezTo>
                <a:cubicBezTo>
                  <a:pt x="94" y="213"/>
                  <a:pt x="89" y="217"/>
                  <a:pt x="84" y="220"/>
                </a:cubicBezTo>
                <a:cubicBezTo>
                  <a:pt x="78" y="224"/>
                  <a:pt x="72" y="227"/>
                  <a:pt x="67" y="231"/>
                </a:cubicBezTo>
                <a:cubicBezTo>
                  <a:pt x="63" y="233"/>
                  <a:pt x="59" y="235"/>
                  <a:pt x="55" y="236"/>
                </a:cubicBezTo>
                <a:cubicBezTo>
                  <a:pt x="59" y="234"/>
                  <a:pt x="62" y="231"/>
                  <a:pt x="66" y="229"/>
                </a:cubicBezTo>
                <a:cubicBezTo>
                  <a:pt x="70" y="226"/>
                  <a:pt x="75" y="223"/>
                  <a:pt x="79" y="220"/>
                </a:cubicBezTo>
                <a:cubicBezTo>
                  <a:pt x="84" y="217"/>
                  <a:pt x="88" y="213"/>
                  <a:pt x="93" y="210"/>
                </a:cubicBezTo>
                <a:cubicBezTo>
                  <a:pt x="99" y="206"/>
                  <a:pt x="105" y="201"/>
                  <a:pt x="111" y="197"/>
                </a:cubicBezTo>
                <a:cubicBezTo>
                  <a:pt x="117" y="192"/>
                  <a:pt x="123" y="187"/>
                  <a:pt x="129" y="183"/>
                </a:cubicBezTo>
                <a:cubicBezTo>
                  <a:pt x="140" y="173"/>
                  <a:pt x="151" y="163"/>
                  <a:pt x="160" y="152"/>
                </a:cubicBezTo>
                <a:cubicBezTo>
                  <a:pt x="170" y="141"/>
                  <a:pt x="179" y="129"/>
                  <a:pt x="188" y="117"/>
                </a:cubicBezTo>
                <a:cubicBezTo>
                  <a:pt x="190" y="114"/>
                  <a:pt x="192" y="111"/>
                  <a:pt x="194" y="108"/>
                </a:cubicBezTo>
                <a:cubicBezTo>
                  <a:pt x="195" y="107"/>
                  <a:pt x="196" y="105"/>
                  <a:pt x="197" y="103"/>
                </a:cubicBezTo>
                <a:cubicBezTo>
                  <a:pt x="198" y="101"/>
                  <a:pt x="199" y="100"/>
                  <a:pt x="200" y="98"/>
                </a:cubicBezTo>
                <a:cubicBezTo>
                  <a:pt x="206" y="89"/>
                  <a:pt x="211" y="80"/>
                  <a:pt x="216" y="70"/>
                </a:cubicBezTo>
                <a:cubicBezTo>
                  <a:pt x="219" y="65"/>
                  <a:pt x="222" y="60"/>
                  <a:pt x="224" y="54"/>
                </a:cubicBezTo>
                <a:cubicBezTo>
                  <a:pt x="227" y="49"/>
                  <a:pt x="229" y="44"/>
                  <a:pt x="231" y="38"/>
                </a:cubicBezTo>
                <a:cubicBezTo>
                  <a:pt x="234" y="33"/>
                  <a:pt x="236" y="27"/>
                  <a:pt x="238" y="22"/>
                </a:cubicBezTo>
                <a:cubicBezTo>
                  <a:pt x="238" y="19"/>
                  <a:pt x="239" y="16"/>
                  <a:pt x="239" y="13"/>
                </a:cubicBezTo>
                <a:cubicBezTo>
                  <a:pt x="240" y="10"/>
                  <a:pt x="240" y="7"/>
                  <a:pt x="240" y="3"/>
                </a:cubicBezTo>
                <a:cubicBezTo>
                  <a:pt x="240" y="2"/>
                  <a:pt x="239" y="1"/>
                  <a:pt x="238" y="1"/>
                </a:cubicBezTo>
                <a:cubicBezTo>
                  <a:pt x="238" y="0"/>
                  <a:pt x="237" y="0"/>
                  <a:pt x="237" y="0"/>
                </a:cubicBezTo>
                <a:cubicBezTo>
                  <a:pt x="236" y="0"/>
                  <a:pt x="235" y="0"/>
                  <a:pt x="234" y="1"/>
                </a:cubicBezTo>
                <a:cubicBezTo>
                  <a:pt x="233" y="2"/>
                  <a:pt x="232" y="4"/>
                  <a:pt x="231" y="5"/>
                </a:cubicBezTo>
                <a:cubicBezTo>
                  <a:pt x="231" y="7"/>
                  <a:pt x="231" y="9"/>
                  <a:pt x="230" y="10"/>
                </a:cubicBezTo>
                <a:cubicBezTo>
                  <a:pt x="230" y="12"/>
                  <a:pt x="231" y="14"/>
                  <a:pt x="232" y="14"/>
                </a:cubicBezTo>
                <a:cubicBezTo>
                  <a:pt x="231" y="20"/>
                  <a:pt x="229" y="26"/>
                  <a:pt x="227" y="32"/>
                </a:cubicBezTo>
                <a:cubicBezTo>
                  <a:pt x="224" y="38"/>
                  <a:pt x="221" y="44"/>
                  <a:pt x="218" y="50"/>
                </a:cubicBezTo>
                <a:cubicBezTo>
                  <a:pt x="215" y="56"/>
                  <a:pt x="212" y="63"/>
                  <a:pt x="209" y="69"/>
                </a:cubicBezTo>
                <a:cubicBezTo>
                  <a:pt x="206" y="74"/>
                  <a:pt x="203" y="78"/>
                  <a:pt x="200" y="83"/>
                </a:cubicBezTo>
                <a:cubicBezTo>
                  <a:pt x="197" y="88"/>
                  <a:pt x="194" y="93"/>
                  <a:pt x="191" y="99"/>
                </a:cubicBezTo>
                <a:cubicBezTo>
                  <a:pt x="189" y="102"/>
                  <a:pt x="186" y="105"/>
                  <a:pt x="184" y="108"/>
                </a:cubicBezTo>
                <a:cubicBezTo>
                  <a:pt x="180" y="114"/>
                  <a:pt x="176" y="119"/>
                  <a:pt x="172" y="125"/>
                </a:cubicBezTo>
                <a:cubicBezTo>
                  <a:pt x="164" y="136"/>
                  <a:pt x="154" y="147"/>
                  <a:pt x="144" y="157"/>
                </a:cubicBezTo>
                <a:cubicBezTo>
                  <a:pt x="139" y="162"/>
                  <a:pt x="134" y="166"/>
                  <a:pt x="129" y="171"/>
                </a:cubicBezTo>
                <a:cubicBezTo>
                  <a:pt x="123" y="176"/>
                  <a:pt x="118" y="180"/>
                  <a:pt x="112" y="185"/>
                </a:cubicBezTo>
                <a:cubicBezTo>
                  <a:pt x="106" y="189"/>
                  <a:pt x="100" y="194"/>
                  <a:pt x="94" y="198"/>
                </a:cubicBezTo>
                <a:cubicBezTo>
                  <a:pt x="91" y="200"/>
                  <a:pt x="88" y="202"/>
                  <a:pt x="85" y="204"/>
                </a:cubicBezTo>
                <a:cubicBezTo>
                  <a:pt x="79" y="208"/>
                  <a:pt x="73" y="212"/>
                  <a:pt x="68" y="216"/>
                </a:cubicBezTo>
                <a:cubicBezTo>
                  <a:pt x="64" y="218"/>
                  <a:pt x="61" y="220"/>
                  <a:pt x="58" y="222"/>
                </a:cubicBezTo>
                <a:cubicBezTo>
                  <a:pt x="54" y="225"/>
                  <a:pt x="50" y="227"/>
                  <a:pt x="46" y="230"/>
                </a:cubicBezTo>
                <a:cubicBezTo>
                  <a:pt x="44" y="230"/>
                  <a:pt x="43" y="230"/>
                  <a:pt x="42" y="231"/>
                </a:cubicBezTo>
                <a:cubicBezTo>
                  <a:pt x="42" y="231"/>
                  <a:pt x="42" y="231"/>
                  <a:pt x="42" y="231"/>
                </a:cubicBezTo>
                <a:cubicBezTo>
                  <a:pt x="43" y="228"/>
                  <a:pt x="43" y="226"/>
                  <a:pt x="44" y="223"/>
                </a:cubicBezTo>
                <a:cubicBezTo>
                  <a:pt x="46" y="219"/>
                  <a:pt x="47" y="214"/>
                  <a:pt x="49" y="210"/>
                </a:cubicBezTo>
                <a:cubicBezTo>
                  <a:pt x="50" y="208"/>
                  <a:pt x="50" y="205"/>
                  <a:pt x="51" y="203"/>
                </a:cubicBezTo>
                <a:cubicBezTo>
                  <a:pt x="53" y="197"/>
                  <a:pt x="55" y="192"/>
                  <a:pt x="56" y="187"/>
                </a:cubicBezTo>
                <a:cubicBezTo>
                  <a:pt x="57" y="184"/>
                  <a:pt x="58" y="182"/>
                  <a:pt x="58" y="180"/>
                </a:cubicBezTo>
                <a:cubicBezTo>
                  <a:pt x="60" y="170"/>
                  <a:pt x="63" y="160"/>
                  <a:pt x="65" y="151"/>
                </a:cubicBezTo>
                <a:cubicBezTo>
                  <a:pt x="65" y="149"/>
                  <a:pt x="65" y="147"/>
                  <a:pt x="64" y="145"/>
                </a:cubicBezTo>
                <a:cubicBezTo>
                  <a:pt x="63" y="144"/>
                  <a:pt x="62" y="143"/>
                  <a:pt x="60" y="142"/>
                </a:cubicBezTo>
                <a:cubicBezTo>
                  <a:pt x="60" y="142"/>
                  <a:pt x="59" y="142"/>
                  <a:pt x="58" y="142"/>
                </a:cubicBezTo>
                <a:cubicBezTo>
                  <a:pt x="55" y="142"/>
                  <a:pt x="52" y="144"/>
                  <a:pt x="52" y="147"/>
                </a:cubicBezTo>
                <a:cubicBezTo>
                  <a:pt x="50" y="153"/>
                  <a:pt x="49" y="159"/>
                  <a:pt x="48" y="165"/>
                </a:cubicBezTo>
                <a:cubicBezTo>
                  <a:pt x="45" y="168"/>
                  <a:pt x="43" y="172"/>
                  <a:pt x="41" y="175"/>
                </a:cubicBezTo>
                <a:cubicBezTo>
                  <a:pt x="40" y="176"/>
                  <a:pt x="41" y="177"/>
                  <a:pt x="41" y="177"/>
                </a:cubicBezTo>
                <a:cubicBezTo>
                  <a:pt x="42" y="177"/>
                  <a:pt x="43" y="177"/>
                  <a:pt x="43" y="176"/>
                </a:cubicBezTo>
                <a:cubicBezTo>
                  <a:pt x="44" y="175"/>
                  <a:pt x="45" y="174"/>
                  <a:pt x="46" y="172"/>
                </a:cubicBezTo>
                <a:cubicBezTo>
                  <a:pt x="46" y="174"/>
                  <a:pt x="45" y="176"/>
                  <a:pt x="45" y="177"/>
                </a:cubicBezTo>
                <a:cubicBezTo>
                  <a:pt x="45" y="178"/>
                  <a:pt x="44" y="179"/>
                  <a:pt x="44" y="179"/>
                </a:cubicBezTo>
                <a:cubicBezTo>
                  <a:pt x="44" y="181"/>
                  <a:pt x="43" y="183"/>
                  <a:pt x="42" y="185"/>
                </a:cubicBezTo>
                <a:cubicBezTo>
                  <a:pt x="41" y="191"/>
                  <a:pt x="39" y="196"/>
                  <a:pt x="37" y="201"/>
                </a:cubicBezTo>
                <a:cubicBezTo>
                  <a:pt x="35" y="207"/>
                  <a:pt x="33" y="214"/>
                  <a:pt x="31" y="220"/>
                </a:cubicBezTo>
                <a:cubicBezTo>
                  <a:pt x="29" y="222"/>
                  <a:pt x="28" y="225"/>
                  <a:pt x="27" y="228"/>
                </a:cubicBezTo>
                <a:cubicBezTo>
                  <a:pt x="25" y="232"/>
                  <a:pt x="24" y="235"/>
                  <a:pt x="22" y="238"/>
                </a:cubicBezTo>
                <a:cubicBezTo>
                  <a:pt x="22" y="240"/>
                  <a:pt x="21" y="241"/>
                  <a:pt x="21" y="242"/>
                </a:cubicBezTo>
                <a:cubicBezTo>
                  <a:pt x="17" y="242"/>
                  <a:pt x="14" y="243"/>
                  <a:pt x="11" y="243"/>
                </a:cubicBezTo>
                <a:cubicBezTo>
                  <a:pt x="8" y="243"/>
                  <a:pt x="5" y="244"/>
                  <a:pt x="3" y="246"/>
                </a:cubicBezTo>
                <a:cubicBezTo>
                  <a:pt x="1" y="248"/>
                  <a:pt x="0" y="251"/>
                  <a:pt x="0" y="253"/>
                </a:cubicBezTo>
                <a:cubicBezTo>
                  <a:pt x="0" y="259"/>
                  <a:pt x="5" y="264"/>
                  <a:pt x="11" y="264"/>
                </a:cubicBezTo>
                <a:cubicBezTo>
                  <a:pt x="11" y="264"/>
                  <a:pt x="12" y="264"/>
                  <a:pt x="12" y="264"/>
                </a:cubicBezTo>
                <a:cubicBezTo>
                  <a:pt x="12" y="264"/>
                  <a:pt x="12" y="264"/>
                  <a:pt x="13" y="265"/>
                </a:cubicBezTo>
                <a:cubicBezTo>
                  <a:pt x="13" y="265"/>
                  <a:pt x="13" y="266"/>
                  <a:pt x="13" y="267"/>
                </a:cubicBezTo>
                <a:cubicBezTo>
                  <a:pt x="13" y="267"/>
                  <a:pt x="14" y="267"/>
                  <a:pt x="14" y="267"/>
                </a:cubicBezTo>
                <a:cubicBezTo>
                  <a:pt x="14" y="268"/>
                  <a:pt x="14" y="268"/>
                  <a:pt x="15" y="269"/>
                </a:cubicBezTo>
                <a:cubicBezTo>
                  <a:pt x="16" y="270"/>
                  <a:pt x="17" y="270"/>
                  <a:pt x="18" y="270"/>
                </a:cubicBezTo>
                <a:cubicBezTo>
                  <a:pt x="18" y="270"/>
                  <a:pt x="18" y="270"/>
                  <a:pt x="19" y="270"/>
                </a:cubicBezTo>
                <a:cubicBezTo>
                  <a:pt x="19" y="271"/>
                  <a:pt x="20" y="271"/>
                  <a:pt x="20" y="271"/>
                </a:cubicBezTo>
                <a:cubicBezTo>
                  <a:pt x="22" y="272"/>
                  <a:pt x="24" y="271"/>
                  <a:pt x="26" y="270"/>
                </a:cubicBezTo>
                <a:cubicBezTo>
                  <a:pt x="27" y="269"/>
                  <a:pt x="28" y="268"/>
                  <a:pt x="29" y="266"/>
                </a:cubicBezTo>
                <a:cubicBezTo>
                  <a:pt x="29" y="265"/>
                  <a:pt x="30" y="264"/>
                  <a:pt x="30" y="263"/>
                </a:cubicBezTo>
                <a:cubicBezTo>
                  <a:pt x="47" y="262"/>
                  <a:pt x="64" y="261"/>
                  <a:pt x="81" y="260"/>
                </a:cubicBezTo>
                <a:cubicBezTo>
                  <a:pt x="95" y="260"/>
                  <a:pt x="110" y="259"/>
                  <a:pt x="124" y="259"/>
                </a:cubicBezTo>
                <a:cubicBezTo>
                  <a:pt x="128" y="259"/>
                  <a:pt x="133" y="258"/>
                  <a:pt x="137" y="258"/>
                </a:cubicBezTo>
                <a:cubicBezTo>
                  <a:pt x="139" y="258"/>
                  <a:pt x="141" y="258"/>
                  <a:pt x="143" y="258"/>
                </a:cubicBezTo>
                <a:cubicBezTo>
                  <a:pt x="146" y="258"/>
                  <a:pt x="149" y="257"/>
                  <a:pt x="151" y="257"/>
                </a:cubicBezTo>
                <a:cubicBezTo>
                  <a:pt x="153" y="256"/>
                  <a:pt x="154" y="256"/>
                  <a:pt x="155" y="255"/>
                </a:cubicBezTo>
                <a:cubicBezTo>
                  <a:pt x="156" y="255"/>
                  <a:pt x="156" y="255"/>
                  <a:pt x="156" y="254"/>
                </a:cubicBezTo>
                <a:cubicBezTo>
                  <a:pt x="157" y="254"/>
                  <a:pt x="158" y="253"/>
                  <a:pt x="158" y="252"/>
                </a:cubicBezTo>
                <a:cubicBezTo>
                  <a:pt x="162" y="249"/>
                  <a:pt x="162" y="244"/>
                  <a:pt x="160" y="240"/>
                </a:cubicBezTo>
                <a:cubicBezTo>
                  <a:pt x="159" y="238"/>
                  <a:pt x="157" y="237"/>
                  <a:pt x="154" y="236"/>
                </a:cubicBezTo>
                <a:cubicBezTo>
                  <a:pt x="153" y="236"/>
                  <a:pt x="152" y="236"/>
                  <a:pt x="152" y="236"/>
                </a:cubicBezTo>
                <a:cubicBezTo>
                  <a:pt x="150" y="236"/>
                  <a:pt x="148" y="236"/>
                  <a:pt x="147" y="237"/>
                </a:cubicBezTo>
                <a:cubicBezTo>
                  <a:pt x="146" y="237"/>
                  <a:pt x="146" y="237"/>
                  <a:pt x="145" y="237"/>
                </a:cubicBezTo>
                <a:cubicBezTo>
                  <a:pt x="140" y="238"/>
                  <a:pt x="135" y="237"/>
                  <a:pt x="130" y="238"/>
                </a:cubicBezTo>
                <a:cubicBezTo>
                  <a:pt x="126" y="238"/>
                  <a:pt x="122" y="238"/>
                  <a:pt x="118" y="238"/>
                </a:cubicBezTo>
                <a:cubicBezTo>
                  <a:pt x="108" y="238"/>
                  <a:pt x="99" y="239"/>
                  <a:pt x="89" y="239"/>
                </a:cubicBezTo>
                <a:cubicBezTo>
                  <a:pt x="86" y="239"/>
                  <a:pt x="83" y="239"/>
                  <a:pt x="81" y="239"/>
                </a:cubicBezTo>
                <a:cubicBezTo>
                  <a:pt x="82" y="238"/>
                  <a:pt x="84" y="237"/>
                  <a:pt x="85" y="236"/>
                </a:cubicBezTo>
                <a:cubicBezTo>
                  <a:pt x="89" y="234"/>
                  <a:pt x="93" y="232"/>
                  <a:pt x="97" y="229"/>
                </a:cubicBezTo>
                <a:cubicBezTo>
                  <a:pt x="100" y="227"/>
                  <a:pt x="103" y="225"/>
                  <a:pt x="106" y="223"/>
                </a:cubicBezTo>
                <a:cubicBezTo>
                  <a:pt x="110" y="220"/>
                  <a:pt x="113" y="218"/>
                  <a:pt x="117" y="216"/>
                </a:cubicBezTo>
                <a:cubicBezTo>
                  <a:pt x="120" y="213"/>
                  <a:pt x="124" y="210"/>
                  <a:pt x="128" y="208"/>
                </a:cubicBezTo>
                <a:cubicBezTo>
                  <a:pt x="132" y="204"/>
                  <a:pt x="137" y="200"/>
                  <a:pt x="142" y="196"/>
                </a:cubicBezTo>
                <a:cubicBezTo>
                  <a:pt x="150" y="189"/>
                  <a:pt x="158" y="182"/>
                  <a:pt x="166" y="174"/>
                </a:cubicBezTo>
                <a:cubicBezTo>
                  <a:pt x="178" y="161"/>
                  <a:pt x="189" y="146"/>
                  <a:pt x="200" y="131"/>
                </a:cubicBezTo>
                <a:cubicBezTo>
                  <a:pt x="205" y="123"/>
                  <a:pt x="210" y="116"/>
                  <a:pt x="215" y="108"/>
                </a:cubicBezTo>
                <a:close/>
              </a:path>
            </a:pathLst>
          </a:custGeom>
          <a:solidFill>
            <a:schemeClr val="accent2"/>
          </a:solidFill>
          <a:ln>
            <a:noFill/>
          </a:ln>
        </p:spPr>
        <p:txBody>
          <a:bodyPr vert="horz" wrap="square" lIns="68580" tIns="34290" rIns="68580" bIns="34290" numCol="1" anchor="t" anchorCtr="0" compatLnSpc="1"/>
          <a:lstStyle/>
          <a:p>
            <a:endParaRPr lang="zh-CN" altLang="en-US" sz="1350"/>
          </a:p>
        </p:txBody>
      </p:sp>
      <p:sp>
        <p:nvSpPr>
          <p:cNvPr id="7" name="Freeform 5"/>
          <p:cNvSpPr/>
          <p:nvPr/>
        </p:nvSpPr>
        <p:spPr bwMode="auto">
          <a:xfrm flipH="1">
            <a:off x="4157665" y="3440855"/>
            <a:ext cx="690561" cy="724151"/>
          </a:xfrm>
          <a:custGeom>
            <a:avLst/>
            <a:gdLst>
              <a:gd name="T0" fmla="*/ 230 w 259"/>
              <a:gd name="T1" fmla="*/ 83 h 272"/>
              <a:gd name="T2" fmla="*/ 243 w 259"/>
              <a:gd name="T3" fmla="*/ 57 h 272"/>
              <a:gd name="T4" fmla="*/ 258 w 259"/>
              <a:gd name="T5" fmla="*/ 16 h 272"/>
              <a:gd name="T6" fmla="*/ 253 w 259"/>
              <a:gd name="T7" fmla="*/ 8 h 272"/>
              <a:gd name="T8" fmla="*/ 248 w 259"/>
              <a:gd name="T9" fmla="*/ 8 h 272"/>
              <a:gd name="T10" fmla="*/ 228 w 259"/>
              <a:gd name="T11" fmla="*/ 54 h 272"/>
              <a:gd name="T12" fmla="*/ 177 w 259"/>
              <a:gd name="T13" fmla="*/ 139 h 272"/>
              <a:gd name="T14" fmla="*/ 123 w 259"/>
              <a:gd name="T15" fmla="*/ 193 h 272"/>
              <a:gd name="T16" fmla="*/ 99 w 259"/>
              <a:gd name="T17" fmla="*/ 210 h 272"/>
              <a:gd name="T18" fmla="*/ 67 w 259"/>
              <a:gd name="T19" fmla="*/ 231 h 272"/>
              <a:gd name="T20" fmla="*/ 66 w 259"/>
              <a:gd name="T21" fmla="*/ 229 h 272"/>
              <a:gd name="T22" fmla="*/ 93 w 259"/>
              <a:gd name="T23" fmla="*/ 210 h 272"/>
              <a:gd name="T24" fmla="*/ 129 w 259"/>
              <a:gd name="T25" fmla="*/ 183 h 272"/>
              <a:gd name="T26" fmla="*/ 188 w 259"/>
              <a:gd name="T27" fmla="*/ 117 h 272"/>
              <a:gd name="T28" fmla="*/ 197 w 259"/>
              <a:gd name="T29" fmla="*/ 103 h 272"/>
              <a:gd name="T30" fmla="*/ 216 w 259"/>
              <a:gd name="T31" fmla="*/ 70 h 272"/>
              <a:gd name="T32" fmla="*/ 231 w 259"/>
              <a:gd name="T33" fmla="*/ 38 h 272"/>
              <a:gd name="T34" fmla="*/ 239 w 259"/>
              <a:gd name="T35" fmla="*/ 13 h 272"/>
              <a:gd name="T36" fmla="*/ 238 w 259"/>
              <a:gd name="T37" fmla="*/ 1 h 272"/>
              <a:gd name="T38" fmla="*/ 234 w 259"/>
              <a:gd name="T39" fmla="*/ 1 h 272"/>
              <a:gd name="T40" fmla="*/ 230 w 259"/>
              <a:gd name="T41" fmla="*/ 10 h 272"/>
              <a:gd name="T42" fmla="*/ 227 w 259"/>
              <a:gd name="T43" fmla="*/ 32 h 272"/>
              <a:gd name="T44" fmla="*/ 209 w 259"/>
              <a:gd name="T45" fmla="*/ 69 h 272"/>
              <a:gd name="T46" fmla="*/ 191 w 259"/>
              <a:gd name="T47" fmla="*/ 99 h 272"/>
              <a:gd name="T48" fmla="*/ 172 w 259"/>
              <a:gd name="T49" fmla="*/ 125 h 272"/>
              <a:gd name="T50" fmla="*/ 129 w 259"/>
              <a:gd name="T51" fmla="*/ 171 h 272"/>
              <a:gd name="T52" fmla="*/ 94 w 259"/>
              <a:gd name="T53" fmla="*/ 198 h 272"/>
              <a:gd name="T54" fmla="*/ 68 w 259"/>
              <a:gd name="T55" fmla="*/ 216 h 272"/>
              <a:gd name="T56" fmla="*/ 46 w 259"/>
              <a:gd name="T57" fmla="*/ 230 h 272"/>
              <a:gd name="T58" fmla="*/ 42 w 259"/>
              <a:gd name="T59" fmla="*/ 231 h 272"/>
              <a:gd name="T60" fmla="*/ 49 w 259"/>
              <a:gd name="T61" fmla="*/ 210 h 272"/>
              <a:gd name="T62" fmla="*/ 56 w 259"/>
              <a:gd name="T63" fmla="*/ 187 h 272"/>
              <a:gd name="T64" fmla="*/ 65 w 259"/>
              <a:gd name="T65" fmla="*/ 151 h 272"/>
              <a:gd name="T66" fmla="*/ 60 w 259"/>
              <a:gd name="T67" fmla="*/ 142 h 272"/>
              <a:gd name="T68" fmla="*/ 52 w 259"/>
              <a:gd name="T69" fmla="*/ 147 h 272"/>
              <a:gd name="T70" fmla="*/ 41 w 259"/>
              <a:gd name="T71" fmla="*/ 175 h 272"/>
              <a:gd name="T72" fmla="*/ 43 w 259"/>
              <a:gd name="T73" fmla="*/ 176 h 272"/>
              <a:gd name="T74" fmla="*/ 45 w 259"/>
              <a:gd name="T75" fmla="*/ 177 h 272"/>
              <a:gd name="T76" fmla="*/ 42 w 259"/>
              <a:gd name="T77" fmla="*/ 185 h 272"/>
              <a:gd name="T78" fmla="*/ 31 w 259"/>
              <a:gd name="T79" fmla="*/ 220 h 272"/>
              <a:gd name="T80" fmla="*/ 22 w 259"/>
              <a:gd name="T81" fmla="*/ 238 h 272"/>
              <a:gd name="T82" fmla="*/ 11 w 259"/>
              <a:gd name="T83" fmla="*/ 243 h 272"/>
              <a:gd name="T84" fmla="*/ 0 w 259"/>
              <a:gd name="T85" fmla="*/ 253 h 272"/>
              <a:gd name="T86" fmla="*/ 12 w 259"/>
              <a:gd name="T87" fmla="*/ 264 h 272"/>
              <a:gd name="T88" fmla="*/ 13 w 259"/>
              <a:gd name="T89" fmla="*/ 267 h 272"/>
              <a:gd name="T90" fmla="*/ 15 w 259"/>
              <a:gd name="T91" fmla="*/ 269 h 272"/>
              <a:gd name="T92" fmla="*/ 19 w 259"/>
              <a:gd name="T93" fmla="*/ 270 h 272"/>
              <a:gd name="T94" fmla="*/ 26 w 259"/>
              <a:gd name="T95" fmla="*/ 270 h 272"/>
              <a:gd name="T96" fmla="*/ 30 w 259"/>
              <a:gd name="T97" fmla="*/ 263 h 272"/>
              <a:gd name="T98" fmla="*/ 124 w 259"/>
              <a:gd name="T99" fmla="*/ 259 h 272"/>
              <a:gd name="T100" fmla="*/ 143 w 259"/>
              <a:gd name="T101" fmla="*/ 258 h 272"/>
              <a:gd name="T102" fmla="*/ 155 w 259"/>
              <a:gd name="T103" fmla="*/ 255 h 272"/>
              <a:gd name="T104" fmla="*/ 158 w 259"/>
              <a:gd name="T105" fmla="*/ 252 h 272"/>
              <a:gd name="T106" fmla="*/ 154 w 259"/>
              <a:gd name="T107" fmla="*/ 236 h 272"/>
              <a:gd name="T108" fmla="*/ 147 w 259"/>
              <a:gd name="T109" fmla="*/ 237 h 272"/>
              <a:gd name="T110" fmla="*/ 130 w 259"/>
              <a:gd name="T111" fmla="*/ 238 h 272"/>
              <a:gd name="T112" fmla="*/ 89 w 259"/>
              <a:gd name="T113" fmla="*/ 239 h 272"/>
              <a:gd name="T114" fmla="*/ 85 w 259"/>
              <a:gd name="T115" fmla="*/ 236 h 272"/>
              <a:gd name="T116" fmla="*/ 106 w 259"/>
              <a:gd name="T117" fmla="*/ 223 h 272"/>
              <a:gd name="T118" fmla="*/ 128 w 259"/>
              <a:gd name="T119" fmla="*/ 208 h 272"/>
              <a:gd name="T120" fmla="*/ 166 w 259"/>
              <a:gd name="T121" fmla="*/ 174 h 272"/>
              <a:gd name="T122" fmla="*/ 215 w 259"/>
              <a:gd name="T123" fmla="*/ 1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 h="272">
                <a:moveTo>
                  <a:pt x="215" y="108"/>
                </a:moveTo>
                <a:cubicBezTo>
                  <a:pt x="220" y="99"/>
                  <a:pt x="225" y="91"/>
                  <a:pt x="230" y="83"/>
                </a:cubicBezTo>
                <a:cubicBezTo>
                  <a:pt x="232" y="79"/>
                  <a:pt x="234" y="75"/>
                  <a:pt x="236" y="71"/>
                </a:cubicBezTo>
                <a:cubicBezTo>
                  <a:pt x="239" y="66"/>
                  <a:pt x="241" y="61"/>
                  <a:pt x="243" y="57"/>
                </a:cubicBezTo>
                <a:cubicBezTo>
                  <a:pt x="244" y="52"/>
                  <a:pt x="246" y="48"/>
                  <a:pt x="248" y="43"/>
                </a:cubicBezTo>
                <a:cubicBezTo>
                  <a:pt x="251" y="34"/>
                  <a:pt x="255" y="25"/>
                  <a:pt x="258" y="16"/>
                </a:cubicBezTo>
                <a:cubicBezTo>
                  <a:pt x="259" y="15"/>
                  <a:pt x="258" y="13"/>
                  <a:pt x="257" y="11"/>
                </a:cubicBezTo>
                <a:cubicBezTo>
                  <a:pt x="256" y="9"/>
                  <a:pt x="255" y="8"/>
                  <a:pt x="253" y="8"/>
                </a:cubicBezTo>
                <a:cubicBezTo>
                  <a:pt x="252" y="8"/>
                  <a:pt x="252" y="8"/>
                  <a:pt x="251" y="8"/>
                </a:cubicBezTo>
                <a:cubicBezTo>
                  <a:pt x="250" y="8"/>
                  <a:pt x="249" y="8"/>
                  <a:pt x="248" y="8"/>
                </a:cubicBezTo>
                <a:cubicBezTo>
                  <a:pt x="246" y="9"/>
                  <a:pt x="245" y="11"/>
                  <a:pt x="244" y="13"/>
                </a:cubicBezTo>
                <a:cubicBezTo>
                  <a:pt x="239" y="27"/>
                  <a:pt x="234" y="41"/>
                  <a:pt x="228" y="54"/>
                </a:cubicBezTo>
                <a:cubicBezTo>
                  <a:pt x="222" y="70"/>
                  <a:pt x="213" y="84"/>
                  <a:pt x="204" y="98"/>
                </a:cubicBezTo>
                <a:cubicBezTo>
                  <a:pt x="196" y="112"/>
                  <a:pt x="187" y="126"/>
                  <a:pt x="177" y="139"/>
                </a:cubicBezTo>
                <a:cubicBezTo>
                  <a:pt x="169" y="149"/>
                  <a:pt x="161" y="158"/>
                  <a:pt x="152" y="167"/>
                </a:cubicBezTo>
                <a:cubicBezTo>
                  <a:pt x="143" y="176"/>
                  <a:pt x="133" y="185"/>
                  <a:pt x="123" y="193"/>
                </a:cubicBezTo>
                <a:cubicBezTo>
                  <a:pt x="119" y="196"/>
                  <a:pt x="114" y="200"/>
                  <a:pt x="109" y="204"/>
                </a:cubicBezTo>
                <a:cubicBezTo>
                  <a:pt x="105" y="206"/>
                  <a:pt x="102" y="208"/>
                  <a:pt x="99" y="210"/>
                </a:cubicBezTo>
                <a:cubicBezTo>
                  <a:pt x="94" y="213"/>
                  <a:pt x="89" y="217"/>
                  <a:pt x="84" y="220"/>
                </a:cubicBezTo>
                <a:cubicBezTo>
                  <a:pt x="78" y="224"/>
                  <a:pt x="72" y="227"/>
                  <a:pt x="67" y="231"/>
                </a:cubicBezTo>
                <a:cubicBezTo>
                  <a:pt x="63" y="233"/>
                  <a:pt x="59" y="235"/>
                  <a:pt x="55" y="236"/>
                </a:cubicBezTo>
                <a:cubicBezTo>
                  <a:pt x="59" y="234"/>
                  <a:pt x="62" y="231"/>
                  <a:pt x="66" y="229"/>
                </a:cubicBezTo>
                <a:cubicBezTo>
                  <a:pt x="70" y="226"/>
                  <a:pt x="75" y="223"/>
                  <a:pt x="79" y="220"/>
                </a:cubicBezTo>
                <a:cubicBezTo>
                  <a:pt x="84" y="217"/>
                  <a:pt x="88" y="213"/>
                  <a:pt x="93" y="210"/>
                </a:cubicBezTo>
                <a:cubicBezTo>
                  <a:pt x="99" y="206"/>
                  <a:pt x="105" y="201"/>
                  <a:pt x="111" y="197"/>
                </a:cubicBezTo>
                <a:cubicBezTo>
                  <a:pt x="117" y="192"/>
                  <a:pt x="123" y="187"/>
                  <a:pt x="129" y="183"/>
                </a:cubicBezTo>
                <a:cubicBezTo>
                  <a:pt x="140" y="173"/>
                  <a:pt x="151" y="163"/>
                  <a:pt x="160" y="152"/>
                </a:cubicBezTo>
                <a:cubicBezTo>
                  <a:pt x="170" y="141"/>
                  <a:pt x="179" y="129"/>
                  <a:pt x="188" y="117"/>
                </a:cubicBezTo>
                <a:cubicBezTo>
                  <a:pt x="190" y="114"/>
                  <a:pt x="192" y="111"/>
                  <a:pt x="194" y="108"/>
                </a:cubicBezTo>
                <a:cubicBezTo>
                  <a:pt x="195" y="107"/>
                  <a:pt x="196" y="105"/>
                  <a:pt x="197" y="103"/>
                </a:cubicBezTo>
                <a:cubicBezTo>
                  <a:pt x="198" y="101"/>
                  <a:pt x="199" y="100"/>
                  <a:pt x="200" y="98"/>
                </a:cubicBezTo>
                <a:cubicBezTo>
                  <a:pt x="206" y="89"/>
                  <a:pt x="211" y="80"/>
                  <a:pt x="216" y="70"/>
                </a:cubicBezTo>
                <a:cubicBezTo>
                  <a:pt x="219" y="65"/>
                  <a:pt x="222" y="60"/>
                  <a:pt x="224" y="54"/>
                </a:cubicBezTo>
                <a:cubicBezTo>
                  <a:pt x="227" y="49"/>
                  <a:pt x="229" y="44"/>
                  <a:pt x="231" y="38"/>
                </a:cubicBezTo>
                <a:cubicBezTo>
                  <a:pt x="234" y="33"/>
                  <a:pt x="236" y="27"/>
                  <a:pt x="238" y="22"/>
                </a:cubicBezTo>
                <a:cubicBezTo>
                  <a:pt x="238" y="19"/>
                  <a:pt x="239" y="16"/>
                  <a:pt x="239" y="13"/>
                </a:cubicBezTo>
                <a:cubicBezTo>
                  <a:pt x="240" y="10"/>
                  <a:pt x="240" y="7"/>
                  <a:pt x="240" y="3"/>
                </a:cubicBezTo>
                <a:cubicBezTo>
                  <a:pt x="240" y="2"/>
                  <a:pt x="239" y="1"/>
                  <a:pt x="238" y="1"/>
                </a:cubicBezTo>
                <a:cubicBezTo>
                  <a:pt x="238" y="0"/>
                  <a:pt x="237" y="0"/>
                  <a:pt x="237" y="0"/>
                </a:cubicBezTo>
                <a:cubicBezTo>
                  <a:pt x="236" y="0"/>
                  <a:pt x="235" y="0"/>
                  <a:pt x="234" y="1"/>
                </a:cubicBezTo>
                <a:cubicBezTo>
                  <a:pt x="233" y="2"/>
                  <a:pt x="232" y="4"/>
                  <a:pt x="231" y="5"/>
                </a:cubicBezTo>
                <a:cubicBezTo>
                  <a:pt x="231" y="7"/>
                  <a:pt x="231" y="9"/>
                  <a:pt x="230" y="10"/>
                </a:cubicBezTo>
                <a:cubicBezTo>
                  <a:pt x="230" y="12"/>
                  <a:pt x="231" y="14"/>
                  <a:pt x="232" y="14"/>
                </a:cubicBezTo>
                <a:cubicBezTo>
                  <a:pt x="231" y="20"/>
                  <a:pt x="229" y="26"/>
                  <a:pt x="227" y="32"/>
                </a:cubicBezTo>
                <a:cubicBezTo>
                  <a:pt x="224" y="38"/>
                  <a:pt x="221" y="44"/>
                  <a:pt x="218" y="50"/>
                </a:cubicBezTo>
                <a:cubicBezTo>
                  <a:pt x="215" y="56"/>
                  <a:pt x="212" y="63"/>
                  <a:pt x="209" y="69"/>
                </a:cubicBezTo>
                <a:cubicBezTo>
                  <a:pt x="206" y="74"/>
                  <a:pt x="203" y="78"/>
                  <a:pt x="200" y="83"/>
                </a:cubicBezTo>
                <a:cubicBezTo>
                  <a:pt x="197" y="88"/>
                  <a:pt x="194" y="93"/>
                  <a:pt x="191" y="99"/>
                </a:cubicBezTo>
                <a:cubicBezTo>
                  <a:pt x="189" y="102"/>
                  <a:pt x="186" y="105"/>
                  <a:pt x="184" y="108"/>
                </a:cubicBezTo>
                <a:cubicBezTo>
                  <a:pt x="180" y="114"/>
                  <a:pt x="176" y="119"/>
                  <a:pt x="172" y="125"/>
                </a:cubicBezTo>
                <a:cubicBezTo>
                  <a:pt x="164" y="136"/>
                  <a:pt x="154" y="147"/>
                  <a:pt x="144" y="157"/>
                </a:cubicBezTo>
                <a:cubicBezTo>
                  <a:pt x="139" y="162"/>
                  <a:pt x="134" y="166"/>
                  <a:pt x="129" y="171"/>
                </a:cubicBezTo>
                <a:cubicBezTo>
                  <a:pt x="123" y="176"/>
                  <a:pt x="118" y="180"/>
                  <a:pt x="112" y="185"/>
                </a:cubicBezTo>
                <a:cubicBezTo>
                  <a:pt x="106" y="189"/>
                  <a:pt x="100" y="194"/>
                  <a:pt x="94" y="198"/>
                </a:cubicBezTo>
                <a:cubicBezTo>
                  <a:pt x="91" y="200"/>
                  <a:pt x="88" y="202"/>
                  <a:pt x="85" y="204"/>
                </a:cubicBezTo>
                <a:cubicBezTo>
                  <a:pt x="79" y="208"/>
                  <a:pt x="73" y="212"/>
                  <a:pt x="68" y="216"/>
                </a:cubicBezTo>
                <a:cubicBezTo>
                  <a:pt x="64" y="218"/>
                  <a:pt x="61" y="220"/>
                  <a:pt x="58" y="222"/>
                </a:cubicBezTo>
                <a:cubicBezTo>
                  <a:pt x="54" y="225"/>
                  <a:pt x="50" y="227"/>
                  <a:pt x="46" y="230"/>
                </a:cubicBezTo>
                <a:cubicBezTo>
                  <a:pt x="44" y="230"/>
                  <a:pt x="43" y="230"/>
                  <a:pt x="42" y="231"/>
                </a:cubicBezTo>
                <a:cubicBezTo>
                  <a:pt x="42" y="231"/>
                  <a:pt x="42" y="231"/>
                  <a:pt x="42" y="231"/>
                </a:cubicBezTo>
                <a:cubicBezTo>
                  <a:pt x="43" y="228"/>
                  <a:pt x="43" y="226"/>
                  <a:pt x="44" y="223"/>
                </a:cubicBezTo>
                <a:cubicBezTo>
                  <a:pt x="46" y="219"/>
                  <a:pt x="47" y="214"/>
                  <a:pt x="49" y="210"/>
                </a:cubicBezTo>
                <a:cubicBezTo>
                  <a:pt x="50" y="208"/>
                  <a:pt x="50" y="205"/>
                  <a:pt x="51" y="203"/>
                </a:cubicBezTo>
                <a:cubicBezTo>
                  <a:pt x="53" y="197"/>
                  <a:pt x="55" y="192"/>
                  <a:pt x="56" y="187"/>
                </a:cubicBezTo>
                <a:cubicBezTo>
                  <a:pt x="57" y="184"/>
                  <a:pt x="58" y="182"/>
                  <a:pt x="58" y="180"/>
                </a:cubicBezTo>
                <a:cubicBezTo>
                  <a:pt x="60" y="170"/>
                  <a:pt x="63" y="160"/>
                  <a:pt x="65" y="151"/>
                </a:cubicBezTo>
                <a:cubicBezTo>
                  <a:pt x="65" y="149"/>
                  <a:pt x="65" y="147"/>
                  <a:pt x="64" y="145"/>
                </a:cubicBezTo>
                <a:cubicBezTo>
                  <a:pt x="63" y="144"/>
                  <a:pt x="62" y="143"/>
                  <a:pt x="60" y="142"/>
                </a:cubicBezTo>
                <a:cubicBezTo>
                  <a:pt x="60" y="142"/>
                  <a:pt x="59" y="142"/>
                  <a:pt x="58" y="142"/>
                </a:cubicBezTo>
                <a:cubicBezTo>
                  <a:pt x="55" y="142"/>
                  <a:pt x="52" y="144"/>
                  <a:pt x="52" y="147"/>
                </a:cubicBezTo>
                <a:cubicBezTo>
                  <a:pt x="50" y="153"/>
                  <a:pt x="49" y="159"/>
                  <a:pt x="48" y="165"/>
                </a:cubicBezTo>
                <a:cubicBezTo>
                  <a:pt x="45" y="168"/>
                  <a:pt x="43" y="172"/>
                  <a:pt x="41" y="175"/>
                </a:cubicBezTo>
                <a:cubicBezTo>
                  <a:pt x="40" y="176"/>
                  <a:pt x="41" y="177"/>
                  <a:pt x="41" y="177"/>
                </a:cubicBezTo>
                <a:cubicBezTo>
                  <a:pt x="42" y="177"/>
                  <a:pt x="43" y="177"/>
                  <a:pt x="43" y="176"/>
                </a:cubicBezTo>
                <a:cubicBezTo>
                  <a:pt x="44" y="175"/>
                  <a:pt x="45" y="174"/>
                  <a:pt x="46" y="172"/>
                </a:cubicBezTo>
                <a:cubicBezTo>
                  <a:pt x="46" y="174"/>
                  <a:pt x="45" y="176"/>
                  <a:pt x="45" y="177"/>
                </a:cubicBezTo>
                <a:cubicBezTo>
                  <a:pt x="45" y="178"/>
                  <a:pt x="44" y="179"/>
                  <a:pt x="44" y="179"/>
                </a:cubicBezTo>
                <a:cubicBezTo>
                  <a:pt x="44" y="181"/>
                  <a:pt x="43" y="183"/>
                  <a:pt x="42" y="185"/>
                </a:cubicBezTo>
                <a:cubicBezTo>
                  <a:pt x="41" y="191"/>
                  <a:pt x="39" y="196"/>
                  <a:pt x="37" y="201"/>
                </a:cubicBezTo>
                <a:cubicBezTo>
                  <a:pt x="35" y="207"/>
                  <a:pt x="33" y="214"/>
                  <a:pt x="31" y="220"/>
                </a:cubicBezTo>
                <a:cubicBezTo>
                  <a:pt x="29" y="222"/>
                  <a:pt x="28" y="225"/>
                  <a:pt x="27" y="228"/>
                </a:cubicBezTo>
                <a:cubicBezTo>
                  <a:pt x="25" y="232"/>
                  <a:pt x="24" y="235"/>
                  <a:pt x="22" y="238"/>
                </a:cubicBezTo>
                <a:cubicBezTo>
                  <a:pt x="22" y="240"/>
                  <a:pt x="21" y="241"/>
                  <a:pt x="21" y="242"/>
                </a:cubicBezTo>
                <a:cubicBezTo>
                  <a:pt x="17" y="242"/>
                  <a:pt x="14" y="243"/>
                  <a:pt x="11" y="243"/>
                </a:cubicBezTo>
                <a:cubicBezTo>
                  <a:pt x="8" y="243"/>
                  <a:pt x="5" y="244"/>
                  <a:pt x="3" y="246"/>
                </a:cubicBezTo>
                <a:cubicBezTo>
                  <a:pt x="1" y="248"/>
                  <a:pt x="0" y="251"/>
                  <a:pt x="0" y="253"/>
                </a:cubicBezTo>
                <a:cubicBezTo>
                  <a:pt x="0" y="259"/>
                  <a:pt x="5" y="264"/>
                  <a:pt x="11" y="264"/>
                </a:cubicBezTo>
                <a:cubicBezTo>
                  <a:pt x="11" y="264"/>
                  <a:pt x="12" y="264"/>
                  <a:pt x="12" y="264"/>
                </a:cubicBezTo>
                <a:cubicBezTo>
                  <a:pt x="12" y="264"/>
                  <a:pt x="12" y="264"/>
                  <a:pt x="13" y="265"/>
                </a:cubicBezTo>
                <a:cubicBezTo>
                  <a:pt x="13" y="265"/>
                  <a:pt x="13" y="266"/>
                  <a:pt x="13" y="267"/>
                </a:cubicBezTo>
                <a:cubicBezTo>
                  <a:pt x="13" y="267"/>
                  <a:pt x="14" y="267"/>
                  <a:pt x="14" y="267"/>
                </a:cubicBezTo>
                <a:cubicBezTo>
                  <a:pt x="14" y="268"/>
                  <a:pt x="14" y="268"/>
                  <a:pt x="15" y="269"/>
                </a:cubicBezTo>
                <a:cubicBezTo>
                  <a:pt x="16" y="270"/>
                  <a:pt x="17" y="270"/>
                  <a:pt x="18" y="270"/>
                </a:cubicBezTo>
                <a:cubicBezTo>
                  <a:pt x="18" y="270"/>
                  <a:pt x="18" y="270"/>
                  <a:pt x="19" y="270"/>
                </a:cubicBezTo>
                <a:cubicBezTo>
                  <a:pt x="19" y="271"/>
                  <a:pt x="20" y="271"/>
                  <a:pt x="20" y="271"/>
                </a:cubicBezTo>
                <a:cubicBezTo>
                  <a:pt x="22" y="272"/>
                  <a:pt x="24" y="271"/>
                  <a:pt x="26" y="270"/>
                </a:cubicBezTo>
                <a:cubicBezTo>
                  <a:pt x="27" y="269"/>
                  <a:pt x="28" y="268"/>
                  <a:pt x="29" y="266"/>
                </a:cubicBezTo>
                <a:cubicBezTo>
                  <a:pt x="29" y="265"/>
                  <a:pt x="30" y="264"/>
                  <a:pt x="30" y="263"/>
                </a:cubicBezTo>
                <a:cubicBezTo>
                  <a:pt x="47" y="262"/>
                  <a:pt x="64" y="261"/>
                  <a:pt x="81" y="260"/>
                </a:cubicBezTo>
                <a:cubicBezTo>
                  <a:pt x="95" y="260"/>
                  <a:pt x="110" y="259"/>
                  <a:pt x="124" y="259"/>
                </a:cubicBezTo>
                <a:cubicBezTo>
                  <a:pt x="128" y="259"/>
                  <a:pt x="133" y="258"/>
                  <a:pt x="137" y="258"/>
                </a:cubicBezTo>
                <a:cubicBezTo>
                  <a:pt x="139" y="258"/>
                  <a:pt x="141" y="258"/>
                  <a:pt x="143" y="258"/>
                </a:cubicBezTo>
                <a:cubicBezTo>
                  <a:pt x="146" y="258"/>
                  <a:pt x="149" y="257"/>
                  <a:pt x="151" y="257"/>
                </a:cubicBezTo>
                <a:cubicBezTo>
                  <a:pt x="153" y="256"/>
                  <a:pt x="154" y="256"/>
                  <a:pt x="155" y="255"/>
                </a:cubicBezTo>
                <a:cubicBezTo>
                  <a:pt x="156" y="255"/>
                  <a:pt x="156" y="255"/>
                  <a:pt x="156" y="254"/>
                </a:cubicBezTo>
                <a:cubicBezTo>
                  <a:pt x="157" y="254"/>
                  <a:pt x="158" y="253"/>
                  <a:pt x="158" y="252"/>
                </a:cubicBezTo>
                <a:cubicBezTo>
                  <a:pt x="162" y="249"/>
                  <a:pt x="162" y="244"/>
                  <a:pt x="160" y="240"/>
                </a:cubicBezTo>
                <a:cubicBezTo>
                  <a:pt x="159" y="238"/>
                  <a:pt x="157" y="237"/>
                  <a:pt x="154" y="236"/>
                </a:cubicBezTo>
                <a:cubicBezTo>
                  <a:pt x="153" y="236"/>
                  <a:pt x="152" y="236"/>
                  <a:pt x="152" y="236"/>
                </a:cubicBezTo>
                <a:cubicBezTo>
                  <a:pt x="150" y="236"/>
                  <a:pt x="148" y="236"/>
                  <a:pt x="147" y="237"/>
                </a:cubicBezTo>
                <a:cubicBezTo>
                  <a:pt x="146" y="237"/>
                  <a:pt x="146" y="237"/>
                  <a:pt x="145" y="237"/>
                </a:cubicBezTo>
                <a:cubicBezTo>
                  <a:pt x="140" y="238"/>
                  <a:pt x="135" y="237"/>
                  <a:pt x="130" y="238"/>
                </a:cubicBezTo>
                <a:cubicBezTo>
                  <a:pt x="126" y="238"/>
                  <a:pt x="122" y="238"/>
                  <a:pt x="118" y="238"/>
                </a:cubicBezTo>
                <a:cubicBezTo>
                  <a:pt x="108" y="238"/>
                  <a:pt x="99" y="239"/>
                  <a:pt x="89" y="239"/>
                </a:cubicBezTo>
                <a:cubicBezTo>
                  <a:pt x="86" y="239"/>
                  <a:pt x="83" y="239"/>
                  <a:pt x="81" y="239"/>
                </a:cubicBezTo>
                <a:cubicBezTo>
                  <a:pt x="82" y="238"/>
                  <a:pt x="84" y="237"/>
                  <a:pt x="85" y="236"/>
                </a:cubicBezTo>
                <a:cubicBezTo>
                  <a:pt x="89" y="234"/>
                  <a:pt x="93" y="232"/>
                  <a:pt x="97" y="229"/>
                </a:cubicBezTo>
                <a:cubicBezTo>
                  <a:pt x="100" y="227"/>
                  <a:pt x="103" y="225"/>
                  <a:pt x="106" y="223"/>
                </a:cubicBezTo>
                <a:cubicBezTo>
                  <a:pt x="110" y="220"/>
                  <a:pt x="113" y="218"/>
                  <a:pt x="117" y="216"/>
                </a:cubicBezTo>
                <a:cubicBezTo>
                  <a:pt x="120" y="213"/>
                  <a:pt x="124" y="210"/>
                  <a:pt x="128" y="208"/>
                </a:cubicBezTo>
                <a:cubicBezTo>
                  <a:pt x="132" y="204"/>
                  <a:pt x="137" y="200"/>
                  <a:pt x="142" y="196"/>
                </a:cubicBezTo>
                <a:cubicBezTo>
                  <a:pt x="150" y="189"/>
                  <a:pt x="158" y="182"/>
                  <a:pt x="166" y="174"/>
                </a:cubicBezTo>
                <a:cubicBezTo>
                  <a:pt x="178" y="161"/>
                  <a:pt x="189" y="146"/>
                  <a:pt x="200" y="131"/>
                </a:cubicBezTo>
                <a:cubicBezTo>
                  <a:pt x="205" y="123"/>
                  <a:pt x="210" y="116"/>
                  <a:pt x="215" y="108"/>
                </a:cubicBezTo>
                <a:close/>
              </a:path>
            </a:pathLst>
          </a:custGeom>
          <a:solidFill>
            <a:schemeClr val="accent2"/>
          </a:solidFill>
          <a:ln>
            <a:noFill/>
          </a:ln>
        </p:spPr>
        <p:txBody>
          <a:bodyPr vert="horz" wrap="square" lIns="68580" tIns="34290" rIns="68580" bIns="34290" numCol="1" anchor="t" anchorCtr="0" compatLnSpc="1"/>
          <a:lstStyle/>
          <a:p>
            <a:endParaRPr lang="zh-CN" altLang="en-US" sz="1350"/>
          </a:p>
        </p:txBody>
      </p:sp>
      <p:grpSp>
        <p:nvGrpSpPr>
          <p:cNvPr id="43" name="组合 42"/>
          <p:cNvGrpSpPr/>
          <p:nvPr/>
        </p:nvGrpSpPr>
        <p:grpSpPr>
          <a:xfrm>
            <a:off x="2286836" y="1721871"/>
            <a:ext cx="5763984" cy="480131"/>
            <a:chOff x="3049115" y="2294769"/>
            <a:chExt cx="7685312" cy="640175"/>
          </a:xfrm>
        </p:grpSpPr>
        <p:sp>
          <p:nvSpPr>
            <p:cNvPr id="37" name="矩形 36"/>
            <p:cNvSpPr/>
            <p:nvPr/>
          </p:nvSpPr>
          <p:spPr>
            <a:xfrm>
              <a:off x="6490980" y="2294769"/>
              <a:ext cx="4243447" cy="64017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050" dirty="0">
                  <a:solidFill>
                    <a:srgbClr val="3C3C3B"/>
                  </a:solidFill>
                  <a:latin typeface="迷你简准圆" pitchFamily="65" charset="-122"/>
                  <a:ea typeface="迷你简准圆" pitchFamily="65" charset="-122"/>
                </a:rPr>
                <a:t>Users can present on a projector or computer or print out a presentation to make</a:t>
              </a:r>
            </a:p>
          </p:txBody>
        </p:sp>
        <p:sp>
          <p:nvSpPr>
            <p:cNvPr id="38" name="矩形 37"/>
            <p:cNvSpPr/>
            <p:nvPr/>
          </p:nvSpPr>
          <p:spPr>
            <a:xfrm>
              <a:off x="3049115" y="2398452"/>
              <a:ext cx="2241975" cy="427383"/>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350" b="1" dirty="0">
                  <a:solidFill>
                    <a:schemeClr val="bg1"/>
                  </a:solidFill>
                  <a:latin typeface="迷你简准圆" pitchFamily="65" charset="-122"/>
                  <a:ea typeface="迷你简准圆" pitchFamily="65" charset="-122"/>
                </a:rPr>
                <a:t>Title text added</a:t>
              </a:r>
            </a:p>
          </p:txBody>
        </p:sp>
      </p:grpSp>
      <p:grpSp>
        <p:nvGrpSpPr>
          <p:cNvPr id="45" name="组合 44"/>
          <p:cNvGrpSpPr/>
          <p:nvPr/>
        </p:nvGrpSpPr>
        <p:grpSpPr>
          <a:xfrm>
            <a:off x="2413481" y="3561558"/>
            <a:ext cx="5637339" cy="480131"/>
            <a:chOff x="3217975" y="4747683"/>
            <a:chExt cx="7516452" cy="640175"/>
          </a:xfrm>
        </p:grpSpPr>
        <p:sp>
          <p:nvSpPr>
            <p:cNvPr id="39" name="矩形 38"/>
            <p:cNvSpPr/>
            <p:nvPr/>
          </p:nvSpPr>
          <p:spPr>
            <a:xfrm>
              <a:off x="6490980" y="4747683"/>
              <a:ext cx="4243447" cy="64017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050" dirty="0">
                  <a:solidFill>
                    <a:srgbClr val="3C3C3B"/>
                  </a:solidFill>
                  <a:latin typeface="迷你简准圆" pitchFamily="65" charset="-122"/>
                  <a:ea typeface="迷你简准圆" pitchFamily="65" charset="-122"/>
                </a:rPr>
                <a:t>Users can present on a projector or computer or print out a presentation to make</a:t>
              </a:r>
            </a:p>
          </p:txBody>
        </p:sp>
        <p:sp>
          <p:nvSpPr>
            <p:cNvPr id="40" name="矩形 39"/>
            <p:cNvSpPr/>
            <p:nvPr/>
          </p:nvSpPr>
          <p:spPr>
            <a:xfrm>
              <a:off x="3217975" y="4960475"/>
              <a:ext cx="2241975" cy="427383"/>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350" b="1" dirty="0">
                  <a:solidFill>
                    <a:schemeClr val="bg1"/>
                  </a:solidFill>
                  <a:latin typeface="迷你简准圆" pitchFamily="65" charset="-122"/>
                  <a:ea typeface="迷你简准圆" pitchFamily="65" charset="-122"/>
                </a:rPr>
                <a:t>Title text added</a:t>
              </a:r>
            </a:p>
          </p:txBody>
        </p:sp>
      </p:grpSp>
      <p:grpSp>
        <p:nvGrpSpPr>
          <p:cNvPr id="44" name="组合 43"/>
          <p:cNvGrpSpPr/>
          <p:nvPr/>
        </p:nvGrpSpPr>
        <p:grpSpPr>
          <a:xfrm>
            <a:off x="787433" y="2614293"/>
            <a:ext cx="5762285" cy="480131"/>
            <a:chOff x="1049910" y="3484664"/>
            <a:chExt cx="7683046" cy="640175"/>
          </a:xfrm>
        </p:grpSpPr>
        <p:sp>
          <p:nvSpPr>
            <p:cNvPr id="41" name="矩形 40"/>
            <p:cNvSpPr/>
            <p:nvPr/>
          </p:nvSpPr>
          <p:spPr>
            <a:xfrm>
              <a:off x="1049910" y="3484664"/>
              <a:ext cx="4243447" cy="640175"/>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050" dirty="0">
                  <a:solidFill>
                    <a:srgbClr val="3C3C3B"/>
                  </a:solidFill>
                  <a:latin typeface="迷你简准圆" pitchFamily="65" charset="-122"/>
                  <a:ea typeface="迷你简准圆" pitchFamily="65" charset="-122"/>
                </a:rPr>
                <a:t>Users can present on a projector or computer or print out a presentation to make</a:t>
              </a:r>
            </a:p>
          </p:txBody>
        </p:sp>
        <p:sp>
          <p:nvSpPr>
            <p:cNvPr id="42" name="矩形 41"/>
            <p:cNvSpPr/>
            <p:nvPr/>
          </p:nvSpPr>
          <p:spPr>
            <a:xfrm>
              <a:off x="6490982" y="3588347"/>
              <a:ext cx="2241974" cy="427383"/>
            </a:xfrm>
            <a:prstGeom prst="rect">
              <a:avLst/>
            </a:prstGeom>
          </p:spPr>
          <p:txBody>
            <a:bodyPr wrap="square">
              <a:spAutoFit/>
              <a:scene3d>
                <a:camera prst="orthographicFront"/>
                <a:lightRig rig="threePt" dir="t"/>
              </a:scene3d>
              <a:sp3d contourW="12700"/>
            </a:bodyPr>
            <a:lstStyle/>
            <a:p>
              <a:pPr>
                <a:lnSpc>
                  <a:spcPct val="120000"/>
                </a:lnSpc>
              </a:pPr>
              <a:r>
                <a:rPr lang="zh-CN" altLang="en-US" sz="1350" b="1" dirty="0">
                  <a:solidFill>
                    <a:schemeClr val="bg1"/>
                  </a:solidFill>
                  <a:latin typeface="迷你简准圆" pitchFamily="65" charset="-122"/>
                  <a:ea typeface="迷你简准圆" pitchFamily="65" charset="-122"/>
                </a:rPr>
                <a:t>Title text added</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par>
                          <p:cTn id="18" fill="hold">
                            <p:stCondLst>
                              <p:cond delay="1500"/>
                            </p:stCondLst>
                            <p:childTnLst>
                              <p:par>
                                <p:cTn id="19" presetID="3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par>
                          <p:cTn id="28" fill="hold">
                            <p:stCondLst>
                              <p:cond delay="2500"/>
                            </p:stCondLst>
                            <p:childTnLst>
                              <p:par>
                                <p:cTn id="29" presetID="22" presetClass="entr" presetSubtype="2"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right)">
                                      <p:cBhvr>
                                        <p:cTn id="31" dur="500"/>
                                        <p:tgtEl>
                                          <p:spTgt spid="44"/>
                                        </p:tgtEl>
                                      </p:cBhvr>
                                    </p:animEffect>
                                  </p:childTnLst>
                                </p:cTn>
                              </p:par>
                            </p:childTnLst>
                          </p:cTn>
                        </p:par>
                        <p:par>
                          <p:cTn id="32" fill="hold">
                            <p:stCondLst>
                              <p:cond delay="3000"/>
                            </p:stCondLst>
                            <p:childTnLst>
                              <p:par>
                                <p:cTn id="33" presetID="31"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left)">
                                      <p:cBhvr>
                                        <p:cTn id="41" dur="500"/>
                                        <p:tgtEl>
                                          <p:spTgt spid="48"/>
                                        </p:tgtEl>
                                      </p:cBhvr>
                                    </p:animEffect>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left)">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46"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05"/>
          <p:cNvSpPr/>
          <p:nvPr/>
        </p:nvSpPr>
        <p:spPr bwMode="auto">
          <a:xfrm>
            <a:off x="4030002" y="1600136"/>
            <a:ext cx="652877" cy="1795966"/>
          </a:xfrm>
          <a:custGeom>
            <a:avLst/>
            <a:gdLst>
              <a:gd name="T0" fmla="*/ 7 w 83"/>
              <a:gd name="T1" fmla="*/ 226 h 228"/>
              <a:gd name="T2" fmla="*/ 5 w 83"/>
              <a:gd name="T3" fmla="*/ 143 h 228"/>
              <a:gd name="T4" fmla="*/ 6 w 83"/>
              <a:gd name="T5" fmla="*/ 113 h 228"/>
              <a:gd name="T6" fmla="*/ 17 w 83"/>
              <a:gd name="T7" fmla="*/ 100 h 228"/>
              <a:gd name="T8" fmla="*/ 35 w 83"/>
              <a:gd name="T9" fmla="*/ 100 h 228"/>
              <a:gd name="T10" fmla="*/ 46 w 83"/>
              <a:gd name="T11" fmla="*/ 89 h 228"/>
              <a:gd name="T12" fmla="*/ 50 w 83"/>
              <a:gd name="T13" fmla="*/ 59 h 228"/>
              <a:gd name="T14" fmla="*/ 49 w 83"/>
              <a:gd name="T15" fmla="*/ 41 h 228"/>
              <a:gd name="T16" fmla="*/ 35 w 83"/>
              <a:gd name="T17" fmla="*/ 35 h 228"/>
              <a:gd name="T18" fmla="*/ 39 w 83"/>
              <a:gd name="T19" fmla="*/ 23 h 228"/>
              <a:gd name="T20" fmla="*/ 44 w 83"/>
              <a:gd name="T21" fmla="*/ 12 h 228"/>
              <a:gd name="T22" fmla="*/ 59 w 83"/>
              <a:gd name="T23" fmla="*/ 9 h 228"/>
              <a:gd name="T24" fmla="*/ 72 w 83"/>
              <a:gd name="T25" fmla="*/ 24 h 228"/>
              <a:gd name="T26" fmla="*/ 78 w 83"/>
              <a:gd name="T27" fmla="*/ 40 h 228"/>
              <a:gd name="T28" fmla="*/ 72 w 83"/>
              <a:gd name="T29" fmla="*/ 43 h 228"/>
              <a:gd name="T30" fmla="*/ 70 w 83"/>
              <a:gd name="T31" fmla="*/ 51 h 228"/>
              <a:gd name="T32" fmla="*/ 69 w 83"/>
              <a:gd name="T33" fmla="*/ 71 h 228"/>
              <a:gd name="T34" fmla="*/ 69 w 83"/>
              <a:gd name="T35" fmla="*/ 107 h 228"/>
              <a:gd name="T36" fmla="*/ 61 w 83"/>
              <a:gd name="T37" fmla="*/ 118 h 228"/>
              <a:gd name="T38" fmla="*/ 57 w 83"/>
              <a:gd name="T39" fmla="*/ 119 h 228"/>
              <a:gd name="T40" fmla="*/ 46 w 83"/>
              <a:gd name="T41" fmla="*/ 123 h 228"/>
              <a:gd name="T42" fmla="*/ 30 w 83"/>
              <a:gd name="T43" fmla="*/ 162 h 228"/>
              <a:gd name="T44" fmla="*/ 29 w 83"/>
              <a:gd name="T45" fmla="*/ 195 h 228"/>
              <a:gd name="T46" fmla="*/ 28 w 83"/>
              <a:gd name="T47" fmla="*/ 226 h 228"/>
              <a:gd name="T48" fmla="*/ 30 w 83"/>
              <a:gd name="T49" fmla="*/ 227 h 228"/>
              <a:gd name="T50" fmla="*/ 30 w 83"/>
              <a:gd name="T51" fmla="*/ 204 h 228"/>
              <a:gd name="T52" fmla="*/ 32 w 83"/>
              <a:gd name="T53" fmla="*/ 171 h 228"/>
              <a:gd name="T54" fmla="*/ 48 w 83"/>
              <a:gd name="T55" fmla="*/ 124 h 228"/>
              <a:gd name="T56" fmla="*/ 67 w 83"/>
              <a:gd name="T57" fmla="*/ 119 h 228"/>
              <a:gd name="T58" fmla="*/ 71 w 83"/>
              <a:gd name="T59" fmla="*/ 101 h 228"/>
              <a:gd name="T60" fmla="*/ 71 w 83"/>
              <a:gd name="T61" fmla="*/ 68 h 228"/>
              <a:gd name="T62" fmla="*/ 72 w 83"/>
              <a:gd name="T63" fmla="*/ 53 h 228"/>
              <a:gd name="T64" fmla="*/ 82 w 83"/>
              <a:gd name="T65" fmla="*/ 41 h 228"/>
              <a:gd name="T66" fmla="*/ 82 w 83"/>
              <a:gd name="T67" fmla="*/ 39 h 228"/>
              <a:gd name="T68" fmla="*/ 59 w 83"/>
              <a:gd name="T69" fmla="*/ 6 h 228"/>
              <a:gd name="T70" fmla="*/ 42 w 83"/>
              <a:gd name="T71" fmla="*/ 13 h 228"/>
              <a:gd name="T72" fmla="*/ 36 w 83"/>
              <a:gd name="T73" fmla="*/ 27 h 228"/>
              <a:gd name="T74" fmla="*/ 33 w 83"/>
              <a:gd name="T75" fmla="*/ 38 h 228"/>
              <a:gd name="T76" fmla="*/ 41 w 83"/>
              <a:gd name="T77" fmla="*/ 41 h 228"/>
              <a:gd name="T78" fmla="*/ 47 w 83"/>
              <a:gd name="T79" fmla="*/ 43 h 228"/>
              <a:gd name="T80" fmla="*/ 49 w 83"/>
              <a:gd name="T81" fmla="*/ 57 h 228"/>
              <a:gd name="T82" fmla="*/ 46 w 83"/>
              <a:gd name="T83" fmla="*/ 78 h 228"/>
              <a:gd name="T84" fmla="*/ 44 w 83"/>
              <a:gd name="T85" fmla="*/ 91 h 228"/>
              <a:gd name="T86" fmla="*/ 25 w 83"/>
              <a:gd name="T87" fmla="*/ 97 h 228"/>
              <a:gd name="T88" fmla="*/ 4 w 83"/>
              <a:gd name="T89" fmla="*/ 112 h 228"/>
              <a:gd name="T90" fmla="*/ 3 w 83"/>
              <a:gd name="T91" fmla="*/ 160 h 228"/>
              <a:gd name="T92" fmla="*/ 4 w 83"/>
              <a:gd name="T93" fmla="*/ 226 h 228"/>
              <a:gd name="T94" fmla="*/ 7 w 83"/>
              <a:gd name="T95" fmla="*/ 22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 h="228">
                <a:moveTo>
                  <a:pt x="7" y="226"/>
                </a:moveTo>
                <a:cubicBezTo>
                  <a:pt x="6" y="198"/>
                  <a:pt x="5" y="171"/>
                  <a:pt x="5" y="143"/>
                </a:cubicBezTo>
                <a:cubicBezTo>
                  <a:pt x="5" y="133"/>
                  <a:pt x="4" y="123"/>
                  <a:pt x="6" y="113"/>
                </a:cubicBezTo>
                <a:cubicBezTo>
                  <a:pt x="8" y="107"/>
                  <a:pt x="11" y="102"/>
                  <a:pt x="17" y="100"/>
                </a:cubicBezTo>
                <a:cubicBezTo>
                  <a:pt x="23" y="98"/>
                  <a:pt x="29" y="100"/>
                  <a:pt x="35" y="100"/>
                </a:cubicBezTo>
                <a:cubicBezTo>
                  <a:pt x="41" y="100"/>
                  <a:pt x="45" y="94"/>
                  <a:pt x="46" y="89"/>
                </a:cubicBezTo>
                <a:cubicBezTo>
                  <a:pt x="49" y="80"/>
                  <a:pt x="49" y="69"/>
                  <a:pt x="50" y="59"/>
                </a:cubicBezTo>
                <a:cubicBezTo>
                  <a:pt x="51" y="54"/>
                  <a:pt x="52" y="45"/>
                  <a:pt x="49" y="41"/>
                </a:cubicBezTo>
                <a:cubicBezTo>
                  <a:pt x="46" y="37"/>
                  <a:pt x="35" y="41"/>
                  <a:pt x="35" y="35"/>
                </a:cubicBezTo>
                <a:cubicBezTo>
                  <a:pt x="34" y="32"/>
                  <a:pt x="38" y="26"/>
                  <a:pt x="39" y="23"/>
                </a:cubicBezTo>
                <a:cubicBezTo>
                  <a:pt x="41" y="19"/>
                  <a:pt x="42" y="16"/>
                  <a:pt x="44" y="12"/>
                </a:cubicBezTo>
                <a:cubicBezTo>
                  <a:pt x="48" y="6"/>
                  <a:pt x="53" y="3"/>
                  <a:pt x="59" y="9"/>
                </a:cubicBezTo>
                <a:cubicBezTo>
                  <a:pt x="64" y="13"/>
                  <a:pt x="68" y="19"/>
                  <a:pt x="72" y="24"/>
                </a:cubicBezTo>
                <a:cubicBezTo>
                  <a:pt x="74" y="26"/>
                  <a:pt x="83" y="38"/>
                  <a:pt x="78" y="40"/>
                </a:cubicBezTo>
                <a:cubicBezTo>
                  <a:pt x="75" y="41"/>
                  <a:pt x="74" y="41"/>
                  <a:pt x="72" y="43"/>
                </a:cubicBezTo>
                <a:cubicBezTo>
                  <a:pt x="71" y="45"/>
                  <a:pt x="70" y="48"/>
                  <a:pt x="70" y="51"/>
                </a:cubicBezTo>
                <a:cubicBezTo>
                  <a:pt x="69" y="57"/>
                  <a:pt x="69" y="64"/>
                  <a:pt x="69" y="71"/>
                </a:cubicBezTo>
                <a:cubicBezTo>
                  <a:pt x="68" y="83"/>
                  <a:pt x="70" y="95"/>
                  <a:pt x="69" y="107"/>
                </a:cubicBezTo>
                <a:cubicBezTo>
                  <a:pt x="69" y="112"/>
                  <a:pt x="67" y="118"/>
                  <a:pt x="61" y="118"/>
                </a:cubicBezTo>
                <a:cubicBezTo>
                  <a:pt x="60" y="119"/>
                  <a:pt x="58" y="118"/>
                  <a:pt x="57" y="119"/>
                </a:cubicBezTo>
                <a:cubicBezTo>
                  <a:pt x="53" y="119"/>
                  <a:pt x="49" y="121"/>
                  <a:pt x="46" y="123"/>
                </a:cubicBezTo>
                <a:cubicBezTo>
                  <a:pt x="33" y="132"/>
                  <a:pt x="31" y="149"/>
                  <a:pt x="30" y="162"/>
                </a:cubicBezTo>
                <a:cubicBezTo>
                  <a:pt x="30" y="173"/>
                  <a:pt x="29" y="185"/>
                  <a:pt x="29" y="195"/>
                </a:cubicBezTo>
                <a:cubicBezTo>
                  <a:pt x="28" y="205"/>
                  <a:pt x="31" y="217"/>
                  <a:pt x="28" y="226"/>
                </a:cubicBezTo>
                <a:cubicBezTo>
                  <a:pt x="27" y="228"/>
                  <a:pt x="30" y="228"/>
                  <a:pt x="30" y="227"/>
                </a:cubicBezTo>
                <a:cubicBezTo>
                  <a:pt x="32" y="219"/>
                  <a:pt x="31" y="211"/>
                  <a:pt x="30" y="204"/>
                </a:cubicBezTo>
                <a:cubicBezTo>
                  <a:pt x="30" y="193"/>
                  <a:pt x="31" y="182"/>
                  <a:pt x="32" y="171"/>
                </a:cubicBezTo>
                <a:cubicBezTo>
                  <a:pt x="33" y="155"/>
                  <a:pt x="33" y="134"/>
                  <a:pt x="48" y="124"/>
                </a:cubicBezTo>
                <a:cubicBezTo>
                  <a:pt x="54" y="120"/>
                  <a:pt x="62" y="122"/>
                  <a:pt x="67" y="119"/>
                </a:cubicBezTo>
                <a:cubicBezTo>
                  <a:pt x="72" y="115"/>
                  <a:pt x="71" y="106"/>
                  <a:pt x="71" y="101"/>
                </a:cubicBezTo>
                <a:cubicBezTo>
                  <a:pt x="71" y="90"/>
                  <a:pt x="70" y="79"/>
                  <a:pt x="71" y="68"/>
                </a:cubicBezTo>
                <a:cubicBezTo>
                  <a:pt x="71" y="63"/>
                  <a:pt x="72" y="58"/>
                  <a:pt x="72" y="53"/>
                </a:cubicBezTo>
                <a:cubicBezTo>
                  <a:pt x="72" y="46"/>
                  <a:pt x="77" y="44"/>
                  <a:pt x="82" y="41"/>
                </a:cubicBezTo>
                <a:cubicBezTo>
                  <a:pt x="82" y="40"/>
                  <a:pt x="82" y="40"/>
                  <a:pt x="82" y="39"/>
                </a:cubicBezTo>
                <a:cubicBezTo>
                  <a:pt x="78" y="27"/>
                  <a:pt x="69" y="14"/>
                  <a:pt x="59" y="6"/>
                </a:cubicBezTo>
                <a:cubicBezTo>
                  <a:pt x="51" y="0"/>
                  <a:pt x="46" y="6"/>
                  <a:pt x="42" y="13"/>
                </a:cubicBezTo>
                <a:cubicBezTo>
                  <a:pt x="39" y="17"/>
                  <a:pt x="38" y="22"/>
                  <a:pt x="36" y="27"/>
                </a:cubicBezTo>
                <a:cubicBezTo>
                  <a:pt x="34" y="30"/>
                  <a:pt x="31" y="35"/>
                  <a:pt x="33" y="38"/>
                </a:cubicBezTo>
                <a:cubicBezTo>
                  <a:pt x="34" y="40"/>
                  <a:pt x="39" y="41"/>
                  <a:pt x="41" y="41"/>
                </a:cubicBezTo>
                <a:cubicBezTo>
                  <a:pt x="42" y="42"/>
                  <a:pt x="47" y="42"/>
                  <a:pt x="47" y="43"/>
                </a:cubicBezTo>
                <a:cubicBezTo>
                  <a:pt x="49" y="47"/>
                  <a:pt x="49" y="52"/>
                  <a:pt x="49" y="57"/>
                </a:cubicBezTo>
                <a:cubicBezTo>
                  <a:pt x="48" y="64"/>
                  <a:pt x="46" y="71"/>
                  <a:pt x="46" y="78"/>
                </a:cubicBezTo>
                <a:cubicBezTo>
                  <a:pt x="45" y="82"/>
                  <a:pt x="45" y="87"/>
                  <a:pt x="44" y="91"/>
                </a:cubicBezTo>
                <a:cubicBezTo>
                  <a:pt x="41" y="99"/>
                  <a:pt x="32" y="98"/>
                  <a:pt x="25" y="97"/>
                </a:cubicBezTo>
                <a:cubicBezTo>
                  <a:pt x="14" y="96"/>
                  <a:pt x="7" y="102"/>
                  <a:pt x="4" y="112"/>
                </a:cubicBezTo>
                <a:cubicBezTo>
                  <a:pt x="0" y="127"/>
                  <a:pt x="3" y="145"/>
                  <a:pt x="3" y="160"/>
                </a:cubicBezTo>
                <a:cubicBezTo>
                  <a:pt x="4" y="182"/>
                  <a:pt x="4" y="203"/>
                  <a:pt x="4" y="226"/>
                </a:cubicBezTo>
                <a:cubicBezTo>
                  <a:pt x="4" y="227"/>
                  <a:pt x="7" y="227"/>
                  <a:pt x="7" y="226"/>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 name="Freeform 1307"/>
          <p:cNvSpPr/>
          <p:nvPr/>
        </p:nvSpPr>
        <p:spPr bwMode="auto">
          <a:xfrm>
            <a:off x="4606266" y="2333183"/>
            <a:ext cx="1558911" cy="1112899"/>
          </a:xfrm>
          <a:custGeom>
            <a:avLst/>
            <a:gdLst>
              <a:gd name="T0" fmla="*/ 3 w 198"/>
              <a:gd name="T1" fmla="*/ 128 h 141"/>
              <a:gd name="T2" fmla="*/ 5 w 198"/>
              <a:gd name="T3" fmla="*/ 109 h 141"/>
              <a:gd name="T4" fmla="*/ 7 w 198"/>
              <a:gd name="T5" fmla="*/ 96 h 141"/>
              <a:gd name="T6" fmla="*/ 46 w 198"/>
              <a:gd name="T7" fmla="*/ 86 h 141"/>
              <a:gd name="T8" fmla="*/ 84 w 198"/>
              <a:gd name="T9" fmla="*/ 85 h 141"/>
              <a:gd name="T10" fmla="*/ 125 w 198"/>
              <a:gd name="T11" fmla="*/ 84 h 141"/>
              <a:gd name="T12" fmla="*/ 161 w 198"/>
              <a:gd name="T13" fmla="*/ 65 h 141"/>
              <a:gd name="T14" fmla="*/ 160 w 198"/>
              <a:gd name="T15" fmla="*/ 46 h 141"/>
              <a:gd name="T16" fmla="*/ 146 w 198"/>
              <a:gd name="T17" fmla="*/ 40 h 141"/>
              <a:gd name="T18" fmla="*/ 144 w 198"/>
              <a:gd name="T19" fmla="*/ 26 h 141"/>
              <a:gd name="T20" fmla="*/ 148 w 198"/>
              <a:gd name="T21" fmla="*/ 17 h 141"/>
              <a:gd name="T22" fmla="*/ 156 w 198"/>
              <a:gd name="T23" fmla="*/ 6 h 141"/>
              <a:gd name="T24" fmla="*/ 178 w 198"/>
              <a:gd name="T25" fmla="*/ 15 h 141"/>
              <a:gd name="T26" fmla="*/ 191 w 198"/>
              <a:gd name="T27" fmla="*/ 32 h 141"/>
              <a:gd name="T28" fmla="*/ 190 w 198"/>
              <a:gd name="T29" fmla="*/ 43 h 141"/>
              <a:gd name="T30" fmla="*/ 185 w 198"/>
              <a:gd name="T31" fmla="*/ 43 h 141"/>
              <a:gd name="T32" fmla="*/ 179 w 198"/>
              <a:gd name="T33" fmla="*/ 46 h 141"/>
              <a:gd name="T34" fmla="*/ 179 w 198"/>
              <a:gd name="T35" fmla="*/ 67 h 141"/>
              <a:gd name="T36" fmla="*/ 164 w 198"/>
              <a:gd name="T37" fmla="*/ 102 h 141"/>
              <a:gd name="T38" fmla="*/ 134 w 198"/>
              <a:gd name="T39" fmla="*/ 103 h 141"/>
              <a:gd name="T40" fmla="*/ 94 w 198"/>
              <a:gd name="T41" fmla="*/ 104 h 141"/>
              <a:gd name="T42" fmla="*/ 44 w 198"/>
              <a:gd name="T43" fmla="*/ 109 h 141"/>
              <a:gd name="T44" fmla="*/ 30 w 198"/>
              <a:gd name="T45" fmla="*/ 119 h 141"/>
              <a:gd name="T46" fmla="*/ 19 w 198"/>
              <a:gd name="T47" fmla="*/ 139 h 141"/>
              <a:gd name="T48" fmla="*/ 19 w 198"/>
              <a:gd name="T49" fmla="*/ 141 h 141"/>
              <a:gd name="T50" fmla="*/ 30 w 198"/>
              <a:gd name="T51" fmla="*/ 136 h 141"/>
              <a:gd name="T52" fmla="*/ 31 w 198"/>
              <a:gd name="T53" fmla="*/ 125 h 141"/>
              <a:gd name="T54" fmla="*/ 47 w 198"/>
              <a:gd name="T55" fmla="*/ 110 h 141"/>
              <a:gd name="T56" fmla="*/ 116 w 198"/>
              <a:gd name="T57" fmla="*/ 106 h 141"/>
              <a:gd name="T58" fmla="*/ 148 w 198"/>
              <a:gd name="T59" fmla="*/ 106 h 141"/>
              <a:gd name="T60" fmla="*/ 173 w 198"/>
              <a:gd name="T61" fmla="*/ 100 h 141"/>
              <a:gd name="T62" fmla="*/ 182 w 198"/>
              <a:gd name="T63" fmla="*/ 82 h 141"/>
              <a:gd name="T64" fmla="*/ 184 w 198"/>
              <a:gd name="T65" fmla="*/ 46 h 141"/>
              <a:gd name="T66" fmla="*/ 196 w 198"/>
              <a:gd name="T67" fmla="*/ 41 h 141"/>
              <a:gd name="T68" fmla="*/ 191 w 198"/>
              <a:gd name="T69" fmla="*/ 28 h 141"/>
              <a:gd name="T70" fmla="*/ 176 w 198"/>
              <a:gd name="T71" fmla="*/ 10 h 141"/>
              <a:gd name="T72" fmla="*/ 159 w 198"/>
              <a:gd name="T73" fmla="*/ 3 h 141"/>
              <a:gd name="T74" fmla="*/ 147 w 198"/>
              <a:gd name="T75" fmla="*/ 14 h 141"/>
              <a:gd name="T76" fmla="*/ 138 w 198"/>
              <a:gd name="T77" fmla="*/ 34 h 141"/>
              <a:gd name="T78" fmla="*/ 143 w 198"/>
              <a:gd name="T79" fmla="*/ 42 h 141"/>
              <a:gd name="T80" fmla="*/ 156 w 198"/>
              <a:gd name="T81" fmla="*/ 44 h 141"/>
              <a:gd name="T82" fmla="*/ 160 w 198"/>
              <a:gd name="T83" fmla="*/ 61 h 141"/>
              <a:gd name="T84" fmla="*/ 143 w 198"/>
              <a:gd name="T85" fmla="*/ 80 h 141"/>
              <a:gd name="T86" fmla="*/ 113 w 198"/>
              <a:gd name="T87" fmla="*/ 83 h 141"/>
              <a:gd name="T88" fmla="*/ 81 w 198"/>
              <a:gd name="T89" fmla="*/ 82 h 141"/>
              <a:gd name="T90" fmla="*/ 49 w 198"/>
              <a:gd name="T91" fmla="*/ 83 h 141"/>
              <a:gd name="T92" fmla="*/ 8 w 198"/>
              <a:gd name="T93" fmla="*/ 90 h 141"/>
              <a:gd name="T94" fmla="*/ 3 w 198"/>
              <a:gd name="T95" fmla="*/ 109 h 141"/>
              <a:gd name="T96" fmla="*/ 1 w 198"/>
              <a:gd name="T97" fmla="*/ 129 h 141"/>
              <a:gd name="T98" fmla="*/ 3 w 198"/>
              <a:gd name="T99" fmla="*/ 12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 h="141">
                <a:moveTo>
                  <a:pt x="3" y="128"/>
                </a:moveTo>
                <a:cubicBezTo>
                  <a:pt x="2" y="122"/>
                  <a:pt x="4" y="116"/>
                  <a:pt x="5" y="109"/>
                </a:cubicBezTo>
                <a:cubicBezTo>
                  <a:pt x="6" y="105"/>
                  <a:pt x="6" y="101"/>
                  <a:pt x="7" y="96"/>
                </a:cubicBezTo>
                <a:cubicBezTo>
                  <a:pt x="11" y="81"/>
                  <a:pt x="34" y="86"/>
                  <a:pt x="46" y="86"/>
                </a:cubicBezTo>
                <a:cubicBezTo>
                  <a:pt x="59" y="85"/>
                  <a:pt x="71" y="84"/>
                  <a:pt x="84" y="85"/>
                </a:cubicBezTo>
                <a:cubicBezTo>
                  <a:pt x="98" y="85"/>
                  <a:pt x="112" y="85"/>
                  <a:pt x="125" y="84"/>
                </a:cubicBezTo>
                <a:cubicBezTo>
                  <a:pt x="139" y="83"/>
                  <a:pt x="160" y="82"/>
                  <a:pt x="161" y="65"/>
                </a:cubicBezTo>
                <a:cubicBezTo>
                  <a:pt x="162" y="59"/>
                  <a:pt x="163" y="51"/>
                  <a:pt x="160" y="46"/>
                </a:cubicBezTo>
                <a:cubicBezTo>
                  <a:pt x="158" y="41"/>
                  <a:pt x="150" y="40"/>
                  <a:pt x="146" y="40"/>
                </a:cubicBezTo>
                <a:cubicBezTo>
                  <a:pt x="137" y="39"/>
                  <a:pt x="142" y="31"/>
                  <a:pt x="144" y="26"/>
                </a:cubicBezTo>
                <a:cubicBezTo>
                  <a:pt x="145" y="23"/>
                  <a:pt x="146" y="20"/>
                  <a:pt x="148" y="17"/>
                </a:cubicBezTo>
                <a:cubicBezTo>
                  <a:pt x="150" y="12"/>
                  <a:pt x="152" y="8"/>
                  <a:pt x="156" y="6"/>
                </a:cubicBezTo>
                <a:cubicBezTo>
                  <a:pt x="164" y="0"/>
                  <a:pt x="173" y="10"/>
                  <a:pt x="178" y="15"/>
                </a:cubicBezTo>
                <a:cubicBezTo>
                  <a:pt x="182" y="21"/>
                  <a:pt x="187" y="27"/>
                  <a:pt x="191" y="32"/>
                </a:cubicBezTo>
                <a:cubicBezTo>
                  <a:pt x="193" y="35"/>
                  <a:pt x="197" y="40"/>
                  <a:pt x="190" y="43"/>
                </a:cubicBezTo>
                <a:cubicBezTo>
                  <a:pt x="189" y="43"/>
                  <a:pt x="187" y="43"/>
                  <a:pt x="185" y="43"/>
                </a:cubicBezTo>
                <a:cubicBezTo>
                  <a:pt x="182" y="44"/>
                  <a:pt x="181" y="44"/>
                  <a:pt x="179" y="46"/>
                </a:cubicBezTo>
                <a:cubicBezTo>
                  <a:pt x="175" y="50"/>
                  <a:pt x="178" y="62"/>
                  <a:pt x="179" y="67"/>
                </a:cubicBezTo>
                <a:cubicBezTo>
                  <a:pt x="180" y="81"/>
                  <a:pt x="180" y="96"/>
                  <a:pt x="164" y="102"/>
                </a:cubicBezTo>
                <a:cubicBezTo>
                  <a:pt x="155" y="105"/>
                  <a:pt x="144" y="103"/>
                  <a:pt x="134" y="103"/>
                </a:cubicBezTo>
                <a:cubicBezTo>
                  <a:pt x="121" y="103"/>
                  <a:pt x="107" y="104"/>
                  <a:pt x="94" y="104"/>
                </a:cubicBezTo>
                <a:cubicBezTo>
                  <a:pt x="78" y="104"/>
                  <a:pt x="60" y="104"/>
                  <a:pt x="44" y="109"/>
                </a:cubicBezTo>
                <a:cubicBezTo>
                  <a:pt x="39" y="111"/>
                  <a:pt x="33" y="114"/>
                  <a:pt x="30" y="119"/>
                </a:cubicBezTo>
                <a:cubicBezTo>
                  <a:pt x="26" y="126"/>
                  <a:pt x="33" y="140"/>
                  <a:pt x="19" y="139"/>
                </a:cubicBezTo>
                <a:cubicBezTo>
                  <a:pt x="18" y="139"/>
                  <a:pt x="18" y="141"/>
                  <a:pt x="19" y="141"/>
                </a:cubicBezTo>
                <a:cubicBezTo>
                  <a:pt x="23" y="141"/>
                  <a:pt x="28" y="141"/>
                  <a:pt x="30" y="136"/>
                </a:cubicBezTo>
                <a:cubicBezTo>
                  <a:pt x="30" y="133"/>
                  <a:pt x="31" y="129"/>
                  <a:pt x="31" y="125"/>
                </a:cubicBezTo>
                <a:cubicBezTo>
                  <a:pt x="31" y="117"/>
                  <a:pt x="40" y="113"/>
                  <a:pt x="47" y="110"/>
                </a:cubicBezTo>
                <a:cubicBezTo>
                  <a:pt x="69" y="104"/>
                  <a:pt x="94" y="107"/>
                  <a:pt x="116" y="106"/>
                </a:cubicBezTo>
                <a:cubicBezTo>
                  <a:pt x="127" y="105"/>
                  <a:pt x="137" y="105"/>
                  <a:pt x="148" y="106"/>
                </a:cubicBezTo>
                <a:cubicBezTo>
                  <a:pt x="157" y="106"/>
                  <a:pt x="166" y="105"/>
                  <a:pt x="173" y="100"/>
                </a:cubicBezTo>
                <a:cubicBezTo>
                  <a:pt x="178" y="96"/>
                  <a:pt x="181" y="88"/>
                  <a:pt x="182" y="82"/>
                </a:cubicBezTo>
                <a:cubicBezTo>
                  <a:pt x="182" y="75"/>
                  <a:pt x="175" y="48"/>
                  <a:pt x="184" y="46"/>
                </a:cubicBezTo>
                <a:cubicBezTo>
                  <a:pt x="188" y="44"/>
                  <a:pt x="194" y="46"/>
                  <a:pt x="196" y="41"/>
                </a:cubicBezTo>
                <a:cubicBezTo>
                  <a:pt x="198" y="37"/>
                  <a:pt x="193" y="31"/>
                  <a:pt x="191" y="28"/>
                </a:cubicBezTo>
                <a:cubicBezTo>
                  <a:pt x="186" y="22"/>
                  <a:pt x="181" y="16"/>
                  <a:pt x="176" y="10"/>
                </a:cubicBezTo>
                <a:cubicBezTo>
                  <a:pt x="173" y="6"/>
                  <a:pt x="165" y="1"/>
                  <a:pt x="159" y="3"/>
                </a:cubicBezTo>
                <a:cubicBezTo>
                  <a:pt x="153" y="4"/>
                  <a:pt x="150" y="9"/>
                  <a:pt x="147" y="14"/>
                </a:cubicBezTo>
                <a:cubicBezTo>
                  <a:pt x="144" y="20"/>
                  <a:pt x="140" y="28"/>
                  <a:pt x="138" y="34"/>
                </a:cubicBezTo>
                <a:cubicBezTo>
                  <a:pt x="137" y="38"/>
                  <a:pt x="139" y="41"/>
                  <a:pt x="143" y="42"/>
                </a:cubicBezTo>
                <a:cubicBezTo>
                  <a:pt x="147" y="42"/>
                  <a:pt x="151" y="43"/>
                  <a:pt x="156" y="44"/>
                </a:cubicBezTo>
                <a:cubicBezTo>
                  <a:pt x="161" y="47"/>
                  <a:pt x="160" y="56"/>
                  <a:pt x="160" y="61"/>
                </a:cubicBezTo>
                <a:cubicBezTo>
                  <a:pt x="160" y="72"/>
                  <a:pt x="153" y="77"/>
                  <a:pt x="143" y="80"/>
                </a:cubicBezTo>
                <a:cubicBezTo>
                  <a:pt x="133" y="82"/>
                  <a:pt x="123" y="83"/>
                  <a:pt x="113" y="83"/>
                </a:cubicBezTo>
                <a:cubicBezTo>
                  <a:pt x="103" y="83"/>
                  <a:pt x="92" y="83"/>
                  <a:pt x="81" y="82"/>
                </a:cubicBezTo>
                <a:cubicBezTo>
                  <a:pt x="71" y="82"/>
                  <a:pt x="60" y="83"/>
                  <a:pt x="49" y="83"/>
                </a:cubicBezTo>
                <a:cubicBezTo>
                  <a:pt x="38" y="84"/>
                  <a:pt x="15" y="78"/>
                  <a:pt x="8" y="90"/>
                </a:cubicBezTo>
                <a:cubicBezTo>
                  <a:pt x="4" y="96"/>
                  <a:pt x="4" y="103"/>
                  <a:pt x="3" y="109"/>
                </a:cubicBezTo>
                <a:cubicBezTo>
                  <a:pt x="2" y="116"/>
                  <a:pt x="0" y="122"/>
                  <a:pt x="1" y="129"/>
                </a:cubicBezTo>
                <a:cubicBezTo>
                  <a:pt x="1" y="130"/>
                  <a:pt x="3" y="130"/>
                  <a:pt x="3" y="128"/>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71" name="任意多边形 70"/>
          <p:cNvSpPr/>
          <p:nvPr/>
        </p:nvSpPr>
        <p:spPr bwMode="auto">
          <a:xfrm>
            <a:off x="3563659" y="3304844"/>
            <a:ext cx="1425671" cy="1128779"/>
          </a:xfrm>
          <a:custGeom>
            <a:avLst/>
            <a:gdLst>
              <a:gd name="connsiteX0" fmla="*/ 1641385 w 1900894"/>
              <a:gd name="connsiteY0" fmla="*/ 854256 h 1504574"/>
              <a:gd name="connsiteX1" fmla="*/ 1606833 w 1900894"/>
              <a:gd name="connsiteY1" fmla="*/ 860609 h 1504574"/>
              <a:gd name="connsiteX2" fmla="*/ 1134235 w 1900894"/>
              <a:gd name="connsiteY2" fmla="*/ 871151 h 1504574"/>
              <a:gd name="connsiteX3" fmla="*/ 430589 w 1900894"/>
              <a:gd name="connsiteY3" fmla="*/ 892235 h 1504574"/>
              <a:gd name="connsiteX4" fmla="*/ 321301 w 1900894"/>
              <a:gd name="connsiteY4" fmla="*/ 880704 h 1504574"/>
              <a:gd name="connsiteX5" fmla="*/ 306679 w 1900894"/>
              <a:gd name="connsiteY5" fmla="*/ 878410 h 1504574"/>
              <a:gd name="connsiteX6" fmla="*/ 324981 w 1900894"/>
              <a:gd name="connsiteY6" fmla="*/ 1010315 h 1504574"/>
              <a:gd name="connsiteX7" fmla="*/ 336808 w 1900894"/>
              <a:gd name="connsiteY7" fmla="*/ 1152370 h 1504574"/>
              <a:gd name="connsiteX8" fmla="*/ 336808 w 1900894"/>
              <a:gd name="connsiteY8" fmla="*/ 1341776 h 1504574"/>
              <a:gd name="connsiteX9" fmla="*/ 473467 w 1900894"/>
              <a:gd name="connsiteY9" fmla="*/ 1457524 h 1504574"/>
              <a:gd name="connsiteX10" fmla="*/ 830883 w 1900894"/>
              <a:gd name="connsiteY10" fmla="*/ 1478569 h 1504574"/>
              <a:gd name="connsiteX11" fmla="*/ 1135739 w 1900894"/>
              <a:gd name="connsiteY11" fmla="*/ 1468046 h 1504574"/>
              <a:gd name="connsiteX12" fmla="*/ 1661351 w 1900894"/>
              <a:gd name="connsiteY12" fmla="*/ 1278640 h 1504574"/>
              <a:gd name="connsiteX13" fmla="*/ 1656916 w 1900894"/>
              <a:gd name="connsiteY13" fmla="*/ 957538 h 1504574"/>
              <a:gd name="connsiteX14" fmla="*/ 153329 w 1900894"/>
              <a:gd name="connsiteY14" fmla="*/ 79163 h 1504574"/>
              <a:gd name="connsiteX15" fmla="*/ 160712 w 1900894"/>
              <a:gd name="connsiteY15" fmla="*/ 104190 h 1504574"/>
              <a:gd name="connsiteX16" fmla="*/ 381216 w 1900894"/>
              <a:gd name="connsiteY16" fmla="*/ 177473 h 1504574"/>
              <a:gd name="connsiteX17" fmla="*/ 685722 w 1900894"/>
              <a:gd name="connsiteY17" fmla="*/ 167004 h 1504574"/>
              <a:gd name="connsiteX18" fmla="*/ 1242234 w 1900894"/>
              <a:gd name="connsiteY18" fmla="*/ 177473 h 1504574"/>
              <a:gd name="connsiteX19" fmla="*/ 1504739 w 1900894"/>
              <a:gd name="connsiteY19" fmla="*/ 198411 h 1504574"/>
              <a:gd name="connsiteX20" fmla="*/ 1662242 w 1900894"/>
              <a:gd name="connsiteY20" fmla="*/ 177473 h 1504574"/>
              <a:gd name="connsiteX21" fmla="*/ 1735744 w 1900894"/>
              <a:gd name="connsiteY21" fmla="*/ 156535 h 1504574"/>
              <a:gd name="connsiteX22" fmla="*/ 1704243 w 1900894"/>
              <a:gd name="connsiteY22" fmla="*/ 93721 h 1504574"/>
              <a:gd name="connsiteX23" fmla="*/ 1725244 w 1900894"/>
              <a:gd name="connsiteY23" fmla="*/ 83252 h 1504574"/>
              <a:gd name="connsiteX24" fmla="*/ 1767245 w 1900894"/>
              <a:gd name="connsiteY24" fmla="*/ 167004 h 1504574"/>
              <a:gd name="connsiteX25" fmla="*/ 1504739 w 1900894"/>
              <a:gd name="connsiteY25" fmla="*/ 219349 h 1504574"/>
              <a:gd name="connsiteX26" fmla="*/ 685722 w 1900894"/>
              <a:gd name="connsiteY26" fmla="*/ 187942 h 1504574"/>
              <a:gd name="connsiteX27" fmla="*/ 255213 w 1900894"/>
              <a:gd name="connsiteY27" fmla="*/ 208880 h 1504574"/>
              <a:gd name="connsiteX28" fmla="*/ 150211 w 1900894"/>
              <a:gd name="connsiteY28" fmla="*/ 83252 h 1504574"/>
              <a:gd name="connsiteX29" fmla="*/ 153329 w 1900894"/>
              <a:gd name="connsiteY29" fmla="*/ 79163 h 1504574"/>
              <a:gd name="connsiteX30" fmla="*/ 1731280 w 1900894"/>
              <a:gd name="connsiteY30" fmla="*/ 111 h 1504574"/>
              <a:gd name="connsiteX31" fmla="*/ 1879890 w 1900894"/>
              <a:gd name="connsiteY31" fmla="*/ 175374 h 1504574"/>
              <a:gd name="connsiteX32" fmla="*/ 1900894 w 1900894"/>
              <a:gd name="connsiteY32" fmla="*/ 481094 h 1504574"/>
              <a:gd name="connsiteX33" fmla="*/ 1869388 w 1900894"/>
              <a:gd name="connsiteY33" fmla="*/ 702478 h 1504574"/>
              <a:gd name="connsiteX34" fmla="*/ 1684779 w 1900894"/>
              <a:gd name="connsiteY34" fmla="*/ 846278 h 1504574"/>
              <a:gd name="connsiteX35" fmla="*/ 1672032 w 1900894"/>
              <a:gd name="connsiteY35" fmla="*/ 848622 h 1504574"/>
              <a:gd name="connsiteX36" fmla="*/ 1686646 w 1900894"/>
              <a:gd name="connsiteY36" fmla="*/ 970363 h 1504574"/>
              <a:gd name="connsiteX37" fmla="*/ 1671863 w 1900894"/>
              <a:gd name="connsiteY37" fmla="*/ 1341776 h 1504574"/>
              <a:gd name="connsiteX38" fmla="*/ 1156763 w 1900894"/>
              <a:gd name="connsiteY38" fmla="*/ 1499614 h 1504574"/>
              <a:gd name="connsiteX39" fmla="*/ 736273 w 1900894"/>
              <a:gd name="connsiteY39" fmla="*/ 1499614 h 1504574"/>
              <a:gd name="connsiteX40" fmla="*/ 420906 w 1900894"/>
              <a:gd name="connsiteY40" fmla="*/ 1468046 h 1504574"/>
              <a:gd name="connsiteX41" fmla="*/ 305271 w 1900894"/>
              <a:gd name="connsiteY41" fmla="*/ 1268118 h 1504574"/>
              <a:gd name="connsiteX42" fmla="*/ 302314 w 1900894"/>
              <a:gd name="connsiteY42" fmla="*/ 966252 h 1504574"/>
              <a:gd name="connsiteX43" fmla="*/ 285505 w 1900894"/>
              <a:gd name="connsiteY43" fmla="*/ 875087 h 1504574"/>
              <a:gd name="connsiteX44" fmla="*/ 210044 w 1900894"/>
              <a:gd name="connsiteY44" fmla="*/ 863244 h 1504574"/>
              <a:gd name="connsiteX45" fmla="*/ 52511 w 1900894"/>
              <a:gd name="connsiteY45" fmla="*/ 723562 h 1504574"/>
              <a:gd name="connsiteX46" fmla="*/ 31506 w 1900894"/>
              <a:gd name="connsiteY46" fmla="*/ 502178 h 1504574"/>
              <a:gd name="connsiteX47" fmla="*/ 0 w 1900894"/>
              <a:gd name="connsiteY47" fmla="*/ 228084 h 1504574"/>
              <a:gd name="connsiteX48" fmla="*/ 42008 w 1900894"/>
              <a:gd name="connsiteY48" fmla="*/ 48868 h 1504574"/>
              <a:gd name="connsiteX49" fmla="*/ 189039 w 1900894"/>
              <a:gd name="connsiteY49" fmla="*/ 6700 h 1504574"/>
              <a:gd name="connsiteX50" fmla="*/ 199542 w 1900894"/>
              <a:gd name="connsiteY50" fmla="*/ 27784 h 1504574"/>
              <a:gd name="connsiteX51" fmla="*/ 31506 w 1900894"/>
              <a:gd name="connsiteY51" fmla="*/ 143747 h 1504574"/>
              <a:gd name="connsiteX52" fmla="*/ 42008 w 1900894"/>
              <a:gd name="connsiteY52" fmla="*/ 375673 h 1504574"/>
              <a:gd name="connsiteX53" fmla="*/ 94519 w 1900894"/>
              <a:gd name="connsiteY53" fmla="*/ 755188 h 1504574"/>
              <a:gd name="connsiteX54" fmla="*/ 256975 w 1900894"/>
              <a:gd name="connsiteY54" fmla="*/ 851549 h 1504574"/>
              <a:gd name="connsiteX55" fmla="*/ 294666 w 1900894"/>
              <a:gd name="connsiteY55" fmla="*/ 856527 h 1504574"/>
              <a:gd name="connsiteX56" fmla="*/ 294759 w 1900894"/>
              <a:gd name="connsiteY56" fmla="*/ 856423 h 1504574"/>
              <a:gd name="connsiteX57" fmla="*/ 296363 w 1900894"/>
              <a:gd name="connsiteY57" fmla="*/ 856751 h 1504574"/>
              <a:gd name="connsiteX58" fmla="*/ 325568 w 1900894"/>
              <a:gd name="connsiteY58" fmla="*/ 860609 h 1504574"/>
              <a:gd name="connsiteX59" fmla="*/ 556616 w 1900894"/>
              <a:gd name="connsiteY59" fmla="*/ 881693 h 1504574"/>
              <a:gd name="connsiteX60" fmla="*/ 1060720 w 1900894"/>
              <a:gd name="connsiteY60" fmla="*/ 850067 h 1504574"/>
              <a:gd name="connsiteX61" fmla="*/ 1470305 w 1900894"/>
              <a:gd name="connsiteY61" fmla="*/ 850067 h 1504574"/>
              <a:gd name="connsiteX62" fmla="*/ 1774868 w 1900894"/>
              <a:gd name="connsiteY62" fmla="*/ 776272 h 1504574"/>
              <a:gd name="connsiteX63" fmla="*/ 1869388 w 1900894"/>
              <a:gd name="connsiteY63" fmla="*/ 354589 h 1504574"/>
              <a:gd name="connsiteX64" fmla="*/ 1690851 w 1900894"/>
              <a:gd name="connsiteY64" fmla="*/ 27784 h 1504574"/>
              <a:gd name="connsiteX65" fmla="*/ 1690851 w 1900894"/>
              <a:gd name="connsiteY65" fmla="*/ 6700 h 1504574"/>
              <a:gd name="connsiteX66" fmla="*/ 1731280 w 1900894"/>
              <a:gd name="connsiteY66" fmla="*/ 111 h 150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00894" h="1504574">
                <a:moveTo>
                  <a:pt x="1641385" y="854256"/>
                </a:moveTo>
                <a:lnTo>
                  <a:pt x="1606833" y="860609"/>
                </a:lnTo>
                <a:cubicBezTo>
                  <a:pt x="1449301" y="881693"/>
                  <a:pt x="1291768" y="860609"/>
                  <a:pt x="1134235" y="871151"/>
                </a:cubicBezTo>
                <a:cubicBezTo>
                  <a:pt x="903187" y="881693"/>
                  <a:pt x="651135" y="934403"/>
                  <a:pt x="430589" y="892235"/>
                </a:cubicBezTo>
                <a:cubicBezTo>
                  <a:pt x="396457" y="886964"/>
                  <a:pt x="359043" y="884328"/>
                  <a:pt x="321301" y="880704"/>
                </a:cubicBezTo>
                <a:lnTo>
                  <a:pt x="306679" y="878410"/>
                </a:lnTo>
                <a:lnTo>
                  <a:pt x="324981" y="1010315"/>
                </a:lnTo>
                <a:cubicBezTo>
                  <a:pt x="328923" y="1057667"/>
                  <a:pt x="331552" y="1105018"/>
                  <a:pt x="336808" y="1152370"/>
                </a:cubicBezTo>
                <a:cubicBezTo>
                  <a:pt x="336808" y="1215505"/>
                  <a:pt x="315783" y="1289163"/>
                  <a:pt x="336808" y="1341776"/>
                </a:cubicBezTo>
                <a:cubicBezTo>
                  <a:pt x="357832" y="1404911"/>
                  <a:pt x="410393" y="1447001"/>
                  <a:pt x="473467" y="1457524"/>
                </a:cubicBezTo>
                <a:cubicBezTo>
                  <a:pt x="578589" y="1489092"/>
                  <a:pt x="715249" y="1489092"/>
                  <a:pt x="830883" y="1478569"/>
                </a:cubicBezTo>
                <a:cubicBezTo>
                  <a:pt x="936006" y="1468046"/>
                  <a:pt x="1030616" y="1468046"/>
                  <a:pt x="1135739" y="1468046"/>
                </a:cubicBezTo>
                <a:cubicBezTo>
                  <a:pt x="1303935" y="1489092"/>
                  <a:pt x="1619302" y="1510137"/>
                  <a:pt x="1661351" y="1278640"/>
                </a:cubicBezTo>
                <a:cubicBezTo>
                  <a:pt x="1685004" y="1176046"/>
                  <a:pt x="1673178" y="1067532"/>
                  <a:pt x="1656916" y="957538"/>
                </a:cubicBezTo>
                <a:close/>
                <a:moveTo>
                  <a:pt x="153329" y="79163"/>
                </a:moveTo>
                <a:cubicBezTo>
                  <a:pt x="158743" y="78672"/>
                  <a:pt x="168587" y="88487"/>
                  <a:pt x="160712" y="104190"/>
                </a:cubicBezTo>
                <a:cubicBezTo>
                  <a:pt x="108210" y="198411"/>
                  <a:pt x="328715" y="187942"/>
                  <a:pt x="381216" y="177473"/>
                </a:cubicBezTo>
                <a:cubicBezTo>
                  <a:pt x="486218" y="177473"/>
                  <a:pt x="580720" y="167004"/>
                  <a:pt x="685722" y="167004"/>
                </a:cubicBezTo>
                <a:cubicBezTo>
                  <a:pt x="874726" y="177473"/>
                  <a:pt x="1063730" y="177473"/>
                  <a:pt x="1242234" y="177473"/>
                </a:cubicBezTo>
                <a:cubicBezTo>
                  <a:pt x="1336736" y="187942"/>
                  <a:pt x="1420737" y="198411"/>
                  <a:pt x="1504739" y="198411"/>
                </a:cubicBezTo>
                <a:cubicBezTo>
                  <a:pt x="1557240" y="198411"/>
                  <a:pt x="1609741" y="198411"/>
                  <a:pt x="1662242" y="177473"/>
                </a:cubicBezTo>
                <a:cubicBezTo>
                  <a:pt x="1683243" y="177473"/>
                  <a:pt x="1704243" y="167004"/>
                  <a:pt x="1735744" y="156535"/>
                </a:cubicBezTo>
                <a:cubicBezTo>
                  <a:pt x="1746244" y="125128"/>
                  <a:pt x="1746244" y="104190"/>
                  <a:pt x="1704243" y="93721"/>
                </a:cubicBezTo>
                <a:cubicBezTo>
                  <a:pt x="1693743" y="93721"/>
                  <a:pt x="1704243" y="72783"/>
                  <a:pt x="1725244" y="83252"/>
                </a:cubicBezTo>
                <a:cubicBezTo>
                  <a:pt x="1756744" y="93721"/>
                  <a:pt x="1798745" y="125128"/>
                  <a:pt x="1767245" y="167004"/>
                </a:cubicBezTo>
                <a:cubicBezTo>
                  <a:pt x="1714743" y="219349"/>
                  <a:pt x="1578241" y="219349"/>
                  <a:pt x="1504739" y="219349"/>
                </a:cubicBezTo>
                <a:cubicBezTo>
                  <a:pt x="1231734" y="198411"/>
                  <a:pt x="958728" y="198411"/>
                  <a:pt x="685722" y="187942"/>
                </a:cubicBezTo>
                <a:cubicBezTo>
                  <a:pt x="538719" y="187942"/>
                  <a:pt x="391716" y="219349"/>
                  <a:pt x="255213" y="208880"/>
                </a:cubicBezTo>
                <a:cubicBezTo>
                  <a:pt x="181712" y="198411"/>
                  <a:pt x="97710" y="177473"/>
                  <a:pt x="150211" y="83252"/>
                </a:cubicBezTo>
                <a:cubicBezTo>
                  <a:pt x="150211" y="80635"/>
                  <a:pt x="151524" y="79326"/>
                  <a:pt x="153329" y="79163"/>
                </a:cubicBezTo>
                <a:close/>
                <a:moveTo>
                  <a:pt x="1731280" y="111"/>
                </a:moveTo>
                <a:cubicBezTo>
                  <a:pt x="1819010" y="-3348"/>
                  <a:pt x="1861511" y="73906"/>
                  <a:pt x="1879890" y="175374"/>
                </a:cubicBezTo>
                <a:cubicBezTo>
                  <a:pt x="1890392" y="270252"/>
                  <a:pt x="1900894" y="375673"/>
                  <a:pt x="1900894" y="481094"/>
                </a:cubicBezTo>
                <a:cubicBezTo>
                  <a:pt x="1900894" y="554888"/>
                  <a:pt x="1900894" y="639225"/>
                  <a:pt x="1869388" y="702478"/>
                </a:cubicBezTo>
                <a:cubicBezTo>
                  <a:pt x="1830004" y="781543"/>
                  <a:pt x="1761084" y="825029"/>
                  <a:pt x="1684779" y="846278"/>
                </a:cubicBezTo>
                <a:lnTo>
                  <a:pt x="1672032" y="848622"/>
                </a:lnTo>
                <a:lnTo>
                  <a:pt x="1686646" y="970363"/>
                </a:lnTo>
                <a:cubicBezTo>
                  <a:pt x="1705371" y="1097127"/>
                  <a:pt x="1727053" y="1231289"/>
                  <a:pt x="1671863" y="1341776"/>
                </a:cubicBezTo>
                <a:cubicBezTo>
                  <a:pt x="1577253" y="1520659"/>
                  <a:pt x="1324959" y="1510137"/>
                  <a:pt x="1156763" y="1499614"/>
                </a:cubicBezTo>
                <a:cubicBezTo>
                  <a:pt x="1009592" y="1489092"/>
                  <a:pt x="872932" y="1499614"/>
                  <a:pt x="736273" y="1499614"/>
                </a:cubicBezTo>
                <a:cubicBezTo>
                  <a:pt x="641663" y="1499614"/>
                  <a:pt x="515516" y="1510137"/>
                  <a:pt x="420906" y="1468046"/>
                </a:cubicBezTo>
                <a:cubicBezTo>
                  <a:pt x="336808" y="1425956"/>
                  <a:pt x="305271" y="1362821"/>
                  <a:pt x="305271" y="1268118"/>
                </a:cubicBezTo>
                <a:cubicBezTo>
                  <a:pt x="313155" y="1173415"/>
                  <a:pt x="315126" y="1066874"/>
                  <a:pt x="302314" y="966252"/>
                </a:cubicBezTo>
                <a:lnTo>
                  <a:pt x="285505" y="875087"/>
                </a:lnTo>
                <a:lnTo>
                  <a:pt x="210044" y="863244"/>
                </a:lnTo>
                <a:cubicBezTo>
                  <a:pt x="139154" y="844796"/>
                  <a:pt x="78766" y="807898"/>
                  <a:pt x="52511" y="723562"/>
                </a:cubicBezTo>
                <a:cubicBezTo>
                  <a:pt x="31506" y="649767"/>
                  <a:pt x="31506" y="575973"/>
                  <a:pt x="31506" y="502178"/>
                </a:cubicBezTo>
                <a:cubicBezTo>
                  <a:pt x="21004" y="417841"/>
                  <a:pt x="10502" y="322963"/>
                  <a:pt x="0" y="228084"/>
                </a:cubicBezTo>
                <a:cubicBezTo>
                  <a:pt x="0" y="164832"/>
                  <a:pt x="0" y="101579"/>
                  <a:pt x="42008" y="48868"/>
                </a:cubicBezTo>
                <a:cubicBezTo>
                  <a:pt x="84017" y="17242"/>
                  <a:pt x="147031" y="17242"/>
                  <a:pt x="189039" y="6700"/>
                </a:cubicBezTo>
                <a:cubicBezTo>
                  <a:pt x="199542" y="-3842"/>
                  <a:pt x="210044" y="27784"/>
                  <a:pt x="199542" y="27784"/>
                </a:cubicBezTo>
                <a:cubicBezTo>
                  <a:pt x="115524" y="38326"/>
                  <a:pt x="31506" y="48868"/>
                  <a:pt x="31506" y="143747"/>
                </a:cubicBezTo>
                <a:cubicBezTo>
                  <a:pt x="21004" y="228084"/>
                  <a:pt x="31506" y="301879"/>
                  <a:pt x="42008" y="375673"/>
                </a:cubicBezTo>
                <a:cubicBezTo>
                  <a:pt x="52511" y="491636"/>
                  <a:pt x="31506" y="649767"/>
                  <a:pt x="94519" y="755188"/>
                </a:cubicBezTo>
                <a:cubicBezTo>
                  <a:pt x="133903" y="818440"/>
                  <a:pt x="191009" y="840184"/>
                  <a:pt x="256975" y="851549"/>
                </a:cubicBezTo>
                <a:lnTo>
                  <a:pt x="294666" y="856527"/>
                </a:lnTo>
                <a:lnTo>
                  <a:pt x="294759" y="856423"/>
                </a:lnTo>
                <a:lnTo>
                  <a:pt x="296363" y="856751"/>
                </a:lnTo>
                <a:lnTo>
                  <a:pt x="325568" y="860609"/>
                </a:lnTo>
                <a:cubicBezTo>
                  <a:pt x="409585" y="871151"/>
                  <a:pt x="483100" y="881693"/>
                  <a:pt x="556616" y="881693"/>
                </a:cubicBezTo>
                <a:cubicBezTo>
                  <a:pt x="724650" y="881693"/>
                  <a:pt x="892685" y="860609"/>
                  <a:pt x="1060720" y="850067"/>
                </a:cubicBezTo>
                <a:cubicBezTo>
                  <a:pt x="1197248" y="839525"/>
                  <a:pt x="1333777" y="850067"/>
                  <a:pt x="1470305" y="850067"/>
                </a:cubicBezTo>
                <a:cubicBezTo>
                  <a:pt x="1564825" y="850067"/>
                  <a:pt x="1690851" y="839525"/>
                  <a:pt x="1774868" y="776272"/>
                </a:cubicBezTo>
                <a:cubicBezTo>
                  <a:pt x="1900894" y="681393"/>
                  <a:pt x="1879890" y="491636"/>
                  <a:pt x="1869388" y="354589"/>
                </a:cubicBezTo>
                <a:cubicBezTo>
                  <a:pt x="1858885" y="228084"/>
                  <a:pt x="1879890" y="-3842"/>
                  <a:pt x="1690851" y="27784"/>
                </a:cubicBezTo>
                <a:cubicBezTo>
                  <a:pt x="1680348" y="27784"/>
                  <a:pt x="1669846" y="6700"/>
                  <a:pt x="1690851" y="6700"/>
                </a:cubicBezTo>
                <a:cubicBezTo>
                  <a:pt x="1705291" y="2747"/>
                  <a:pt x="1718747" y="605"/>
                  <a:pt x="1731280" y="111"/>
                </a:cubicBezTo>
                <a:close/>
              </a:path>
            </a:pathLst>
          </a:custGeom>
          <a:solidFill>
            <a:schemeClr val="accent1"/>
          </a:solidFill>
          <a:ln>
            <a:noFill/>
          </a:ln>
        </p:spPr>
        <p:txBody>
          <a:bodyPr vert="horz" wrap="square" lIns="68580" tIns="34290" rIns="68580" bIns="34290" numCol="1" anchor="t" anchorCtr="0" compatLnSpc="1">
            <a:noAutofit/>
          </a:bodyPr>
          <a:lstStyle/>
          <a:p>
            <a:endParaRPr lang="zh-CN" altLang="en-US"/>
          </a:p>
        </p:txBody>
      </p:sp>
      <p:sp>
        <p:nvSpPr>
          <p:cNvPr id="68" name="任意多边形 67"/>
          <p:cNvSpPr/>
          <p:nvPr/>
        </p:nvSpPr>
        <p:spPr bwMode="auto">
          <a:xfrm>
            <a:off x="3705824" y="3537315"/>
            <a:ext cx="1213557" cy="232917"/>
          </a:xfrm>
          <a:custGeom>
            <a:avLst/>
            <a:gdLst>
              <a:gd name="connsiteX0" fmla="*/ 937069 w 1618076"/>
              <a:gd name="connsiteY0" fmla="*/ 256933 h 310460"/>
              <a:gd name="connsiteX1" fmla="*/ 916342 w 1618076"/>
              <a:gd name="connsiteY1" fmla="*/ 267524 h 310460"/>
              <a:gd name="connsiteX2" fmla="*/ 937069 w 1618076"/>
              <a:gd name="connsiteY2" fmla="*/ 256933 h 310460"/>
              <a:gd name="connsiteX3" fmla="*/ 931548 w 1618076"/>
              <a:gd name="connsiteY3" fmla="*/ 233736 h 310460"/>
              <a:gd name="connsiteX4" fmla="*/ 937069 w 1618076"/>
              <a:gd name="connsiteY4" fmla="*/ 235751 h 310460"/>
              <a:gd name="connsiteX5" fmla="*/ 937069 w 1618076"/>
              <a:gd name="connsiteY5" fmla="*/ 256933 h 310460"/>
              <a:gd name="connsiteX6" fmla="*/ 902903 w 1618076"/>
              <a:gd name="connsiteY6" fmla="*/ 146721 h 310460"/>
              <a:gd name="connsiteX7" fmla="*/ 905979 w 1618076"/>
              <a:gd name="connsiteY7" fmla="*/ 151023 h 310460"/>
              <a:gd name="connsiteX8" fmla="*/ 925410 w 1618076"/>
              <a:gd name="connsiteY8" fmla="*/ 207950 h 310460"/>
              <a:gd name="connsiteX9" fmla="*/ 931548 w 1618076"/>
              <a:gd name="connsiteY9" fmla="*/ 233736 h 310460"/>
              <a:gd name="connsiteX10" fmla="*/ 918933 w 1618076"/>
              <a:gd name="connsiteY10" fmla="*/ 229132 h 310460"/>
              <a:gd name="connsiteX11" fmla="*/ 916342 w 1618076"/>
              <a:gd name="connsiteY11" fmla="*/ 246342 h 310460"/>
              <a:gd name="connsiteX12" fmla="*/ 916342 w 1618076"/>
              <a:gd name="connsiteY12" fmla="*/ 267524 h 310460"/>
              <a:gd name="connsiteX13" fmla="*/ 895616 w 1618076"/>
              <a:gd name="connsiteY13" fmla="*/ 161614 h 310460"/>
              <a:gd name="connsiteX14" fmla="*/ 902903 w 1618076"/>
              <a:gd name="connsiteY14" fmla="*/ 146721 h 310460"/>
              <a:gd name="connsiteX15" fmla="*/ 1042181 w 1618076"/>
              <a:gd name="connsiteY15" fmla="*/ 132474 h 310460"/>
              <a:gd name="connsiteX16" fmla="*/ 1052544 w 1618076"/>
              <a:gd name="connsiteY16" fmla="*/ 148574 h 310460"/>
              <a:gd name="connsiteX17" fmla="*/ 1083634 w 1618076"/>
              <a:gd name="connsiteY17" fmla="*/ 234441 h 310460"/>
              <a:gd name="connsiteX18" fmla="*/ 1062907 w 1618076"/>
              <a:gd name="connsiteY18" fmla="*/ 245174 h 310460"/>
              <a:gd name="connsiteX19" fmla="*/ 1031818 w 1618076"/>
              <a:gd name="connsiteY19" fmla="*/ 148574 h 310460"/>
              <a:gd name="connsiteX20" fmla="*/ 1042181 w 1618076"/>
              <a:gd name="connsiteY20" fmla="*/ 132474 h 310460"/>
              <a:gd name="connsiteX21" fmla="*/ 454101 w 1618076"/>
              <a:gd name="connsiteY21" fmla="*/ 120837 h 310460"/>
              <a:gd name="connsiteX22" fmla="*/ 464350 w 1618076"/>
              <a:gd name="connsiteY22" fmla="*/ 128674 h 310460"/>
              <a:gd name="connsiteX23" fmla="*/ 454100 w 1618076"/>
              <a:gd name="connsiteY23" fmla="*/ 233176 h 310460"/>
              <a:gd name="connsiteX24" fmla="*/ 546344 w 1618076"/>
              <a:gd name="connsiteY24" fmla="*/ 254077 h 310460"/>
              <a:gd name="connsiteX25" fmla="*/ 536094 w 1618076"/>
              <a:gd name="connsiteY25" fmla="*/ 274977 h 310460"/>
              <a:gd name="connsiteX26" fmla="*/ 443851 w 1618076"/>
              <a:gd name="connsiteY26" fmla="*/ 254077 h 310460"/>
              <a:gd name="connsiteX27" fmla="*/ 443851 w 1618076"/>
              <a:gd name="connsiteY27" fmla="*/ 128674 h 310460"/>
              <a:gd name="connsiteX28" fmla="*/ 454101 w 1618076"/>
              <a:gd name="connsiteY28" fmla="*/ 120837 h 310460"/>
              <a:gd name="connsiteX29" fmla="*/ 1293022 w 1618076"/>
              <a:gd name="connsiteY29" fmla="*/ 114133 h 310460"/>
              <a:gd name="connsiteX30" fmla="*/ 1297125 w 1618076"/>
              <a:gd name="connsiteY30" fmla="*/ 125587 h 310460"/>
              <a:gd name="connsiteX31" fmla="*/ 1306681 w 1618076"/>
              <a:gd name="connsiteY31" fmla="*/ 149264 h 310460"/>
              <a:gd name="connsiteX32" fmla="*/ 1322069 w 1618076"/>
              <a:gd name="connsiteY32" fmla="*/ 178430 h 310460"/>
              <a:gd name="connsiteX33" fmla="*/ 1323170 w 1618076"/>
              <a:gd name="connsiteY33" fmla="*/ 234651 h 310460"/>
              <a:gd name="connsiteX34" fmla="*/ 1291192 w 1618076"/>
              <a:gd name="connsiteY34" fmla="*/ 234651 h 310460"/>
              <a:gd name="connsiteX35" fmla="*/ 1299186 w 1618076"/>
              <a:gd name="connsiteY35" fmla="*/ 166603 h 310460"/>
              <a:gd name="connsiteX36" fmla="*/ 274014 w 1618076"/>
              <a:gd name="connsiteY36" fmla="*/ 109341 h 310460"/>
              <a:gd name="connsiteX37" fmla="*/ 347852 w 1618076"/>
              <a:gd name="connsiteY37" fmla="*/ 171520 h 310460"/>
              <a:gd name="connsiteX38" fmla="*/ 252918 w 1618076"/>
              <a:gd name="connsiteY38" fmla="*/ 285514 h 310460"/>
              <a:gd name="connsiteX39" fmla="*/ 200177 w 1618076"/>
              <a:gd name="connsiteY39" fmla="*/ 161157 h 310460"/>
              <a:gd name="connsiteX40" fmla="*/ 221274 w 1618076"/>
              <a:gd name="connsiteY40" fmla="*/ 161157 h 310460"/>
              <a:gd name="connsiteX41" fmla="*/ 263466 w 1618076"/>
              <a:gd name="connsiteY41" fmla="*/ 264788 h 310460"/>
              <a:gd name="connsiteX42" fmla="*/ 326755 w 1618076"/>
              <a:gd name="connsiteY42" fmla="*/ 171520 h 310460"/>
              <a:gd name="connsiteX43" fmla="*/ 274014 w 1618076"/>
              <a:gd name="connsiteY43" fmla="*/ 130067 h 310460"/>
              <a:gd name="connsiteX44" fmla="*/ 242370 w 1618076"/>
              <a:gd name="connsiteY44" fmla="*/ 150794 h 310460"/>
              <a:gd name="connsiteX45" fmla="*/ 221274 w 1618076"/>
              <a:gd name="connsiteY45" fmla="*/ 161157 h 310460"/>
              <a:gd name="connsiteX46" fmla="*/ 274014 w 1618076"/>
              <a:gd name="connsiteY46" fmla="*/ 109341 h 310460"/>
              <a:gd name="connsiteX47" fmla="*/ 1292251 w 1618076"/>
              <a:gd name="connsiteY47" fmla="*/ 107569 h 310460"/>
              <a:gd name="connsiteX48" fmla="*/ 1293022 w 1618076"/>
              <a:gd name="connsiteY48" fmla="*/ 114133 h 310460"/>
              <a:gd name="connsiteX49" fmla="*/ 1291192 w 1618076"/>
              <a:gd name="connsiteY49" fmla="*/ 109025 h 310460"/>
              <a:gd name="connsiteX50" fmla="*/ 1204085 w 1618076"/>
              <a:gd name="connsiteY50" fmla="*/ 106560 h 310460"/>
              <a:gd name="connsiteX51" fmla="*/ 1270171 w 1618076"/>
              <a:gd name="connsiteY51" fmla="*/ 192248 h 310460"/>
              <a:gd name="connsiteX52" fmla="*/ 1156176 w 1618076"/>
              <a:gd name="connsiteY52" fmla="*/ 171028 h 310460"/>
              <a:gd name="connsiteX53" fmla="*/ 1176902 w 1618076"/>
              <a:gd name="connsiteY53" fmla="*/ 160418 h 310460"/>
              <a:gd name="connsiteX54" fmla="*/ 1218355 w 1618076"/>
              <a:gd name="connsiteY54" fmla="*/ 192248 h 310460"/>
              <a:gd name="connsiteX55" fmla="*/ 1249444 w 1618076"/>
              <a:gd name="connsiteY55" fmla="*/ 192248 h 310460"/>
              <a:gd name="connsiteX56" fmla="*/ 1218355 w 1618076"/>
              <a:gd name="connsiteY56" fmla="*/ 139198 h 310460"/>
              <a:gd name="connsiteX57" fmla="*/ 1176902 w 1618076"/>
              <a:gd name="connsiteY57" fmla="*/ 139198 h 310460"/>
              <a:gd name="connsiteX58" fmla="*/ 1156176 w 1618076"/>
              <a:gd name="connsiteY58" fmla="*/ 139198 h 310460"/>
              <a:gd name="connsiteX59" fmla="*/ 1204085 w 1618076"/>
              <a:gd name="connsiteY59" fmla="*/ 106560 h 310460"/>
              <a:gd name="connsiteX60" fmla="*/ 747310 w 1618076"/>
              <a:gd name="connsiteY60" fmla="*/ 98649 h 310460"/>
              <a:gd name="connsiteX61" fmla="*/ 758022 w 1618076"/>
              <a:gd name="connsiteY61" fmla="*/ 106538 h 310460"/>
              <a:gd name="connsiteX62" fmla="*/ 704464 w 1618076"/>
              <a:gd name="connsiteY62" fmla="*/ 285362 h 310460"/>
              <a:gd name="connsiteX63" fmla="*/ 640195 w 1618076"/>
              <a:gd name="connsiteY63" fmla="*/ 138095 h 310460"/>
              <a:gd name="connsiteX64" fmla="*/ 661618 w 1618076"/>
              <a:gd name="connsiteY64" fmla="*/ 138095 h 310460"/>
              <a:gd name="connsiteX65" fmla="*/ 725887 w 1618076"/>
              <a:gd name="connsiteY65" fmla="*/ 253805 h 310460"/>
              <a:gd name="connsiteX66" fmla="*/ 736599 w 1618076"/>
              <a:gd name="connsiteY66" fmla="*/ 106538 h 310460"/>
              <a:gd name="connsiteX67" fmla="*/ 747310 w 1618076"/>
              <a:gd name="connsiteY67" fmla="*/ 98649 h 310460"/>
              <a:gd name="connsiteX68" fmla="*/ 1312510 w 1618076"/>
              <a:gd name="connsiteY68" fmla="*/ 98556 h 310460"/>
              <a:gd name="connsiteX69" fmla="*/ 1315148 w 1618076"/>
              <a:gd name="connsiteY69" fmla="*/ 117801 h 310460"/>
              <a:gd name="connsiteX70" fmla="*/ 1302471 w 1618076"/>
              <a:gd name="connsiteY70" fmla="*/ 99452 h 310460"/>
              <a:gd name="connsiteX71" fmla="*/ 1292524 w 1618076"/>
              <a:gd name="connsiteY71" fmla="*/ 86778 h 310460"/>
              <a:gd name="connsiteX72" fmla="*/ 1301851 w 1618076"/>
              <a:gd name="connsiteY72" fmla="*/ 98556 h 310460"/>
              <a:gd name="connsiteX73" fmla="*/ 1302471 w 1618076"/>
              <a:gd name="connsiteY73" fmla="*/ 99452 h 310460"/>
              <a:gd name="connsiteX74" fmla="*/ 1297854 w 1618076"/>
              <a:gd name="connsiteY74" fmla="*/ 99864 h 310460"/>
              <a:gd name="connsiteX75" fmla="*/ 1292251 w 1618076"/>
              <a:gd name="connsiteY75" fmla="*/ 107569 h 310460"/>
              <a:gd name="connsiteX76" fmla="*/ 1291192 w 1618076"/>
              <a:gd name="connsiteY76" fmla="*/ 98556 h 310460"/>
              <a:gd name="connsiteX77" fmla="*/ 1292524 w 1618076"/>
              <a:gd name="connsiteY77" fmla="*/ 86778 h 310460"/>
              <a:gd name="connsiteX78" fmla="*/ 1513147 w 1618076"/>
              <a:gd name="connsiteY78" fmla="*/ 62269 h 310460"/>
              <a:gd name="connsiteX79" fmla="*/ 1524806 w 1618076"/>
              <a:gd name="connsiteY79" fmla="*/ 77008 h 310460"/>
              <a:gd name="connsiteX80" fmla="*/ 1576621 w 1618076"/>
              <a:gd name="connsiteY80" fmla="*/ 213269 h 310460"/>
              <a:gd name="connsiteX81" fmla="*/ 1524806 w 1618076"/>
              <a:gd name="connsiteY81" fmla="*/ 307604 h 310460"/>
              <a:gd name="connsiteX82" fmla="*/ 1514443 w 1618076"/>
              <a:gd name="connsiteY82" fmla="*/ 286640 h 310460"/>
              <a:gd name="connsiteX83" fmla="*/ 1504080 w 1618076"/>
              <a:gd name="connsiteY83" fmla="*/ 66527 h 310460"/>
              <a:gd name="connsiteX84" fmla="*/ 1513147 w 1618076"/>
              <a:gd name="connsiteY84" fmla="*/ 62269 h 310460"/>
              <a:gd name="connsiteX85" fmla="*/ 38665 w 1618076"/>
              <a:gd name="connsiteY85" fmla="*/ 49563 h 310460"/>
              <a:gd name="connsiteX86" fmla="*/ 64288 w 1618076"/>
              <a:gd name="connsiteY86" fmla="*/ 65285 h 310460"/>
              <a:gd name="connsiteX87" fmla="*/ 54039 w 1618076"/>
              <a:gd name="connsiteY87" fmla="*/ 86248 h 310460"/>
              <a:gd name="connsiteX88" fmla="*/ 33541 w 1618076"/>
              <a:gd name="connsiteY88" fmla="*/ 86248 h 310460"/>
              <a:gd name="connsiteX89" fmla="*/ 43790 w 1618076"/>
              <a:gd name="connsiteY89" fmla="*/ 107211 h 310460"/>
              <a:gd name="connsiteX90" fmla="*/ 84787 w 1618076"/>
              <a:gd name="connsiteY90" fmla="*/ 149138 h 310460"/>
              <a:gd name="connsiteX91" fmla="*/ 115535 w 1618076"/>
              <a:gd name="connsiteY91" fmla="*/ 232991 h 310460"/>
              <a:gd name="connsiteX92" fmla="*/ 2793 w 1618076"/>
              <a:gd name="connsiteY92" fmla="*/ 232991 h 310460"/>
              <a:gd name="connsiteX93" fmla="*/ 23291 w 1618076"/>
              <a:gd name="connsiteY93" fmla="*/ 222509 h 310460"/>
              <a:gd name="connsiteX94" fmla="*/ 95036 w 1618076"/>
              <a:gd name="connsiteY94" fmla="*/ 222509 h 310460"/>
              <a:gd name="connsiteX95" fmla="*/ 33541 w 1618076"/>
              <a:gd name="connsiteY95" fmla="*/ 128175 h 310460"/>
              <a:gd name="connsiteX96" fmla="*/ 13042 w 1618076"/>
              <a:gd name="connsiteY96" fmla="*/ 65285 h 310460"/>
              <a:gd name="connsiteX97" fmla="*/ 38665 w 1618076"/>
              <a:gd name="connsiteY97" fmla="*/ 49563 h 310460"/>
              <a:gd name="connsiteX98" fmla="*/ 929723 w 1618076"/>
              <a:gd name="connsiteY98" fmla="*/ 47604 h 310460"/>
              <a:gd name="connsiteX99" fmla="*/ 967863 w 1618076"/>
              <a:gd name="connsiteY99" fmla="*/ 54567 h 310460"/>
              <a:gd name="connsiteX100" fmla="*/ 957203 w 1618076"/>
              <a:gd name="connsiteY100" fmla="*/ 75293 h 310460"/>
              <a:gd name="connsiteX101" fmla="*/ 839952 w 1618076"/>
              <a:gd name="connsiteY101" fmla="*/ 96019 h 310460"/>
              <a:gd name="connsiteX102" fmla="*/ 829293 w 1618076"/>
              <a:gd name="connsiteY102" fmla="*/ 75293 h 310460"/>
              <a:gd name="connsiteX103" fmla="*/ 929723 w 1618076"/>
              <a:gd name="connsiteY103" fmla="*/ 47604 h 310460"/>
              <a:gd name="connsiteX104" fmla="*/ 1568851 w 1618076"/>
              <a:gd name="connsiteY104" fmla="*/ 23476 h 310460"/>
              <a:gd name="connsiteX105" fmla="*/ 1618076 w 1618076"/>
              <a:gd name="connsiteY105" fmla="*/ 64929 h 310460"/>
              <a:gd name="connsiteX106" fmla="*/ 1597350 w 1618076"/>
              <a:gd name="connsiteY106" fmla="*/ 75292 h 310460"/>
              <a:gd name="connsiteX107" fmla="*/ 1524808 w 1618076"/>
              <a:gd name="connsiteY107" fmla="*/ 54565 h 310460"/>
              <a:gd name="connsiteX108" fmla="*/ 1504081 w 1618076"/>
              <a:gd name="connsiteY108" fmla="*/ 44202 h 310460"/>
              <a:gd name="connsiteX109" fmla="*/ 1568851 w 1618076"/>
              <a:gd name="connsiteY109" fmla="*/ 23476 h 310460"/>
              <a:gd name="connsiteX110" fmla="*/ 1390456 w 1618076"/>
              <a:gd name="connsiteY110" fmla="*/ 83 h 310460"/>
              <a:gd name="connsiteX111" fmla="*/ 1408443 w 1618076"/>
              <a:gd name="connsiteY111" fmla="*/ 14805 h 310460"/>
              <a:gd name="connsiteX112" fmla="*/ 1429762 w 1618076"/>
              <a:gd name="connsiteY112" fmla="*/ 150900 h 310460"/>
              <a:gd name="connsiteX113" fmla="*/ 1419102 w 1618076"/>
              <a:gd name="connsiteY113" fmla="*/ 234651 h 310460"/>
              <a:gd name="connsiteX114" fmla="*/ 1335161 w 1618076"/>
              <a:gd name="connsiteY114" fmla="*/ 203244 h 310460"/>
              <a:gd name="connsiteX115" fmla="*/ 1322069 w 1618076"/>
              <a:gd name="connsiteY115" fmla="*/ 178430 h 310460"/>
              <a:gd name="connsiteX116" fmla="*/ 1321837 w 1618076"/>
              <a:gd name="connsiteY116" fmla="*/ 166603 h 310460"/>
              <a:gd name="connsiteX117" fmla="*/ 1315148 w 1618076"/>
              <a:gd name="connsiteY117" fmla="*/ 117801 h 310460"/>
              <a:gd name="connsiteX118" fmla="*/ 1327167 w 1618076"/>
              <a:gd name="connsiteY118" fmla="*/ 135197 h 310460"/>
              <a:gd name="connsiteX119" fmla="*/ 1344488 w 1618076"/>
              <a:gd name="connsiteY119" fmla="*/ 171838 h 310460"/>
              <a:gd name="connsiteX120" fmla="*/ 1397784 w 1618076"/>
              <a:gd name="connsiteY120" fmla="*/ 224182 h 310460"/>
              <a:gd name="connsiteX121" fmla="*/ 1408443 w 1618076"/>
              <a:gd name="connsiteY121" fmla="*/ 182307 h 310460"/>
              <a:gd name="connsiteX122" fmla="*/ 1387125 w 1618076"/>
              <a:gd name="connsiteY122" fmla="*/ 4336 h 310460"/>
              <a:gd name="connsiteX123" fmla="*/ 1390456 w 1618076"/>
              <a:gd name="connsiteY123" fmla="*/ 83 h 3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618076" h="310460">
                <a:moveTo>
                  <a:pt x="937069" y="256933"/>
                </a:moveTo>
                <a:cubicBezTo>
                  <a:pt x="947432" y="267524"/>
                  <a:pt x="926705" y="278115"/>
                  <a:pt x="916342" y="267524"/>
                </a:cubicBezTo>
                <a:cubicBezTo>
                  <a:pt x="926705" y="267524"/>
                  <a:pt x="937069" y="256933"/>
                  <a:pt x="937069" y="256933"/>
                </a:cubicBezTo>
                <a:close/>
                <a:moveTo>
                  <a:pt x="931548" y="233736"/>
                </a:moveTo>
                <a:lnTo>
                  <a:pt x="937069" y="235751"/>
                </a:lnTo>
                <a:cubicBezTo>
                  <a:pt x="937069" y="246342"/>
                  <a:pt x="937069" y="246342"/>
                  <a:pt x="937069" y="256933"/>
                </a:cubicBezTo>
                <a:close/>
                <a:moveTo>
                  <a:pt x="902903" y="146721"/>
                </a:moveTo>
                <a:cubicBezTo>
                  <a:pt x="904684" y="147052"/>
                  <a:pt x="905979" y="148376"/>
                  <a:pt x="905979" y="151023"/>
                </a:cubicBezTo>
                <a:cubicBezTo>
                  <a:pt x="911161" y="172205"/>
                  <a:pt x="918933" y="190740"/>
                  <a:pt x="925410" y="207950"/>
                </a:cubicBezTo>
                <a:lnTo>
                  <a:pt x="931548" y="233736"/>
                </a:lnTo>
                <a:lnTo>
                  <a:pt x="918933" y="229132"/>
                </a:lnTo>
                <a:cubicBezTo>
                  <a:pt x="913751" y="230456"/>
                  <a:pt x="911161" y="235751"/>
                  <a:pt x="916342" y="246342"/>
                </a:cubicBezTo>
                <a:cubicBezTo>
                  <a:pt x="916342" y="246342"/>
                  <a:pt x="916342" y="256933"/>
                  <a:pt x="916342" y="267524"/>
                </a:cubicBezTo>
                <a:cubicBezTo>
                  <a:pt x="916342" y="225160"/>
                  <a:pt x="895616" y="193387"/>
                  <a:pt x="895616" y="161614"/>
                </a:cubicBezTo>
                <a:cubicBezTo>
                  <a:pt x="887844" y="153671"/>
                  <a:pt x="897559" y="145728"/>
                  <a:pt x="902903" y="146721"/>
                </a:cubicBezTo>
                <a:close/>
                <a:moveTo>
                  <a:pt x="1042181" y="132474"/>
                </a:moveTo>
                <a:cubicBezTo>
                  <a:pt x="1047363" y="132474"/>
                  <a:pt x="1052544" y="137841"/>
                  <a:pt x="1052544" y="148574"/>
                </a:cubicBezTo>
                <a:cubicBezTo>
                  <a:pt x="1062907" y="170041"/>
                  <a:pt x="1062907" y="212974"/>
                  <a:pt x="1083634" y="234441"/>
                </a:cubicBezTo>
                <a:cubicBezTo>
                  <a:pt x="1093997" y="245174"/>
                  <a:pt x="1073270" y="255907"/>
                  <a:pt x="1062907" y="245174"/>
                </a:cubicBezTo>
                <a:cubicBezTo>
                  <a:pt x="1042181" y="223707"/>
                  <a:pt x="1042181" y="180774"/>
                  <a:pt x="1031818" y="148574"/>
                </a:cubicBezTo>
                <a:cubicBezTo>
                  <a:pt x="1031818" y="137841"/>
                  <a:pt x="1036999" y="132474"/>
                  <a:pt x="1042181" y="132474"/>
                </a:cubicBezTo>
                <a:close/>
                <a:moveTo>
                  <a:pt x="454101" y="120837"/>
                </a:moveTo>
                <a:cubicBezTo>
                  <a:pt x="459225" y="120837"/>
                  <a:pt x="464350" y="123449"/>
                  <a:pt x="464350" y="128674"/>
                </a:cubicBezTo>
                <a:cubicBezTo>
                  <a:pt x="454100" y="160025"/>
                  <a:pt x="443851" y="201826"/>
                  <a:pt x="454100" y="233176"/>
                </a:cubicBezTo>
                <a:cubicBezTo>
                  <a:pt x="464350" y="264527"/>
                  <a:pt x="515596" y="243626"/>
                  <a:pt x="546344" y="254077"/>
                </a:cubicBezTo>
                <a:cubicBezTo>
                  <a:pt x="556593" y="264527"/>
                  <a:pt x="556593" y="285427"/>
                  <a:pt x="536094" y="274977"/>
                </a:cubicBezTo>
                <a:cubicBezTo>
                  <a:pt x="505347" y="264527"/>
                  <a:pt x="454100" y="295877"/>
                  <a:pt x="443851" y="254077"/>
                </a:cubicBezTo>
                <a:cubicBezTo>
                  <a:pt x="423353" y="212276"/>
                  <a:pt x="433602" y="170475"/>
                  <a:pt x="443851" y="128674"/>
                </a:cubicBezTo>
                <a:cubicBezTo>
                  <a:pt x="443851" y="123449"/>
                  <a:pt x="448976" y="120837"/>
                  <a:pt x="454101" y="120837"/>
                </a:cubicBezTo>
                <a:close/>
                <a:moveTo>
                  <a:pt x="1293022" y="114133"/>
                </a:moveTo>
                <a:lnTo>
                  <a:pt x="1297125" y="125587"/>
                </a:lnTo>
                <a:cubicBezTo>
                  <a:pt x="1299728" y="132498"/>
                  <a:pt x="1302934" y="140595"/>
                  <a:pt x="1306681" y="149264"/>
                </a:cubicBezTo>
                <a:lnTo>
                  <a:pt x="1322069" y="178430"/>
                </a:lnTo>
                <a:lnTo>
                  <a:pt x="1323170" y="234651"/>
                </a:lnTo>
                <a:cubicBezTo>
                  <a:pt x="1312510" y="245120"/>
                  <a:pt x="1291192" y="245120"/>
                  <a:pt x="1291192" y="234651"/>
                </a:cubicBezTo>
                <a:cubicBezTo>
                  <a:pt x="1301851" y="213713"/>
                  <a:pt x="1301851" y="190158"/>
                  <a:pt x="1299186" y="166603"/>
                </a:cubicBezTo>
                <a:close/>
                <a:moveTo>
                  <a:pt x="274014" y="109341"/>
                </a:moveTo>
                <a:cubicBezTo>
                  <a:pt x="316207" y="109341"/>
                  <a:pt x="347852" y="130067"/>
                  <a:pt x="347852" y="171520"/>
                </a:cubicBezTo>
                <a:cubicBezTo>
                  <a:pt x="347852" y="223335"/>
                  <a:pt x="316207" y="295877"/>
                  <a:pt x="252918" y="285514"/>
                </a:cubicBezTo>
                <a:cubicBezTo>
                  <a:pt x="189629" y="275151"/>
                  <a:pt x="179081" y="202609"/>
                  <a:pt x="200177" y="161157"/>
                </a:cubicBezTo>
                <a:cubicBezTo>
                  <a:pt x="200177" y="150794"/>
                  <a:pt x="221274" y="150794"/>
                  <a:pt x="221274" y="161157"/>
                </a:cubicBezTo>
                <a:cubicBezTo>
                  <a:pt x="210725" y="202609"/>
                  <a:pt x="210725" y="264788"/>
                  <a:pt x="263466" y="264788"/>
                </a:cubicBezTo>
                <a:cubicBezTo>
                  <a:pt x="305659" y="264788"/>
                  <a:pt x="337304" y="212972"/>
                  <a:pt x="326755" y="171520"/>
                </a:cubicBezTo>
                <a:cubicBezTo>
                  <a:pt x="326755" y="150794"/>
                  <a:pt x="305659" y="130067"/>
                  <a:pt x="274014" y="130067"/>
                </a:cubicBezTo>
                <a:cubicBezTo>
                  <a:pt x="263466" y="130067"/>
                  <a:pt x="242370" y="130067"/>
                  <a:pt x="242370" y="150794"/>
                </a:cubicBezTo>
                <a:cubicBezTo>
                  <a:pt x="252918" y="171520"/>
                  <a:pt x="231822" y="171520"/>
                  <a:pt x="221274" y="161157"/>
                </a:cubicBezTo>
                <a:cubicBezTo>
                  <a:pt x="210725" y="130067"/>
                  <a:pt x="242370" y="109341"/>
                  <a:pt x="274014" y="109341"/>
                </a:cubicBezTo>
                <a:close/>
                <a:moveTo>
                  <a:pt x="1292251" y="107569"/>
                </a:moveTo>
                <a:lnTo>
                  <a:pt x="1293022" y="114133"/>
                </a:lnTo>
                <a:lnTo>
                  <a:pt x="1291192" y="109025"/>
                </a:lnTo>
                <a:close/>
                <a:moveTo>
                  <a:pt x="1204085" y="106560"/>
                </a:moveTo>
                <a:cubicBezTo>
                  <a:pt x="1238595" y="112673"/>
                  <a:pt x="1276648" y="152460"/>
                  <a:pt x="1270171" y="192248"/>
                </a:cubicBezTo>
                <a:cubicBezTo>
                  <a:pt x="1259807" y="255907"/>
                  <a:pt x="1176902" y="213467"/>
                  <a:pt x="1156176" y="171028"/>
                </a:cubicBezTo>
                <a:cubicBezTo>
                  <a:pt x="1156176" y="160418"/>
                  <a:pt x="1166539" y="149808"/>
                  <a:pt x="1176902" y="160418"/>
                </a:cubicBezTo>
                <a:cubicBezTo>
                  <a:pt x="1187265" y="181638"/>
                  <a:pt x="1197628" y="192248"/>
                  <a:pt x="1218355" y="192248"/>
                </a:cubicBezTo>
                <a:cubicBezTo>
                  <a:pt x="1228718" y="202858"/>
                  <a:pt x="1249444" y="202858"/>
                  <a:pt x="1249444" y="192248"/>
                </a:cubicBezTo>
                <a:cubicBezTo>
                  <a:pt x="1249444" y="171028"/>
                  <a:pt x="1239081" y="149808"/>
                  <a:pt x="1218355" y="139198"/>
                </a:cubicBezTo>
                <a:cubicBezTo>
                  <a:pt x="1207992" y="128588"/>
                  <a:pt x="1187265" y="117978"/>
                  <a:pt x="1176902" y="139198"/>
                </a:cubicBezTo>
                <a:cubicBezTo>
                  <a:pt x="1176902" y="149808"/>
                  <a:pt x="1156176" y="149808"/>
                  <a:pt x="1156176" y="139198"/>
                </a:cubicBezTo>
                <a:cubicBezTo>
                  <a:pt x="1163948" y="111347"/>
                  <a:pt x="1183379" y="102892"/>
                  <a:pt x="1204085" y="106560"/>
                </a:cubicBezTo>
                <a:close/>
                <a:moveTo>
                  <a:pt x="747310" y="98649"/>
                </a:moveTo>
                <a:cubicBezTo>
                  <a:pt x="752666" y="98649"/>
                  <a:pt x="758022" y="101279"/>
                  <a:pt x="758022" y="106538"/>
                </a:cubicBezTo>
                <a:cubicBezTo>
                  <a:pt x="758022" y="159134"/>
                  <a:pt x="800868" y="285362"/>
                  <a:pt x="704464" y="285362"/>
                </a:cubicBezTo>
                <a:cubicBezTo>
                  <a:pt x="640195" y="285362"/>
                  <a:pt x="618772" y="180172"/>
                  <a:pt x="640195" y="138095"/>
                </a:cubicBezTo>
                <a:cubicBezTo>
                  <a:pt x="640195" y="117057"/>
                  <a:pt x="661618" y="127576"/>
                  <a:pt x="661618" y="138095"/>
                </a:cubicBezTo>
                <a:cubicBezTo>
                  <a:pt x="650906" y="169653"/>
                  <a:pt x="661618" y="295881"/>
                  <a:pt x="725887" y="253805"/>
                </a:cubicBezTo>
                <a:cubicBezTo>
                  <a:pt x="768733" y="222248"/>
                  <a:pt x="736599" y="148615"/>
                  <a:pt x="736599" y="106538"/>
                </a:cubicBezTo>
                <a:cubicBezTo>
                  <a:pt x="736599" y="101279"/>
                  <a:pt x="741955" y="98649"/>
                  <a:pt x="747310" y="98649"/>
                </a:cubicBezTo>
                <a:close/>
                <a:moveTo>
                  <a:pt x="1312510" y="98556"/>
                </a:moveTo>
                <a:lnTo>
                  <a:pt x="1315148" y="117801"/>
                </a:lnTo>
                <a:lnTo>
                  <a:pt x="1302471" y="99452"/>
                </a:lnTo>
                <a:close/>
                <a:moveTo>
                  <a:pt x="1292524" y="86778"/>
                </a:moveTo>
                <a:cubicBezTo>
                  <a:pt x="1296522" y="85470"/>
                  <a:pt x="1301851" y="88087"/>
                  <a:pt x="1301851" y="98556"/>
                </a:cubicBezTo>
                <a:lnTo>
                  <a:pt x="1302471" y="99452"/>
                </a:lnTo>
                <a:lnTo>
                  <a:pt x="1297854" y="99864"/>
                </a:lnTo>
                <a:lnTo>
                  <a:pt x="1292251" y="107569"/>
                </a:lnTo>
                <a:lnTo>
                  <a:pt x="1291192" y="98556"/>
                </a:lnTo>
                <a:cubicBezTo>
                  <a:pt x="1285862" y="93321"/>
                  <a:pt x="1288527" y="88087"/>
                  <a:pt x="1292524" y="86778"/>
                </a:cubicBezTo>
                <a:close/>
                <a:moveTo>
                  <a:pt x="1513147" y="62269"/>
                </a:moveTo>
                <a:cubicBezTo>
                  <a:pt x="1522863" y="61286"/>
                  <a:pt x="1532578" y="69147"/>
                  <a:pt x="1524806" y="77008"/>
                </a:cubicBezTo>
                <a:cubicBezTo>
                  <a:pt x="1504080" y="97972"/>
                  <a:pt x="1566258" y="181824"/>
                  <a:pt x="1576621" y="213269"/>
                </a:cubicBezTo>
                <a:cubicBezTo>
                  <a:pt x="1597348" y="265677"/>
                  <a:pt x="1566258" y="297122"/>
                  <a:pt x="1524806" y="307604"/>
                </a:cubicBezTo>
                <a:cubicBezTo>
                  <a:pt x="1504080" y="318085"/>
                  <a:pt x="1504080" y="297122"/>
                  <a:pt x="1514443" y="286640"/>
                </a:cubicBezTo>
                <a:cubicBezTo>
                  <a:pt x="1649163" y="244714"/>
                  <a:pt x="1462627" y="129416"/>
                  <a:pt x="1504080" y="66527"/>
                </a:cubicBezTo>
                <a:cubicBezTo>
                  <a:pt x="1506670" y="63906"/>
                  <a:pt x="1509909" y="62596"/>
                  <a:pt x="1513147" y="62269"/>
                </a:cubicBezTo>
                <a:close/>
                <a:moveTo>
                  <a:pt x="38665" y="49563"/>
                </a:moveTo>
                <a:cubicBezTo>
                  <a:pt x="48915" y="52183"/>
                  <a:pt x="59164" y="60044"/>
                  <a:pt x="64288" y="65285"/>
                </a:cubicBezTo>
                <a:cubicBezTo>
                  <a:pt x="74538" y="75767"/>
                  <a:pt x="64288" y="96730"/>
                  <a:pt x="54039" y="86248"/>
                </a:cubicBezTo>
                <a:cubicBezTo>
                  <a:pt x="43790" y="75767"/>
                  <a:pt x="23291" y="65285"/>
                  <a:pt x="33541" y="86248"/>
                </a:cubicBezTo>
                <a:cubicBezTo>
                  <a:pt x="33541" y="96730"/>
                  <a:pt x="33541" y="107211"/>
                  <a:pt x="43790" y="107211"/>
                </a:cubicBezTo>
                <a:cubicBezTo>
                  <a:pt x="54039" y="128175"/>
                  <a:pt x="74538" y="138656"/>
                  <a:pt x="84787" y="149138"/>
                </a:cubicBezTo>
                <a:cubicBezTo>
                  <a:pt x="105285" y="170101"/>
                  <a:pt x="125784" y="201546"/>
                  <a:pt x="115535" y="232991"/>
                </a:cubicBezTo>
                <a:cubicBezTo>
                  <a:pt x="95036" y="285399"/>
                  <a:pt x="23291" y="295880"/>
                  <a:pt x="2793" y="232991"/>
                </a:cubicBezTo>
                <a:cubicBezTo>
                  <a:pt x="-7456" y="222509"/>
                  <a:pt x="13042" y="212027"/>
                  <a:pt x="23291" y="222509"/>
                </a:cubicBezTo>
                <a:cubicBezTo>
                  <a:pt x="33541" y="264435"/>
                  <a:pt x="95036" y="264435"/>
                  <a:pt x="95036" y="222509"/>
                </a:cubicBezTo>
                <a:cubicBezTo>
                  <a:pt x="105285" y="180583"/>
                  <a:pt x="54039" y="159619"/>
                  <a:pt x="33541" y="128175"/>
                </a:cubicBezTo>
                <a:cubicBezTo>
                  <a:pt x="13042" y="117693"/>
                  <a:pt x="2793" y="86248"/>
                  <a:pt x="13042" y="65285"/>
                </a:cubicBezTo>
                <a:cubicBezTo>
                  <a:pt x="18167" y="49563"/>
                  <a:pt x="28416" y="46942"/>
                  <a:pt x="38665" y="49563"/>
                </a:cubicBezTo>
                <a:close/>
                <a:moveTo>
                  <a:pt x="929723" y="47604"/>
                </a:moveTo>
                <a:cubicBezTo>
                  <a:pt x="941881" y="47442"/>
                  <a:pt x="954539" y="49385"/>
                  <a:pt x="967863" y="54567"/>
                </a:cubicBezTo>
                <a:cubicBezTo>
                  <a:pt x="978522" y="54567"/>
                  <a:pt x="978522" y="75293"/>
                  <a:pt x="957203" y="75293"/>
                </a:cubicBezTo>
                <a:cubicBezTo>
                  <a:pt x="914567" y="64930"/>
                  <a:pt x="871930" y="85656"/>
                  <a:pt x="839952" y="96019"/>
                </a:cubicBezTo>
                <a:cubicBezTo>
                  <a:pt x="818634" y="96019"/>
                  <a:pt x="818634" y="75293"/>
                  <a:pt x="829293" y="75293"/>
                </a:cubicBezTo>
                <a:cubicBezTo>
                  <a:pt x="861270" y="67521"/>
                  <a:pt x="893248" y="48090"/>
                  <a:pt x="929723" y="47604"/>
                </a:cubicBezTo>
                <a:close/>
                <a:moveTo>
                  <a:pt x="1568851" y="23476"/>
                </a:moveTo>
                <a:cubicBezTo>
                  <a:pt x="1589578" y="28657"/>
                  <a:pt x="1607713" y="44202"/>
                  <a:pt x="1618076" y="64929"/>
                </a:cubicBezTo>
                <a:cubicBezTo>
                  <a:pt x="1618076" y="75292"/>
                  <a:pt x="1607713" y="96018"/>
                  <a:pt x="1597350" y="75292"/>
                </a:cubicBezTo>
                <a:cubicBezTo>
                  <a:pt x="1586987" y="44202"/>
                  <a:pt x="1545534" y="33839"/>
                  <a:pt x="1524808" y="54565"/>
                </a:cubicBezTo>
                <a:cubicBezTo>
                  <a:pt x="1514445" y="64929"/>
                  <a:pt x="1493718" y="54565"/>
                  <a:pt x="1504081" y="44202"/>
                </a:cubicBezTo>
                <a:cubicBezTo>
                  <a:pt x="1524808" y="23476"/>
                  <a:pt x="1548125" y="18294"/>
                  <a:pt x="1568851" y="23476"/>
                </a:cubicBezTo>
                <a:close/>
                <a:moveTo>
                  <a:pt x="1390456" y="83"/>
                </a:moveTo>
                <a:cubicBezTo>
                  <a:pt x="1396452" y="-899"/>
                  <a:pt x="1408443" y="6953"/>
                  <a:pt x="1408443" y="14805"/>
                </a:cubicBezTo>
                <a:cubicBezTo>
                  <a:pt x="1397784" y="56680"/>
                  <a:pt x="1419102" y="109025"/>
                  <a:pt x="1429762" y="150900"/>
                </a:cubicBezTo>
                <a:cubicBezTo>
                  <a:pt x="1429762" y="171838"/>
                  <a:pt x="1440421" y="213713"/>
                  <a:pt x="1419102" y="234651"/>
                </a:cubicBezTo>
                <a:cubicBezTo>
                  <a:pt x="1387125" y="260823"/>
                  <a:pt x="1357812" y="237268"/>
                  <a:pt x="1335161" y="203244"/>
                </a:cubicBezTo>
                <a:lnTo>
                  <a:pt x="1322069" y="178430"/>
                </a:lnTo>
                <a:lnTo>
                  <a:pt x="1321837" y="166603"/>
                </a:lnTo>
                <a:lnTo>
                  <a:pt x="1315148" y="117801"/>
                </a:lnTo>
                <a:lnTo>
                  <a:pt x="1327167" y="135197"/>
                </a:lnTo>
                <a:cubicBezTo>
                  <a:pt x="1333829" y="148283"/>
                  <a:pt x="1339158" y="161369"/>
                  <a:pt x="1344488" y="171838"/>
                </a:cubicBezTo>
                <a:cubicBezTo>
                  <a:pt x="1355147" y="182307"/>
                  <a:pt x="1387125" y="245120"/>
                  <a:pt x="1397784" y="224182"/>
                </a:cubicBezTo>
                <a:cubicBezTo>
                  <a:pt x="1408443" y="213713"/>
                  <a:pt x="1408443" y="192776"/>
                  <a:pt x="1408443" y="182307"/>
                </a:cubicBezTo>
                <a:cubicBezTo>
                  <a:pt x="1408443" y="129962"/>
                  <a:pt x="1376466" y="67149"/>
                  <a:pt x="1387125" y="4336"/>
                </a:cubicBezTo>
                <a:cubicBezTo>
                  <a:pt x="1387125" y="1719"/>
                  <a:pt x="1388457" y="410"/>
                  <a:pt x="1390456" y="8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noAutofit/>
          </a:bodyPr>
          <a:lstStyle/>
          <a:p>
            <a:endParaRPr lang="zh-CN" altLang="en-US"/>
          </a:p>
        </p:txBody>
      </p:sp>
      <p:sp>
        <p:nvSpPr>
          <p:cNvPr id="69" name="任意多边形 68"/>
          <p:cNvSpPr/>
          <p:nvPr/>
        </p:nvSpPr>
        <p:spPr bwMode="auto">
          <a:xfrm>
            <a:off x="2870811" y="2066830"/>
            <a:ext cx="1165217" cy="1369256"/>
          </a:xfrm>
          <a:custGeom>
            <a:avLst/>
            <a:gdLst>
              <a:gd name="connsiteX0" fmla="*/ 1449091 w 1553622"/>
              <a:gd name="connsiteY0" fmla="*/ 1700754 h 1825111"/>
              <a:gd name="connsiteX1" fmla="*/ 1459589 w 1553622"/>
              <a:gd name="connsiteY1" fmla="*/ 1721480 h 1825111"/>
              <a:gd name="connsiteX2" fmla="*/ 1260132 w 1553622"/>
              <a:gd name="connsiteY2" fmla="*/ 1825111 h 1825111"/>
              <a:gd name="connsiteX3" fmla="*/ 1249634 w 1553622"/>
              <a:gd name="connsiteY3" fmla="*/ 1804385 h 1825111"/>
              <a:gd name="connsiteX4" fmla="*/ 1449091 w 1553622"/>
              <a:gd name="connsiteY4" fmla="*/ 1700754 h 1825111"/>
              <a:gd name="connsiteX5" fmla="*/ 1459567 w 1553622"/>
              <a:gd name="connsiteY5" fmla="*/ 1626864 h 1825111"/>
              <a:gd name="connsiteX6" fmla="*/ 1459567 w 1553622"/>
              <a:gd name="connsiteY6" fmla="*/ 1647860 h 1825111"/>
              <a:gd name="connsiteX7" fmla="*/ 1291262 w 1553622"/>
              <a:gd name="connsiteY7" fmla="*/ 1721345 h 1825111"/>
              <a:gd name="connsiteX8" fmla="*/ 1280743 w 1553622"/>
              <a:gd name="connsiteY8" fmla="*/ 1700349 h 1825111"/>
              <a:gd name="connsiteX9" fmla="*/ 1459567 w 1553622"/>
              <a:gd name="connsiteY9" fmla="*/ 1626864 h 1825111"/>
              <a:gd name="connsiteX10" fmla="*/ 1500951 w 1553622"/>
              <a:gd name="connsiteY10" fmla="*/ 1455448 h 1825111"/>
              <a:gd name="connsiteX11" fmla="*/ 1503925 w 1553622"/>
              <a:gd name="connsiteY11" fmla="*/ 1479003 h 1825111"/>
              <a:gd name="connsiteX12" fmla="*/ 1313581 w 1553622"/>
              <a:gd name="connsiteY12" fmla="*/ 1583693 h 1825111"/>
              <a:gd name="connsiteX13" fmla="*/ 1303007 w 1553622"/>
              <a:gd name="connsiteY13" fmla="*/ 1562755 h 1825111"/>
              <a:gd name="connsiteX14" fmla="*/ 1493350 w 1553622"/>
              <a:gd name="connsiteY14" fmla="*/ 1458065 h 1825111"/>
              <a:gd name="connsiteX15" fmla="*/ 1500951 w 1553622"/>
              <a:gd name="connsiteY15" fmla="*/ 1455448 h 1825111"/>
              <a:gd name="connsiteX16" fmla="*/ 1500951 w 1553622"/>
              <a:gd name="connsiteY16" fmla="*/ 1339893 h 1825111"/>
              <a:gd name="connsiteX17" fmla="*/ 1503925 w 1553622"/>
              <a:gd name="connsiteY17" fmla="*/ 1363210 h 1825111"/>
              <a:gd name="connsiteX18" fmla="*/ 1313581 w 1553622"/>
              <a:gd name="connsiteY18" fmla="*/ 1456478 h 1825111"/>
              <a:gd name="connsiteX19" fmla="*/ 1303007 w 1553622"/>
              <a:gd name="connsiteY19" fmla="*/ 1435752 h 1825111"/>
              <a:gd name="connsiteX20" fmla="*/ 1493350 w 1553622"/>
              <a:gd name="connsiteY20" fmla="*/ 1342484 h 1825111"/>
              <a:gd name="connsiteX21" fmla="*/ 1500951 w 1553622"/>
              <a:gd name="connsiteY21" fmla="*/ 1339893 h 1825111"/>
              <a:gd name="connsiteX22" fmla="*/ 1284658 w 1553622"/>
              <a:gd name="connsiteY22" fmla="*/ 1025671 h 1825111"/>
              <a:gd name="connsiteX23" fmla="*/ 1284658 w 1553622"/>
              <a:gd name="connsiteY23" fmla="*/ 1046891 h 1825111"/>
              <a:gd name="connsiteX24" fmla="*/ 999856 w 1553622"/>
              <a:gd name="connsiteY24" fmla="*/ 1216650 h 1825111"/>
              <a:gd name="connsiteX25" fmla="*/ 978760 w 1553622"/>
              <a:gd name="connsiteY25" fmla="*/ 1195430 h 1825111"/>
              <a:gd name="connsiteX26" fmla="*/ 1284658 w 1553622"/>
              <a:gd name="connsiteY26" fmla="*/ 1025671 h 1825111"/>
              <a:gd name="connsiteX27" fmla="*/ 1110247 w 1553622"/>
              <a:gd name="connsiteY27" fmla="*/ 1015579 h 1825111"/>
              <a:gd name="connsiteX28" fmla="*/ 1113192 w 1553622"/>
              <a:gd name="connsiteY28" fmla="*/ 1028805 h 1825111"/>
              <a:gd name="connsiteX29" fmla="*/ 861938 w 1553622"/>
              <a:gd name="connsiteY29" fmla="*/ 1175108 h 1825111"/>
              <a:gd name="connsiteX30" fmla="*/ 851470 w 1553622"/>
              <a:gd name="connsiteY30" fmla="*/ 1164658 h 1825111"/>
              <a:gd name="connsiteX31" fmla="*/ 1102723 w 1553622"/>
              <a:gd name="connsiteY31" fmla="*/ 1018355 h 1825111"/>
              <a:gd name="connsiteX32" fmla="*/ 1110247 w 1553622"/>
              <a:gd name="connsiteY32" fmla="*/ 1015579 h 1825111"/>
              <a:gd name="connsiteX33" fmla="*/ 430420 w 1553622"/>
              <a:gd name="connsiteY33" fmla="*/ 678307 h 1825111"/>
              <a:gd name="connsiteX34" fmla="*/ 422985 w 1553622"/>
              <a:gd name="connsiteY34" fmla="*/ 702137 h 1825111"/>
              <a:gd name="connsiteX35" fmla="*/ 243216 w 1553622"/>
              <a:gd name="connsiteY35" fmla="*/ 808047 h 1825111"/>
              <a:gd name="connsiteX36" fmla="*/ 232641 w 1553622"/>
              <a:gd name="connsiteY36" fmla="*/ 786865 h 1825111"/>
              <a:gd name="connsiteX37" fmla="*/ 422985 w 1553622"/>
              <a:gd name="connsiteY37" fmla="*/ 680955 h 1825111"/>
              <a:gd name="connsiteX38" fmla="*/ 430420 w 1553622"/>
              <a:gd name="connsiteY38" fmla="*/ 678307 h 1825111"/>
              <a:gd name="connsiteX39" fmla="*/ 410085 w 1553622"/>
              <a:gd name="connsiteY39" fmla="*/ 563771 h 1825111"/>
              <a:gd name="connsiteX40" fmla="*/ 420448 w 1553622"/>
              <a:gd name="connsiteY40" fmla="*/ 584867 h 1825111"/>
              <a:gd name="connsiteX41" fmla="*/ 202822 w 1553622"/>
              <a:gd name="connsiteY41" fmla="*/ 721994 h 1825111"/>
              <a:gd name="connsiteX42" fmla="*/ 192459 w 1553622"/>
              <a:gd name="connsiteY42" fmla="*/ 700897 h 1825111"/>
              <a:gd name="connsiteX43" fmla="*/ 410085 w 1553622"/>
              <a:gd name="connsiteY43" fmla="*/ 563771 h 1825111"/>
              <a:gd name="connsiteX44" fmla="*/ 417330 w 1553622"/>
              <a:gd name="connsiteY44" fmla="*/ 216353 h 1825111"/>
              <a:gd name="connsiteX45" fmla="*/ 411418 w 1553622"/>
              <a:gd name="connsiteY45" fmla="*/ 240021 h 1825111"/>
              <a:gd name="connsiteX46" fmla="*/ 127614 w 1553622"/>
              <a:gd name="connsiteY46" fmla="*/ 397807 h 1825111"/>
              <a:gd name="connsiteX47" fmla="*/ 117103 w 1553622"/>
              <a:gd name="connsiteY47" fmla="*/ 387288 h 1825111"/>
              <a:gd name="connsiteX48" fmla="*/ 411418 w 1553622"/>
              <a:gd name="connsiteY48" fmla="*/ 218983 h 1825111"/>
              <a:gd name="connsiteX49" fmla="*/ 417330 w 1553622"/>
              <a:gd name="connsiteY49" fmla="*/ 216353 h 1825111"/>
              <a:gd name="connsiteX50" fmla="*/ 336062 w 1553622"/>
              <a:gd name="connsiteY50" fmla="*/ 186256 h 1825111"/>
              <a:gd name="connsiteX51" fmla="*/ 336062 w 1553622"/>
              <a:gd name="connsiteY51" fmla="*/ 207574 h 1825111"/>
              <a:gd name="connsiteX52" fmla="*/ 128799 w 1553622"/>
              <a:gd name="connsiteY52" fmla="*/ 335485 h 1825111"/>
              <a:gd name="connsiteX53" fmla="*/ 108073 w 1553622"/>
              <a:gd name="connsiteY53" fmla="*/ 324825 h 1825111"/>
              <a:gd name="connsiteX54" fmla="*/ 336062 w 1553622"/>
              <a:gd name="connsiteY54" fmla="*/ 186256 h 1825111"/>
              <a:gd name="connsiteX55" fmla="*/ 264390 w 1553622"/>
              <a:gd name="connsiteY55" fmla="*/ 137839 h 1825111"/>
              <a:gd name="connsiteX56" fmla="*/ 264390 w 1553622"/>
              <a:gd name="connsiteY56" fmla="*/ 146286 h 1825111"/>
              <a:gd name="connsiteX57" fmla="*/ 274840 w 1553622"/>
              <a:gd name="connsiteY57" fmla="*/ 146286 h 1825111"/>
              <a:gd name="connsiteX58" fmla="*/ 285291 w 1553622"/>
              <a:gd name="connsiteY58" fmla="*/ 146286 h 1825111"/>
              <a:gd name="connsiteX59" fmla="*/ 286565 w 1553622"/>
              <a:gd name="connsiteY59" fmla="*/ 146286 h 1825111"/>
              <a:gd name="connsiteX60" fmla="*/ 257859 w 1553622"/>
              <a:gd name="connsiteY60" fmla="*/ 168937 h 1825111"/>
              <a:gd name="connsiteX61" fmla="*/ 180788 w 1553622"/>
              <a:gd name="connsiteY61" fmla="*/ 199582 h 1825111"/>
              <a:gd name="connsiteX62" fmla="*/ 170338 w 1553622"/>
              <a:gd name="connsiteY62" fmla="*/ 178263 h 1825111"/>
              <a:gd name="connsiteX63" fmla="*/ 180788 w 1553622"/>
              <a:gd name="connsiteY63" fmla="*/ 188923 h 1825111"/>
              <a:gd name="connsiteX64" fmla="*/ 222589 w 1553622"/>
              <a:gd name="connsiteY64" fmla="*/ 162275 h 1825111"/>
              <a:gd name="connsiteX65" fmla="*/ 237694 w 1553622"/>
              <a:gd name="connsiteY65" fmla="*/ 152646 h 1825111"/>
              <a:gd name="connsiteX66" fmla="*/ 247409 w 1553622"/>
              <a:gd name="connsiteY66" fmla="*/ 148951 h 1825111"/>
              <a:gd name="connsiteX67" fmla="*/ 299792 w 1553622"/>
              <a:gd name="connsiteY67" fmla="*/ 135849 h 1825111"/>
              <a:gd name="connsiteX68" fmla="*/ 299986 w 1553622"/>
              <a:gd name="connsiteY68" fmla="*/ 136959 h 1825111"/>
              <a:gd name="connsiteX69" fmla="*/ 295741 w 1553622"/>
              <a:gd name="connsiteY69" fmla="*/ 146286 h 1825111"/>
              <a:gd name="connsiteX70" fmla="*/ 286565 w 1553622"/>
              <a:gd name="connsiteY70" fmla="*/ 146286 h 1825111"/>
              <a:gd name="connsiteX71" fmla="*/ 306618 w 1553622"/>
              <a:gd name="connsiteY71" fmla="*/ 130463 h 1825111"/>
              <a:gd name="connsiteX72" fmla="*/ 299792 w 1553622"/>
              <a:gd name="connsiteY72" fmla="*/ 135849 h 1825111"/>
              <a:gd name="connsiteX73" fmla="*/ 299476 w 1553622"/>
              <a:gd name="connsiteY73" fmla="*/ 134043 h 1825111"/>
              <a:gd name="connsiteX74" fmla="*/ 302272 w 1553622"/>
              <a:gd name="connsiteY74" fmla="*/ 131629 h 1825111"/>
              <a:gd name="connsiteX75" fmla="*/ 292802 w 1553622"/>
              <a:gd name="connsiteY75" fmla="*/ 122303 h 1825111"/>
              <a:gd name="connsiteX76" fmla="*/ 298353 w 1553622"/>
              <a:gd name="connsiteY76" fmla="*/ 127632 h 1825111"/>
              <a:gd name="connsiteX77" fmla="*/ 299476 w 1553622"/>
              <a:gd name="connsiteY77" fmla="*/ 134043 h 1825111"/>
              <a:gd name="connsiteX78" fmla="*/ 285291 w 1553622"/>
              <a:gd name="connsiteY78" fmla="*/ 146286 h 1825111"/>
              <a:gd name="connsiteX79" fmla="*/ 285291 w 1553622"/>
              <a:gd name="connsiteY79" fmla="*/ 135627 h 1825111"/>
              <a:gd name="connsiteX80" fmla="*/ 276147 w 1553622"/>
              <a:gd name="connsiteY80" fmla="*/ 130297 h 1825111"/>
              <a:gd name="connsiteX81" fmla="*/ 276115 w 1553622"/>
              <a:gd name="connsiteY81" fmla="*/ 130167 h 1825111"/>
              <a:gd name="connsiteX82" fmla="*/ 284062 w 1553622"/>
              <a:gd name="connsiteY82" fmla="*/ 124967 h 1825111"/>
              <a:gd name="connsiteX83" fmla="*/ 285291 w 1553622"/>
              <a:gd name="connsiteY83" fmla="*/ 124967 h 1825111"/>
              <a:gd name="connsiteX84" fmla="*/ 292802 w 1553622"/>
              <a:gd name="connsiteY84" fmla="*/ 122303 h 1825111"/>
              <a:gd name="connsiteX85" fmla="*/ 321639 w 1553622"/>
              <a:gd name="connsiteY85" fmla="*/ 118611 h 1825111"/>
              <a:gd name="connsiteX86" fmla="*/ 327092 w 1553622"/>
              <a:gd name="connsiteY86" fmla="*/ 124967 h 1825111"/>
              <a:gd name="connsiteX87" fmla="*/ 306618 w 1553622"/>
              <a:gd name="connsiteY87" fmla="*/ 130463 h 1825111"/>
              <a:gd name="connsiteX88" fmla="*/ 253940 w 1553622"/>
              <a:gd name="connsiteY88" fmla="*/ 114308 h 1825111"/>
              <a:gd name="connsiteX89" fmla="*/ 267003 w 1553622"/>
              <a:gd name="connsiteY89" fmla="*/ 120970 h 1825111"/>
              <a:gd name="connsiteX90" fmla="*/ 267536 w 1553622"/>
              <a:gd name="connsiteY90" fmla="*/ 123202 h 1825111"/>
              <a:gd name="connsiteX91" fmla="*/ 264390 w 1553622"/>
              <a:gd name="connsiteY91" fmla="*/ 124967 h 1825111"/>
              <a:gd name="connsiteX92" fmla="*/ 264390 w 1553622"/>
              <a:gd name="connsiteY92" fmla="*/ 135627 h 1825111"/>
              <a:gd name="connsiteX93" fmla="*/ 237694 w 1553622"/>
              <a:gd name="connsiteY93" fmla="*/ 152646 h 1825111"/>
              <a:gd name="connsiteX94" fmla="*/ 170338 w 1553622"/>
              <a:gd name="connsiteY94" fmla="*/ 178263 h 1825111"/>
              <a:gd name="connsiteX95" fmla="*/ 253940 w 1553622"/>
              <a:gd name="connsiteY95" fmla="*/ 114308 h 1825111"/>
              <a:gd name="connsiteX96" fmla="*/ 316641 w 1553622"/>
              <a:gd name="connsiteY96" fmla="*/ 103649 h 1825111"/>
              <a:gd name="connsiteX97" fmla="*/ 284062 w 1553622"/>
              <a:gd name="connsiteY97" fmla="*/ 124967 h 1825111"/>
              <a:gd name="connsiteX98" fmla="*/ 276147 w 1553622"/>
              <a:gd name="connsiteY98" fmla="*/ 124967 h 1825111"/>
              <a:gd name="connsiteX99" fmla="*/ 274840 w 1553622"/>
              <a:gd name="connsiteY99" fmla="*/ 124967 h 1825111"/>
              <a:gd name="connsiteX100" fmla="*/ 276115 w 1553622"/>
              <a:gd name="connsiteY100" fmla="*/ 130167 h 1825111"/>
              <a:gd name="connsiteX101" fmla="*/ 264390 w 1553622"/>
              <a:gd name="connsiteY101" fmla="*/ 137839 h 1825111"/>
              <a:gd name="connsiteX102" fmla="*/ 264390 w 1553622"/>
              <a:gd name="connsiteY102" fmla="*/ 135627 h 1825111"/>
              <a:gd name="connsiteX103" fmla="*/ 268636 w 1553622"/>
              <a:gd name="connsiteY103" fmla="*/ 127799 h 1825111"/>
              <a:gd name="connsiteX104" fmla="*/ 267536 w 1553622"/>
              <a:gd name="connsiteY104" fmla="*/ 123202 h 1825111"/>
              <a:gd name="connsiteX105" fmla="*/ 290516 w 1553622"/>
              <a:gd name="connsiteY105" fmla="*/ 110311 h 1825111"/>
              <a:gd name="connsiteX106" fmla="*/ 316641 w 1553622"/>
              <a:gd name="connsiteY106" fmla="*/ 103649 h 1825111"/>
              <a:gd name="connsiteX107" fmla="*/ 324153 w 1553622"/>
              <a:gd name="connsiteY107" fmla="*/ 100818 h 1825111"/>
              <a:gd name="connsiteX108" fmla="*/ 327092 w 1553622"/>
              <a:gd name="connsiteY108" fmla="*/ 114308 h 1825111"/>
              <a:gd name="connsiteX109" fmla="*/ 321639 w 1553622"/>
              <a:gd name="connsiteY109" fmla="*/ 118611 h 1825111"/>
              <a:gd name="connsiteX110" fmla="*/ 317948 w 1553622"/>
              <a:gd name="connsiteY110" fmla="*/ 114308 h 1825111"/>
              <a:gd name="connsiteX111" fmla="*/ 316641 w 1553622"/>
              <a:gd name="connsiteY111" fmla="*/ 103649 h 1825111"/>
              <a:gd name="connsiteX112" fmla="*/ 324153 w 1553622"/>
              <a:gd name="connsiteY112" fmla="*/ 100818 h 1825111"/>
              <a:gd name="connsiteX113" fmla="*/ 272609 w 1553622"/>
              <a:gd name="connsiteY113" fmla="*/ 31157 h 1825111"/>
              <a:gd name="connsiteX114" fmla="*/ 199920 w 1553622"/>
              <a:gd name="connsiteY114" fmla="*/ 70857 h 1825111"/>
              <a:gd name="connsiteX115" fmla="*/ 168354 w 1553622"/>
              <a:gd name="connsiteY115" fmla="*/ 133884 h 1825111"/>
              <a:gd name="connsiteX116" fmla="*/ 143952 w 1553622"/>
              <a:gd name="connsiteY116" fmla="*/ 178799 h 1825111"/>
              <a:gd name="connsiteX117" fmla="*/ 150823 w 1553622"/>
              <a:gd name="connsiteY117" fmla="*/ 180844 h 1825111"/>
              <a:gd name="connsiteX118" fmla="*/ 139164 w 1553622"/>
              <a:gd name="connsiteY118" fmla="*/ 199582 h 1825111"/>
              <a:gd name="connsiteX119" fmla="*/ 135503 w 1553622"/>
              <a:gd name="connsiteY119" fmla="*/ 194352 h 1825111"/>
              <a:gd name="connsiteX120" fmla="*/ 126265 w 1553622"/>
              <a:gd name="connsiteY120" fmla="*/ 211355 h 1825111"/>
              <a:gd name="connsiteX121" fmla="*/ 84177 w 1553622"/>
              <a:gd name="connsiteY121" fmla="*/ 280947 h 1825111"/>
              <a:gd name="connsiteX122" fmla="*/ 21044 w 1553622"/>
              <a:gd name="connsiteY122" fmla="*/ 396497 h 1825111"/>
              <a:gd name="connsiteX123" fmla="*/ 63133 w 1553622"/>
              <a:gd name="connsiteY123" fmla="*/ 407001 h 1825111"/>
              <a:gd name="connsiteX124" fmla="*/ 136787 w 1553622"/>
              <a:gd name="connsiteY124" fmla="*/ 438515 h 1825111"/>
              <a:gd name="connsiteX125" fmla="*/ 147309 w 1553622"/>
              <a:gd name="connsiteY125" fmla="*/ 690623 h 1825111"/>
              <a:gd name="connsiteX126" fmla="*/ 175053 w 1553622"/>
              <a:gd name="connsiteY126" fmla="*/ 1072233 h 1825111"/>
              <a:gd name="connsiteX127" fmla="*/ 179403 w 1553622"/>
              <a:gd name="connsiteY127" fmla="*/ 1080015 h 1825111"/>
              <a:gd name="connsiteX128" fmla="*/ 266821 w 1553622"/>
              <a:gd name="connsiteY128" fmla="*/ 1018337 h 1825111"/>
              <a:gd name="connsiteX129" fmla="*/ 346568 w 1553622"/>
              <a:gd name="connsiteY129" fmla="*/ 964427 h 1825111"/>
              <a:gd name="connsiteX130" fmla="*/ 443638 w 1553622"/>
              <a:gd name="connsiteY130" fmla="*/ 912654 h 1825111"/>
              <a:gd name="connsiteX131" fmla="*/ 478246 w 1553622"/>
              <a:gd name="connsiteY131" fmla="*/ 911922 h 1825111"/>
              <a:gd name="connsiteX132" fmla="*/ 475180 w 1553622"/>
              <a:gd name="connsiteY132" fmla="*/ 908900 h 1825111"/>
              <a:gd name="connsiteX133" fmla="*/ 452451 w 1553622"/>
              <a:gd name="connsiteY133" fmla="*/ 858695 h 1825111"/>
              <a:gd name="connsiteX134" fmla="*/ 444687 w 1553622"/>
              <a:gd name="connsiteY134" fmla="*/ 812909 h 1825111"/>
              <a:gd name="connsiteX135" fmla="*/ 442588 w 1553622"/>
              <a:gd name="connsiteY135" fmla="*/ 817482 h 1825111"/>
              <a:gd name="connsiteX136" fmla="*/ 234039 w 1553622"/>
              <a:gd name="connsiteY136" fmla="*/ 954609 h 1825111"/>
              <a:gd name="connsiteX137" fmla="*/ 223611 w 1553622"/>
              <a:gd name="connsiteY137" fmla="*/ 933512 h 1825111"/>
              <a:gd name="connsiteX138" fmla="*/ 432161 w 1553622"/>
              <a:gd name="connsiteY138" fmla="*/ 796386 h 1825111"/>
              <a:gd name="connsiteX139" fmla="*/ 439656 w 1553622"/>
              <a:gd name="connsiteY139" fmla="*/ 793749 h 1825111"/>
              <a:gd name="connsiteX140" fmla="*/ 441782 w 1553622"/>
              <a:gd name="connsiteY140" fmla="*/ 795774 h 1825111"/>
              <a:gd name="connsiteX141" fmla="*/ 441764 w 1553622"/>
              <a:gd name="connsiteY141" fmla="*/ 795668 h 1825111"/>
              <a:gd name="connsiteX142" fmla="*/ 431406 w 1553622"/>
              <a:gd name="connsiteY142" fmla="*/ 606587 h 1825111"/>
              <a:gd name="connsiteX143" fmla="*/ 420884 w 1553622"/>
              <a:gd name="connsiteY143" fmla="*/ 512046 h 1825111"/>
              <a:gd name="connsiteX144" fmla="*/ 424692 w 1553622"/>
              <a:gd name="connsiteY144" fmla="*/ 472944 h 1825111"/>
              <a:gd name="connsiteX145" fmla="*/ 379583 w 1553622"/>
              <a:gd name="connsiteY145" fmla="*/ 490661 h 1825111"/>
              <a:gd name="connsiteX146" fmla="*/ 231724 w 1553622"/>
              <a:gd name="connsiteY146" fmla="*/ 585980 h 1825111"/>
              <a:gd name="connsiteX147" fmla="*/ 221103 w 1553622"/>
              <a:gd name="connsiteY147" fmla="*/ 564798 h 1825111"/>
              <a:gd name="connsiteX148" fmla="*/ 422895 w 1553622"/>
              <a:gd name="connsiteY148" fmla="*/ 448297 h 1825111"/>
              <a:gd name="connsiteX149" fmla="*/ 430497 w 1553622"/>
              <a:gd name="connsiteY149" fmla="*/ 450374 h 1825111"/>
              <a:gd name="connsiteX150" fmla="*/ 441929 w 1553622"/>
              <a:gd name="connsiteY150" fmla="*/ 417506 h 1825111"/>
              <a:gd name="connsiteX151" fmla="*/ 452451 w 1553622"/>
              <a:gd name="connsiteY151" fmla="*/ 417506 h 1825111"/>
              <a:gd name="connsiteX152" fmla="*/ 508678 w 1553622"/>
              <a:gd name="connsiteY152" fmla="*/ 320011 h 1825111"/>
              <a:gd name="connsiteX153" fmla="*/ 505277 w 1553622"/>
              <a:gd name="connsiteY153" fmla="*/ 313174 h 1825111"/>
              <a:gd name="connsiteX154" fmla="*/ 504698 w 1553622"/>
              <a:gd name="connsiteY154" fmla="*/ 315055 h 1825111"/>
              <a:gd name="connsiteX155" fmla="*/ 189766 w 1553622"/>
              <a:gd name="connsiteY155" fmla="*/ 491230 h 1825111"/>
              <a:gd name="connsiteX156" fmla="*/ 179269 w 1553622"/>
              <a:gd name="connsiteY156" fmla="*/ 470503 h 1825111"/>
              <a:gd name="connsiteX157" fmla="*/ 494200 w 1553622"/>
              <a:gd name="connsiteY157" fmla="*/ 294329 h 1825111"/>
              <a:gd name="connsiteX158" fmla="*/ 495403 w 1553622"/>
              <a:gd name="connsiteY158" fmla="*/ 293329 h 1825111"/>
              <a:gd name="connsiteX159" fmla="*/ 484017 w 1553622"/>
              <a:gd name="connsiteY159" fmla="*/ 270442 h 1825111"/>
              <a:gd name="connsiteX160" fmla="*/ 368274 w 1553622"/>
              <a:gd name="connsiteY160" fmla="*/ 123379 h 1825111"/>
              <a:gd name="connsiteX161" fmla="*/ 272609 w 1553622"/>
              <a:gd name="connsiteY161" fmla="*/ 31157 h 1825111"/>
              <a:gd name="connsiteX162" fmla="*/ 296325 w 1553622"/>
              <a:gd name="connsiteY162" fmla="*/ 1244 h 1825111"/>
              <a:gd name="connsiteX163" fmla="*/ 368274 w 1553622"/>
              <a:gd name="connsiteY163" fmla="*/ 70857 h 1825111"/>
              <a:gd name="connsiteX164" fmla="*/ 452451 w 1553622"/>
              <a:gd name="connsiteY164" fmla="*/ 196911 h 1825111"/>
              <a:gd name="connsiteX165" fmla="*/ 505061 w 1553622"/>
              <a:gd name="connsiteY165" fmla="*/ 270442 h 1825111"/>
              <a:gd name="connsiteX166" fmla="*/ 547150 w 1553622"/>
              <a:gd name="connsiteY166" fmla="*/ 385992 h 1825111"/>
              <a:gd name="connsiteX167" fmla="*/ 505061 w 1553622"/>
              <a:gd name="connsiteY167" fmla="*/ 449019 h 1825111"/>
              <a:gd name="connsiteX168" fmla="*/ 441929 w 1553622"/>
              <a:gd name="connsiteY168" fmla="*/ 480533 h 1825111"/>
              <a:gd name="connsiteX169" fmla="*/ 452451 w 1553622"/>
              <a:gd name="connsiteY169" fmla="*/ 627596 h 1825111"/>
              <a:gd name="connsiteX170" fmla="*/ 473495 w 1553622"/>
              <a:gd name="connsiteY170" fmla="*/ 848191 h 1825111"/>
              <a:gd name="connsiteX171" fmla="*/ 747070 w 1553622"/>
              <a:gd name="connsiteY171" fmla="*/ 953236 h 1825111"/>
              <a:gd name="connsiteX172" fmla="*/ 1283698 w 1553622"/>
              <a:gd name="connsiteY172" fmla="*/ 974245 h 1825111"/>
              <a:gd name="connsiteX173" fmla="*/ 1371821 w 1553622"/>
              <a:gd name="connsiteY173" fmla="*/ 1023321 h 1825111"/>
              <a:gd name="connsiteX174" fmla="*/ 1433383 w 1553622"/>
              <a:gd name="connsiteY174" fmla="*/ 1081009 h 1825111"/>
              <a:gd name="connsiteX175" fmla="*/ 1441753 w 1553622"/>
              <a:gd name="connsiteY175" fmla="*/ 1078967 h 1825111"/>
              <a:gd name="connsiteX176" fmla="*/ 1449678 w 1553622"/>
              <a:gd name="connsiteY176" fmla="*/ 1089626 h 1825111"/>
              <a:gd name="connsiteX177" fmla="*/ 1446160 w 1553622"/>
              <a:gd name="connsiteY177" fmla="*/ 1094358 h 1825111"/>
              <a:gd name="connsiteX178" fmla="*/ 1496771 w 1553622"/>
              <a:gd name="connsiteY178" fmla="*/ 1176621 h 1825111"/>
              <a:gd name="connsiteX179" fmla="*/ 1525707 w 1553622"/>
              <a:gd name="connsiteY179" fmla="*/ 1278876 h 1825111"/>
              <a:gd name="connsiteX180" fmla="*/ 1546751 w 1553622"/>
              <a:gd name="connsiteY180" fmla="*/ 1573002 h 1825111"/>
              <a:gd name="connsiteX181" fmla="*/ 1536229 w 1553622"/>
              <a:gd name="connsiteY181" fmla="*/ 1783093 h 1825111"/>
              <a:gd name="connsiteX182" fmla="*/ 1525707 w 1553622"/>
              <a:gd name="connsiteY182" fmla="*/ 1783093 h 1825111"/>
              <a:gd name="connsiteX183" fmla="*/ 1515185 w 1553622"/>
              <a:gd name="connsiteY183" fmla="*/ 1783093 h 1825111"/>
              <a:gd name="connsiteX184" fmla="*/ 1525707 w 1553622"/>
              <a:gd name="connsiteY184" fmla="*/ 1762084 h 1825111"/>
              <a:gd name="connsiteX185" fmla="*/ 1515185 w 1553622"/>
              <a:gd name="connsiteY185" fmla="*/ 1467957 h 1825111"/>
              <a:gd name="connsiteX186" fmla="*/ 1505978 w 1553622"/>
              <a:gd name="connsiteY186" fmla="*/ 1286754 h 1825111"/>
              <a:gd name="connsiteX187" fmla="*/ 1488455 w 1553622"/>
              <a:gd name="connsiteY187" fmla="*/ 1216519 h 1825111"/>
              <a:gd name="connsiteX188" fmla="*/ 1432032 w 1553622"/>
              <a:gd name="connsiteY188" fmla="*/ 1231169 h 1825111"/>
              <a:gd name="connsiteX189" fmla="*/ 1273184 w 1553622"/>
              <a:gd name="connsiteY189" fmla="*/ 1323241 h 1825111"/>
              <a:gd name="connsiteX190" fmla="*/ 1262821 w 1553622"/>
              <a:gd name="connsiteY190" fmla="*/ 1301774 h 1825111"/>
              <a:gd name="connsiteX191" fmla="*/ 1430413 w 1553622"/>
              <a:gd name="connsiteY191" fmla="*/ 1203665 h 1825111"/>
              <a:gd name="connsiteX192" fmla="*/ 1482271 w 1553622"/>
              <a:gd name="connsiteY192" fmla="*/ 1195745 h 1825111"/>
              <a:gd name="connsiteX193" fmla="*/ 1441530 w 1553622"/>
              <a:gd name="connsiteY193" fmla="*/ 1121308 h 1825111"/>
              <a:gd name="connsiteX194" fmla="*/ 1424736 w 1553622"/>
              <a:gd name="connsiteY194" fmla="*/ 1104445 h 1825111"/>
              <a:gd name="connsiteX195" fmla="*/ 1366130 w 1553622"/>
              <a:gd name="connsiteY195" fmla="*/ 1118772 h 1825111"/>
              <a:gd name="connsiteX196" fmla="*/ 1167001 w 1553622"/>
              <a:gd name="connsiteY196" fmla="*/ 1228196 h 1825111"/>
              <a:gd name="connsiteX197" fmla="*/ 1156433 w 1553622"/>
              <a:gd name="connsiteY197" fmla="*/ 1206877 h 1825111"/>
              <a:gd name="connsiteX198" fmla="*/ 1365965 w 1553622"/>
              <a:gd name="connsiteY198" fmla="*/ 1097454 h 1825111"/>
              <a:gd name="connsiteX199" fmla="*/ 1407648 w 1553622"/>
              <a:gd name="connsiteY199" fmla="*/ 1087286 h 1825111"/>
              <a:gd name="connsiteX200" fmla="*/ 1378171 w 1553622"/>
              <a:gd name="connsiteY200" fmla="*/ 1057686 h 1825111"/>
              <a:gd name="connsiteX201" fmla="*/ 820725 w 1553622"/>
              <a:gd name="connsiteY201" fmla="*/ 974245 h 1825111"/>
              <a:gd name="connsiteX202" fmla="*/ 509994 w 1553622"/>
              <a:gd name="connsiteY202" fmla="*/ 943224 h 1825111"/>
              <a:gd name="connsiteX203" fmla="*/ 488968 w 1553622"/>
              <a:gd name="connsiteY203" fmla="*/ 922494 h 1825111"/>
              <a:gd name="connsiteX204" fmla="*/ 484002 w 1553622"/>
              <a:gd name="connsiteY204" fmla="*/ 929583 h 1825111"/>
              <a:gd name="connsiteX205" fmla="*/ 472072 w 1553622"/>
              <a:gd name="connsiteY205" fmla="*/ 932870 h 1825111"/>
              <a:gd name="connsiteX206" fmla="*/ 315192 w 1553622"/>
              <a:gd name="connsiteY206" fmla="*/ 1017022 h 1825111"/>
              <a:gd name="connsiteX207" fmla="*/ 252440 w 1553622"/>
              <a:gd name="connsiteY207" fmla="*/ 1055154 h 1825111"/>
              <a:gd name="connsiteX208" fmla="*/ 190782 w 1553622"/>
              <a:gd name="connsiteY208" fmla="*/ 1100373 h 1825111"/>
              <a:gd name="connsiteX209" fmla="*/ 209456 w 1553622"/>
              <a:gd name="connsiteY209" fmla="*/ 1133782 h 1825111"/>
              <a:gd name="connsiteX210" fmla="*/ 256924 w 1553622"/>
              <a:gd name="connsiteY210" fmla="*/ 1172404 h 1825111"/>
              <a:gd name="connsiteX211" fmla="*/ 400629 w 1553622"/>
              <a:gd name="connsiteY211" fmla="*/ 1084332 h 1825111"/>
              <a:gd name="connsiteX212" fmla="*/ 538589 w 1553622"/>
              <a:gd name="connsiteY212" fmla="*/ 987177 h 1825111"/>
              <a:gd name="connsiteX213" fmla="*/ 549101 w 1553622"/>
              <a:gd name="connsiteY213" fmla="*/ 1007903 h 1825111"/>
              <a:gd name="connsiteX214" fmla="*/ 348073 w 1553622"/>
              <a:gd name="connsiteY214" fmla="*/ 1144892 h 1825111"/>
              <a:gd name="connsiteX215" fmla="*/ 291374 w 1553622"/>
              <a:gd name="connsiteY215" fmla="*/ 1183769 h 1825111"/>
              <a:gd name="connsiteX216" fmla="*/ 336708 w 1553622"/>
              <a:gd name="connsiteY216" fmla="*/ 1194840 h 1825111"/>
              <a:gd name="connsiteX217" fmla="*/ 422310 w 1553622"/>
              <a:gd name="connsiteY217" fmla="*/ 1197064 h 1825111"/>
              <a:gd name="connsiteX218" fmla="*/ 423543 w 1553622"/>
              <a:gd name="connsiteY218" fmla="*/ 1194442 h 1825111"/>
              <a:gd name="connsiteX219" fmla="*/ 738475 w 1553622"/>
              <a:gd name="connsiteY219" fmla="*/ 1007905 h 1825111"/>
              <a:gd name="connsiteX220" fmla="*/ 748973 w 1553622"/>
              <a:gd name="connsiteY220" fmla="*/ 1028631 h 1825111"/>
              <a:gd name="connsiteX221" fmla="*/ 509822 w 1553622"/>
              <a:gd name="connsiteY221" fmla="*/ 1164162 h 1825111"/>
              <a:gd name="connsiteX222" fmla="*/ 459675 w 1553622"/>
              <a:gd name="connsiteY222" fmla="*/ 1197915 h 1825111"/>
              <a:gd name="connsiteX223" fmla="*/ 578716 w 1553622"/>
              <a:gd name="connsiteY223" fmla="*/ 1196153 h 1825111"/>
              <a:gd name="connsiteX224" fmla="*/ 606159 w 1553622"/>
              <a:gd name="connsiteY224" fmla="*/ 1196190 h 1825111"/>
              <a:gd name="connsiteX225" fmla="*/ 605827 w 1553622"/>
              <a:gd name="connsiteY225" fmla="*/ 1194339 h 1825111"/>
              <a:gd name="connsiteX226" fmla="*/ 610101 w 1553622"/>
              <a:gd name="connsiteY226" fmla="*/ 1185154 h 1825111"/>
              <a:gd name="connsiteX227" fmla="*/ 841518 w 1553622"/>
              <a:gd name="connsiteY227" fmla="*/ 1059181 h 1825111"/>
              <a:gd name="connsiteX228" fmla="*/ 978265 w 1553622"/>
              <a:gd name="connsiteY228" fmla="*/ 985697 h 1825111"/>
              <a:gd name="connsiteX229" fmla="*/ 978265 w 1553622"/>
              <a:gd name="connsiteY229" fmla="*/ 1006692 h 1825111"/>
              <a:gd name="connsiteX230" fmla="*/ 778404 w 1553622"/>
              <a:gd name="connsiteY230" fmla="*/ 1111670 h 1825111"/>
              <a:gd name="connsiteX231" fmla="*/ 637182 w 1553622"/>
              <a:gd name="connsiteY231" fmla="*/ 1196232 h 1825111"/>
              <a:gd name="connsiteX232" fmla="*/ 700707 w 1553622"/>
              <a:gd name="connsiteY232" fmla="*/ 1196317 h 1825111"/>
              <a:gd name="connsiteX233" fmla="*/ 820725 w 1553622"/>
              <a:gd name="connsiteY233" fmla="*/ 1205344 h 1825111"/>
              <a:gd name="connsiteX234" fmla="*/ 1157432 w 1553622"/>
              <a:gd name="connsiteY234" fmla="*/ 1331399 h 1825111"/>
              <a:gd name="connsiteX235" fmla="*/ 1199521 w 1553622"/>
              <a:gd name="connsiteY235" fmla="*/ 1804102 h 1825111"/>
              <a:gd name="connsiteX236" fmla="*/ 1178477 w 1553622"/>
              <a:gd name="connsiteY236" fmla="*/ 1804102 h 1825111"/>
              <a:gd name="connsiteX237" fmla="*/ 1157432 w 1553622"/>
              <a:gd name="connsiteY237" fmla="*/ 1404930 h 1825111"/>
              <a:gd name="connsiteX238" fmla="*/ 1031167 w 1553622"/>
              <a:gd name="connsiteY238" fmla="*/ 1268371 h 1825111"/>
              <a:gd name="connsiteX239" fmla="*/ 873335 w 1553622"/>
              <a:gd name="connsiteY239" fmla="*/ 1236858 h 1825111"/>
              <a:gd name="connsiteX240" fmla="*/ 505061 w 1553622"/>
              <a:gd name="connsiteY240" fmla="*/ 1215849 h 1825111"/>
              <a:gd name="connsiteX241" fmla="*/ 294619 w 1553622"/>
              <a:gd name="connsiteY241" fmla="*/ 1215849 h 1825111"/>
              <a:gd name="connsiteX242" fmla="*/ 126265 w 1553622"/>
              <a:gd name="connsiteY242" fmla="*/ 827182 h 1825111"/>
              <a:gd name="connsiteX243" fmla="*/ 136787 w 1553622"/>
              <a:gd name="connsiteY243" fmla="*/ 596082 h 1825111"/>
              <a:gd name="connsiteX244" fmla="*/ 10522 w 1553622"/>
              <a:gd name="connsiteY244" fmla="*/ 438515 h 1825111"/>
              <a:gd name="connsiteX245" fmla="*/ 0 w 1553622"/>
              <a:gd name="connsiteY245" fmla="*/ 428010 h 1825111"/>
              <a:gd name="connsiteX246" fmla="*/ 73655 w 1553622"/>
              <a:gd name="connsiteY246" fmla="*/ 249433 h 1825111"/>
              <a:gd name="connsiteX247" fmla="*/ 178876 w 1553622"/>
              <a:gd name="connsiteY247" fmla="*/ 81361 h 1825111"/>
              <a:gd name="connsiteX248" fmla="*/ 296325 w 1553622"/>
              <a:gd name="connsiteY248" fmla="*/ 1244 h 182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553622" h="1825111">
                <a:moveTo>
                  <a:pt x="1449091" y="1700754"/>
                </a:moveTo>
                <a:cubicBezTo>
                  <a:pt x="1459589" y="1700754"/>
                  <a:pt x="1470086" y="1721480"/>
                  <a:pt x="1459589" y="1721480"/>
                </a:cubicBezTo>
                <a:cubicBezTo>
                  <a:pt x="1386104" y="1752570"/>
                  <a:pt x="1323118" y="1794022"/>
                  <a:pt x="1260132" y="1825111"/>
                </a:cubicBezTo>
                <a:cubicBezTo>
                  <a:pt x="1249634" y="1825111"/>
                  <a:pt x="1239136" y="1804385"/>
                  <a:pt x="1249634" y="1804385"/>
                </a:cubicBezTo>
                <a:cubicBezTo>
                  <a:pt x="1312620" y="1773296"/>
                  <a:pt x="1375607" y="1731843"/>
                  <a:pt x="1449091" y="1700754"/>
                </a:cubicBezTo>
                <a:close/>
                <a:moveTo>
                  <a:pt x="1459567" y="1626864"/>
                </a:moveTo>
                <a:cubicBezTo>
                  <a:pt x="1470086" y="1626864"/>
                  <a:pt x="1470086" y="1647860"/>
                  <a:pt x="1459567" y="1647860"/>
                </a:cubicBezTo>
                <a:cubicBezTo>
                  <a:pt x="1396453" y="1647860"/>
                  <a:pt x="1343858" y="1700349"/>
                  <a:pt x="1291262" y="1721345"/>
                </a:cubicBezTo>
                <a:cubicBezTo>
                  <a:pt x="1280743" y="1731842"/>
                  <a:pt x="1270224" y="1710847"/>
                  <a:pt x="1280743" y="1700349"/>
                </a:cubicBezTo>
                <a:cubicBezTo>
                  <a:pt x="1333339" y="1679353"/>
                  <a:pt x="1385934" y="1616367"/>
                  <a:pt x="1459567" y="1626864"/>
                </a:cubicBezTo>
                <a:close/>
                <a:moveTo>
                  <a:pt x="1500951" y="1455448"/>
                </a:moveTo>
                <a:cubicBezTo>
                  <a:pt x="1507890" y="1457410"/>
                  <a:pt x="1511856" y="1471151"/>
                  <a:pt x="1503925" y="1479003"/>
                </a:cubicBezTo>
                <a:cubicBezTo>
                  <a:pt x="1440477" y="1510410"/>
                  <a:pt x="1377029" y="1552286"/>
                  <a:pt x="1313581" y="1583693"/>
                </a:cubicBezTo>
                <a:cubicBezTo>
                  <a:pt x="1303007" y="1594162"/>
                  <a:pt x="1292432" y="1573224"/>
                  <a:pt x="1303007" y="1562755"/>
                </a:cubicBezTo>
                <a:cubicBezTo>
                  <a:pt x="1366455" y="1531348"/>
                  <a:pt x="1429902" y="1489472"/>
                  <a:pt x="1493350" y="1458065"/>
                </a:cubicBezTo>
                <a:cubicBezTo>
                  <a:pt x="1495994" y="1455447"/>
                  <a:pt x="1498637" y="1454793"/>
                  <a:pt x="1500951" y="1455448"/>
                </a:cubicBezTo>
                <a:close/>
                <a:moveTo>
                  <a:pt x="1500951" y="1339893"/>
                </a:moveTo>
                <a:cubicBezTo>
                  <a:pt x="1507890" y="1341836"/>
                  <a:pt x="1511856" y="1355438"/>
                  <a:pt x="1503925" y="1363210"/>
                </a:cubicBezTo>
                <a:cubicBezTo>
                  <a:pt x="1429902" y="1373573"/>
                  <a:pt x="1377029" y="1415026"/>
                  <a:pt x="1313581" y="1456478"/>
                </a:cubicBezTo>
                <a:cubicBezTo>
                  <a:pt x="1303007" y="1456478"/>
                  <a:pt x="1292432" y="1435752"/>
                  <a:pt x="1303007" y="1435752"/>
                </a:cubicBezTo>
                <a:cubicBezTo>
                  <a:pt x="1366455" y="1394299"/>
                  <a:pt x="1429902" y="1352847"/>
                  <a:pt x="1493350" y="1342484"/>
                </a:cubicBezTo>
                <a:cubicBezTo>
                  <a:pt x="1495994" y="1339893"/>
                  <a:pt x="1498637" y="1339245"/>
                  <a:pt x="1500951" y="1339893"/>
                </a:cubicBezTo>
                <a:close/>
                <a:moveTo>
                  <a:pt x="1284658" y="1025671"/>
                </a:moveTo>
                <a:cubicBezTo>
                  <a:pt x="1305754" y="1025671"/>
                  <a:pt x="1305754" y="1046891"/>
                  <a:pt x="1284658" y="1046891"/>
                </a:cubicBezTo>
                <a:cubicBezTo>
                  <a:pt x="1179176" y="1057501"/>
                  <a:pt x="1084242" y="1152990"/>
                  <a:pt x="999856" y="1216650"/>
                </a:cubicBezTo>
                <a:cubicBezTo>
                  <a:pt x="978760" y="1216650"/>
                  <a:pt x="968212" y="1206040"/>
                  <a:pt x="978760" y="1195430"/>
                </a:cubicBezTo>
                <a:cubicBezTo>
                  <a:pt x="1073694" y="1131770"/>
                  <a:pt x="1168627" y="1036281"/>
                  <a:pt x="1284658" y="1025671"/>
                </a:cubicBezTo>
                <a:close/>
                <a:moveTo>
                  <a:pt x="1110247" y="1015579"/>
                </a:moveTo>
                <a:cubicBezTo>
                  <a:pt x="1117118" y="1017049"/>
                  <a:pt x="1121044" y="1028805"/>
                  <a:pt x="1113192" y="1028805"/>
                </a:cubicBezTo>
                <a:cubicBezTo>
                  <a:pt x="1029441" y="1091506"/>
                  <a:pt x="945690" y="1133307"/>
                  <a:pt x="861938" y="1175108"/>
                </a:cubicBezTo>
                <a:cubicBezTo>
                  <a:pt x="851470" y="1185558"/>
                  <a:pt x="830532" y="1164658"/>
                  <a:pt x="851470" y="1164658"/>
                </a:cubicBezTo>
                <a:cubicBezTo>
                  <a:pt x="935221" y="1112407"/>
                  <a:pt x="1018972" y="1070606"/>
                  <a:pt x="1102723" y="1018355"/>
                </a:cubicBezTo>
                <a:cubicBezTo>
                  <a:pt x="1105340" y="1015743"/>
                  <a:pt x="1107957" y="1015089"/>
                  <a:pt x="1110247" y="1015579"/>
                </a:cubicBezTo>
                <a:close/>
                <a:moveTo>
                  <a:pt x="430420" y="678307"/>
                </a:moveTo>
                <a:cubicBezTo>
                  <a:pt x="436864" y="680293"/>
                  <a:pt x="438847" y="694194"/>
                  <a:pt x="422985" y="702137"/>
                </a:cubicBezTo>
                <a:cubicBezTo>
                  <a:pt x="370111" y="733910"/>
                  <a:pt x="306664" y="765683"/>
                  <a:pt x="243216" y="808047"/>
                </a:cubicBezTo>
                <a:cubicBezTo>
                  <a:pt x="232641" y="808047"/>
                  <a:pt x="222067" y="797456"/>
                  <a:pt x="232641" y="786865"/>
                </a:cubicBezTo>
                <a:cubicBezTo>
                  <a:pt x="296089" y="744501"/>
                  <a:pt x="348962" y="712728"/>
                  <a:pt x="422985" y="680955"/>
                </a:cubicBezTo>
                <a:cubicBezTo>
                  <a:pt x="425628" y="678307"/>
                  <a:pt x="428272" y="677645"/>
                  <a:pt x="430420" y="678307"/>
                </a:cubicBezTo>
                <a:close/>
                <a:moveTo>
                  <a:pt x="410085" y="563771"/>
                </a:moveTo>
                <a:cubicBezTo>
                  <a:pt x="420448" y="563771"/>
                  <a:pt x="430811" y="574319"/>
                  <a:pt x="420448" y="584867"/>
                </a:cubicBezTo>
                <a:cubicBezTo>
                  <a:pt x="347906" y="627060"/>
                  <a:pt x="275364" y="679801"/>
                  <a:pt x="202822" y="721994"/>
                </a:cubicBezTo>
                <a:cubicBezTo>
                  <a:pt x="192459" y="732542"/>
                  <a:pt x="182096" y="711445"/>
                  <a:pt x="192459" y="700897"/>
                </a:cubicBezTo>
                <a:cubicBezTo>
                  <a:pt x="265001" y="658705"/>
                  <a:pt x="337543" y="616512"/>
                  <a:pt x="410085" y="563771"/>
                </a:cubicBezTo>
                <a:close/>
                <a:moveTo>
                  <a:pt x="417330" y="216353"/>
                </a:moveTo>
                <a:cubicBezTo>
                  <a:pt x="421272" y="218325"/>
                  <a:pt x="419301" y="232132"/>
                  <a:pt x="411418" y="240021"/>
                </a:cubicBezTo>
                <a:cubicBezTo>
                  <a:pt x="306305" y="282097"/>
                  <a:pt x="222215" y="345212"/>
                  <a:pt x="127614" y="397807"/>
                </a:cubicBezTo>
                <a:cubicBezTo>
                  <a:pt x="117103" y="408326"/>
                  <a:pt x="106592" y="387288"/>
                  <a:pt x="117103" y="387288"/>
                </a:cubicBezTo>
                <a:cubicBezTo>
                  <a:pt x="211704" y="324173"/>
                  <a:pt x="306305" y="261059"/>
                  <a:pt x="411418" y="218983"/>
                </a:cubicBezTo>
                <a:cubicBezTo>
                  <a:pt x="414046" y="216353"/>
                  <a:pt x="416016" y="215696"/>
                  <a:pt x="417330" y="216353"/>
                </a:cubicBezTo>
                <a:close/>
                <a:moveTo>
                  <a:pt x="336062" y="186256"/>
                </a:moveTo>
                <a:cubicBezTo>
                  <a:pt x="346425" y="186256"/>
                  <a:pt x="346425" y="207574"/>
                  <a:pt x="336062" y="207574"/>
                </a:cubicBezTo>
                <a:cubicBezTo>
                  <a:pt x="263520" y="218233"/>
                  <a:pt x="180615" y="292848"/>
                  <a:pt x="128799" y="335485"/>
                </a:cubicBezTo>
                <a:cubicBezTo>
                  <a:pt x="118436" y="346144"/>
                  <a:pt x="97710" y="335485"/>
                  <a:pt x="108073" y="324825"/>
                </a:cubicBezTo>
                <a:cubicBezTo>
                  <a:pt x="180615" y="271529"/>
                  <a:pt x="253157" y="196915"/>
                  <a:pt x="336062" y="186256"/>
                </a:cubicBezTo>
                <a:close/>
                <a:moveTo>
                  <a:pt x="264390" y="137839"/>
                </a:moveTo>
                <a:lnTo>
                  <a:pt x="264390" y="146286"/>
                </a:lnTo>
                <a:cubicBezTo>
                  <a:pt x="264390" y="146286"/>
                  <a:pt x="274840" y="146286"/>
                  <a:pt x="274840" y="146286"/>
                </a:cubicBezTo>
                <a:cubicBezTo>
                  <a:pt x="280066" y="146286"/>
                  <a:pt x="282678" y="146286"/>
                  <a:pt x="285291" y="146286"/>
                </a:cubicBezTo>
                <a:lnTo>
                  <a:pt x="286565" y="146286"/>
                </a:lnTo>
                <a:lnTo>
                  <a:pt x="257859" y="168937"/>
                </a:lnTo>
                <a:cubicBezTo>
                  <a:pt x="233040" y="183593"/>
                  <a:pt x="206914" y="194252"/>
                  <a:pt x="180788" y="199582"/>
                </a:cubicBezTo>
                <a:cubicBezTo>
                  <a:pt x="170338" y="199582"/>
                  <a:pt x="159888" y="188923"/>
                  <a:pt x="170338" y="178263"/>
                </a:cubicBezTo>
                <a:cubicBezTo>
                  <a:pt x="180788" y="178263"/>
                  <a:pt x="180788" y="188923"/>
                  <a:pt x="180788" y="188923"/>
                </a:cubicBezTo>
                <a:cubicBezTo>
                  <a:pt x="196464" y="178264"/>
                  <a:pt x="209527" y="170269"/>
                  <a:pt x="222589" y="162275"/>
                </a:cubicBezTo>
                <a:lnTo>
                  <a:pt x="237694" y="152646"/>
                </a:lnTo>
                <a:lnTo>
                  <a:pt x="247409" y="148951"/>
                </a:lnTo>
                <a:close/>
                <a:moveTo>
                  <a:pt x="299792" y="135849"/>
                </a:moveTo>
                <a:lnTo>
                  <a:pt x="299986" y="136959"/>
                </a:lnTo>
                <a:cubicBezTo>
                  <a:pt x="299660" y="140290"/>
                  <a:pt x="298353" y="143621"/>
                  <a:pt x="295741" y="146286"/>
                </a:cubicBezTo>
                <a:lnTo>
                  <a:pt x="286565" y="146286"/>
                </a:lnTo>
                <a:close/>
                <a:moveTo>
                  <a:pt x="306618" y="130463"/>
                </a:moveTo>
                <a:lnTo>
                  <a:pt x="299792" y="135849"/>
                </a:lnTo>
                <a:lnTo>
                  <a:pt x="299476" y="134043"/>
                </a:lnTo>
                <a:lnTo>
                  <a:pt x="302272" y="131629"/>
                </a:lnTo>
                <a:close/>
                <a:moveTo>
                  <a:pt x="292802" y="122303"/>
                </a:moveTo>
                <a:cubicBezTo>
                  <a:pt x="295088" y="122969"/>
                  <a:pt x="297047" y="124968"/>
                  <a:pt x="298353" y="127632"/>
                </a:cubicBezTo>
                <a:lnTo>
                  <a:pt x="299476" y="134043"/>
                </a:lnTo>
                <a:lnTo>
                  <a:pt x="285291" y="146286"/>
                </a:lnTo>
                <a:cubicBezTo>
                  <a:pt x="285291" y="146286"/>
                  <a:pt x="285291" y="135627"/>
                  <a:pt x="285291" y="135627"/>
                </a:cubicBezTo>
                <a:cubicBezTo>
                  <a:pt x="280066" y="135627"/>
                  <a:pt x="277453" y="132962"/>
                  <a:pt x="276147" y="130297"/>
                </a:cubicBezTo>
                <a:lnTo>
                  <a:pt x="276115" y="130167"/>
                </a:lnTo>
                <a:lnTo>
                  <a:pt x="284062" y="124967"/>
                </a:lnTo>
                <a:lnTo>
                  <a:pt x="285291" y="124967"/>
                </a:lnTo>
                <a:cubicBezTo>
                  <a:pt x="287903" y="122303"/>
                  <a:pt x="290516" y="121636"/>
                  <a:pt x="292802" y="122303"/>
                </a:cubicBezTo>
                <a:close/>
                <a:moveTo>
                  <a:pt x="321639" y="118611"/>
                </a:moveTo>
                <a:lnTo>
                  <a:pt x="327092" y="124967"/>
                </a:lnTo>
                <a:lnTo>
                  <a:pt x="306618" y="130463"/>
                </a:lnTo>
                <a:close/>
                <a:moveTo>
                  <a:pt x="253940" y="114308"/>
                </a:moveTo>
                <a:cubicBezTo>
                  <a:pt x="259165" y="114308"/>
                  <a:pt x="264390" y="116973"/>
                  <a:pt x="267003" y="120970"/>
                </a:cubicBezTo>
                <a:lnTo>
                  <a:pt x="267536" y="123202"/>
                </a:lnTo>
                <a:lnTo>
                  <a:pt x="264390" y="124967"/>
                </a:lnTo>
                <a:cubicBezTo>
                  <a:pt x="264390" y="130297"/>
                  <a:pt x="264390" y="132962"/>
                  <a:pt x="264390" y="135627"/>
                </a:cubicBezTo>
                <a:lnTo>
                  <a:pt x="237694" y="152646"/>
                </a:lnTo>
                <a:lnTo>
                  <a:pt x="170338" y="178263"/>
                </a:lnTo>
                <a:cubicBezTo>
                  <a:pt x="191239" y="156945"/>
                  <a:pt x="222589" y="135627"/>
                  <a:pt x="253940" y="114308"/>
                </a:cubicBezTo>
                <a:close/>
                <a:moveTo>
                  <a:pt x="316641" y="103649"/>
                </a:moveTo>
                <a:lnTo>
                  <a:pt x="284062" y="124967"/>
                </a:lnTo>
                <a:lnTo>
                  <a:pt x="276147" y="124967"/>
                </a:lnTo>
                <a:cubicBezTo>
                  <a:pt x="274840" y="124967"/>
                  <a:pt x="274840" y="124967"/>
                  <a:pt x="274840" y="124967"/>
                </a:cubicBezTo>
                <a:lnTo>
                  <a:pt x="276115" y="130167"/>
                </a:lnTo>
                <a:lnTo>
                  <a:pt x="264390" y="137839"/>
                </a:lnTo>
                <a:lnTo>
                  <a:pt x="264390" y="135627"/>
                </a:lnTo>
                <a:cubicBezTo>
                  <a:pt x="267003" y="132962"/>
                  <a:pt x="268309" y="130297"/>
                  <a:pt x="268636" y="127799"/>
                </a:cubicBezTo>
                <a:lnTo>
                  <a:pt x="267536" y="123202"/>
                </a:lnTo>
                <a:lnTo>
                  <a:pt x="290516" y="110311"/>
                </a:lnTo>
                <a:cubicBezTo>
                  <a:pt x="298353" y="106314"/>
                  <a:pt x="306191" y="103649"/>
                  <a:pt x="316641" y="103649"/>
                </a:cubicBezTo>
                <a:close/>
                <a:moveTo>
                  <a:pt x="324153" y="100818"/>
                </a:moveTo>
                <a:cubicBezTo>
                  <a:pt x="331010" y="102317"/>
                  <a:pt x="334929" y="114308"/>
                  <a:pt x="327092" y="114308"/>
                </a:cubicBezTo>
                <a:lnTo>
                  <a:pt x="321639" y="118611"/>
                </a:lnTo>
                <a:lnTo>
                  <a:pt x="317948" y="114308"/>
                </a:lnTo>
                <a:cubicBezTo>
                  <a:pt x="316641" y="111644"/>
                  <a:pt x="316641" y="108979"/>
                  <a:pt x="316641" y="103649"/>
                </a:cubicBezTo>
                <a:cubicBezTo>
                  <a:pt x="319254" y="100984"/>
                  <a:pt x="321867" y="100318"/>
                  <a:pt x="324153" y="100818"/>
                </a:cubicBezTo>
                <a:close/>
                <a:moveTo>
                  <a:pt x="272609" y="31157"/>
                </a:moveTo>
                <a:cubicBezTo>
                  <a:pt x="248749" y="28510"/>
                  <a:pt x="223595" y="39343"/>
                  <a:pt x="199920" y="70857"/>
                </a:cubicBezTo>
                <a:cubicBezTo>
                  <a:pt x="189398" y="91866"/>
                  <a:pt x="178876" y="112875"/>
                  <a:pt x="168354" y="133884"/>
                </a:cubicBezTo>
                <a:lnTo>
                  <a:pt x="143952" y="178799"/>
                </a:lnTo>
                <a:lnTo>
                  <a:pt x="150823" y="180844"/>
                </a:lnTo>
                <a:cubicBezTo>
                  <a:pt x="158595" y="187090"/>
                  <a:pt x="154709" y="199582"/>
                  <a:pt x="139164" y="199582"/>
                </a:cubicBezTo>
                <a:lnTo>
                  <a:pt x="135503" y="194352"/>
                </a:lnTo>
                <a:lnTo>
                  <a:pt x="126265" y="211355"/>
                </a:lnTo>
                <a:cubicBezTo>
                  <a:pt x="113113" y="236303"/>
                  <a:pt x="99960" y="259938"/>
                  <a:pt x="84177" y="280947"/>
                </a:cubicBezTo>
                <a:cubicBezTo>
                  <a:pt x="63133" y="312460"/>
                  <a:pt x="31566" y="354478"/>
                  <a:pt x="21044" y="396497"/>
                </a:cubicBezTo>
                <a:cubicBezTo>
                  <a:pt x="21044" y="428010"/>
                  <a:pt x="52610" y="407001"/>
                  <a:pt x="63133" y="407001"/>
                </a:cubicBezTo>
                <a:cubicBezTo>
                  <a:pt x="94699" y="407001"/>
                  <a:pt x="115743" y="417506"/>
                  <a:pt x="136787" y="438515"/>
                </a:cubicBezTo>
                <a:cubicBezTo>
                  <a:pt x="178876" y="512046"/>
                  <a:pt x="157832" y="606587"/>
                  <a:pt x="147309" y="690623"/>
                </a:cubicBezTo>
                <a:cubicBezTo>
                  <a:pt x="147309" y="789103"/>
                  <a:pt x="130869" y="957339"/>
                  <a:pt x="175053" y="1072233"/>
                </a:cubicBezTo>
                <a:lnTo>
                  <a:pt x="179403" y="1080015"/>
                </a:lnTo>
                <a:lnTo>
                  <a:pt x="266821" y="1018337"/>
                </a:lnTo>
                <a:cubicBezTo>
                  <a:pt x="294275" y="998614"/>
                  <a:pt x="320422" y="980206"/>
                  <a:pt x="346568" y="964427"/>
                </a:cubicBezTo>
                <a:cubicBezTo>
                  <a:pt x="370100" y="948649"/>
                  <a:pt x="405398" y="921036"/>
                  <a:pt x="443638" y="912654"/>
                </a:cubicBezTo>
                <a:lnTo>
                  <a:pt x="478246" y="911922"/>
                </a:lnTo>
                <a:lnTo>
                  <a:pt x="475180" y="908900"/>
                </a:lnTo>
                <a:cubicBezTo>
                  <a:pt x="465439" y="894969"/>
                  <a:pt x="457712" y="878391"/>
                  <a:pt x="452451" y="858695"/>
                </a:cubicBezTo>
                <a:lnTo>
                  <a:pt x="444687" y="812909"/>
                </a:lnTo>
                <a:lnTo>
                  <a:pt x="442588" y="817482"/>
                </a:lnTo>
                <a:cubicBezTo>
                  <a:pt x="380023" y="859675"/>
                  <a:pt x="307031" y="901868"/>
                  <a:pt x="234039" y="954609"/>
                </a:cubicBezTo>
                <a:cubicBezTo>
                  <a:pt x="223611" y="954609"/>
                  <a:pt x="213184" y="933512"/>
                  <a:pt x="223611" y="933512"/>
                </a:cubicBezTo>
                <a:cubicBezTo>
                  <a:pt x="296604" y="880772"/>
                  <a:pt x="369596" y="849127"/>
                  <a:pt x="432161" y="796386"/>
                </a:cubicBezTo>
                <a:cubicBezTo>
                  <a:pt x="434768" y="793749"/>
                  <a:pt x="437375" y="793090"/>
                  <a:pt x="439656" y="793749"/>
                </a:cubicBezTo>
                <a:lnTo>
                  <a:pt x="441782" y="795774"/>
                </a:lnTo>
                <a:lnTo>
                  <a:pt x="441764" y="795668"/>
                </a:lnTo>
                <a:cubicBezTo>
                  <a:pt x="435352" y="732641"/>
                  <a:pt x="439298" y="669614"/>
                  <a:pt x="431406" y="606587"/>
                </a:cubicBezTo>
                <a:cubicBezTo>
                  <a:pt x="426145" y="575073"/>
                  <a:pt x="420884" y="543560"/>
                  <a:pt x="420884" y="512046"/>
                </a:cubicBezTo>
                <a:lnTo>
                  <a:pt x="424692" y="472944"/>
                </a:lnTo>
                <a:lnTo>
                  <a:pt x="379583" y="490661"/>
                </a:lnTo>
                <a:cubicBezTo>
                  <a:pt x="327310" y="516476"/>
                  <a:pt x="279517" y="554207"/>
                  <a:pt x="231724" y="585980"/>
                </a:cubicBezTo>
                <a:cubicBezTo>
                  <a:pt x="210483" y="585980"/>
                  <a:pt x="199862" y="564798"/>
                  <a:pt x="221103" y="564798"/>
                </a:cubicBezTo>
                <a:cubicBezTo>
                  <a:pt x="284827" y="522434"/>
                  <a:pt x="348551" y="480070"/>
                  <a:pt x="422895" y="448297"/>
                </a:cubicBezTo>
                <a:lnTo>
                  <a:pt x="430497" y="450374"/>
                </a:lnTo>
                <a:lnTo>
                  <a:pt x="441929" y="417506"/>
                </a:lnTo>
                <a:cubicBezTo>
                  <a:pt x="441929" y="417506"/>
                  <a:pt x="441929" y="417506"/>
                  <a:pt x="452451" y="417506"/>
                </a:cubicBezTo>
                <a:cubicBezTo>
                  <a:pt x="539258" y="441141"/>
                  <a:pt x="531366" y="376144"/>
                  <a:pt x="508678" y="320011"/>
                </a:cubicBezTo>
                <a:lnTo>
                  <a:pt x="505277" y="313174"/>
                </a:lnTo>
                <a:lnTo>
                  <a:pt x="504698" y="315055"/>
                </a:lnTo>
                <a:cubicBezTo>
                  <a:pt x="410218" y="387598"/>
                  <a:pt x="284246" y="418687"/>
                  <a:pt x="189766" y="491230"/>
                </a:cubicBezTo>
                <a:cubicBezTo>
                  <a:pt x="179269" y="501593"/>
                  <a:pt x="168771" y="480866"/>
                  <a:pt x="179269" y="470503"/>
                </a:cubicBezTo>
                <a:cubicBezTo>
                  <a:pt x="273748" y="408324"/>
                  <a:pt x="399721" y="377235"/>
                  <a:pt x="494200" y="294329"/>
                </a:cubicBezTo>
                <a:lnTo>
                  <a:pt x="495403" y="293329"/>
                </a:lnTo>
                <a:lnTo>
                  <a:pt x="484017" y="270442"/>
                </a:lnTo>
                <a:cubicBezTo>
                  <a:pt x="441929" y="217920"/>
                  <a:pt x="389318" y="186406"/>
                  <a:pt x="368274" y="123379"/>
                </a:cubicBezTo>
                <a:cubicBezTo>
                  <a:pt x="348545" y="77422"/>
                  <a:pt x="312375" y="35568"/>
                  <a:pt x="272609" y="31157"/>
                </a:cubicBezTo>
                <a:close/>
                <a:moveTo>
                  <a:pt x="296325" y="1244"/>
                </a:moveTo>
                <a:cubicBezTo>
                  <a:pt x="322897" y="6352"/>
                  <a:pt x="348545" y="27525"/>
                  <a:pt x="368274" y="70857"/>
                </a:cubicBezTo>
                <a:cubicBezTo>
                  <a:pt x="389318" y="123379"/>
                  <a:pt x="410362" y="165397"/>
                  <a:pt x="452451" y="196911"/>
                </a:cubicBezTo>
                <a:cubicBezTo>
                  <a:pt x="473495" y="228424"/>
                  <a:pt x="494539" y="238929"/>
                  <a:pt x="505061" y="270442"/>
                </a:cubicBezTo>
                <a:cubicBezTo>
                  <a:pt x="526105" y="301956"/>
                  <a:pt x="547150" y="343974"/>
                  <a:pt x="547150" y="385992"/>
                </a:cubicBezTo>
                <a:cubicBezTo>
                  <a:pt x="547150" y="417506"/>
                  <a:pt x="536628" y="438515"/>
                  <a:pt x="505061" y="449019"/>
                </a:cubicBezTo>
                <a:cubicBezTo>
                  <a:pt x="473495" y="459524"/>
                  <a:pt x="441929" y="417506"/>
                  <a:pt x="441929" y="480533"/>
                </a:cubicBezTo>
                <a:cubicBezTo>
                  <a:pt x="441929" y="533055"/>
                  <a:pt x="452451" y="575073"/>
                  <a:pt x="452451" y="627596"/>
                </a:cubicBezTo>
                <a:cubicBezTo>
                  <a:pt x="462973" y="701128"/>
                  <a:pt x="452451" y="785164"/>
                  <a:pt x="473495" y="848191"/>
                </a:cubicBezTo>
                <a:cubicBezTo>
                  <a:pt x="515583" y="974245"/>
                  <a:pt x="641849" y="963740"/>
                  <a:pt x="747070" y="953236"/>
                </a:cubicBezTo>
                <a:cubicBezTo>
                  <a:pt x="915424" y="942731"/>
                  <a:pt x="1115344" y="911218"/>
                  <a:pt x="1283698" y="974245"/>
                </a:cubicBezTo>
                <a:cubicBezTo>
                  <a:pt x="1315265" y="987376"/>
                  <a:pt x="1344858" y="1003789"/>
                  <a:pt x="1371821" y="1023321"/>
                </a:cubicBezTo>
                <a:lnTo>
                  <a:pt x="1433383" y="1081009"/>
                </a:lnTo>
                <a:lnTo>
                  <a:pt x="1441753" y="1078967"/>
                </a:lnTo>
                <a:cubicBezTo>
                  <a:pt x="1447036" y="1078967"/>
                  <a:pt x="1449678" y="1084297"/>
                  <a:pt x="1449678" y="1089626"/>
                </a:cubicBezTo>
                <a:lnTo>
                  <a:pt x="1446160" y="1094358"/>
                </a:lnTo>
                <a:lnTo>
                  <a:pt x="1496771" y="1176621"/>
                </a:lnTo>
                <a:cubicBezTo>
                  <a:pt x="1510581" y="1207970"/>
                  <a:pt x="1520446" y="1242110"/>
                  <a:pt x="1525707" y="1278876"/>
                </a:cubicBezTo>
                <a:cubicBezTo>
                  <a:pt x="1536229" y="1373417"/>
                  <a:pt x="1536229" y="1467957"/>
                  <a:pt x="1546751" y="1573002"/>
                </a:cubicBezTo>
                <a:cubicBezTo>
                  <a:pt x="1546751" y="1636030"/>
                  <a:pt x="1567795" y="1709562"/>
                  <a:pt x="1536229" y="1783093"/>
                </a:cubicBezTo>
                <a:cubicBezTo>
                  <a:pt x="1536229" y="1783093"/>
                  <a:pt x="1525707" y="1793598"/>
                  <a:pt x="1525707" y="1783093"/>
                </a:cubicBezTo>
                <a:cubicBezTo>
                  <a:pt x="1525707" y="1783093"/>
                  <a:pt x="1525707" y="1783093"/>
                  <a:pt x="1515185" y="1783093"/>
                </a:cubicBezTo>
                <a:cubicBezTo>
                  <a:pt x="1504663" y="1783093"/>
                  <a:pt x="1515185" y="1762084"/>
                  <a:pt x="1525707" y="1762084"/>
                </a:cubicBezTo>
                <a:cubicBezTo>
                  <a:pt x="1525707" y="1762084"/>
                  <a:pt x="1515185" y="1488966"/>
                  <a:pt x="1515185" y="1467957"/>
                </a:cubicBezTo>
                <a:cubicBezTo>
                  <a:pt x="1515185" y="1410182"/>
                  <a:pt x="1515185" y="1347155"/>
                  <a:pt x="1505978" y="1286754"/>
                </a:cubicBezTo>
                <a:lnTo>
                  <a:pt x="1488455" y="1216519"/>
                </a:lnTo>
                <a:lnTo>
                  <a:pt x="1432032" y="1231169"/>
                </a:lnTo>
                <a:cubicBezTo>
                  <a:pt x="1376168" y="1252803"/>
                  <a:pt x="1327591" y="1291041"/>
                  <a:pt x="1273184" y="1323241"/>
                </a:cubicBezTo>
                <a:cubicBezTo>
                  <a:pt x="1262821" y="1323241"/>
                  <a:pt x="1252458" y="1312508"/>
                  <a:pt x="1262821" y="1301774"/>
                </a:cubicBezTo>
                <a:cubicBezTo>
                  <a:pt x="1317228" y="1261524"/>
                  <a:pt x="1371634" y="1221274"/>
                  <a:pt x="1430413" y="1203665"/>
                </a:cubicBezTo>
                <a:lnTo>
                  <a:pt x="1482271" y="1195745"/>
                </a:lnTo>
                <a:lnTo>
                  <a:pt x="1441530" y="1121308"/>
                </a:lnTo>
                <a:lnTo>
                  <a:pt x="1424736" y="1104445"/>
                </a:lnTo>
                <a:lnTo>
                  <a:pt x="1366130" y="1118772"/>
                </a:lnTo>
                <a:cubicBezTo>
                  <a:pt x="1293810" y="1146253"/>
                  <a:pt x="1230405" y="1196218"/>
                  <a:pt x="1167001" y="1228196"/>
                </a:cubicBezTo>
                <a:cubicBezTo>
                  <a:pt x="1156433" y="1238855"/>
                  <a:pt x="1145866" y="1217536"/>
                  <a:pt x="1156433" y="1206877"/>
                </a:cubicBezTo>
                <a:cubicBezTo>
                  <a:pt x="1227763" y="1174900"/>
                  <a:pt x="1293149" y="1124935"/>
                  <a:pt x="1365965" y="1097454"/>
                </a:cubicBezTo>
                <a:lnTo>
                  <a:pt x="1407648" y="1087286"/>
                </a:lnTo>
                <a:lnTo>
                  <a:pt x="1378171" y="1057686"/>
                </a:lnTo>
                <a:cubicBezTo>
                  <a:pt x="1221223" y="934032"/>
                  <a:pt x="1004862" y="974245"/>
                  <a:pt x="820725" y="974245"/>
                </a:cubicBezTo>
                <a:cubicBezTo>
                  <a:pt x="726026" y="974245"/>
                  <a:pt x="589896" y="997880"/>
                  <a:pt x="509994" y="943224"/>
                </a:cubicBezTo>
                <a:lnTo>
                  <a:pt x="488968" y="922494"/>
                </a:lnTo>
                <a:lnTo>
                  <a:pt x="484002" y="929583"/>
                </a:lnTo>
                <a:cubicBezTo>
                  <a:pt x="481224" y="931555"/>
                  <a:pt x="477302" y="932870"/>
                  <a:pt x="472072" y="932870"/>
                </a:cubicBezTo>
                <a:cubicBezTo>
                  <a:pt x="419779" y="922351"/>
                  <a:pt x="346568" y="985465"/>
                  <a:pt x="315192" y="1017022"/>
                </a:cubicBezTo>
                <a:cubicBezTo>
                  <a:pt x="294275" y="1027541"/>
                  <a:pt x="273358" y="1040690"/>
                  <a:pt x="252440" y="1055154"/>
                </a:cubicBezTo>
                <a:lnTo>
                  <a:pt x="190782" y="1100373"/>
                </a:lnTo>
                <a:lnTo>
                  <a:pt x="209456" y="1133782"/>
                </a:lnTo>
                <a:lnTo>
                  <a:pt x="256924" y="1172404"/>
                </a:lnTo>
                <a:lnTo>
                  <a:pt x="400629" y="1084332"/>
                </a:lnTo>
                <a:cubicBezTo>
                  <a:pt x="449244" y="1054538"/>
                  <a:pt x="496544" y="1023448"/>
                  <a:pt x="538589" y="987177"/>
                </a:cubicBezTo>
                <a:cubicBezTo>
                  <a:pt x="549101" y="976814"/>
                  <a:pt x="559612" y="997540"/>
                  <a:pt x="549101" y="1007903"/>
                </a:cubicBezTo>
                <a:cubicBezTo>
                  <a:pt x="493917" y="1062310"/>
                  <a:pt x="420995" y="1099229"/>
                  <a:pt x="348073" y="1144892"/>
                </a:cubicBezTo>
                <a:lnTo>
                  <a:pt x="291374" y="1183769"/>
                </a:lnTo>
                <a:lnTo>
                  <a:pt x="336708" y="1194840"/>
                </a:lnTo>
                <a:lnTo>
                  <a:pt x="422310" y="1197064"/>
                </a:lnTo>
                <a:lnTo>
                  <a:pt x="423543" y="1194442"/>
                </a:lnTo>
                <a:cubicBezTo>
                  <a:pt x="528521" y="1132263"/>
                  <a:pt x="623000" y="1038994"/>
                  <a:pt x="738475" y="1007905"/>
                </a:cubicBezTo>
                <a:cubicBezTo>
                  <a:pt x="759471" y="1007905"/>
                  <a:pt x="759471" y="1028631"/>
                  <a:pt x="748973" y="1028631"/>
                </a:cubicBezTo>
                <a:cubicBezTo>
                  <a:pt x="654494" y="1051949"/>
                  <a:pt x="583634" y="1110241"/>
                  <a:pt x="509822" y="1164162"/>
                </a:cubicBezTo>
                <a:lnTo>
                  <a:pt x="459675" y="1197915"/>
                </a:lnTo>
                <a:lnTo>
                  <a:pt x="578716" y="1196153"/>
                </a:lnTo>
                <a:lnTo>
                  <a:pt x="606159" y="1196190"/>
                </a:lnTo>
                <a:lnTo>
                  <a:pt x="605827" y="1194339"/>
                </a:lnTo>
                <a:cubicBezTo>
                  <a:pt x="606156" y="1191059"/>
                  <a:pt x="607471" y="1187778"/>
                  <a:pt x="610101" y="1185154"/>
                </a:cubicBezTo>
                <a:cubicBezTo>
                  <a:pt x="683734" y="1143163"/>
                  <a:pt x="767885" y="1101172"/>
                  <a:pt x="841518" y="1059181"/>
                </a:cubicBezTo>
                <a:cubicBezTo>
                  <a:pt x="883594" y="1027688"/>
                  <a:pt x="925670" y="985697"/>
                  <a:pt x="978265" y="985697"/>
                </a:cubicBezTo>
                <a:cubicBezTo>
                  <a:pt x="999303" y="985697"/>
                  <a:pt x="999303" y="1006692"/>
                  <a:pt x="978265" y="1006692"/>
                </a:cubicBezTo>
                <a:cubicBezTo>
                  <a:pt x="925670" y="1006692"/>
                  <a:pt x="830999" y="1080176"/>
                  <a:pt x="778404" y="1111670"/>
                </a:cubicBezTo>
                <a:lnTo>
                  <a:pt x="637182" y="1196232"/>
                </a:lnTo>
                <a:lnTo>
                  <a:pt x="700707" y="1196317"/>
                </a:lnTo>
                <a:cubicBezTo>
                  <a:pt x="741151" y="1197466"/>
                  <a:pt x="781267" y="1200092"/>
                  <a:pt x="820725" y="1205344"/>
                </a:cubicBezTo>
                <a:cubicBezTo>
                  <a:pt x="936468" y="1215849"/>
                  <a:pt x="1104822" y="1226353"/>
                  <a:pt x="1157432" y="1331399"/>
                </a:cubicBezTo>
                <a:cubicBezTo>
                  <a:pt x="1231087" y="1467957"/>
                  <a:pt x="1199521" y="1657039"/>
                  <a:pt x="1199521" y="1804102"/>
                </a:cubicBezTo>
                <a:cubicBezTo>
                  <a:pt x="1199521" y="1825111"/>
                  <a:pt x="1178477" y="1825111"/>
                  <a:pt x="1178477" y="1804102"/>
                </a:cubicBezTo>
                <a:cubicBezTo>
                  <a:pt x="1178477" y="1678048"/>
                  <a:pt x="1188999" y="1530984"/>
                  <a:pt x="1157432" y="1404930"/>
                </a:cubicBezTo>
                <a:cubicBezTo>
                  <a:pt x="1146910" y="1331399"/>
                  <a:pt x="1104822" y="1278876"/>
                  <a:pt x="1031167" y="1268371"/>
                </a:cubicBezTo>
                <a:cubicBezTo>
                  <a:pt x="978556" y="1257867"/>
                  <a:pt x="925946" y="1247362"/>
                  <a:pt x="873335" y="1236858"/>
                </a:cubicBezTo>
                <a:cubicBezTo>
                  <a:pt x="757592" y="1215849"/>
                  <a:pt x="631327" y="1215849"/>
                  <a:pt x="505061" y="1215849"/>
                </a:cubicBezTo>
                <a:cubicBezTo>
                  <a:pt x="441929" y="1215849"/>
                  <a:pt x="357752" y="1226353"/>
                  <a:pt x="294619" y="1215849"/>
                </a:cubicBezTo>
                <a:cubicBezTo>
                  <a:pt x="136787" y="1173831"/>
                  <a:pt x="126265" y="963740"/>
                  <a:pt x="126265" y="827182"/>
                </a:cubicBezTo>
                <a:cubicBezTo>
                  <a:pt x="126265" y="753650"/>
                  <a:pt x="136787" y="669614"/>
                  <a:pt x="136787" y="596082"/>
                </a:cubicBezTo>
                <a:cubicBezTo>
                  <a:pt x="136787" y="512046"/>
                  <a:pt x="136787" y="407001"/>
                  <a:pt x="10522" y="438515"/>
                </a:cubicBezTo>
                <a:cubicBezTo>
                  <a:pt x="10522" y="438515"/>
                  <a:pt x="0" y="438515"/>
                  <a:pt x="0" y="428010"/>
                </a:cubicBezTo>
                <a:cubicBezTo>
                  <a:pt x="0" y="364983"/>
                  <a:pt x="42088" y="301956"/>
                  <a:pt x="73655" y="249433"/>
                </a:cubicBezTo>
                <a:cubicBezTo>
                  <a:pt x="115743" y="196911"/>
                  <a:pt x="136787" y="133884"/>
                  <a:pt x="178876" y="81361"/>
                </a:cubicBezTo>
                <a:cubicBezTo>
                  <a:pt x="205181" y="28838"/>
                  <a:pt x="252037" y="-7271"/>
                  <a:pt x="296325" y="1244"/>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noAutofit/>
          </a:bodyPr>
          <a:lstStyle/>
          <a:p>
            <a:endParaRPr lang="zh-CN" altLang="en-US"/>
          </a:p>
        </p:txBody>
      </p:sp>
      <p:sp>
        <p:nvSpPr>
          <p:cNvPr id="70" name="任意多边形 69"/>
          <p:cNvSpPr/>
          <p:nvPr/>
        </p:nvSpPr>
        <p:spPr bwMode="auto">
          <a:xfrm>
            <a:off x="4298249" y="1934939"/>
            <a:ext cx="1169085" cy="1466543"/>
          </a:xfrm>
          <a:custGeom>
            <a:avLst/>
            <a:gdLst>
              <a:gd name="connsiteX0" fmla="*/ 272236 w 1558780"/>
              <a:gd name="connsiteY0" fmla="*/ 1707784 h 1954787"/>
              <a:gd name="connsiteX1" fmla="*/ 293477 w 1558780"/>
              <a:gd name="connsiteY1" fmla="*/ 1728881 h 1954787"/>
              <a:gd name="connsiteX2" fmla="*/ 81064 w 1558780"/>
              <a:gd name="connsiteY2" fmla="*/ 1866007 h 1954787"/>
              <a:gd name="connsiteX3" fmla="*/ 70443 w 1558780"/>
              <a:gd name="connsiteY3" fmla="*/ 1855459 h 1954787"/>
              <a:gd name="connsiteX4" fmla="*/ 272236 w 1558780"/>
              <a:gd name="connsiteY4" fmla="*/ 1707784 h 1954787"/>
              <a:gd name="connsiteX5" fmla="*/ 299551 w 1558780"/>
              <a:gd name="connsiteY5" fmla="*/ 1600147 h 1954787"/>
              <a:gd name="connsiteX6" fmla="*/ 302499 w 1558780"/>
              <a:gd name="connsiteY6" fmla="*/ 1623660 h 1954787"/>
              <a:gd name="connsiteX7" fmla="*/ 82385 w 1558780"/>
              <a:gd name="connsiteY7" fmla="*/ 1759512 h 1954787"/>
              <a:gd name="connsiteX8" fmla="*/ 71903 w 1558780"/>
              <a:gd name="connsiteY8" fmla="*/ 1738612 h 1954787"/>
              <a:gd name="connsiteX9" fmla="*/ 292017 w 1558780"/>
              <a:gd name="connsiteY9" fmla="*/ 1602759 h 1954787"/>
              <a:gd name="connsiteX10" fmla="*/ 299551 w 1558780"/>
              <a:gd name="connsiteY10" fmla="*/ 1600147 h 1954787"/>
              <a:gd name="connsiteX11" fmla="*/ 298642 w 1558780"/>
              <a:gd name="connsiteY11" fmla="*/ 1493628 h 1954787"/>
              <a:gd name="connsiteX12" fmla="*/ 292125 w 1558780"/>
              <a:gd name="connsiteY12" fmla="*/ 1506814 h 1954787"/>
              <a:gd name="connsiteX13" fmla="*/ 94003 w 1558780"/>
              <a:gd name="connsiteY13" fmla="*/ 1643940 h 1954787"/>
              <a:gd name="connsiteX14" fmla="*/ 83575 w 1558780"/>
              <a:gd name="connsiteY14" fmla="*/ 1622844 h 1954787"/>
              <a:gd name="connsiteX15" fmla="*/ 281697 w 1558780"/>
              <a:gd name="connsiteY15" fmla="*/ 1496265 h 1954787"/>
              <a:gd name="connsiteX16" fmla="*/ 298642 w 1558780"/>
              <a:gd name="connsiteY16" fmla="*/ 1493628 h 1954787"/>
              <a:gd name="connsiteX17" fmla="*/ 1406624 w 1558780"/>
              <a:gd name="connsiteY17" fmla="*/ 1068231 h 1954787"/>
              <a:gd name="connsiteX18" fmla="*/ 1417192 w 1558780"/>
              <a:gd name="connsiteY18" fmla="*/ 1088957 h 1954787"/>
              <a:gd name="connsiteX19" fmla="*/ 1142440 w 1558780"/>
              <a:gd name="connsiteY19" fmla="*/ 1244404 h 1954787"/>
              <a:gd name="connsiteX20" fmla="*/ 1131873 w 1558780"/>
              <a:gd name="connsiteY20" fmla="*/ 1223678 h 1954787"/>
              <a:gd name="connsiteX21" fmla="*/ 1406624 w 1558780"/>
              <a:gd name="connsiteY21" fmla="*/ 1068231 h 1954787"/>
              <a:gd name="connsiteX22" fmla="*/ 376449 w 1558780"/>
              <a:gd name="connsiteY22" fmla="*/ 1054906 h 1954787"/>
              <a:gd name="connsiteX23" fmla="*/ 386908 w 1558780"/>
              <a:gd name="connsiteY23" fmla="*/ 1075944 h 1954787"/>
              <a:gd name="connsiteX24" fmla="*/ 94065 w 1558780"/>
              <a:gd name="connsiteY24" fmla="*/ 1244249 h 1954787"/>
              <a:gd name="connsiteX25" fmla="*/ 83606 w 1558780"/>
              <a:gd name="connsiteY25" fmla="*/ 1223211 h 1954787"/>
              <a:gd name="connsiteX26" fmla="*/ 376449 w 1558780"/>
              <a:gd name="connsiteY26" fmla="*/ 1054906 h 1954787"/>
              <a:gd name="connsiteX27" fmla="*/ 779022 w 1558780"/>
              <a:gd name="connsiteY27" fmla="*/ 1053916 h 1954787"/>
              <a:gd name="connsiteX28" fmla="*/ 776067 w 1558780"/>
              <a:gd name="connsiteY28" fmla="*/ 1077595 h 1954787"/>
              <a:gd name="connsiteX29" fmla="*/ 71958 w 1558780"/>
              <a:gd name="connsiteY29" fmla="*/ 1519606 h 1954787"/>
              <a:gd name="connsiteX30" fmla="*/ 61449 w 1558780"/>
              <a:gd name="connsiteY30" fmla="*/ 1498558 h 1954787"/>
              <a:gd name="connsiteX31" fmla="*/ 765558 w 1558780"/>
              <a:gd name="connsiteY31" fmla="*/ 1056547 h 1954787"/>
              <a:gd name="connsiteX32" fmla="*/ 779022 w 1558780"/>
              <a:gd name="connsiteY32" fmla="*/ 1053916 h 1954787"/>
              <a:gd name="connsiteX33" fmla="*/ 598469 w 1558780"/>
              <a:gd name="connsiteY33" fmla="*/ 1046023 h 1954787"/>
              <a:gd name="connsiteX34" fmla="*/ 608950 w 1558780"/>
              <a:gd name="connsiteY34" fmla="*/ 1067078 h 1954787"/>
              <a:gd name="connsiteX35" fmla="*/ 116317 w 1558780"/>
              <a:gd name="connsiteY35" fmla="*/ 1319742 h 1954787"/>
              <a:gd name="connsiteX36" fmla="*/ 105835 w 1558780"/>
              <a:gd name="connsiteY36" fmla="*/ 1298686 h 1954787"/>
              <a:gd name="connsiteX37" fmla="*/ 598469 w 1558780"/>
              <a:gd name="connsiteY37" fmla="*/ 1046023 h 1954787"/>
              <a:gd name="connsiteX38" fmla="*/ 1423165 w 1558780"/>
              <a:gd name="connsiteY38" fmla="*/ 454387 h 1954787"/>
              <a:gd name="connsiteX39" fmla="*/ 1426123 w 1558780"/>
              <a:gd name="connsiteY39" fmla="*/ 478217 h 1954787"/>
              <a:gd name="connsiteX40" fmla="*/ 1268337 w 1558780"/>
              <a:gd name="connsiteY40" fmla="*/ 584127 h 1954787"/>
              <a:gd name="connsiteX41" fmla="*/ 1257818 w 1558780"/>
              <a:gd name="connsiteY41" fmla="*/ 562945 h 1954787"/>
              <a:gd name="connsiteX42" fmla="*/ 1415604 w 1558780"/>
              <a:gd name="connsiteY42" fmla="*/ 457035 h 1954787"/>
              <a:gd name="connsiteX43" fmla="*/ 1423165 w 1558780"/>
              <a:gd name="connsiteY43" fmla="*/ 454387 h 1954787"/>
              <a:gd name="connsiteX44" fmla="*/ 1369917 w 1558780"/>
              <a:gd name="connsiteY44" fmla="*/ 245611 h 1954787"/>
              <a:gd name="connsiteX45" fmla="*/ 1372865 w 1558780"/>
              <a:gd name="connsiteY45" fmla="*/ 269345 h 1954787"/>
              <a:gd name="connsiteX46" fmla="*/ 1142269 w 1558780"/>
              <a:gd name="connsiteY46" fmla="*/ 395923 h 1954787"/>
              <a:gd name="connsiteX47" fmla="*/ 1131787 w 1558780"/>
              <a:gd name="connsiteY47" fmla="*/ 374827 h 1954787"/>
              <a:gd name="connsiteX48" fmla="*/ 1362383 w 1558780"/>
              <a:gd name="connsiteY48" fmla="*/ 248248 h 1954787"/>
              <a:gd name="connsiteX49" fmla="*/ 1369917 w 1558780"/>
              <a:gd name="connsiteY49" fmla="*/ 245611 h 1954787"/>
              <a:gd name="connsiteX50" fmla="*/ 1267705 w 1558780"/>
              <a:gd name="connsiteY50" fmla="*/ 170233 h 1954787"/>
              <a:gd name="connsiteX51" fmla="*/ 1270666 w 1558780"/>
              <a:gd name="connsiteY51" fmla="*/ 194334 h 1954787"/>
              <a:gd name="connsiteX52" fmla="*/ 1018002 w 1558780"/>
              <a:gd name="connsiteY52" fmla="*/ 333584 h 1954787"/>
              <a:gd name="connsiteX53" fmla="*/ 1007474 w 1558780"/>
              <a:gd name="connsiteY53" fmla="*/ 322872 h 1954787"/>
              <a:gd name="connsiteX54" fmla="*/ 1260138 w 1558780"/>
              <a:gd name="connsiteY54" fmla="*/ 172911 h 1954787"/>
              <a:gd name="connsiteX55" fmla="*/ 1267705 w 1558780"/>
              <a:gd name="connsiteY55" fmla="*/ 170233 h 1954787"/>
              <a:gd name="connsiteX56" fmla="*/ 1174339 w 1558780"/>
              <a:gd name="connsiteY56" fmla="*/ 131108 h 1954787"/>
              <a:gd name="connsiteX57" fmla="*/ 1195239 w 1558780"/>
              <a:gd name="connsiteY57" fmla="*/ 151835 h 1954787"/>
              <a:gd name="connsiteX58" fmla="*/ 1059386 w 1558780"/>
              <a:gd name="connsiteY58" fmla="*/ 214014 h 1954787"/>
              <a:gd name="connsiteX59" fmla="*/ 1048936 w 1558780"/>
              <a:gd name="connsiteY59" fmla="*/ 193287 h 1954787"/>
              <a:gd name="connsiteX60" fmla="*/ 1174339 w 1558780"/>
              <a:gd name="connsiteY60" fmla="*/ 131108 h 1954787"/>
              <a:gd name="connsiteX61" fmla="*/ 1141766 w 1558780"/>
              <a:gd name="connsiteY61" fmla="*/ 445 h 1954787"/>
              <a:gd name="connsiteX62" fmla="*/ 1247869 w 1558780"/>
              <a:gd name="connsiteY62" fmla="*/ 49191 h 1954787"/>
              <a:gd name="connsiteX63" fmla="*/ 1394579 w 1558780"/>
              <a:gd name="connsiteY63" fmla="*/ 175240 h 1954787"/>
              <a:gd name="connsiteX64" fmla="*/ 1488892 w 1558780"/>
              <a:gd name="connsiteY64" fmla="*/ 259273 h 1954787"/>
              <a:gd name="connsiteX65" fmla="*/ 1551767 w 1558780"/>
              <a:gd name="connsiteY65" fmla="*/ 395827 h 1954787"/>
              <a:gd name="connsiteX66" fmla="*/ 1467933 w 1558780"/>
              <a:gd name="connsiteY66" fmla="*/ 490364 h 1954787"/>
              <a:gd name="connsiteX67" fmla="*/ 1461232 w 1558780"/>
              <a:gd name="connsiteY67" fmla="*/ 544105 h 1954787"/>
              <a:gd name="connsiteX68" fmla="*/ 1467728 w 1558780"/>
              <a:gd name="connsiteY68" fmla="*/ 546452 h 1954787"/>
              <a:gd name="connsiteX69" fmla="*/ 1470393 w 1558780"/>
              <a:gd name="connsiteY69" fmla="*/ 561283 h 1954787"/>
              <a:gd name="connsiteX70" fmla="*/ 1458658 w 1558780"/>
              <a:gd name="connsiteY70" fmla="*/ 569870 h 1954787"/>
              <a:gd name="connsiteX71" fmla="*/ 1457454 w 1558780"/>
              <a:gd name="connsiteY71" fmla="*/ 637422 h 1954787"/>
              <a:gd name="connsiteX72" fmla="*/ 1467933 w 1558780"/>
              <a:gd name="connsiteY72" fmla="*/ 984058 h 1954787"/>
              <a:gd name="connsiteX73" fmla="*/ 1426016 w 1558780"/>
              <a:gd name="connsiteY73" fmla="*/ 1225653 h 1954787"/>
              <a:gd name="connsiteX74" fmla="*/ 1059242 w 1558780"/>
              <a:gd name="connsiteY74" fmla="*/ 1299182 h 1954787"/>
              <a:gd name="connsiteX75" fmla="*/ 482883 w 1558780"/>
              <a:gd name="connsiteY75" fmla="*/ 1372710 h 1954787"/>
              <a:gd name="connsiteX76" fmla="*/ 346653 w 1558780"/>
              <a:gd name="connsiteY76" fmla="*/ 1719346 h 1954787"/>
              <a:gd name="connsiteX77" fmla="*/ 346653 w 1558780"/>
              <a:gd name="connsiteY77" fmla="*/ 1939933 h 1954787"/>
              <a:gd name="connsiteX78" fmla="*/ 325694 w 1558780"/>
              <a:gd name="connsiteY78" fmla="*/ 1950437 h 1954787"/>
              <a:gd name="connsiteX79" fmla="*/ 308011 w 1558780"/>
              <a:gd name="connsiteY79" fmla="*/ 1886920 h 1954787"/>
              <a:gd name="connsiteX80" fmla="*/ 309884 w 1558780"/>
              <a:gd name="connsiteY80" fmla="*/ 1816044 h 1954787"/>
              <a:gd name="connsiteX81" fmla="*/ 217727 w 1558780"/>
              <a:gd name="connsiteY81" fmla="*/ 1873159 h 1954787"/>
              <a:gd name="connsiteX82" fmla="*/ 93988 w 1558780"/>
              <a:gd name="connsiteY82" fmla="*/ 1937166 h 1954787"/>
              <a:gd name="connsiteX83" fmla="*/ 83568 w 1558780"/>
              <a:gd name="connsiteY83" fmla="*/ 1916266 h 1954787"/>
              <a:gd name="connsiteX84" fmla="*/ 312810 w 1558780"/>
              <a:gd name="connsiteY84" fmla="*/ 1780413 h 1954787"/>
              <a:gd name="connsiteX85" fmla="*/ 314148 w 1558780"/>
              <a:gd name="connsiteY85" fmla="*/ 1780155 h 1954787"/>
              <a:gd name="connsiteX86" fmla="*/ 319800 w 1558780"/>
              <a:gd name="connsiteY86" fmla="*/ 1736251 h 1954787"/>
              <a:gd name="connsiteX87" fmla="*/ 325694 w 1558780"/>
              <a:gd name="connsiteY87" fmla="*/ 1666826 h 1954787"/>
              <a:gd name="connsiteX88" fmla="*/ 451445 w 1558780"/>
              <a:gd name="connsiteY88" fmla="*/ 1351702 h 1954787"/>
              <a:gd name="connsiteX89" fmla="*/ 550998 w 1558780"/>
              <a:gd name="connsiteY89" fmla="*/ 1326755 h 1954787"/>
              <a:gd name="connsiteX90" fmla="*/ 586632 w 1558780"/>
              <a:gd name="connsiteY90" fmla="*/ 1320645 h 1954787"/>
              <a:gd name="connsiteX91" fmla="*/ 582919 w 1558780"/>
              <a:gd name="connsiteY91" fmla="*/ 1317169 h 1954787"/>
              <a:gd name="connsiteX92" fmla="*/ 585553 w 1558780"/>
              <a:gd name="connsiteY92" fmla="*/ 1298826 h 1954787"/>
              <a:gd name="connsiteX93" fmla="*/ 1006964 w 1558780"/>
              <a:gd name="connsiteY93" fmla="*/ 1068231 h 1954787"/>
              <a:gd name="connsiteX94" fmla="*/ 1017499 w 1558780"/>
              <a:gd name="connsiteY94" fmla="*/ 1089194 h 1954787"/>
              <a:gd name="connsiteX95" fmla="*/ 806794 w 1558780"/>
              <a:gd name="connsiteY95" fmla="*/ 1204492 h 1954787"/>
              <a:gd name="connsiteX96" fmla="*/ 598127 w 1558780"/>
              <a:gd name="connsiteY96" fmla="*/ 1318674 h 1954787"/>
              <a:gd name="connsiteX97" fmla="*/ 650551 w 1558780"/>
              <a:gd name="connsiteY97" fmla="*/ 1309686 h 1954787"/>
              <a:gd name="connsiteX98" fmla="*/ 765823 w 1558780"/>
              <a:gd name="connsiteY98" fmla="*/ 1286051 h 1954787"/>
              <a:gd name="connsiteX99" fmla="*/ 858917 w 1558780"/>
              <a:gd name="connsiteY99" fmla="*/ 1279689 h 1954787"/>
              <a:gd name="connsiteX100" fmla="*/ 858228 w 1558780"/>
              <a:gd name="connsiteY100" fmla="*/ 1279346 h 1954787"/>
              <a:gd name="connsiteX101" fmla="*/ 860844 w 1558780"/>
              <a:gd name="connsiteY101" fmla="*/ 1265018 h 1954787"/>
              <a:gd name="connsiteX102" fmla="*/ 1111928 w 1558780"/>
              <a:gd name="connsiteY102" fmla="*/ 1129556 h 1954787"/>
              <a:gd name="connsiteX103" fmla="*/ 1300241 w 1558780"/>
              <a:gd name="connsiteY103" fmla="*/ 1014935 h 1954787"/>
              <a:gd name="connsiteX104" fmla="*/ 1310702 w 1558780"/>
              <a:gd name="connsiteY104" fmla="*/ 1035775 h 1954787"/>
              <a:gd name="connsiteX105" fmla="*/ 1091004 w 1558780"/>
              <a:gd name="connsiteY105" fmla="*/ 1160817 h 1954787"/>
              <a:gd name="connsiteX106" fmla="*/ 884652 w 1558780"/>
              <a:gd name="connsiteY106" fmla="*/ 1278262 h 1954787"/>
              <a:gd name="connsiteX107" fmla="*/ 1039594 w 1558780"/>
              <a:gd name="connsiteY107" fmla="*/ 1282112 h 1954787"/>
              <a:gd name="connsiteX108" fmla="*/ 1205952 w 1558780"/>
              <a:gd name="connsiteY108" fmla="*/ 1278173 h 1954787"/>
              <a:gd name="connsiteX109" fmla="*/ 1436496 w 1558780"/>
              <a:gd name="connsiteY109" fmla="*/ 1141620 h 1954787"/>
              <a:gd name="connsiteX110" fmla="*/ 1449595 w 1558780"/>
              <a:gd name="connsiteY110" fmla="*/ 963050 h 1954787"/>
              <a:gd name="connsiteX111" fmla="*/ 1447720 w 1558780"/>
              <a:gd name="connsiteY111" fmla="*/ 835294 h 1954787"/>
              <a:gd name="connsiteX112" fmla="*/ 1399347 w 1558780"/>
              <a:gd name="connsiteY112" fmla="*/ 876805 h 1954787"/>
              <a:gd name="connsiteX113" fmla="*/ 1217646 w 1558780"/>
              <a:gd name="connsiteY113" fmla="*/ 1004498 h 1954787"/>
              <a:gd name="connsiteX114" fmla="*/ 1207226 w 1558780"/>
              <a:gd name="connsiteY114" fmla="*/ 983624 h 1954787"/>
              <a:gd name="connsiteX115" fmla="*/ 1446889 w 1558780"/>
              <a:gd name="connsiteY115" fmla="*/ 816628 h 1954787"/>
              <a:gd name="connsiteX116" fmla="*/ 1447445 w 1558780"/>
              <a:gd name="connsiteY116" fmla="*/ 816517 h 1954787"/>
              <a:gd name="connsiteX117" fmla="*/ 1446975 w 1558780"/>
              <a:gd name="connsiteY117" fmla="*/ 784480 h 1954787"/>
              <a:gd name="connsiteX118" fmla="*/ 1439528 w 1558780"/>
              <a:gd name="connsiteY118" fmla="*/ 698222 h 1954787"/>
              <a:gd name="connsiteX119" fmla="*/ 1439445 w 1558780"/>
              <a:gd name="connsiteY119" fmla="*/ 698332 h 1954787"/>
              <a:gd name="connsiteX120" fmla="*/ 1271140 w 1558780"/>
              <a:gd name="connsiteY120" fmla="*/ 813491 h 1954787"/>
              <a:gd name="connsiteX121" fmla="*/ 1260621 w 1558780"/>
              <a:gd name="connsiteY121" fmla="*/ 803022 h 1954787"/>
              <a:gd name="connsiteX122" fmla="*/ 1387836 w 1558780"/>
              <a:gd name="connsiteY122" fmla="*/ 704385 h 1954787"/>
              <a:gd name="connsiteX123" fmla="*/ 1437804 w 1558780"/>
              <a:gd name="connsiteY123" fmla="*/ 678253 h 1954787"/>
              <a:gd name="connsiteX124" fmla="*/ 1435186 w 1558780"/>
              <a:gd name="connsiteY124" fmla="*/ 647926 h 1954787"/>
              <a:gd name="connsiteX125" fmla="*/ 1436483 w 1558780"/>
              <a:gd name="connsiteY125" fmla="*/ 586095 h 1954787"/>
              <a:gd name="connsiteX126" fmla="*/ 1383787 w 1558780"/>
              <a:gd name="connsiteY126" fmla="*/ 624652 h 1954787"/>
              <a:gd name="connsiteX127" fmla="*/ 1289187 w 1558780"/>
              <a:gd name="connsiteY127" fmla="*/ 679930 h 1954787"/>
              <a:gd name="connsiteX128" fmla="*/ 1278527 w 1558780"/>
              <a:gd name="connsiteY128" fmla="*/ 658358 h 1954787"/>
              <a:gd name="connsiteX129" fmla="*/ 1363801 w 1558780"/>
              <a:gd name="connsiteY129" fmla="*/ 607124 h 1954787"/>
              <a:gd name="connsiteX130" fmla="*/ 1441653 w 1558780"/>
              <a:gd name="connsiteY130" fmla="*/ 545578 h 1954787"/>
              <a:gd name="connsiteX131" fmla="*/ 1446975 w 1558780"/>
              <a:gd name="connsiteY131" fmla="*/ 511372 h 1954787"/>
              <a:gd name="connsiteX132" fmla="*/ 1467933 w 1558780"/>
              <a:gd name="connsiteY132" fmla="*/ 427339 h 1954787"/>
              <a:gd name="connsiteX133" fmla="*/ 1509850 w 1558780"/>
              <a:gd name="connsiteY133" fmla="*/ 332802 h 1954787"/>
              <a:gd name="connsiteX134" fmla="*/ 1258348 w 1558780"/>
              <a:gd name="connsiteY134" fmla="*/ 80703 h 1954787"/>
              <a:gd name="connsiteX135" fmla="*/ 1101159 w 1558780"/>
              <a:gd name="connsiteY135" fmla="*/ 49191 h 1954787"/>
              <a:gd name="connsiteX136" fmla="*/ 1059242 w 1558780"/>
              <a:gd name="connsiteY136" fmla="*/ 112215 h 1954787"/>
              <a:gd name="connsiteX137" fmla="*/ 996367 w 1558780"/>
              <a:gd name="connsiteY137" fmla="*/ 248769 h 1954787"/>
              <a:gd name="connsiteX138" fmla="*/ 1017325 w 1558780"/>
              <a:gd name="connsiteY138" fmla="*/ 416835 h 1954787"/>
              <a:gd name="connsiteX139" fmla="*/ 1132597 w 1558780"/>
              <a:gd name="connsiteY139" fmla="*/ 437843 h 1954787"/>
              <a:gd name="connsiteX140" fmla="*/ 1186303 w 1558780"/>
              <a:gd name="connsiteY140" fmla="*/ 478547 h 1954787"/>
              <a:gd name="connsiteX141" fmla="*/ 1187708 w 1558780"/>
              <a:gd name="connsiteY141" fmla="*/ 480952 h 1954787"/>
              <a:gd name="connsiteX142" fmla="*/ 1195539 w 1558780"/>
              <a:gd name="connsiteY142" fmla="*/ 478520 h 1954787"/>
              <a:gd name="connsiteX143" fmla="*/ 1446792 w 1558780"/>
              <a:gd name="connsiteY143" fmla="*/ 319371 h 1954787"/>
              <a:gd name="connsiteX144" fmla="*/ 1457261 w 1558780"/>
              <a:gd name="connsiteY144" fmla="*/ 329981 h 1954787"/>
              <a:gd name="connsiteX145" fmla="*/ 1206008 w 1558780"/>
              <a:gd name="connsiteY145" fmla="*/ 489130 h 1954787"/>
              <a:gd name="connsiteX146" fmla="*/ 1193963 w 1558780"/>
              <a:gd name="connsiteY146" fmla="*/ 491661 h 1954787"/>
              <a:gd name="connsiteX147" fmla="*/ 1204806 w 1558780"/>
              <a:gd name="connsiteY147" fmla="*/ 510223 h 1954787"/>
              <a:gd name="connsiteX148" fmla="*/ 1216431 w 1558780"/>
              <a:gd name="connsiteY148" fmla="*/ 542885 h 1954787"/>
              <a:gd name="connsiteX149" fmla="*/ 1195473 w 1558780"/>
              <a:gd name="connsiteY149" fmla="*/ 952545 h 1954787"/>
              <a:gd name="connsiteX150" fmla="*/ 797261 w 1558780"/>
              <a:gd name="connsiteY150" fmla="*/ 1026074 h 1954787"/>
              <a:gd name="connsiteX151" fmla="*/ 367611 w 1558780"/>
              <a:gd name="connsiteY151" fmla="*/ 1005066 h 1954787"/>
              <a:gd name="connsiteX152" fmla="*/ 97116 w 1558780"/>
              <a:gd name="connsiteY152" fmla="*/ 1092525 h 1954787"/>
              <a:gd name="connsiteX153" fmla="*/ 93312 w 1558780"/>
              <a:gd name="connsiteY153" fmla="*/ 1098929 h 1954787"/>
              <a:gd name="connsiteX154" fmla="*/ 150871 w 1558780"/>
              <a:gd name="connsiteY154" fmla="*/ 1074995 h 1954787"/>
              <a:gd name="connsiteX155" fmla="*/ 229764 w 1558780"/>
              <a:gd name="connsiteY155" fmla="*/ 1034316 h 1954787"/>
              <a:gd name="connsiteX156" fmla="*/ 240283 w 1558780"/>
              <a:gd name="connsiteY156" fmla="*/ 1044814 h 1954787"/>
              <a:gd name="connsiteX157" fmla="*/ 82497 w 1558780"/>
              <a:gd name="connsiteY157" fmla="*/ 1128795 h 1954787"/>
              <a:gd name="connsiteX158" fmla="*/ 74160 w 1558780"/>
              <a:gd name="connsiteY158" fmla="*/ 1131216 h 1954787"/>
              <a:gd name="connsiteX159" fmla="*/ 45313 w 1558780"/>
              <a:gd name="connsiteY159" fmla="*/ 1219600 h 1954787"/>
              <a:gd name="connsiteX160" fmla="*/ 32275 w 1558780"/>
              <a:gd name="connsiteY160" fmla="*/ 1876908 h 1954787"/>
              <a:gd name="connsiteX161" fmla="*/ 11317 w 1558780"/>
              <a:gd name="connsiteY161" fmla="*/ 1876908 h 1954787"/>
              <a:gd name="connsiteX162" fmla="*/ 21796 w 1558780"/>
              <a:gd name="connsiteY162" fmla="*/ 1215149 h 1954787"/>
              <a:gd name="connsiteX163" fmla="*/ 241860 w 1558780"/>
              <a:gd name="connsiteY163" fmla="*/ 984058 h 1954787"/>
              <a:gd name="connsiteX164" fmla="*/ 912532 w 1558780"/>
              <a:gd name="connsiteY164" fmla="*/ 1005066 h 1954787"/>
              <a:gd name="connsiteX165" fmla="*/ 1143076 w 1558780"/>
              <a:gd name="connsiteY165" fmla="*/ 973554 h 1954787"/>
              <a:gd name="connsiteX166" fmla="*/ 1216431 w 1558780"/>
              <a:gd name="connsiteY166" fmla="*/ 742463 h 1954787"/>
              <a:gd name="connsiteX167" fmla="*/ 1111639 w 1558780"/>
              <a:gd name="connsiteY167" fmla="*/ 448348 h 1954787"/>
              <a:gd name="connsiteX168" fmla="*/ 954449 w 1558780"/>
              <a:gd name="connsiteY168" fmla="*/ 395827 h 1954787"/>
              <a:gd name="connsiteX169" fmla="*/ 985887 w 1558780"/>
              <a:gd name="connsiteY169" fmla="*/ 227761 h 1954787"/>
              <a:gd name="connsiteX170" fmla="*/ 1101159 w 1558780"/>
              <a:gd name="connsiteY170" fmla="*/ 17678 h 1954787"/>
              <a:gd name="connsiteX171" fmla="*/ 1141766 w 1558780"/>
              <a:gd name="connsiteY171" fmla="*/ 445 h 195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558780" h="1954787">
                <a:moveTo>
                  <a:pt x="272236" y="1707784"/>
                </a:moveTo>
                <a:cubicBezTo>
                  <a:pt x="282856" y="1707784"/>
                  <a:pt x="304098" y="1718332"/>
                  <a:pt x="293477" y="1728881"/>
                </a:cubicBezTo>
                <a:cubicBezTo>
                  <a:pt x="229753" y="1781622"/>
                  <a:pt x="155409" y="1823814"/>
                  <a:pt x="81064" y="1866007"/>
                </a:cubicBezTo>
                <a:cubicBezTo>
                  <a:pt x="70443" y="1876555"/>
                  <a:pt x="59823" y="1855459"/>
                  <a:pt x="70443" y="1855459"/>
                </a:cubicBezTo>
                <a:cubicBezTo>
                  <a:pt x="144788" y="1802718"/>
                  <a:pt x="208512" y="1760525"/>
                  <a:pt x="272236" y="1707784"/>
                </a:cubicBezTo>
                <a:close/>
                <a:moveTo>
                  <a:pt x="299551" y="1600147"/>
                </a:moveTo>
                <a:cubicBezTo>
                  <a:pt x="306430" y="1602106"/>
                  <a:pt x="310360" y="1615822"/>
                  <a:pt x="302499" y="1623660"/>
                </a:cubicBezTo>
                <a:cubicBezTo>
                  <a:pt x="229128" y="1665460"/>
                  <a:pt x="155756" y="1717711"/>
                  <a:pt x="82385" y="1759512"/>
                </a:cubicBezTo>
                <a:cubicBezTo>
                  <a:pt x="71903" y="1769962"/>
                  <a:pt x="50940" y="1749062"/>
                  <a:pt x="71903" y="1738612"/>
                </a:cubicBezTo>
                <a:cubicBezTo>
                  <a:pt x="145275" y="1696811"/>
                  <a:pt x="218646" y="1644560"/>
                  <a:pt x="292017" y="1602759"/>
                </a:cubicBezTo>
                <a:cubicBezTo>
                  <a:pt x="294638" y="1600147"/>
                  <a:pt x="297258" y="1599494"/>
                  <a:pt x="299551" y="1600147"/>
                </a:cubicBezTo>
                <a:close/>
                <a:moveTo>
                  <a:pt x="298642" y="1493628"/>
                </a:moveTo>
                <a:cubicBezTo>
                  <a:pt x="302552" y="1496265"/>
                  <a:pt x="302552" y="1501539"/>
                  <a:pt x="292125" y="1506814"/>
                </a:cubicBezTo>
                <a:cubicBezTo>
                  <a:pt x="229560" y="1559554"/>
                  <a:pt x="166995" y="1601747"/>
                  <a:pt x="94003" y="1643940"/>
                </a:cubicBezTo>
                <a:cubicBezTo>
                  <a:pt x="83575" y="1654488"/>
                  <a:pt x="73148" y="1633392"/>
                  <a:pt x="83575" y="1622844"/>
                </a:cubicBezTo>
                <a:cubicBezTo>
                  <a:pt x="156568" y="1580651"/>
                  <a:pt x="219132" y="1538458"/>
                  <a:pt x="281697" y="1496265"/>
                </a:cubicBezTo>
                <a:cubicBezTo>
                  <a:pt x="286911" y="1490991"/>
                  <a:pt x="294732" y="1490991"/>
                  <a:pt x="298642" y="1493628"/>
                </a:cubicBezTo>
                <a:close/>
                <a:moveTo>
                  <a:pt x="1406624" y="1068231"/>
                </a:moveTo>
                <a:cubicBezTo>
                  <a:pt x="1417192" y="1068231"/>
                  <a:pt x="1427759" y="1088957"/>
                  <a:pt x="1417192" y="1088957"/>
                </a:cubicBezTo>
                <a:cubicBezTo>
                  <a:pt x="1322085" y="1140773"/>
                  <a:pt x="1237546" y="1192588"/>
                  <a:pt x="1142440" y="1244404"/>
                </a:cubicBezTo>
                <a:cubicBezTo>
                  <a:pt x="1131873" y="1254767"/>
                  <a:pt x="1121305" y="1234041"/>
                  <a:pt x="1131873" y="1223678"/>
                </a:cubicBezTo>
                <a:cubicBezTo>
                  <a:pt x="1226979" y="1171862"/>
                  <a:pt x="1311518" y="1130410"/>
                  <a:pt x="1406624" y="1068231"/>
                </a:cubicBezTo>
                <a:close/>
                <a:moveTo>
                  <a:pt x="376449" y="1054906"/>
                </a:moveTo>
                <a:cubicBezTo>
                  <a:pt x="386908" y="1054906"/>
                  <a:pt x="397367" y="1075944"/>
                  <a:pt x="386908" y="1075944"/>
                </a:cubicBezTo>
                <a:cubicBezTo>
                  <a:pt x="282321" y="1128539"/>
                  <a:pt x="188193" y="1181135"/>
                  <a:pt x="94065" y="1244249"/>
                </a:cubicBezTo>
                <a:cubicBezTo>
                  <a:pt x="83606" y="1254768"/>
                  <a:pt x="73148" y="1233730"/>
                  <a:pt x="83606" y="1223211"/>
                </a:cubicBezTo>
                <a:cubicBezTo>
                  <a:pt x="177735" y="1160097"/>
                  <a:pt x="271863" y="1107501"/>
                  <a:pt x="376449" y="1054906"/>
                </a:cubicBezTo>
                <a:close/>
                <a:moveTo>
                  <a:pt x="779022" y="1053916"/>
                </a:moveTo>
                <a:cubicBezTo>
                  <a:pt x="789860" y="1055889"/>
                  <a:pt x="791830" y="1069702"/>
                  <a:pt x="776067" y="1077595"/>
                </a:cubicBezTo>
                <a:cubicBezTo>
                  <a:pt x="555376" y="1245980"/>
                  <a:pt x="303158" y="1372269"/>
                  <a:pt x="71958" y="1519606"/>
                </a:cubicBezTo>
                <a:cubicBezTo>
                  <a:pt x="61449" y="1530130"/>
                  <a:pt x="50940" y="1509082"/>
                  <a:pt x="61449" y="1498558"/>
                </a:cubicBezTo>
                <a:cubicBezTo>
                  <a:pt x="292649" y="1351221"/>
                  <a:pt x="544867" y="1224932"/>
                  <a:pt x="765558" y="1056547"/>
                </a:cubicBezTo>
                <a:cubicBezTo>
                  <a:pt x="770812" y="1053916"/>
                  <a:pt x="775410" y="1053258"/>
                  <a:pt x="779022" y="1053916"/>
                </a:cubicBezTo>
                <a:close/>
                <a:moveTo>
                  <a:pt x="598469" y="1046023"/>
                </a:moveTo>
                <a:cubicBezTo>
                  <a:pt x="608950" y="1046023"/>
                  <a:pt x="619432" y="1067078"/>
                  <a:pt x="608950" y="1067078"/>
                </a:cubicBezTo>
                <a:cubicBezTo>
                  <a:pt x="430764" y="1140772"/>
                  <a:pt x="273540" y="1235520"/>
                  <a:pt x="116317" y="1319742"/>
                </a:cubicBezTo>
                <a:cubicBezTo>
                  <a:pt x="105835" y="1330269"/>
                  <a:pt x="95354" y="1309214"/>
                  <a:pt x="105835" y="1298686"/>
                </a:cubicBezTo>
                <a:cubicBezTo>
                  <a:pt x="263059" y="1214465"/>
                  <a:pt x="430764" y="1119717"/>
                  <a:pt x="598469" y="1046023"/>
                </a:cubicBezTo>
                <a:close/>
                <a:moveTo>
                  <a:pt x="1423165" y="454387"/>
                </a:moveTo>
                <a:cubicBezTo>
                  <a:pt x="1430068" y="456373"/>
                  <a:pt x="1434012" y="470274"/>
                  <a:pt x="1426123" y="478217"/>
                </a:cubicBezTo>
                <a:cubicBezTo>
                  <a:pt x="1384047" y="520581"/>
                  <a:pt x="1320933" y="552354"/>
                  <a:pt x="1268337" y="584127"/>
                </a:cubicBezTo>
                <a:cubicBezTo>
                  <a:pt x="1247299" y="584127"/>
                  <a:pt x="1236780" y="573536"/>
                  <a:pt x="1257818" y="562945"/>
                </a:cubicBezTo>
                <a:cubicBezTo>
                  <a:pt x="1310414" y="531172"/>
                  <a:pt x="1363009" y="499399"/>
                  <a:pt x="1415604" y="457035"/>
                </a:cubicBezTo>
                <a:cubicBezTo>
                  <a:pt x="1418234" y="454387"/>
                  <a:pt x="1420864" y="453725"/>
                  <a:pt x="1423165" y="454387"/>
                </a:cubicBezTo>
                <a:close/>
                <a:moveTo>
                  <a:pt x="1369917" y="245611"/>
                </a:moveTo>
                <a:cubicBezTo>
                  <a:pt x="1376795" y="247589"/>
                  <a:pt x="1380726" y="261434"/>
                  <a:pt x="1372865" y="269345"/>
                </a:cubicBezTo>
                <a:cubicBezTo>
                  <a:pt x="1299493" y="311537"/>
                  <a:pt x="1215640" y="353730"/>
                  <a:pt x="1142269" y="395923"/>
                </a:cubicBezTo>
                <a:cubicBezTo>
                  <a:pt x="1131787" y="406471"/>
                  <a:pt x="1121305" y="385375"/>
                  <a:pt x="1131787" y="374827"/>
                </a:cubicBezTo>
                <a:cubicBezTo>
                  <a:pt x="1205158" y="332634"/>
                  <a:pt x="1289011" y="300989"/>
                  <a:pt x="1362383" y="248248"/>
                </a:cubicBezTo>
                <a:cubicBezTo>
                  <a:pt x="1365003" y="245611"/>
                  <a:pt x="1367624" y="244952"/>
                  <a:pt x="1369917" y="245611"/>
                </a:cubicBezTo>
                <a:close/>
                <a:moveTo>
                  <a:pt x="1267705" y="170233"/>
                </a:moveTo>
                <a:cubicBezTo>
                  <a:pt x="1274614" y="172241"/>
                  <a:pt x="1278561" y="186300"/>
                  <a:pt x="1270666" y="194334"/>
                </a:cubicBezTo>
                <a:cubicBezTo>
                  <a:pt x="1175917" y="226468"/>
                  <a:pt x="1102224" y="290737"/>
                  <a:pt x="1018002" y="333584"/>
                </a:cubicBezTo>
                <a:cubicBezTo>
                  <a:pt x="1007474" y="344295"/>
                  <a:pt x="996947" y="322872"/>
                  <a:pt x="1007474" y="322872"/>
                </a:cubicBezTo>
                <a:cubicBezTo>
                  <a:pt x="1091696" y="269314"/>
                  <a:pt x="1165389" y="205045"/>
                  <a:pt x="1260138" y="172911"/>
                </a:cubicBezTo>
                <a:cubicBezTo>
                  <a:pt x="1262770" y="170233"/>
                  <a:pt x="1265402" y="169563"/>
                  <a:pt x="1267705" y="170233"/>
                </a:cubicBezTo>
                <a:close/>
                <a:moveTo>
                  <a:pt x="1174339" y="131108"/>
                </a:moveTo>
                <a:cubicBezTo>
                  <a:pt x="1195239" y="131108"/>
                  <a:pt x="1205689" y="151835"/>
                  <a:pt x="1195239" y="151835"/>
                </a:cubicBezTo>
                <a:cubicBezTo>
                  <a:pt x="1142988" y="172561"/>
                  <a:pt x="1101187" y="193287"/>
                  <a:pt x="1059386" y="214014"/>
                </a:cubicBezTo>
                <a:cubicBezTo>
                  <a:pt x="1048936" y="224377"/>
                  <a:pt x="1028035" y="203651"/>
                  <a:pt x="1048936" y="193287"/>
                </a:cubicBezTo>
                <a:cubicBezTo>
                  <a:pt x="1090737" y="172561"/>
                  <a:pt x="1132538" y="151835"/>
                  <a:pt x="1174339" y="131108"/>
                </a:cubicBezTo>
                <a:close/>
                <a:moveTo>
                  <a:pt x="1141766" y="445"/>
                </a:moveTo>
                <a:cubicBezTo>
                  <a:pt x="1183029" y="-3986"/>
                  <a:pt x="1224291" y="25556"/>
                  <a:pt x="1247869" y="49191"/>
                </a:cubicBezTo>
                <a:cubicBezTo>
                  <a:pt x="1289786" y="101711"/>
                  <a:pt x="1331703" y="143728"/>
                  <a:pt x="1394579" y="175240"/>
                </a:cubicBezTo>
                <a:cubicBezTo>
                  <a:pt x="1426016" y="206753"/>
                  <a:pt x="1457454" y="227761"/>
                  <a:pt x="1488892" y="259273"/>
                </a:cubicBezTo>
                <a:cubicBezTo>
                  <a:pt x="1499371" y="280282"/>
                  <a:pt x="1583205" y="364315"/>
                  <a:pt x="1551767" y="395827"/>
                </a:cubicBezTo>
                <a:cubicBezTo>
                  <a:pt x="1520330" y="427339"/>
                  <a:pt x="1478413" y="437843"/>
                  <a:pt x="1467933" y="490364"/>
                </a:cubicBezTo>
                <a:lnTo>
                  <a:pt x="1461232" y="544105"/>
                </a:lnTo>
                <a:lnTo>
                  <a:pt x="1467728" y="546452"/>
                </a:lnTo>
                <a:cubicBezTo>
                  <a:pt x="1473058" y="550497"/>
                  <a:pt x="1475723" y="555890"/>
                  <a:pt x="1470393" y="561283"/>
                </a:cubicBezTo>
                <a:lnTo>
                  <a:pt x="1458658" y="569870"/>
                </a:lnTo>
                <a:lnTo>
                  <a:pt x="1457454" y="637422"/>
                </a:lnTo>
                <a:cubicBezTo>
                  <a:pt x="1467933" y="752967"/>
                  <a:pt x="1478413" y="868513"/>
                  <a:pt x="1467933" y="984058"/>
                </a:cubicBezTo>
                <a:cubicBezTo>
                  <a:pt x="1467933" y="1057587"/>
                  <a:pt x="1467933" y="1152124"/>
                  <a:pt x="1426016" y="1225653"/>
                </a:cubicBezTo>
                <a:cubicBezTo>
                  <a:pt x="1363141" y="1330694"/>
                  <a:pt x="1164035" y="1309686"/>
                  <a:pt x="1059242" y="1299182"/>
                </a:cubicBezTo>
                <a:cubicBezTo>
                  <a:pt x="870615" y="1299182"/>
                  <a:pt x="661030" y="1299182"/>
                  <a:pt x="482883" y="1372710"/>
                </a:cubicBezTo>
                <a:cubicBezTo>
                  <a:pt x="315215" y="1435735"/>
                  <a:pt x="357132" y="1582793"/>
                  <a:pt x="346653" y="1719346"/>
                </a:cubicBezTo>
                <a:cubicBezTo>
                  <a:pt x="346653" y="1771867"/>
                  <a:pt x="315215" y="1887412"/>
                  <a:pt x="346653" y="1939933"/>
                </a:cubicBezTo>
                <a:cubicBezTo>
                  <a:pt x="357132" y="1950437"/>
                  <a:pt x="336173" y="1960941"/>
                  <a:pt x="325694" y="1950437"/>
                </a:cubicBezTo>
                <a:cubicBezTo>
                  <a:pt x="315215" y="1932055"/>
                  <a:pt x="309975" y="1910390"/>
                  <a:pt x="308011" y="1886920"/>
                </a:cubicBezTo>
                <a:lnTo>
                  <a:pt x="309884" y="1816044"/>
                </a:lnTo>
                <a:lnTo>
                  <a:pt x="217727" y="1873159"/>
                </a:lnTo>
                <a:cubicBezTo>
                  <a:pt x="177349" y="1895365"/>
                  <a:pt x="135668" y="1916266"/>
                  <a:pt x="93988" y="1937166"/>
                </a:cubicBezTo>
                <a:cubicBezTo>
                  <a:pt x="83568" y="1947616"/>
                  <a:pt x="73148" y="1926716"/>
                  <a:pt x="83568" y="1916266"/>
                </a:cubicBezTo>
                <a:cubicBezTo>
                  <a:pt x="166929" y="1874465"/>
                  <a:pt x="250290" y="1832664"/>
                  <a:pt x="312810" y="1780413"/>
                </a:cubicBezTo>
                <a:lnTo>
                  <a:pt x="314148" y="1780155"/>
                </a:lnTo>
                <a:lnTo>
                  <a:pt x="319800" y="1736251"/>
                </a:lnTo>
                <a:cubicBezTo>
                  <a:pt x="323074" y="1711468"/>
                  <a:pt x="325694" y="1687834"/>
                  <a:pt x="325694" y="1666826"/>
                </a:cubicBezTo>
                <a:cubicBezTo>
                  <a:pt x="325694" y="1540776"/>
                  <a:pt x="325694" y="1425231"/>
                  <a:pt x="451445" y="1351702"/>
                </a:cubicBezTo>
                <a:cubicBezTo>
                  <a:pt x="482883" y="1341198"/>
                  <a:pt x="516941" y="1333320"/>
                  <a:pt x="550998" y="1326755"/>
                </a:cubicBezTo>
                <a:lnTo>
                  <a:pt x="586632" y="1320645"/>
                </a:lnTo>
                <a:lnTo>
                  <a:pt x="582919" y="1317169"/>
                </a:lnTo>
                <a:cubicBezTo>
                  <a:pt x="580286" y="1311928"/>
                  <a:pt x="580286" y="1304067"/>
                  <a:pt x="585553" y="1298826"/>
                </a:cubicBezTo>
                <a:cubicBezTo>
                  <a:pt x="722512" y="1225455"/>
                  <a:pt x="870006" y="1152084"/>
                  <a:pt x="1006964" y="1068231"/>
                </a:cubicBezTo>
                <a:cubicBezTo>
                  <a:pt x="1017499" y="1068231"/>
                  <a:pt x="1028035" y="1089194"/>
                  <a:pt x="1017499" y="1089194"/>
                </a:cubicBezTo>
                <a:cubicBezTo>
                  <a:pt x="949020" y="1131121"/>
                  <a:pt x="877907" y="1167806"/>
                  <a:pt x="806794" y="1204492"/>
                </a:cubicBezTo>
                <a:lnTo>
                  <a:pt x="598127" y="1318674"/>
                </a:lnTo>
                <a:lnTo>
                  <a:pt x="650551" y="1309686"/>
                </a:lnTo>
                <a:cubicBezTo>
                  <a:pt x="687229" y="1299182"/>
                  <a:pt x="726526" y="1291303"/>
                  <a:pt x="765823" y="1286051"/>
                </a:cubicBezTo>
                <a:lnTo>
                  <a:pt x="858917" y="1279689"/>
                </a:lnTo>
                <a:lnTo>
                  <a:pt x="858228" y="1279346"/>
                </a:lnTo>
                <a:cubicBezTo>
                  <a:pt x="855613" y="1275438"/>
                  <a:pt x="855613" y="1270228"/>
                  <a:pt x="860844" y="1265018"/>
                </a:cubicBezTo>
                <a:cubicBezTo>
                  <a:pt x="944538" y="1223337"/>
                  <a:pt x="1028233" y="1181657"/>
                  <a:pt x="1111928" y="1129556"/>
                </a:cubicBezTo>
                <a:cubicBezTo>
                  <a:pt x="1174699" y="1098296"/>
                  <a:pt x="1237470" y="1056616"/>
                  <a:pt x="1300241" y="1014935"/>
                </a:cubicBezTo>
                <a:cubicBezTo>
                  <a:pt x="1310702" y="1014935"/>
                  <a:pt x="1321164" y="1035775"/>
                  <a:pt x="1310702" y="1035775"/>
                </a:cubicBezTo>
                <a:cubicBezTo>
                  <a:pt x="1237470" y="1077456"/>
                  <a:pt x="1174699" y="1129556"/>
                  <a:pt x="1091004" y="1160817"/>
                </a:cubicBezTo>
                <a:lnTo>
                  <a:pt x="884652" y="1278262"/>
                </a:lnTo>
                <a:lnTo>
                  <a:pt x="1039594" y="1282112"/>
                </a:lnTo>
                <a:cubicBezTo>
                  <a:pt x="1093300" y="1283425"/>
                  <a:pt x="1148316" y="1283425"/>
                  <a:pt x="1205952" y="1278173"/>
                </a:cubicBezTo>
                <a:cubicBezTo>
                  <a:pt x="1310745" y="1278173"/>
                  <a:pt x="1405058" y="1257165"/>
                  <a:pt x="1436496" y="1141620"/>
                </a:cubicBezTo>
                <a:cubicBezTo>
                  <a:pt x="1446975" y="1083847"/>
                  <a:pt x="1449595" y="1023448"/>
                  <a:pt x="1449595" y="963050"/>
                </a:cubicBezTo>
                <a:lnTo>
                  <a:pt x="1447720" y="835294"/>
                </a:lnTo>
                <a:lnTo>
                  <a:pt x="1399347" y="876805"/>
                </a:lnTo>
                <a:cubicBezTo>
                  <a:pt x="1338780" y="922305"/>
                  <a:pt x="1272352" y="957530"/>
                  <a:pt x="1217646" y="1004498"/>
                </a:cubicBezTo>
                <a:cubicBezTo>
                  <a:pt x="1207226" y="1014935"/>
                  <a:pt x="1196806" y="994061"/>
                  <a:pt x="1207226" y="983624"/>
                </a:cubicBezTo>
                <a:cubicBezTo>
                  <a:pt x="1280167" y="921000"/>
                  <a:pt x="1373948" y="879252"/>
                  <a:pt x="1446889" y="816628"/>
                </a:cubicBezTo>
                <a:lnTo>
                  <a:pt x="1447445" y="816517"/>
                </a:lnTo>
                <a:lnTo>
                  <a:pt x="1446975" y="784480"/>
                </a:lnTo>
                <a:lnTo>
                  <a:pt x="1439528" y="698222"/>
                </a:lnTo>
                <a:lnTo>
                  <a:pt x="1439445" y="698332"/>
                </a:lnTo>
                <a:cubicBezTo>
                  <a:pt x="1376331" y="729739"/>
                  <a:pt x="1334255" y="782084"/>
                  <a:pt x="1271140" y="813491"/>
                </a:cubicBezTo>
                <a:cubicBezTo>
                  <a:pt x="1260621" y="823960"/>
                  <a:pt x="1250102" y="813491"/>
                  <a:pt x="1260621" y="803022"/>
                </a:cubicBezTo>
                <a:cubicBezTo>
                  <a:pt x="1300068" y="771615"/>
                  <a:pt x="1339514" y="734319"/>
                  <a:pt x="1387836" y="704385"/>
                </a:cubicBezTo>
                <a:lnTo>
                  <a:pt x="1437804" y="678253"/>
                </a:lnTo>
                <a:lnTo>
                  <a:pt x="1435186" y="647926"/>
                </a:lnTo>
                <a:lnTo>
                  <a:pt x="1436483" y="586095"/>
                </a:lnTo>
                <a:lnTo>
                  <a:pt x="1383787" y="624652"/>
                </a:lnTo>
                <a:cubicBezTo>
                  <a:pt x="1353142" y="644875"/>
                  <a:pt x="1321164" y="663751"/>
                  <a:pt x="1289187" y="679930"/>
                </a:cubicBezTo>
                <a:cubicBezTo>
                  <a:pt x="1278527" y="690716"/>
                  <a:pt x="1267868" y="669144"/>
                  <a:pt x="1278527" y="658358"/>
                </a:cubicBezTo>
                <a:cubicBezTo>
                  <a:pt x="1305175" y="642179"/>
                  <a:pt x="1334488" y="626000"/>
                  <a:pt x="1363801" y="607124"/>
                </a:cubicBezTo>
                <a:lnTo>
                  <a:pt x="1441653" y="545578"/>
                </a:lnTo>
                <a:lnTo>
                  <a:pt x="1446975" y="511372"/>
                </a:lnTo>
                <a:cubicBezTo>
                  <a:pt x="1446975" y="479860"/>
                  <a:pt x="1457454" y="448348"/>
                  <a:pt x="1467933" y="427339"/>
                </a:cubicBezTo>
                <a:cubicBezTo>
                  <a:pt x="1499371" y="395827"/>
                  <a:pt x="1551767" y="374819"/>
                  <a:pt x="1509850" y="332802"/>
                </a:cubicBezTo>
                <a:cubicBezTo>
                  <a:pt x="1446975" y="227761"/>
                  <a:pt x="1342182" y="175240"/>
                  <a:pt x="1258348" y="80703"/>
                </a:cubicBezTo>
                <a:cubicBezTo>
                  <a:pt x="1226911" y="49191"/>
                  <a:pt x="1164035" y="-13834"/>
                  <a:pt x="1101159" y="49191"/>
                </a:cubicBezTo>
                <a:cubicBezTo>
                  <a:pt x="1090680" y="70199"/>
                  <a:pt x="1080201" y="91207"/>
                  <a:pt x="1059242" y="112215"/>
                </a:cubicBezTo>
                <a:cubicBezTo>
                  <a:pt x="1038284" y="164736"/>
                  <a:pt x="1017325" y="206753"/>
                  <a:pt x="996367" y="248769"/>
                </a:cubicBezTo>
                <a:cubicBezTo>
                  <a:pt x="985887" y="301290"/>
                  <a:pt x="933491" y="395827"/>
                  <a:pt x="1017325" y="416835"/>
                </a:cubicBezTo>
                <a:cubicBezTo>
                  <a:pt x="1059242" y="416835"/>
                  <a:pt x="1101159" y="416835"/>
                  <a:pt x="1132597" y="437843"/>
                </a:cubicBezTo>
                <a:cubicBezTo>
                  <a:pt x="1153556" y="443096"/>
                  <a:pt x="1171895" y="458852"/>
                  <a:pt x="1186303" y="478547"/>
                </a:cubicBezTo>
                <a:lnTo>
                  <a:pt x="1187708" y="480952"/>
                </a:lnTo>
                <a:lnTo>
                  <a:pt x="1195539" y="478520"/>
                </a:lnTo>
                <a:cubicBezTo>
                  <a:pt x="1268821" y="425471"/>
                  <a:pt x="1394448" y="404251"/>
                  <a:pt x="1446792" y="319371"/>
                </a:cubicBezTo>
                <a:cubicBezTo>
                  <a:pt x="1446792" y="308761"/>
                  <a:pt x="1467730" y="319371"/>
                  <a:pt x="1457261" y="329981"/>
                </a:cubicBezTo>
                <a:cubicBezTo>
                  <a:pt x="1415386" y="414861"/>
                  <a:pt x="1279290" y="446690"/>
                  <a:pt x="1206008" y="489130"/>
                </a:cubicBezTo>
                <a:lnTo>
                  <a:pt x="1193963" y="491661"/>
                </a:lnTo>
                <a:lnTo>
                  <a:pt x="1204806" y="510223"/>
                </a:lnTo>
                <a:cubicBezTo>
                  <a:pt x="1209882" y="521220"/>
                  <a:pt x="1213811" y="532381"/>
                  <a:pt x="1216431" y="542885"/>
                </a:cubicBezTo>
                <a:cubicBezTo>
                  <a:pt x="1247869" y="658430"/>
                  <a:pt x="1279307" y="858008"/>
                  <a:pt x="1195473" y="952545"/>
                </a:cubicBezTo>
                <a:cubicBezTo>
                  <a:pt x="1101159" y="1057587"/>
                  <a:pt x="923012" y="1036578"/>
                  <a:pt x="797261" y="1026074"/>
                </a:cubicBezTo>
                <a:cubicBezTo>
                  <a:pt x="650551" y="1026074"/>
                  <a:pt x="514321" y="994562"/>
                  <a:pt x="367611" y="1005066"/>
                </a:cubicBezTo>
                <a:cubicBezTo>
                  <a:pt x="266748" y="1005066"/>
                  <a:pt x="157862" y="1013108"/>
                  <a:pt x="97116" y="1092525"/>
                </a:cubicBezTo>
                <a:lnTo>
                  <a:pt x="93312" y="1098929"/>
                </a:lnTo>
                <a:lnTo>
                  <a:pt x="150871" y="1074995"/>
                </a:lnTo>
                <a:cubicBezTo>
                  <a:pt x="177168" y="1063185"/>
                  <a:pt x="203466" y="1050063"/>
                  <a:pt x="229764" y="1034316"/>
                </a:cubicBezTo>
                <a:cubicBezTo>
                  <a:pt x="240283" y="1023818"/>
                  <a:pt x="250802" y="1044814"/>
                  <a:pt x="240283" y="1044814"/>
                </a:cubicBezTo>
                <a:cubicBezTo>
                  <a:pt x="187687" y="1076307"/>
                  <a:pt x="135092" y="1107800"/>
                  <a:pt x="82497" y="1128795"/>
                </a:cubicBezTo>
                <a:lnTo>
                  <a:pt x="74160" y="1131216"/>
                </a:lnTo>
                <a:lnTo>
                  <a:pt x="45313" y="1219600"/>
                </a:lnTo>
                <a:cubicBezTo>
                  <a:pt x="-7841" y="1429990"/>
                  <a:pt x="32275" y="1665513"/>
                  <a:pt x="32275" y="1876908"/>
                </a:cubicBezTo>
                <a:cubicBezTo>
                  <a:pt x="32275" y="1887412"/>
                  <a:pt x="11317" y="1887412"/>
                  <a:pt x="11317" y="1876908"/>
                </a:cubicBezTo>
                <a:cubicBezTo>
                  <a:pt x="11317" y="1656322"/>
                  <a:pt x="-20121" y="1435735"/>
                  <a:pt x="21796" y="1215149"/>
                </a:cubicBezTo>
                <a:cubicBezTo>
                  <a:pt x="53234" y="1099603"/>
                  <a:pt x="116109" y="1005066"/>
                  <a:pt x="241860" y="984058"/>
                </a:cubicBezTo>
                <a:cubicBezTo>
                  <a:pt x="461924" y="963050"/>
                  <a:pt x="692468" y="1015570"/>
                  <a:pt x="912532" y="1005066"/>
                </a:cubicBezTo>
                <a:cubicBezTo>
                  <a:pt x="985887" y="1005066"/>
                  <a:pt x="1080201" y="1015570"/>
                  <a:pt x="1143076" y="973554"/>
                </a:cubicBezTo>
                <a:cubicBezTo>
                  <a:pt x="1216431" y="910529"/>
                  <a:pt x="1216431" y="826496"/>
                  <a:pt x="1216431" y="742463"/>
                </a:cubicBezTo>
                <a:cubicBezTo>
                  <a:pt x="1216431" y="658430"/>
                  <a:pt x="1216431" y="469356"/>
                  <a:pt x="1111639" y="448348"/>
                </a:cubicBezTo>
                <a:cubicBezTo>
                  <a:pt x="1069722" y="437843"/>
                  <a:pt x="985887" y="448348"/>
                  <a:pt x="954449" y="395827"/>
                </a:cubicBezTo>
                <a:cubicBezTo>
                  <a:pt x="923012" y="353811"/>
                  <a:pt x="964929" y="269778"/>
                  <a:pt x="985887" y="227761"/>
                </a:cubicBezTo>
                <a:cubicBezTo>
                  <a:pt x="1017325" y="154232"/>
                  <a:pt x="1048763" y="70199"/>
                  <a:pt x="1101159" y="17678"/>
                </a:cubicBezTo>
                <a:cubicBezTo>
                  <a:pt x="1114258" y="7174"/>
                  <a:pt x="1128012" y="1922"/>
                  <a:pt x="1141766" y="445"/>
                </a:cubicBezTo>
                <a:close/>
              </a:path>
            </a:pathLst>
          </a:custGeom>
          <a:solidFill>
            <a:schemeClr val="accent2"/>
          </a:solidFill>
          <a:ln>
            <a:solidFill>
              <a:schemeClr val="accent2"/>
            </a:solidFill>
          </a:ln>
        </p:spPr>
        <p:txBody>
          <a:bodyPr vert="horz" wrap="square" lIns="68580" tIns="34290" rIns="68580" bIns="34290" numCol="1" anchor="t" anchorCtr="0" compatLnSpc="1">
            <a:noAutofit/>
          </a:bodyPr>
          <a:lstStyle/>
          <a:p>
            <a:endParaRPr lang="zh-CN" altLang="en-US"/>
          </a:p>
        </p:txBody>
      </p:sp>
      <p:sp>
        <p:nvSpPr>
          <p:cNvPr id="64" name="矩形 47"/>
          <p:cNvSpPr>
            <a:spLocks noChangeArrowheads="1"/>
          </p:cNvSpPr>
          <p:nvPr/>
        </p:nvSpPr>
        <p:spPr bwMode="auto">
          <a:xfrm>
            <a:off x="123496" y="2536977"/>
            <a:ext cx="2697097" cy="121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900" dirty="0">
                <a:solidFill>
                  <a:schemeClr val="tx1">
                    <a:lumMod val="50000"/>
                    <a:lumOff val="50000"/>
                  </a:schemeClr>
                </a:solidFill>
                <a:sym typeface="微软雅黑" pitchFamily="34" charset="-122"/>
              </a:rPr>
              <a:t>Click here to enter the comprehensive description of the chart above, and here to enter the comprehensive description of the chart above. Click here to enter the comprehensive description of the chart above, click here to enter the comprehensive description description of the chart above</a:t>
            </a:r>
          </a:p>
        </p:txBody>
      </p:sp>
      <p:sp>
        <p:nvSpPr>
          <p:cNvPr id="65" name="矩形 47"/>
          <p:cNvSpPr>
            <a:spLocks noChangeArrowheads="1"/>
          </p:cNvSpPr>
          <p:nvPr/>
        </p:nvSpPr>
        <p:spPr bwMode="auto">
          <a:xfrm>
            <a:off x="6219183" y="2266542"/>
            <a:ext cx="2457273" cy="138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900" dirty="0">
                <a:solidFill>
                  <a:schemeClr val="tx1">
                    <a:lumMod val="50000"/>
                    <a:lumOff val="50000"/>
                  </a:schemeClr>
                </a:solidFill>
                <a:sym typeface="微软雅黑" pitchFamily="34" charset="-122"/>
              </a:rPr>
              <a:t>Enter the comprehensive description description of the chart above and the comprehensive description description of the chart above here. The description description of the chart above is entered here Click here to enter the comprehensive description of the chart above</a:t>
            </a:r>
          </a:p>
        </p:txBody>
      </p:sp>
      <p:sp>
        <p:nvSpPr>
          <p:cNvPr id="66" name="矩形 47"/>
          <p:cNvSpPr>
            <a:spLocks noChangeArrowheads="1"/>
          </p:cNvSpPr>
          <p:nvPr/>
        </p:nvSpPr>
        <p:spPr bwMode="auto">
          <a:xfrm>
            <a:off x="4919949" y="1208213"/>
            <a:ext cx="3121692" cy="71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900" dirty="0">
                <a:solidFill>
                  <a:schemeClr val="tx1">
                    <a:lumMod val="50000"/>
                    <a:lumOff val="50000"/>
                  </a:schemeClr>
                </a:solidFill>
                <a:sym typeface="微软雅黑" pitchFamily="34" charset="-122"/>
              </a:rPr>
              <a:t>Enter the comprehensive description description of the chart above and the comprehensive description description of the chart above here. Enter the description description of the chart above here</a:t>
            </a:r>
          </a:p>
        </p:txBody>
      </p:sp>
      <p:sp>
        <p:nvSpPr>
          <p:cNvPr id="67" name="矩形 47"/>
          <p:cNvSpPr>
            <a:spLocks noChangeArrowheads="1"/>
          </p:cNvSpPr>
          <p:nvPr/>
        </p:nvSpPr>
        <p:spPr bwMode="auto">
          <a:xfrm>
            <a:off x="1546757" y="1169562"/>
            <a:ext cx="2729737" cy="71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900" dirty="0">
                <a:solidFill>
                  <a:schemeClr val="tx1">
                    <a:lumMod val="50000"/>
                    <a:lumOff val="50000"/>
                  </a:schemeClr>
                </a:solidFill>
                <a:sym typeface="微软雅黑" pitchFamily="34" charset="-122"/>
              </a:rPr>
              <a:t>Enter the comprehensive description description of the chart above here, and the comprehensive description description of the chart above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750"/>
                                        <p:tgtEl>
                                          <p:spTgt spid="71"/>
                                        </p:tgtEl>
                                      </p:cBhvr>
                                    </p:animEffect>
                                    <p:anim calcmode="lin" valueType="num">
                                      <p:cBhvr>
                                        <p:cTn id="8" dur="750" fill="hold"/>
                                        <p:tgtEl>
                                          <p:spTgt spid="71"/>
                                        </p:tgtEl>
                                        <p:attrNameLst>
                                          <p:attrName>ppt_x</p:attrName>
                                        </p:attrNameLst>
                                      </p:cBhvr>
                                      <p:tavLst>
                                        <p:tav tm="0">
                                          <p:val>
                                            <p:strVal val="#ppt_x"/>
                                          </p:val>
                                        </p:tav>
                                        <p:tav tm="100000">
                                          <p:val>
                                            <p:strVal val="#ppt_x"/>
                                          </p:val>
                                        </p:tav>
                                      </p:tavLst>
                                    </p:anim>
                                    <p:anim calcmode="lin" valueType="num">
                                      <p:cBhvr>
                                        <p:cTn id="9" dur="75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1100"/>
                            </p:stCondLst>
                            <p:childTnLst>
                              <p:par>
                                <p:cTn id="11" presetID="22" presetClass="entr" presetSubtype="8" fill="hold" grpId="0" nodeType="after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left)">
                                      <p:cBhvr>
                                        <p:cTn id="13" dur="1000"/>
                                        <p:tgtEl>
                                          <p:spTgt spid="68"/>
                                        </p:tgtEl>
                                      </p:cBhvr>
                                    </p:animEffect>
                                  </p:childTnLst>
                                </p:cTn>
                              </p:par>
                            </p:childTnLst>
                          </p:cTn>
                        </p:par>
                        <p:par>
                          <p:cTn id="14" fill="hold">
                            <p:stCondLst>
                              <p:cond delay="2100"/>
                            </p:stCondLst>
                            <p:childTnLst>
                              <p:par>
                                <p:cTn id="15" presetID="18" presetClass="entr" presetSubtype="9" fill="hold" grpId="0"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strips(upLeft)">
                                      <p:cBhvr>
                                        <p:cTn id="17" dur="750"/>
                                        <p:tgtEl>
                                          <p:spTgt spid="69"/>
                                        </p:tgtEl>
                                      </p:cBhvr>
                                    </p:animEffect>
                                  </p:childTnLst>
                                </p:cTn>
                              </p:par>
                              <p:par>
                                <p:cTn id="18" presetID="18" presetClass="entr" presetSubtype="3"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upRight)">
                                      <p:cBhvr>
                                        <p:cTn id="20" dur="750"/>
                                        <p:tgtEl>
                                          <p:spTgt spid="4"/>
                                        </p:tgtEl>
                                      </p:cBhvr>
                                    </p:animEffect>
                                  </p:childTnLst>
                                </p:cTn>
                              </p:par>
                              <p:par>
                                <p:cTn id="21" presetID="18" presetClass="entr" presetSubtype="3"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strips(upRight)">
                                      <p:cBhvr>
                                        <p:cTn id="23" dur="750"/>
                                        <p:tgtEl>
                                          <p:spTgt spid="70"/>
                                        </p:tgtEl>
                                      </p:cBhvr>
                                    </p:animEffect>
                                  </p:childTnLst>
                                </p:cTn>
                              </p:par>
                              <p:par>
                                <p:cTn id="24" presetID="18"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upRight)">
                                      <p:cBhvr>
                                        <p:cTn id="26" dur="750"/>
                                        <p:tgtEl>
                                          <p:spTgt spid="6"/>
                                        </p:tgtEl>
                                      </p:cBhvr>
                                    </p:animEffect>
                                  </p:childTnLst>
                                </p:cTn>
                              </p:par>
                            </p:childTnLst>
                          </p:cTn>
                        </p:par>
                        <p:par>
                          <p:cTn id="27" fill="hold">
                            <p:stCondLst>
                              <p:cond delay="3100"/>
                            </p:stCondLst>
                            <p:childTnLst>
                              <p:par>
                                <p:cTn id="28" presetID="2" presetClass="entr" presetSubtype="8" decel="100000" fill="hold" grpId="0" nodeType="afterEffect">
                                  <p:stCondLst>
                                    <p:cond delay="0"/>
                                  </p:stCondLst>
                                  <p:childTnLst>
                                    <p:set>
                                      <p:cBhvr>
                                        <p:cTn id="29" dur="1" fill="hold">
                                          <p:stCondLst>
                                            <p:cond delay="0"/>
                                          </p:stCondLst>
                                        </p:cTn>
                                        <p:tgtEl>
                                          <p:spTgt spid="64"/>
                                        </p:tgtEl>
                                        <p:attrNameLst>
                                          <p:attrName>style.visibility</p:attrName>
                                        </p:attrNameLst>
                                      </p:cBhvr>
                                      <p:to>
                                        <p:strVal val="visible"/>
                                      </p:to>
                                    </p:set>
                                    <p:anim calcmode="lin" valueType="num">
                                      <p:cBhvr additive="base">
                                        <p:cTn id="30" dur="750" fill="hold"/>
                                        <p:tgtEl>
                                          <p:spTgt spid="64"/>
                                        </p:tgtEl>
                                        <p:attrNameLst>
                                          <p:attrName>ppt_x</p:attrName>
                                        </p:attrNameLst>
                                      </p:cBhvr>
                                      <p:tavLst>
                                        <p:tav tm="0">
                                          <p:val>
                                            <p:strVal val="0-#ppt_w/2"/>
                                          </p:val>
                                        </p:tav>
                                        <p:tav tm="100000">
                                          <p:val>
                                            <p:strVal val="#ppt_x"/>
                                          </p:val>
                                        </p:tav>
                                      </p:tavLst>
                                    </p:anim>
                                    <p:anim calcmode="lin" valueType="num">
                                      <p:cBhvr additive="base">
                                        <p:cTn id="31" dur="750" fill="hold"/>
                                        <p:tgtEl>
                                          <p:spTgt spid="64"/>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 calcmode="lin" valueType="num">
                                      <p:cBhvr additive="base">
                                        <p:cTn id="34" dur="750" fill="hold"/>
                                        <p:tgtEl>
                                          <p:spTgt spid="65"/>
                                        </p:tgtEl>
                                        <p:attrNameLst>
                                          <p:attrName>ppt_x</p:attrName>
                                        </p:attrNameLst>
                                      </p:cBhvr>
                                      <p:tavLst>
                                        <p:tav tm="0">
                                          <p:val>
                                            <p:strVal val="1+#ppt_w/2"/>
                                          </p:val>
                                        </p:tav>
                                        <p:tav tm="100000">
                                          <p:val>
                                            <p:strVal val="#ppt_x"/>
                                          </p:val>
                                        </p:tav>
                                      </p:tavLst>
                                    </p:anim>
                                    <p:anim calcmode="lin" valueType="num">
                                      <p:cBhvr additive="base">
                                        <p:cTn id="35" dur="750" fill="hold"/>
                                        <p:tgtEl>
                                          <p:spTgt spid="65"/>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anim calcmode="lin" valueType="num">
                                      <p:cBhvr additive="base">
                                        <p:cTn id="38" dur="750" fill="hold"/>
                                        <p:tgtEl>
                                          <p:spTgt spid="66"/>
                                        </p:tgtEl>
                                        <p:attrNameLst>
                                          <p:attrName>ppt_x</p:attrName>
                                        </p:attrNameLst>
                                      </p:cBhvr>
                                      <p:tavLst>
                                        <p:tav tm="0">
                                          <p:val>
                                            <p:strVal val="1+#ppt_w/2"/>
                                          </p:val>
                                        </p:tav>
                                        <p:tav tm="100000">
                                          <p:val>
                                            <p:strVal val="#ppt_x"/>
                                          </p:val>
                                        </p:tav>
                                      </p:tavLst>
                                    </p:anim>
                                    <p:anim calcmode="lin" valueType="num">
                                      <p:cBhvr additive="base">
                                        <p:cTn id="39" dur="750" fill="hold"/>
                                        <p:tgtEl>
                                          <p:spTgt spid="66"/>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0"/>
                                  </p:stCondLst>
                                  <p:childTnLst>
                                    <p:set>
                                      <p:cBhvr>
                                        <p:cTn id="41" dur="1" fill="hold">
                                          <p:stCondLst>
                                            <p:cond delay="0"/>
                                          </p:stCondLst>
                                        </p:cTn>
                                        <p:tgtEl>
                                          <p:spTgt spid="67"/>
                                        </p:tgtEl>
                                        <p:attrNameLst>
                                          <p:attrName>style.visibility</p:attrName>
                                        </p:attrNameLst>
                                      </p:cBhvr>
                                      <p:to>
                                        <p:strVal val="visible"/>
                                      </p:to>
                                    </p:set>
                                    <p:anim calcmode="lin" valueType="num">
                                      <p:cBhvr additive="base">
                                        <p:cTn id="42" dur="750" fill="hold"/>
                                        <p:tgtEl>
                                          <p:spTgt spid="67"/>
                                        </p:tgtEl>
                                        <p:attrNameLst>
                                          <p:attrName>ppt_x</p:attrName>
                                        </p:attrNameLst>
                                      </p:cBhvr>
                                      <p:tavLst>
                                        <p:tav tm="0">
                                          <p:val>
                                            <p:strVal val="0-#ppt_w/2"/>
                                          </p:val>
                                        </p:tav>
                                        <p:tav tm="100000">
                                          <p:val>
                                            <p:strVal val="#ppt_x"/>
                                          </p:val>
                                        </p:tav>
                                      </p:tavLst>
                                    </p:anim>
                                    <p:anim calcmode="lin" valueType="num">
                                      <p:cBhvr additive="base">
                                        <p:cTn id="43" dur="75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1" grpId="0" animBg="1"/>
      <p:bldP spid="68" grpId="0" animBg="1"/>
      <p:bldP spid="69" grpId="0" animBg="1"/>
      <p:bldP spid="70" grpId="0" animBg="1"/>
      <p:bldP spid="64" grpId="0"/>
      <p:bldP spid="65" grpId="0"/>
      <p:bldP spid="66" grpId="0"/>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组合 96"/>
          <p:cNvGrpSpPr/>
          <p:nvPr/>
        </p:nvGrpSpPr>
        <p:grpSpPr>
          <a:xfrm>
            <a:off x="3577941" y="1768953"/>
            <a:ext cx="2035031" cy="2035031"/>
            <a:chOff x="4785908" y="1951348"/>
            <a:chExt cx="3070990" cy="3070989"/>
          </a:xfrm>
          <a:effectLst/>
        </p:grpSpPr>
        <p:sp>
          <p:nvSpPr>
            <p:cNvPr id="98" name="Plaque 5"/>
            <p:cNvSpPr/>
            <p:nvPr/>
          </p:nvSpPr>
          <p:spPr>
            <a:xfrm>
              <a:off x="4785908" y="1951348"/>
              <a:ext cx="3070990" cy="3070989"/>
            </a:xfrm>
            <a:prstGeom prst="plaque">
              <a:avLst>
                <a:gd name="adj" fmla="val 50000"/>
              </a:avLst>
            </a:prstGeom>
            <a:blipFill>
              <a:blip r:embed="rId3"/>
              <a:stretch>
                <a:fillRect/>
              </a:stretch>
            </a:blipFill>
            <a:ln w="92075" cap="flat" cmpd="sng" algn="ctr">
              <a:noFill/>
              <a:prstDash val="solid"/>
              <a:miter lim="800000"/>
            </a:ln>
            <a:effectLst/>
          </p:spPr>
          <p:txBody>
            <a:bodyPr rtlCol="0" anchor="ctr"/>
            <a:lstStyle/>
            <a:p>
              <a:pPr algn="ctr" defTabSz="685800">
                <a:defRPr/>
              </a:pPr>
              <a:endParaRPr lang="en-US" sz="1350" kern="0" dirty="0">
                <a:solidFill>
                  <a:schemeClr val="bg1">
                    <a:lumMod val="95000"/>
                  </a:schemeClr>
                </a:solidFill>
                <a:latin typeface="微软雅黑"/>
                <a:ea typeface="微软雅黑"/>
                <a:cs typeface="+mn-ea"/>
                <a:sym typeface="+mn-lt"/>
              </a:endParaRPr>
            </a:p>
          </p:txBody>
        </p:sp>
        <p:sp>
          <p:nvSpPr>
            <p:cNvPr id="99" name="Freeform 131"/>
            <p:cNvSpPr>
              <a:spLocks noEditPoints="1"/>
            </p:cNvSpPr>
            <p:nvPr/>
          </p:nvSpPr>
          <p:spPr bwMode="auto">
            <a:xfrm>
              <a:off x="5972429" y="3070059"/>
              <a:ext cx="717750" cy="717750"/>
            </a:xfrm>
            <a:custGeom>
              <a:avLst/>
              <a:gdLst/>
              <a:ahLst/>
              <a:cxnLst>
                <a:cxn ang="0">
                  <a:pos x="55" y="28"/>
                </a:cxn>
                <a:cxn ang="0">
                  <a:pos x="27" y="55"/>
                </a:cxn>
                <a:cxn ang="0">
                  <a:pos x="0" y="28"/>
                </a:cxn>
                <a:cxn ang="0">
                  <a:pos x="27" y="0"/>
                </a:cxn>
                <a:cxn ang="0">
                  <a:pos x="55" y="28"/>
                </a:cxn>
                <a:cxn ang="0">
                  <a:pos x="42" y="28"/>
                </a:cxn>
                <a:cxn ang="0">
                  <a:pos x="41" y="26"/>
                </a:cxn>
                <a:cxn ang="0">
                  <a:pos x="21" y="14"/>
                </a:cxn>
                <a:cxn ang="0">
                  <a:pos x="19" y="14"/>
                </a:cxn>
                <a:cxn ang="0">
                  <a:pos x="18" y="16"/>
                </a:cxn>
                <a:cxn ang="0">
                  <a:pos x="18" y="39"/>
                </a:cxn>
                <a:cxn ang="0">
                  <a:pos x="19" y="41"/>
                </a:cxn>
                <a:cxn ang="0">
                  <a:pos x="20" y="41"/>
                </a:cxn>
                <a:cxn ang="0">
                  <a:pos x="21" y="41"/>
                </a:cxn>
                <a:cxn ang="0">
                  <a:pos x="41" y="30"/>
                </a:cxn>
                <a:cxn ang="0">
                  <a:pos x="42" y="28"/>
                </a:cxn>
              </a:cxnLst>
              <a:rect l="0" t="0" r="r" b="b"/>
              <a:pathLst>
                <a:path w="55" h="55">
                  <a:moveTo>
                    <a:pt x="55" y="28"/>
                  </a:moveTo>
                  <a:cubicBezTo>
                    <a:pt x="55" y="43"/>
                    <a:pt x="42" y="55"/>
                    <a:pt x="27" y="55"/>
                  </a:cubicBezTo>
                  <a:cubicBezTo>
                    <a:pt x="12" y="55"/>
                    <a:pt x="0" y="43"/>
                    <a:pt x="0" y="28"/>
                  </a:cubicBezTo>
                  <a:cubicBezTo>
                    <a:pt x="0" y="13"/>
                    <a:pt x="12" y="0"/>
                    <a:pt x="27" y="0"/>
                  </a:cubicBezTo>
                  <a:cubicBezTo>
                    <a:pt x="42" y="0"/>
                    <a:pt x="55" y="13"/>
                    <a:pt x="55" y="28"/>
                  </a:cubicBezTo>
                  <a:close/>
                  <a:moveTo>
                    <a:pt x="42" y="28"/>
                  </a:moveTo>
                  <a:cubicBezTo>
                    <a:pt x="42" y="27"/>
                    <a:pt x="42" y="26"/>
                    <a:pt x="41" y="26"/>
                  </a:cubicBezTo>
                  <a:cubicBezTo>
                    <a:pt x="21" y="14"/>
                    <a:pt x="21" y="14"/>
                    <a:pt x="21" y="14"/>
                  </a:cubicBezTo>
                  <a:cubicBezTo>
                    <a:pt x="21" y="14"/>
                    <a:pt x="20" y="14"/>
                    <a:pt x="19" y="14"/>
                  </a:cubicBezTo>
                  <a:cubicBezTo>
                    <a:pt x="18" y="15"/>
                    <a:pt x="18" y="16"/>
                    <a:pt x="18" y="16"/>
                  </a:cubicBezTo>
                  <a:cubicBezTo>
                    <a:pt x="18" y="39"/>
                    <a:pt x="18" y="39"/>
                    <a:pt x="18" y="39"/>
                  </a:cubicBezTo>
                  <a:cubicBezTo>
                    <a:pt x="18" y="40"/>
                    <a:pt x="18" y="41"/>
                    <a:pt x="19" y="41"/>
                  </a:cubicBezTo>
                  <a:cubicBezTo>
                    <a:pt x="20" y="41"/>
                    <a:pt x="20" y="41"/>
                    <a:pt x="20" y="41"/>
                  </a:cubicBezTo>
                  <a:cubicBezTo>
                    <a:pt x="21" y="41"/>
                    <a:pt x="21" y="41"/>
                    <a:pt x="21" y="41"/>
                  </a:cubicBezTo>
                  <a:cubicBezTo>
                    <a:pt x="41" y="30"/>
                    <a:pt x="41" y="30"/>
                    <a:pt x="41" y="30"/>
                  </a:cubicBezTo>
                  <a:cubicBezTo>
                    <a:pt x="42" y="29"/>
                    <a:pt x="42" y="29"/>
                    <a:pt x="42" y="28"/>
                  </a:cubicBezTo>
                  <a:close/>
                </a:path>
              </a:pathLst>
            </a:custGeom>
            <a:solidFill>
              <a:srgbClr val="FFC100"/>
            </a:solidFill>
            <a:ln w="9525">
              <a:noFill/>
              <a:round/>
            </a:ln>
          </p:spPr>
          <p:txBody>
            <a:bodyPr vert="horz" wrap="square" lIns="68580" tIns="34290" rIns="68580" bIns="34290" numCol="1" anchor="t" anchorCtr="0" compatLnSpc="1"/>
            <a:lstStyle/>
            <a:p>
              <a:pPr algn="ctr" defTabSz="685800">
                <a:defRPr/>
              </a:pPr>
              <a:endParaRPr lang="en-US" sz="1350" kern="0">
                <a:solidFill>
                  <a:schemeClr val="bg1">
                    <a:lumMod val="95000"/>
                  </a:schemeClr>
                </a:solidFill>
                <a:latin typeface="微软雅黑"/>
                <a:ea typeface="微软雅黑"/>
                <a:cs typeface="+mn-ea"/>
                <a:sym typeface="+mn-lt"/>
              </a:endParaRPr>
            </a:p>
          </p:txBody>
        </p:sp>
      </p:grpSp>
      <p:grpSp>
        <p:nvGrpSpPr>
          <p:cNvPr id="100" name="组合 99"/>
          <p:cNvGrpSpPr/>
          <p:nvPr/>
        </p:nvGrpSpPr>
        <p:grpSpPr>
          <a:xfrm>
            <a:off x="3128643" y="1378909"/>
            <a:ext cx="1235561" cy="1235560"/>
            <a:chOff x="4107888" y="1362747"/>
            <a:chExt cx="1864539" cy="1864538"/>
          </a:xfrm>
          <a:effectLst/>
        </p:grpSpPr>
        <p:sp>
          <p:nvSpPr>
            <p:cNvPr id="101" name="Teardrop 6"/>
            <p:cNvSpPr/>
            <p:nvPr/>
          </p:nvSpPr>
          <p:spPr>
            <a:xfrm rot="16200000">
              <a:off x="4107889" y="1362746"/>
              <a:ext cx="1864538" cy="1864539"/>
            </a:xfrm>
            <a:prstGeom prst="teardrop">
              <a:avLst/>
            </a:prstGeom>
            <a:blipFill>
              <a:blip r:embed="rId4"/>
              <a:stretch>
                <a:fillRect/>
              </a:stretch>
            </a:blipFill>
            <a:ln w="28575" cap="flat">
              <a:noFill/>
              <a:prstDash val="solid"/>
              <a:miter lim="800000"/>
            </a:ln>
            <a:effectLst/>
          </p:spPr>
          <p:txBody>
            <a:bodyPr vert="horz" wrap="square" lIns="68580" tIns="34290" rIns="68580" bIns="34290" numCol="1" anchor="t" anchorCtr="0" compatLnSpc="1"/>
            <a:lstStyle/>
            <a:p>
              <a:pPr algn="ctr" defTabSz="685800">
                <a:defRPr/>
              </a:pPr>
              <a:endParaRPr lang="en-US" sz="1350" kern="0" dirty="0">
                <a:solidFill>
                  <a:schemeClr val="bg1">
                    <a:lumMod val="95000"/>
                  </a:schemeClr>
                </a:solidFill>
                <a:latin typeface="微软雅黑"/>
                <a:ea typeface="微软雅黑"/>
                <a:cs typeface="+mn-ea"/>
                <a:sym typeface="+mn-lt"/>
              </a:endParaRPr>
            </a:p>
          </p:txBody>
        </p:sp>
        <p:sp>
          <p:nvSpPr>
            <p:cNvPr id="102" name="Freeform 69"/>
            <p:cNvSpPr/>
            <p:nvPr/>
          </p:nvSpPr>
          <p:spPr bwMode="auto">
            <a:xfrm>
              <a:off x="4774745" y="1849707"/>
              <a:ext cx="432627" cy="812638"/>
            </a:xfrm>
            <a:custGeom>
              <a:avLst/>
              <a:gdLst/>
              <a:ahLst/>
              <a:cxnLst>
                <a:cxn ang="0">
                  <a:pos x="21" y="57"/>
                </a:cxn>
                <a:cxn ang="0">
                  <a:pos x="21" y="63"/>
                </a:cxn>
                <a:cxn ang="0">
                  <a:pos x="20" y="64"/>
                </a:cxn>
                <a:cxn ang="0">
                  <a:pos x="15" y="64"/>
                </a:cxn>
                <a:cxn ang="0">
                  <a:pos x="14" y="63"/>
                </a:cxn>
                <a:cxn ang="0">
                  <a:pos x="14" y="57"/>
                </a:cxn>
                <a:cxn ang="0">
                  <a:pos x="1" y="50"/>
                </a:cxn>
                <a:cxn ang="0">
                  <a:pos x="1" y="49"/>
                </a:cxn>
                <a:cxn ang="0">
                  <a:pos x="4" y="44"/>
                </a:cxn>
                <a:cxn ang="0">
                  <a:pos x="5" y="43"/>
                </a:cxn>
                <a:cxn ang="0">
                  <a:pos x="6" y="44"/>
                </a:cxn>
                <a:cxn ang="0">
                  <a:pos x="17" y="49"/>
                </a:cxn>
                <a:cxn ang="0">
                  <a:pos x="25" y="43"/>
                </a:cxn>
                <a:cxn ang="0">
                  <a:pos x="16" y="36"/>
                </a:cxn>
                <a:cxn ang="0">
                  <a:pos x="1" y="21"/>
                </a:cxn>
                <a:cxn ang="0">
                  <a:pos x="14" y="8"/>
                </a:cxn>
                <a:cxn ang="0">
                  <a:pos x="14" y="1"/>
                </a:cxn>
                <a:cxn ang="0">
                  <a:pos x="15" y="0"/>
                </a:cxn>
                <a:cxn ang="0">
                  <a:pos x="20" y="0"/>
                </a:cxn>
                <a:cxn ang="0">
                  <a:pos x="21" y="1"/>
                </a:cxn>
                <a:cxn ang="0">
                  <a:pos x="21" y="7"/>
                </a:cxn>
                <a:cxn ang="0">
                  <a:pos x="32" y="12"/>
                </a:cxn>
                <a:cxn ang="0">
                  <a:pos x="32" y="14"/>
                </a:cxn>
                <a:cxn ang="0">
                  <a:pos x="29" y="19"/>
                </a:cxn>
                <a:cxn ang="0">
                  <a:pos x="29" y="19"/>
                </a:cxn>
                <a:cxn ang="0">
                  <a:pos x="28" y="19"/>
                </a:cxn>
                <a:cxn ang="0">
                  <a:pos x="18" y="15"/>
                </a:cxn>
                <a:cxn ang="0">
                  <a:pos x="10" y="21"/>
                </a:cxn>
                <a:cxn ang="0">
                  <a:pos x="20" y="28"/>
                </a:cxn>
                <a:cxn ang="0">
                  <a:pos x="34" y="42"/>
                </a:cxn>
                <a:cxn ang="0">
                  <a:pos x="21" y="57"/>
                </a:cxn>
              </a:cxnLst>
              <a:rect l="0" t="0" r="r" b="b"/>
              <a:pathLst>
                <a:path w="34" h="64">
                  <a:moveTo>
                    <a:pt x="21" y="57"/>
                  </a:moveTo>
                  <a:cubicBezTo>
                    <a:pt x="21" y="63"/>
                    <a:pt x="21" y="63"/>
                    <a:pt x="21" y="63"/>
                  </a:cubicBezTo>
                  <a:cubicBezTo>
                    <a:pt x="21" y="63"/>
                    <a:pt x="20" y="64"/>
                    <a:pt x="20" y="64"/>
                  </a:cubicBezTo>
                  <a:cubicBezTo>
                    <a:pt x="15" y="64"/>
                    <a:pt x="15" y="64"/>
                    <a:pt x="15" y="64"/>
                  </a:cubicBezTo>
                  <a:cubicBezTo>
                    <a:pt x="14" y="64"/>
                    <a:pt x="14" y="63"/>
                    <a:pt x="14" y="63"/>
                  </a:cubicBezTo>
                  <a:cubicBezTo>
                    <a:pt x="14" y="57"/>
                    <a:pt x="14" y="57"/>
                    <a:pt x="14" y="57"/>
                  </a:cubicBezTo>
                  <a:cubicBezTo>
                    <a:pt x="5" y="55"/>
                    <a:pt x="1" y="50"/>
                    <a:pt x="1" y="50"/>
                  </a:cubicBezTo>
                  <a:cubicBezTo>
                    <a:pt x="0" y="50"/>
                    <a:pt x="0" y="49"/>
                    <a:pt x="1" y="49"/>
                  </a:cubicBezTo>
                  <a:cubicBezTo>
                    <a:pt x="4" y="44"/>
                    <a:pt x="4" y="44"/>
                    <a:pt x="4" y="44"/>
                  </a:cubicBezTo>
                  <a:cubicBezTo>
                    <a:pt x="4" y="44"/>
                    <a:pt x="5" y="43"/>
                    <a:pt x="5" y="43"/>
                  </a:cubicBezTo>
                  <a:cubicBezTo>
                    <a:pt x="5" y="43"/>
                    <a:pt x="6" y="44"/>
                    <a:pt x="6" y="44"/>
                  </a:cubicBezTo>
                  <a:cubicBezTo>
                    <a:pt x="6" y="44"/>
                    <a:pt x="11" y="49"/>
                    <a:pt x="17" y="49"/>
                  </a:cubicBezTo>
                  <a:cubicBezTo>
                    <a:pt x="21" y="49"/>
                    <a:pt x="25" y="47"/>
                    <a:pt x="25" y="43"/>
                  </a:cubicBezTo>
                  <a:cubicBezTo>
                    <a:pt x="25" y="39"/>
                    <a:pt x="20" y="38"/>
                    <a:pt x="16" y="36"/>
                  </a:cubicBezTo>
                  <a:cubicBezTo>
                    <a:pt x="9" y="33"/>
                    <a:pt x="1" y="30"/>
                    <a:pt x="1" y="21"/>
                  </a:cubicBezTo>
                  <a:cubicBezTo>
                    <a:pt x="1" y="14"/>
                    <a:pt x="6" y="9"/>
                    <a:pt x="14" y="8"/>
                  </a:cubicBezTo>
                  <a:cubicBezTo>
                    <a:pt x="14" y="1"/>
                    <a:pt x="14" y="1"/>
                    <a:pt x="14" y="1"/>
                  </a:cubicBezTo>
                  <a:cubicBezTo>
                    <a:pt x="14" y="0"/>
                    <a:pt x="14" y="0"/>
                    <a:pt x="15" y="0"/>
                  </a:cubicBezTo>
                  <a:cubicBezTo>
                    <a:pt x="20" y="0"/>
                    <a:pt x="20" y="0"/>
                    <a:pt x="20" y="0"/>
                  </a:cubicBezTo>
                  <a:cubicBezTo>
                    <a:pt x="20" y="0"/>
                    <a:pt x="21" y="0"/>
                    <a:pt x="21" y="1"/>
                  </a:cubicBezTo>
                  <a:cubicBezTo>
                    <a:pt x="21" y="7"/>
                    <a:pt x="21" y="7"/>
                    <a:pt x="21" y="7"/>
                  </a:cubicBezTo>
                  <a:cubicBezTo>
                    <a:pt x="28" y="8"/>
                    <a:pt x="32" y="12"/>
                    <a:pt x="32" y="12"/>
                  </a:cubicBezTo>
                  <a:cubicBezTo>
                    <a:pt x="33" y="13"/>
                    <a:pt x="33" y="13"/>
                    <a:pt x="32" y="14"/>
                  </a:cubicBezTo>
                  <a:cubicBezTo>
                    <a:pt x="29" y="19"/>
                    <a:pt x="29" y="19"/>
                    <a:pt x="29" y="19"/>
                  </a:cubicBezTo>
                  <a:cubicBezTo>
                    <a:pt x="29" y="19"/>
                    <a:pt x="29" y="19"/>
                    <a:pt x="29" y="19"/>
                  </a:cubicBezTo>
                  <a:cubicBezTo>
                    <a:pt x="28" y="19"/>
                    <a:pt x="28" y="19"/>
                    <a:pt x="28" y="19"/>
                  </a:cubicBezTo>
                  <a:cubicBezTo>
                    <a:pt x="28" y="19"/>
                    <a:pt x="23" y="15"/>
                    <a:pt x="18" y="15"/>
                  </a:cubicBezTo>
                  <a:cubicBezTo>
                    <a:pt x="13" y="15"/>
                    <a:pt x="10" y="18"/>
                    <a:pt x="10" y="21"/>
                  </a:cubicBezTo>
                  <a:cubicBezTo>
                    <a:pt x="10" y="25"/>
                    <a:pt x="15" y="26"/>
                    <a:pt x="20" y="28"/>
                  </a:cubicBezTo>
                  <a:cubicBezTo>
                    <a:pt x="26" y="31"/>
                    <a:pt x="34" y="34"/>
                    <a:pt x="34" y="42"/>
                  </a:cubicBezTo>
                  <a:cubicBezTo>
                    <a:pt x="34" y="50"/>
                    <a:pt x="28" y="55"/>
                    <a:pt x="21" y="57"/>
                  </a:cubicBezTo>
                  <a:close/>
                </a:path>
              </a:pathLst>
            </a:custGeom>
            <a:solidFill>
              <a:sysClr val="window" lastClr="FFFFFF"/>
            </a:solidFill>
            <a:ln w="9525">
              <a:noFill/>
              <a:round/>
            </a:ln>
            <a:effectLst/>
          </p:spPr>
          <p:txBody>
            <a:bodyPr vert="horz" wrap="square" lIns="68580" tIns="34290" rIns="68580" bIns="34290" numCol="1" anchor="t" anchorCtr="0" compatLnSpc="1"/>
            <a:lstStyle/>
            <a:p>
              <a:pPr algn="ctr" defTabSz="685800">
                <a:defRPr/>
              </a:pPr>
              <a:endParaRPr lang="en-US" sz="1350" kern="0">
                <a:solidFill>
                  <a:schemeClr val="bg1">
                    <a:lumMod val="95000"/>
                  </a:schemeClr>
                </a:solidFill>
                <a:latin typeface="微软雅黑"/>
                <a:ea typeface="微软雅黑"/>
                <a:cs typeface="+mn-ea"/>
                <a:sym typeface="+mn-lt"/>
              </a:endParaRPr>
            </a:p>
          </p:txBody>
        </p:sp>
      </p:grpSp>
      <p:grpSp>
        <p:nvGrpSpPr>
          <p:cNvPr id="103" name="组合 102"/>
          <p:cNvGrpSpPr/>
          <p:nvPr/>
        </p:nvGrpSpPr>
        <p:grpSpPr>
          <a:xfrm>
            <a:off x="3128643" y="2965238"/>
            <a:ext cx="1235561" cy="1235560"/>
            <a:chOff x="4171524" y="3884855"/>
            <a:chExt cx="1647414" cy="1647413"/>
          </a:xfrm>
          <a:blipFill>
            <a:blip r:embed="rId5"/>
            <a:stretch>
              <a:fillRect/>
            </a:stretch>
          </a:blipFill>
          <a:effectLst/>
        </p:grpSpPr>
        <p:sp>
          <p:nvSpPr>
            <p:cNvPr id="104" name="Teardrop 8"/>
            <p:cNvSpPr/>
            <p:nvPr/>
          </p:nvSpPr>
          <p:spPr>
            <a:xfrm rot="10800000">
              <a:off x="4171524" y="3884855"/>
              <a:ext cx="1647414" cy="1647413"/>
            </a:xfrm>
            <a:prstGeom prst="teardrop">
              <a:avLst/>
            </a:prstGeom>
            <a:grpFill/>
            <a:ln w="28575" cap="flat">
              <a:noFill/>
              <a:prstDash val="solid"/>
              <a:miter lim="800000"/>
            </a:ln>
            <a:effectLst/>
          </p:spPr>
          <p:txBody>
            <a:bodyPr vert="horz" wrap="square" lIns="68580" tIns="34290" rIns="68580" bIns="34290" numCol="1" anchor="t" anchorCtr="0" compatLnSpc="1"/>
            <a:lstStyle/>
            <a:p>
              <a:pPr algn="ctr" defTabSz="685800">
                <a:defRPr/>
              </a:pPr>
              <a:endParaRPr lang="en-US" sz="1350" kern="0" dirty="0">
                <a:solidFill>
                  <a:schemeClr val="bg1">
                    <a:lumMod val="95000"/>
                  </a:schemeClr>
                </a:solidFill>
                <a:latin typeface="微软雅黑"/>
                <a:ea typeface="微软雅黑"/>
                <a:cs typeface="+mn-ea"/>
                <a:sym typeface="+mn-lt"/>
              </a:endParaRPr>
            </a:p>
          </p:txBody>
        </p:sp>
        <p:sp>
          <p:nvSpPr>
            <p:cNvPr id="105" name="Freeform 23"/>
            <p:cNvSpPr>
              <a:spLocks noEditPoints="1"/>
            </p:cNvSpPr>
            <p:nvPr/>
          </p:nvSpPr>
          <p:spPr bwMode="auto">
            <a:xfrm>
              <a:off x="4652642" y="4373322"/>
              <a:ext cx="655357" cy="619690"/>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grpFill/>
            <a:ln w="9525">
              <a:noFill/>
              <a:round/>
            </a:ln>
            <a:effectLst/>
          </p:spPr>
          <p:txBody>
            <a:bodyPr vert="horz" wrap="square" lIns="68580" tIns="34290" rIns="68580" bIns="34290" numCol="1" anchor="t" anchorCtr="0" compatLnSpc="1"/>
            <a:lstStyle/>
            <a:p>
              <a:pPr algn="ctr"/>
              <a:endParaRPr lang="en-US" sz="1350" kern="0">
                <a:solidFill>
                  <a:schemeClr val="bg1">
                    <a:lumMod val="95000"/>
                  </a:schemeClr>
                </a:solidFill>
                <a:latin typeface="微软雅黑"/>
                <a:ea typeface="微软雅黑"/>
                <a:cs typeface="+mn-ea"/>
                <a:sym typeface="+mn-lt"/>
              </a:endParaRPr>
            </a:p>
          </p:txBody>
        </p:sp>
      </p:grpSp>
      <p:grpSp>
        <p:nvGrpSpPr>
          <p:cNvPr id="106" name="组合 105"/>
          <p:cNvGrpSpPr/>
          <p:nvPr/>
        </p:nvGrpSpPr>
        <p:grpSpPr>
          <a:xfrm>
            <a:off x="4826710" y="1378908"/>
            <a:ext cx="1235561" cy="1235560"/>
            <a:chOff x="6435614" y="1769749"/>
            <a:chExt cx="1647414" cy="1647413"/>
          </a:xfrm>
          <a:effectLst/>
        </p:grpSpPr>
        <p:sp>
          <p:nvSpPr>
            <p:cNvPr id="107" name="Teardrop 7"/>
            <p:cNvSpPr/>
            <p:nvPr/>
          </p:nvSpPr>
          <p:spPr>
            <a:xfrm>
              <a:off x="6435614" y="1769749"/>
              <a:ext cx="1647414" cy="1647413"/>
            </a:xfrm>
            <a:prstGeom prst="teardrop">
              <a:avLst/>
            </a:prstGeom>
            <a:blipFill>
              <a:blip r:embed="rId5"/>
              <a:stretch>
                <a:fillRect/>
              </a:stretch>
            </a:blipFill>
            <a:ln w="28575" cap="flat">
              <a:noFill/>
              <a:prstDash val="solid"/>
              <a:miter lim="800000"/>
            </a:ln>
            <a:effectLst/>
          </p:spPr>
          <p:txBody>
            <a:bodyPr vert="horz" wrap="square" lIns="68580" tIns="34290" rIns="68580" bIns="34290" numCol="1" anchor="t" anchorCtr="0" compatLnSpc="1"/>
            <a:lstStyle/>
            <a:p>
              <a:pPr algn="ctr" defTabSz="685800">
                <a:defRPr/>
              </a:pPr>
              <a:endParaRPr lang="en-US" sz="1350" kern="0" dirty="0">
                <a:solidFill>
                  <a:schemeClr val="bg1">
                    <a:lumMod val="95000"/>
                  </a:schemeClr>
                </a:solidFill>
                <a:latin typeface="微软雅黑"/>
                <a:ea typeface="微软雅黑"/>
                <a:cs typeface="+mn-ea"/>
                <a:sym typeface="+mn-lt"/>
              </a:endParaRPr>
            </a:p>
          </p:txBody>
        </p:sp>
        <p:sp>
          <p:nvSpPr>
            <p:cNvPr id="108" name="Freeform 50"/>
            <p:cNvSpPr>
              <a:spLocks noEditPoints="1"/>
            </p:cNvSpPr>
            <p:nvPr/>
          </p:nvSpPr>
          <p:spPr bwMode="auto">
            <a:xfrm>
              <a:off x="7008767" y="2164075"/>
              <a:ext cx="554160" cy="714454"/>
            </a:xfrm>
            <a:custGeom>
              <a:avLst/>
              <a:gdLst/>
              <a:ahLst/>
              <a:cxnLst>
                <a:cxn ang="0">
                  <a:pos x="54" y="72"/>
                </a:cxn>
                <a:cxn ang="0">
                  <a:pos x="0" y="3"/>
                </a:cxn>
                <a:cxn ang="0">
                  <a:pos x="56" y="3"/>
                </a:cxn>
                <a:cxn ang="0">
                  <a:pos x="11" y="11"/>
                </a:cxn>
                <a:cxn ang="0">
                  <a:pos x="11" y="16"/>
                </a:cxn>
                <a:cxn ang="0">
                  <a:pos x="15" y="12"/>
                </a:cxn>
                <a:cxn ang="0">
                  <a:pos x="11" y="21"/>
                </a:cxn>
                <a:cxn ang="0">
                  <a:pos x="11" y="26"/>
                </a:cxn>
                <a:cxn ang="0">
                  <a:pos x="15" y="22"/>
                </a:cxn>
                <a:cxn ang="0">
                  <a:pos x="11" y="31"/>
                </a:cxn>
                <a:cxn ang="0">
                  <a:pos x="11" y="36"/>
                </a:cxn>
                <a:cxn ang="0">
                  <a:pos x="15" y="32"/>
                </a:cxn>
                <a:cxn ang="0">
                  <a:pos x="11" y="41"/>
                </a:cxn>
                <a:cxn ang="0">
                  <a:pos x="11" y="47"/>
                </a:cxn>
                <a:cxn ang="0">
                  <a:pos x="15" y="43"/>
                </a:cxn>
                <a:cxn ang="0">
                  <a:pos x="11" y="52"/>
                </a:cxn>
                <a:cxn ang="0">
                  <a:pos x="11" y="57"/>
                </a:cxn>
                <a:cxn ang="0">
                  <a:pos x="15" y="53"/>
                </a:cxn>
                <a:cxn ang="0">
                  <a:pos x="24" y="16"/>
                </a:cxn>
                <a:cxn ang="0">
                  <a:pos x="24" y="11"/>
                </a:cxn>
                <a:cxn ang="0">
                  <a:pos x="20" y="14"/>
                </a:cxn>
                <a:cxn ang="0">
                  <a:pos x="24" y="26"/>
                </a:cxn>
                <a:cxn ang="0">
                  <a:pos x="24" y="21"/>
                </a:cxn>
                <a:cxn ang="0">
                  <a:pos x="20" y="25"/>
                </a:cxn>
                <a:cxn ang="0">
                  <a:pos x="24" y="36"/>
                </a:cxn>
                <a:cxn ang="0">
                  <a:pos x="24" y="31"/>
                </a:cxn>
                <a:cxn ang="0">
                  <a:pos x="20" y="35"/>
                </a:cxn>
                <a:cxn ang="0">
                  <a:pos x="24" y="47"/>
                </a:cxn>
                <a:cxn ang="0">
                  <a:pos x="24" y="41"/>
                </a:cxn>
                <a:cxn ang="0">
                  <a:pos x="20" y="45"/>
                </a:cxn>
                <a:cxn ang="0">
                  <a:pos x="22" y="57"/>
                </a:cxn>
                <a:cxn ang="0">
                  <a:pos x="22" y="67"/>
                </a:cxn>
                <a:cxn ang="0">
                  <a:pos x="36" y="58"/>
                </a:cxn>
                <a:cxn ang="0">
                  <a:pos x="32" y="11"/>
                </a:cxn>
                <a:cxn ang="0">
                  <a:pos x="32" y="16"/>
                </a:cxn>
                <a:cxn ang="0">
                  <a:pos x="36" y="12"/>
                </a:cxn>
                <a:cxn ang="0">
                  <a:pos x="32" y="21"/>
                </a:cxn>
                <a:cxn ang="0">
                  <a:pos x="32" y="26"/>
                </a:cxn>
                <a:cxn ang="0">
                  <a:pos x="36" y="22"/>
                </a:cxn>
                <a:cxn ang="0">
                  <a:pos x="32" y="31"/>
                </a:cxn>
                <a:cxn ang="0">
                  <a:pos x="32" y="36"/>
                </a:cxn>
                <a:cxn ang="0">
                  <a:pos x="36" y="32"/>
                </a:cxn>
                <a:cxn ang="0">
                  <a:pos x="32" y="41"/>
                </a:cxn>
                <a:cxn ang="0">
                  <a:pos x="32" y="47"/>
                </a:cxn>
                <a:cxn ang="0">
                  <a:pos x="36" y="43"/>
                </a:cxn>
                <a:cxn ang="0">
                  <a:pos x="42" y="11"/>
                </a:cxn>
                <a:cxn ang="0">
                  <a:pos x="42" y="16"/>
                </a:cxn>
                <a:cxn ang="0">
                  <a:pos x="46" y="12"/>
                </a:cxn>
                <a:cxn ang="0">
                  <a:pos x="42" y="21"/>
                </a:cxn>
                <a:cxn ang="0">
                  <a:pos x="42" y="26"/>
                </a:cxn>
                <a:cxn ang="0">
                  <a:pos x="46" y="22"/>
                </a:cxn>
                <a:cxn ang="0">
                  <a:pos x="42" y="31"/>
                </a:cxn>
                <a:cxn ang="0">
                  <a:pos x="42" y="36"/>
                </a:cxn>
                <a:cxn ang="0">
                  <a:pos x="46" y="32"/>
                </a:cxn>
                <a:cxn ang="0">
                  <a:pos x="42" y="41"/>
                </a:cxn>
                <a:cxn ang="0">
                  <a:pos x="42" y="47"/>
                </a:cxn>
                <a:cxn ang="0">
                  <a:pos x="46" y="43"/>
                </a:cxn>
                <a:cxn ang="0">
                  <a:pos x="42" y="52"/>
                </a:cxn>
                <a:cxn ang="0">
                  <a:pos x="42" y="57"/>
                </a:cxn>
                <a:cxn ang="0">
                  <a:pos x="46" y="53"/>
                </a:cxn>
              </a:cxnLst>
              <a:rect l="0" t="0" r="r" b="b"/>
              <a:pathLst>
                <a:path w="56" h="72">
                  <a:moveTo>
                    <a:pt x="56" y="3"/>
                  </a:moveTo>
                  <a:cubicBezTo>
                    <a:pt x="56" y="70"/>
                    <a:pt x="56" y="70"/>
                    <a:pt x="56" y="70"/>
                  </a:cubicBezTo>
                  <a:cubicBezTo>
                    <a:pt x="56" y="71"/>
                    <a:pt x="55" y="72"/>
                    <a:pt x="54" y="72"/>
                  </a:cubicBezTo>
                  <a:cubicBezTo>
                    <a:pt x="2" y="72"/>
                    <a:pt x="2" y="72"/>
                    <a:pt x="2" y="72"/>
                  </a:cubicBezTo>
                  <a:cubicBezTo>
                    <a:pt x="1" y="72"/>
                    <a:pt x="0" y="71"/>
                    <a:pt x="0" y="70"/>
                  </a:cubicBezTo>
                  <a:cubicBezTo>
                    <a:pt x="0" y="3"/>
                    <a:pt x="0" y="3"/>
                    <a:pt x="0" y="3"/>
                  </a:cubicBezTo>
                  <a:cubicBezTo>
                    <a:pt x="0" y="1"/>
                    <a:pt x="1" y="0"/>
                    <a:pt x="2" y="0"/>
                  </a:cubicBezTo>
                  <a:cubicBezTo>
                    <a:pt x="54" y="0"/>
                    <a:pt x="54" y="0"/>
                    <a:pt x="54" y="0"/>
                  </a:cubicBezTo>
                  <a:cubicBezTo>
                    <a:pt x="55" y="0"/>
                    <a:pt x="56" y="1"/>
                    <a:pt x="56" y="3"/>
                  </a:cubicBezTo>
                  <a:close/>
                  <a:moveTo>
                    <a:pt x="15" y="12"/>
                  </a:moveTo>
                  <a:cubicBezTo>
                    <a:pt x="15" y="11"/>
                    <a:pt x="15" y="11"/>
                    <a:pt x="14" y="11"/>
                  </a:cubicBezTo>
                  <a:cubicBezTo>
                    <a:pt x="11" y="11"/>
                    <a:pt x="11" y="11"/>
                    <a:pt x="11" y="11"/>
                  </a:cubicBezTo>
                  <a:cubicBezTo>
                    <a:pt x="11" y="11"/>
                    <a:pt x="10" y="11"/>
                    <a:pt x="10" y="12"/>
                  </a:cubicBezTo>
                  <a:cubicBezTo>
                    <a:pt x="10" y="14"/>
                    <a:pt x="10" y="14"/>
                    <a:pt x="10" y="14"/>
                  </a:cubicBezTo>
                  <a:cubicBezTo>
                    <a:pt x="10" y="15"/>
                    <a:pt x="11" y="16"/>
                    <a:pt x="11" y="16"/>
                  </a:cubicBezTo>
                  <a:cubicBezTo>
                    <a:pt x="14" y="16"/>
                    <a:pt x="14" y="16"/>
                    <a:pt x="14" y="16"/>
                  </a:cubicBezTo>
                  <a:cubicBezTo>
                    <a:pt x="15" y="16"/>
                    <a:pt x="15" y="15"/>
                    <a:pt x="15" y="14"/>
                  </a:cubicBezTo>
                  <a:lnTo>
                    <a:pt x="15" y="12"/>
                  </a:lnTo>
                  <a:close/>
                  <a:moveTo>
                    <a:pt x="15" y="22"/>
                  </a:moveTo>
                  <a:cubicBezTo>
                    <a:pt x="15" y="21"/>
                    <a:pt x="15" y="21"/>
                    <a:pt x="14" y="21"/>
                  </a:cubicBezTo>
                  <a:cubicBezTo>
                    <a:pt x="11" y="21"/>
                    <a:pt x="11" y="21"/>
                    <a:pt x="11" y="21"/>
                  </a:cubicBezTo>
                  <a:cubicBezTo>
                    <a:pt x="11" y="21"/>
                    <a:pt x="10" y="21"/>
                    <a:pt x="10" y="22"/>
                  </a:cubicBezTo>
                  <a:cubicBezTo>
                    <a:pt x="10" y="25"/>
                    <a:pt x="10" y="25"/>
                    <a:pt x="10" y="25"/>
                  </a:cubicBezTo>
                  <a:cubicBezTo>
                    <a:pt x="10" y="25"/>
                    <a:pt x="11" y="26"/>
                    <a:pt x="11" y="26"/>
                  </a:cubicBezTo>
                  <a:cubicBezTo>
                    <a:pt x="14" y="26"/>
                    <a:pt x="14" y="26"/>
                    <a:pt x="14" y="26"/>
                  </a:cubicBezTo>
                  <a:cubicBezTo>
                    <a:pt x="15" y="26"/>
                    <a:pt x="15" y="25"/>
                    <a:pt x="15" y="25"/>
                  </a:cubicBezTo>
                  <a:lnTo>
                    <a:pt x="15" y="22"/>
                  </a:lnTo>
                  <a:close/>
                  <a:moveTo>
                    <a:pt x="15" y="32"/>
                  </a:moveTo>
                  <a:cubicBezTo>
                    <a:pt x="15" y="32"/>
                    <a:pt x="15" y="31"/>
                    <a:pt x="14" y="31"/>
                  </a:cubicBezTo>
                  <a:cubicBezTo>
                    <a:pt x="11" y="31"/>
                    <a:pt x="11" y="31"/>
                    <a:pt x="11" y="31"/>
                  </a:cubicBezTo>
                  <a:cubicBezTo>
                    <a:pt x="11" y="31"/>
                    <a:pt x="10" y="32"/>
                    <a:pt x="10" y="32"/>
                  </a:cubicBezTo>
                  <a:cubicBezTo>
                    <a:pt x="10" y="35"/>
                    <a:pt x="10" y="35"/>
                    <a:pt x="10" y="35"/>
                  </a:cubicBezTo>
                  <a:cubicBezTo>
                    <a:pt x="10" y="36"/>
                    <a:pt x="11" y="36"/>
                    <a:pt x="11" y="36"/>
                  </a:cubicBezTo>
                  <a:cubicBezTo>
                    <a:pt x="14" y="36"/>
                    <a:pt x="14" y="36"/>
                    <a:pt x="14" y="36"/>
                  </a:cubicBezTo>
                  <a:cubicBezTo>
                    <a:pt x="15" y="36"/>
                    <a:pt x="15" y="36"/>
                    <a:pt x="15" y="35"/>
                  </a:cubicBezTo>
                  <a:lnTo>
                    <a:pt x="15" y="32"/>
                  </a:lnTo>
                  <a:close/>
                  <a:moveTo>
                    <a:pt x="15" y="43"/>
                  </a:moveTo>
                  <a:cubicBezTo>
                    <a:pt x="15" y="42"/>
                    <a:pt x="15" y="41"/>
                    <a:pt x="14" y="41"/>
                  </a:cubicBezTo>
                  <a:cubicBezTo>
                    <a:pt x="11" y="41"/>
                    <a:pt x="11" y="41"/>
                    <a:pt x="11" y="41"/>
                  </a:cubicBezTo>
                  <a:cubicBezTo>
                    <a:pt x="11" y="41"/>
                    <a:pt x="10" y="42"/>
                    <a:pt x="10" y="43"/>
                  </a:cubicBezTo>
                  <a:cubicBezTo>
                    <a:pt x="10" y="45"/>
                    <a:pt x="10" y="45"/>
                    <a:pt x="10" y="45"/>
                  </a:cubicBezTo>
                  <a:cubicBezTo>
                    <a:pt x="10" y="46"/>
                    <a:pt x="11" y="47"/>
                    <a:pt x="11" y="47"/>
                  </a:cubicBezTo>
                  <a:cubicBezTo>
                    <a:pt x="14" y="47"/>
                    <a:pt x="14" y="47"/>
                    <a:pt x="14" y="47"/>
                  </a:cubicBezTo>
                  <a:cubicBezTo>
                    <a:pt x="15" y="47"/>
                    <a:pt x="15" y="46"/>
                    <a:pt x="15" y="45"/>
                  </a:cubicBezTo>
                  <a:lnTo>
                    <a:pt x="15" y="43"/>
                  </a:lnTo>
                  <a:close/>
                  <a:moveTo>
                    <a:pt x="15" y="53"/>
                  </a:moveTo>
                  <a:cubicBezTo>
                    <a:pt x="15" y="52"/>
                    <a:pt x="15" y="52"/>
                    <a:pt x="14" y="52"/>
                  </a:cubicBezTo>
                  <a:cubicBezTo>
                    <a:pt x="11" y="52"/>
                    <a:pt x="11" y="52"/>
                    <a:pt x="11" y="52"/>
                  </a:cubicBezTo>
                  <a:cubicBezTo>
                    <a:pt x="11" y="52"/>
                    <a:pt x="10" y="52"/>
                    <a:pt x="10" y="53"/>
                  </a:cubicBezTo>
                  <a:cubicBezTo>
                    <a:pt x="10" y="56"/>
                    <a:pt x="10" y="56"/>
                    <a:pt x="10" y="56"/>
                  </a:cubicBezTo>
                  <a:cubicBezTo>
                    <a:pt x="10" y="56"/>
                    <a:pt x="11" y="57"/>
                    <a:pt x="11" y="57"/>
                  </a:cubicBezTo>
                  <a:cubicBezTo>
                    <a:pt x="14" y="57"/>
                    <a:pt x="14" y="57"/>
                    <a:pt x="14" y="57"/>
                  </a:cubicBezTo>
                  <a:cubicBezTo>
                    <a:pt x="15" y="57"/>
                    <a:pt x="15" y="56"/>
                    <a:pt x="15" y="56"/>
                  </a:cubicBezTo>
                  <a:lnTo>
                    <a:pt x="15" y="53"/>
                  </a:lnTo>
                  <a:close/>
                  <a:moveTo>
                    <a:pt x="20" y="14"/>
                  </a:moveTo>
                  <a:cubicBezTo>
                    <a:pt x="20" y="15"/>
                    <a:pt x="21" y="16"/>
                    <a:pt x="22" y="16"/>
                  </a:cubicBezTo>
                  <a:cubicBezTo>
                    <a:pt x="24" y="16"/>
                    <a:pt x="24" y="16"/>
                    <a:pt x="24" y="16"/>
                  </a:cubicBezTo>
                  <a:cubicBezTo>
                    <a:pt x="25" y="16"/>
                    <a:pt x="25" y="15"/>
                    <a:pt x="25" y="14"/>
                  </a:cubicBezTo>
                  <a:cubicBezTo>
                    <a:pt x="25" y="12"/>
                    <a:pt x="25" y="12"/>
                    <a:pt x="25" y="12"/>
                  </a:cubicBezTo>
                  <a:cubicBezTo>
                    <a:pt x="25" y="11"/>
                    <a:pt x="25" y="11"/>
                    <a:pt x="24" y="11"/>
                  </a:cubicBezTo>
                  <a:cubicBezTo>
                    <a:pt x="22" y="11"/>
                    <a:pt x="22" y="11"/>
                    <a:pt x="22" y="11"/>
                  </a:cubicBezTo>
                  <a:cubicBezTo>
                    <a:pt x="21" y="11"/>
                    <a:pt x="20" y="11"/>
                    <a:pt x="20" y="12"/>
                  </a:cubicBezTo>
                  <a:lnTo>
                    <a:pt x="20" y="14"/>
                  </a:lnTo>
                  <a:close/>
                  <a:moveTo>
                    <a:pt x="20" y="25"/>
                  </a:moveTo>
                  <a:cubicBezTo>
                    <a:pt x="20" y="25"/>
                    <a:pt x="21" y="26"/>
                    <a:pt x="22" y="26"/>
                  </a:cubicBezTo>
                  <a:cubicBezTo>
                    <a:pt x="24" y="26"/>
                    <a:pt x="24" y="26"/>
                    <a:pt x="24" y="26"/>
                  </a:cubicBezTo>
                  <a:cubicBezTo>
                    <a:pt x="25" y="26"/>
                    <a:pt x="25" y="25"/>
                    <a:pt x="25" y="25"/>
                  </a:cubicBezTo>
                  <a:cubicBezTo>
                    <a:pt x="25" y="22"/>
                    <a:pt x="25" y="22"/>
                    <a:pt x="25" y="22"/>
                  </a:cubicBezTo>
                  <a:cubicBezTo>
                    <a:pt x="25" y="21"/>
                    <a:pt x="25" y="21"/>
                    <a:pt x="24" y="21"/>
                  </a:cubicBezTo>
                  <a:cubicBezTo>
                    <a:pt x="22" y="21"/>
                    <a:pt x="22" y="21"/>
                    <a:pt x="22" y="21"/>
                  </a:cubicBezTo>
                  <a:cubicBezTo>
                    <a:pt x="21" y="21"/>
                    <a:pt x="20" y="21"/>
                    <a:pt x="20" y="22"/>
                  </a:cubicBezTo>
                  <a:lnTo>
                    <a:pt x="20" y="25"/>
                  </a:lnTo>
                  <a:close/>
                  <a:moveTo>
                    <a:pt x="20" y="35"/>
                  </a:moveTo>
                  <a:cubicBezTo>
                    <a:pt x="20" y="36"/>
                    <a:pt x="21" y="36"/>
                    <a:pt x="22" y="36"/>
                  </a:cubicBezTo>
                  <a:cubicBezTo>
                    <a:pt x="24" y="36"/>
                    <a:pt x="24" y="36"/>
                    <a:pt x="24" y="36"/>
                  </a:cubicBezTo>
                  <a:cubicBezTo>
                    <a:pt x="25" y="36"/>
                    <a:pt x="25" y="36"/>
                    <a:pt x="25" y="35"/>
                  </a:cubicBezTo>
                  <a:cubicBezTo>
                    <a:pt x="25" y="32"/>
                    <a:pt x="25" y="32"/>
                    <a:pt x="25" y="32"/>
                  </a:cubicBezTo>
                  <a:cubicBezTo>
                    <a:pt x="25" y="32"/>
                    <a:pt x="25" y="31"/>
                    <a:pt x="24" y="31"/>
                  </a:cubicBezTo>
                  <a:cubicBezTo>
                    <a:pt x="22" y="31"/>
                    <a:pt x="22" y="31"/>
                    <a:pt x="22" y="31"/>
                  </a:cubicBezTo>
                  <a:cubicBezTo>
                    <a:pt x="21" y="31"/>
                    <a:pt x="20" y="32"/>
                    <a:pt x="20" y="32"/>
                  </a:cubicBezTo>
                  <a:lnTo>
                    <a:pt x="20" y="35"/>
                  </a:lnTo>
                  <a:close/>
                  <a:moveTo>
                    <a:pt x="20" y="45"/>
                  </a:moveTo>
                  <a:cubicBezTo>
                    <a:pt x="20" y="46"/>
                    <a:pt x="21" y="47"/>
                    <a:pt x="22" y="47"/>
                  </a:cubicBezTo>
                  <a:cubicBezTo>
                    <a:pt x="24" y="47"/>
                    <a:pt x="24" y="47"/>
                    <a:pt x="24" y="47"/>
                  </a:cubicBezTo>
                  <a:cubicBezTo>
                    <a:pt x="25" y="47"/>
                    <a:pt x="25" y="46"/>
                    <a:pt x="25" y="45"/>
                  </a:cubicBezTo>
                  <a:cubicBezTo>
                    <a:pt x="25" y="43"/>
                    <a:pt x="25" y="43"/>
                    <a:pt x="25" y="43"/>
                  </a:cubicBezTo>
                  <a:cubicBezTo>
                    <a:pt x="25" y="42"/>
                    <a:pt x="25" y="41"/>
                    <a:pt x="24" y="41"/>
                  </a:cubicBezTo>
                  <a:cubicBezTo>
                    <a:pt x="22" y="41"/>
                    <a:pt x="22" y="41"/>
                    <a:pt x="22" y="41"/>
                  </a:cubicBezTo>
                  <a:cubicBezTo>
                    <a:pt x="21" y="41"/>
                    <a:pt x="20" y="42"/>
                    <a:pt x="20" y="43"/>
                  </a:cubicBezTo>
                  <a:lnTo>
                    <a:pt x="20" y="45"/>
                  </a:lnTo>
                  <a:close/>
                  <a:moveTo>
                    <a:pt x="36" y="58"/>
                  </a:moveTo>
                  <a:cubicBezTo>
                    <a:pt x="36" y="57"/>
                    <a:pt x="35" y="57"/>
                    <a:pt x="34" y="57"/>
                  </a:cubicBezTo>
                  <a:cubicBezTo>
                    <a:pt x="22" y="57"/>
                    <a:pt x="22" y="57"/>
                    <a:pt x="22" y="57"/>
                  </a:cubicBezTo>
                  <a:cubicBezTo>
                    <a:pt x="21" y="57"/>
                    <a:pt x="20" y="57"/>
                    <a:pt x="20" y="58"/>
                  </a:cubicBezTo>
                  <a:cubicBezTo>
                    <a:pt x="20" y="66"/>
                    <a:pt x="20" y="66"/>
                    <a:pt x="20" y="66"/>
                  </a:cubicBezTo>
                  <a:cubicBezTo>
                    <a:pt x="20" y="67"/>
                    <a:pt x="21" y="67"/>
                    <a:pt x="22" y="67"/>
                  </a:cubicBezTo>
                  <a:cubicBezTo>
                    <a:pt x="34" y="67"/>
                    <a:pt x="34" y="67"/>
                    <a:pt x="34" y="67"/>
                  </a:cubicBezTo>
                  <a:cubicBezTo>
                    <a:pt x="35" y="67"/>
                    <a:pt x="36" y="67"/>
                    <a:pt x="36" y="66"/>
                  </a:cubicBezTo>
                  <a:lnTo>
                    <a:pt x="36" y="58"/>
                  </a:lnTo>
                  <a:close/>
                  <a:moveTo>
                    <a:pt x="36" y="12"/>
                  </a:moveTo>
                  <a:cubicBezTo>
                    <a:pt x="36" y="11"/>
                    <a:pt x="35" y="11"/>
                    <a:pt x="34" y="11"/>
                  </a:cubicBezTo>
                  <a:cubicBezTo>
                    <a:pt x="32" y="11"/>
                    <a:pt x="32" y="11"/>
                    <a:pt x="32" y="11"/>
                  </a:cubicBezTo>
                  <a:cubicBezTo>
                    <a:pt x="31" y="11"/>
                    <a:pt x="31" y="11"/>
                    <a:pt x="31" y="12"/>
                  </a:cubicBezTo>
                  <a:cubicBezTo>
                    <a:pt x="31" y="14"/>
                    <a:pt x="31" y="14"/>
                    <a:pt x="31" y="14"/>
                  </a:cubicBezTo>
                  <a:cubicBezTo>
                    <a:pt x="31" y="15"/>
                    <a:pt x="31" y="16"/>
                    <a:pt x="32" y="16"/>
                  </a:cubicBezTo>
                  <a:cubicBezTo>
                    <a:pt x="34" y="16"/>
                    <a:pt x="34" y="16"/>
                    <a:pt x="34" y="16"/>
                  </a:cubicBezTo>
                  <a:cubicBezTo>
                    <a:pt x="35" y="16"/>
                    <a:pt x="36" y="15"/>
                    <a:pt x="36" y="14"/>
                  </a:cubicBezTo>
                  <a:lnTo>
                    <a:pt x="36" y="12"/>
                  </a:lnTo>
                  <a:close/>
                  <a:moveTo>
                    <a:pt x="36" y="22"/>
                  </a:moveTo>
                  <a:cubicBezTo>
                    <a:pt x="36" y="21"/>
                    <a:pt x="35" y="21"/>
                    <a:pt x="34" y="21"/>
                  </a:cubicBezTo>
                  <a:cubicBezTo>
                    <a:pt x="32" y="21"/>
                    <a:pt x="32" y="21"/>
                    <a:pt x="32" y="21"/>
                  </a:cubicBezTo>
                  <a:cubicBezTo>
                    <a:pt x="31" y="21"/>
                    <a:pt x="31" y="21"/>
                    <a:pt x="31" y="22"/>
                  </a:cubicBezTo>
                  <a:cubicBezTo>
                    <a:pt x="31" y="25"/>
                    <a:pt x="31" y="25"/>
                    <a:pt x="31" y="25"/>
                  </a:cubicBezTo>
                  <a:cubicBezTo>
                    <a:pt x="31" y="25"/>
                    <a:pt x="31" y="26"/>
                    <a:pt x="32" y="26"/>
                  </a:cubicBezTo>
                  <a:cubicBezTo>
                    <a:pt x="34" y="26"/>
                    <a:pt x="34" y="26"/>
                    <a:pt x="34" y="26"/>
                  </a:cubicBezTo>
                  <a:cubicBezTo>
                    <a:pt x="35" y="26"/>
                    <a:pt x="36" y="25"/>
                    <a:pt x="36" y="25"/>
                  </a:cubicBezTo>
                  <a:lnTo>
                    <a:pt x="36" y="22"/>
                  </a:lnTo>
                  <a:close/>
                  <a:moveTo>
                    <a:pt x="36" y="32"/>
                  </a:moveTo>
                  <a:cubicBezTo>
                    <a:pt x="36" y="32"/>
                    <a:pt x="35" y="31"/>
                    <a:pt x="34" y="31"/>
                  </a:cubicBezTo>
                  <a:cubicBezTo>
                    <a:pt x="32" y="31"/>
                    <a:pt x="32" y="31"/>
                    <a:pt x="32" y="31"/>
                  </a:cubicBezTo>
                  <a:cubicBezTo>
                    <a:pt x="31" y="31"/>
                    <a:pt x="31" y="32"/>
                    <a:pt x="31" y="32"/>
                  </a:cubicBezTo>
                  <a:cubicBezTo>
                    <a:pt x="31" y="35"/>
                    <a:pt x="31" y="35"/>
                    <a:pt x="31" y="35"/>
                  </a:cubicBezTo>
                  <a:cubicBezTo>
                    <a:pt x="31" y="36"/>
                    <a:pt x="31" y="36"/>
                    <a:pt x="32" y="36"/>
                  </a:cubicBezTo>
                  <a:cubicBezTo>
                    <a:pt x="34" y="36"/>
                    <a:pt x="34" y="36"/>
                    <a:pt x="34" y="36"/>
                  </a:cubicBezTo>
                  <a:cubicBezTo>
                    <a:pt x="35" y="36"/>
                    <a:pt x="36" y="36"/>
                    <a:pt x="36" y="35"/>
                  </a:cubicBezTo>
                  <a:lnTo>
                    <a:pt x="36" y="32"/>
                  </a:lnTo>
                  <a:close/>
                  <a:moveTo>
                    <a:pt x="36" y="43"/>
                  </a:moveTo>
                  <a:cubicBezTo>
                    <a:pt x="36" y="42"/>
                    <a:pt x="35" y="41"/>
                    <a:pt x="34" y="41"/>
                  </a:cubicBezTo>
                  <a:cubicBezTo>
                    <a:pt x="32" y="41"/>
                    <a:pt x="32" y="41"/>
                    <a:pt x="32" y="41"/>
                  </a:cubicBezTo>
                  <a:cubicBezTo>
                    <a:pt x="31" y="41"/>
                    <a:pt x="31" y="42"/>
                    <a:pt x="31" y="43"/>
                  </a:cubicBezTo>
                  <a:cubicBezTo>
                    <a:pt x="31" y="45"/>
                    <a:pt x="31" y="45"/>
                    <a:pt x="31" y="45"/>
                  </a:cubicBezTo>
                  <a:cubicBezTo>
                    <a:pt x="31" y="46"/>
                    <a:pt x="31" y="47"/>
                    <a:pt x="32" y="47"/>
                  </a:cubicBezTo>
                  <a:cubicBezTo>
                    <a:pt x="34" y="47"/>
                    <a:pt x="34" y="47"/>
                    <a:pt x="34" y="47"/>
                  </a:cubicBezTo>
                  <a:cubicBezTo>
                    <a:pt x="35" y="47"/>
                    <a:pt x="36" y="46"/>
                    <a:pt x="36" y="45"/>
                  </a:cubicBezTo>
                  <a:lnTo>
                    <a:pt x="36" y="43"/>
                  </a:lnTo>
                  <a:close/>
                  <a:moveTo>
                    <a:pt x="46" y="12"/>
                  </a:moveTo>
                  <a:cubicBezTo>
                    <a:pt x="46" y="11"/>
                    <a:pt x="45" y="11"/>
                    <a:pt x="45" y="11"/>
                  </a:cubicBezTo>
                  <a:cubicBezTo>
                    <a:pt x="42" y="11"/>
                    <a:pt x="42" y="11"/>
                    <a:pt x="42" y="11"/>
                  </a:cubicBezTo>
                  <a:cubicBezTo>
                    <a:pt x="41" y="11"/>
                    <a:pt x="41" y="11"/>
                    <a:pt x="41" y="12"/>
                  </a:cubicBezTo>
                  <a:cubicBezTo>
                    <a:pt x="41" y="14"/>
                    <a:pt x="41" y="14"/>
                    <a:pt x="41" y="14"/>
                  </a:cubicBezTo>
                  <a:cubicBezTo>
                    <a:pt x="41" y="15"/>
                    <a:pt x="41" y="16"/>
                    <a:pt x="42" y="16"/>
                  </a:cubicBezTo>
                  <a:cubicBezTo>
                    <a:pt x="45" y="16"/>
                    <a:pt x="45" y="16"/>
                    <a:pt x="45" y="16"/>
                  </a:cubicBezTo>
                  <a:cubicBezTo>
                    <a:pt x="45" y="16"/>
                    <a:pt x="46" y="15"/>
                    <a:pt x="46" y="14"/>
                  </a:cubicBezTo>
                  <a:lnTo>
                    <a:pt x="46" y="12"/>
                  </a:lnTo>
                  <a:close/>
                  <a:moveTo>
                    <a:pt x="46" y="22"/>
                  </a:moveTo>
                  <a:cubicBezTo>
                    <a:pt x="46" y="21"/>
                    <a:pt x="45" y="21"/>
                    <a:pt x="45" y="21"/>
                  </a:cubicBezTo>
                  <a:cubicBezTo>
                    <a:pt x="42" y="21"/>
                    <a:pt x="42" y="21"/>
                    <a:pt x="42" y="21"/>
                  </a:cubicBezTo>
                  <a:cubicBezTo>
                    <a:pt x="41" y="21"/>
                    <a:pt x="41" y="21"/>
                    <a:pt x="41" y="22"/>
                  </a:cubicBezTo>
                  <a:cubicBezTo>
                    <a:pt x="41" y="25"/>
                    <a:pt x="41" y="25"/>
                    <a:pt x="41" y="25"/>
                  </a:cubicBezTo>
                  <a:cubicBezTo>
                    <a:pt x="41" y="25"/>
                    <a:pt x="41" y="26"/>
                    <a:pt x="42" y="26"/>
                  </a:cubicBezTo>
                  <a:cubicBezTo>
                    <a:pt x="45" y="26"/>
                    <a:pt x="45" y="26"/>
                    <a:pt x="45" y="26"/>
                  </a:cubicBezTo>
                  <a:cubicBezTo>
                    <a:pt x="45" y="26"/>
                    <a:pt x="46" y="25"/>
                    <a:pt x="46" y="25"/>
                  </a:cubicBezTo>
                  <a:lnTo>
                    <a:pt x="46" y="22"/>
                  </a:lnTo>
                  <a:close/>
                  <a:moveTo>
                    <a:pt x="46" y="32"/>
                  </a:moveTo>
                  <a:cubicBezTo>
                    <a:pt x="46" y="32"/>
                    <a:pt x="45" y="31"/>
                    <a:pt x="45" y="31"/>
                  </a:cubicBezTo>
                  <a:cubicBezTo>
                    <a:pt x="42" y="31"/>
                    <a:pt x="42" y="31"/>
                    <a:pt x="42" y="31"/>
                  </a:cubicBezTo>
                  <a:cubicBezTo>
                    <a:pt x="41" y="31"/>
                    <a:pt x="41" y="32"/>
                    <a:pt x="41" y="32"/>
                  </a:cubicBezTo>
                  <a:cubicBezTo>
                    <a:pt x="41" y="35"/>
                    <a:pt x="41" y="35"/>
                    <a:pt x="41" y="35"/>
                  </a:cubicBezTo>
                  <a:cubicBezTo>
                    <a:pt x="41" y="36"/>
                    <a:pt x="41" y="36"/>
                    <a:pt x="42" y="36"/>
                  </a:cubicBezTo>
                  <a:cubicBezTo>
                    <a:pt x="45" y="36"/>
                    <a:pt x="45" y="36"/>
                    <a:pt x="45" y="36"/>
                  </a:cubicBezTo>
                  <a:cubicBezTo>
                    <a:pt x="45" y="36"/>
                    <a:pt x="46" y="36"/>
                    <a:pt x="46" y="35"/>
                  </a:cubicBezTo>
                  <a:lnTo>
                    <a:pt x="46" y="32"/>
                  </a:lnTo>
                  <a:close/>
                  <a:moveTo>
                    <a:pt x="46" y="43"/>
                  </a:moveTo>
                  <a:cubicBezTo>
                    <a:pt x="46" y="42"/>
                    <a:pt x="45" y="41"/>
                    <a:pt x="45" y="41"/>
                  </a:cubicBezTo>
                  <a:cubicBezTo>
                    <a:pt x="42" y="41"/>
                    <a:pt x="42" y="41"/>
                    <a:pt x="42" y="41"/>
                  </a:cubicBezTo>
                  <a:cubicBezTo>
                    <a:pt x="41" y="41"/>
                    <a:pt x="41" y="42"/>
                    <a:pt x="41" y="43"/>
                  </a:cubicBezTo>
                  <a:cubicBezTo>
                    <a:pt x="41" y="45"/>
                    <a:pt x="41" y="45"/>
                    <a:pt x="41" y="45"/>
                  </a:cubicBezTo>
                  <a:cubicBezTo>
                    <a:pt x="41" y="46"/>
                    <a:pt x="41" y="47"/>
                    <a:pt x="42" y="47"/>
                  </a:cubicBezTo>
                  <a:cubicBezTo>
                    <a:pt x="45" y="47"/>
                    <a:pt x="45" y="47"/>
                    <a:pt x="45" y="47"/>
                  </a:cubicBezTo>
                  <a:cubicBezTo>
                    <a:pt x="45" y="47"/>
                    <a:pt x="46" y="46"/>
                    <a:pt x="46" y="45"/>
                  </a:cubicBezTo>
                  <a:lnTo>
                    <a:pt x="46" y="43"/>
                  </a:lnTo>
                  <a:close/>
                  <a:moveTo>
                    <a:pt x="46" y="53"/>
                  </a:moveTo>
                  <a:cubicBezTo>
                    <a:pt x="46" y="52"/>
                    <a:pt x="45" y="52"/>
                    <a:pt x="45" y="52"/>
                  </a:cubicBezTo>
                  <a:cubicBezTo>
                    <a:pt x="42" y="52"/>
                    <a:pt x="42" y="52"/>
                    <a:pt x="42" y="52"/>
                  </a:cubicBezTo>
                  <a:cubicBezTo>
                    <a:pt x="41" y="52"/>
                    <a:pt x="41" y="52"/>
                    <a:pt x="41" y="53"/>
                  </a:cubicBezTo>
                  <a:cubicBezTo>
                    <a:pt x="41" y="56"/>
                    <a:pt x="41" y="56"/>
                    <a:pt x="41" y="56"/>
                  </a:cubicBezTo>
                  <a:cubicBezTo>
                    <a:pt x="41" y="56"/>
                    <a:pt x="41" y="57"/>
                    <a:pt x="42" y="57"/>
                  </a:cubicBezTo>
                  <a:cubicBezTo>
                    <a:pt x="45" y="57"/>
                    <a:pt x="45" y="57"/>
                    <a:pt x="45" y="57"/>
                  </a:cubicBezTo>
                  <a:cubicBezTo>
                    <a:pt x="45" y="57"/>
                    <a:pt x="46" y="56"/>
                    <a:pt x="46" y="56"/>
                  </a:cubicBezTo>
                  <a:lnTo>
                    <a:pt x="46" y="53"/>
                  </a:lnTo>
                  <a:close/>
                </a:path>
              </a:pathLst>
            </a:custGeom>
            <a:solidFill>
              <a:sysClr val="window" lastClr="FFFFFF"/>
            </a:solidFill>
            <a:ln w="9525">
              <a:noFill/>
              <a:round/>
            </a:ln>
            <a:effectLst/>
          </p:spPr>
          <p:txBody>
            <a:bodyPr vert="horz" wrap="square" lIns="68580" tIns="34290" rIns="68580" bIns="34290" numCol="1" anchor="t" anchorCtr="0" compatLnSpc="1"/>
            <a:lstStyle/>
            <a:p>
              <a:pPr algn="ctr"/>
              <a:endParaRPr lang="en-US" sz="1350" kern="0">
                <a:solidFill>
                  <a:schemeClr val="bg1">
                    <a:lumMod val="95000"/>
                  </a:schemeClr>
                </a:solidFill>
                <a:latin typeface="微软雅黑"/>
                <a:ea typeface="微软雅黑"/>
                <a:cs typeface="+mn-ea"/>
                <a:sym typeface="+mn-lt"/>
              </a:endParaRPr>
            </a:p>
          </p:txBody>
        </p:sp>
      </p:grpSp>
      <p:grpSp>
        <p:nvGrpSpPr>
          <p:cNvPr id="109" name="组合 108"/>
          <p:cNvGrpSpPr/>
          <p:nvPr/>
        </p:nvGrpSpPr>
        <p:grpSpPr>
          <a:xfrm>
            <a:off x="4826713" y="2965238"/>
            <a:ext cx="1235561" cy="1235560"/>
            <a:chOff x="6435616" y="3884856"/>
            <a:chExt cx="1647415" cy="1647413"/>
          </a:xfrm>
          <a:effectLst/>
        </p:grpSpPr>
        <p:sp>
          <p:nvSpPr>
            <p:cNvPr id="110" name="Teardrop 9"/>
            <p:cNvSpPr/>
            <p:nvPr/>
          </p:nvSpPr>
          <p:spPr>
            <a:xfrm rot="5400000">
              <a:off x="6435617" y="3884855"/>
              <a:ext cx="1647413" cy="1647415"/>
            </a:xfrm>
            <a:prstGeom prst="teardrop">
              <a:avLst/>
            </a:prstGeom>
            <a:blipFill>
              <a:blip r:embed="rId4"/>
              <a:stretch>
                <a:fillRect/>
              </a:stretch>
            </a:blipFill>
            <a:ln w="28575" cap="flat">
              <a:noFill/>
              <a:prstDash val="solid"/>
              <a:miter lim="800000"/>
            </a:ln>
            <a:effectLst/>
          </p:spPr>
          <p:txBody>
            <a:bodyPr vert="horz" wrap="square" lIns="68580" tIns="34290" rIns="68580" bIns="34290" numCol="1" anchor="t" anchorCtr="0" compatLnSpc="1"/>
            <a:lstStyle/>
            <a:p>
              <a:pPr algn="ctr" defTabSz="685800">
                <a:defRPr/>
              </a:pPr>
              <a:endParaRPr lang="en-US" sz="1350" kern="0" dirty="0">
                <a:solidFill>
                  <a:schemeClr val="bg1">
                    <a:lumMod val="95000"/>
                  </a:schemeClr>
                </a:solidFill>
                <a:latin typeface="微软雅黑"/>
                <a:ea typeface="微软雅黑"/>
                <a:cs typeface="+mn-ea"/>
                <a:sym typeface="+mn-lt"/>
              </a:endParaRPr>
            </a:p>
          </p:txBody>
        </p:sp>
        <p:sp>
          <p:nvSpPr>
            <p:cNvPr id="111" name="Freeform 57"/>
            <p:cNvSpPr>
              <a:spLocks noEditPoints="1"/>
            </p:cNvSpPr>
            <p:nvPr/>
          </p:nvSpPr>
          <p:spPr bwMode="auto">
            <a:xfrm>
              <a:off x="7008767" y="4485798"/>
              <a:ext cx="654895" cy="580581"/>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ysClr val="window" lastClr="FFFFFF"/>
            </a:solidFill>
            <a:ln w="9525">
              <a:noFill/>
              <a:round/>
            </a:ln>
            <a:effectLst/>
          </p:spPr>
          <p:txBody>
            <a:bodyPr vert="horz" wrap="square" lIns="68580" tIns="34290" rIns="68580" bIns="34290" numCol="1" anchor="t" anchorCtr="0" compatLnSpc="1"/>
            <a:lstStyle/>
            <a:p>
              <a:pPr algn="ctr"/>
              <a:endParaRPr lang="en-US" sz="1350" kern="0">
                <a:solidFill>
                  <a:schemeClr val="bg1">
                    <a:lumMod val="95000"/>
                  </a:schemeClr>
                </a:solidFill>
                <a:latin typeface="微软雅黑"/>
                <a:ea typeface="微软雅黑"/>
                <a:cs typeface="+mn-ea"/>
                <a:sym typeface="+mn-lt"/>
              </a:endParaRPr>
            </a:p>
          </p:txBody>
        </p:sp>
      </p:grpSp>
      <p:grpSp>
        <p:nvGrpSpPr>
          <p:cNvPr id="112" name="组合 111"/>
          <p:cNvGrpSpPr/>
          <p:nvPr/>
        </p:nvGrpSpPr>
        <p:grpSpPr bwMode="auto">
          <a:xfrm>
            <a:off x="548986" y="1378908"/>
            <a:ext cx="2348405" cy="904875"/>
            <a:chOff x="6358171" y="672761"/>
            <a:chExt cx="2348774" cy="904746"/>
          </a:xfrm>
        </p:grpSpPr>
        <p:sp>
          <p:nvSpPr>
            <p:cNvPr id="113" name="Content Placeholder 2"/>
            <p:cNvSpPr txBox="1"/>
            <p:nvPr/>
          </p:nvSpPr>
          <p:spPr>
            <a:xfrm>
              <a:off x="6733686" y="902916"/>
              <a:ext cx="1973259" cy="674591"/>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defTabSz="1087755">
                <a:spcBef>
                  <a:spcPts val="0"/>
                </a:spcBef>
                <a:buNone/>
                <a:defRPr/>
              </a:pPr>
              <a:r>
                <a:rPr lang="en-US" altLang="zh-CN" sz="900" dirty="0">
                  <a:solidFill>
                    <a:schemeClr val="tx1">
                      <a:lumMod val="85000"/>
                      <a:lumOff val="15000"/>
                    </a:schemeClr>
                  </a:solidFill>
                </a:rPr>
                <a:t>Lorem ipsum dol sit amet, consectetur adipisicing elit, sed do eiusmod tempor incididunt ut labore et dolorea anot a. Ut enim ad minim </a:t>
              </a:r>
              <a:r>
                <a:rPr lang="en-US" altLang="zh-CN" sz="900" dirty="0" err="1">
                  <a:solidFill>
                    <a:schemeClr val="tx1">
                      <a:lumMod val="85000"/>
                      <a:lumOff val="15000"/>
                    </a:schemeClr>
                  </a:solidFill>
                </a:rPr>
                <a:t>veniam</a:t>
              </a:r>
              <a:endParaRPr lang="en-US" altLang="zh-CN" sz="900" dirty="0">
                <a:solidFill>
                  <a:schemeClr val="tx1">
                    <a:lumMod val="85000"/>
                    <a:lumOff val="15000"/>
                  </a:schemeClr>
                </a:solidFill>
                <a:cs typeface="Arial" pitchFamily="34" charset="0"/>
              </a:endParaRPr>
            </a:p>
          </p:txBody>
        </p:sp>
        <p:sp>
          <p:nvSpPr>
            <p:cNvPr id="114" name="文本框 17"/>
            <p:cNvSpPr txBox="1">
              <a:spLocks noChangeArrowheads="1"/>
            </p:cNvSpPr>
            <p:nvPr/>
          </p:nvSpPr>
          <p:spPr bwMode="auto">
            <a:xfrm>
              <a:off x="6358171" y="672761"/>
              <a:ext cx="2348774" cy="2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3895" fontAlgn="base">
                <a:spcBef>
                  <a:spcPct val="0"/>
                </a:spcBef>
                <a:spcAft>
                  <a:spcPct val="0"/>
                </a:spcAft>
                <a:defRPr sz="1300">
                  <a:solidFill>
                    <a:schemeClr val="tx1"/>
                  </a:solidFill>
                  <a:latin typeface="华文细黑" pitchFamily="2" charset="-122"/>
                  <a:ea typeface="华文细黑" pitchFamily="2" charset="-122"/>
                </a:defRPr>
              </a:lvl6pPr>
              <a:lvl7pPr marL="2971800" indent="-228600" defTabSz="683895" fontAlgn="base">
                <a:spcBef>
                  <a:spcPct val="0"/>
                </a:spcBef>
                <a:spcAft>
                  <a:spcPct val="0"/>
                </a:spcAft>
                <a:defRPr sz="1300">
                  <a:solidFill>
                    <a:schemeClr val="tx1"/>
                  </a:solidFill>
                  <a:latin typeface="华文细黑" pitchFamily="2" charset="-122"/>
                  <a:ea typeface="华文细黑" pitchFamily="2" charset="-122"/>
                </a:defRPr>
              </a:lvl7pPr>
              <a:lvl8pPr marL="3429000" indent="-228600" defTabSz="683895" fontAlgn="base">
                <a:spcBef>
                  <a:spcPct val="0"/>
                </a:spcBef>
                <a:spcAft>
                  <a:spcPct val="0"/>
                </a:spcAft>
                <a:defRPr sz="1300">
                  <a:solidFill>
                    <a:schemeClr val="tx1"/>
                  </a:solidFill>
                  <a:latin typeface="华文细黑" pitchFamily="2" charset="-122"/>
                  <a:ea typeface="华文细黑" pitchFamily="2" charset="-122"/>
                </a:defRPr>
              </a:lvl8pPr>
              <a:lvl9pPr marL="3886200" indent="-228600" defTabSz="683895" fontAlgn="base">
                <a:spcBef>
                  <a:spcPct val="0"/>
                </a:spcBef>
                <a:spcAft>
                  <a:spcPct val="0"/>
                </a:spcAft>
                <a:defRPr sz="1300">
                  <a:solidFill>
                    <a:schemeClr val="tx1"/>
                  </a:solidFill>
                  <a:latin typeface="华文细黑" pitchFamily="2" charset="-122"/>
                  <a:ea typeface="华文细黑" pitchFamily="2" charset="-122"/>
                </a:defRPr>
              </a:lvl9pPr>
            </a:lstStyle>
            <a:p>
              <a:pPr algn="r" eaLnBrk="1" hangingPunct="1"/>
              <a:r>
                <a:rPr lang="en-US" altLang="zh-CN" sz="1200" dirty="0">
                  <a:solidFill>
                    <a:srgbClr val="000000"/>
                  </a:solidFill>
                </a:rPr>
                <a:t>ADD YOUR TITLE</a:t>
              </a:r>
              <a:endParaRPr lang="zh-CN" altLang="en-US" sz="1200" dirty="0">
                <a:solidFill>
                  <a:srgbClr val="000000"/>
                </a:solidFill>
              </a:endParaRPr>
            </a:p>
          </p:txBody>
        </p:sp>
      </p:grpSp>
      <p:grpSp>
        <p:nvGrpSpPr>
          <p:cNvPr id="115" name="组合 114"/>
          <p:cNvGrpSpPr/>
          <p:nvPr/>
        </p:nvGrpSpPr>
        <p:grpSpPr bwMode="auto">
          <a:xfrm>
            <a:off x="6362336" y="1378908"/>
            <a:ext cx="2348405" cy="1131374"/>
            <a:chOff x="6358171" y="672761"/>
            <a:chExt cx="2348774" cy="904746"/>
          </a:xfrm>
        </p:grpSpPr>
        <p:sp>
          <p:nvSpPr>
            <p:cNvPr id="116" name="Content Placeholder 2"/>
            <p:cNvSpPr txBox="1"/>
            <p:nvPr/>
          </p:nvSpPr>
          <p:spPr>
            <a:xfrm>
              <a:off x="6358171" y="902916"/>
              <a:ext cx="1973259" cy="674591"/>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087755">
                <a:spcBef>
                  <a:spcPts val="0"/>
                </a:spcBef>
                <a:buNone/>
                <a:defRPr/>
              </a:pPr>
              <a:r>
                <a:rPr lang="en-US" altLang="zh-CN" sz="900" dirty="0">
                  <a:solidFill>
                    <a:schemeClr val="tx1">
                      <a:lumMod val="85000"/>
                      <a:lumOff val="15000"/>
                    </a:schemeClr>
                  </a:solidFill>
                </a:rPr>
                <a:t>Lorem ipsum dol sit amet, consectetur adipisicing elit, sed do eiusmod tempor incididunt ut labore et dolorea anot a. Ut enim ad minim </a:t>
              </a:r>
              <a:r>
                <a:rPr lang="en-US" altLang="zh-CN" sz="900" dirty="0" err="1">
                  <a:solidFill>
                    <a:schemeClr val="tx1">
                      <a:lumMod val="85000"/>
                      <a:lumOff val="15000"/>
                    </a:schemeClr>
                  </a:solidFill>
                </a:rPr>
                <a:t>veniam</a:t>
              </a:r>
              <a:endParaRPr lang="en-US" altLang="zh-CN" sz="900" dirty="0">
                <a:solidFill>
                  <a:schemeClr val="tx1">
                    <a:lumMod val="85000"/>
                    <a:lumOff val="15000"/>
                  </a:schemeClr>
                </a:solidFill>
                <a:cs typeface="Arial" pitchFamily="34" charset="0"/>
              </a:endParaRPr>
            </a:p>
          </p:txBody>
        </p:sp>
        <p:sp>
          <p:nvSpPr>
            <p:cNvPr id="117" name="文本框 17"/>
            <p:cNvSpPr txBox="1">
              <a:spLocks noChangeArrowheads="1"/>
            </p:cNvSpPr>
            <p:nvPr/>
          </p:nvSpPr>
          <p:spPr bwMode="auto">
            <a:xfrm>
              <a:off x="6358171" y="672761"/>
              <a:ext cx="2348774" cy="2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3895" fontAlgn="base">
                <a:spcBef>
                  <a:spcPct val="0"/>
                </a:spcBef>
                <a:spcAft>
                  <a:spcPct val="0"/>
                </a:spcAft>
                <a:defRPr sz="1300">
                  <a:solidFill>
                    <a:schemeClr val="tx1"/>
                  </a:solidFill>
                  <a:latin typeface="华文细黑" pitchFamily="2" charset="-122"/>
                  <a:ea typeface="华文细黑" pitchFamily="2" charset="-122"/>
                </a:defRPr>
              </a:lvl6pPr>
              <a:lvl7pPr marL="2971800" indent="-228600" defTabSz="683895" fontAlgn="base">
                <a:spcBef>
                  <a:spcPct val="0"/>
                </a:spcBef>
                <a:spcAft>
                  <a:spcPct val="0"/>
                </a:spcAft>
                <a:defRPr sz="1300">
                  <a:solidFill>
                    <a:schemeClr val="tx1"/>
                  </a:solidFill>
                  <a:latin typeface="华文细黑" pitchFamily="2" charset="-122"/>
                  <a:ea typeface="华文细黑" pitchFamily="2" charset="-122"/>
                </a:defRPr>
              </a:lvl7pPr>
              <a:lvl8pPr marL="3429000" indent="-228600" defTabSz="683895" fontAlgn="base">
                <a:spcBef>
                  <a:spcPct val="0"/>
                </a:spcBef>
                <a:spcAft>
                  <a:spcPct val="0"/>
                </a:spcAft>
                <a:defRPr sz="1300">
                  <a:solidFill>
                    <a:schemeClr val="tx1"/>
                  </a:solidFill>
                  <a:latin typeface="华文细黑" pitchFamily="2" charset="-122"/>
                  <a:ea typeface="华文细黑" pitchFamily="2" charset="-122"/>
                </a:defRPr>
              </a:lvl8pPr>
              <a:lvl9pPr marL="3886200" indent="-228600" defTabSz="683895" fontAlgn="base">
                <a:spcBef>
                  <a:spcPct val="0"/>
                </a:spcBef>
                <a:spcAft>
                  <a:spcPct val="0"/>
                </a:spcAft>
                <a:defRPr sz="1300">
                  <a:solidFill>
                    <a:schemeClr val="tx1"/>
                  </a:solidFill>
                  <a:latin typeface="华文细黑" pitchFamily="2" charset="-122"/>
                  <a:ea typeface="华文细黑" pitchFamily="2" charset="-122"/>
                </a:defRPr>
              </a:lvl9pPr>
            </a:lstStyle>
            <a:p>
              <a:pPr eaLnBrk="1" hangingPunct="1"/>
              <a:r>
                <a:rPr lang="en-US" altLang="zh-CN" sz="1200" dirty="0">
                  <a:solidFill>
                    <a:srgbClr val="000000"/>
                  </a:solidFill>
                </a:rPr>
                <a:t>ADD YOUR TITLE</a:t>
              </a:r>
              <a:endParaRPr lang="zh-CN" altLang="en-US" sz="1200" dirty="0">
                <a:solidFill>
                  <a:srgbClr val="000000"/>
                </a:solidFill>
              </a:endParaRPr>
            </a:p>
          </p:txBody>
        </p:sp>
      </p:grpSp>
      <p:grpSp>
        <p:nvGrpSpPr>
          <p:cNvPr id="118" name="组合 117"/>
          <p:cNvGrpSpPr/>
          <p:nvPr/>
        </p:nvGrpSpPr>
        <p:grpSpPr bwMode="auto">
          <a:xfrm>
            <a:off x="6362336" y="3295923"/>
            <a:ext cx="2348405" cy="904875"/>
            <a:chOff x="6358171" y="672761"/>
            <a:chExt cx="2348774" cy="904746"/>
          </a:xfrm>
        </p:grpSpPr>
        <p:sp>
          <p:nvSpPr>
            <p:cNvPr id="119" name="Content Placeholder 2"/>
            <p:cNvSpPr txBox="1"/>
            <p:nvPr/>
          </p:nvSpPr>
          <p:spPr>
            <a:xfrm>
              <a:off x="6358171" y="902916"/>
              <a:ext cx="1973259" cy="674591"/>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087755">
                <a:spcBef>
                  <a:spcPts val="0"/>
                </a:spcBef>
                <a:buNone/>
                <a:defRPr/>
              </a:pPr>
              <a:r>
                <a:rPr lang="en-US" altLang="zh-CN" sz="900" dirty="0">
                  <a:solidFill>
                    <a:schemeClr val="tx1">
                      <a:lumMod val="85000"/>
                      <a:lumOff val="15000"/>
                    </a:schemeClr>
                  </a:solidFill>
                </a:rPr>
                <a:t>Lorem ipsum dol sit amet, consectetur adipisicing elit, sed do eiusmod tempor incididunt ut labore et dolorea anot a. Ut enim ad minim </a:t>
              </a:r>
              <a:r>
                <a:rPr lang="en-US" altLang="zh-CN" sz="900" dirty="0" err="1">
                  <a:solidFill>
                    <a:schemeClr val="tx1">
                      <a:lumMod val="85000"/>
                      <a:lumOff val="15000"/>
                    </a:schemeClr>
                  </a:solidFill>
                </a:rPr>
                <a:t>veniam</a:t>
              </a:r>
              <a:endParaRPr lang="en-US" altLang="zh-CN" sz="900" dirty="0">
                <a:solidFill>
                  <a:schemeClr val="tx1">
                    <a:lumMod val="85000"/>
                    <a:lumOff val="15000"/>
                  </a:schemeClr>
                </a:solidFill>
                <a:cs typeface="Arial" pitchFamily="34" charset="0"/>
              </a:endParaRPr>
            </a:p>
          </p:txBody>
        </p:sp>
        <p:sp>
          <p:nvSpPr>
            <p:cNvPr id="120" name="文本框 17"/>
            <p:cNvSpPr txBox="1">
              <a:spLocks noChangeArrowheads="1"/>
            </p:cNvSpPr>
            <p:nvPr/>
          </p:nvSpPr>
          <p:spPr bwMode="auto">
            <a:xfrm>
              <a:off x="6358171" y="672761"/>
              <a:ext cx="2348774" cy="2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3895" fontAlgn="base">
                <a:spcBef>
                  <a:spcPct val="0"/>
                </a:spcBef>
                <a:spcAft>
                  <a:spcPct val="0"/>
                </a:spcAft>
                <a:defRPr sz="1300">
                  <a:solidFill>
                    <a:schemeClr val="tx1"/>
                  </a:solidFill>
                  <a:latin typeface="华文细黑" pitchFamily="2" charset="-122"/>
                  <a:ea typeface="华文细黑" pitchFamily="2" charset="-122"/>
                </a:defRPr>
              </a:lvl6pPr>
              <a:lvl7pPr marL="2971800" indent="-228600" defTabSz="683895" fontAlgn="base">
                <a:spcBef>
                  <a:spcPct val="0"/>
                </a:spcBef>
                <a:spcAft>
                  <a:spcPct val="0"/>
                </a:spcAft>
                <a:defRPr sz="1300">
                  <a:solidFill>
                    <a:schemeClr val="tx1"/>
                  </a:solidFill>
                  <a:latin typeface="华文细黑" pitchFamily="2" charset="-122"/>
                  <a:ea typeface="华文细黑" pitchFamily="2" charset="-122"/>
                </a:defRPr>
              </a:lvl7pPr>
              <a:lvl8pPr marL="3429000" indent="-228600" defTabSz="683895" fontAlgn="base">
                <a:spcBef>
                  <a:spcPct val="0"/>
                </a:spcBef>
                <a:spcAft>
                  <a:spcPct val="0"/>
                </a:spcAft>
                <a:defRPr sz="1300">
                  <a:solidFill>
                    <a:schemeClr val="tx1"/>
                  </a:solidFill>
                  <a:latin typeface="华文细黑" pitchFamily="2" charset="-122"/>
                  <a:ea typeface="华文细黑" pitchFamily="2" charset="-122"/>
                </a:defRPr>
              </a:lvl8pPr>
              <a:lvl9pPr marL="3886200" indent="-228600" defTabSz="683895" fontAlgn="base">
                <a:spcBef>
                  <a:spcPct val="0"/>
                </a:spcBef>
                <a:spcAft>
                  <a:spcPct val="0"/>
                </a:spcAft>
                <a:defRPr sz="1300">
                  <a:solidFill>
                    <a:schemeClr val="tx1"/>
                  </a:solidFill>
                  <a:latin typeface="华文细黑" pitchFamily="2" charset="-122"/>
                  <a:ea typeface="华文细黑" pitchFamily="2" charset="-122"/>
                </a:defRPr>
              </a:lvl9pPr>
            </a:lstStyle>
            <a:p>
              <a:pPr eaLnBrk="1" hangingPunct="1"/>
              <a:r>
                <a:rPr lang="en-US" altLang="zh-CN" sz="1200" dirty="0">
                  <a:solidFill>
                    <a:srgbClr val="000000"/>
                  </a:solidFill>
                </a:rPr>
                <a:t>ADD YOUR TITLE</a:t>
              </a:r>
              <a:endParaRPr lang="zh-CN" altLang="en-US" sz="1200" dirty="0">
                <a:solidFill>
                  <a:srgbClr val="000000"/>
                </a:solidFill>
              </a:endParaRPr>
            </a:p>
          </p:txBody>
        </p:sp>
      </p:grpSp>
      <p:grpSp>
        <p:nvGrpSpPr>
          <p:cNvPr id="121" name="组合 120"/>
          <p:cNvGrpSpPr/>
          <p:nvPr/>
        </p:nvGrpSpPr>
        <p:grpSpPr bwMode="auto">
          <a:xfrm>
            <a:off x="494414" y="3295923"/>
            <a:ext cx="2348405" cy="904875"/>
            <a:chOff x="6358171" y="672761"/>
            <a:chExt cx="2348774" cy="904746"/>
          </a:xfrm>
        </p:grpSpPr>
        <p:sp>
          <p:nvSpPr>
            <p:cNvPr id="122" name="Content Placeholder 2"/>
            <p:cNvSpPr txBox="1"/>
            <p:nvPr/>
          </p:nvSpPr>
          <p:spPr>
            <a:xfrm>
              <a:off x="6733686" y="902916"/>
              <a:ext cx="1973259" cy="674591"/>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defTabSz="1087755">
                <a:spcBef>
                  <a:spcPts val="0"/>
                </a:spcBef>
                <a:buNone/>
                <a:defRPr/>
              </a:pPr>
              <a:r>
                <a:rPr lang="en-US" altLang="zh-CN" sz="900" dirty="0">
                  <a:solidFill>
                    <a:schemeClr val="tx1">
                      <a:lumMod val="85000"/>
                      <a:lumOff val="15000"/>
                    </a:schemeClr>
                  </a:solidFill>
                </a:rPr>
                <a:t>Lorem ipsum dol sit amet, consectetur adipisicing elit, sed do eiusmod tempor incididunt ut labore et dolorea anot a. Ut enim ad minim </a:t>
              </a:r>
              <a:r>
                <a:rPr lang="en-US" altLang="zh-CN" sz="900" dirty="0" err="1">
                  <a:solidFill>
                    <a:schemeClr val="tx1">
                      <a:lumMod val="85000"/>
                      <a:lumOff val="15000"/>
                    </a:schemeClr>
                  </a:solidFill>
                </a:rPr>
                <a:t>veniam</a:t>
              </a:r>
              <a:endParaRPr lang="en-US" altLang="zh-CN" sz="900" dirty="0">
                <a:solidFill>
                  <a:schemeClr val="tx1">
                    <a:lumMod val="85000"/>
                    <a:lumOff val="15000"/>
                  </a:schemeClr>
                </a:solidFill>
                <a:cs typeface="Arial" pitchFamily="34" charset="0"/>
              </a:endParaRPr>
            </a:p>
          </p:txBody>
        </p:sp>
        <p:sp>
          <p:nvSpPr>
            <p:cNvPr id="123" name="文本框 17"/>
            <p:cNvSpPr txBox="1">
              <a:spLocks noChangeArrowheads="1"/>
            </p:cNvSpPr>
            <p:nvPr/>
          </p:nvSpPr>
          <p:spPr bwMode="auto">
            <a:xfrm>
              <a:off x="6358171" y="672761"/>
              <a:ext cx="2348774" cy="2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3895" fontAlgn="base">
                <a:spcBef>
                  <a:spcPct val="0"/>
                </a:spcBef>
                <a:spcAft>
                  <a:spcPct val="0"/>
                </a:spcAft>
                <a:defRPr sz="1300">
                  <a:solidFill>
                    <a:schemeClr val="tx1"/>
                  </a:solidFill>
                  <a:latin typeface="华文细黑" pitchFamily="2" charset="-122"/>
                  <a:ea typeface="华文细黑" pitchFamily="2" charset="-122"/>
                </a:defRPr>
              </a:lvl6pPr>
              <a:lvl7pPr marL="2971800" indent="-228600" defTabSz="683895" fontAlgn="base">
                <a:spcBef>
                  <a:spcPct val="0"/>
                </a:spcBef>
                <a:spcAft>
                  <a:spcPct val="0"/>
                </a:spcAft>
                <a:defRPr sz="1300">
                  <a:solidFill>
                    <a:schemeClr val="tx1"/>
                  </a:solidFill>
                  <a:latin typeface="华文细黑" pitchFamily="2" charset="-122"/>
                  <a:ea typeface="华文细黑" pitchFamily="2" charset="-122"/>
                </a:defRPr>
              </a:lvl7pPr>
              <a:lvl8pPr marL="3429000" indent="-228600" defTabSz="683895" fontAlgn="base">
                <a:spcBef>
                  <a:spcPct val="0"/>
                </a:spcBef>
                <a:spcAft>
                  <a:spcPct val="0"/>
                </a:spcAft>
                <a:defRPr sz="1300">
                  <a:solidFill>
                    <a:schemeClr val="tx1"/>
                  </a:solidFill>
                  <a:latin typeface="华文细黑" pitchFamily="2" charset="-122"/>
                  <a:ea typeface="华文细黑" pitchFamily="2" charset="-122"/>
                </a:defRPr>
              </a:lvl8pPr>
              <a:lvl9pPr marL="3886200" indent="-228600" defTabSz="683895" fontAlgn="base">
                <a:spcBef>
                  <a:spcPct val="0"/>
                </a:spcBef>
                <a:spcAft>
                  <a:spcPct val="0"/>
                </a:spcAft>
                <a:defRPr sz="1300">
                  <a:solidFill>
                    <a:schemeClr val="tx1"/>
                  </a:solidFill>
                  <a:latin typeface="华文细黑" pitchFamily="2" charset="-122"/>
                  <a:ea typeface="华文细黑" pitchFamily="2" charset="-122"/>
                </a:defRPr>
              </a:lvl9pPr>
            </a:lstStyle>
            <a:p>
              <a:pPr algn="r" eaLnBrk="1" hangingPunct="1"/>
              <a:r>
                <a:rPr lang="en-US" altLang="zh-CN" sz="1200" dirty="0">
                  <a:solidFill>
                    <a:srgbClr val="000000"/>
                  </a:solidFill>
                </a:rPr>
                <a:t>ADD YOUR TITLE</a:t>
              </a:r>
              <a:endParaRPr lang="zh-CN" altLang="en-US" sz="1200" dirty="0">
                <a:solidFill>
                  <a:srgbClr val="000000"/>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p:cTn id="13" dur="500" fill="hold"/>
                                        <p:tgtEl>
                                          <p:spTgt spid="100"/>
                                        </p:tgtEl>
                                        <p:attrNameLst>
                                          <p:attrName>ppt_w</p:attrName>
                                        </p:attrNameLst>
                                      </p:cBhvr>
                                      <p:tavLst>
                                        <p:tav tm="0">
                                          <p:val>
                                            <p:fltVal val="0"/>
                                          </p:val>
                                        </p:tav>
                                        <p:tav tm="100000">
                                          <p:val>
                                            <p:strVal val="#ppt_w"/>
                                          </p:val>
                                        </p:tav>
                                      </p:tavLst>
                                    </p:anim>
                                    <p:anim calcmode="lin" valueType="num">
                                      <p:cBhvr>
                                        <p:cTn id="14" dur="500" fill="hold"/>
                                        <p:tgtEl>
                                          <p:spTgt spid="100"/>
                                        </p:tgtEl>
                                        <p:attrNameLst>
                                          <p:attrName>ppt_h</p:attrName>
                                        </p:attrNameLst>
                                      </p:cBhvr>
                                      <p:tavLst>
                                        <p:tav tm="0">
                                          <p:val>
                                            <p:fltVal val="0"/>
                                          </p:val>
                                        </p:tav>
                                        <p:tav tm="100000">
                                          <p:val>
                                            <p:strVal val="#ppt_h"/>
                                          </p:val>
                                        </p:tav>
                                      </p:tavLst>
                                    </p:anim>
                                    <p:animEffect transition="in" filter="fade">
                                      <p:cBhvr>
                                        <p:cTn id="15" dur="500"/>
                                        <p:tgtEl>
                                          <p:spTgt spid="100"/>
                                        </p:tgtEl>
                                      </p:cBhvr>
                                    </p:animEffect>
                                  </p:childTnLst>
                                </p:cTn>
                              </p:par>
                              <p:par>
                                <p:cTn id="16" presetID="53" presetClass="entr" presetSubtype="16" fill="hold" nodeType="withEffect">
                                  <p:stCondLst>
                                    <p:cond delay="100"/>
                                  </p:stCondLst>
                                  <p:childTnLst>
                                    <p:set>
                                      <p:cBhvr>
                                        <p:cTn id="17" dur="1" fill="hold">
                                          <p:stCondLst>
                                            <p:cond delay="0"/>
                                          </p:stCondLst>
                                        </p:cTn>
                                        <p:tgtEl>
                                          <p:spTgt spid="106"/>
                                        </p:tgtEl>
                                        <p:attrNameLst>
                                          <p:attrName>style.visibility</p:attrName>
                                        </p:attrNameLst>
                                      </p:cBhvr>
                                      <p:to>
                                        <p:strVal val="visible"/>
                                      </p:to>
                                    </p:set>
                                    <p:anim calcmode="lin" valueType="num">
                                      <p:cBhvr>
                                        <p:cTn id="18" dur="500" fill="hold"/>
                                        <p:tgtEl>
                                          <p:spTgt spid="106"/>
                                        </p:tgtEl>
                                        <p:attrNameLst>
                                          <p:attrName>ppt_w</p:attrName>
                                        </p:attrNameLst>
                                      </p:cBhvr>
                                      <p:tavLst>
                                        <p:tav tm="0">
                                          <p:val>
                                            <p:fltVal val="0"/>
                                          </p:val>
                                        </p:tav>
                                        <p:tav tm="100000">
                                          <p:val>
                                            <p:strVal val="#ppt_w"/>
                                          </p:val>
                                        </p:tav>
                                      </p:tavLst>
                                    </p:anim>
                                    <p:anim calcmode="lin" valueType="num">
                                      <p:cBhvr>
                                        <p:cTn id="19" dur="500" fill="hold"/>
                                        <p:tgtEl>
                                          <p:spTgt spid="106"/>
                                        </p:tgtEl>
                                        <p:attrNameLst>
                                          <p:attrName>ppt_h</p:attrName>
                                        </p:attrNameLst>
                                      </p:cBhvr>
                                      <p:tavLst>
                                        <p:tav tm="0">
                                          <p:val>
                                            <p:fltVal val="0"/>
                                          </p:val>
                                        </p:tav>
                                        <p:tav tm="100000">
                                          <p:val>
                                            <p:strVal val="#ppt_h"/>
                                          </p:val>
                                        </p:tav>
                                      </p:tavLst>
                                    </p:anim>
                                    <p:animEffect transition="in" filter="fade">
                                      <p:cBhvr>
                                        <p:cTn id="20" dur="500"/>
                                        <p:tgtEl>
                                          <p:spTgt spid="106"/>
                                        </p:tgtEl>
                                      </p:cBhvr>
                                    </p:animEffect>
                                  </p:childTnLst>
                                </p:cTn>
                              </p:par>
                              <p:par>
                                <p:cTn id="21" presetID="53" presetClass="entr" presetSubtype="16" fill="hold" nodeType="withEffect">
                                  <p:stCondLst>
                                    <p:cond delay="200"/>
                                  </p:stCondLst>
                                  <p:childTnLst>
                                    <p:set>
                                      <p:cBhvr>
                                        <p:cTn id="22" dur="1" fill="hold">
                                          <p:stCondLst>
                                            <p:cond delay="0"/>
                                          </p:stCondLst>
                                        </p:cTn>
                                        <p:tgtEl>
                                          <p:spTgt spid="109"/>
                                        </p:tgtEl>
                                        <p:attrNameLst>
                                          <p:attrName>style.visibility</p:attrName>
                                        </p:attrNameLst>
                                      </p:cBhvr>
                                      <p:to>
                                        <p:strVal val="visible"/>
                                      </p:to>
                                    </p:set>
                                    <p:anim calcmode="lin" valueType="num">
                                      <p:cBhvr>
                                        <p:cTn id="23" dur="500" fill="hold"/>
                                        <p:tgtEl>
                                          <p:spTgt spid="109"/>
                                        </p:tgtEl>
                                        <p:attrNameLst>
                                          <p:attrName>ppt_w</p:attrName>
                                        </p:attrNameLst>
                                      </p:cBhvr>
                                      <p:tavLst>
                                        <p:tav tm="0">
                                          <p:val>
                                            <p:fltVal val="0"/>
                                          </p:val>
                                        </p:tav>
                                        <p:tav tm="100000">
                                          <p:val>
                                            <p:strVal val="#ppt_w"/>
                                          </p:val>
                                        </p:tav>
                                      </p:tavLst>
                                    </p:anim>
                                    <p:anim calcmode="lin" valueType="num">
                                      <p:cBhvr>
                                        <p:cTn id="24" dur="500" fill="hold"/>
                                        <p:tgtEl>
                                          <p:spTgt spid="109"/>
                                        </p:tgtEl>
                                        <p:attrNameLst>
                                          <p:attrName>ppt_h</p:attrName>
                                        </p:attrNameLst>
                                      </p:cBhvr>
                                      <p:tavLst>
                                        <p:tav tm="0">
                                          <p:val>
                                            <p:fltVal val="0"/>
                                          </p:val>
                                        </p:tav>
                                        <p:tav tm="100000">
                                          <p:val>
                                            <p:strVal val="#ppt_h"/>
                                          </p:val>
                                        </p:tav>
                                      </p:tavLst>
                                    </p:anim>
                                    <p:animEffect transition="in" filter="fade">
                                      <p:cBhvr>
                                        <p:cTn id="25" dur="500"/>
                                        <p:tgtEl>
                                          <p:spTgt spid="109"/>
                                        </p:tgtEl>
                                      </p:cBhvr>
                                    </p:animEffect>
                                  </p:childTnLst>
                                </p:cTn>
                              </p:par>
                              <p:par>
                                <p:cTn id="26" presetID="53" presetClass="entr" presetSubtype="16" fill="hold" nodeType="withEffect">
                                  <p:stCondLst>
                                    <p:cond delay="300"/>
                                  </p:stCondLst>
                                  <p:childTnLst>
                                    <p:set>
                                      <p:cBhvr>
                                        <p:cTn id="27" dur="1" fill="hold">
                                          <p:stCondLst>
                                            <p:cond delay="0"/>
                                          </p:stCondLst>
                                        </p:cTn>
                                        <p:tgtEl>
                                          <p:spTgt spid="103"/>
                                        </p:tgtEl>
                                        <p:attrNameLst>
                                          <p:attrName>style.visibility</p:attrName>
                                        </p:attrNameLst>
                                      </p:cBhvr>
                                      <p:to>
                                        <p:strVal val="visible"/>
                                      </p:to>
                                    </p:set>
                                    <p:anim calcmode="lin" valueType="num">
                                      <p:cBhvr>
                                        <p:cTn id="28" dur="500" fill="hold"/>
                                        <p:tgtEl>
                                          <p:spTgt spid="103"/>
                                        </p:tgtEl>
                                        <p:attrNameLst>
                                          <p:attrName>ppt_w</p:attrName>
                                        </p:attrNameLst>
                                      </p:cBhvr>
                                      <p:tavLst>
                                        <p:tav tm="0">
                                          <p:val>
                                            <p:fltVal val="0"/>
                                          </p:val>
                                        </p:tav>
                                        <p:tav tm="100000">
                                          <p:val>
                                            <p:strVal val="#ppt_w"/>
                                          </p:val>
                                        </p:tav>
                                      </p:tavLst>
                                    </p:anim>
                                    <p:anim calcmode="lin" valueType="num">
                                      <p:cBhvr>
                                        <p:cTn id="29" dur="500" fill="hold"/>
                                        <p:tgtEl>
                                          <p:spTgt spid="103"/>
                                        </p:tgtEl>
                                        <p:attrNameLst>
                                          <p:attrName>ppt_h</p:attrName>
                                        </p:attrNameLst>
                                      </p:cBhvr>
                                      <p:tavLst>
                                        <p:tav tm="0">
                                          <p:val>
                                            <p:fltVal val="0"/>
                                          </p:val>
                                        </p:tav>
                                        <p:tav tm="100000">
                                          <p:val>
                                            <p:strVal val="#ppt_h"/>
                                          </p:val>
                                        </p:tav>
                                      </p:tavLst>
                                    </p:anim>
                                    <p:animEffect transition="in" filter="fade">
                                      <p:cBhvr>
                                        <p:cTn id="30" dur="500"/>
                                        <p:tgtEl>
                                          <p:spTgt spid="103"/>
                                        </p:tgtEl>
                                      </p:cBhvr>
                                    </p:animEffect>
                                  </p:childTnLst>
                                </p:cTn>
                              </p:par>
                            </p:childTnLst>
                          </p:cTn>
                        </p:par>
                        <p:par>
                          <p:cTn id="31" fill="hold">
                            <p:stCondLst>
                              <p:cond delay="1000"/>
                            </p:stCondLst>
                            <p:childTnLst>
                              <p:par>
                                <p:cTn id="32" presetID="2" presetClass="entr" presetSubtype="4" decel="100000" fill="hold" nodeType="afterEffect">
                                  <p:stCondLst>
                                    <p:cond delay="0"/>
                                  </p:stCondLst>
                                  <p:childTnLst>
                                    <p:set>
                                      <p:cBhvr>
                                        <p:cTn id="33" dur="1" fill="hold">
                                          <p:stCondLst>
                                            <p:cond delay="0"/>
                                          </p:stCondLst>
                                        </p:cTn>
                                        <p:tgtEl>
                                          <p:spTgt spid="112"/>
                                        </p:tgtEl>
                                        <p:attrNameLst>
                                          <p:attrName>style.visibility</p:attrName>
                                        </p:attrNameLst>
                                      </p:cBhvr>
                                      <p:to>
                                        <p:strVal val="visible"/>
                                      </p:to>
                                    </p:set>
                                    <p:anim calcmode="lin" valueType="num">
                                      <p:cBhvr additive="base">
                                        <p:cTn id="34" dur="500" fill="hold"/>
                                        <p:tgtEl>
                                          <p:spTgt spid="112"/>
                                        </p:tgtEl>
                                        <p:attrNameLst>
                                          <p:attrName>ppt_x</p:attrName>
                                        </p:attrNameLst>
                                      </p:cBhvr>
                                      <p:tavLst>
                                        <p:tav tm="0">
                                          <p:val>
                                            <p:strVal val="#ppt_x"/>
                                          </p:val>
                                        </p:tav>
                                        <p:tav tm="100000">
                                          <p:val>
                                            <p:strVal val="#ppt_x"/>
                                          </p:val>
                                        </p:tav>
                                      </p:tavLst>
                                    </p:anim>
                                    <p:anim calcmode="lin" valueType="num">
                                      <p:cBhvr additive="base">
                                        <p:cTn id="35" dur="500" fill="hold"/>
                                        <p:tgtEl>
                                          <p:spTgt spid="112"/>
                                        </p:tgtEl>
                                        <p:attrNameLst>
                                          <p:attrName>ppt_y</p:attrName>
                                        </p:attrNameLst>
                                      </p:cBhvr>
                                      <p:tavLst>
                                        <p:tav tm="0">
                                          <p:val>
                                            <p:strVal val="1+#ppt_h/2"/>
                                          </p:val>
                                        </p:tav>
                                        <p:tav tm="100000">
                                          <p:val>
                                            <p:strVal val="#ppt_y"/>
                                          </p:val>
                                        </p:tav>
                                      </p:tavLst>
                                    </p:anim>
                                  </p:childTnLst>
                                </p:cTn>
                              </p:par>
                            </p:childTnLst>
                          </p:cTn>
                        </p:par>
                        <p:par>
                          <p:cTn id="36" fill="hold">
                            <p:stCondLst>
                              <p:cond delay="1500"/>
                            </p:stCondLst>
                            <p:childTnLst>
                              <p:par>
                                <p:cTn id="37" presetID="2" presetClass="entr" presetSubtype="4" decel="100000" fill="hold" nodeType="afterEffect">
                                  <p:stCondLst>
                                    <p:cond delay="0"/>
                                  </p:stCondLst>
                                  <p:childTnLst>
                                    <p:set>
                                      <p:cBhvr>
                                        <p:cTn id="38" dur="1" fill="hold">
                                          <p:stCondLst>
                                            <p:cond delay="0"/>
                                          </p:stCondLst>
                                        </p:cTn>
                                        <p:tgtEl>
                                          <p:spTgt spid="115"/>
                                        </p:tgtEl>
                                        <p:attrNameLst>
                                          <p:attrName>style.visibility</p:attrName>
                                        </p:attrNameLst>
                                      </p:cBhvr>
                                      <p:to>
                                        <p:strVal val="visible"/>
                                      </p:to>
                                    </p:set>
                                    <p:anim calcmode="lin" valueType="num">
                                      <p:cBhvr additive="base">
                                        <p:cTn id="39" dur="500" fill="hold"/>
                                        <p:tgtEl>
                                          <p:spTgt spid="115"/>
                                        </p:tgtEl>
                                        <p:attrNameLst>
                                          <p:attrName>ppt_x</p:attrName>
                                        </p:attrNameLst>
                                      </p:cBhvr>
                                      <p:tavLst>
                                        <p:tav tm="0">
                                          <p:val>
                                            <p:strVal val="#ppt_x"/>
                                          </p:val>
                                        </p:tav>
                                        <p:tav tm="100000">
                                          <p:val>
                                            <p:strVal val="#ppt_x"/>
                                          </p:val>
                                        </p:tav>
                                      </p:tavLst>
                                    </p:anim>
                                    <p:anim calcmode="lin" valueType="num">
                                      <p:cBhvr additive="base">
                                        <p:cTn id="40" dur="500" fill="hold"/>
                                        <p:tgtEl>
                                          <p:spTgt spid="115"/>
                                        </p:tgtEl>
                                        <p:attrNameLst>
                                          <p:attrName>ppt_y</p:attrName>
                                        </p:attrNameLst>
                                      </p:cBhvr>
                                      <p:tavLst>
                                        <p:tav tm="0">
                                          <p:val>
                                            <p:strVal val="1+#ppt_h/2"/>
                                          </p:val>
                                        </p:tav>
                                        <p:tav tm="100000">
                                          <p:val>
                                            <p:strVal val="#ppt_y"/>
                                          </p:val>
                                        </p:tav>
                                      </p:tavLst>
                                    </p:anim>
                                  </p:childTnLst>
                                </p:cTn>
                              </p:par>
                            </p:childTnLst>
                          </p:cTn>
                        </p:par>
                        <p:par>
                          <p:cTn id="41" fill="hold">
                            <p:stCondLst>
                              <p:cond delay="2000"/>
                            </p:stCondLst>
                            <p:childTnLst>
                              <p:par>
                                <p:cTn id="42" presetID="2" presetClass="entr" presetSubtype="4" decel="100000" fill="hold" nodeType="afterEffect">
                                  <p:stCondLst>
                                    <p:cond delay="0"/>
                                  </p:stCondLst>
                                  <p:childTnLst>
                                    <p:set>
                                      <p:cBhvr>
                                        <p:cTn id="43" dur="1" fill="hold">
                                          <p:stCondLst>
                                            <p:cond delay="0"/>
                                          </p:stCondLst>
                                        </p:cTn>
                                        <p:tgtEl>
                                          <p:spTgt spid="118"/>
                                        </p:tgtEl>
                                        <p:attrNameLst>
                                          <p:attrName>style.visibility</p:attrName>
                                        </p:attrNameLst>
                                      </p:cBhvr>
                                      <p:to>
                                        <p:strVal val="visible"/>
                                      </p:to>
                                    </p:set>
                                    <p:anim calcmode="lin" valueType="num">
                                      <p:cBhvr additive="base">
                                        <p:cTn id="44" dur="500" fill="hold"/>
                                        <p:tgtEl>
                                          <p:spTgt spid="118"/>
                                        </p:tgtEl>
                                        <p:attrNameLst>
                                          <p:attrName>ppt_x</p:attrName>
                                        </p:attrNameLst>
                                      </p:cBhvr>
                                      <p:tavLst>
                                        <p:tav tm="0">
                                          <p:val>
                                            <p:strVal val="#ppt_x"/>
                                          </p:val>
                                        </p:tav>
                                        <p:tav tm="100000">
                                          <p:val>
                                            <p:strVal val="#ppt_x"/>
                                          </p:val>
                                        </p:tav>
                                      </p:tavLst>
                                    </p:anim>
                                    <p:anim calcmode="lin" valueType="num">
                                      <p:cBhvr additive="base">
                                        <p:cTn id="45" dur="500" fill="hold"/>
                                        <p:tgtEl>
                                          <p:spTgt spid="118"/>
                                        </p:tgtEl>
                                        <p:attrNameLst>
                                          <p:attrName>ppt_y</p:attrName>
                                        </p:attrNameLst>
                                      </p:cBhvr>
                                      <p:tavLst>
                                        <p:tav tm="0">
                                          <p:val>
                                            <p:strVal val="1+#ppt_h/2"/>
                                          </p:val>
                                        </p:tav>
                                        <p:tav tm="100000">
                                          <p:val>
                                            <p:strVal val="#ppt_y"/>
                                          </p:val>
                                        </p:tav>
                                      </p:tavLst>
                                    </p:anim>
                                  </p:childTnLst>
                                </p:cTn>
                              </p:par>
                            </p:childTnLst>
                          </p:cTn>
                        </p:par>
                        <p:par>
                          <p:cTn id="46" fill="hold">
                            <p:stCondLst>
                              <p:cond delay="2500"/>
                            </p:stCondLst>
                            <p:childTnLst>
                              <p:par>
                                <p:cTn id="47" presetID="2" presetClass="entr" presetSubtype="4" decel="100000" fill="hold" nodeType="afterEffect">
                                  <p:stCondLst>
                                    <p:cond delay="0"/>
                                  </p:stCondLst>
                                  <p:childTnLst>
                                    <p:set>
                                      <p:cBhvr>
                                        <p:cTn id="48" dur="1" fill="hold">
                                          <p:stCondLst>
                                            <p:cond delay="0"/>
                                          </p:stCondLst>
                                        </p:cTn>
                                        <p:tgtEl>
                                          <p:spTgt spid="121"/>
                                        </p:tgtEl>
                                        <p:attrNameLst>
                                          <p:attrName>style.visibility</p:attrName>
                                        </p:attrNameLst>
                                      </p:cBhvr>
                                      <p:to>
                                        <p:strVal val="visible"/>
                                      </p:to>
                                    </p:set>
                                    <p:anim calcmode="lin" valueType="num">
                                      <p:cBhvr additive="base">
                                        <p:cTn id="49" dur="500" fill="hold"/>
                                        <p:tgtEl>
                                          <p:spTgt spid="121"/>
                                        </p:tgtEl>
                                        <p:attrNameLst>
                                          <p:attrName>ppt_x</p:attrName>
                                        </p:attrNameLst>
                                      </p:cBhvr>
                                      <p:tavLst>
                                        <p:tav tm="0">
                                          <p:val>
                                            <p:strVal val="#ppt_x"/>
                                          </p:val>
                                        </p:tav>
                                        <p:tav tm="100000">
                                          <p:val>
                                            <p:strVal val="#ppt_x"/>
                                          </p:val>
                                        </p:tav>
                                      </p:tavLst>
                                    </p:anim>
                                    <p:anim calcmode="lin" valueType="num">
                                      <p:cBhvr additive="base">
                                        <p:cTn id="50"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29"/>
          <p:cNvSpPr/>
          <p:nvPr/>
        </p:nvSpPr>
        <p:spPr>
          <a:xfrm rot="6300000">
            <a:off x="3583165" y="682914"/>
            <a:ext cx="1227302" cy="4577174"/>
          </a:xfrm>
          <a:custGeom>
            <a:avLst/>
            <a:gdLst>
              <a:gd name="connsiteX0" fmla="*/ 15178 w 19871"/>
              <a:gd name="connsiteY0" fmla="*/ 0 h 21600"/>
              <a:gd name="connsiteX1" fmla="*/ 0 w 19871"/>
              <a:gd name="connsiteY1" fmla="*/ 2538 h 21600"/>
              <a:gd name="connsiteX2" fmla="*/ 4463 w 19871"/>
              <a:gd name="connsiteY2" fmla="*/ 21600 h 21600"/>
              <a:gd name="connsiteX3" fmla="*/ 19871 w 19871"/>
              <a:gd name="connsiteY3" fmla="*/ 18777 h 21600"/>
              <a:gd name="connsiteX4" fmla="*/ 17450 w 19871"/>
              <a:gd name="connsiteY4" fmla="*/ 8748 h 21600"/>
              <a:gd name="connsiteX5" fmla="*/ 15178 w 19871"/>
              <a:gd name="connsiteY5" fmla="*/ 0 h 21600"/>
              <a:gd name="connsiteX0-1" fmla="*/ 14798 w 19871"/>
              <a:gd name="connsiteY0-2" fmla="*/ 0 h 22890"/>
              <a:gd name="connsiteX1-3" fmla="*/ 0 w 19871"/>
              <a:gd name="connsiteY1-4" fmla="*/ 3828 h 22890"/>
              <a:gd name="connsiteX2-5" fmla="*/ 4463 w 19871"/>
              <a:gd name="connsiteY2-6" fmla="*/ 22890 h 22890"/>
              <a:gd name="connsiteX3-7" fmla="*/ 19871 w 19871"/>
              <a:gd name="connsiteY3-8" fmla="*/ 20067 h 22890"/>
              <a:gd name="connsiteX4-9" fmla="*/ 17450 w 19871"/>
              <a:gd name="connsiteY4-10" fmla="*/ 10038 h 22890"/>
              <a:gd name="connsiteX5-11" fmla="*/ 14798 w 19871"/>
              <a:gd name="connsiteY5-12" fmla="*/ 0 h 22890"/>
              <a:gd name="connsiteX0-13" fmla="*/ 14798 w 19871"/>
              <a:gd name="connsiteY0-14" fmla="*/ 0 h 22785"/>
              <a:gd name="connsiteX1-15" fmla="*/ 0 w 19871"/>
              <a:gd name="connsiteY1-16" fmla="*/ 3828 h 22785"/>
              <a:gd name="connsiteX2-17" fmla="*/ 5300 w 19871"/>
              <a:gd name="connsiteY2-18" fmla="*/ 22785 h 22785"/>
              <a:gd name="connsiteX3-19" fmla="*/ 19871 w 19871"/>
              <a:gd name="connsiteY3-20" fmla="*/ 20067 h 22785"/>
              <a:gd name="connsiteX4-21" fmla="*/ 17450 w 19871"/>
              <a:gd name="connsiteY4-22" fmla="*/ 10038 h 22785"/>
              <a:gd name="connsiteX5-23" fmla="*/ 14798 w 19871"/>
              <a:gd name="connsiteY5-24" fmla="*/ 0 h 22785"/>
              <a:gd name="connsiteX0-25" fmla="*/ 14798 w 19871"/>
              <a:gd name="connsiteY0-26" fmla="*/ 0 h 23019"/>
              <a:gd name="connsiteX1-27" fmla="*/ 0 w 19871"/>
              <a:gd name="connsiteY1-28" fmla="*/ 3828 h 23019"/>
              <a:gd name="connsiteX2-29" fmla="*/ 5152 w 19871"/>
              <a:gd name="connsiteY2-30" fmla="*/ 23019 h 23019"/>
              <a:gd name="connsiteX3-31" fmla="*/ 19871 w 19871"/>
              <a:gd name="connsiteY3-32" fmla="*/ 20067 h 23019"/>
              <a:gd name="connsiteX4-33" fmla="*/ 17450 w 19871"/>
              <a:gd name="connsiteY4-34" fmla="*/ 10038 h 23019"/>
              <a:gd name="connsiteX5-35" fmla="*/ 14798 w 19871"/>
              <a:gd name="connsiteY5-36" fmla="*/ 0 h 23019"/>
              <a:gd name="connsiteX0-37" fmla="*/ 14798 w 20350"/>
              <a:gd name="connsiteY0-38" fmla="*/ 0 h 23019"/>
              <a:gd name="connsiteX1-39" fmla="*/ 0 w 20350"/>
              <a:gd name="connsiteY1-40" fmla="*/ 3828 h 23019"/>
              <a:gd name="connsiteX2-41" fmla="*/ 5152 w 20350"/>
              <a:gd name="connsiteY2-42" fmla="*/ 23019 h 23019"/>
              <a:gd name="connsiteX3-43" fmla="*/ 20350 w 20350"/>
              <a:gd name="connsiteY3-44" fmla="*/ 19851 h 23019"/>
              <a:gd name="connsiteX4-45" fmla="*/ 17450 w 20350"/>
              <a:gd name="connsiteY4-46" fmla="*/ 10038 h 23019"/>
              <a:gd name="connsiteX5-47" fmla="*/ 14798 w 20350"/>
              <a:gd name="connsiteY5-48" fmla="*/ 0 h 23019"/>
              <a:gd name="connsiteX0-49" fmla="*/ 14798 w 20350"/>
              <a:gd name="connsiteY0-50" fmla="*/ 0 h 23019"/>
              <a:gd name="connsiteX1-51" fmla="*/ 0 w 20350"/>
              <a:gd name="connsiteY1-52" fmla="*/ 3828 h 23019"/>
              <a:gd name="connsiteX2-53" fmla="*/ 5152 w 20350"/>
              <a:gd name="connsiteY2-54" fmla="*/ 23019 h 23019"/>
              <a:gd name="connsiteX3-55" fmla="*/ 20350 w 20350"/>
              <a:gd name="connsiteY3-56" fmla="*/ 19851 h 23019"/>
              <a:gd name="connsiteX4-57" fmla="*/ 17450 w 20350"/>
              <a:gd name="connsiteY4-58" fmla="*/ 10038 h 23019"/>
              <a:gd name="connsiteX5-59" fmla="*/ 14798 w 20350"/>
              <a:gd name="connsiteY5-60" fmla="*/ 0 h 23019"/>
              <a:gd name="connsiteX0-61" fmla="*/ 14798 w 20370"/>
              <a:gd name="connsiteY0-62" fmla="*/ 0 h 23019"/>
              <a:gd name="connsiteX1-63" fmla="*/ 0 w 20370"/>
              <a:gd name="connsiteY1-64" fmla="*/ 3828 h 23019"/>
              <a:gd name="connsiteX2-65" fmla="*/ 5152 w 20370"/>
              <a:gd name="connsiteY2-66" fmla="*/ 23019 h 23019"/>
              <a:gd name="connsiteX3-67" fmla="*/ 20370 w 20370"/>
              <a:gd name="connsiteY3-68" fmla="*/ 19550 h 23019"/>
              <a:gd name="connsiteX4-69" fmla="*/ 17450 w 20370"/>
              <a:gd name="connsiteY4-70" fmla="*/ 10038 h 23019"/>
              <a:gd name="connsiteX5-71" fmla="*/ 14798 w 20370"/>
              <a:gd name="connsiteY5-72" fmla="*/ 0 h 23019"/>
              <a:gd name="connsiteX0-73" fmla="*/ 14798 w 20370"/>
              <a:gd name="connsiteY0-74" fmla="*/ 0 h 23019"/>
              <a:gd name="connsiteX1-75" fmla="*/ 0 w 20370"/>
              <a:gd name="connsiteY1-76" fmla="*/ 3828 h 23019"/>
              <a:gd name="connsiteX2-77" fmla="*/ 5152 w 20370"/>
              <a:gd name="connsiteY2-78" fmla="*/ 23019 h 23019"/>
              <a:gd name="connsiteX3-79" fmla="*/ 20370 w 20370"/>
              <a:gd name="connsiteY3-80" fmla="*/ 19550 h 23019"/>
              <a:gd name="connsiteX4-81" fmla="*/ 17754 w 20370"/>
              <a:gd name="connsiteY4-82" fmla="*/ 9964 h 23019"/>
              <a:gd name="connsiteX5-83" fmla="*/ 14798 w 20370"/>
              <a:gd name="connsiteY5-84" fmla="*/ 0 h 23019"/>
              <a:gd name="connsiteX0-85" fmla="*/ 14907 w 20370"/>
              <a:gd name="connsiteY0-86" fmla="*/ 0 h 22650"/>
              <a:gd name="connsiteX1-87" fmla="*/ 0 w 20370"/>
              <a:gd name="connsiteY1-88" fmla="*/ 3459 h 22650"/>
              <a:gd name="connsiteX2-89" fmla="*/ 5152 w 20370"/>
              <a:gd name="connsiteY2-90" fmla="*/ 22650 h 22650"/>
              <a:gd name="connsiteX3-91" fmla="*/ 20370 w 20370"/>
              <a:gd name="connsiteY3-92" fmla="*/ 19181 h 22650"/>
              <a:gd name="connsiteX4-93" fmla="*/ 17754 w 20370"/>
              <a:gd name="connsiteY4-94" fmla="*/ 9595 h 22650"/>
              <a:gd name="connsiteX5-95" fmla="*/ 14907 w 20370"/>
              <a:gd name="connsiteY5-96" fmla="*/ 0 h 22650"/>
              <a:gd name="connsiteX0-97" fmla="*/ 14407 w 19870"/>
              <a:gd name="connsiteY0-98" fmla="*/ 0 h 22650"/>
              <a:gd name="connsiteX1-99" fmla="*/ 0 w 19870"/>
              <a:gd name="connsiteY1-100" fmla="*/ 4384 h 22650"/>
              <a:gd name="connsiteX2-101" fmla="*/ 4652 w 19870"/>
              <a:gd name="connsiteY2-102" fmla="*/ 22650 h 22650"/>
              <a:gd name="connsiteX3-103" fmla="*/ 19870 w 19870"/>
              <a:gd name="connsiteY3-104" fmla="*/ 19181 h 22650"/>
              <a:gd name="connsiteX4-105" fmla="*/ 17254 w 19870"/>
              <a:gd name="connsiteY4-106" fmla="*/ 9595 h 22650"/>
              <a:gd name="connsiteX5-107" fmla="*/ 14407 w 19870"/>
              <a:gd name="connsiteY5-108" fmla="*/ 0 h 22650"/>
              <a:gd name="connsiteX0-109" fmla="*/ 14407 w 19870"/>
              <a:gd name="connsiteY0-110" fmla="*/ 0 h 23857"/>
              <a:gd name="connsiteX1-111" fmla="*/ 0 w 19870"/>
              <a:gd name="connsiteY1-112" fmla="*/ 4384 h 23857"/>
              <a:gd name="connsiteX2-113" fmla="*/ 4935 w 19870"/>
              <a:gd name="connsiteY2-114" fmla="*/ 23857 h 23857"/>
              <a:gd name="connsiteX3-115" fmla="*/ 19870 w 19870"/>
              <a:gd name="connsiteY3-116" fmla="*/ 19181 h 23857"/>
              <a:gd name="connsiteX4-117" fmla="*/ 17254 w 19870"/>
              <a:gd name="connsiteY4-118" fmla="*/ 9595 h 23857"/>
              <a:gd name="connsiteX5-119" fmla="*/ 14407 w 19870"/>
              <a:gd name="connsiteY5-120" fmla="*/ 0 h 23857"/>
              <a:gd name="connsiteX0-121" fmla="*/ 14407 w 19870"/>
              <a:gd name="connsiteY0-122" fmla="*/ 0 h 23857"/>
              <a:gd name="connsiteX1-123" fmla="*/ 0 w 19870"/>
              <a:gd name="connsiteY1-124" fmla="*/ 4384 h 23857"/>
              <a:gd name="connsiteX2-125" fmla="*/ 4935 w 19870"/>
              <a:gd name="connsiteY2-126" fmla="*/ 23857 h 23857"/>
              <a:gd name="connsiteX3-127" fmla="*/ 19870 w 19870"/>
              <a:gd name="connsiteY3-128" fmla="*/ 19181 h 23857"/>
              <a:gd name="connsiteX4-129" fmla="*/ 17254 w 19870"/>
              <a:gd name="connsiteY4-130" fmla="*/ 9595 h 23857"/>
              <a:gd name="connsiteX5-131" fmla="*/ 14407 w 19870"/>
              <a:gd name="connsiteY5-132" fmla="*/ 0 h 23857"/>
              <a:gd name="connsiteX0-133" fmla="*/ 14407 w 19870"/>
              <a:gd name="connsiteY0-134" fmla="*/ 0 h 23663"/>
              <a:gd name="connsiteX1-135" fmla="*/ 0 w 19870"/>
              <a:gd name="connsiteY1-136" fmla="*/ 4384 h 23663"/>
              <a:gd name="connsiteX2-137" fmla="*/ 4512 w 19870"/>
              <a:gd name="connsiteY2-138" fmla="*/ 23663 h 23663"/>
              <a:gd name="connsiteX3-139" fmla="*/ 19870 w 19870"/>
              <a:gd name="connsiteY3-140" fmla="*/ 19181 h 23663"/>
              <a:gd name="connsiteX4-141" fmla="*/ 17254 w 19870"/>
              <a:gd name="connsiteY4-142" fmla="*/ 9595 h 23663"/>
              <a:gd name="connsiteX5-143" fmla="*/ 14407 w 19870"/>
              <a:gd name="connsiteY5-144" fmla="*/ 0 h 23663"/>
              <a:gd name="connsiteX0-145" fmla="*/ 14407 w 19078"/>
              <a:gd name="connsiteY0-146" fmla="*/ 0 h 23663"/>
              <a:gd name="connsiteX1-147" fmla="*/ 0 w 19078"/>
              <a:gd name="connsiteY1-148" fmla="*/ 4384 h 23663"/>
              <a:gd name="connsiteX2-149" fmla="*/ 4512 w 19078"/>
              <a:gd name="connsiteY2-150" fmla="*/ 23663 h 23663"/>
              <a:gd name="connsiteX3-151" fmla="*/ 19078 w 19078"/>
              <a:gd name="connsiteY3-152" fmla="*/ 19424 h 23663"/>
              <a:gd name="connsiteX4-153" fmla="*/ 17254 w 19078"/>
              <a:gd name="connsiteY4-154" fmla="*/ 9595 h 23663"/>
              <a:gd name="connsiteX5-155" fmla="*/ 14407 w 19078"/>
              <a:gd name="connsiteY5-156" fmla="*/ 0 h 23663"/>
              <a:gd name="connsiteX0-157" fmla="*/ 14407 w 19078"/>
              <a:gd name="connsiteY0-158" fmla="*/ 0 h 23663"/>
              <a:gd name="connsiteX1-159" fmla="*/ 0 w 19078"/>
              <a:gd name="connsiteY1-160" fmla="*/ 4384 h 23663"/>
              <a:gd name="connsiteX2-161" fmla="*/ 4512 w 19078"/>
              <a:gd name="connsiteY2-162" fmla="*/ 23663 h 23663"/>
              <a:gd name="connsiteX3-163" fmla="*/ 19078 w 19078"/>
              <a:gd name="connsiteY3-164" fmla="*/ 19424 h 23663"/>
              <a:gd name="connsiteX4-165" fmla="*/ 16878 w 19078"/>
              <a:gd name="connsiteY4-166" fmla="*/ 9602 h 23663"/>
              <a:gd name="connsiteX5-167" fmla="*/ 14407 w 19078"/>
              <a:gd name="connsiteY5-168" fmla="*/ 0 h 23663"/>
              <a:gd name="connsiteX0-169" fmla="*/ 0 w 19078"/>
              <a:gd name="connsiteY0-170" fmla="*/ 4384 h 23663"/>
              <a:gd name="connsiteX1-171" fmla="*/ 4512 w 19078"/>
              <a:gd name="connsiteY1-172" fmla="*/ 23663 h 23663"/>
              <a:gd name="connsiteX2-173" fmla="*/ 19078 w 19078"/>
              <a:gd name="connsiteY2-174" fmla="*/ 19424 h 23663"/>
              <a:gd name="connsiteX3-175" fmla="*/ 16878 w 19078"/>
              <a:gd name="connsiteY3-176" fmla="*/ 9602 h 23663"/>
              <a:gd name="connsiteX4-177" fmla="*/ 14407 w 19078"/>
              <a:gd name="connsiteY4-178" fmla="*/ 0 h 23663"/>
              <a:gd name="connsiteX5-179" fmla="*/ 587 w 19078"/>
              <a:gd name="connsiteY5-180" fmla="*/ 5055 h 23663"/>
              <a:gd name="connsiteX0-181" fmla="*/ 3925 w 18491"/>
              <a:gd name="connsiteY0-182" fmla="*/ 23663 h 23663"/>
              <a:gd name="connsiteX1-183" fmla="*/ 18491 w 18491"/>
              <a:gd name="connsiteY1-184" fmla="*/ 19424 h 23663"/>
              <a:gd name="connsiteX2-185" fmla="*/ 16291 w 18491"/>
              <a:gd name="connsiteY2-186" fmla="*/ 9602 h 23663"/>
              <a:gd name="connsiteX3-187" fmla="*/ 13820 w 18491"/>
              <a:gd name="connsiteY3-188" fmla="*/ 0 h 23663"/>
              <a:gd name="connsiteX4-189" fmla="*/ 0 w 18491"/>
              <a:gd name="connsiteY4-190" fmla="*/ 5055 h 23663"/>
              <a:gd name="connsiteX0-191" fmla="*/ 0 w 14566"/>
              <a:gd name="connsiteY0-192" fmla="*/ 23663 h 23663"/>
              <a:gd name="connsiteX1-193" fmla="*/ 14566 w 14566"/>
              <a:gd name="connsiteY1-194" fmla="*/ 19424 h 23663"/>
              <a:gd name="connsiteX2-195" fmla="*/ 12366 w 14566"/>
              <a:gd name="connsiteY2-196" fmla="*/ 9602 h 23663"/>
              <a:gd name="connsiteX3-197" fmla="*/ 9895 w 14566"/>
              <a:gd name="connsiteY3-198" fmla="*/ 0 h 23663"/>
              <a:gd name="connsiteX0-199" fmla="*/ 4671 w 4671"/>
              <a:gd name="connsiteY0-200" fmla="*/ 19424 h 19424"/>
              <a:gd name="connsiteX1-201" fmla="*/ 2471 w 4671"/>
              <a:gd name="connsiteY1-202" fmla="*/ 9602 h 19424"/>
              <a:gd name="connsiteX2-203" fmla="*/ 0 w 4671"/>
              <a:gd name="connsiteY2-204" fmla="*/ 0 h 19424"/>
              <a:gd name="connsiteX0-205" fmla="*/ 7486 w 7486"/>
              <a:gd name="connsiteY0-206" fmla="*/ 7669 h 7669"/>
              <a:gd name="connsiteX1-207" fmla="*/ 2776 w 7486"/>
              <a:gd name="connsiteY1-208" fmla="*/ 2612 h 7669"/>
              <a:gd name="connsiteX2-209" fmla="*/ 0 w 7486"/>
              <a:gd name="connsiteY2-210" fmla="*/ 0 h 7669"/>
              <a:gd name="connsiteX0-211" fmla="*/ 8267 w 8267"/>
              <a:gd name="connsiteY0-212" fmla="*/ 7620 h 7620"/>
              <a:gd name="connsiteX1-213" fmla="*/ 3708 w 8267"/>
              <a:gd name="connsiteY1-214" fmla="*/ 3406 h 7620"/>
              <a:gd name="connsiteX2-215" fmla="*/ 0 w 8267"/>
              <a:gd name="connsiteY2-216" fmla="*/ 0 h 7620"/>
              <a:gd name="connsiteX0-217" fmla="*/ 36336 w 36336"/>
              <a:gd name="connsiteY0-218" fmla="*/ 39449 h 39449"/>
              <a:gd name="connsiteX1-219" fmla="*/ 30821 w 36336"/>
              <a:gd name="connsiteY1-220" fmla="*/ 33919 h 39449"/>
              <a:gd name="connsiteX2-221" fmla="*/ 0 w 36336"/>
              <a:gd name="connsiteY2-222" fmla="*/ 0 h 39449"/>
            </a:gdLst>
            <a:ahLst/>
            <a:cxnLst>
              <a:cxn ang="0">
                <a:pos x="connsiteX0-1" y="connsiteY0-2"/>
              </a:cxn>
              <a:cxn ang="0">
                <a:pos x="connsiteX1-3" y="connsiteY1-4"/>
              </a:cxn>
              <a:cxn ang="0">
                <a:pos x="connsiteX2-5" y="connsiteY2-6"/>
              </a:cxn>
            </a:cxnLst>
            <a:rect l="l" t="t" r="r" b="b"/>
            <a:pathLst>
              <a:path w="36336" h="39449" extrusionOk="0">
                <a:moveTo>
                  <a:pt x="36336" y="39449"/>
                </a:moveTo>
                <a:cubicBezTo>
                  <a:pt x="32770" y="36694"/>
                  <a:pt x="34872" y="36713"/>
                  <a:pt x="30821" y="33919"/>
                </a:cubicBezTo>
                <a:cubicBezTo>
                  <a:pt x="27179" y="31407"/>
                  <a:pt x="2908" y="2543"/>
                  <a:pt x="0" y="0"/>
                </a:cubicBezTo>
              </a:path>
            </a:pathLst>
          </a:custGeom>
          <a:noFill/>
          <a:ln w="38100" cap="flat">
            <a:solidFill>
              <a:schemeClr val="bg1">
                <a:lumMod val="75000"/>
              </a:schemeClr>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grpSp>
        <p:nvGrpSpPr>
          <p:cNvPr id="4" name="Group 59"/>
          <p:cNvGrpSpPr/>
          <p:nvPr/>
        </p:nvGrpSpPr>
        <p:grpSpPr>
          <a:xfrm rot="2086424">
            <a:off x="6672846" y="2346401"/>
            <a:ext cx="1064137" cy="1073331"/>
            <a:chOff x="0" y="0"/>
            <a:chExt cx="1378195" cy="1389675"/>
          </a:xfrm>
        </p:grpSpPr>
        <p:grpSp>
          <p:nvGrpSpPr>
            <p:cNvPr id="5" name="Group 55"/>
            <p:cNvGrpSpPr/>
            <p:nvPr/>
          </p:nvGrpSpPr>
          <p:grpSpPr>
            <a:xfrm>
              <a:off x="228599" y="0"/>
              <a:ext cx="1149597" cy="1132531"/>
              <a:chOff x="0" y="0"/>
              <a:chExt cx="1149595" cy="1132530"/>
            </a:xfrm>
          </p:grpSpPr>
          <p:sp>
            <p:nvSpPr>
              <p:cNvPr id="37" name="Shape 50"/>
              <p:cNvSpPr/>
              <p:nvPr/>
            </p:nvSpPr>
            <p:spPr>
              <a:xfrm>
                <a:off x="495300" y="419100"/>
                <a:ext cx="288999" cy="341770"/>
              </a:xfrm>
              <a:custGeom>
                <a:avLst/>
                <a:gdLst/>
                <a:ahLst/>
                <a:cxnLst>
                  <a:cxn ang="0">
                    <a:pos x="wd2" y="hd2"/>
                  </a:cxn>
                  <a:cxn ang="5400000">
                    <a:pos x="wd2" y="hd2"/>
                  </a:cxn>
                  <a:cxn ang="10800000">
                    <a:pos x="wd2" y="hd2"/>
                  </a:cxn>
                  <a:cxn ang="16200000">
                    <a:pos x="wd2" y="hd2"/>
                  </a:cxn>
                </a:cxnLst>
                <a:rect l="0" t="0" r="r" b="b"/>
                <a:pathLst>
                  <a:path w="20587" h="20953" extrusionOk="0">
                    <a:moveTo>
                      <a:pt x="310" y="19339"/>
                    </a:moveTo>
                    <a:cubicBezTo>
                      <a:pt x="1970" y="21600"/>
                      <a:pt x="8627" y="20962"/>
                      <a:pt x="10626" y="20516"/>
                    </a:cubicBezTo>
                    <a:cubicBezTo>
                      <a:pt x="14392" y="19676"/>
                      <a:pt x="17603" y="17645"/>
                      <a:pt x="19255" y="14542"/>
                    </a:cubicBezTo>
                    <a:cubicBezTo>
                      <a:pt x="21291" y="10718"/>
                      <a:pt x="21600" y="1795"/>
                      <a:pt x="15756" y="0"/>
                    </a:cubicBezTo>
                    <a:cubicBezTo>
                      <a:pt x="14569" y="3871"/>
                      <a:pt x="15031" y="8421"/>
                      <a:pt x="12815" y="11999"/>
                    </a:cubicBezTo>
                    <a:cubicBezTo>
                      <a:pt x="10327" y="16013"/>
                      <a:pt x="4821" y="17658"/>
                      <a:pt x="0" y="18694"/>
                    </a:cubicBezTo>
                    <a:cubicBezTo>
                      <a:pt x="63" y="18932"/>
                      <a:pt x="168" y="19146"/>
                      <a:pt x="310" y="19339"/>
                    </a:cubicBezTo>
                    <a:close/>
                  </a:path>
                </a:pathLst>
              </a:custGeom>
              <a:solidFill>
                <a:schemeClr val="accent1"/>
              </a:solidFill>
              <a:ln w="12700" cap="flat">
                <a:solidFill>
                  <a:schemeClr val="accent1"/>
                </a:solidFill>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grpSp>
            <p:nvGrpSpPr>
              <p:cNvPr id="6" name="Group 54"/>
              <p:cNvGrpSpPr/>
              <p:nvPr/>
            </p:nvGrpSpPr>
            <p:grpSpPr>
              <a:xfrm>
                <a:off x="-1" y="0"/>
                <a:ext cx="1149597" cy="1132531"/>
                <a:chOff x="0" y="0"/>
                <a:chExt cx="1149595" cy="1132530"/>
              </a:xfrm>
            </p:grpSpPr>
            <p:sp>
              <p:nvSpPr>
                <p:cNvPr id="39" name="Shape 51"/>
                <p:cNvSpPr/>
                <p:nvPr/>
              </p:nvSpPr>
              <p:spPr>
                <a:xfrm>
                  <a:off x="0" y="0"/>
                  <a:ext cx="1149596" cy="1132531"/>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0" y="1657"/>
                        <a:pt x="197" y="6129"/>
                        <a:pt x="12" y="9065"/>
                      </a:cubicBezTo>
                      <a:cubicBezTo>
                        <a:pt x="-190" y="12266"/>
                        <a:pt x="2170" y="15739"/>
                        <a:pt x="5118" y="17138"/>
                      </a:cubicBezTo>
                      <a:close/>
                    </a:path>
                  </a:pathLst>
                </a:custGeom>
                <a:no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sp>
              <p:nvSpPr>
                <p:cNvPr id="40" name="Shape 52"/>
                <p:cNvSpPr/>
                <p:nvPr/>
              </p:nvSpPr>
              <p:spPr>
                <a:xfrm>
                  <a:off x="190500" y="177800"/>
                  <a:ext cx="789686" cy="777962"/>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3" y="19314"/>
                        <a:pt x="15760" y="18135"/>
                        <a:pt x="18000" y="13346"/>
                      </a:cubicBezTo>
                      <a:cubicBezTo>
                        <a:pt x="21411" y="6050"/>
                        <a:pt x="13778" y="-2286"/>
                        <a:pt x="5945" y="577"/>
                      </a:cubicBezTo>
                      <a:cubicBezTo>
                        <a:pt x="2991" y="1657"/>
                        <a:pt x="198" y="6129"/>
                        <a:pt x="12" y="9065"/>
                      </a:cubicBezTo>
                      <a:cubicBezTo>
                        <a:pt x="-189" y="12266"/>
                        <a:pt x="2171" y="15739"/>
                        <a:pt x="5118" y="17138"/>
                      </a:cubicBezTo>
                      <a:close/>
                    </a:path>
                  </a:pathLst>
                </a:custGeom>
                <a:no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sp>
              <p:nvSpPr>
                <p:cNvPr id="41" name="Shape 53"/>
                <p:cNvSpPr/>
                <p:nvPr/>
              </p:nvSpPr>
              <p:spPr>
                <a:xfrm>
                  <a:off x="381000" y="368300"/>
                  <a:ext cx="396756" cy="390866"/>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1" y="1657"/>
                        <a:pt x="197" y="6129"/>
                        <a:pt x="12" y="9065"/>
                      </a:cubicBezTo>
                      <a:cubicBezTo>
                        <a:pt x="-190" y="12266"/>
                        <a:pt x="2170" y="15739"/>
                        <a:pt x="5118" y="17138"/>
                      </a:cubicBezTo>
                      <a:close/>
                    </a:path>
                  </a:pathLst>
                </a:custGeom>
                <a:no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grpSp>
        </p:grpSp>
        <p:grpSp>
          <p:nvGrpSpPr>
            <p:cNvPr id="7" name="Group 58"/>
            <p:cNvGrpSpPr/>
            <p:nvPr/>
          </p:nvGrpSpPr>
          <p:grpSpPr>
            <a:xfrm>
              <a:off x="0" y="558800"/>
              <a:ext cx="803140" cy="830876"/>
              <a:chOff x="0" y="0"/>
              <a:chExt cx="803139" cy="830875"/>
            </a:xfrm>
          </p:grpSpPr>
          <p:sp>
            <p:nvSpPr>
              <p:cNvPr id="35" name="Shape 56"/>
              <p:cNvSpPr/>
              <p:nvPr/>
            </p:nvSpPr>
            <p:spPr>
              <a:xfrm>
                <a:off x="0" y="431800"/>
                <a:ext cx="377118" cy="399076"/>
              </a:xfrm>
              <a:custGeom>
                <a:avLst/>
                <a:gdLst/>
                <a:ahLst/>
                <a:cxnLst>
                  <a:cxn ang="0">
                    <a:pos x="wd2" y="hd2"/>
                  </a:cxn>
                  <a:cxn ang="5400000">
                    <a:pos x="wd2" y="hd2"/>
                  </a:cxn>
                  <a:cxn ang="10800000">
                    <a:pos x="wd2" y="hd2"/>
                  </a:cxn>
                  <a:cxn ang="16200000">
                    <a:pos x="wd2" y="hd2"/>
                  </a:cxn>
                </a:cxnLst>
                <a:rect l="0" t="0" r="r" b="b"/>
                <a:pathLst>
                  <a:path w="21600" h="21600" extrusionOk="0">
                    <a:moveTo>
                      <a:pt x="9127" y="12126"/>
                    </a:moveTo>
                    <a:lnTo>
                      <a:pt x="0" y="9668"/>
                    </a:lnTo>
                    <a:lnTo>
                      <a:pt x="12334" y="0"/>
                    </a:lnTo>
                    <a:lnTo>
                      <a:pt x="19930" y="2881"/>
                    </a:lnTo>
                    <a:lnTo>
                      <a:pt x="21600" y="12126"/>
                    </a:lnTo>
                    <a:lnTo>
                      <a:pt x="10800" y="21600"/>
                    </a:lnTo>
                    <a:cubicBezTo>
                      <a:pt x="10800" y="21600"/>
                      <a:pt x="9127" y="12126"/>
                      <a:pt x="9127" y="12126"/>
                    </a:cubicBezTo>
                    <a:close/>
                  </a:path>
                </a:pathLst>
              </a:custGeom>
              <a:no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sp>
            <p:nvSpPr>
              <p:cNvPr id="36" name="Shape 57"/>
              <p:cNvSpPr/>
              <p:nvPr/>
            </p:nvSpPr>
            <p:spPr>
              <a:xfrm>
                <a:off x="165100" y="0"/>
                <a:ext cx="638040" cy="6619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4432" y="18069"/>
                      <a:pt x="0" y="21600"/>
                    </a:cubicBezTo>
                  </a:path>
                </a:pathLst>
              </a:custGeom>
              <a:no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grpSp>
      </p:grpSp>
      <p:sp>
        <p:nvSpPr>
          <p:cNvPr id="42" name="Shape 232"/>
          <p:cNvSpPr/>
          <p:nvPr/>
        </p:nvSpPr>
        <p:spPr>
          <a:xfrm>
            <a:off x="1283858" y="2626077"/>
            <a:ext cx="500685" cy="590209"/>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2"/>
          </a:solidFill>
          <a:ln w="38100">
            <a:solidFill>
              <a:schemeClr val="accent2"/>
            </a:solidFill>
            <a:miter lim="400000"/>
          </a:ln>
        </p:spPr>
        <p:txBody>
          <a:bodyPr lIns="28575" tIns="28575" rIns="28575" bIns="28575" anchor="ctr"/>
          <a:lstStyle/>
          <a:p>
            <a:pPr defTabSz="342900">
              <a:defRPr sz="3000">
                <a:solidFill>
                  <a:srgbClr val="FFFFFF"/>
                </a:solidFill>
                <a:effectLst>
                  <a:outerShdw blurRad="38100" dist="12700" dir="5400000" rotWithShape="0">
                    <a:srgbClr val="000000">
                      <a:alpha val="50000"/>
                    </a:srgbClr>
                  </a:outerShdw>
                </a:effectLst>
              </a:defRPr>
            </a:pPr>
            <a:endParaRPr sz="5000" dirty="0"/>
          </a:p>
        </p:txBody>
      </p:sp>
      <p:sp>
        <p:nvSpPr>
          <p:cNvPr id="43" name="Shape 232"/>
          <p:cNvSpPr/>
          <p:nvPr/>
        </p:nvSpPr>
        <p:spPr>
          <a:xfrm>
            <a:off x="3074558" y="2626077"/>
            <a:ext cx="500685" cy="590209"/>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1"/>
          </a:solidFill>
          <a:ln w="38100">
            <a:solidFill>
              <a:schemeClr val="accent1"/>
            </a:solidFill>
            <a:miter lim="400000"/>
          </a:ln>
        </p:spPr>
        <p:txBody>
          <a:bodyPr lIns="28575" tIns="28575" rIns="28575" bIns="28575" anchor="ctr"/>
          <a:lstStyle/>
          <a:p>
            <a:pPr defTabSz="342900">
              <a:defRPr sz="3000">
                <a:solidFill>
                  <a:srgbClr val="FFFFFF"/>
                </a:solidFill>
                <a:effectLst>
                  <a:outerShdw blurRad="38100" dist="12700" dir="5400000" rotWithShape="0">
                    <a:srgbClr val="000000">
                      <a:alpha val="50000"/>
                    </a:srgbClr>
                  </a:outerShdw>
                </a:effectLst>
              </a:defRPr>
            </a:pPr>
            <a:endParaRPr sz="5000" dirty="0"/>
          </a:p>
        </p:txBody>
      </p:sp>
      <p:sp>
        <p:nvSpPr>
          <p:cNvPr id="44" name="Shape 232"/>
          <p:cNvSpPr/>
          <p:nvPr/>
        </p:nvSpPr>
        <p:spPr>
          <a:xfrm>
            <a:off x="4865258" y="2626077"/>
            <a:ext cx="500685" cy="590209"/>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2"/>
          </a:solidFill>
          <a:ln w="38100">
            <a:solidFill>
              <a:schemeClr val="accent2"/>
            </a:solidFill>
            <a:miter lim="400000"/>
          </a:ln>
        </p:spPr>
        <p:txBody>
          <a:bodyPr lIns="28575" tIns="28575" rIns="28575" bIns="28575" anchor="ctr"/>
          <a:lstStyle/>
          <a:p>
            <a:pPr defTabSz="342900">
              <a:defRPr sz="3000">
                <a:solidFill>
                  <a:srgbClr val="FFFFFF"/>
                </a:solidFill>
                <a:effectLst>
                  <a:outerShdw blurRad="38100" dist="12700" dir="5400000" rotWithShape="0">
                    <a:srgbClr val="000000">
                      <a:alpha val="50000"/>
                    </a:srgbClr>
                  </a:outerShdw>
                </a:effectLst>
              </a:defRPr>
            </a:pPr>
            <a:endParaRPr sz="5000" dirty="0"/>
          </a:p>
        </p:txBody>
      </p:sp>
      <p:sp>
        <p:nvSpPr>
          <p:cNvPr id="45" name="矩形 44"/>
          <p:cNvSpPr>
            <a:spLocks noChangeArrowheads="1"/>
          </p:cNvSpPr>
          <p:nvPr/>
        </p:nvSpPr>
        <p:spPr bwMode="auto">
          <a:xfrm>
            <a:off x="4259002" y="3532966"/>
            <a:ext cx="2867153" cy="6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500" dirty="0">
                <a:solidFill>
                  <a:schemeClr val="accent2"/>
                </a:solidFill>
              </a:rPr>
              <a:t>Click here to enter a title</a:t>
            </a:r>
            <a:endParaRPr lang="en-US" altLang="zh-CN" sz="1500" dirty="0">
              <a:solidFill>
                <a:schemeClr val="accent2"/>
              </a:solidFill>
            </a:endParaRPr>
          </a:p>
          <a:p>
            <a:pPr>
              <a:buNone/>
            </a:pPr>
            <a:r>
              <a:rPr lang="zh-CN" altLang="en-US" sz="900" dirty="0">
                <a:solidFill>
                  <a:schemeClr val="tx1">
                    <a:lumMod val="85000"/>
                    <a:lumOff val="15000"/>
                  </a:schemeClr>
                </a:solidFill>
              </a:rPr>
              <a:t>Please enter your main narrative here</a:t>
            </a:r>
            <a:endParaRPr lang="en-US" altLang="zh-CN" sz="900" dirty="0">
              <a:solidFill>
                <a:schemeClr val="tx1">
                  <a:lumMod val="85000"/>
                  <a:lumOff val="15000"/>
                </a:schemeClr>
              </a:solidFill>
            </a:endParaRPr>
          </a:p>
          <a:p>
            <a:pPr>
              <a:buNone/>
            </a:pPr>
            <a:r>
              <a:rPr lang="zh-CN" altLang="en-US" sz="900" dirty="0">
                <a:solidFill>
                  <a:schemeClr val="tx1">
                    <a:lumMod val="85000"/>
                    <a:lumOff val="15000"/>
                  </a:schemeClr>
                </a:solidFill>
              </a:rPr>
              <a:t>Please enter your main narrative here</a:t>
            </a:r>
            <a:endParaRPr lang="en-US" altLang="zh-CN" sz="900" dirty="0">
              <a:solidFill>
                <a:schemeClr val="tx1">
                  <a:lumMod val="85000"/>
                  <a:lumOff val="15000"/>
                </a:schemeClr>
              </a:solidFill>
            </a:endParaRPr>
          </a:p>
        </p:txBody>
      </p:sp>
      <p:sp>
        <p:nvSpPr>
          <p:cNvPr id="46" name="矩形 45"/>
          <p:cNvSpPr>
            <a:spLocks noChangeArrowheads="1"/>
          </p:cNvSpPr>
          <p:nvPr/>
        </p:nvSpPr>
        <p:spPr bwMode="auto">
          <a:xfrm>
            <a:off x="2568726" y="1776013"/>
            <a:ext cx="2651345" cy="6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500" dirty="0">
                <a:solidFill>
                  <a:schemeClr val="accent3"/>
                </a:solidFill>
              </a:rPr>
              <a:t>Click here to enter a title</a:t>
            </a:r>
            <a:endParaRPr lang="en-US" altLang="zh-CN" sz="1500" dirty="0">
              <a:solidFill>
                <a:schemeClr val="accent3"/>
              </a:solidFill>
            </a:endParaRPr>
          </a:p>
          <a:p>
            <a:pPr>
              <a:buNone/>
            </a:pPr>
            <a:r>
              <a:rPr lang="zh-CN" altLang="en-US" sz="900" dirty="0">
                <a:solidFill>
                  <a:schemeClr val="tx1">
                    <a:lumMod val="85000"/>
                    <a:lumOff val="15000"/>
                  </a:schemeClr>
                </a:solidFill>
              </a:rPr>
              <a:t>Please enter your main narrative here</a:t>
            </a:r>
            <a:endParaRPr lang="en-US" altLang="zh-CN" sz="900" dirty="0">
              <a:solidFill>
                <a:schemeClr val="tx1">
                  <a:lumMod val="85000"/>
                  <a:lumOff val="15000"/>
                </a:schemeClr>
              </a:solidFill>
            </a:endParaRPr>
          </a:p>
          <a:p>
            <a:pPr>
              <a:buNone/>
            </a:pPr>
            <a:r>
              <a:rPr lang="zh-CN" altLang="en-US" sz="900" dirty="0">
                <a:solidFill>
                  <a:schemeClr val="tx1">
                    <a:lumMod val="85000"/>
                    <a:lumOff val="15000"/>
                  </a:schemeClr>
                </a:solidFill>
              </a:rPr>
              <a:t>Please enter your main narrative here</a:t>
            </a:r>
            <a:endParaRPr lang="en-US" altLang="zh-CN" sz="900" dirty="0">
              <a:solidFill>
                <a:schemeClr val="tx1">
                  <a:lumMod val="85000"/>
                  <a:lumOff val="15000"/>
                </a:schemeClr>
              </a:solidFill>
            </a:endParaRPr>
          </a:p>
        </p:txBody>
      </p:sp>
      <p:sp>
        <p:nvSpPr>
          <p:cNvPr id="47" name="矩形 46"/>
          <p:cNvSpPr>
            <a:spLocks noChangeArrowheads="1"/>
          </p:cNvSpPr>
          <p:nvPr/>
        </p:nvSpPr>
        <p:spPr bwMode="auto">
          <a:xfrm>
            <a:off x="795125" y="3464305"/>
            <a:ext cx="2651344" cy="6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500" dirty="0">
                <a:solidFill>
                  <a:schemeClr val="accent2"/>
                </a:solidFill>
              </a:rPr>
              <a:t>Click here to enter a title</a:t>
            </a:r>
            <a:endParaRPr lang="en-US" altLang="zh-CN" sz="1500" dirty="0">
              <a:solidFill>
                <a:schemeClr val="accent2"/>
              </a:solidFill>
            </a:endParaRPr>
          </a:p>
          <a:p>
            <a:pPr>
              <a:buNone/>
            </a:pPr>
            <a:r>
              <a:rPr lang="zh-CN" altLang="en-US" sz="900" dirty="0">
                <a:solidFill>
                  <a:schemeClr val="tx1">
                    <a:lumMod val="85000"/>
                    <a:lumOff val="15000"/>
                  </a:schemeClr>
                </a:solidFill>
              </a:rPr>
              <a:t>Please enter your main narrative here</a:t>
            </a:r>
            <a:endParaRPr lang="en-US" altLang="zh-CN" sz="900" dirty="0">
              <a:solidFill>
                <a:schemeClr val="tx1">
                  <a:lumMod val="85000"/>
                  <a:lumOff val="15000"/>
                </a:schemeClr>
              </a:solidFill>
            </a:endParaRPr>
          </a:p>
          <a:p>
            <a:pPr>
              <a:buNone/>
            </a:pPr>
            <a:r>
              <a:rPr lang="zh-CN" altLang="en-US" sz="900" dirty="0">
                <a:solidFill>
                  <a:schemeClr val="tx1">
                    <a:lumMod val="85000"/>
                    <a:lumOff val="15000"/>
                  </a:schemeClr>
                </a:solidFill>
              </a:rPr>
              <a:t>Please enter your main narrative here</a:t>
            </a:r>
            <a:endParaRPr lang="en-US" altLang="zh-CN" sz="9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left)">
                                      <p:cBhvr>
                                        <p:cTn id="25" dur="500"/>
                                        <p:tgtEl>
                                          <p:spTgt spid="47"/>
                                        </p:tgtEl>
                                      </p:cBhvr>
                                    </p:animEffect>
                                  </p:childTnLst>
                                </p:cTn>
                              </p:par>
                              <p:par>
                                <p:cTn id="26" presetID="22" presetClass="entr" presetSubtype="8" fill="hold" grpId="0" nodeType="withEffect">
                                  <p:stCondLst>
                                    <p:cond delay="25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500"/>
                                        <p:tgtEl>
                                          <p:spTgt spid="46"/>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45"/>
                                        </p:tgtEl>
                                        <p:attrNameLst>
                                          <p:attrName>style.visibility</p:attrName>
                                        </p:attrNameLst>
                                      </p:cBhvr>
                                      <p:to>
                                        <p:strVal val="visible"/>
                                      </p:to>
                                    </p:set>
                                    <p:animEffect transition="in" filter="wipe(left)">
                                      <p:cBhvr>
                                        <p:cTn id="3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animBg="1"/>
      <p:bldP spid="43" grpId="0" animBg="1"/>
      <p:bldP spid="44" grpId="0" animBg="1"/>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9"/>
          <p:cNvSpPr>
            <a:spLocks noEditPoints="1"/>
          </p:cNvSpPr>
          <p:nvPr/>
        </p:nvSpPr>
        <p:spPr bwMode="auto">
          <a:xfrm>
            <a:off x="4283968" y="1312404"/>
            <a:ext cx="1025188" cy="776264"/>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rgbClr val="20558B"/>
          </a:solidFill>
          <a:ln w="9525">
            <a:solidFill>
              <a:schemeClr val="accent2"/>
            </a:solidFill>
            <a:round/>
          </a:ln>
        </p:spPr>
        <p:txBody>
          <a:bodyPr vert="horz" wrap="square" lIns="68580" tIns="34290" rIns="68580" bIns="34290" numCol="1" anchor="t" anchorCtr="0" compatLnSpc="1"/>
          <a:lstStyle/>
          <a:p>
            <a:endParaRPr lang="zh-CN" altLang="en-US" sz="1350"/>
          </a:p>
        </p:txBody>
      </p:sp>
      <p:grpSp>
        <p:nvGrpSpPr>
          <p:cNvPr id="7" name="组合 6"/>
          <p:cNvGrpSpPr/>
          <p:nvPr/>
        </p:nvGrpSpPr>
        <p:grpSpPr>
          <a:xfrm>
            <a:off x="3713619" y="2342618"/>
            <a:ext cx="2165885" cy="534285"/>
            <a:chOff x="7545255" y="2384859"/>
            <a:chExt cx="2887846" cy="712380"/>
          </a:xfrm>
        </p:grpSpPr>
        <p:sp>
          <p:nvSpPr>
            <p:cNvPr id="8" name="矩形 7"/>
            <p:cNvSpPr/>
            <p:nvPr/>
          </p:nvSpPr>
          <p:spPr>
            <a:xfrm>
              <a:off x="7545255" y="2737483"/>
              <a:ext cx="2887846" cy="359756"/>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1050" dirty="0">
                <a:solidFill>
                  <a:srgbClr val="3C3C3B"/>
                </a:solidFill>
                <a:latin typeface="迷你简准圆" pitchFamily="65" charset="-122"/>
                <a:ea typeface="迷你简准圆" pitchFamily="65" charset="-122"/>
              </a:endParaRPr>
            </a:p>
          </p:txBody>
        </p:sp>
        <p:sp>
          <p:nvSpPr>
            <p:cNvPr id="9" name="矩形 8"/>
            <p:cNvSpPr/>
            <p:nvPr/>
          </p:nvSpPr>
          <p:spPr>
            <a:xfrm>
              <a:off x="7868191" y="2384859"/>
              <a:ext cx="2241974" cy="45550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b="1" dirty="0">
                  <a:solidFill>
                    <a:srgbClr val="3C3C3B"/>
                  </a:solidFill>
                  <a:latin typeface="迷你简准圆" pitchFamily="65" charset="-122"/>
                  <a:ea typeface="迷你简准圆" pitchFamily="65" charset="-122"/>
                </a:rPr>
                <a:t>Title text added</a:t>
              </a:r>
            </a:p>
          </p:txBody>
        </p:sp>
      </p:grpSp>
      <p:sp>
        <p:nvSpPr>
          <p:cNvPr id="10" name="矩形 9"/>
          <p:cNvSpPr/>
          <p:nvPr/>
        </p:nvSpPr>
        <p:spPr>
          <a:xfrm>
            <a:off x="4243404" y="1477098"/>
            <a:ext cx="1135468" cy="395108"/>
          </a:xfrm>
          <a:prstGeom prst="rect">
            <a:avLst/>
          </a:prstGeom>
        </p:spPr>
        <p:txBody>
          <a:bodyPr wrap="square" lIns="68580" tIns="34290" rIns="68580" bIns="34290">
            <a:spAutoFit/>
          </a:bodyPr>
          <a:lstStyle/>
          <a:p>
            <a:pPr algn="ctr">
              <a:lnSpc>
                <a:spcPct val="150000"/>
              </a:lnSpc>
              <a:spcAft>
                <a:spcPts val="450"/>
              </a:spcAft>
            </a:pPr>
            <a:r>
              <a:rPr lang="en-US" altLang="zh-CN" sz="1600" dirty="0">
                <a:solidFill>
                  <a:schemeClr val="accent2"/>
                </a:solidFill>
                <a:latin typeface="微软雅黑" pitchFamily="34" charset="-122"/>
                <a:ea typeface="微软雅黑" pitchFamily="34" charset="-122"/>
              </a:rPr>
              <a:t>PART 02</a:t>
            </a:r>
          </a:p>
        </p:txBody>
      </p:sp>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r="19293" b="40528"/>
          <a:stretch>
            <a:fillRect/>
          </a:stretch>
        </p:blipFill>
        <p:spPr>
          <a:xfrm>
            <a:off x="2531" y="758178"/>
            <a:ext cx="9141469" cy="43791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00"/>
                                        <p:tgtEl>
                                          <p:spTgt spid="10"/>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8"/>
          <p:cNvGrpSpPr/>
          <p:nvPr/>
        </p:nvGrpSpPr>
        <p:grpSpPr bwMode="auto">
          <a:xfrm>
            <a:off x="3455876" y="1089604"/>
            <a:ext cx="1957897" cy="3502864"/>
            <a:chOff x="4974047" y="1777893"/>
            <a:chExt cx="2243907" cy="4014880"/>
          </a:xfrm>
          <a:solidFill>
            <a:schemeClr val="accent3"/>
          </a:solidFill>
        </p:grpSpPr>
        <p:grpSp>
          <p:nvGrpSpPr>
            <p:cNvPr id="8" name="组合 84"/>
            <p:cNvGrpSpPr/>
            <p:nvPr/>
          </p:nvGrpSpPr>
          <p:grpSpPr>
            <a:xfrm rot="20700000">
              <a:off x="5380965" y="4734197"/>
              <a:ext cx="1251133" cy="1058576"/>
              <a:chOff x="5307614" y="4252313"/>
              <a:chExt cx="2011362" cy="1701801"/>
            </a:xfrm>
            <a:grpFill/>
          </p:grpSpPr>
          <p:sp>
            <p:nvSpPr>
              <p:cNvPr id="3" name="Freeform 81"/>
              <p:cNvSpPr>
                <a:spLocks noEditPoints="1"/>
              </p:cNvSpPr>
              <p:nvPr/>
            </p:nvSpPr>
            <p:spPr bwMode="auto">
              <a:xfrm>
                <a:off x="5463189" y="4252313"/>
                <a:ext cx="541337" cy="1128713"/>
              </a:xfrm>
              <a:custGeom>
                <a:avLst/>
                <a:gdLst>
                  <a:gd name="T0" fmla="*/ 41 w 166"/>
                  <a:gd name="T1" fmla="*/ 287 h 346"/>
                  <a:gd name="T2" fmla="*/ 64 w 166"/>
                  <a:gd name="T3" fmla="*/ 242 h 346"/>
                  <a:gd name="T4" fmla="*/ 68 w 166"/>
                  <a:gd name="T5" fmla="*/ 231 h 346"/>
                  <a:gd name="T6" fmla="*/ 60 w 166"/>
                  <a:gd name="T7" fmla="*/ 254 h 346"/>
                  <a:gd name="T8" fmla="*/ 99 w 166"/>
                  <a:gd name="T9" fmla="*/ 167 h 346"/>
                  <a:gd name="T10" fmla="*/ 114 w 166"/>
                  <a:gd name="T11" fmla="*/ 110 h 346"/>
                  <a:gd name="T12" fmla="*/ 122 w 166"/>
                  <a:gd name="T13" fmla="*/ 67 h 346"/>
                  <a:gd name="T14" fmla="*/ 124 w 166"/>
                  <a:gd name="T15" fmla="*/ 51 h 346"/>
                  <a:gd name="T16" fmla="*/ 117 w 166"/>
                  <a:gd name="T17" fmla="*/ 50 h 346"/>
                  <a:gd name="T18" fmla="*/ 113 w 166"/>
                  <a:gd name="T19" fmla="*/ 48 h 346"/>
                  <a:gd name="T20" fmla="*/ 151 w 166"/>
                  <a:gd name="T21" fmla="*/ 38 h 346"/>
                  <a:gd name="T22" fmla="*/ 162 w 166"/>
                  <a:gd name="T23" fmla="*/ 34 h 346"/>
                  <a:gd name="T24" fmla="*/ 154 w 166"/>
                  <a:gd name="T25" fmla="*/ 24 h 346"/>
                  <a:gd name="T26" fmla="*/ 147 w 166"/>
                  <a:gd name="T27" fmla="*/ 29 h 346"/>
                  <a:gd name="T28" fmla="*/ 145 w 166"/>
                  <a:gd name="T29" fmla="*/ 26 h 346"/>
                  <a:gd name="T30" fmla="*/ 138 w 166"/>
                  <a:gd name="T31" fmla="*/ 25 h 346"/>
                  <a:gd name="T32" fmla="*/ 129 w 166"/>
                  <a:gd name="T33" fmla="*/ 24 h 346"/>
                  <a:gd name="T34" fmla="*/ 149 w 166"/>
                  <a:gd name="T35" fmla="*/ 14 h 346"/>
                  <a:gd name="T36" fmla="*/ 140 w 166"/>
                  <a:gd name="T37" fmla="*/ 14 h 346"/>
                  <a:gd name="T38" fmla="*/ 109 w 166"/>
                  <a:gd name="T39" fmla="*/ 16 h 346"/>
                  <a:gd name="T40" fmla="*/ 97 w 166"/>
                  <a:gd name="T41" fmla="*/ 4 h 346"/>
                  <a:gd name="T42" fmla="*/ 93 w 166"/>
                  <a:gd name="T43" fmla="*/ 9 h 346"/>
                  <a:gd name="T44" fmla="*/ 100 w 166"/>
                  <a:gd name="T45" fmla="*/ 21 h 346"/>
                  <a:gd name="T46" fmla="*/ 102 w 166"/>
                  <a:gd name="T47" fmla="*/ 28 h 346"/>
                  <a:gd name="T48" fmla="*/ 91 w 166"/>
                  <a:gd name="T49" fmla="*/ 31 h 346"/>
                  <a:gd name="T50" fmla="*/ 106 w 166"/>
                  <a:gd name="T51" fmla="*/ 47 h 346"/>
                  <a:gd name="T52" fmla="*/ 87 w 166"/>
                  <a:gd name="T53" fmla="*/ 109 h 346"/>
                  <a:gd name="T54" fmla="*/ 50 w 166"/>
                  <a:gd name="T55" fmla="*/ 223 h 346"/>
                  <a:gd name="T56" fmla="*/ 23 w 166"/>
                  <a:gd name="T57" fmla="*/ 284 h 346"/>
                  <a:gd name="T58" fmla="*/ 9 w 166"/>
                  <a:gd name="T59" fmla="*/ 317 h 346"/>
                  <a:gd name="T60" fmla="*/ 8 w 166"/>
                  <a:gd name="T61" fmla="*/ 320 h 346"/>
                  <a:gd name="T62" fmla="*/ 1 w 166"/>
                  <a:gd name="T63" fmla="*/ 338 h 346"/>
                  <a:gd name="T64" fmla="*/ 10 w 166"/>
                  <a:gd name="T65" fmla="*/ 343 h 346"/>
                  <a:gd name="T66" fmla="*/ 109 w 166"/>
                  <a:gd name="T67" fmla="*/ 88 h 346"/>
                  <a:gd name="T68" fmla="*/ 104 w 166"/>
                  <a:gd name="T69" fmla="*/ 106 h 346"/>
                  <a:gd name="T70" fmla="*/ 110 w 166"/>
                  <a:gd name="T71" fmla="*/ 75 h 346"/>
                  <a:gd name="T72" fmla="*/ 91 w 166"/>
                  <a:gd name="T73" fmla="*/ 120 h 346"/>
                  <a:gd name="T74" fmla="*/ 79 w 166"/>
                  <a:gd name="T75" fmla="*/ 153 h 346"/>
                  <a:gd name="T76" fmla="*/ 99 w 166"/>
                  <a:gd name="T77" fmla="*/ 139 h 346"/>
                  <a:gd name="T78" fmla="*/ 103 w 166"/>
                  <a:gd name="T79" fmla="*/ 12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346">
                    <a:moveTo>
                      <a:pt x="10" y="343"/>
                    </a:moveTo>
                    <a:cubicBezTo>
                      <a:pt x="22" y="325"/>
                      <a:pt x="32" y="306"/>
                      <a:pt x="41" y="287"/>
                    </a:cubicBezTo>
                    <a:cubicBezTo>
                      <a:pt x="42" y="287"/>
                      <a:pt x="43" y="286"/>
                      <a:pt x="43" y="285"/>
                    </a:cubicBezTo>
                    <a:cubicBezTo>
                      <a:pt x="52" y="272"/>
                      <a:pt x="58" y="257"/>
                      <a:pt x="64" y="242"/>
                    </a:cubicBezTo>
                    <a:cubicBezTo>
                      <a:pt x="65" y="239"/>
                      <a:pt x="66" y="236"/>
                      <a:pt x="67" y="233"/>
                    </a:cubicBezTo>
                    <a:cubicBezTo>
                      <a:pt x="67" y="232"/>
                      <a:pt x="67" y="231"/>
                      <a:pt x="68" y="231"/>
                    </a:cubicBezTo>
                    <a:cubicBezTo>
                      <a:pt x="68" y="231"/>
                      <a:pt x="69" y="231"/>
                      <a:pt x="70" y="231"/>
                    </a:cubicBezTo>
                    <a:cubicBezTo>
                      <a:pt x="67" y="239"/>
                      <a:pt x="63" y="247"/>
                      <a:pt x="60" y="254"/>
                    </a:cubicBezTo>
                    <a:cubicBezTo>
                      <a:pt x="58" y="259"/>
                      <a:pt x="64" y="262"/>
                      <a:pt x="66" y="258"/>
                    </a:cubicBezTo>
                    <a:cubicBezTo>
                      <a:pt x="79" y="228"/>
                      <a:pt x="90" y="198"/>
                      <a:pt x="99" y="167"/>
                    </a:cubicBezTo>
                    <a:cubicBezTo>
                      <a:pt x="103" y="155"/>
                      <a:pt x="106" y="144"/>
                      <a:pt x="109" y="132"/>
                    </a:cubicBezTo>
                    <a:cubicBezTo>
                      <a:pt x="111" y="125"/>
                      <a:pt x="113" y="117"/>
                      <a:pt x="114" y="110"/>
                    </a:cubicBezTo>
                    <a:cubicBezTo>
                      <a:pt x="114" y="105"/>
                      <a:pt x="115" y="100"/>
                      <a:pt x="115" y="95"/>
                    </a:cubicBezTo>
                    <a:cubicBezTo>
                      <a:pt x="117" y="85"/>
                      <a:pt x="119" y="76"/>
                      <a:pt x="122" y="67"/>
                    </a:cubicBezTo>
                    <a:cubicBezTo>
                      <a:pt x="122" y="65"/>
                      <a:pt x="121" y="64"/>
                      <a:pt x="120" y="63"/>
                    </a:cubicBezTo>
                    <a:cubicBezTo>
                      <a:pt x="121" y="59"/>
                      <a:pt x="122" y="55"/>
                      <a:pt x="124" y="51"/>
                    </a:cubicBezTo>
                    <a:cubicBezTo>
                      <a:pt x="126" y="47"/>
                      <a:pt x="120" y="44"/>
                      <a:pt x="118" y="48"/>
                    </a:cubicBezTo>
                    <a:cubicBezTo>
                      <a:pt x="118" y="49"/>
                      <a:pt x="117" y="49"/>
                      <a:pt x="117" y="50"/>
                    </a:cubicBezTo>
                    <a:cubicBezTo>
                      <a:pt x="116" y="48"/>
                      <a:pt x="114" y="48"/>
                      <a:pt x="113" y="48"/>
                    </a:cubicBezTo>
                    <a:cubicBezTo>
                      <a:pt x="113" y="48"/>
                      <a:pt x="113" y="48"/>
                      <a:pt x="113" y="48"/>
                    </a:cubicBezTo>
                    <a:cubicBezTo>
                      <a:pt x="114" y="45"/>
                      <a:pt x="115" y="43"/>
                      <a:pt x="117" y="41"/>
                    </a:cubicBezTo>
                    <a:cubicBezTo>
                      <a:pt x="131" y="44"/>
                      <a:pt x="145" y="45"/>
                      <a:pt x="151" y="38"/>
                    </a:cubicBezTo>
                    <a:cubicBezTo>
                      <a:pt x="154" y="39"/>
                      <a:pt x="156" y="40"/>
                      <a:pt x="158" y="41"/>
                    </a:cubicBezTo>
                    <a:cubicBezTo>
                      <a:pt x="162" y="43"/>
                      <a:pt x="166" y="36"/>
                      <a:pt x="162" y="34"/>
                    </a:cubicBezTo>
                    <a:cubicBezTo>
                      <a:pt x="159" y="33"/>
                      <a:pt x="157" y="32"/>
                      <a:pt x="154" y="31"/>
                    </a:cubicBezTo>
                    <a:cubicBezTo>
                      <a:pt x="154" y="29"/>
                      <a:pt x="154" y="27"/>
                      <a:pt x="154" y="24"/>
                    </a:cubicBezTo>
                    <a:cubicBezTo>
                      <a:pt x="153" y="20"/>
                      <a:pt x="146" y="22"/>
                      <a:pt x="147" y="26"/>
                    </a:cubicBezTo>
                    <a:cubicBezTo>
                      <a:pt x="147" y="27"/>
                      <a:pt x="147" y="28"/>
                      <a:pt x="147" y="29"/>
                    </a:cubicBezTo>
                    <a:cubicBezTo>
                      <a:pt x="146" y="29"/>
                      <a:pt x="145" y="28"/>
                      <a:pt x="145" y="28"/>
                    </a:cubicBezTo>
                    <a:cubicBezTo>
                      <a:pt x="145" y="28"/>
                      <a:pt x="145" y="27"/>
                      <a:pt x="145" y="26"/>
                    </a:cubicBezTo>
                    <a:cubicBezTo>
                      <a:pt x="145" y="23"/>
                      <a:pt x="140" y="22"/>
                      <a:pt x="139" y="24"/>
                    </a:cubicBezTo>
                    <a:cubicBezTo>
                      <a:pt x="138" y="25"/>
                      <a:pt x="138" y="25"/>
                      <a:pt x="138" y="25"/>
                    </a:cubicBezTo>
                    <a:cubicBezTo>
                      <a:pt x="137" y="25"/>
                      <a:pt x="137" y="25"/>
                      <a:pt x="136" y="26"/>
                    </a:cubicBezTo>
                    <a:cubicBezTo>
                      <a:pt x="134" y="25"/>
                      <a:pt x="131" y="25"/>
                      <a:pt x="129" y="24"/>
                    </a:cubicBezTo>
                    <a:cubicBezTo>
                      <a:pt x="136" y="23"/>
                      <a:pt x="142" y="22"/>
                      <a:pt x="148" y="19"/>
                    </a:cubicBezTo>
                    <a:cubicBezTo>
                      <a:pt x="149" y="18"/>
                      <a:pt x="150" y="16"/>
                      <a:pt x="149" y="14"/>
                    </a:cubicBezTo>
                    <a:cubicBezTo>
                      <a:pt x="147" y="11"/>
                      <a:pt x="147" y="11"/>
                      <a:pt x="145" y="9"/>
                    </a:cubicBezTo>
                    <a:cubicBezTo>
                      <a:pt x="142" y="6"/>
                      <a:pt x="137" y="11"/>
                      <a:pt x="140" y="14"/>
                    </a:cubicBezTo>
                    <a:cubicBezTo>
                      <a:pt x="140" y="14"/>
                      <a:pt x="140" y="14"/>
                      <a:pt x="140" y="14"/>
                    </a:cubicBezTo>
                    <a:cubicBezTo>
                      <a:pt x="131" y="18"/>
                      <a:pt x="120" y="18"/>
                      <a:pt x="109" y="16"/>
                    </a:cubicBezTo>
                    <a:cubicBezTo>
                      <a:pt x="106" y="12"/>
                      <a:pt x="104" y="8"/>
                      <a:pt x="104" y="4"/>
                    </a:cubicBezTo>
                    <a:cubicBezTo>
                      <a:pt x="104" y="0"/>
                      <a:pt x="97" y="0"/>
                      <a:pt x="97" y="4"/>
                    </a:cubicBezTo>
                    <a:cubicBezTo>
                      <a:pt x="97" y="7"/>
                      <a:pt x="98" y="10"/>
                      <a:pt x="99" y="12"/>
                    </a:cubicBezTo>
                    <a:cubicBezTo>
                      <a:pt x="97" y="11"/>
                      <a:pt x="95" y="10"/>
                      <a:pt x="93" y="9"/>
                    </a:cubicBezTo>
                    <a:cubicBezTo>
                      <a:pt x="90" y="6"/>
                      <a:pt x="85" y="11"/>
                      <a:pt x="88" y="14"/>
                    </a:cubicBezTo>
                    <a:cubicBezTo>
                      <a:pt x="92" y="17"/>
                      <a:pt x="96" y="19"/>
                      <a:pt x="100" y="21"/>
                    </a:cubicBezTo>
                    <a:cubicBezTo>
                      <a:pt x="98" y="22"/>
                      <a:pt x="98" y="24"/>
                      <a:pt x="99" y="26"/>
                    </a:cubicBezTo>
                    <a:cubicBezTo>
                      <a:pt x="100" y="27"/>
                      <a:pt x="101" y="27"/>
                      <a:pt x="102" y="28"/>
                    </a:cubicBezTo>
                    <a:cubicBezTo>
                      <a:pt x="99" y="27"/>
                      <a:pt x="96" y="26"/>
                      <a:pt x="94" y="25"/>
                    </a:cubicBezTo>
                    <a:cubicBezTo>
                      <a:pt x="90" y="23"/>
                      <a:pt x="87" y="29"/>
                      <a:pt x="91" y="31"/>
                    </a:cubicBezTo>
                    <a:cubicBezTo>
                      <a:pt x="94" y="33"/>
                      <a:pt x="100" y="35"/>
                      <a:pt x="107" y="38"/>
                    </a:cubicBezTo>
                    <a:cubicBezTo>
                      <a:pt x="106" y="41"/>
                      <a:pt x="106" y="44"/>
                      <a:pt x="106" y="47"/>
                    </a:cubicBezTo>
                    <a:cubicBezTo>
                      <a:pt x="105" y="51"/>
                      <a:pt x="104" y="55"/>
                      <a:pt x="103" y="58"/>
                    </a:cubicBezTo>
                    <a:cubicBezTo>
                      <a:pt x="98" y="76"/>
                      <a:pt x="94" y="92"/>
                      <a:pt x="87" y="109"/>
                    </a:cubicBezTo>
                    <a:cubicBezTo>
                      <a:pt x="74" y="144"/>
                      <a:pt x="62" y="178"/>
                      <a:pt x="54" y="213"/>
                    </a:cubicBezTo>
                    <a:cubicBezTo>
                      <a:pt x="53" y="216"/>
                      <a:pt x="52" y="220"/>
                      <a:pt x="50" y="223"/>
                    </a:cubicBezTo>
                    <a:cubicBezTo>
                      <a:pt x="41" y="242"/>
                      <a:pt x="31" y="261"/>
                      <a:pt x="22" y="281"/>
                    </a:cubicBezTo>
                    <a:cubicBezTo>
                      <a:pt x="22" y="282"/>
                      <a:pt x="22" y="283"/>
                      <a:pt x="23" y="284"/>
                    </a:cubicBezTo>
                    <a:cubicBezTo>
                      <a:pt x="19" y="290"/>
                      <a:pt x="16" y="296"/>
                      <a:pt x="14" y="303"/>
                    </a:cubicBezTo>
                    <a:cubicBezTo>
                      <a:pt x="11" y="308"/>
                      <a:pt x="10" y="313"/>
                      <a:pt x="9" y="317"/>
                    </a:cubicBezTo>
                    <a:cubicBezTo>
                      <a:pt x="9" y="318"/>
                      <a:pt x="8" y="318"/>
                      <a:pt x="8" y="319"/>
                    </a:cubicBezTo>
                    <a:cubicBezTo>
                      <a:pt x="8" y="319"/>
                      <a:pt x="8" y="320"/>
                      <a:pt x="8" y="320"/>
                    </a:cubicBezTo>
                    <a:cubicBezTo>
                      <a:pt x="8" y="321"/>
                      <a:pt x="8" y="321"/>
                      <a:pt x="8" y="322"/>
                    </a:cubicBezTo>
                    <a:cubicBezTo>
                      <a:pt x="5" y="326"/>
                      <a:pt x="0" y="333"/>
                      <a:pt x="1" y="338"/>
                    </a:cubicBezTo>
                    <a:cubicBezTo>
                      <a:pt x="2" y="340"/>
                      <a:pt x="3" y="341"/>
                      <a:pt x="4" y="341"/>
                    </a:cubicBezTo>
                    <a:cubicBezTo>
                      <a:pt x="3" y="344"/>
                      <a:pt x="8" y="346"/>
                      <a:pt x="10" y="343"/>
                    </a:cubicBezTo>
                    <a:close/>
                    <a:moveTo>
                      <a:pt x="110" y="75"/>
                    </a:moveTo>
                    <a:cubicBezTo>
                      <a:pt x="110" y="79"/>
                      <a:pt x="109" y="84"/>
                      <a:pt x="109" y="88"/>
                    </a:cubicBezTo>
                    <a:cubicBezTo>
                      <a:pt x="107" y="94"/>
                      <a:pt x="106" y="99"/>
                      <a:pt x="105" y="105"/>
                    </a:cubicBezTo>
                    <a:cubicBezTo>
                      <a:pt x="105" y="105"/>
                      <a:pt x="104" y="105"/>
                      <a:pt x="104" y="106"/>
                    </a:cubicBezTo>
                    <a:cubicBezTo>
                      <a:pt x="103" y="107"/>
                      <a:pt x="102" y="108"/>
                      <a:pt x="102" y="109"/>
                    </a:cubicBezTo>
                    <a:cubicBezTo>
                      <a:pt x="105" y="97"/>
                      <a:pt x="107" y="86"/>
                      <a:pt x="110" y="75"/>
                    </a:cubicBezTo>
                    <a:close/>
                    <a:moveTo>
                      <a:pt x="79" y="153"/>
                    </a:moveTo>
                    <a:cubicBezTo>
                      <a:pt x="83" y="142"/>
                      <a:pt x="87" y="131"/>
                      <a:pt x="91" y="120"/>
                    </a:cubicBezTo>
                    <a:cubicBezTo>
                      <a:pt x="87" y="131"/>
                      <a:pt x="84" y="142"/>
                      <a:pt x="80" y="153"/>
                    </a:cubicBezTo>
                    <a:cubicBezTo>
                      <a:pt x="80" y="153"/>
                      <a:pt x="79" y="153"/>
                      <a:pt x="79" y="153"/>
                    </a:cubicBezTo>
                    <a:close/>
                    <a:moveTo>
                      <a:pt x="103" y="121"/>
                    </a:moveTo>
                    <a:cubicBezTo>
                      <a:pt x="102" y="127"/>
                      <a:pt x="101" y="133"/>
                      <a:pt x="99" y="139"/>
                    </a:cubicBezTo>
                    <a:cubicBezTo>
                      <a:pt x="98" y="142"/>
                      <a:pt x="97" y="147"/>
                      <a:pt x="95" y="152"/>
                    </a:cubicBezTo>
                    <a:cubicBezTo>
                      <a:pt x="96" y="141"/>
                      <a:pt x="99" y="130"/>
                      <a:pt x="103" y="12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4" name="Freeform 82"/>
              <p:cNvSpPr/>
              <p:nvPr/>
            </p:nvSpPr>
            <p:spPr bwMode="auto">
              <a:xfrm>
                <a:off x="5307614" y="5308001"/>
                <a:ext cx="303212" cy="244475"/>
              </a:xfrm>
              <a:custGeom>
                <a:avLst/>
                <a:gdLst>
                  <a:gd name="T0" fmla="*/ 89 w 93"/>
                  <a:gd name="T1" fmla="*/ 67 h 75"/>
                  <a:gd name="T2" fmla="*/ 79 w 93"/>
                  <a:gd name="T3" fmla="*/ 64 h 75"/>
                  <a:gd name="T4" fmla="*/ 76 w 93"/>
                  <a:gd name="T5" fmla="*/ 63 h 75"/>
                  <a:gd name="T6" fmla="*/ 44 w 93"/>
                  <a:gd name="T7" fmla="*/ 45 h 75"/>
                  <a:gd name="T8" fmla="*/ 43 w 93"/>
                  <a:gd name="T9" fmla="*/ 44 h 75"/>
                  <a:gd name="T10" fmla="*/ 49 w 93"/>
                  <a:gd name="T11" fmla="*/ 45 h 75"/>
                  <a:gd name="T12" fmla="*/ 50 w 93"/>
                  <a:gd name="T13" fmla="*/ 45 h 75"/>
                  <a:gd name="T14" fmla="*/ 51 w 93"/>
                  <a:gd name="T15" fmla="*/ 46 h 75"/>
                  <a:gd name="T16" fmla="*/ 56 w 93"/>
                  <a:gd name="T17" fmla="*/ 41 h 75"/>
                  <a:gd name="T18" fmla="*/ 65 w 93"/>
                  <a:gd name="T19" fmla="*/ 44 h 75"/>
                  <a:gd name="T20" fmla="*/ 67 w 93"/>
                  <a:gd name="T21" fmla="*/ 38 h 75"/>
                  <a:gd name="T22" fmla="*/ 64 w 93"/>
                  <a:gd name="T23" fmla="*/ 36 h 75"/>
                  <a:gd name="T24" fmla="*/ 61 w 93"/>
                  <a:gd name="T25" fmla="*/ 36 h 75"/>
                  <a:gd name="T26" fmla="*/ 48 w 93"/>
                  <a:gd name="T27" fmla="*/ 30 h 75"/>
                  <a:gd name="T28" fmla="*/ 47 w 93"/>
                  <a:gd name="T29" fmla="*/ 29 h 75"/>
                  <a:gd name="T30" fmla="*/ 44 w 93"/>
                  <a:gd name="T31" fmla="*/ 28 h 75"/>
                  <a:gd name="T32" fmla="*/ 21 w 93"/>
                  <a:gd name="T33" fmla="*/ 12 h 75"/>
                  <a:gd name="T34" fmla="*/ 17 w 93"/>
                  <a:gd name="T35" fmla="*/ 4 h 75"/>
                  <a:gd name="T36" fmla="*/ 10 w 93"/>
                  <a:gd name="T37" fmla="*/ 6 h 75"/>
                  <a:gd name="T38" fmla="*/ 12 w 93"/>
                  <a:gd name="T39" fmla="*/ 11 h 75"/>
                  <a:gd name="T40" fmla="*/ 13 w 93"/>
                  <a:gd name="T41" fmla="*/ 14 h 75"/>
                  <a:gd name="T42" fmla="*/ 16 w 93"/>
                  <a:gd name="T43" fmla="*/ 17 h 75"/>
                  <a:gd name="T44" fmla="*/ 21 w 93"/>
                  <a:gd name="T45" fmla="*/ 24 h 75"/>
                  <a:gd name="T46" fmla="*/ 20 w 93"/>
                  <a:gd name="T47" fmla="*/ 26 h 75"/>
                  <a:gd name="T48" fmla="*/ 9 w 93"/>
                  <a:gd name="T49" fmla="*/ 17 h 75"/>
                  <a:gd name="T50" fmla="*/ 4 w 93"/>
                  <a:gd name="T51" fmla="*/ 22 h 75"/>
                  <a:gd name="T52" fmla="*/ 31 w 93"/>
                  <a:gd name="T53" fmla="*/ 44 h 75"/>
                  <a:gd name="T54" fmla="*/ 33 w 93"/>
                  <a:gd name="T55" fmla="*/ 48 h 75"/>
                  <a:gd name="T56" fmla="*/ 46 w 93"/>
                  <a:gd name="T57" fmla="*/ 57 h 75"/>
                  <a:gd name="T58" fmla="*/ 57 w 93"/>
                  <a:gd name="T59" fmla="*/ 64 h 75"/>
                  <a:gd name="T60" fmla="*/ 77 w 93"/>
                  <a:gd name="T61" fmla="*/ 71 h 75"/>
                  <a:gd name="T62" fmla="*/ 87 w 93"/>
                  <a:gd name="T63" fmla="*/ 74 h 75"/>
                  <a:gd name="T64" fmla="*/ 89 w 93"/>
                  <a:gd name="T65" fmla="*/ 6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 h="75">
                    <a:moveTo>
                      <a:pt x="89" y="67"/>
                    </a:moveTo>
                    <a:cubicBezTo>
                      <a:pt x="86" y="66"/>
                      <a:pt x="82" y="65"/>
                      <a:pt x="79" y="64"/>
                    </a:cubicBezTo>
                    <a:cubicBezTo>
                      <a:pt x="79" y="63"/>
                      <a:pt x="77" y="63"/>
                      <a:pt x="76" y="63"/>
                    </a:cubicBezTo>
                    <a:cubicBezTo>
                      <a:pt x="64" y="59"/>
                      <a:pt x="54" y="52"/>
                      <a:pt x="44" y="45"/>
                    </a:cubicBezTo>
                    <a:cubicBezTo>
                      <a:pt x="43" y="45"/>
                      <a:pt x="43" y="44"/>
                      <a:pt x="43" y="44"/>
                    </a:cubicBezTo>
                    <a:cubicBezTo>
                      <a:pt x="45" y="44"/>
                      <a:pt x="47" y="45"/>
                      <a:pt x="49" y="45"/>
                    </a:cubicBezTo>
                    <a:cubicBezTo>
                      <a:pt x="50" y="45"/>
                      <a:pt x="50" y="45"/>
                      <a:pt x="50" y="45"/>
                    </a:cubicBezTo>
                    <a:cubicBezTo>
                      <a:pt x="51" y="45"/>
                      <a:pt x="51" y="45"/>
                      <a:pt x="51" y="46"/>
                    </a:cubicBezTo>
                    <a:cubicBezTo>
                      <a:pt x="54" y="47"/>
                      <a:pt x="57" y="44"/>
                      <a:pt x="56" y="41"/>
                    </a:cubicBezTo>
                    <a:cubicBezTo>
                      <a:pt x="59" y="42"/>
                      <a:pt x="62" y="43"/>
                      <a:pt x="65" y="44"/>
                    </a:cubicBezTo>
                    <a:cubicBezTo>
                      <a:pt x="69" y="45"/>
                      <a:pt x="71" y="40"/>
                      <a:pt x="67" y="38"/>
                    </a:cubicBezTo>
                    <a:cubicBezTo>
                      <a:pt x="66" y="37"/>
                      <a:pt x="65" y="36"/>
                      <a:pt x="64" y="36"/>
                    </a:cubicBezTo>
                    <a:cubicBezTo>
                      <a:pt x="63" y="35"/>
                      <a:pt x="62" y="35"/>
                      <a:pt x="61" y="36"/>
                    </a:cubicBezTo>
                    <a:cubicBezTo>
                      <a:pt x="57" y="34"/>
                      <a:pt x="52" y="32"/>
                      <a:pt x="48" y="30"/>
                    </a:cubicBezTo>
                    <a:cubicBezTo>
                      <a:pt x="48" y="30"/>
                      <a:pt x="48" y="30"/>
                      <a:pt x="47" y="29"/>
                    </a:cubicBezTo>
                    <a:cubicBezTo>
                      <a:pt x="46" y="28"/>
                      <a:pt x="45" y="28"/>
                      <a:pt x="44" y="28"/>
                    </a:cubicBezTo>
                    <a:cubicBezTo>
                      <a:pt x="36" y="24"/>
                      <a:pt x="28" y="19"/>
                      <a:pt x="21" y="12"/>
                    </a:cubicBezTo>
                    <a:cubicBezTo>
                      <a:pt x="19" y="10"/>
                      <a:pt x="18" y="7"/>
                      <a:pt x="17" y="4"/>
                    </a:cubicBezTo>
                    <a:cubicBezTo>
                      <a:pt x="15" y="0"/>
                      <a:pt x="8" y="2"/>
                      <a:pt x="10" y="6"/>
                    </a:cubicBezTo>
                    <a:cubicBezTo>
                      <a:pt x="10" y="8"/>
                      <a:pt x="11" y="9"/>
                      <a:pt x="12" y="11"/>
                    </a:cubicBezTo>
                    <a:cubicBezTo>
                      <a:pt x="11" y="12"/>
                      <a:pt x="11" y="13"/>
                      <a:pt x="13" y="14"/>
                    </a:cubicBezTo>
                    <a:cubicBezTo>
                      <a:pt x="14" y="15"/>
                      <a:pt x="15" y="16"/>
                      <a:pt x="16" y="17"/>
                    </a:cubicBezTo>
                    <a:cubicBezTo>
                      <a:pt x="17" y="20"/>
                      <a:pt x="19" y="22"/>
                      <a:pt x="21" y="24"/>
                    </a:cubicBezTo>
                    <a:cubicBezTo>
                      <a:pt x="20" y="24"/>
                      <a:pt x="20" y="25"/>
                      <a:pt x="20" y="26"/>
                    </a:cubicBezTo>
                    <a:cubicBezTo>
                      <a:pt x="16" y="23"/>
                      <a:pt x="12" y="20"/>
                      <a:pt x="9" y="17"/>
                    </a:cubicBezTo>
                    <a:cubicBezTo>
                      <a:pt x="5" y="14"/>
                      <a:pt x="0" y="19"/>
                      <a:pt x="4" y="22"/>
                    </a:cubicBezTo>
                    <a:cubicBezTo>
                      <a:pt x="13" y="30"/>
                      <a:pt x="22" y="37"/>
                      <a:pt x="31" y="44"/>
                    </a:cubicBezTo>
                    <a:cubicBezTo>
                      <a:pt x="31" y="46"/>
                      <a:pt x="32" y="47"/>
                      <a:pt x="33" y="48"/>
                    </a:cubicBezTo>
                    <a:cubicBezTo>
                      <a:pt x="37" y="51"/>
                      <a:pt x="42" y="54"/>
                      <a:pt x="46" y="57"/>
                    </a:cubicBezTo>
                    <a:cubicBezTo>
                      <a:pt x="50" y="60"/>
                      <a:pt x="53" y="63"/>
                      <a:pt x="57" y="64"/>
                    </a:cubicBezTo>
                    <a:cubicBezTo>
                      <a:pt x="62" y="67"/>
                      <a:pt x="71" y="73"/>
                      <a:pt x="77" y="71"/>
                    </a:cubicBezTo>
                    <a:cubicBezTo>
                      <a:pt x="80" y="72"/>
                      <a:pt x="83" y="73"/>
                      <a:pt x="87" y="74"/>
                    </a:cubicBezTo>
                    <a:cubicBezTo>
                      <a:pt x="92" y="75"/>
                      <a:pt x="93" y="68"/>
                      <a:pt x="89" y="67"/>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5" name="Freeform 83"/>
              <p:cNvSpPr>
                <a:spLocks noEditPoints="1"/>
              </p:cNvSpPr>
              <p:nvPr/>
            </p:nvSpPr>
            <p:spPr bwMode="auto">
              <a:xfrm>
                <a:off x="5710839" y="4398363"/>
                <a:ext cx="628650" cy="1168400"/>
              </a:xfrm>
              <a:custGeom>
                <a:avLst/>
                <a:gdLst>
                  <a:gd name="T0" fmla="*/ 160 w 193"/>
                  <a:gd name="T1" fmla="*/ 228 h 358"/>
                  <a:gd name="T2" fmla="*/ 193 w 193"/>
                  <a:gd name="T3" fmla="*/ 89 h 358"/>
                  <a:gd name="T4" fmla="*/ 185 w 193"/>
                  <a:gd name="T5" fmla="*/ 39 h 358"/>
                  <a:gd name="T6" fmla="*/ 163 w 193"/>
                  <a:gd name="T7" fmla="*/ 17 h 358"/>
                  <a:gd name="T8" fmla="*/ 124 w 193"/>
                  <a:gd name="T9" fmla="*/ 7 h 358"/>
                  <a:gd name="T10" fmla="*/ 96 w 193"/>
                  <a:gd name="T11" fmla="*/ 58 h 358"/>
                  <a:gd name="T12" fmla="*/ 23 w 193"/>
                  <a:gd name="T13" fmla="*/ 238 h 358"/>
                  <a:gd name="T14" fmla="*/ 7 w 193"/>
                  <a:gd name="T15" fmla="*/ 298 h 358"/>
                  <a:gd name="T16" fmla="*/ 7 w 193"/>
                  <a:gd name="T17" fmla="*/ 320 h 358"/>
                  <a:gd name="T18" fmla="*/ 55 w 193"/>
                  <a:gd name="T19" fmla="*/ 308 h 358"/>
                  <a:gd name="T20" fmla="*/ 37 w 193"/>
                  <a:gd name="T21" fmla="*/ 329 h 358"/>
                  <a:gd name="T22" fmla="*/ 37 w 193"/>
                  <a:gd name="T23" fmla="*/ 341 h 358"/>
                  <a:gd name="T24" fmla="*/ 10 w 193"/>
                  <a:gd name="T25" fmla="*/ 340 h 358"/>
                  <a:gd name="T26" fmla="*/ 2 w 193"/>
                  <a:gd name="T27" fmla="*/ 344 h 358"/>
                  <a:gd name="T28" fmla="*/ 112 w 193"/>
                  <a:gd name="T29" fmla="*/ 306 h 358"/>
                  <a:gd name="T30" fmla="*/ 145 w 193"/>
                  <a:gd name="T31" fmla="*/ 174 h 358"/>
                  <a:gd name="T32" fmla="*/ 165 w 193"/>
                  <a:gd name="T33" fmla="*/ 131 h 358"/>
                  <a:gd name="T34" fmla="*/ 148 w 193"/>
                  <a:gd name="T35" fmla="*/ 196 h 358"/>
                  <a:gd name="T36" fmla="*/ 62 w 193"/>
                  <a:gd name="T37" fmla="*/ 159 h 358"/>
                  <a:gd name="T38" fmla="*/ 23 w 193"/>
                  <a:gd name="T39" fmla="*/ 283 h 358"/>
                  <a:gd name="T40" fmla="*/ 17 w 193"/>
                  <a:gd name="T41" fmla="*/ 313 h 358"/>
                  <a:gd name="T42" fmla="*/ 26 w 193"/>
                  <a:gd name="T43" fmla="*/ 295 h 358"/>
                  <a:gd name="T44" fmla="*/ 38 w 193"/>
                  <a:gd name="T45" fmla="*/ 269 h 358"/>
                  <a:gd name="T46" fmla="*/ 41 w 193"/>
                  <a:gd name="T47" fmla="*/ 258 h 358"/>
                  <a:gd name="T48" fmla="*/ 26 w 193"/>
                  <a:gd name="T49" fmla="*/ 308 h 358"/>
                  <a:gd name="T50" fmla="*/ 33 w 193"/>
                  <a:gd name="T51" fmla="*/ 310 h 358"/>
                  <a:gd name="T52" fmla="*/ 90 w 193"/>
                  <a:gd name="T53" fmla="*/ 126 h 358"/>
                  <a:gd name="T54" fmla="*/ 96 w 193"/>
                  <a:gd name="T55" fmla="*/ 103 h 358"/>
                  <a:gd name="T56" fmla="*/ 107 w 193"/>
                  <a:gd name="T57" fmla="*/ 77 h 358"/>
                  <a:gd name="T58" fmla="*/ 113 w 193"/>
                  <a:gd name="T59" fmla="*/ 33 h 358"/>
                  <a:gd name="T60" fmla="*/ 121 w 193"/>
                  <a:gd name="T61" fmla="*/ 12 h 358"/>
                  <a:gd name="T62" fmla="*/ 172 w 193"/>
                  <a:gd name="T63" fmla="*/ 50 h 358"/>
                  <a:gd name="T64" fmla="*/ 175 w 193"/>
                  <a:gd name="T65" fmla="*/ 58 h 358"/>
                  <a:gd name="T66" fmla="*/ 174 w 193"/>
                  <a:gd name="T67" fmla="*/ 67 h 358"/>
                  <a:gd name="T68" fmla="*/ 167 w 193"/>
                  <a:gd name="T69" fmla="*/ 114 h 358"/>
                  <a:gd name="T70" fmla="*/ 120 w 193"/>
                  <a:gd name="T71" fmla="*/ 20 h 358"/>
                  <a:gd name="T72" fmla="*/ 136 w 193"/>
                  <a:gd name="T73" fmla="*/ 27 h 358"/>
                  <a:gd name="T74" fmla="*/ 33 w 193"/>
                  <a:gd name="T75" fmla="*/ 310 h 358"/>
                  <a:gd name="T76" fmla="*/ 156 w 193"/>
                  <a:gd name="T77" fmla="*/ 36 h 358"/>
                  <a:gd name="T78" fmla="*/ 87 w 193"/>
                  <a:gd name="T79" fmla="*/ 279 h 358"/>
                  <a:gd name="T80" fmla="*/ 38 w 193"/>
                  <a:gd name="T81" fmla="*/ 328 h 358"/>
                  <a:gd name="T82" fmla="*/ 79 w 193"/>
                  <a:gd name="T83" fmla="*/ 301 h 358"/>
                  <a:gd name="T84" fmla="*/ 87 w 193"/>
                  <a:gd name="T85" fmla="*/ 298 h 358"/>
                  <a:gd name="T86" fmla="*/ 69 w 193"/>
                  <a:gd name="T87" fmla="*/ 332 h 358"/>
                  <a:gd name="T88" fmla="*/ 99 w 193"/>
                  <a:gd name="T89" fmla="*/ 301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3" h="358">
                    <a:moveTo>
                      <a:pt x="112" y="306"/>
                    </a:moveTo>
                    <a:cubicBezTo>
                      <a:pt x="116" y="302"/>
                      <a:pt x="119" y="297"/>
                      <a:pt x="123" y="292"/>
                    </a:cubicBezTo>
                    <a:cubicBezTo>
                      <a:pt x="136" y="271"/>
                      <a:pt x="149" y="251"/>
                      <a:pt x="160" y="228"/>
                    </a:cubicBezTo>
                    <a:cubicBezTo>
                      <a:pt x="175" y="196"/>
                      <a:pt x="186" y="162"/>
                      <a:pt x="188" y="127"/>
                    </a:cubicBezTo>
                    <a:cubicBezTo>
                      <a:pt x="188" y="125"/>
                      <a:pt x="189" y="123"/>
                      <a:pt x="189" y="120"/>
                    </a:cubicBezTo>
                    <a:cubicBezTo>
                      <a:pt x="191" y="110"/>
                      <a:pt x="192" y="99"/>
                      <a:pt x="193" y="89"/>
                    </a:cubicBezTo>
                    <a:cubicBezTo>
                      <a:pt x="193" y="85"/>
                      <a:pt x="193" y="77"/>
                      <a:pt x="191" y="70"/>
                    </a:cubicBezTo>
                    <a:cubicBezTo>
                      <a:pt x="191" y="60"/>
                      <a:pt x="190" y="50"/>
                      <a:pt x="192" y="41"/>
                    </a:cubicBezTo>
                    <a:cubicBezTo>
                      <a:pt x="192" y="37"/>
                      <a:pt x="185" y="35"/>
                      <a:pt x="185" y="39"/>
                    </a:cubicBezTo>
                    <a:cubicBezTo>
                      <a:pt x="184" y="45"/>
                      <a:pt x="184" y="50"/>
                      <a:pt x="184" y="56"/>
                    </a:cubicBezTo>
                    <a:cubicBezTo>
                      <a:pt x="184" y="55"/>
                      <a:pt x="184" y="54"/>
                      <a:pt x="183" y="53"/>
                    </a:cubicBezTo>
                    <a:cubicBezTo>
                      <a:pt x="180" y="40"/>
                      <a:pt x="173" y="26"/>
                      <a:pt x="163" y="17"/>
                    </a:cubicBezTo>
                    <a:cubicBezTo>
                      <a:pt x="160" y="14"/>
                      <a:pt x="157" y="11"/>
                      <a:pt x="154" y="8"/>
                    </a:cubicBezTo>
                    <a:cubicBezTo>
                      <a:pt x="152" y="7"/>
                      <a:pt x="151" y="7"/>
                      <a:pt x="149" y="8"/>
                    </a:cubicBezTo>
                    <a:cubicBezTo>
                      <a:pt x="141" y="4"/>
                      <a:pt x="133" y="3"/>
                      <a:pt x="124" y="7"/>
                    </a:cubicBezTo>
                    <a:cubicBezTo>
                      <a:pt x="124" y="3"/>
                      <a:pt x="119" y="0"/>
                      <a:pt x="117" y="4"/>
                    </a:cubicBezTo>
                    <a:cubicBezTo>
                      <a:pt x="116" y="7"/>
                      <a:pt x="115" y="10"/>
                      <a:pt x="113" y="13"/>
                    </a:cubicBezTo>
                    <a:cubicBezTo>
                      <a:pt x="102" y="23"/>
                      <a:pt x="100" y="43"/>
                      <a:pt x="96" y="58"/>
                    </a:cubicBezTo>
                    <a:cubicBezTo>
                      <a:pt x="93" y="66"/>
                      <a:pt x="90" y="74"/>
                      <a:pt x="87" y="82"/>
                    </a:cubicBezTo>
                    <a:cubicBezTo>
                      <a:pt x="77" y="109"/>
                      <a:pt x="64" y="135"/>
                      <a:pt x="53" y="162"/>
                    </a:cubicBezTo>
                    <a:cubicBezTo>
                      <a:pt x="42" y="187"/>
                      <a:pt x="32" y="212"/>
                      <a:pt x="23" y="238"/>
                    </a:cubicBezTo>
                    <a:cubicBezTo>
                      <a:pt x="17" y="255"/>
                      <a:pt x="14" y="274"/>
                      <a:pt x="9" y="291"/>
                    </a:cubicBezTo>
                    <a:cubicBezTo>
                      <a:pt x="8" y="292"/>
                      <a:pt x="8" y="292"/>
                      <a:pt x="7" y="294"/>
                    </a:cubicBezTo>
                    <a:cubicBezTo>
                      <a:pt x="7" y="295"/>
                      <a:pt x="7" y="296"/>
                      <a:pt x="7" y="298"/>
                    </a:cubicBezTo>
                    <a:cubicBezTo>
                      <a:pt x="5" y="294"/>
                      <a:pt x="0" y="295"/>
                      <a:pt x="0" y="299"/>
                    </a:cubicBezTo>
                    <a:cubicBezTo>
                      <a:pt x="0" y="306"/>
                      <a:pt x="0" y="311"/>
                      <a:pt x="3" y="317"/>
                    </a:cubicBezTo>
                    <a:cubicBezTo>
                      <a:pt x="4" y="320"/>
                      <a:pt x="6" y="320"/>
                      <a:pt x="7" y="320"/>
                    </a:cubicBezTo>
                    <a:cubicBezTo>
                      <a:pt x="8" y="322"/>
                      <a:pt x="11" y="322"/>
                      <a:pt x="13" y="320"/>
                    </a:cubicBezTo>
                    <a:cubicBezTo>
                      <a:pt x="23" y="324"/>
                      <a:pt x="37" y="318"/>
                      <a:pt x="52" y="308"/>
                    </a:cubicBezTo>
                    <a:cubicBezTo>
                      <a:pt x="53" y="308"/>
                      <a:pt x="54" y="309"/>
                      <a:pt x="55" y="308"/>
                    </a:cubicBezTo>
                    <a:cubicBezTo>
                      <a:pt x="56" y="308"/>
                      <a:pt x="57" y="308"/>
                      <a:pt x="57" y="308"/>
                    </a:cubicBezTo>
                    <a:cubicBezTo>
                      <a:pt x="50" y="313"/>
                      <a:pt x="42" y="318"/>
                      <a:pt x="33" y="323"/>
                    </a:cubicBezTo>
                    <a:cubicBezTo>
                      <a:pt x="29" y="325"/>
                      <a:pt x="33" y="331"/>
                      <a:pt x="37" y="329"/>
                    </a:cubicBezTo>
                    <a:cubicBezTo>
                      <a:pt x="35" y="331"/>
                      <a:pt x="37" y="335"/>
                      <a:pt x="40" y="335"/>
                    </a:cubicBezTo>
                    <a:cubicBezTo>
                      <a:pt x="50" y="333"/>
                      <a:pt x="58" y="330"/>
                      <a:pt x="66" y="326"/>
                    </a:cubicBezTo>
                    <a:cubicBezTo>
                      <a:pt x="57" y="337"/>
                      <a:pt x="46" y="346"/>
                      <a:pt x="37" y="341"/>
                    </a:cubicBezTo>
                    <a:cubicBezTo>
                      <a:pt x="33" y="339"/>
                      <a:pt x="30" y="345"/>
                      <a:pt x="34" y="347"/>
                    </a:cubicBezTo>
                    <a:cubicBezTo>
                      <a:pt x="34" y="347"/>
                      <a:pt x="35" y="347"/>
                      <a:pt x="35" y="348"/>
                    </a:cubicBezTo>
                    <a:cubicBezTo>
                      <a:pt x="26" y="349"/>
                      <a:pt x="18" y="344"/>
                      <a:pt x="10" y="340"/>
                    </a:cubicBezTo>
                    <a:cubicBezTo>
                      <a:pt x="12" y="336"/>
                      <a:pt x="7" y="332"/>
                      <a:pt x="4" y="335"/>
                    </a:cubicBezTo>
                    <a:cubicBezTo>
                      <a:pt x="1" y="338"/>
                      <a:pt x="1" y="338"/>
                      <a:pt x="1" y="338"/>
                    </a:cubicBezTo>
                    <a:cubicBezTo>
                      <a:pt x="0" y="340"/>
                      <a:pt x="0" y="343"/>
                      <a:pt x="2" y="344"/>
                    </a:cubicBezTo>
                    <a:cubicBezTo>
                      <a:pt x="18" y="352"/>
                      <a:pt x="29" y="358"/>
                      <a:pt x="47" y="351"/>
                    </a:cubicBezTo>
                    <a:cubicBezTo>
                      <a:pt x="55" y="347"/>
                      <a:pt x="62" y="344"/>
                      <a:pt x="69" y="340"/>
                    </a:cubicBezTo>
                    <a:cubicBezTo>
                      <a:pt x="88" y="339"/>
                      <a:pt x="101" y="322"/>
                      <a:pt x="112" y="306"/>
                    </a:cubicBezTo>
                    <a:close/>
                    <a:moveTo>
                      <a:pt x="158" y="141"/>
                    </a:moveTo>
                    <a:cubicBezTo>
                      <a:pt x="154" y="167"/>
                      <a:pt x="144" y="193"/>
                      <a:pt x="130" y="217"/>
                    </a:cubicBezTo>
                    <a:cubicBezTo>
                      <a:pt x="136" y="203"/>
                      <a:pt x="141" y="188"/>
                      <a:pt x="145" y="174"/>
                    </a:cubicBezTo>
                    <a:cubicBezTo>
                      <a:pt x="150" y="158"/>
                      <a:pt x="156" y="140"/>
                      <a:pt x="160" y="121"/>
                    </a:cubicBezTo>
                    <a:cubicBezTo>
                      <a:pt x="159" y="127"/>
                      <a:pt x="159" y="134"/>
                      <a:pt x="158" y="141"/>
                    </a:cubicBezTo>
                    <a:close/>
                    <a:moveTo>
                      <a:pt x="165" y="131"/>
                    </a:moveTo>
                    <a:cubicBezTo>
                      <a:pt x="165" y="142"/>
                      <a:pt x="163" y="153"/>
                      <a:pt x="161" y="164"/>
                    </a:cubicBezTo>
                    <a:cubicBezTo>
                      <a:pt x="157" y="174"/>
                      <a:pt x="153" y="184"/>
                      <a:pt x="149" y="193"/>
                    </a:cubicBezTo>
                    <a:cubicBezTo>
                      <a:pt x="149" y="194"/>
                      <a:pt x="148" y="195"/>
                      <a:pt x="148" y="196"/>
                    </a:cubicBezTo>
                    <a:cubicBezTo>
                      <a:pt x="156" y="175"/>
                      <a:pt x="162" y="153"/>
                      <a:pt x="165" y="131"/>
                    </a:cubicBezTo>
                    <a:close/>
                    <a:moveTo>
                      <a:pt x="28" y="246"/>
                    </a:moveTo>
                    <a:cubicBezTo>
                      <a:pt x="36" y="216"/>
                      <a:pt x="50" y="187"/>
                      <a:pt x="62" y="159"/>
                    </a:cubicBezTo>
                    <a:cubicBezTo>
                      <a:pt x="64" y="155"/>
                      <a:pt x="66" y="150"/>
                      <a:pt x="68" y="146"/>
                    </a:cubicBezTo>
                    <a:cubicBezTo>
                      <a:pt x="55" y="181"/>
                      <a:pt x="39" y="217"/>
                      <a:pt x="33" y="254"/>
                    </a:cubicBezTo>
                    <a:cubicBezTo>
                      <a:pt x="30" y="264"/>
                      <a:pt x="27" y="273"/>
                      <a:pt x="23" y="283"/>
                    </a:cubicBezTo>
                    <a:cubicBezTo>
                      <a:pt x="20" y="289"/>
                      <a:pt x="18" y="298"/>
                      <a:pt x="14" y="303"/>
                    </a:cubicBezTo>
                    <a:cubicBezTo>
                      <a:pt x="19" y="284"/>
                      <a:pt x="22" y="265"/>
                      <a:pt x="28" y="246"/>
                    </a:cubicBezTo>
                    <a:close/>
                    <a:moveTo>
                      <a:pt x="17" y="313"/>
                    </a:moveTo>
                    <a:cubicBezTo>
                      <a:pt x="19" y="309"/>
                      <a:pt x="21" y="305"/>
                      <a:pt x="23" y="301"/>
                    </a:cubicBezTo>
                    <a:cubicBezTo>
                      <a:pt x="24" y="300"/>
                      <a:pt x="25" y="298"/>
                      <a:pt x="26" y="296"/>
                    </a:cubicBezTo>
                    <a:cubicBezTo>
                      <a:pt x="26" y="296"/>
                      <a:pt x="26" y="296"/>
                      <a:pt x="26" y="295"/>
                    </a:cubicBezTo>
                    <a:cubicBezTo>
                      <a:pt x="26" y="295"/>
                      <a:pt x="27" y="294"/>
                      <a:pt x="27" y="294"/>
                    </a:cubicBezTo>
                    <a:cubicBezTo>
                      <a:pt x="30" y="286"/>
                      <a:pt x="33" y="278"/>
                      <a:pt x="36" y="271"/>
                    </a:cubicBezTo>
                    <a:cubicBezTo>
                      <a:pt x="37" y="271"/>
                      <a:pt x="38" y="270"/>
                      <a:pt x="38" y="269"/>
                    </a:cubicBezTo>
                    <a:cubicBezTo>
                      <a:pt x="40" y="266"/>
                      <a:pt x="40" y="266"/>
                      <a:pt x="40" y="262"/>
                    </a:cubicBezTo>
                    <a:cubicBezTo>
                      <a:pt x="40" y="262"/>
                      <a:pt x="40" y="261"/>
                      <a:pt x="40" y="261"/>
                    </a:cubicBezTo>
                    <a:cubicBezTo>
                      <a:pt x="40" y="260"/>
                      <a:pt x="40" y="259"/>
                      <a:pt x="41" y="258"/>
                    </a:cubicBezTo>
                    <a:cubicBezTo>
                      <a:pt x="41" y="258"/>
                      <a:pt x="41" y="258"/>
                      <a:pt x="41" y="258"/>
                    </a:cubicBezTo>
                    <a:cubicBezTo>
                      <a:pt x="41" y="259"/>
                      <a:pt x="42" y="259"/>
                      <a:pt x="43" y="259"/>
                    </a:cubicBezTo>
                    <a:cubicBezTo>
                      <a:pt x="38" y="276"/>
                      <a:pt x="34" y="294"/>
                      <a:pt x="26" y="308"/>
                    </a:cubicBezTo>
                    <a:cubicBezTo>
                      <a:pt x="25" y="310"/>
                      <a:pt x="25" y="312"/>
                      <a:pt x="26" y="312"/>
                    </a:cubicBezTo>
                    <a:cubicBezTo>
                      <a:pt x="23" y="313"/>
                      <a:pt x="20" y="314"/>
                      <a:pt x="17" y="313"/>
                    </a:cubicBezTo>
                    <a:close/>
                    <a:moveTo>
                      <a:pt x="33" y="310"/>
                    </a:moveTo>
                    <a:cubicBezTo>
                      <a:pt x="42" y="294"/>
                      <a:pt x="45" y="273"/>
                      <a:pt x="51" y="255"/>
                    </a:cubicBezTo>
                    <a:cubicBezTo>
                      <a:pt x="59" y="229"/>
                      <a:pt x="68" y="204"/>
                      <a:pt x="75" y="178"/>
                    </a:cubicBezTo>
                    <a:cubicBezTo>
                      <a:pt x="81" y="161"/>
                      <a:pt x="86" y="143"/>
                      <a:pt x="90" y="126"/>
                    </a:cubicBezTo>
                    <a:cubicBezTo>
                      <a:pt x="95" y="117"/>
                      <a:pt x="100" y="109"/>
                      <a:pt x="107" y="101"/>
                    </a:cubicBezTo>
                    <a:cubicBezTo>
                      <a:pt x="109" y="98"/>
                      <a:pt x="104" y="93"/>
                      <a:pt x="101" y="96"/>
                    </a:cubicBezTo>
                    <a:cubicBezTo>
                      <a:pt x="100" y="99"/>
                      <a:pt x="98" y="101"/>
                      <a:pt x="96" y="103"/>
                    </a:cubicBezTo>
                    <a:cubicBezTo>
                      <a:pt x="97" y="103"/>
                      <a:pt x="97" y="102"/>
                      <a:pt x="97" y="102"/>
                    </a:cubicBezTo>
                    <a:cubicBezTo>
                      <a:pt x="98" y="97"/>
                      <a:pt x="99" y="92"/>
                      <a:pt x="100" y="87"/>
                    </a:cubicBezTo>
                    <a:cubicBezTo>
                      <a:pt x="102" y="84"/>
                      <a:pt x="104" y="80"/>
                      <a:pt x="107" y="77"/>
                    </a:cubicBezTo>
                    <a:cubicBezTo>
                      <a:pt x="109" y="74"/>
                      <a:pt x="106" y="70"/>
                      <a:pt x="103" y="71"/>
                    </a:cubicBezTo>
                    <a:cubicBezTo>
                      <a:pt x="106" y="60"/>
                      <a:pt x="110" y="48"/>
                      <a:pt x="115" y="38"/>
                    </a:cubicBezTo>
                    <a:cubicBezTo>
                      <a:pt x="117" y="36"/>
                      <a:pt x="115" y="34"/>
                      <a:pt x="113" y="33"/>
                    </a:cubicBezTo>
                    <a:cubicBezTo>
                      <a:pt x="115" y="28"/>
                      <a:pt x="117" y="22"/>
                      <a:pt x="119" y="17"/>
                    </a:cubicBezTo>
                    <a:cubicBezTo>
                      <a:pt x="120" y="16"/>
                      <a:pt x="120" y="16"/>
                      <a:pt x="120" y="15"/>
                    </a:cubicBezTo>
                    <a:cubicBezTo>
                      <a:pt x="120" y="14"/>
                      <a:pt x="121" y="13"/>
                      <a:pt x="121" y="12"/>
                    </a:cubicBezTo>
                    <a:cubicBezTo>
                      <a:pt x="122" y="13"/>
                      <a:pt x="123" y="14"/>
                      <a:pt x="125" y="13"/>
                    </a:cubicBezTo>
                    <a:cubicBezTo>
                      <a:pt x="136" y="9"/>
                      <a:pt x="145" y="11"/>
                      <a:pt x="153" y="17"/>
                    </a:cubicBezTo>
                    <a:cubicBezTo>
                      <a:pt x="162" y="25"/>
                      <a:pt x="168" y="37"/>
                      <a:pt x="172" y="50"/>
                    </a:cubicBezTo>
                    <a:cubicBezTo>
                      <a:pt x="172" y="50"/>
                      <a:pt x="172" y="51"/>
                      <a:pt x="173" y="52"/>
                    </a:cubicBezTo>
                    <a:cubicBezTo>
                      <a:pt x="173" y="52"/>
                      <a:pt x="173" y="53"/>
                      <a:pt x="173" y="54"/>
                    </a:cubicBezTo>
                    <a:cubicBezTo>
                      <a:pt x="174" y="55"/>
                      <a:pt x="174" y="57"/>
                      <a:pt x="175" y="58"/>
                    </a:cubicBezTo>
                    <a:cubicBezTo>
                      <a:pt x="174" y="59"/>
                      <a:pt x="174" y="60"/>
                      <a:pt x="174" y="61"/>
                    </a:cubicBezTo>
                    <a:cubicBezTo>
                      <a:pt x="173" y="61"/>
                      <a:pt x="173" y="61"/>
                      <a:pt x="173" y="62"/>
                    </a:cubicBezTo>
                    <a:cubicBezTo>
                      <a:pt x="171" y="64"/>
                      <a:pt x="172" y="66"/>
                      <a:pt x="174" y="67"/>
                    </a:cubicBezTo>
                    <a:cubicBezTo>
                      <a:pt x="177" y="86"/>
                      <a:pt x="176" y="106"/>
                      <a:pt x="172" y="125"/>
                    </a:cubicBezTo>
                    <a:cubicBezTo>
                      <a:pt x="172" y="122"/>
                      <a:pt x="172" y="120"/>
                      <a:pt x="172" y="117"/>
                    </a:cubicBezTo>
                    <a:cubicBezTo>
                      <a:pt x="171" y="114"/>
                      <a:pt x="169" y="113"/>
                      <a:pt x="167" y="114"/>
                    </a:cubicBezTo>
                    <a:cubicBezTo>
                      <a:pt x="168" y="103"/>
                      <a:pt x="169" y="93"/>
                      <a:pt x="169" y="82"/>
                    </a:cubicBezTo>
                    <a:cubicBezTo>
                      <a:pt x="169" y="61"/>
                      <a:pt x="171" y="38"/>
                      <a:pt x="154" y="22"/>
                    </a:cubicBezTo>
                    <a:cubicBezTo>
                      <a:pt x="144" y="14"/>
                      <a:pt x="129" y="9"/>
                      <a:pt x="120" y="20"/>
                    </a:cubicBezTo>
                    <a:cubicBezTo>
                      <a:pt x="117" y="23"/>
                      <a:pt x="122" y="28"/>
                      <a:pt x="125" y="25"/>
                    </a:cubicBezTo>
                    <a:cubicBezTo>
                      <a:pt x="129" y="20"/>
                      <a:pt x="133" y="20"/>
                      <a:pt x="138" y="21"/>
                    </a:cubicBezTo>
                    <a:cubicBezTo>
                      <a:pt x="135" y="22"/>
                      <a:pt x="134" y="25"/>
                      <a:pt x="136" y="27"/>
                    </a:cubicBezTo>
                    <a:cubicBezTo>
                      <a:pt x="177" y="63"/>
                      <a:pt x="151" y="129"/>
                      <a:pt x="138" y="172"/>
                    </a:cubicBezTo>
                    <a:cubicBezTo>
                      <a:pt x="131" y="198"/>
                      <a:pt x="121" y="224"/>
                      <a:pt x="108" y="248"/>
                    </a:cubicBezTo>
                    <a:cubicBezTo>
                      <a:pt x="98" y="259"/>
                      <a:pt x="59" y="298"/>
                      <a:pt x="33" y="310"/>
                    </a:cubicBezTo>
                    <a:close/>
                    <a:moveTo>
                      <a:pt x="162" y="57"/>
                    </a:moveTo>
                    <a:cubicBezTo>
                      <a:pt x="159" y="44"/>
                      <a:pt x="152" y="32"/>
                      <a:pt x="142" y="23"/>
                    </a:cubicBezTo>
                    <a:cubicBezTo>
                      <a:pt x="148" y="26"/>
                      <a:pt x="153" y="32"/>
                      <a:pt x="156" y="36"/>
                    </a:cubicBezTo>
                    <a:cubicBezTo>
                      <a:pt x="160" y="42"/>
                      <a:pt x="162" y="49"/>
                      <a:pt x="162" y="57"/>
                    </a:cubicBezTo>
                    <a:close/>
                    <a:moveTo>
                      <a:pt x="66" y="298"/>
                    </a:moveTo>
                    <a:cubicBezTo>
                      <a:pt x="73" y="292"/>
                      <a:pt x="80" y="285"/>
                      <a:pt x="87" y="279"/>
                    </a:cubicBezTo>
                    <a:cubicBezTo>
                      <a:pt x="83" y="284"/>
                      <a:pt x="79" y="289"/>
                      <a:pt x="74" y="293"/>
                    </a:cubicBezTo>
                    <a:cubicBezTo>
                      <a:pt x="72" y="295"/>
                      <a:pt x="69" y="296"/>
                      <a:pt x="66" y="298"/>
                    </a:cubicBezTo>
                    <a:close/>
                    <a:moveTo>
                      <a:pt x="38" y="328"/>
                    </a:moveTo>
                    <a:cubicBezTo>
                      <a:pt x="38" y="328"/>
                      <a:pt x="38" y="328"/>
                      <a:pt x="38" y="328"/>
                    </a:cubicBezTo>
                    <a:cubicBezTo>
                      <a:pt x="52" y="321"/>
                      <a:pt x="65" y="312"/>
                      <a:pt x="76" y="302"/>
                    </a:cubicBezTo>
                    <a:cubicBezTo>
                      <a:pt x="77" y="302"/>
                      <a:pt x="78" y="302"/>
                      <a:pt x="79" y="301"/>
                    </a:cubicBezTo>
                    <a:cubicBezTo>
                      <a:pt x="81" y="299"/>
                      <a:pt x="82" y="297"/>
                      <a:pt x="83" y="296"/>
                    </a:cubicBezTo>
                    <a:cubicBezTo>
                      <a:pt x="90" y="291"/>
                      <a:pt x="95" y="286"/>
                      <a:pt x="101" y="280"/>
                    </a:cubicBezTo>
                    <a:cubicBezTo>
                      <a:pt x="96" y="286"/>
                      <a:pt x="91" y="292"/>
                      <a:pt x="87" y="298"/>
                    </a:cubicBezTo>
                    <a:cubicBezTo>
                      <a:pt x="85" y="301"/>
                      <a:pt x="82" y="306"/>
                      <a:pt x="78" y="311"/>
                    </a:cubicBezTo>
                    <a:cubicBezTo>
                      <a:pt x="67" y="319"/>
                      <a:pt x="54" y="325"/>
                      <a:pt x="38" y="328"/>
                    </a:cubicBezTo>
                    <a:close/>
                    <a:moveTo>
                      <a:pt x="69" y="332"/>
                    </a:moveTo>
                    <a:cubicBezTo>
                      <a:pt x="72" y="329"/>
                      <a:pt x="74" y="327"/>
                      <a:pt x="76" y="325"/>
                    </a:cubicBezTo>
                    <a:cubicBezTo>
                      <a:pt x="78" y="322"/>
                      <a:pt x="80" y="319"/>
                      <a:pt x="82" y="316"/>
                    </a:cubicBezTo>
                    <a:cubicBezTo>
                      <a:pt x="88" y="312"/>
                      <a:pt x="94" y="307"/>
                      <a:pt x="99" y="301"/>
                    </a:cubicBezTo>
                    <a:cubicBezTo>
                      <a:pt x="91" y="313"/>
                      <a:pt x="81" y="324"/>
                      <a:pt x="69" y="332"/>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6" name="Freeform 84"/>
              <p:cNvSpPr>
                <a:spLocks noEditPoints="1"/>
              </p:cNvSpPr>
              <p:nvPr/>
            </p:nvSpPr>
            <p:spPr bwMode="auto">
              <a:xfrm>
                <a:off x="6261701" y="4565051"/>
                <a:ext cx="719137" cy="1184275"/>
              </a:xfrm>
              <a:custGeom>
                <a:avLst/>
                <a:gdLst>
                  <a:gd name="T0" fmla="*/ 71 w 221"/>
                  <a:gd name="T1" fmla="*/ 354 h 363"/>
                  <a:gd name="T2" fmla="*/ 78 w 221"/>
                  <a:gd name="T3" fmla="*/ 349 h 363"/>
                  <a:gd name="T4" fmla="*/ 94 w 221"/>
                  <a:gd name="T5" fmla="*/ 340 h 363"/>
                  <a:gd name="T6" fmla="*/ 74 w 221"/>
                  <a:gd name="T7" fmla="*/ 336 h 363"/>
                  <a:gd name="T8" fmla="*/ 61 w 221"/>
                  <a:gd name="T9" fmla="*/ 336 h 363"/>
                  <a:gd name="T10" fmla="*/ 43 w 221"/>
                  <a:gd name="T11" fmla="*/ 328 h 363"/>
                  <a:gd name="T12" fmla="*/ 28 w 221"/>
                  <a:gd name="T13" fmla="*/ 305 h 363"/>
                  <a:gd name="T14" fmla="*/ 34 w 221"/>
                  <a:gd name="T15" fmla="*/ 274 h 363"/>
                  <a:gd name="T16" fmla="*/ 58 w 221"/>
                  <a:gd name="T17" fmla="*/ 225 h 363"/>
                  <a:gd name="T18" fmla="*/ 86 w 221"/>
                  <a:gd name="T19" fmla="*/ 175 h 363"/>
                  <a:gd name="T20" fmla="*/ 88 w 221"/>
                  <a:gd name="T21" fmla="*/ 190 h 363"/>
                  <a:gd name="T22" fmla="*/ 129 w 221"/>
                  <a:gd name="T23" fmla="*/ 185 h 363"/>
                  <a:gd name="T24" fmla="*/ 125 w 221"/>
                  <a:gd name="T25" fmla="*/ 193 h 363"/>
                  <a:gd name="T26" fmla="*/ 116 w 221"/>
                  <a:gd name="T27" fmla="*/ 229 h 363"/>
                  <a:gd name="T28" fmla="*/ 150 w 221"/>
                  <a:gd name="T29" fmla="*/ 172 h 363"/>
                  <a:gd name="T30" fmla="*/ 161 w 221"/>
                  <a:gd name="T31" fmla="*/ 127 h 363"/>
                  <a:gd name="T32" fmla="*/ 149 w 221"/>
                  <a:gd name="T33" fmla="*/ 141 h 363"/>
                  <a:gd name="T34" fmla="*/ 128 w 221"/>
                  <a:gd name="T35" fmla="*/ 175 h 363"/>
                  <a:gd name="T36" fmla="*/ 109 w 221"/>
                  <a:gd name="T37" fmla="*/ 131 h 363"/>
                  <a:gd name="T38" fmla="*/ 143 w 221"/>
                  <a:gd name="T39" fmla="*/ 24 h 363"/>
                  <a:gd name="T40" fmla="*/ 195 w 221"/>
                  <a:gd name="T41" fmla="*/ 32 h 363"/>
                  <a:gd name="T42" fmla="*/ 191 w 221"/>
                  <a:gd name="T43" fmla="*/ 55 h 363"/>
                  <a:gd name="T44" fmla="*/ 193 w 221"/>
                  <a:gd name="T45" fmla="*/ 62 h 363"/>
                  <a:gd name="T46" fmla="*/ 214 w 221"/>
                  <a:gd name="T47" fmla="*/ 36 h 363"/>
                  <a:gd name="T48" fmla="*/ 215 w 221"/>
                  <a:gd name="T49" fmla="*/ 27 h 363"/>
                  <a:gd name="T50" fmla="*/ 213 w 221"/>
                  <a:gd name="T51" fmla="*/ 18 h 363"/>
                  <a:gd name="T52" fmla="*/ 194 w 221"/>
                  <a:gd name="T53" fmla="*/ 19 h 363"/>
                  <a:gd name="T54" fmla="*/ 142 w 221"/>
                  <a:gd name="T55" fmla="*/ 9 h 363"/>
                  <a:gd name="T56" fmla="*/ 123 w 221"/>
                  <a:gd name="T57" fmla="*/ 3 h 363"/>
                  <a:gd name="T58" fmla="*/ 113 w 221"/>
                  <a:gd name="T59" fmla="*/ 15 h 363"/>
                  <a:gd name="T60" fmla="*/ 109 w 221"/>
                  <a:gd name="T61" fmla="*/ 32 h 363"/>
                  <a:gd name="T62" fmla="*/ 76 w 221"/>
                  <a:gd name="T63" fmla="*/ 116 h 363"/>
                  <a:gd name="T64" fmla="*/ 42 w 221"/>
                  <a:gd name="T65" fmla="*/ 221 h 363"/>
                  <a:gd name="T66" fmla="*/ 22 w 221"/>
                  <a:gd name="T67" fmla="*/ 272 h 363"/>
                  <a:gd name="T68" fmla="*/ 17 w 221"/>
                  <a:gd name="T69" fmla="*/ 283 h 363"/>
                  <a:gd name="T70" fmla="*/ 10 w 221"/>
                  <a:gd name="T71" fmla="*/ 299 h 363"/>
                  <a:gd name="T72" fmla="*/ 5 w 221"/>
                  <a:gd name="T73" fmla="*/ 314 h 363"/>
                  <a:gd name="T74" fmla="*/ 15 w 221"/>
                  <a:gd name="T75" fmla="*/ 318 h 363"/>
                  <a:gd name="T76" fmla="*/ 15 w 221"/>
                  <a:gd name="T77" fmla="*/ 321 h 363"/>
                  <a:gd name="T78" fmla="*/ 11 w 221"/>
                  <a:gd name="T79" fmla="*/ 328 h 363"/>
                  <a:gd name="T80" fmla="*/ 84 w 221"/>
                  <a:gd name="T81" fmla="*/ 355 h 363"/>
                  <a:gd name="T82" fmla="*/ 93 w 221"/>
                  <a:gd name="T83" fmla="*/ 178 h 363"/>
                  <a:gd name="T84" fmla="*/ 112 w 221"/>
                  <a:gd name="T85" fmla="*/ 54 h 363"/>
                  <a:gd name="T86" fmla="*/ 128 w 221"/>
                  <a:gd name="T87" fmla="*/ 20 h 363"/>
                  <a:gd name="T88" fmla="*/ 138 w 221"/>
                  <a:gd name="T89" fmla="*/ 23 h 363"/>
                  <a:gd name="T90" fmla="*/ 132 w 221"/>
                  <a:gd name="T91" fmla="*/ 31 h 363"/>
                  <a:gd name="T92" fmla="*/ 89 w 221"/>
                  <a:gd name="T93" fmla="*/ 136 h 363"/>
                  <a:gd name="T94" fmla="*/ 116 w 221"/>
                  <a:gd name="T95" fmla="*/ 78 h 363"/>
                  <a:gd name="T96" fmla="*/ 84 w 221"/>
                  <a:gd name="T97" fmla="*/ 167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1" h="363">
                    <a:moveTo>
                      <a:pt x="84" y="355"/>
                    </a:moveTo>
                    <a:cubicBezTo>
                      <a:pt x="80" y="355"/>
                      <a:pt x="77" y="354"/>
                      <a:pt x="73" y="353"/>
                    </a:cubicBezTo>
                    <a:cubicBezTo>
                      <a:pt x="72" y="353"/>
                      <a:pt x="72" y="353"/>
                      <a:pt x="71" y="354"/>
                    </a:cubicBezTo>
                    <a:cubicBezTo>
                      <a:pt x="69" y="354"/>
                      <a:pt x="67" y="353"/>
                      <a:pt x="66" y="353"/>
                    </a:cubicBezTo>
                    <a:cubicBezTo>
                      <a:pt x="66" y="352"/>
                      <a:pt x="66" y="351"/>
                      <a:pt x="65" y="350"/>
                    </a:cubicBezTo>
                    <a:cubicBezTo>
                      <a:pt x="69" y="350"/>
                      <a:pt x="74" y="350"/>
                      <a:pt x="78" y="349"/>
                    </a:cubicBezTo>
                    <a:cubicBezTo>
                      <a:pt x="79" y="349"/>
                      <a:pt x="79" y="349"/>
                      <a:pt x="80" y="349"/>
                    </a:cubicBezTo>
                    <a:cubicBezTo>
                      <a:pt x="85" y="349"/>
                      <a:pt x="91" y="349"/>
                      <a:pt x="96" y="347"/>
                    </a:cubicBezTo>
                    <a:cubicBezTo>
                      <a:pt x="100" y="345"/>
                      <a:pt x="98" y="338"/>
                      <a:pt x="94" y="340"/>
                    </a:cubicBezTo>
                    <a:cubicBezTo>
                      <a:pt x="90" y="342"/>
                      <a:pt x="86" y="342"/>
                      <a:pt x="81" y="342"/>
                    </a:cubicBezTo>
                    <a:cubicBezTo>
                      <a:pt x="82" y="340"/>
                      <a:pt x="81" y="337"/>
                      <a:pt x="79" y="337"/>
                    </a:cubicBezTo>
                    <a:cubicBezTo>
                      <a:pt x="77" y="336"/>
                      <a:pt x="76" y="336"/>
                      <a:pt x="74" y="336"/>
                    </a:cubicBezTo>
                    <a:cubicBezTo>
                      <a:pt x="73" y="336"/>
                      <a:pt x="73" y="336"/>
                      <a:pt x="72" y="337"/>
                    </a:cubicBezTo>
                    <a:cubicBezTo>
                      <a:pt x="68" y="336"/>
                      <a:pt x="64" y="336"/>
                      <a:pt x="61" y="336"/>
                    </a:cubicBezTo>
                    <a:cubicBezTo>
                      <a:pt x="61" y="336"/>
                      <a:pt x="61" y="336"/>
                      <a:pt x="61" y="336"/>
                    </a:cubicBezTo>
                    <a:cubicBezTo>
                      <a:pt x="57" y="332"/>
                      <a:pt x="54" y="330"/>
                      <a:pt x="49" y="327"/>
                    </a:cubicBezTo>
                    <a:cubicBezTo>
                      <a:pt x="47" y="326"/>
                      <a:pt x="45" y="327"/>
                      <a:pt x="44" y="329"/>
                    </a:cubicBezTo>
                    <a:cubicBezTo>
                      <a:pt x="44" y="329"/>
                      <a:pt x="43" y="329"/>
                      <a:pt x="43" y="328"/>
                    </a:cubicBezTo>
                    <a:cubicBezTo>
                      <a:pt x="41" y="328"/>
                      <a:pt x="40" y="329"/>
                      <a:pt x="39" y="330"/>
                    </a:cubicBezTo>
                    <a:cubicBezTo>
                      <a:pt x="34" y="328"/>
                      <a:pt x="28" y="326"/>
                      <a:pt x="23" y="324"/>
                    </a:cubicBezTo>
                    <a:cubicBezTo>
                      <a:pt x="26" y="317"/>
                      <a:pt x="27" y="309"/>
                      <a:pt x="28" y="305"/>
                    </a:cubicBezTo>
                    <a:cubicBezTo>
                      <a:pt x="30" y="298"/>
                      <a:pt x="31" y="289"/>
                      <a:pt x="33" y="281"/>
                    </a:cubicBezTo>
                    <a:cubicBezTo>
                      <a:pt x="33" y="280"/>
                      <a:pt x="34" y="279"/>
                      <a:pt x="34" y="278"/>
                    </a:cubicBezTo>
                    <a:cubicBezTo>
                      <a:pt x="35" y="276"/>
                      <a:pt x="34" y="275"/>
                      <a:pt x="34" y="274"/>
                    </a:cubicBezTo>
                    <a:cubicBezTo>
                      <a:pt x="34" y="273"/>
                      <a:pt x="34" y="271"/>
                      <a:pt x="35" y="270"/>
                    </a:cubicBezTo>
                    <a:cubicBezTo>
                      <a:pt x="37" y="268"/>
                      <a:pt x="39" y="265"/>
                      <a:pt x="40" y="262"/>
                    </a:cubicBezTo>
                    <a:cubicBezTo>
                      <a:pt x="49" y="253"/>
                      <a:pt x="54" y="236"/>
                      <a:pt x="58" y="225"/>
                    </a:cubicBezTo>
                    <a:cubicBezTo>
                      <a:pt x="58" y="225"/>
                      <a:pt x="58" y="225"/>
                      <a:pt x="58" y="225"/>
                    </a:cubicBezTo>
                    <a:cubicBezTo>
                      <a:pt x="66" y="208"/>
                      <a:pt x="73" y="191"/>
                      <a:pt x="81" y="174"/>
                    </a:cubicBezTo>
                    <a:cubicBezTo>
                      <a:pt x="83" y="174"/>
                      <a:pt x="84" y="175"/>
                      <a:pt x="86" y="175"/>
                    </a:cubicBezTo>
                    <a:cubicBezTo>
                      <a:pt x="80" y="194"/>
                      <a:pt x="70" y="213"/>
                      <a:pt x="65" y="233"/>
                    </a:cubicBezTo>
                    <a:cubicBezTo>
                      <a:pt x="64" y="237"/>
                      <a:pt x="71" y="239"/>
                      <a:pt x="72" y="234"/>
                    </a:cubicBezTo>
                    <a:cubicBezTo>
                      <a:pt x="76" y="219"/>
                      <a:pt x="83" y="205"/>
                      <a:pt x="88" y="190"/>
                    </a:cubicBezTo>
                    <a:cubicBezTo>
                      <a:pt x="89" y="190"/>
                      <a:pt x="89" y="190"/>
                      <a:pt x="89" y="190"/>
                    </a:cubicBezTo>
                    <a:cubicBezTo>
                      <a:pt x="101" y="189"/>
                      <a:pt x="112" y="187"/>
                      <a:pt x="122" y="184"/>
                    </a:cubicBezTo>
                    <a:cubicBezTo>
                      <a:pt x="125" y="184"/>
                      <a:pt x="127" y="184"/>
                      <a:pt x="129" y="185"/>
                    </a:cubicBezTo>
                    <a:cubicBezTo>
                      <a:pt x="129" y="185"/>
                      <a:pt x="128" y="186"/>
                      <a:pt x="128" y="187"/>
                    </a:cubicBezTo>
                    <a:cubicBezTo>
                      <a:pt x="128" y="188"/>
                      <a:pt x="127" y="188"/>
                      <a:pt x="127" y="188"/>
                    </a:cubicBezTo>
                    <a:cubicBezTo>
                      <a:pt x="127" y="190"/>
                      <a:pt x="126" y="191"/>
                      <a:pt x="125" y="193"/>
                    </a:cubicBezTo>
                    <a:cubicBezTo>
                      <a:pt x="125" y="194"/>
                      <a:pt x="125" y="194"/>
                      <a:pt x="125" y="195"/>
                    </a:cubicBezTo>
                    <a:cubicBezTo>
                      <a:pt x="120" y="205"/>
                      <a:pt x="115" y="215"/>
                      <a:pt x="110" y="225"/>
                    </a:cubicBezTo>
                    <a:cubicBezTo>
                      <a:pt x="107" y="229"/>
                      <a:pt x="114" y="233"/>
                      <a:pt x="116" y="229"/>
                    </a:cubicBezTo>
                    <a:cubicBezTo>
                      <a:pt x="121" y="219"/>
                      <a:pt x="126" y="209"/>
                      <a:pt x="131" y="200"/>
                    </a:cubicBezTo>
                    <a:cubicBezTo>
                      <a:pt x="132" y="201"/>
                      <a:pt x="134" y="202"/>
                      <a:pt x="136" y="200"/>
                    </a:cubicBezTo>
                    <a:cubicBezTo>
                      <a:pt x="143" y="192"/>
                      <a:pt x="147" y="182"/>
                      <a:pt x="150" y="172"/>
                    </a:cubicBezTo>
                    <a:cubicBezTo>
                      <a:pt x="152" y="168"/>
                      <a:pt x="153" y="165"/>
                      <a:pt x="155" y="161"/>
                    </a:cubicBezTo>
                    <a:cubicBezTo>
                      <a:pt x="155" y="160"/>
                      <a:pt x="155" y="158"/>
                      <a:pt x="154" y="157"/>
                    </a:cubicBezTo>
                    <a:cubicBezTo>
                      <a:pt x="157" y="147"/>
                      <a:pt x="158" y="137"/>
                      <a:pt x="161" y="127"/>
                    </a:cubicBezTo>
                    <a:cubicBezTo>
                      <a:pt x="162" y="122"/>
                      <a:pt x="155" y="121"/>
                      <a:pt x="154" y="125"/>
                    </a:cubicBezTo>
                    <a:cubicBezTo>
                      <a:pt x="153" y="130"/>
                      <a:pt x="152" y="134"/>
                      <a:pt x="151" y="139"/>
                    </a:cubicBezTo>
                    <a:cubicBezTo>
                      <a:pt x="150" y="139"/>
                      <a:pt x="149" y="140"/>
                      <a:pt x="149" y="141"/>
                    </a:cubicBezTo>
                    <a:cubicBezTo>
                      <a:pt x="144" y="154"/>
                      <a:pt x="139" y="165"/>
                      <a:pt x="133" y="177"/>
                    </a:cubicBezTo>
                    <a:cubicBezTo>
                      <a:pt x="133" y="177"/>
                      <a:pt x="133" y="177"/>
                      <a:pt x="133" y="177"/>
                    </a:cubicBezTo>
                    <a:cubicBezTo>
                      <a:pt x="132" y="175"/>
                      <a:pt x="131" y="174"/>
                      <a:pt x="128" y="175"/>
                    </a:cubicBezTo>
                    <a:cubicBezTo>
                      <a:pt x="126" y="175"/>
                      <a:pt x="124" y="176"/>
                      <a:pt x="122" y="177"/>
                    </a:cubicBezTo>
                    <a:cubicBezTo>
                      <a:pt x="113" y="176"/>
                      <a:pt x="104" y="174"/>
                      <a:pt x="95" y="171"/>
                    </a:cubicBezTo>
                    <a:cubicBezTo>
                      <a:pt x="100" y="158"/>
                      <a:pt x="105" y="144"/>
                      <a:pt x="109" y="131"/>
                    </a:cubicBezTo>
                    <a:cubicBezTo>
                      <a:pt x="114" y="114"/>
                      <a:pt x="120" y="97"/>
                      <a:pt x="124" y="80"/>
                    </a:cubicBezTo>
                    <a:cubicBezTo>
                      <a:pt x="128" y="62"/>
                      <a:pt x="130" y="43"/>
                      <a:pt x="142" y="29"/>
                    </a:cubicBezTo>
                    <a:cubicBezTo>
                      <a:pt x="144" y="27"/>
                      <a:pt x="143" y="26"/>
                      <a:pt x="143" y="24"/>
                    </a:cubicBezTo>
                    <a:cubicBezTo>
                      <a:pt x="146" y="25"/>
                      <a:pt x="150" y="26"/>
                      <a:pt x="154" y="27"/>
                    </a:cubicBezTo>
                    <a:cubicBezTo>
                      <a:pt x="165" y="30"/>
                      <a:pt x="177" y="30"/>
                      <a:pt x="189" y="31"/>
                    </a:cubicBezTo>
                    <a:cubicBezTo>
                      <a:pt x="189" y="34"/>
                      <a:pt x="193" y="35"/>
                      <a:pt x="195" y="32"/>
                    </a:cubicBezTo>
                    <a:cubicBezTo>
                      <a:pt x="196" y="33"/>
                      <a:pt x="197" y="33"/>
                      <a:pt x="198" y="33"/>
                    </a:cubicBezTo>
                    <a:cubicBezTo>
                      <a:pt x="196" y="39"/>
                      <a:pt x="195" y="44"/>
                      <a:pt x="193" y="50"/>
                    </a:cubicBezTo>
                    <a:cubicBezTo>
                      <a:pt x="192" y="52"/>
                      <a:pt x="192" y="53"/>
                      <a:pt x="191" y="55"/>
                    </a:cubicBezTo>
                    <a:cubicBezTo>
                      <a:pt x="191" y="56"/>
                      <a:pt x="191" y="57"/>
                      <a:pt x="191" y="58"/>
                    </a:cubicBezTo>
                    <a:cubicBezTo>
                      <a:pt x="191" y="58"/>
                      <a:pt x="191" y="58"/>
                      <a:pt x="191" y="59"/>
                    </a:cubicBezTo>
                    <a:cubicBezTo>
                      <a:pt x="190" y="61"/>
                      <a:pt x="192" y="62"/>
                      <a:pt x="193" y="62"/>
                    </a:cubicBezTo>
                    <a:cubicBezTo>
                      <a:pt x="192" y="67"/>
                      <a:pt x="191" y="72"/>
                      <a:pt x="191" y="76"/>
                    </a:cubicBezTo>
                    <a:cubicBezTo>
                      <a:pt x="191" y="81"/>
                      <a:pt x="198" y="81"/>
                      <a:pt x="198" y="76"/>
                    </a:cubicBezTo>
                    <a:cubicBezTo>
                      <a:pt x="198" y="62"/>
                      <a:pt x="206" y="48"/>
                      <a:pt x="214" y="36"/>
                    </a:cubicBezTo>
                    <a:cubicBezTo>
                      <a:pt x="215" y="36"/>
                      <a:pt x="217" y="35"/>
                      <a:pt x="217" y="33"/>
                    </a:cubicBezTo>
                    <a:cubicBezTo>
                      <a:pt x="217" y="33"/>
                      <a:pt x="217" y="32"/>
                      <a:pt x="217" y="32"/>
                    </a:cubicBezTo>
                    <a:cubicBezTo>
                      <a:pt x="218" y="30"/>
                      <a:pt x="217" y="28"/>
                      <a:pt x="215" y="27"/>
                    </a:cubicBezTo>
                    <a:cubicBezTo>
                      <a:pt x="214" y="27"/>
                      <a:pt x="214" y="27"/>
                      <a:pt x="214" y="27"/>
                    </a:cubicBezTo>
                    <a:cubicBezTo>
                      <a:pt x="215" y="26"/>
                      <a:pt x="216" y="25"/>
                      <a:pt x="217" y="25"/>
                    </a:cubicBezTo>
                    <a:cubicBezTo>
                      <a:pt x="221" y="22"/>
                      <a:pt x="217" y="16"/>
                      <a:pt x="213" y="18"/>
                    </a:cubicBezTo>
                    <a:cubicBezTo>
                      <a:pt x="210" y="21"/>
                      <a:pt x="207" y="24"/>
                      <a:pt x="204" y="28"/>
                    </a:cubicBezTo>
                    <a:cubicBezTo>
                      <a:pt x="202" y="26"/>
                      <a:pt x="199" y="25"/>
                      <a:pt x="196" y="24"/>
                    </a:cubicBezTo>
                    <a:cubicBezTo>
                      <a:pt x="197" y="22"/>
                      <a:pt x="196" y="20"/>
                      <a:pt x="194" y="19"/>
                    </a:cubicBezTo>
                    <a:cubicBezTo>
                      <a:pt x="188" y="17"/>
                      <a:pt x="183" y="16"/>
                      <a:pt x="177" y="14"/>
                    </a:cubicBezTo>
                    <a:cubicBezTo>
                      <a:pt x="167" y="9"/>
                      <a:pt x="157" y="5"/>
                      <a:pt x="145" y="4"/>
                    </a:cubicBezTo>
                    <a:cubicBezTo>
                      <a:pt x="142" y="4"/>
                      <a:pt x="141" y="7"/>
                      <a:pt x="142" y="9"/>
                    </a:cubicBezTo>
                    <a:cubicBezTo>
                      <a:pt x="137" y="8"/>
                      <a:pt x="132" y="9"/>
                      <a:pt x="127" y="9"/>
                    </a:cubicBezTo>
                    <a:cubicBezTo>
                      <a:pt x="127" y="9"/>
                      <a:pt x="127" y="8"/>
                      <a:pt x="128" y="8"/>
                    </a:cubicBezTo>
                    <a:cubicBezTo>
                      <a:pt x="131" y="5"/>
                      <a:pt x="126" y="0"/>
                      <a:pt x="123" y="3"/>
                    </a:cubicBezTo>
                    <a:cubicBezTo>
                      <a:pt x="120" y="5"/>
                      <a:pt x="119" y="8"/>
                      <a:pt x="118" y="11"/>
                    </a:cubicBezTo>
                    <a:cubicBezTo>
                      <a:pt x="117" y="11"/>
                      <a:pt x="116" y="11"/>
                      <a:pt x="116" y="11"/>
                    </a:cubicBezTo>
                    <a:cubicBezTo>
                      <a:pt x="114" y="12"/>
                      <a:pt x="113" y="14"/>
                      <a:pt x="113" y="15"/>
                    </a:cubicBezTo>
                    <a:cubicBezTo>
                      <a:pt x="113" y="16"/>
                      <a:pt x="112" y="16"/>
                      <a:pt x="111" y="17"/>
                    </a:cubicBezTo>
                    <a:cubicBezTo>
                      <a:pt x="109" y="18"/>
                      <a:pt x="110" y="20"/>
                      <a:pt x="111" y="22"/>
                    </a:cubicBezTo>
                    <a:cubicBezTo>
                      <a:pt x="110" y="25"/>
                      <a:pt x="109" y="28"/>
                      <a:pt x="109" y="32"/>
                    </a:cubicBezTo>
                    <a:cubicBezTo>
                      <a:pt x="107" y="32"/>
                      <a:pt x="107" y="33"/>
                      <a:pt x="106" y="34"/>
                    </a:cubicBezTo>
                    <a:cubicBezTo>
                      <a:pt x="102" y="62"/>
                      <a:pt x="92" y="89"/>
                      <a:pt x="82" y="115"/>
                    </a:cubicBezTo>
                    <a:cubicBezTo>
                      <a:pt x="81" y="114"/>
                      <a:pt x="78" y="114"/>
                      <a:pt x="76" y="116"/>
                    </a:cubicBezTo>
                    <a:cubicBezTo>
                      <a:pt x="70" y="127"/>
                      <a:pt x="68" y="140"/>
                      <a:pt x="65" y="152"/>
                    </a:cubicBezTo>
                    <a:cubicBezTo>
                      <a:pt x="60" y="167"/>
                      <a:pt x="55" y="183"/>
                      <a:pt x="51" y="198"/>
                    </a:cubicBezTo>
                    <a:cubicBezTo>
                      <a:pt x="48" y="206"/>
                      <a:pt x="45" y="214"/>
                      <a:pt x="42" y="221"/>
                    </a:cubicBezTo>
                    <a:cubicBezTo>
                      <a:pt x="40" y="227"/>
                      <a:pt x="38" y="234"/>
                      <a:pt x="36" y="241"/>
                    </a:cubicBezTo>
                    <a:cubicBezTo>
                      <a:pt x="34" y="243"/>
                      <a:pt x="33" y="246"/>
                      <a:pt x="32" y="249"/>
                    </a:cubicBezTo>
                    <a:cubicBezTo>
                      <a:pt x="29" y="257"/>
                      <a:pt x="25" y="264"/>
                      <a:pt x="22" y="272"/>
                    </a:cubicBezTo>
                    <a:cubicBezTo>
                      <a:pt x="22" y="272"/>
                      <a:pt x="22" y="272"/>
                      <a:pt x="22" y="272"/>
                    </a:cubicBezTo>
                    <a:cubicBezTo>
                      <a:pt x="21" y="268"/>
                      <a:pt x="14" y="269"/>
                      <a:pt x="15" y="273"/>
                    </a:cubicBezTo>
                    <a:cubicBezTo>
                      <a:pt x="15" y="277"/>
                      <a:pt x="16" y="280"/>
                      <a:pt x="17" y="283"/>
                    </a:cubicBezTo>
                    <a:cubicBezTo>
                      <a:pt x="16" y="285"/>
                      <a:pt x="15" y="288"/>
                      <a:pt x="13" y="290"/>
                    </a:cubicBezTo>
                    <a:cubicBezTo>
                      <a:pt x="12" y="291"/>
                      <a:pt x="11" y="291"/>
                      <a:pt x="11" y="293"/>
                    </a:cubicBezTo>
                    <a:cubicBezTo>
                      <a:pt x="11" y="295"/>
                      <a:pt x="10" y="297"/>
                      <a:pt x="10" y="299"/>
                    </a:cubicBezTo>
                    <a:cubicBezTo>
                      <a:pt x="9" y="300"/>
                      <a:pt x="10" y="302"/>
                      <a:pt x="11" y="302"/>
                    </a:cubicBezTo>
                    <a:cubicBezTo>
                      <a:pt x="9" y="306"/>
                      <a:pt x="7" y="308"/>
                      <a:pt x="6" y="308"/>
                    </a:cubicBezTo>
                    <a:cubicBezTo>
                      <a:pt x="2" y="307"/>
                      <a:pt x="0" y="314"/>
                      <a:pt x="5" y="314"/>
                    </a:cubicBezTo>
                    <a:cubicBezTo>
                      <a:pt x="6" y="315"/>
                      <a:pt x="7" y="315"/>
                      <a:pt x="9" y="314"/>
                    </a:cubicBezTo>
                    <a:cubicBezTo>
                      <a:pt x="9" y="314"/>
                      <a:pt x="8" y="315"/>
                      <a:pt x="8" y="315"/>
                    </a:cubicBezTo>
                    <a:cubicBezTo>
                      <a:pt x="6" y="319"/>
                      <a:pt x="13" y="322"/>
                      <a:pt x="15" y="318"/>
                    </a:cubicBezTo>
                    <a:cubicBezTo>
                      <a:pt x="17" y="312"/>
                      <a:pt x="20" y="306"/>
                      <a:pt x="23" y="300"/>
                    </a:cubicBezTo>
                    <a:cubicBezTo>
                      <a:pt x="22" y="308"/>
                      <a:pt x="19" y="315"/>
                      <a:pt x="17" y="321"/>
                    </a:cubicBezTo>
                    <a:cubicBezTo>
                      <a:pt x="16" y="321"/>
                      <a:pt x="16" y="321"/>
                      <a:pt x="15" y="321"/>
                    </a:cubicBezTo>
                    <a:cubicBezTo>
                      <a:pt x="12" y="319"/>
                      <a:pt x="7" y="324"/>
                      <a:pt x="11" y="327"/>
                    </a:cubicBezTo>
                    <a:cubicBezTo>
                      <a:pt x="11" y="327"/>
                      <a:pt x="12" y="327"/>
                      <a:pt x="12" y="328"/>
                    </a:cubicBezTo>
                    <a:cubicBezTo>
                      <a:pt x="12" y="328"/>
                      <a:pt x="11" y="328"/>
                      <a:pt x="11" y="328"/>
                    </a:cubicBezTo>
                    <a:cubicBezTo>
                      <a:pt x="8" y="325"/>
                      <a:pt x="3" y="328"/>
                      <a:pt x="5" y="332"/>
                    </a:cubicBezTo>
                    <a:cubicBezTo>
                      <a:pt x="20" y="356"/>
                      <a:pt x="57" y="359"/>
                      <a:pt x="82" y="362"/>
                    </a:cubicBezTo>
                    <a:cubicBezTo>
                      <a:pt x="87" y="363"/>
                      <a:pt x="88" y="356"/>
                      <a:pt x="84" y="355"/>
                    </a:cubicBezTo>
                    <a:close/>
                    <a:moveTo>
                      <a:pt x="105" y="181"/>
                    </a:moveTo>
                    <a:cubicBezTo>
                      <a:pt x="101" y="182"/>
                      <a:pt x="96" y="183"/>
                      <a:pt x="91" y="183"/>
                    </a:cubicBezTo>
                    <a:cubicBezTo>
                      <a:pt x="92" y="181"/>
                      <a:pt x="92" y="179"/>
                      <a:pt x="93" y="178"/>
                    </a:cubicBezTo>
                    <a:cubicBezTo>
                      <a:pt x="97" y="179"/>
                      <a:pt x="101" y="180"/>
                      <a:pt x="105" y="181"/>
                    </a:cubicBezTo>
                    <a:close/>
                    <a:moveTo>
                      <a:pt x="101" y="96"/>
                    </a:moveTo>
                    <a:cubicBezTo>
                      <a:pt x="105" y="82"/>
                      <a:pt x="109" y="68"/>
                      <a:pt x="112" y="54"/>
                    </a:cubicBezTo>
                    <a:cubicBezTo>
                      <a:pt x="115" y="45"/>
                      <a:pt x="117" y="31"/>
                      <a:pt x="121" y="20"/>
                    </a:cubicBezTo>
                    <a:cubicBezTo>
                      <a:pt x="123" y="19"/>
                      <a:pt x="125" y="19"/>
                      <a:pt x="127" y="19"/>
                    </a:cubicBezTo>
                    <a:cubicBezTo>
                      <a:pt x="128" y="19"/>
                      <a:pt x="128" y="20"/>
                      <a:pt x="128" y="20"/>
                    </a:cubicBezTo>
                    <a:cubicBezTo>
                      <a:pt x="127" y="23"/>
                      <a:pt x="129" y="26"/>
                      <a:pt x="132" y="25"/>
                    </a:cubicBezTo>
                    <a:cubicBezTo>
                      <a:pt x="133" y="24"/>
                      <a:pt x="135" y="24"/>
                      <a:pt x="137" y="23"/>
                    </a:cubicBezTo>
                    <a:cubicBezTo>
                      <a:pt x="137" y="23"/>
                      <a:pt x="138" y="23"/>
                      <a:pt x="138" y="23"/>
                    </a:cubicBezTo>
                    <a:cubicBezTo>
                      <a:pt x="138" y="24"/>
                      <a:pt x="137" y="24"/>
                      <a:pt x="137" y="24"/>
                    </a:cubicBezTo>
                    <a:cubicBezTo>
                      <a:pt x="135" y="27"/>
                      <a:pt x="133" y="30"/>
                      <a:pt x="131" y="33"/>
                    </a:cubicBezTo>
                    <a:cubicBezTo>
                      <a:pt x="131" y="32"/>
                      <a:pt x="131" y="31"/>
                      <a:pt x="132" y="31"/>
                    </a:cubicBezTo>
                    <a:cubicBezTo>
                      <a:pt x="133" y="27"/>
                      <a:pt x="127" y="23"/>
                      <a:pt x="125" y="28"/>
                    </a:cubicBezTo>
                    <a:cubicBezTo>
                      <a:pt x="113" y="59"/>
                      <a:pt x="105" y="92"/>
                      <a:pt x="93" y="124"/>
                    </a:cubicBezTo>
                    <a:cubicBezTo>
                      <a:pt x="92" y="128"/>
                      <a:pt x="90" y="132"/>
                      <a:pt x="89" y="136"/>
                    </a:cubicBezTo>
                    <a:cubicBezTo>
                      <a:pt x="93" y="123"/>
                      <a:pt x="97" y="109"/>
                      <a:pt x="101" y="96"/>
                    </a:cubicBezTo>
                    <a:close/>
                    <a:moveTo>
                      <a:pt x="100" y="127"/>
                    </a:moveTo>
                    <a:cubicBezTo>
                      <a:pt x="106" y="111"/>
                      <a:pt x="111" y="95"/>
                      <a:pt x="116" y="78"/>
                    </a:cubicBezTo>
                    <a:cubicBezTo>
                      <a:pt x="113" y="89"/>
                      <a:pt x="111" y="100"/>
                      <a:pt x="108" y="110"/>
                    </a:cubicBezTo>
                    <a:cubicBezTo>
                      <a:pt x="102" y="130"/>
                      <a:pt x="96" y="149"/>
                      <a:pt x="89" y="169"/>
                    </a:cubicBezTo>
                    <a:cubicBezTo>
                      <a:pt x="87" y="168"/>
                      <a:pt x="85" y="168"/>
                      <a:pt x="84" y="167"/>
                    </a:cubicBezTo>
                    <a:cubicBezTo>
                      <a:pt x="89" y="154"/>
                      <a:pt x="94" y="141"/>
                      <a:pt x="100" y="127"/>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7" name="Freeform 85"/>
              <p:cNvSpPr>
                <a:spLocks noEditPoints="1"/>
              </p:cNvSpPr>
              <p:nvPr/>
            </p:nvSpPr>
            <p:spPr bwMode="auto">
              <a:xfrm>
                <a:off x="6612539" y="4663476"/>
                <a:ext cx="706437" cy="1290638"/>
              </a:xfrm>
              <a:custGeom>
                <a:avLst/>
                <a:gdLst>
                  <a:gd name="T0" fmla="*/ 128 w 217"/>
                  <a:gd name="T1" fmla="*/ 385 h 396"/>
                  <a:gd name="T2" fmla="*/ 136 w 217"/>
                  <a:gd name="T3" fmla="*/ 376 h 396"/>
                  <a:gd name="T4" fmla="*/ 144 w 217"/>
                  <a:gd name="T5" fmla="*/ 361 h 396"/>
                  <a:gd name="T6" fmla="*/ 166 w 217"/>
                  <a:gd name="T7" fmla="*/ 265 h 396"/>
                  <a:gd name="T8" fmla="*/ 206 w 217"/>
                  <a:gd name="T9" fmla="*/ 107 h 396"/>
                  <a:gd name="T10" fmla="*/ 203 w 217"/>
                  <a:gd name="T11" fmla="*/ 97 h 396"/>
                  <a:gd name="T12" fmla="*/ 214 w 217"/>
                  <a:gd name="T13" fmla="*/ 43 h 396"/>
                  <a:gd name="T14" fmla="*/ 215 w 217"/>
                  <a:gd name="T15" fmla="*/ 29 h 396"/>
                  <a:gd name="T16" fmla="*/ 207 w 217"/>
                  <a:gd name="T17" fmla="*/ 38 h 396"/>
                  <a:gd name="T18" fmla="*/ 194 w 217"/>
                  <a:gd name="T19" fmla="*/ 52 h 396"/>
                  <a:gd name="T20" fmla="*/ 187 w 217"/>
                  <a:gd name="T21" fmla="*/ 105 h 396"/>
                  <a:gd name="T22" fmla="*/ 192 w 217"/>
                  <a:gd name="T23" fmla="*/ 69 h 396"/>
                  <a:gd name="T24" fmla="*/ 205 w 217"/>
                  <a:gd name="T25" fmla="*/ 11 h 396"/>
                  <a:gd name="T26" fmla="*/ 179 w 217"/>
                  <a:gd name="T27" fmla="*/ 35 h 396"/>
                  <a:gd name="T28" fmla="*/ 153 w 217"/>
                  <a:gd name="T29" fmla="*/ 75 h 396"/>
                  <a:gd name="T30" fmla="*/ 99 w 217"/>
                  <a:gd name="T31" fmla="*/ 152 h 396"/>
                  <a:gd name="T32" fmla="*/ 100 w 217"/>
                  <a:gd name="T33" fmla="*/ 171 h 396"/>
                  <a:gd name="T34" fmla="*/ 79 w 217"/>
                  <a:gd name="T35" fmla="*/ 208 h 396"/>
                  <a:gd name="T36" fmla="*/ 2 w 217"/>
                  <a:gd name="T37" fmla="*/ 319 h 396"/>
                  <a:gd name="T38" fmla="*/ 16 w 217"/>
                  <a:gd name="T39" fmla="*/ 307 h 396"/>
                  <a:gd name="T40" fmla="*/ 25 w 217"/>
                  <a:gd name="T41" fmla="*/ 319 h 396"/>
                  <a:gd name="T42" fmla="*/ 23 w 217"/>
                  <a:gd name="T43" fmla="*/ 324 h 396"/>
                  <a:gd name="T44" fmla="*/ 15 w 217"/>
                  <a:gd name="T45" fmla="*/ 352 h 396"/>
                  <a:gd name="T46" fmla="*/ 22 w 217"/>
                  <a:gd name="T47" fmla="*/ 351 h 396"/>
                  <a:gd name="T48" fmla="*/ 31 w 217"/>
                  <a:gd name="T49" fmla="*/ 336 h 396"/>
                  <a:gd name="T50" fmla="*/ 37 w 217"/>
                  <a:gd name="T51" fmla="*/ 340 h 396"/>
                  <a:gd name="T52" fmla="*/ 31 w 217"/>
                  <a:gd name="T53" fmla="*/ 349 h 396"/>
                  <a:gd name="T54" fmla="*/ 72 w 217"/>
                  <a:gd name="T55" fmla="*/ 276 h 396"/>
                  <a:gd name="T56" fmla="*/ 131 w 217"/>
                  <a:gd name="T57" fmla="*/ 245 h 396"/>
                  <a:gd name="T58" fmla="*/ 137 w 217"/>
                  <a:gd name="T59" fmla="*/ 250 h 396"/>
                  <a:gd name="T60" fmla="*/ 142 w 217"/>
                  <a:gd name="T61" fmla="*/ 263 h 396"/>
                  <a:gd name="T62" fmla="*/ 125 w 217"/>
                  <a:gd name="T63" fmla="*/ 320 h 396"/>
                  <a:gd name="T64" fmla="*/ 125 w 217"/>
                  <a:gd name="T65" fmla="*/ 332 h 396"/>
                  <a:gd name="T66" fmla="*/ 117 w 217"/>
                  <a:gd name="T67" fmla="*/ 355 h 396"/>
                  <a:gd name="T68" fmla="*/ 128 w 217"/>
                  <a:gd name="T69" fmla="*/ 347 h 396"/>
                  <a:gd name="T70" fmla="*/ 118 w 217"/>
                  <a:gd name="T71" fmla="*/ 388 h 396"/>
                  <a:gd name="T72" fmla="*/ 123 w 217"/>
                  <a:gd name="T73" fmla="*/ 394 h 396"/>
                  <a:gd name="T74" fmla="*/ 186 w 217"/>
                  <a:gd name="T75" fmla="*/ 53 h 396"/>
                  <a:gd name="T76" fmla="*/ 174 w 217"/>
                  <a:gd name="T77" fmla="*/ 59 h 396"/>
                  <a:gd name="T78" fmla="*/ 174 w 217"/>
                  <a:gd name="T79" fmla="*/ 90 h 396"/>
                  <a:gd name="T80" fmla="*/ 175 w 217"/>
                  <a:gd name="T81" fmla="*/ 71 h 396"/>
                  <a:gd name="T82" fmla="*/ 174 w 217"/>
                  <a:gd name="T83" fmla="*/ 59 h 396"/>
                  <a:gd name="T84" fmla="*/ 151 w 217"/>
                  <a:gd name="T85" fmla="*/ 103 h 396"/>
                  <a:gd name="T86" fmla="*/ 162 w 217"/>
                  <a:gd name="T87" fmla="*/ 99 h 396"/>
                  <a:gd name="T88" fmla="*/ 106 w 217"/>
                  <a:gd name="T89" fmla="*/ 218 h 396"/>
                  <a:gd name="T90" fmla="*/ 119 w 217"/>
                  <a:gd name="T91" fmla="*/ 212 h 396"/>
                  <a:gd name="T92" fmla="*/ 112 w 217"/>
                  <a:gd name="T93" fmla="*/ 220 h 396"/>
                  <a:gd name="T94" fmla="*/ 139 w 217"/>
                  <a:gd name="T95" fmla="*/ 145 h 396"/>
                  <a:gd name="T96" fmla="*/ 140 w 217"/>
                  <a:gd name="T97" fmla="*/ 140 h 396"/>
                  <a:gd name="T98" fmla="*/ 150 w 217"/>
                  <a:gd name="T99" fmla="*/ 114 h 396"/>
                  <a:gd name="T100" fmla="*/ 161 w 217"/>
                  <a:gd name="T101" fmla="*/ 113 h 396"/>
                  <a:gd name="T102" fmla="*/ 135 w 217"/>
                  <a:gd name="T103" fmla="*/ 211 h 396"/>
                  <a:gd name="T104" fmla="*/ 148 w 217"/>
                  <a:gd name="T105" fmla="*/ 214 h 396"/>
                  <a:gd name="T106" fmla="*/ 153 w 217"/>
                  <a:gd name="T107" fmla="*/ 193 h 396"/>
                  <a:gd name="T108" fmla="*/ 141 w 217"/>
                  <a:gd name="T109" fmla="*/ 244 h 396"/>
                  <a:gd name="T110" fmla="*/ 141 w 217"/>
                  <a:gd name="T111" fmla="*/ 239 h 396"/>
                  <a:gd name="T112" fmla="*/ 141 w 217"/>
                  <a:gd name="T113" fmla="*/ 244 h 396"/>
                  <a:gd name="T114" fmla="*/ 149 w 217"/>
                  <a:gd name="T115" fmla="*/ 30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7" h="396">
                    <a:moveTo>
                      <a:pt x="123" y="394"/>
                    </a:moveTo>
                    <a:cubicBezTo>
                      <a:pt x="124" y="392"/>
                      <a:pt x="125" y="389"/>
                      <a:pt x="127" y="387"/>
                    </a:cubicBezTo>
                    <a:cubicBezTo>
                      <a:pt x="127" y="387"/>
                      <a:pt x="128" y="386"/>
                      <a:pt x="128" y="385"/>
                    </a:cubicBezTo>
                    <a:cubicBezTo>
                      <a:pt x="128" y="384"/>
                      <a:pt x="129" y="384"/>
                      <a:pt x="129" y="383"/>
                    </a:cubicBezTo>
                    <a:cubicBezTo>
                      <a:pt x="130" y="381"/>
                      <a:pt x="131" y="379"/>
                      <a:pt x="132" y="377"/>
                    </a:cubicBezTo>
                    <a:cubicBezTo>
                      <a:pt x="133" y="378"/>
                      <a:pt x="135" y="377"/>
                      <a:pt x="136" y="376"/>
                    </a:cubicBezTo>
                    <a:cubicBezTo>
                      <a:pt x="136" y="375"/>
                      <a:pt x="136" y="375"/>
                      <a:pt x="136" y="374"/>
                    </a:cubicBezTo>
                    <a:cubicBezTo>
                      <a:pt x="138" y="375"/>
                      <a:pt x="140" y="374"/>
                      <a:pt x="140" y="373"/>
                    </a:cubicBezTo>
                    <a:cubicBezTo>
                      <a:pt x="142" y="367"/>
                      <a:pt x="142" y="367"/>
                      <a:pt x="144" y="361"/>
                    </a:cubicBezTo>
                    <a:cubicBezTo>
                      <a:pt x="144" y="361"/>
                      <a:pt x="144" y="361"/>
                      <a:pt x="144" y="361"/>
                    </a:cubicBezTo>
                    <a:cubicBezTo>
                      <a:pt x="150" y="338"/>
                      <a:pt x="157" y="315"/>
                      <a:pt x="162" y="291"/>
                    </a:cubicBezTo>
                    <a:cubicBezTo>
                      <a:pt x="164" y="283"/>
                      <a:pt x="165" y="274"/>
                      <a:pt x="166" y="265"/>
                    </a:cubicBezTo>
                    <a:cubicBezTo>
                      <a:pt x="171" y="242"/>
                      <a:pt x="175" y="219"/>
                      <a:pt x="180" y="197"/>
                    </a:cubicBezTo>
                    <a:cubicBezTo>
                      <a:pt x="183" y="184"/>
                      <a:pt x="186" y="172"/>
                      <a:pt x="188" y="160"/>
                    </a:cubicBezTo>
                    <a:cubicBezTo>
                      <a:pt x="193" y="141"/>
                      <a:pt x="198" y="123"/>
                      <a:pt x="206" y="107"/>
                    </a:cubicBezTo>
                    <a:cubicBezTo>
                      <a:pt x="208" y="108"/>
                      <a:pt x="211" y="107"/>
                      <a:pt x="211" y="104"/>
                    </a:cubicBezTo>
                    <a:cubicBezTo>
                      <a:pt x="211" y="100"/>
                      <a:pt x="211" y="100"/>
                      <a:pt x="209" y="97"/>
                    </a:cubicBezTo>
                    <a:cubicBezTo>
                      <a:pt x="208" y="94"/>
                      <a:pt x="204" y="94"/>
                      <a:pt x="203" y="97"/>
                    </a:cubicBezTo>
                    <a:cubicBezTo>
                      <a:pt x="201" y="100"/>
                      <a:pt x="199" y="104"/>
                      <a:pt x="197" y="108"/>
                    </a:cubicBezTo>
                    <a:cubicBezTo>
                      <a:pt x="199" y="102"/>
                      <a:pt x="200" y="96"/>
                      <a:pt x="201" y="91"/>
                    </a:cubicBezTo>
                    <a:cubicBezTo>
                      <a:pt x="206" y="75"/>
                      <a:pt x="211" y="59"/>
                      <a:pt x="214" y="43"/>
                    </a:cubicBezTo>
                    <a:cubicBezTo>
                      <a:pt x="215" y="43"/>
                      <a:pt x="215" y="42"/>
                      <a:pt x="216" y="41"/>
                    </a:cubicBezTo>
                    <a:cubicBezTo>
                      <a:pt x="216" y="37"/>
                      <a:pt x="216" y="36"/>
                      <a:pt x="217" y="32"/>
                    </a:cubicBezTo>
                    <a:cubicBezTo>
                      <a:pt x="217" y="31"/>
                      <a:pt x="216" y="30"/>
                      <a:pt x="215" y="29"/>
                    </a:cubicBezTo>
                    <a:cubicBezTo>
                      <a:pt x="215" y="29"/>
                      <a:pt x="215" y="29"/>
                      <a:pt x="215" y="29"/>
                    </a:cubicBezTo>
                    <a:cubicBezTo>
                      <a:pt x="216" y="24"/>
                      <a:pt x="209" y="25"/>
                      <a:pt x="208" y="29"/>
                    </a:cubicBezTo>
                    <a:cubicBezTo>
                      <a:pt x="208" y="32"/>
                      <a:pt x="208" y="35"/>
                      <a:pt x="207" y="38"/>
                    </a:cubicBezTo>
                    <a:cubicBezTo>
                      <a:pt x="205" y="46"/>
                      <a:pt x="202" y="55"/>
                      <a:pt x="200" y="63"/>
                    </a:cubicBezTo>
                    <a:cubicBezTo>
                      <a:pt x="200" y="60"/>
                      <a:pt x="201" y="57"/>
                      <a:pt x="201" y="54"/>
                    </a:cubicBezTo>
                    <a:cubicBezTo>
                      <a:pt x="202" y="49"/>
                      <a:pt x="195" y="48"/>
                      <a:pt x="194" y="52"/>
                    </a:cubicBezTo>
                    <a:cubicBezTo>
                      <a:pt x="192" y="72"/>
                      <a:pt x="190" y="93"/>
                      <a:pt x="188" y="113"/>
                    </a:cubicBezTo>
                    <a:cubicBezTo>
                      <a:pt x="186" y="120"/>
                      <a:pt x="185" y="126"/>
                      <a:pt x="183" y="132"/>
                    </a:cubicBezTo>
                    <a:cubicBezTo>
                      <a:pt x="184" y="123"/>
                      <a:pt x="186" y="114"/>
                      <a:pt x="187" y="105"/>
                    </a:cubicBezTo>
                    <a:cubicBezTo>
                      <a:pt x="187" y="103"/>
                      <a:pt x="188" y="100"/>
                      <a:pt x="188" y="98"/>
                    </a:cubicBezTo>
                    <a:cubicBezTo>
                      <a:pt x="189" y="97"/>
                      <a:pt x="188" y="97"/>
                      <a:pt x="188" y="96"/>
                    </a:cubicBezTo>
                    <a:cubicBezTo>
                      <a:pt x="189" y="87"/>
                      <a:pt x="191" y="78"/>
                      <a:pt x="192" y="69"/>
                    </a:cubicBezTo>
                    <a:cubicBezTo>
                      <a:pt x="192" y="67"/>
                      <a:pt x="191" y="66"/>
                      <a:pt x="190" y="65"/>
                    </a:cubicBezTo>
                    <a:cubicBezTo>
                      <a:pt x="195" y="49"/>
                      <a:pt x="200" y="32"/>
                      <a:pt x="206" y="16"/>
                    </a:cubicBezTo>
                    <a:cubicBezTo>
                      <a:pt x="207" y="13"/>
                      <a:pt x="206" y="12"/>
                      <a:pt x="205" y="11"/>
                    </a:cubicBezTo>
                    <a:cubicBezTo>
                      <a:pt x="205" y="10"/>
                      <a:pt x="206" y="9"/>
                      <a:pt x="207" y="9"/>
                    </a:cubicBezTo>
                    <a:cubicBezTo>
                      <a:pt x="210" y="6"/>
                      <a:pt x="207" y="0"/>
                      <a:pt x="203" y="3"/>
                    </a:cubicBezTo>
                    <a:cubicBezTo>
                      <a:pt x="192" y="11"/>
                      <a:pt x="185" y="24"/>
                      <a:pt x="179" y="35"/>
                    </a:cubicBezTo>
                    <a:cubicBezTo>
                      <a:pt x="177" y="35"/>
                      <a:pt x="176" y="36"/>
                      <a:pt x="176" y="37"/>
                    </a:cubicBezTo>
                    <a:cubicBezTo>
                      <a:pt x="173" y="43"/>
                      <a:pt x="170" y="48"/>
                      <a:pt x="167" y="54"/>
                    </a:cubicBezTo>
                    <a:cubicBezTo>
                      <a:pt x="162" y="61"/>
                      <a:pt x="158" y="68"/>
                      <a:pt x="153" y="75"/>
                    </a:cubicBezTo>
                    <a:cubicBezTo>
                      <a:pt x="140" y="95"/>
                      <a:pt x="128" y="116"/>
                      <a:pt x="117" y="137"/>
                    </a:cubicBezTo>
                    <a:cubicBezTo>
                      <a:pt x="113" y="143"/>
                      <a:pt x="110" y="149"/>
                      <a:pt x="105" y="155"/>
                    </a:cubicBezTo>
                    <a:cubicBezTo>
                      <a:pt x="107" y="151"/>
                      <a:pt x="101" y="148"/>
                      <a:pt x="99" y="152"/>
                    </a:cubicBezTo>
                    <a:cubicBezTo>
                      <a:pt x="97" y="157"/>
                      <a:pt x="95" y="162"/>
                      <a:pt x="93" y="168"/>
                    </a:cubicBezTo>
                    <a:cubicBezTo>
                      <a:pt x="92" y="171"/>
                      <a:pt x="96" y="173"/>
                      <a:pt x="99" y="172"/>
                    </a:cubicBezTo>
                    <a:cubicBezTo>
                      <a:pt x="99" y="171"/>
                      <a:pt x="99" y="171"/>
                      <a:pt x="100" y="171"/>
                    </a:cubicBezTo>
                    <a:cubicBezTo>
                      <a:pt x="99" y="172"/>
                      <a:pt x="99" y="173"/>
                      <a:pt x="98" y="174"/>
                    </a:cubicBezTo>
                    <a:cubicBezTo>
                      <a:pt x="94" y="180"/>
                      <a:pt x="86" y="199"/>
                      <a:pt x="77" y="201"/>
                    </a:cubicBezTo>
                    <a:cubicBezTo>
                      <a:pt x="73" y="202"/>
                      <a:pt x="75" y="209"/>
                      <a:pt x="79" y="208"/>
                    </a:cubicBezTo>
                    <a:cubicBezTo>
                      <a:pt x="80" y="208"/>
                      <a:pt x="80" y="207"/>
                      <a:pt x="81" y="207"/>
                    </a:cubicBezTo>
                    <a:cubicBezTo>
                      <a:pt x="75" y="214"/>
                      <a:pt x="69" y="220"/>
                      <a:pt x="63" y="227"/>
                    </a:cubicBezTo>
                    <a:cubicBezTo>
                      <a:pt x="39" y="255"/>
                      <a:pt x="19" y="287"/>
                      <a:pt x="2" y="319"/>
                    </a:cubicBezTo>
                    <a:cubicBezTo>
                      <a:pt x="0" y="323"/>
                      <a:pt x="6" y="326"/>
                      <a:pt x="8" y="322"/>
                    </a:cubicBezTo>
                    <a:cubicBezTo>
                      <a:pt x="10" y="319"/>
                      <a:pt x="12" y="315"/>
                      <a:pt x="14" y="312"/>
                    </a:cubicBezTo>
                    <a:cubicBezTo>
                      <a:pt x="16" y="311"/>
                      <a:pt x="17" y="309"/>
                      <a:pt x="16" y="307"/>
                    </a:cubicBezTo>
                    <a:cubicBezTo>
                      <a:pt x="31" y="282"/>
                      <a:pt x="47" y="258"/>
                      <a:pt x="66" y="235"/>
                    </a:cubicBezTo>
                    <a:cubicBezTo>
                      <a:pt x="51" y="262"/>
                      <a:pt x="38" y="290"/>
                      <a:pt x="19" y="314"/>
                    </a:cubicBezTo>
                    <a:cubicBezTo>
                      <a:pt x="17" y="318"/>
                      <a:pt x="22" y="323"/>
                      <a:pt x="25" y="319"/>
                    </a:cubicBezTo>
                    <a:cubicBezTo>
                      <a:pt x="28" y="315"/>
                      <a:pt x="31" y="310"/>
                      <a:pt x="34" y="305"/>
                    </a:cubicBezTo>
                    <a:cubicBezTo>
                      <a:pt x="31" y="311"/>
                      <a:pt x="28" y="316"/>
                      <a:pt x="25" y="322"/>
                    </a:cubicBezTo>
                    <a:cubicBezTo>
                      <a:pt x="24" y="323"/>
                      <a:pt x="24" y="323"/>
                      <a:pt x="23" y="324"/>
                    </a:cubicBezTo>
                    <a:cubicBezTo>
                      <a:pt x="23" y="325"/>
                      <a:pt x="22" y="326"/>
                      <a:pt x="23" y="327"/>
                    </a:cubicBezTo>
                    <a:cubicBezTo>
                      <a:pt x="20" y="333"/>
                      <a:pt x="17" y="340"/>
                      <a:pt x="16" y="346"/>
                    </a:cubicBezTo>
                    <a:cubicBezTo>
                      <a:pt x="14" y="347"/>
                      <a:pt x="13" y="350"/>
                      <a:pt x="15" y="352"/>
                    </a:cubicBezTo>
                    <a:cubicBezTo>
                      <a:pt x="16" y="353"/>
                      <a:pt x="16" y="353"/>
                      <a:pt x="16" y="353"/>
                    </a:cubicBezTo>
                    <a:cubicBezTo>
                      <a:pt x="17" y="354"/>
                      <a:pt x="18" y="354"/>
                      <a:pt x="19" y="354"/>
                    </a:cubicBezTo>
                    <a:cubicBezTo>
                      <a:pt x="21" y="354"/>
                      <a:pt x="22" y="353"/>
                      <a:pt x="22" y="351"/>
                    </a:cubicBezTo>
                    <a:cubicBezTo>
                      <a:pt x="23" y="348"/>
                      <a:pt x="23" y="345"/>
                      <a:pt x="24" y="342"/>
                    </a:cubicBezTo>
                    <a:cubicBezTo>
                      <a:pt x="26" y="343"/>
                      <a:pt x="28" y="343"/>
                      <a:pt x="29" y="340"/>
                    </a:cubicBezTo>
                    <a:cubicBezTo>
                      <a:pt x="30" y="339"/>
                      <a:pt x="30" y="338"/>
                      <a:pt x="31" y="336"/>
                    </a:cubicBezTo>
                    <a:cubicBezTo>
                      <a:pt x="31" y="336"/>
                      <a:pt x="31" y="336"/>
                      <a:pt x="32" y="336"/>
                    </a:cubicBezTo>
                    <a:cubicBezTo>
                      <a:pt x="39" y="328"/>
                      <a:pt x="44" y="320"/>
                      <a:pt x="49" y="311"/>
                    </a:cubicBezTo>
                    <a:cubicBezTo>
                      <a:pt x="47" y="317"/>
                      <a:pt x="41" y="333"/>
                      <a:pt x="37" y="340"/>
                    </a:cubicBezTo>
                    <a:cubicBezTo>
                      <a:pt x="37" y="340"/>
                      <a:pt x="37" y="340"/>
                      <a:pt x="37" y="339"/>
                    </a:cubicBezTo>
                    <a:cubicBezTo>
                      <a:pt x="36" y="335"/>
                      <a:pt x="29" y="337"/>
                      <a:pt x="30" y="341"/>
                    </a:cubicBezTo>
                    <a:cubicBezTo>
                      <a:pt x="30" y="344"/>
                      <a:pt x="31" y="346"/>
                      <a:pt x="31" y="349"/>
                    </a:cubicBezTo>
                    <a:cubicBezTo>
                      <a:pt x="31" y="351"/>
                      <a:pt x="34" y="352"/>
                      <a:pt x="36" y="351"/>
                    </a:cubicBezTo>
                    <a:cubicBezTo>
                      <a:pt x="43" y="349"/>
                      <a:pt x="46" y="334"/>
                      <a:pt x="49" y="328"/>
                    </a:cubicBezTo>
                    <a:cubicBezTo>
                      <a:pt x="57" y="311"/>
                      <a:pt x="65" y="293"/>
                      <a:pt x="72" y="276"/>
                    </a:cubicBezTo>
                    <a:cubicBezTo>
                      <a:pt x="79" y="261"/>
                      <a:pt x="85" y="247"/>
                      <a:pt x="92" y="232"/>
                    </a:cubicBezTo>
                    <a:cubicBezTo>
                      <a:pt x="97" y="232"/>
                      <a:pt x="102" y="232"/>
                      <a:pt x="107" y="233"/>
                    </a:cubicBezTo>
                    <a:cubicBezTo>
                      <a:pt x="115" y="236"/>
                      <a:pt x="124" y="240"/>
                      <a:pt x="131" y="245"/>
                    </a:cubicBezTo>
                    <a:cubicBezTo>
                      <a:pt x="129" y="251"/>
                      <a:pt x="127" y="254"/>
                      <a:pt x="126" y="254"/>
                    </a:cubicBezTo>
                    <a:cubicBezTo>
                      <a:pt x="121" y="254"/>
                      <a:pt x="120" y="261"/>
                      <a:pt x="124" y="261"/>
                    </a:cubicBezTo>
                    <a:cubicBezTo>
                      <a:pt x="129" y="262"/>
                      <a:pt x="133" y="257"/>
                      <a:pt x="137" y="250"/>
                    </a:cubicBezTo>
                    <a:cubicBezTo>
                      <a:pt x="138" y="251"/>
                      <a:pt x="140" y="253"/>
                      <a:pt x="142" y="255"/>
                    </a:cubicBezTo>
                    <a:cubicBezTo>
                      <a:pt x="142" y="256"/>
                      <a:pt x="143" y="256"/>
                      <a:pt x="143" y="256"/>
                    </a:cubicBezTo>
                    <a:cubicBezTo>
                      <a:pt x="143" y="258"/>
                      <a:pt x="142" y="261"/>
                      <a:pt x="142" y="263"/>
                    </a:cubicBezTo>
                    <a:cubicBezTo>
                      <a:pt x="140" y="271"/>
                      <a:pt x="138" y="280"/>
                      <a:pt x="136" y="288"/>
                    </a:cubicBezTo>
                    <a:cubicBezTo>
                      <a:pt x="136" y="289"/>
                      <a:pt x="136" y="291"/>
                      <a:pt x="135" y="292"/>
                    </a:cubicBezTo>
                    <a:cubicBezTo>
                      <a:pt x="132" y="302"/>
                      <a:pt x="129" y="311"/>
                      <a:pt x="125" y="320"/>
                    </a:cubicBezTo>
                    <a:cubicBezTo>
                      <a:pt x="123" y="317"/>
                      <a:pt x="117" y="317"/>
                      <a:pt x="118" y="322"/>
                    </a:cubicBezTo>
                    <a:cubicBezTo>
                      <a:pt x="119" y="327"/>
                      <a:pt x="119" y="327"/>
                      <a:pt x="122" y="331"/>
                    </a:cubicBezTo>
                    <a:cubicBezTo>
                      <a:pt x="123" y="332"/>
                      <a:pt x="124" y="332"/>
                      <a:pt x="125" y="332"/>
                    </a:cubicBezTo>
                    <a:cubicBezTo>
                      <a:pt x="123" y="336"/>
                      <a:pt x="122" y="340"/>
                      <a:pt x="120" y="343"/>
                    </a:cubicBezTo>
                    <a:cubicBezTo>
                      <a:pt x="118" y="342"/>
                      <a:pt x="115" y="343"/>
                      <a:pt x="115" y="346"/>
                    </a:cubicBezTo>
                    <a:cubicBezTo>
                      <a:pt x="115" y="351"/>
                      <a:pt x="115" y="351"/>
                      <a:pt x="117" y="355"/>
                    </a:cubicBezTo>
                    <a:cubicBezTo>
                      <a:pt x="118" y="358"/>
                      <a:pt x="122" y="359"/>
                      <a:pt x="123" y="356"/>
                    </a:cubicBezTo>
                    <a:cubicBezTo>
                      <a:pt x="124" y="355"/>
                      <a:pt x="124" y="353"/>
                      <a:pt x="125" y="352"/>
                    </a:cubicBezTo>
                    <a:cubicBezTo>
                      <a:pt x="126" y="350"/>
                      <a:pt x="127" y="349"/>
                      <a:pt x="128" y="347"/>
                    </a:cubicBezTo>
                    <a:cubicBezTo>
                      <a:pt x="128" y="348"/>
                      <a:pt x="129" y="349"/>
                      <a:pt x="130" y="349"/>
                    </a:cubicBezTo>
                    <a:cubicBezTo>
                      <a:pt x="128" y="360"/>
                      <a:pt x="125" y="370"/>
                      <a:pt x="122" y="380"/>
                    </a:cubicBezTo>
                    <a:cubicBezTo>
                      <a:pt x="121" y="383"/>
                      <a:pt x="119" y="385"/>
                      <a:pt x="118" y="388"/>
                    </a:cubicBezTo>
                    <a:cubicBezTo>
                      <a:pt x="114" y="387"/>
                      <a:pt x="111" y="393"/>
                      <a:pt x="115" y="395"/>
                    </a:cubicBezTo>
                    <a:cubicBezTo>
                      <a:pt x="116" y="395"/>
                      <a:pt x="117" y="395"/>
                      <a:pt x="118" y="396"/>
                    </a:cubicBezTo>
                    <a:cubicBezTo>
                      <a:pt x="120" y="396"/>
                      <a:pt x="122" y="396"/>
                      <a:pt x="123" y="394"/>
                    </a:cubicBezTo>
                    <a:close/>
                    <a:moveTo>
                      <a:pt x="184" y="38"/>
                    </a:moveTo>
                    <a:cubicBezTo>
                      <a:pt x="188" y="31"/>
                      <a:pt x="193" y="23"/>
                      <a:pt x="198" y="17"/>
                    </a:cubicBezTo>
                    <a:cubicBezTo>
                      <a:pt x="194" y="29"/>
                      <a:pt x="190" y="41"/>
                      <a:pt x="186" y="53"/>
                    </a:cubicBezTo>
                    <a:cubicBezTo>
                      <a:pt x="187" y="49"/>
                      <a:pt x="187" y="46"/>
                      <a:pt x="188" y="42"/>
                    </a:cubicBezTo>
                    <a:cubicBezTo>
                      <a:pt x="188" y="40"/>
                      <a:pt x="186" y="38"/>
                      <a:pt x="184" y="38"/>
                    </a:cubicBezTo>
                    <a:close/>
                    <a:moveTo>
                      <a:pt x="174" y="59"/>
                    </a:moveTo>
                    <a:cubicBezTo>
                      <a:pt x="175" y="57"/>
                      <a:pt x="176" y="54"/>
                      <a:pt x="177" y="52"/>
                    </a:cubicBezTo>
                    <a:cubicBezTo>
                      <a:pt x="178" y="51"/>
                      <a:pt x="179" y="50"/>
                      <a:pt x="180" y="50"/>
                    </a:cubicBezTo>
                    <a:cubicBezTo>
                      <a:pt x="178" y="63"/>
                      <a:pt x="176" y="77"/>
                      <a:pt x="174" y="90"/>
                    </a:cubicBezTo>
                    <a:cubicBezTo>
                      <a:pt x="174" y="89"/>
                      <a:pt x="174" y="88"/>
                      <a:pt x="173" y="88"/>
                    </a:cubicBezTo>
                    <a:cubicBezTo>
                      <a:pt x="174" y="83"/>
                      <a:pt x="175" y="78"/>
                      <a:pt x="176" y="73"/>
                    </a:cubicBezTo>
                    <a:cubicBezTo>
                      <a:pt x="176" y="72"/>
                      <a:pt x="176" y="71"/>
                      <a:pt x="175" y="71"/>
                    </a:cubicBezTo>
                    <a:cubicBezTo>
                      <a:pt x="176" y="70"/>
                      <a:pt x="176" y="70"/>
                      <a:pt x="176" y="69"/>
                    </a:cubicBezTo>
                    <a:cubicBezTo>
                      <a:pt x="177" y="67"/>
                      <a:pt x="177" y="65"/>
                      <a:pt x="177" y="64"/>
                    </a:cubicBezTo>
                    <a:cubicBezTo>
                      <a:pt x="177" y="61"/>
                      <a:pt x="176" y="59"/>
                      <a:pt x="174" y="59"/>
                    </a:cubicBezTo>
                    <a:close/>
                    <a:moveTo>
                      <a:pt x="162" y="99"/>
                    </a:moveTo>
                    <a:cubicBezTo>
                      <a:pt x="161" y="96"/>
                      <a:pt x="158" y="96"/>
                      <a:pt x="156" y="97"/>
                    </a:cubicBezTo>
                    <a:cubicBezTo>
                      <a:pt x="154" y="99"/>
                      <a:pt x="152" y="101"/>
                      <a:pt x="151" y="103"/>
                    </a:cubicBezTo>
                    <a:cubicBezTo>
                      <a:pt x="156" y="93"/>
                      <a:pt x="162" y="84"/>
                      <a:pt x="168" y="75"/>
                    </a:cubicBezTo>
                    <a:cubicBezTo>
                      <a:pt x="166" y="86"/>
                      <a:pt x="164" y="96"/>
                      <a:pt x="162" y="107"/>
                    </a:cubicBezTo>
                    <a:cubicBezTo>
                      <a:pt x="163" y="104"/>
                      <a:pt x="162" y="102"/>
                      <a:pt x="162" y="99"/>
                    </a:cubicBezTo>
                    <a:close/>
                    <a:moveTo>
                      <a:pt x="112" y="220"/>
                    </a:moveTo>
                    <a:cubicBezTo>
                      <a:pt x="111" y="219"/>
                      <a:pt x="110" y="218"/>
                      <a:pt x="109" y="218"/>
                    </a:cubicBezTo>
                    <a:cubicBezTo>
                      <a:pt x="108" y="217"/>
                      <a:pt x="107" y="217"/>
                      <a:pt x="106" y="218"/>
                    </a:cubicBezTo>
                    <a:cubicBezTo>
                      <a:pt x="104" y="217"/>
                      <a:pt x="102" y="216"/>
                      <a:pt x="100" y="216"/>
                    </a:cubicBezTo>
                    <a:cubicBezTo>
                      <a:pt x="102" y="213"/>
                      <a:pt x="103" y="210"/>
                      <a:pt x="105" y="207"/>
                    </a:cubicBezTo>
                    <a:cubicBezTo>
                      <a:pt x="110" y="209"/>
                      <a:pt x="114" y="210"/>
                      <a:pt x="119" y="212"/>
                    </a:cubicBezTo>
                    <a:cubicBezTo>
                      <a:pt x="119" y="212"/>
                      <a:pt x="118" y="212"/>
                      <a:pt x="118" y="212"/>
                    </a:cubicBezTo>
                    <a:cubicBezTo>
                      <a:pt x="114" y="212"/>
                      <a:pt x="113" y="216"/>
                      <a:pt x="114" y="218"/>
                    </a:cubicBezTo>
                    <a:cubicBezTo>
                      <a:pt x="113" y="218"/>
                      <a:pt x="113" y="219"/>
                      <a:pt x="112" y="220"/>
                    </a:cubicBezTo>
                    <a:close/>
                    <a:moveTo>
                      <a:pt x="108" y="201"/>
                    </a:moveTo>
                    <a:cubicBezTo>
                      <a:pt x="118" y="183"/>
                      <a:pt x="128" y="165"/>
                      <a:pt x="137" y="148"/>
                    </a:cubicBezTo>
                    <a:cubicBezTo>
                      <a:pt x="138" y="147"/>
                      <a:pt x="138" y="146"/>
                      <a:pt x="139" y="145"/>
                    </a:cubicBezTo>
                    <a:cubicBezTo>
                      <a:pt x="139" y="145"/>
                      <a:pt x="139" y="144"/>
                      <a:pt x="139" y="144"/>
                    </a:cubicBezTo>
                    <a:cubicBezTo>
                      <a:pt x="139" y="144"/>
                      <a:pt x="140" y="143"/>
                      <a:pt x="140" y="142"/>
                    </a:cubicBezTo>
                    <a:cubicBezTo>
                      <a:pt x="140" y="142"/>
                      <a:pt x="141" y="141"/>
                      <a:pt x="140" y="140"/>
                    </a:cubicBezTo>
                    <a:cubicBezTo>
                      <a:pt x="145" y="134"/>
                      <a:pt x="148" y="127"/>
                      <a:pt x="149" y="120"/>
                    </a:cubicBezTo>
                    <a:cubicBezTo>
                      <a:pt x="150" y="119"/>
                      <a:pt x="150" y="118"/>
                      <a:pt x="150" y="117"/>
                    </a:cubicBezTo>
                    <a:cubicBezTo>
                      <a:pt x="151" y="116"/>
                      <a:pt x="151" y="115"/>
                      <a:pt x="150" y="114"/>
                    </a:cubicBezTo>
                    <a:cubicBezTo>
                      <a:pt x="152" y="112"/>
                      <a:pt x="153" y="110"/>
                      <a:pt x="155" y="109"/>
                    </a:cubicBezTo>
                    <a:cubicBezTo>
                      <a:pt x="155" y="109"/>
                      <a:pt x="155" y="110"/>
                      <a:pt x="155" y="111"/>
                    </a:cubicBezTo>
                    <a:cubicBezTo>
                      <a:pt x="154" y="115"/>
                      <a:pt x="160" y="117"/>
                      <a:pt x="161" y="113"/>
                    </a:cubicBezTo>
                    <a:cubicBezTo>
                      <a:pt x="158" y="133"/>
                      <a:pt x="155" y="152"/>
                      <a:pt x="150" y="172"/>
                    </a:cubicBezTo>
                    <a:cubicBezTo>
                      <a:pt x="149" y="175"/>
                      <a:pt x="145" y="195"/>
                      <a:pt x="140" y="213"/>
                    </a:cubicBezTo>
                    <a:cubicBezTo>
                      <a:pt x="138" y="212"/>
                      <a:pt x="136" y="212"/>
                      <a:pt x="135" y="211"/>
                    </a:cubicBezTo>
                    <a:cubicBezTo>
                      <a:pt x="126" y="207"/>
                      <a:pt x="117" y="204"/>
                      <a:pt x="108" y="201"/>
                    </a:cubicBezTo>
                    <a:close/>
                    <a:moveTo>
                      <a:pt x="148" y="214"/>
                    </a:moveTo>
                    <a:cubicBezTo>
                      <a:pt x="148" y="214"/>
                      <a:pt x="148" y="214"/>
                      <a:pt x="148" y="214"/>
                    </a:cubicBezTo>
                    <a:cubicBezTo>
                      <a:pt x="150" y="205"/>
                      <a:pt x="151" y="197"/>
                      <a:pt x="152" y="194"/>
                    </a:cubicBezTo>
                    <a:cubicBezTo>
                      <a:pt x="152" y="194"/>
                      <a:pt x="152" y="193"/>
                      <a:pt x="152" y="193"/>
                    </a:cubicBezTo>
                    <a:cubicBezTo>
                      <a:pt x="153" y="193"/>
                      <a:pt x="153" y="193"/>
                      <a:pt x="153" y="193"/>
                    </a:cubicBezTo>
                    <a:cubicBezTo>
                      <a:pt x="152" y="200"/>
                      <a:pt x="151" y="207"/>
                      <a:pt x="150" y="214"/>
                    </a:cubicBezTo>
                    <a:cubicBezTo>
                      <a:pt x="149" y="214"/>
                      <a:pt x="149" y="214"/>
                      <a:pt x="148" y="214"/>
                    </a:cubicBezTo>
                    <a:close/>
                    <a:moveTo>
                      <a:pt x="141" y="244"/>
                    </a:moveTo>
                    <a:cubicBezTo>
                      <a:pt x="143" y="243"/>
                      <a:pt x="143" y="241"/>
                      <a:pt x="141" y="239"/>
                    </a:cubicBezTo>
                    <a:cubicBezTo>
                      <a:pt x="141" y="239"/>
                      <a:pt x="141" y="239"/>
                      <a:pt x="141" y="239"/>
                    </a:cubicBezTo>
                    <a:cubicBezTo>
                      <a:pt x="141" y="239"/>
                      <a:pt x="141" y="239"/>
                      <a:pt x="141" y="239"/>
                    </a:cubicBezTo>
                    <a:cubicBezTo>
                      <a:pt x="142" y="240"/>
                      <a:pt x="144" y="240"/>
                      <a:pt x="145" y="241"/>
                    </a:cubicBezTo>
                    <a:cubicBezTo>
                      <a:pt x="145" y="243"/>
                      <a:pt x="145" y="245"/>
                      <a:pt x="144" y="248"/>
                    </a:cubicBezTo>
                    <a:cubicBezTo>
                      <a:pt x="143" y="246"/>
                      <a:pt x="142" y="245"/>
                      <a:pt x="141" y="244"/>
                    </a:cubicBezTo>
                    <a:close/>
                    <a:moveTo>
                      <a:pt x="146" y="300"/>
                    </a:moveTo>
                    <a:cubicBezTo>
                      <a:pt x="148" y="300"/>
                      <a:pt x="149" y="300"/>
                      <a:pt x="150" y="298"/>
                    </a:cubicBezTo>
                    <a:cubicBezTo>
                      <a:pt x="149" y="299"/>
                      <a:pt x="149" y="301"/>
                      <a:pt x="149" y="303"/>
                    </a:cubicBezTo>
                    <a:cubicBezTo>
                      <a:pt x="146" y="315"/>
                      <a:pt x="143" y="327"/>
                      <a:pt x="140" y="338"/>
                    </a:cubicBezTo>
                    <a:cubicBezTo>
                      <a:pt x="142" y="325"/>
                      <a:pt x="144" y="313"/>
                      <a:pt x="146" y="30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grpSp>
        <p:grpSp>
          <p:nvGrpSpPr>
            <p:cNvPr id="249" name="Group 4"/>
            <p:cNvGrpSpPr>
              <a:grpSpLocks noChangeAspect="1"/>
            </p:cNvGrpSpPr>
            <p:nvPr/>
          </p:nvGrpSpPr>
          <p:grpSpPr bwMode="auto">
            <a:xfrm>
              <a:off x="4974047" y="1777893"/>
              <a:ext cx="2243907" cy="2955540"/>
              <a:chOff x="721" y="397"/>
              <a:chExt cx="2182" cy="2874"/>
            </a:xfrm>
            <a:grpFill/>
          </p:grpSpPr>
          <p:sp>
            <p:nvSpPr>
              <p:cNvPr id="9" name="Freeform 5"/>
              <p:cNvSpPr/>
              <p:nvPr/>
            </p:nvSpPr>
            <p:spPr bwMode="auto">
              <a:xfrm>
                <a:off x="2416" y="1121"/>
                <a:ext cx="4" cy="8"/>
              </a:xfrm>
              <a:custGeom>
                <a:avLst/>
                <a:gdLst>
                  <a:gd name="T0" fmla="*/ 0 w 2"/>
                  <a:gd name="T1" fmla="*/ 3 h 4"/>
                  <a:gd name="T2" fmla="*/ 0 w 2"/>
                  <a:gd name="T3" fmla="*/ 4 h 4"/>
                  <a:gd name="T4" fmla="*/ 2 w 2"/>
                  <a:gd name="T5" fmla="*/ 0 h 4"/>
                  <a:gd name="T6" fmla="*/ 0 w 2"/>
                  <a:gd name="T7" fmla="*/ 3 h 4"/>
                </a:gdLst>
                <a:ahLst/>
                <a:cxnLst>
                  <a:cxn ang="0">
                    <a:pos x="T0" y="T1"/>
                  </a:cxn>
                  <a:cxn ang="0">
                    <a:pos x="T2" y="T3"/>
                  </a:cxn>
                  <a:cxn ang="0">
                    <a:pos x="T4" y="T5"/>
                  </a:cxn>
                  <a:cxn ang="0">
                    <a:pos x="T6" y="T7"/>
                  </a:cxn>
                </a:cxnLst>
                <a:rect l="0" t="0" r="r" b="b"/>
                <a:pathLst>
                  <a:path w="2" h="4">
                    <a:moveTo>
                      <a:pt x="0" y="3"/>
                    </a:moveTo>
                    <a:cubicBezTo>
                      <a:pt x="0" y="3"/>
                      <a:pt x="0" y="4"/>
                      <a:pt x="0" y="4"/>
                    </a:cubicBezTo>
                    <a:cubicBezTo>
                      <a:pt x="1" y="3"/>
                      <a:pt x="1" y="1"/>
                      <a:pt x="2" y="0"/>
                    </a:cubicBezTo>
                    <a:cubicBezTo>
                      <a:pt x="1" y="1"/>
                      <a:pt x="0" y="2"/>
                      <a:pt x="0" y="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0" name="Freeform 6"/>
              <p:cNvSpPr/>
              <p:nvPr/>
            </p:nvSpPr>
            <p:spPr bwMode="auto">
              <a:xfrm>
                <a:off x="1079" y="1583"/>
                <a:ext cx="4" cy="7"/>
              </a:xfrm>
              <a:custGeom>
                <a:avLst/>
                <a:gdLst>
                  <a:gd name="T0" fmla="*/ 0 w 2"/>
                  <a:gd name="T1" fmla="*/ 2 h 3"/>
                  <a:gd name="T2" fmla="*/ 0 w 2"/>
                  <a:gd name="T3" fmla="*/ 3 h 3"/>
                  <a:gd name="T4" fmla="*/ 2 w 2"/>
                  <a:gd name="T5" fmla="*/ 0 h 3"/>
                  <a:gd name="T6" fmla="*/ 0 w 2"/>
                  <a:gd name="T7" fmla="*/ 2 h 3"/>
                </a:gdLst>
                <a:ahLst/>
                <a:cxnLst>
                  <a:cxn ang="0">
                    <a:pos x="T0" y="T1"/>
                  </a:cxn>
                  <a:cxn ang="0">
                    <a:pos x="T2" y="T3"/>
                  </a:cxn>
                  <a:cxn ang="0">
                    <a:pos x="T4" y="T5"/>
                  </a:cxn>
                  <a:cxn ang="0">
                    <a:pos x="T6" y="T7"/>
                  </a:cxn>
                </a:cxnLst>
                <a:rect l="0" t="0" r="r" b="b"/>
                <a:pathLst>
                  <a:path w="2" h="3">
                    <a:moveTo>
                      <a:pt x="0" y="2"/>
                    </a:moveTo>
                    <a:cubicBezTo>
                      <a:pt x="0" y="2"/>
                      <a:pt x="0" y="3"/>
                      <a:pt x="0" y="3"/>
                    </a:cubicBezTo>
                    <a:cubicBezTo>
                      <a:pt x="0" y="2"/>
                      <a:pt x="1" y="1"/>
                      <a:pt x="2" y="0"/>
                    </a:cubicBezTo>
                    <a:cubicBezTo>
                      <a:pt x="1" y="0"/>
                      <a:pt x="0" y="1"/>
                      <a:pt x="0" y="2"/>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1" name="Freeform 7"/>
              <p:cNvSpPr/>
              <p:nvPr/>
            </p:nvSpPr>
            <p:spPr bwMode="auto">
              <a:xfrm>
                <a:off x="1083" y="1577"/>
                <a:ext cx="2" cy="6"/>
              </a:xfrm>
              <a:custGeom>
                <a:avLst/>
                <a:gdLst>
                  <a:gd name="T0" fmla="*/ 1 w 1"/>
                  <a:gd name="T1" fmla="*/ 0 h 3"/>
                  <a:gd name="T2" fmla="*/ 0 w 1"/>
                  <a:gd name="T3" fmla="*/ 3 h 3"/>
                  <a:gd name="T4" fmla="*/ 1 w 1"/>
                  <a:gd name="T5" fmla="*/ 0 h 3"/>
                  <a:gd name="T6" fmla="*/ 1 w 1"/>
                  <a:gd name="T7" fmla="*/ 0 h 3"/>
                </a:gdLst>
                <a:ahLst/>
                <a:cxnLst>
                  <a:cxn ang="0">
                    <a:pos x="T0" y="T1"/>
                  </a:cxn>
                  <a:cxn ang="0">
                    <a:pos x="T2" y="T3"/>
                  </a:cxn>
                  <a:cxn ang="0">
                    <a:pos x="T4" y="T5"/>
                  </a:cxn>
                  <a:cxn ang="0">
                    <a:pos x="T6" y="T7"/>
                  </a:cxn>
                </a:cxnLst>
                <a:rect l="0" t="0" r="r" b="b"/>
                <a:pathLst>
                  <a:path w="1" h="3">
                    <a:moveTo>
                      <a:pt x="1" y="0"/>
                    </a:moveTo>
                    <a:cubicBezTo>
                      <a:pt x="1" y="1"/>
                      <a:pt x="0" y="2"/>
                      <a:pt x="0" y="3"/>
                    </a:cubicBezTo>
                    <a:cubicBezTo>
                      <a:pt x="0" y="2"/>
                      <a:pt x="1" y="1"/>
                      <a:pt x="1" y="0"/>
                    </a:cubicBezTo>
                    <a:cubicBezTo>
                      <a:pt x="1" y="0"/>
                      <a:pt x="1" y="0"/>
                      <a:pt x="1"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2" name="Freeform 8"/>
              <p:cNvSpPr>
                <a:spLocks noEditPoints="1"/>
              </p:cNvSpPr>
              <p:nvPr/>
            </p:nvSpPr>
            <p:spPr bwMode="auto">
              <a:xfrm>
                <a:off x="1001" y="745"/>
                <a:ext cx="1546" cy="2526"/>
              </a:xfrm>
              <a:custGeom>
                <a:avLst/>
                <a:gdLst>
                  <a:gd name="T0" fmla="*/ 299 w 756"/>
                  <a:gd name="T1" fmla="*/ 1199 h 1235"/>
                  <a:gd name="T2" fmla="*/ 734 w 756"/>
                  <a:gd name="T3" fmla="*/ 276 h 1235"/>
                  <a:gd name="T4" fmla="*/ 655 w 756"/>
                  <a:gd name="T5" fmla="*/ 152 h 1235"/>
                  <a:gd name="T6" fmla="*/ 339 w 756"/>
                  <a:gd name="T7" fmla="*/ 1204 h 1235"/>
                  <a:gd name="T8" fmla="*/ 321 w 756"/>
                  <a:gd name="T9" fmla="*/ 1212 h 1235"/>
                  <a:gd name="T10" fmla="*/ 341 w 756"/>
                  <a:gd name="T11" fmla="*/ 1218 h 1235"/>
                  <a:gd name="T12" fmla="*/ 354 w 756"/>
                  <a:gd name="T13" fmla="*/ 1207 h 1235"/>
                  <a:gd name="T14" fmla="*/ 366 w 756"/>
                  <a:gd name="T15" fmla="*/ 1225 h 1235"/>
                  <a:gd name="T16" fmla="*/ 381 w 756"/>
                  <a:gd name="T17" fmla="*/ 1221 h 1235"/>
                  <a:gd name="T18" fmla="*/ 419 w 756"/>
                  <a:gd name="T19" fmla="*/ 1204 h 1235"/>
                  <a:gd name="T20" fmla="*/ 404 w 756"/>
                  <a:gd name="T21" fmla="*/ 1221 h 1235"/>
                  <a:gd name="T22" fmla="*/ 512 w 756"/>
                  <a:gd name="T23" fmla="*/ 1018 h 1235"/>
                  <a:gd name="T24" fmla="*/ 510 w 756"/>
                  <a:gd name="T25" fmla="*/ 1095 h 1235"/>
                  <a:gd name="T26" fmla="*/ 231 w 756"/>
                  <a:gd name="T27" fmla="*/ 1125 h 1235"/>
                  <a:gd name="T28" fmla="*/ 373 w 756"/>
                  <a:gd name="T29" fmla="*/ 1131 h 1235"/>
                  <a:gd name="T30" fmla="*/ 302 w 756"/>
                  <a:gd name="T31" fmla="*/ 1125 h 1235"/>
                  <a:gd name="T32" fmla="*/ 416 w 756"/>
                  <a:gd name="T33" fmla="*/ 1083 h 1235"/>
                  <a:gd name="T34" fmla="*/ 366 w 756"/>
                  <a:gd name="T35" fmla="*/ 1083 h 1235"/>
                  <a:gd name="T36" fmla="*/ 309 w 756"/>
                  <a:gd name="T37" fmla="*/ 1079 h 1235"/>
                  <a:gd name="T38" fmla="*/ 254 w 756"/>
                  <a:gd name="T39" fmla="*/ 1033 h 1235"/>
                  <a:gd name="T40" fmla="*/ 352 w 756"/>
                  <a:gd name="T41" fmla="*/ 1040 h 1235"/>
                  <a:gd name="T42" fmla="*/ 283 w 756"/>
                  <a:gd name="T43" fmla="*/ 1031 h 1235"/>
                  <a:gd name="T44" fmla="*/ 436 w 756"/>
                  <a:gd name="T45" fmla="*/ 995 h 1235"/>
                  <a:gd name="T46" fmla="*/ 374 w 756"/>
                  <a:gd name="T47" fmla="*/ 1000 h 1235"/>
                  <a:gd name="T48" fmla="*/ 318 w 756"/>
                  <a:gd name="T49" fmla="*/ 990 h 1235"/>
                  <a:gd name="T50" fmla="*/ 260 w 756"/>
                  <a:gd name="T51" fmla="*/ 980 h 1235"/>
                  <a:gd name="T52" fmla="*/ 243 w 756"/>
                  <a:gd name="T53" fmla="*/ 944 h 1235"/>
                  <a:gd name="T54" fmla="*/ 413 w 756"/>
                  <a:gd name="T55" fmla="*/ 962 h 1235"/>
                  <a:gd name="T56" fmla="*/ 236 w 756"/>
                  <a:gd name="T57" fmla="*/ 929 h 1235"/>
                  <a:gd name="T58" fmla="*/ 283 w 756"/>
                  <a:gd name="T59" fmla="*/ 885 h 1235"/>
                  <a:gd name="T60" fmla="*/ 283 w 756"/>
                  <a:gd name="T61" fmla="*/ 925 h 1235"/>
                  <a:gd name="T62" fmla="*/ 272 w 756"/>
                  <a:gd name="T63" fmla="*/ 878 h 1235"/>
                  <a:gd name="T64" fmla="*/ 341 w 756"/>
                  <a:gd name="T65" fmla="*/ 679 h 1235"/>
                  <a:gd name="T66" fmla="*/ 426 w 756"/>
                  <a:gd name="T67" fmla="*/ 404 h 1235"/>
                  <a:gd name="T68" fmla="*/ 473 w 756"/>
                  <a:gd name="T69" fmla="*/ 427 h 1235"/>
                  <a:gd name="T70" fmla="*/ 394 w 756"/>
                  <a:gd name="T71" fmla="*/ 927 h 1235"/>
                  <a:gd name="T72" fmla="*/ 351 w 756"/>
                  <a:gd name="T73" fmla="*/ 932 h 1235"/>
                  <a:gd name="T74" fmla="*/ 361 w 756"/>
                  <a:gd name="T75" fmla="*/ 876 h 1235"/>
                  <a:gd name="T76" fmla="*/ 331 w 756"/>
                  <a:gd name="T77" fmla="*/ 913 h 1235"/>
                  <a:gd name="T78" fmla="*/ 389 w 756"/>
                  <a:gd name="T79" fmla="*/ 949 h 1235"/>
                  <a:gd name="T80" fmla="*/ 389 w 756"/>
                  <a:gd name="T81" fmla="*/ 872 h 1235"/>
                  <a:gd name="T82" fmla="*/ 370 w 756"/>
                  <a:gd name="T83" fmla="*/ 445 h 1235"/>
                  <a:gd name="T84" fmla="*/ 383 w 756"/>
                  <a:gd name="T85" fmla="*/ 603 h 1235"/>
                  <a:gd name="T86" fmla="*/ 416 w 756"/>
                  <a:gd name="T87" fmla="*/ 905 h 1235"/>
                  <a:gd name="T88" fmla="*/ 423 w 756"/>
                  <a:gd name="T89" fmla="*/ 908 h 1235"/>
                  <a:gd name="T90" fmla="*/ 425 w 756"/>
                  <a:gd name="T91" fmla="*/ 953 h 1235"/>
                  <a:gd name="T92" fmla="*/ 417 w 756"/>
                  <a:gd name="T93" fmla="*/ 634 h 1235"/>
                  <a:gd name="T94" fmla="*/ 319 w 756"/>
                  <a:gd name="T95" fmla="*/ 918 h 1235"/>
                  <a:gd name="T96" fmla="*/ 310 w 756"/>
                  <a:gd name="T97" fmla="*/ 951 h 1235"/>
                  <a:gd name="T98" fmla="*/ 452 w 756"/>
                  <a:gd name="T99" fmla="*/ 900 h 1235"/>
                  <a:gd name="T100" fmla="*/ 471 w 756"/>
                  <a:gd name="T101" fmla="*/ 936 h 1235"/>
                  <a:gd name="T102" fmla="*/ 496 w 756"/>
                  <a:gd name="T103" fmla="*/ 913 h 1235"/>
                  <a:gd name="T104" fmla="*/ 475 w 756"/>
                  <a:gd name="T105" fmla="*/ 916 h 1235"/>
                  <a:gd name="T106" fmla="*/ 495 w 756"/>
                  <a:gd name="T107" fmla="*/ 928 h 1235"/>
                  <a:gd name="T108" fmla="*/ 524 w 756"/>
                  <a:gd name="T109" fmla="*/ 907 h 1235"/>
                  <a:gd name="T110" fmla="*/ 463 w 756"/>
                  <a:gd name="T111" fmla="*/ 872 h 1235"/>
                  <a:gd name="T112" fmla="*/ 683 w 756"/>
                  <a:gd name="T113" fmla="*/ 568 h 1235"/>
                  <a:gd name="T114" fmla="*/ 531 w 756"/>
                  <a:gd name="T115" fmla="*/ 363 h 1235"/>
                  <a:gd name="T116" fmla="*/ 292 w 756"/>
                  <a:gd name="T117" fmla="*/ 375 h 1235"/>
                  <a:gd name="T118" fmla="*/ 158 w 756"/>
                  <a:gd name="T119" fmla="*/ 704 h 1235"/>
                  <a:gd name="T120" fmla="*/ 55 w 756"/>
                  <a:gd name="T121" fmla="*/ 512 h 1235"/>
                  <a:gd name="T122" fmla="*/ 16 w 756"/>
                  <a:gd name="T123" fmla="*/ 293 h 1235"/>
                  <a:gd name="T124" fmla="*/ 662 w 756"/>
                  <a:gd name="T125" fmla="*/ 165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6" h="1235">
                    <a:moveTo>
                      <a:pt x="746" y="297"/>
                    </a:moveTo>
                    <a:cubicBezTo>
                      <a:pt x="740" y="261"/>
                      <a:pt x="729" y="227"/>
                      <a:pt x="711" y="195"/>
                    </a:cubicBezTo>
                    <a:cubicBezTo>
                      <a:pt x="702" y="180"/>
                      <a:pt x="691" y="166"/>
                      <a:pt x="680" y="153"/>
                    </a:cubicBezTo>
                    <a:cubicBezTo>
                      <a:pt x="667" y="139"/>
                      <a:pt x="659" y="122"/>
                      <a:pt x="647" y="108"/>
                    </a:cubicBezTo>
                    <a:cubicBezTo>
                      <a:pt x="643" y="102"/>
                      <a:pt x="638" y="97"/>
                      <a:pt x="632" y="92"/>
                    </a:cubicBezTo>
                    <a:cubicBezTo>
                      <a:pt x="632" y="92"/>
                      <a:pt x="632" y="92"/>
                      <a:pt x="632" y="92"/>
                    </a:cubicBezTo>
                    <a:cubicBezTo>
                      <a:pt x="632" y="91"/>
                      <a:pt x="631" y="91"/>
                      <a:pt x="630" y="90"/>
                    </a:cubicBezTo>
                    <a:cubicBezTo>
                      <a:pt x="630" y="90"/>
                      <a:pt x="629" y="89"/>
                      <a:pt x="628" y="88"/>
                    </a:cubicBezTo>
                    <a:cubicBezTo>
                      <a:pt x="627" y="87"/>
                      <a:pt x="626" y="87"/>
                      <a:pt x="625" y="87"/>
                    </a:cubicBezTo>
                    <a:cubicBezTo>
                      <a:pt x="612" y="79"/>
                      <a:pt x="599" y="71"/>
                      <a:pt x="585" y="64"/>
                    </a:cubicBezTo>
                    <a:cubicBezTo>
                      <a:pt x="569" y="55"/>
                      <a:pt x="553" y="47"/>
                      <a:pt x="536" y="40"/>
                    </a:cubicBezTo>
                    <a:cubicBezTo>
                      <a:pt x="519" y="33"/>
                      <a:pt x="501" y="28"/>
                      <a:pt x="483" y="21"/>
                    </a:cubicBezTo>
                    <a:cubicBezTo>
                      <a:pt x="466" y="15"/>
                      <a:pt x="450" y="6"/>
                      <a:pt x="432" y="4"/>
                    </a:cubicBezTo>
                    <a:cubicBezTo>
                      <a:pt x="413" y="1"/>
                      <a:pt x="394" y="0"/>
                      <a:pt x="375" y="0"/>
                    </a:cubicBezTo>
                    <a:cubicBezTo>
                      <a:pt x="338" y="1"/>
                      <a:pt x="302" y="11"/>
                      <a:pt x="267" y="22"/>
                    </a:cubicBezTo>
                    <a:cubicBezTo>
                      <a:pt x="236" y="32"/>
                      <a:pt x="207" y="46"/>
                      <a:pt x="179" y="64"/>
                    </a:cubicBezTo>
                    <a:cubicBezTo>
                      <a:pt x="124" y="99"/>
                      <a:pt x="79" y="148"/>
                      <a:pt x="44" y="203"/>
                    </a:cubicBezTo>
                    <a:cubicBezTo>
                      <a:pt x="15" y="250"/>
                      <a:pt x="1" y="306"/>
                      <a:pt x="1" y="362"/>
                    </a:cubicBezTo>
                    <a:cubicBezTo>
                      <a:pt x="0" y="362"/>
                      <a:pt x="0" y="362"/>
                      <a:pt x="1" y="363"/>
                    </a:cubicBezTo>
                    <a:cubicBezTo>
                      <a:pt x="1" y="373"/>
                      <a:pt x="1" y="383"/>
                      <a:pt x="2" y="392"/>
                    </a:cubicBezTo>
                    <a:cubicBezTo>
                      <a:pt x="4" y="425"/>
                      <a:pt x="12" y="457"/>
                      <a:pt x="24" y="488"/>
                    </a:cubicBezTo>
                    <a:cubicBezTo>
                      <a:pt x="37" y="521"/>
                      <a:pt x="50" y="554"/>
                      <a:pt x="69" y="584"/>
                    </a:cubicBezTo>
                    <a:cubicBezTo>
                      <a:pt x="86" y="613"/>
                      <a:pt x="111" y="635"/>
                      <a:pt x="127" y="665"/>
                    </a:cubicBezTo>
                    <a:cubicBezTo>
                      <a:pt x="135" y="681"/>
                      <a:pt x="142" y="698"/>
                      <a:pt x="150" y="715"/>
                    </a:cubicBezTo>
                    <a:cubicBezTo>
                      <a:pt x="156" y="729"/>
                      <a:pt x="161" y="743"/>
                      <a:pt x="164" y="758"/>
                    </a:cubicBezTo>
                    <a:cubicBezTo>
                      <a:pt x="173" y="808"/>
                      <a:pt x="164" y="866"/>
                      <a:pt x="199" y="907"/>
                    </a:cubicBezTo>
                    <a:cubicBezTo>
                      <a:pt x="203" y="913"/>
                      <a:pt x="208" y="918"/>
                      <a:pt x="214" y="923"/>
                    </a:cubicBezTo>
                    <a:cubicBezTo>
                      <a:pt x="212" y="930"/>
                      <a:pt x="212" y="938"/>
                      <a:pt x="213" y="946"/>
                    </a:cubicBezTo>
                    <a:cubicBezTo>
                      <a:pt x="213" y="951"/>
                      <a:pt x="215" y="956"/>
                      <a:pt x="217" y="960"/>
                    </a:cubicBezTo>
                    <a:cubicBezTo>
                      <a:pt x="218" y="963"/>
                      <a:pt x="220" y="965"/>
                      <a:pt x="221" y="967"/>
                    </a:cubicBezTo>
                    <a:cubicBezTo>
                      <a:pt x="222" y="969"/>
                      <a:pt x="222" y="970"/>
                      <a:pt x="222" y="971"/>
                    </a:cubicBezTo>
                    <a:cubicBezTo>
                      <a:pt x="216" y="975"/>
                      <a:pt x="213" y="983"/>
                      <a:pt x="212" y="990"/>
                    </a:cubicBezTo>
                    <a:cubicBezTo>
                      <a:pt x="212" y="994"/>
                      <a:pt x="213" y="999"/>
                      <a:pt x="216" y="1002"/>
                    </a:cubicBezTo>
                    <a:cubicBezTo>
                      <a:pt x="218" y="1006"/>
                      <a:pt x="226" y="1010"/>
                      <a:pt x="224" y="1015"/>
                    </a:cubicBezTo>
                    <a:cubicBezTo>
                      <a:pt x="218" y="1019"/>
                      <a:pt x="215" y="1027"/>
                      <a:pt x="215" y="1032"/>
                    </a:cubicBezTo>
                    <a:cubicBezTo>
                      <a:pt x="215" y="1037"/>
                      <a:pt x="217" y="1040"/>
                      <a:pt x="220" y="1043"/>
                    </a:cubicBezTo>
                    <a:cubicBezTo>
                      <a:pt x="222" y="1045"/>
                      <a:pt x="224" y="1046"/>
                      <a:pt x="225" y="1048"/>
                    </a:cubicBezTo>
                    <a:cubicBezTo>
                      <a:pt x="227" y="1049"/>
                      <a:pt x="228" y="1052"/>
                      <a:pt x="229" y="1054"/>
                    </a:cubicBezTo>
                    <a:cubicBezTo>
                      <a:pt x="228" y="1054"/>
                      <a:pt x="227" y="1055"/>
                      <a:pt x="227" y="1056"/>
                    </a:cubicBezTo>
                    <a:cubicBezTo>
                      <a:pt x="219" y="1060"/>
                      <a:pt x="215" y="1070"/>
                      <a:pt x="215" y="1079"/>
                    </a:cubicBezTo>
                    <a:cubicBezTo>
                      <a:pt x="215" y="1086"/>
                      <a:pt x="218" y="1092"/>
                      <a:pt x="222" y="1097"/>
                    </a:cubicBezTo>
                    <a:cubicBezTo>
                      <a:pt x="223" y="1098"/>
                      <a:pt x="224" y="1099"/>
                      <a:pt x="225" y="1100"/>
                    </a:cubicBezTo>
                    <a:cubicBezTo>
                      <a:pt x="218" y="1107"/>
                      <a:pt x="222" y="1122"/>
                      <a:pt x="224" y="1129"/>
                    </a:cubicBezTo>
                    <a:cubicBezTo>
                      <a:pt x="228" y="1136"/>
                      <a:pt x="234" y="1142"/>
                      <a:pt x="239" y="1147"/>
                    </a:cubicBezTo>
                    <a:cubicBezTo>
                      <a:pt x="245" y="1154"/>
                      <a:pt x="252" y="1162"/>
                      <a:pt x="258" y="1168"/>
                    </a:cubicBezTo>
                    <a:cubicBezTo>
                      <a:pt x="270" y="1180"/>
                      <a:pt x="283" y="1193"/>
                      <a:pt x="298" y="1198"/>
                    </a:cubicBezTo>
                    <a:cubicBezTo>
                      <a:pt x="298" y="1199"/>
                      <a:pt x="299" y="1199"/>
                      <a:pt x="299" y="1199"/>
                    </a:cubicBezTo>
                    <a:cubicBezTo>
                      <a:pt x="304" y="1206"/>
                      <a:pt x="309" y="1212"/>
                      <a:pt x="312" y="1220"/>
                    </a:cubicBezTo>
                    <a:cubicBezTo>
                      <a:pt x="314" y="1227"/>
                      <a:pt x="317" y="1231"/>
                      <a:pt x="324" y="1233"/>
                    </a:cubicBezTo>
                    <a:cubicBezTo>
                      <a:pt x="330" y="1235"/>
                      <a:pt x="339" y="1234"/>
                      <a:pt x="346" y="1234"/>
                    </a:cubicBezTo>
                    <a:cubicBezTo>
                      <a:pt x="356" y="1234"/>
                      <a:pt x="366" y="1234"/>
                      <a:pt x="375" y="1234"/>
                    </a:cubicBezTo>
                    <a:cubicBezTo>
                      <a:pt x="384" y="1233"/>
                      <a:pt x="392" y="1231"/>
                      <a:pt x="401" y="1230"/>
                    </a:cubicBezTo>
                    <a:cubicBezTo>
                      <a:pt x="409" y="1230"/>
                      <a:pt x="416" y="1229"/>
                      <a:pt x="423" y="1226"/>
                    </a:cubicBezTo>
                    <a:cubicBezTo>
                      <a:pt x="430" y="1223"/>
                      <a:pt x="433" y="1216"/>
                      <a:pt x="437" y="1210"/>
                    </a:cubicBezTo>
                    <a:cubicBezTo>
                      <a:pt x="440" y="1207"/>
                      <a:pt x="443" y="1204"/>
                      <a:pt x="445" y="1201"/>
                    </a:cubicBezTo>
                    <a:cubicBezTo>
                      <a:pt x="448" y="1198"/>
                      <a:pt x="450" y="1195"/>
                      <a:pt x="454" y="1192"/>
                    </a:cubicBezTo>
                    <a:cubicBezTo>
                      <a:pt x="454" y="1192"/>
                      <a:pt x="455" y="1191"/>
                      <a:pt x="455" y="1191"/>
                    </a:cubicBezTo>
                    <a:cubicBezTo>
                      <a:pt x="456" y="1190"/>
                      <a:pt x="457" y="1189"/>
                      <a:pt x="458" y="1188"/>
                    </a:cubicBezTo>
                    <a:cubicBezTo>
                      <a:pt x="473" y="1177"/>
                      <a:pt x="488" y="1167"/>
                      <a:pt x="502" y="1154"/>
                    </a:cubicBezTo>
                    <a:cubicBezTo>
                      <a:pt x="507" y="1150"/>
                      <a:pt x="512" y="1146"/>
                      <a:pt x="514" y="1140"/>
                    </a:cubicBezTo>
                    <a:cubicBezTo>
                      <a:pt x="516" y="1136"/>
                      <a:pt x="516" y="1129"/>
                      <a:pt x="513" y="1125"/>
                    </a:cubicBezTo>
                    <a:cubicBezTo>
                      <a:pt x="514" y="1125"/>
                      <a:pt x="514" y="1124"/>
                      <a:pt x="515" y="1124"/>
                    </a:cubicBezTo>
                    <a:cubicBezTo>
                      <a:pt x="518" y="1121"/>
                      <a:pt x="521" y="1119"/>
                      <a:pt x="524" y="1116"/>
                    </a:cubicBezTo>
                    <a:cubicBezTo>
                      <a:pt x="532" y="1109"/>
                      <a:pt x="531" y="1095"/>
                      <a:pt x="526" y="1087"/>
                    </a:cubicBezTo>
                    <a:cubicBezTo>
                      <a:pt x="527" y="1084"/>
                      <a:pt x="527" y="1082"/>
                      <a:pt x="527" y="1080"/>
                    </a:cubicBezTo>
                    <a:cubicBezTo>
                      <a:pt x="526" y="1074"/>
                      <a:pt x="526" y="1070"/>
                      <a:pt x="530" y="1064"/>
                    </a:cubicBezTo>
                    <a:cubicBezTo>
                      <a:pt x="534" y="1058"/>
                      <a:pt x="537" y="1050"/>
                      <a:pt x="531" y="1045"/>
                    </a:cubicBezTo>
                    <a:cubicBezTo>
                      <a:pt x="530" y="1044"/>
                      <a:pt x="530" y="1044"/>
                      <a:pt x="529" y="1044"/>
                    </a:cubicBezTo>
                    <a:cubicBezTo>
                      <a:pt x="526" y="1037"/>
                      <a:pt x="526" y="1030"/>
                      <a:pt x="529" y="1023"/>
                    </a:cubicBezTo>
                    <a:cubicBezTo>
                      <a:pt x="532" y="1017"/>
                      <a:pt x="535" y="1013"/>
                      <a:pt x="534" y="1007"/>
                    </a:cubicBezTo>
                    <a:cubicBezTo>
                      <a:pt x="534" y="1006"/>
                      <a:pt x="533" y="1004"/>
                      <a:pt x="533" y="1003"/>
                    </a:cubicBezTo>
                    <a:cubicBezTo>
                      <a:pt x="530" y="999"/>
                      <a:pt x="529" y="996"/>
                      <a:pt x="529" y="991"/>
                    </a:cubicBezTo>
                    <a:cubicBezTo>
                      <a:pt x="529" y="987"/>
                      <a:pt x="532" y="984"/>
                      <a:pt x="534" y="981"/>
                    </a:cubicBezTo>
                    <a:cubicBezTo>
                      <a:pt x="537" y="976"/>
                      <a:pt x="538" y="970"/>
                      <a:pt x="536" y="965"/>
                    </a:cubicBezTo>
                    <a:cubicBezTo>
                      <a:pt x="535" y="964"/>
                      <a:pt x="534" y="963"/>
                      <a:pt x="532" y="963"/>
                    </a:cubicBezTo>
                    <a:cubicBezTo>
                      <a:pt x="532" y="961"/>
                      <a:pt x="531" y="959"/>
                      <a:pt x="531" y="958"/>
                    </a:cubicBezTo>
                    <a:cubicBezTo>
                      <a:pt x="530" y="954"/>
                      <a:pt x="530" y="950"/>
                      <a:pt x="530" y="947"/>
                    </a:cubicBezTo>
                    <a:cubicBezTo>
                      <a:pt x="531" y="940"/>
                      <a:pt x="534" y="933"/>
                      <a:pt x="535" y="926"/>
                    </a:cubicBezTo>
                    <a:cubicBezTo>
                      <a:pt x="535" y="925"/>
                      <a:pt x="535" y="925"/>
                      <a:pt x="535" y="925"/>
                    </a:cubicBezTo>
                    <a:cubicBezTo>
                      <a:pt x="537" y="923"/>
                      <a:pt x="538" y="922"/>
                      <a:pt x="539" y="921"/>
                    </a:cubicBezTo>
                    <a:cubicBezTo>
                      <a:pt x="545" y="916"/>
                      <a:pt x="550" y="910"/>
                      <a:pt x="554" y="903"/>
                    </a:cubicBezTo>
                    <a:cubicBezTo>
                      <a:pt x="559" y="895"/>
                      <a:pt x="561" y="886"/>
                      <a:pt x="565" y="877"/>
                    </a:cubicBezTo>
                    <a:cubicBezTo>
                      <a:pt x="568" y="870"/>
                      <a:pt x="573" y="861"/>
                      <a:pt x="574" y="853"/>
                    </a:cubicBezTo>
                    <a:cubicBezTo>
                      <a:pt x="579" y="840"/>
                      <a:pt x="584" y="828"/>
                      <a:pt x="587" y="815"/>
                    </a:cubicBezTo>
                    <a:cubicBezTo>
                      <a:pt x="593" y="796"/>
                      <a:pt x="598" y="777"/>
                      <a:pt x="602" y="758"/>
                    </a:cubicBezTo>
                    <a:cubicBezTo>
                      <a:pt x="605" y="739"/>
                      <a:pt x="607" y="720"/>
                      <a:pt x="615" y="703"/>
                    </a:cubicBezTo>
                    <a:cubicBezTo>
                      <a:pt x="623" y="687"/>
                      <a:pt x="636" y="674"/>
                      <a:pt x="646" y="659"/>
                    </a:cubicBezTo>
                    <a:cubicBezTo>
                      <a:pt x="655" y="644"/>
                      <a:pt x="662" y="628"/>
                      <a:pt x="671" y="613"/>
                    </a:cubicBezTo>
                    <a:cubicBezTo>
                      <a:pt x="680" y="598"/>
                      <a:pt x="693" y="585"/>
                      <a:pt x="702" y="570"/>
                    </a:cubicBezTo>
                    <a:cubicBezTo>
                      <a:pt x="712" y="554"/>
                      <a:pt x="720" y="538"/>
                      <a:pt x="728" y="521"/>
                    </a:cubicBezTo>
                    <a:cubicBezTo>
                      <a:pt x="735" y="504"/>
                      <a:pt x="742" y="487"/>
                      <a:pt x="746" y="469"/>
                    </a:cubicBezTo>
                    <a:cubicBezTo>
                      <a:pt x="751" y="450"/>
                      <a:pt x="753" y="431"/>
                      <a:pt x="754" y="413"/>
                    </a:cubicBezTo>
                    <a:cubicBezTo>
                      <a:pt x="756" y="374"/>
                      <a:pt x="753" y="335"/>
                      <a:pt x="746" y="297"/>
                    </a:cubicBezTo>
                    <a:close/>
                    <a:moveTo>
                      <a:pt x="734" y="276"/>
                    </a:moveTo>
                    <a:cubicBezTo>
                      <a:pt x="739" y="295"/>
                      <a:pt x="742" y="314"/>
                      <a:pt x="744" y="333"/>
                    </a:cubicBezTo>
                    <a:cubicBezTo>
                      <a:pt x="741" y="327"/>
                      <a:pt x="739" y="321"/>
                      <a:pt x="737" y="316"/>
                    </a:cubicBezTo>
                    <a:cubicBezTo>
                      <a:pt x="733" y="307"/>
                      <a:pt x="726" y="299"/>
                      <a:pt x="721" y="290"/>
                    </a:cubicBezTo>
                    <a:cubicBezTo>
                      <a:pt x="718" y="286"/>
                      <a:pt x="715" y="282"/>
                      <a:pt x="711" y="278"/>
                    </a:cubicBezTo>
                    <a:cubicBezTo>
                      <a:pt x="713" y="273"/>
                      <a:pt x="715" y="268"/>
                      <a:pt x="717" y="263"/>
                    </a:cubicBezTo>
                    <a:cubicBezTo>
                      <a:pt x="718" y="259"/>
                      <a:pt x="719" y="255"/>
                      <a:pt x="719" y="251"/>
                    </a:cubicBezTo>
                    <a:cubicBezTo>
                      <a:pt x="723" y="255"/>
                      <a:pt x="727" y="259"/>
                      <a:pt x="731" y="263"/>
                    </a:cubicBezTo>
                    <a:cubicBezTo>
                      <a:pt x="732" y="268"/>
                      <a:pt x="733" y="272"/>
                      <a:pt x="734" y="276"/>
                    </a:cubicBezTo>
                    <a:close/>
                    <a:moveTo>
                      <a:pt x="721" y="233"/>
                    </a:moveTo>
                    <a:cubicBezTo>
                      <a:pt x="725" y="242"/>
                      <a:pt x="728" y="251"/>
                      <a:pt x="730" y="261"/>
                    </a:cubicBezTo>
                    <a:cubicBezTo>
                      <a:pt x="727" y="257"/>
                      <a:pt x="723" y="253"/>
                      <a:pt x="719" y="249"/>
                    </a:cubicBezTo>
                    <a:cubicBezTo>
                      <a:pt x="720" y="246"/>
                      <a:pt x="720" y="244"/>
                      <a:pt x="721" y="241"/>
                    </a:cubicBezTo>
                    <a:cubicBezTo>
                      <a:pt x="721" y="238"/>
                      <a:pt x="721" y="236"/>
                      <a:pt x="721" y="233"/>
                    </a:cubicBezTo>
                    <a:close/>
                    <a:moveTo>
                      <a:pt x="695" y="187"/>
                    </a:moveTo>
                    <a:cubicBezTo>
                      <a:pt x="693" y="186"/>
                      <a:pt x="691" y="185"/>
                      <a:pt x="688" y="183"/>
                    </a:cubicBezTo>
                    <a:cubicBezTo>
                      <a:pt x="686" y="182"/>
                      <a:pt x="684" y="181"/>
                      <a:pt x="683" y="180"/>
                    </a:cubicBezTo>
                    <a:cubicBezTo>
                      <a:pt x="683" y="176"/>
                      <a:pt x="683" y="173"/>
                      <a:pt x="684" y="169"/>
                    </a:cubicBezTo>
                    <a:cubicBezTo>
                      <a:pt x="686" y="172"/>
                      <a:pt x="688" y="175"/>
                      <a:pt x="690" y="177"/>
                    </a:cubicBezTo>
                    <a:cubicBezTo>
                      <a:pt x="702" y="193"/>
                      <a:pt x="712" y="211"/>
                      <a:pt x="719" y="229"/>
                    </a:cubicBezTo>
                    <a:cubicBezTo>
                      <a:pt x="720" y="232"/>
                      <a:pt x="720" y="235"/>
                      <a:pt x="720" y="238"/>
                    </a:cubicBezTo>
                    <a:cubicBezTo>
                      <a:pt x="719" y="242"/>
                      <a:pt x="719" y="245"/>
                      <a:pt x="718" y="248"/>
                    </a:cubicBezTo>
                    <a:cubicBezTo>
                      <a:pt x="715" y="245"/>
                      <a:pt x="712" y="241"/>
                      <a:pt x="709" y="238"/>
                    </a:cubicBezTo>
                    <a:cubicBezTo>
                      <a:pt x="703" y="231"/>
                      <a:pt x="696" y="224"/>
                      <a:pt x="690" y="218"/>
                    </a:cubicBezTo>
                    <a:cubicBezTo>
                      <a:pt x="687" y="215"/>
                      <a:pt x="684" y="213"/>
                      <a:pt x="681" y="210"/>
                    </a:cubicBezTo>
                    <a:cubicBezTo>
                      <a:pt x="682" y="206"/>
                      <a:pt x="682" y="202"/>
                      <a:pt x="682" y="198"/>
                    </a:cubicBezTo>
                    <a:cubicBezTo>
                      <a:pt x="682" y="192"/>
                      <a:pt x="682" y="187"/>
                      <a:pt x="683" y="181"/>
                    </a:cubicBezTo>
                    <a:cubicBezTo>
                      <a:pt x="683" y="181"/>
                      <a:pt x="683" y="181"/>
                      <a:pt x="683" y="181"/>
                    </a:cubicBezTo>
                    <a:cubicBezTo>
                      <a:pt x="686" y="183"/>
                      <a:pt x="688" y="185"/>
                      <a:pt x="691" y="186"/>
                    </a:cubicBezTo>
                    <a:cubicBezTo>
                      <a:pt x="692" y="187"/>
                      <a:pt x="697" y="189"/>
                      <a:pt x="697" y="191"/>
                    </a:cubicBezTo>
                    <a:cubicBezTo>
                      <a:pt x="697" y="191"/>
                      <a:pt x="699" y="191"/>
                      <a:pt x="699" y="191"/>
                    </a:cubicBezTo>
                    <a:cubicBezTo>
                      <a:pt x="698" y="189"/>
                      <a:pt x="697" y="188"/>
                      <a:pt x="695" y="187"/>
                    </a:cubicBezTo>
                    <a:close/>
                    <a:moveTo>
                      <a:pt x="656" y="134"/>
                    </a:moveTo>
                    <a:cubicBezTo>
                      <a:pt x="664" y="146"/>
                      <a:pt x="673" y="157"/>
                      <a:pt x="682" y="168"/>
                    </a:cubicBezTo>
                    <a:cubicBezTo>
                      <a:pt x="682" y="171"/>
                      <a:pt x="682" y="175"/>
                      <a:pt x="682" y="178"/>
                    </a:cubicBezTo>
                    <a:cubicBezTo>
                      <a:pt x="682" y="179"/>
                      <a:pt x="682" y="179"/>
                      <a:pt x="681" y="179"/>
                    </a:cubicBezTo>
                    <a:cubicBezTo>
                      <a:pt x="676" y="175"/>
                      <a:pt x="671" y="170"/>
                      <a:pt x="666" y="167"/>
                    </a:cubicBezTo>
                    <a:cubicBezTo>
                      <a:pt x="663" y="165"/>
                      <a:pt x="660" y="163"/>
                      <a:pt x="657" y="161"/>
                    </a:cubicBezTo>
                    <a:cubicBezTo>
                      <a:pt x="657" y="158"/>
                      <a:pt x="657" y="156"/>
                      <a:pt x="656" y="153"/>
                    </a:cubicBezTo>
                    <a:cubicBezTo>
                      <a:pt x="656" y="148"/>
                      <a:pt x="656" y="142"/>
                      <a:pt x="656" y="137"/>
                    </a:cubicBezTo>
                    <a:cubicBezTo>
                      <a:pt x="656" y="136"/>
                      <a:pt x="655" y="134"/>
                      <a:pt x="655" y="133"/>
                    </a:cubicBezTo>
                    <a:cubicBezTo>
                      <a:pt x="655" y="133"/>
                      <a:pt x="656" y="134"/>
                      <a:pt x="656" y="134"/>
                    </a:cubicBezTo>
                    <a:close/>
                    <a:moveTo>
                      <a:pt x="611" y="87"/>
                    </a:moveTo>
                    <a:cubicBezTo>
                      <a:pt x="616" y="90"/>
                      <a:pt x="621" y="93"/>
                      <a:pt x="626" y="96"/>
                    </a:cubicBezTo>
                    <a:cubicBezTo>
                      <a:pt x="631" y="101"/>
                      <a:pt x="635" y="105"/>
                      <a:pt x="639" y="110"/>
                    </a:cubicBezTo>
                    <a:cubicBezTo>
                      <a:pt x="645" y="116"/>
                      <a:pt x="649" y="123"/>
                      <a:pt x="654" y="130"/>
                    </a:cubicBezTo>
                    <a:cubicBezTo>
                      <a:pt x="654" y="132"/>
                      <a:pt x="654" y="134"/>
                      <a:pt x="654" y="136"/>
                    </a:cubicBezTo>
                    <a:cubicBezTo>
                      <a:pt x="655" y="141"/>
                      <a:pt x="655" y="146"/>
                      <a:pt x="655" y="152"/>
                    </a:cubicBezTo>
                    <a:cubicBezTo>
                      <a:pt x="655" y="154"/>
                      <a:pt x="655" y="157"/>
                      <a:pt x="656" y="160"/>
                    </a:cubicBezTo>
                    <a:cubicBezTo>
                      <a:pt x="651" y="157"/>
                      <a:pt x="646" y="154"/>
                      <a:pt x="641" y="150"/>
                    </a:cubicBezTo>
                    <a:cubicBezTo>
                      <a:pt x="633" y="145"/>
                      <a:pt x="626" y="140"/>
                      <a:pt x="618" y="135"/>
                    </a:cubicBezTo>
                    <a:cubicBezTo>
                      <a:pt x="617" y="131"/>
                      <a:pt x="617" y="127"/>
                      <a:pt x="616" y="123"/>
                    </a:cubicBezTo>
                    <a:cubicBezTo>
                      <a:pt x="616" y="116"/>
                      <a:pt x="614" y="109"/>
                      <a:pt x="613" y="103"/>
                    </a:cubicBezTo>
                    <a:cubicBezTo>
                      <a:pt x="613" y="100"/>
                      <a:pt x="613" y="97"/>
                      <a:pt x="612" y="94"/>
                    </a:cubicBezTo>
                    <a:cubicBezTo>
                      <a:pt x="611" y="91"/>
                      <a:pt x="611" y="89"/>
                      <a:pt x="610" y="87"/>
                    </a:cubicBezTo>
                    <a:cubicBezTo>
                      <a:pt x="610" y="87"/>
                      <a:pt x="611" y="87"/>
                      <a:pt x="611" y="87"/>
                    </a:cubicBezTo>
                    <a:close/>
                    <a:moveTo>
                      <a:pt x="26" y="258"/>
                    </a:moveTo>
                    <a:cubicBezTo>
                      <a:pt x="27" y="259"/>
                      <a:pt x="27" y="261"/>
                      <a:pt x="28" y="262"/>
                    </a:cubicBezTo>
                    <a:cubicBezTo>
                      <a:pt x="29" y="266"/>
                      <a:pt x="30" y="269"/>
                      <a:pt x="32" y="272"/>
                    </a:cubicBezTo>
                    <a:cubicBezTo>
                      <a:pt x="33" y="275"/>
                      <a:pt x="35" y="278"/>
                      <a:pt x="36" y="281"/>
                    </a:cubicBezTo>
                    <a:cubicBezTo>
                      <a:pt x="36" y="281"/>
                      <a:pt x="36" y="281"/>
                      <a:pt x="36" y="282"/>
                    </a:cubicBezTo>
                    <a:cubicBezTo>
                      <a:pt x="33" y="283"/>
                      <a:pt x="31" y="285"/>
                      <a:pt x="28" y="286"/>
                    </a:cubicBezTo>
                    <a:cubicBezTo>
                      <a:pt x="25" y="287"/>
                      <a:pt x="23" y="288"/>
                      <a:pt x="20" y="289"/>
                    </a:cubicBezTo>
                    <a:cubicBezTo>
                      <a:pt x="19" y="290"/>
                      <a:pt x="18" y="291"/>
                      <a:pt x="16" y="292"/>
                    </a:cubicBezTo>
                    <a:cubicBezTo>
                      <a:pt x="19" y="280"/>
                      <a:pt x="22" y="269"/>
                      <a:pt x="26" y="258"/>
                    </a:cubicBezTo>
                    <a:close/>
                    <a:moveTo>
                      <a:pt x="48" y="526"/>
                    </a:moveTo>
                    <a:cubicBezTo>
                      <a:pt x="48" y="525"/>
                      <a:pt x="47" y="525"/>
                      <a:pt x="47" y="524"/>
                    </a:cubicBezTo>
                    <a:cubicBezTo>
                      <a:pt x="47" y="524"/>
                      <a:pt x="48" y="524"/>
                      <a:pt x="48" y="525"/>
                    </a:cubicBezTo>
                    <a:cubicBezTo>
                      <a:pt x="48" y="525"/>
                      <a:pt x="48" y="525"/>
                      <a:pt x="48" y="526"/>
                    </a:cubicBezTo>
                    <a:close/>
                    <a:moveTo>
                      <a:pt x="78" y="585"/>
                    </a:moveTo>
                    <a:cubicBezTo>
                      <a:pt x="71" y="574"/>
                      <a:pt x="65" y="562"/>
                      <a:pt x="59" y="550"/>
                    </a:cubicBezTo>
                    <a:cubicBezTo>
                      <a:pt x="56" y="543"/>
                      <a:pt x="52" y="536"/>
                      <a:pt x="49" y="529"/>
                    </a:cubicBezTo>
                    <a:cubicBezTo>
                      <a:pt x="50" y="528"/>
                      <a:pt x="50" y="527"/>
                      <a:pt x="50" y="526"/>
                    </a:cubicBezTo>
                    <a:cubicBezTo>
                      <a:pt x="54" y="529"/>
                      <a:pt x="57" y="532"/>
                      <a:pt x="60" y="535"/>
                    </a:cubicBezTo>
                    <a:cubicBezTo>
                      <a:pt x="61" y="537"/>
                      <a:pt x="64" y="538"/>
                      <a:pt x="66" y="539"/>
                    </a:cubicBezTo>
                    <a:cubicBezTo>
                      <a:pt x="68" y="541"/>
                      <a:pt x="70" y="543"/>
                      <a:pt x="73" y="544"/>
                    </a:cubicBezTo>
                    <a:cubicBezTo>
                      <a:pt x="75" y="546"/>
                      <a:pt x="76" y="548"/>
                      <a:pt x="79" y="549"/>
                    </a:cubicBezTo>
                    <a:cubicBezTo>
                      <a:pt x="80" y="550"/>
                      <a:pt x="81" y="550"/>
                      <a:pt x="82" y="551"/>
                    </a:cubicBezTo>
                    <a:cubicBezTo>
                      <a:pt x="83" y="551"/>
                      <a:pt x="84" y="552"/>
                      <a:pt x="85" y="553"/>
                    </a:cubicBezTo>
                    <a:cubicBezTo>
                      <a:pt x="84" y="556"/>
                      <a:pt x="84" y="559"/>
                      <a:pt x="83" y="562"/>
                    </a:cubicBezTo>
                    <a:cubicBezTo>
                      <a:pt x="82" y="567"/>
                      <a:pt x="81" y="572"/>
                      <a:pt x="80" y="577"/>
                    </a:cubicBezTo>
                    <a:cubicBezTo>
                      <a:pt x="79" y="579"/>
                      <a:pt x="79" y="582"/>
                      <a:pt x="78" y="584"/>
                    </a:cubicBezTo>
                    <a:cubicBezTo>
                      <a:pt x="78" y="584"/>
                      <a:pt x="78" y="585"/>
                      <a:pt x="78" y="585"/>
                    </a:cubicBezTo>
                    <a:close/>
                    <a:moveTo>
                      <a:pt x="311" y="1201"/>
                    </a:moveTo>
                    <a:cubicBezTo>
                      <a:pt x="313" y="1201"/>
                      <a:pt x="315" y="1201"/>
                      <a:pt x="316" y="1201"/>
                    </a:cubicBezTo>
                    <a:cubicBezTo>
                      <a:pt x="317" y="1204"/>
                      <a:pt x="319" y="1206"/>
                      <a:pt x="319" y="1208"/>
                    </a:cubicBezTo>
                    <a:cubicBezTo>
                      <a:pt x="320" y="1209"/>
                      <a:pt x="320" y="1210"/>
                      <a:pt x="320" y="1211"/>
                    </a:cubicBezTo>
                    <a:cubicBezTo>
                      <a:pt x="320" y="1211"/>
                      <a:pt x="319" y="1211"/>
                      <a:pt x="318" y="1211"/>
                    </a:cubicBezTo>
                    <a:cubicBezTo>
                      <a:pt x="316" y="1207"/>
                      <a:pt x="314" y="1204"/>
                      <a:pt x="311" y="1201"/>
                    </a:cubicBezTo>
                    <a:close/>
                    <a:moveTo>
                      <a:pt x="339" y="1205"/>
                    </a:moveTo>
                    <a:cubicBezTo>
                      <a:pt x="338" y="1205"/>
                      <a:pt x="338" y="1205"/>
                      <a:pt x="338" y="1206"/>
                    </a:cubicBezTo>
                    <a:cubicBezTo>
                      <a:pt x="337" y="1206"/>
                      <a:pt x="337" y="1206"/>
                      <a:pt x="337" y="1206"/>
                    </a:cubicBezTo>
                    <a:cubicBezTo>
                      <a:pt x="337" y="1205"/>
                      <a:pt x="337" y="1205"/>
                      <a:pt x="337" y="1204"/>
                    </a:cubicBezTo>
                    <a:cubicBezTo>
                      <a:pt x="337" y="1204"/>
                      <a:pt x="338" y="1204"/>
                      <a:pt x="339" y="1204"/>
                    </a:cubicBezTo>
                    <a:cubicBezTo>
                      <a:pt x="339" y="1204"/>
                      <a:pt x="339" y="1204"/>
                      <a:pt x="339" y="1204"/>
                    </a:cubicBezTo>
                    <a:cubicBezTo>
                      <a:pt x="339" y="1205"/>
                      <a:pt x="339" y="1205"/>
                      <a:pt x="339" y="1205"/>
                    </a:cubicBezTo>
                    <a:close/>
                    <a:moveTo>
                      <a:pt x="339" y="1206"/>
                    </a:moveTo>
                    <a:cubicBezTo>
                      <a:pt x="339" y="1208"/>
                      <a:pt x="339" y="1209"/>
                      <a:pt x="340" y="1211"/>
                    </a:cubicBezTo>
                    <a:cubicBezTo>
                      <a:pt x="339" y="1211"/>
                      <a:pt x="338" y="1211"/>
                      <a:pt x="338" y="1211"/>
                    </a:cubicBezTo>
                    <a:cubicBezTo>
                      <a:pt x="338" y="1210"/>
                      <a:pt x="337" y="1209"/>
                      <a:pt x="337" y="1207"/>
                    </a:cubicBezTo>
                    <a:cubicBezTo>
                      <a:pt x="338" y="1207"/>
                      <a:pt x="338" y="1207"/>
                      <a:pt x="338" y="1207"/>
                    </a:cubicBezTo>
                    <a:cubicBezTo>
                      <a:pt x="339" y="1207"/>
                      <a:pt x="339" y="1206"/>
                      <a:pt x="339" y="1206"/>
                    </a:cubicBezTo>
                    <a:close/>
                    <a:moveTo>
                      <a:pt x="337" y="1212"/>
                    </a:moveTo>
                    <a:cubicBezTo>
                      <a:pt x="336" y="1212"/>
                      <a:pt x="335" y="1212"/>
                      <a:pt x="334" y="1213"/>
                    </a:cubicBezTo>
                    <a:cubicBezTo>
                      <a:pt x="333" y="1212"/>
                      <a:pt x="333" y="1210"/>
                      <a:pt x="332" y="1209"/>
                    </a:cubicBezTo>
                    <a:cubicBezTo>
                      <a:pt x="334" y="1209"/>
                      <a:pt x="335" y="1208"/>
                      <a:pt x="336" y="1208"/>
                    </a:cubicBezTo>
                    <a:cubicBezTo>
                      <a:pt x="336" y="1209"/>
                      <a:pt x="336" y="1210"/>
                      <a:pt x="337" y="1212"/>
                    </a:cubicBezTo>
                    <a:close/>
                    <a:moveTo>
                      <a:pt x="332" y="1208"/>
                    </a:moveTo>
                    <a:cubicBezTo>
                      <a:pt x="332" y="1208"/>
                      <a:pt x="332" y="1208"/>
                      <a:pt x="332" y="1208"/>
                    </a:cubicBezTo>
                    <a:cubicBezTo>
                      <a:pt x="332" y="1207"/>
                      <a:pt x="331" y="1205"/>
                      <a:pt x="331" y="1203"/>
                    </a:cubicBezTo>
                    <a:cubicBezTo>
                      <a:pt x="332" y="1203"/>
                      <a:pt x="334" y="1204"/>
                      <a:pt x="335" y="1204"/>
                    </a:cubicBezTo>
                    <a:cubicBezTo>
                      <a:pt x="335" y="1205"/>
                      <a:pt x="336" y="1206"/>
                      <a:pt x="336" y="1206"/>
                    </a:cubicBezTo>
                    <a:cubicBezTo>
                      <a:pt x="335" y="1207"/>
                      <a:pt x="333" y="1208"/>
                      <a:pt x="332" y="1208"/>
                    </a:cubicBezTo>
                    <a:close/>
                    <a:moveTo>
                      <a:pt x="328" y="1211"/>
                    </a:moveTo>
                    <a:cubicBezTo>
                      <a:pt x="329" y="1210"/>
                      <a:pt x="330" y="1210"/>
                      <a:pt x="331" y="1210"/>
                    </a:cubicBezTo>
                    <a:cubicBezTo>
                      <a:pt x="332" y="1211"/>
                      <a:pt x="332" y="1212"/>
                      <a:pt x="332" y="1213"/>
                    </a:cubicBezTo>
                    <a:cubicBezTo>
                      <a:pt x="332" y="1213"/>
                      <a:pt x="332" y="1213"/>
                      <a:pt x="332" y="1213"/>
                    </a:cubicBezTo>
                    <a:cubicBezTo>
                      <a:pt x="331" y="1213"/>
                      <a:pt x="330" y="1214"/>
                      <a:pt x="329" y="1214"/>
                    </a:cubicBezTo>
                    <a:cubicBezTo>
                      <a:pt x="329" y="1213"/>
                      <a:pt x="328" y="1212"/>
                      <a:pt x="328" y="1211"/>
                    </a:cubicBezTo>
                    <a:close/>
                    <a:moveTo>
                      <a:pt x="328" y="1214"/>
                    </a:moveTo>
                    <a:cubicBezTo>
                      <a:pt x="327" y="1215"/>
                      <a:pt x="325" y="1215"/>
                      <a:pt x="324" y="1216"/>
                    </a:cubicBezTo>
                    <a:cubicBezTo>
                      <a:pt x="324" y="1215"/>
                      <a:pt x="324" y="1215"/>
                      <a:pt x="324" y="1215"/>
                    </a:cubicBezTo>
                    <a:cubicBezTo>
                      <a:pt x="323" y="1214"/>
                      <a:pt x="323" y="1213"/>
                      <a:pt x="322" y="1212"/>
                    </a:cubicBezTo>
                    <a:cubicBezTo>
                      <a:pt x="324" y="1212"/>
                      <a:pt x="325" y="1211"/>
                      <a:pt x="327" y="1211"/>
                    </a:cubicBezTo>
                    <a:cubicBezTo>
                      <a:pt x="327" y="1212"/>
                      <a:pt x="327" y="1213"/>
                      <a:pt x="328" y="1214"/>
                    </a:cubicBezTo>
                    <a:close/>
                    <a:moveTo>
                      <a:pt x="331" y="1208"/>
                    </a:moveTo>
                    <a:cubicBezTo>
                      <a:pt x="331" y="1208"/>
                      <a:pt x="331" y="1209"/>
                      <a:pt x="331" y="1209"/>
                    </a:cubicBezTo>
                    <a:cubicBezTo>
                      <a:pt x="330" y="1209"/>
                      <a:pt x="329" y="1209"/>
                      <a:pt x="327" y="1210"/>
                    </a:cubicBezTo>
                    <a:cubicBezTo>
                      <a:pt x="327" y="1207"/>
                      <a:pt x="326" y="1205"/>
                      <a:pt x="325" y="1203"/>
                    </a:cubicBezTo>
                    <a:cubicBezTo>
                      <a:pt x="327" y="1203"/>
                      <a:pt x="328" y="1203"/>
                      <a:pt x="329" y="1203"/>
                    </a:cubicBezTo>
                    <a:cubicBezTo>
                      <a:pt x="329" y="1203"/>
                      <a:pt x="330" y="1204"/>
                      <a:pt x="330" y="1204"/>
                    </a:cubicBezTo>
                    <a:cubicBezTo>
                      <a:pt x="330" y="1206"/>
                      <a:pt x="330" y="1207"/>
                      <a:pt x="331" y="1208"/>
                    </a:cubicBezTo>
                    <a:close/>
                    <a:moveTo>
                      <a:pt x="326" y="1210"/>
                    </a:moveTo>
                    <a:cubicBezTo>
                      <a:pt x="325" y="1210"/>
                      <a:pt x="323" y="1210"/>
                      <a:pt x="322" y="1211"/>
                    </a:cubicBezTo>
                    <a:cubicBezTo>
                      <a:pt x="321" y="1210"/>
                      <a:pt x="321" y="1209"/>
                      <a:pt x="321" y="1208"/>
                    </a:cubicBezTo>
                    <a:cubicBezTo>
                      <a:pt x="320" y="1206"/>
                      <a:pt x="319" y="1204"/>
                      <a:pt x="318" y="1202"/>
                    </a:cubicBezTo>
                    <a:cubicBezTo>
                      <a:pt x="319" y="1202"/>
                      <a:pt x="321" y="1202"/>
                      <a:pt x="322" y="1202"/>
                    </a:cubicBezTo>
                    <a:cubicBezTo>
                      <a:pt x="323" y="1202"/>
                      <a:pt x="323" y="1202"/>
                      <a:pt x="324" y="1202"/>
                    </a:cubicBezTo>
                    <a:cubicBezTo>
                      <a:pt x="324" y="1205"/>
                      <a:pt x="325" y="1207"/>
                      <a:pt x="326" y="1210"/>
                    </a:cubicBezTo>
                    <a:close/>
                    <a:moveTo>
                      <a:pt x="318" y="1213"/>
                    </a:moveTo>
                    <a:cubicBezTo>
                      <a:pt x="318" y="1213"/>
                      <a:pt x="318" y="1212"/>
                      <a:pt x="318" y="1212"/>
                    </a:cubicBezTo>
                    <a:cubicBezTo>
                      <a:pt x="319" y="1212"/>
                      <a:pt x="320" y="1212"/>
                      <a:pt x="321" y="1212"/>
                    </a:cubicBezTo>
                    <a:cubicBezTo>
                      <a:pt x="321" y="1213"/>
                      <a:pt x="322" y="1214"/>
                      <a:pt x="322" y="1216"/>
                    </a:cubicBezTo>
                    <a:cubicBezTo>
                      <a:pt x="322" y="1216"/>
                      <a:pt x="323" y="1216"/>
                      <a:pt x="323" y="1216"/>
                    </a:cubicBezTo>
                    <a:cubicBezTo>
                      <a:pt x="322" y="1216"/>
                      <a:pt x="321" y="1216"/>
                      <a:pt x="320" y="1217"/>
                    </a:cubicBezTo>
                    <a:cubicBezTo>
                      <a:pt x="319" y="1215"/>
                      <a:pt x="319" y="1214"/>
                      <a:pt x="318" y="1213"/>
                    </a:cubicBezTo>
                    <a:close/>
                    <a:moveTo>
                      <a:pt x="324" y="1223"/>
                    </a:moveTo>
                    <a:cubicBezTo>
                      <a:pt x="322" y="1222"/>
                      <a:pt x="321" y="1220"/>
                      <a:pt x="320" y="1218"/>
                    </a:cubicBezTo>
                    <a:cubicBezTo>
                      <a:pt x="321" y="1218"/>
                      <a:pt x="322" y="1217"/>
                      <a:pt x="323" y="1217"/>
                    </a:cubicBezTo>
                    <a:cubicBezTo>
                      <a:pt x="324" y="1219"/>
                      <a:pt x="326" y="1222"/>
                      <a:pt x="327" y="1224"/>
                    </a:cubicBezTo>
                    <a:cubicBezTo>
                      <a:pt x="327" y="1224"/>
                      <a:pt x="327" y="1224"/>
                      <a:pt x="327" y="1224"/>
                    </a:cubicBezTo>
                    <a:cubicBezTo>
                      <a:pt x="326" y="1224"/>
                      <a:pt x="325" y="1224"/>
                      <a:pt x="324" y="1223"/>
                    </a:cubicBezTo>
                    <a:close/>
                    <a:moveTo>
                      <a:pt x="328" y="1225"/>
                    </a:moveTo>
                    <a:cubicBezTo>
                      <a:pt x="328" y="1224"/>
                      <a:pt x="327" y="1222"/>
                      <a:pt x="327" y="1222"/>
                    </a:cubicBezTo>
                    <a:cubicBezTo>
                      <a:pt x="326" y="1220"/>
                      <a:pt x="325" y="1218"/>
                      <a:pt x="324" y="1217"/>
                    </a:cubicBezTo>
                    <a:cubicBezTo>
                      <a:pt x="326" y="1216"/>
                      <a:pt x="327" y="1216"/>
                      <a:pt x="328" y="1216"/>
                    </a:cubicBezTo>
                    <a:cubicBezTo>
                      <a:pt x="329" y="1216"/>
                      <a:pt x="329" y="1217"/>
                      <a:pt x="329" y="1218"/>
                    </a:cubicBezTo>
                    <a:cubicBezTo>
                      <a:pt x="330" y="1220"/>
                      <a:pt x="330" y="1221"/>
                      <a:pt x="331" y="1223"/>
                    </a:cubicBezTo>
                    <a:cubicBezTo>
                      <a:pt x="330" y="1224"/>
                      <a:pt x="329" y="1224"/>
                      <a:pt x="328" y="1225"/>
                    </a:cubicBezTo>
                    <a:close/>
                    <a:moveTo>
                      <a:pt x="332" y="1222"/>
                    </a:moveTo>
                    <a:cubicBezTo>
                      <a:pt x="331" y="1220"/>
                      <a:pt x="330" y="1217"/>
                      <a:pt x="330" y="1215"/>
                    </a:cubicBezTo>
                    <a:cubicBezTo>
                      <a:pt x="331" y="1215"/>
                      <a:pt x="332" y="1215"/>
                      <a:pt x="333" y="1214"/>
                    </a:cubicBezTo>
                    <a:cubicBezTo>
                      <a:pt x="334" y="1216"/>
                      <a:pt x="335" y="1219"/>
                      <a:pt x="335" y="1221"/>
                    </a:cubicBezTo>
                    <a:cubicBezTo>
                      <a:pt x="335" y="1221"/>
                      <a:pt x="336" y="1222"/>
                      <a:pt x="336" y="1222"/>
                    </a:cubicBezTo>
                    <a:cubicBezTo>
                      <a:pt x="335" y="1223"/>
                      <a:pt x="333" y="1223"/>
                      <a:pt x="332" y="1223"/>
                    </a:cubicBezTo>
                    <a:cubicBezTo>
                      <a:pt x="332" y="1223"/>
                      <a:pt x="332" y="1222"/>
                      <a:pt x="332" y="1222"/>
                    </a:cubicBezTo>
                    <a:close/>
                    <a:moveTo>
                      <a:pt x="333" y="1225"/>
                    </a:moveTo>
                    <a:cubicBezTo>
                      <a:pt x="333" y="1225"/>
                      <a:pt x="333" y="1225"/>
                      <a:pt x="333" y="1225"/>
                    </a:cubicBezTo>
                    <a:cubicBezTo>
                      <a:pt x="333" y="1225"/>
                      <a:pt x="333" y="1225"/>
                      <a:pt x="333" y="1224"/>
                    </a:cubicBezTo>
                    <a:cubicBezTo>
                      <a:pt x="334" y="1224"/>
                      <a:pt x="335" y="1224"/>
                      <a:pt x="336" y="1223"/>
                    </a:cubicBezTo>
                    <a:cubicBezTo>
                      <a:pt x="336" y="1224"/>
                      <a:pt x="336" y="1225"/>
                      <a:pt x="337" y="1225"/>
                    </a:cubicBezTo>
                    <a:cubicBezTo>
                      <a:pt x="336" y="1225"/>
                      <a:pt x="335" y="1225"/>
                      <a:pt x="333" y="1225"/>
                    </a:cubicBezTo>
                    <a:close/>
                    <a:moveTo>
                      <a:pt x="334" y="1215"/>
                    </a:moveTo>
                    <a:cubicBezTo>
                      <a:pt x="334" y="1214"/>
                      <a:pt x="334" y="1214"/>
                      <a:pt x="334" y="1214"/>
                    </a:cubicBezTo>
                    <a:cubicBezTo>
                      <a:pt x="335" y="1214"/>
                      <a:pt x="336" y="1213"/>
                      <a:pt x="337" y="1213"/>
                    </a:cubicBezTo>
                    <a:cubicBezTo>
                      <a:pt x="337" y="1214"/>
                      <a:pt x="337" y="1215"/>
                      <a:pt x="338" y="1216"/>
                    </a:cubicBezTo>
                    <a:cubicBezTo>
                      <a:pt x="338" y="1218"/>
                      <a:pt x="338" y="1220"/>
                      <a:pt x="338" y="1221"/>
                    </a:cubicBezTo>
                    <a:cubicBezTo>
                      <a:pt x="338" y="1222"/>
                      <a:pt x="338" y="1222"/>
                      <a:pt x="337" y="1222"/>
                    </a:cubicBezTo>
                    <a:cubicBezTo>
                      <a:pt x="337" y="1222"/>
                      <a:pt x="337" y="1222"/>
                      <a:pt x="337" y="1222"/>
                    </a:cubicBezTo>
                    <a:cubicBezTo>
                      <a:pt x="336" y="1219"/>
                      <a:pt x="335" y="1217"/>
                      <a:pt x="334" y="1215"/>
                    </a:cubicBezTo>
                    <a:close/>
                    <a:moveTo>
                      <a:pt x="338" y="1225"/>
                    </a:moveTo>
                    <a:cubicBezTo>
                      <a:pt x="338" y="1225"/>
                      <a:pt x="337" y="1224"/>
                      <a:pt x="337" y="1223"/>
                    </a:cubicBezTo>
                    <a:cubicBezTo>
                      <a:pt x="338" y="1223"/>
                      <a:pt x="338" y="1223"/>
                      <a:pt x="338" y="1223"/>
                    </a:cubicBezTo>
                    <a:cubicBezTo>
                      <a:pt x="339" y="1224"/>
                      <a:pt x="339" y="1224"/>
                      <a:pt x="339" y="1225"/>
                    </a:cubicBezTo>
                    <a:cubicBezTo>
                      <a:pt x="339" y="1225"/>
                      <a:pt x="338" y="1225"/>
                      <a:pt x="338" y="1225"/>
                    </a:cubicBezTo>
                    <a:close/>
                    <a:moveTo>
                      <a:pt x="339" y="1216"/>
                    </a:moveTo>
                    <a:cubicBezTo>
                      <a:pt x="338" y="1215"/>
                      <a:pt x="338" y="1214"/>
                      <a:pt x="338" y="1212"/>
                    </a:cubicBezTo>
                    <a:cubicBezTo>
                      <a:pt x="339" y="1212"/>
                      <a:pt x="339" y="1212"/>
                      <a:pt x="340" y="1212"/>
                    </a:cubicBezTo>
                    <a:cubicBezTo>
                      <a:pt x="340" y="1214"/>
                      <a:pt x="340" y="1216"/>
                      <a:pt x="341" y="1218"/>
                    </a:cubicBezTo>
                    <a:cubicBezTo>
                      <a:pt x="341" y="1219"/>
                      <a:pt x="341" y="1219"/>
                      <a:pt x="341" y="1220"/>
                    </a:cubicBezTo>
                    <a:cubicBezTo>
                      <a:pt x="340" y="1220"/>
                      <a:pt x="340" y="1221"/>
                      <a:pt x="339" y="1221"/>
                    </a:cubicBezTo>
                    <a:cubicBezTo>
                      <a:pt x="339" y="1219"/>
                      <a:pt x="339" y="1218"/>
                      <a:pt x="339" y="1216"/>
                    </a:cubicBezTo>
                    <a:close/>
                    <a:moveTo>
                      <a:pt x="346" y="1208"/>
                    </a:moveTo>
                    <a:cubicBezTo>
                      <a:pt x="346" y="1208"/>
                      <a:pt x="346" y="1208"/>
                      <a:pt x="346" y="1208"/>
                    </a:cubicBezTo>
                    <a:cubicBezTo>
                      <a:pt x="346" y="1208"/>
                      <a:pt x="346" y="1208"/>
                      <a:pt x="346" y="1208"/>
                    </a:cubicBezTo>
                    <a:cubicBezTo>
                      <a:pt x="345" y="1209"/>
                      <a:pt x="343" y="1209"/>
                      <a:pt x="341" y="1210"/>
                    </a:cubicBezTo>
                    <a:cubicBezTo>
                      <a:pt x="341" y="1209"/>
                      <a:pt x="340" y="1207"/>
                      <a:pt x="340" y="1206"/>
                    </a:cubicBezTo>
                    <a:cubicBezTo>
                      <a:pt x="341" y="1205"/>
                      <a:pt x="342" y="1205"/>
                      <a:pt x="342" y="1204"/>
                    </a:cubicBezTo>
                    <a:cubicBezTo>
                      <a:pt x="344" y="1205"/>
                      <a:pt x="345" y="1205"/>
                      <a:pt x="346" y="1205"/>
                    </a:cubicBezTo>
                    <a:cubicBezTo>
                      <a:pt x="346" y="1206"/>
                      <a:pt x="346" y="1207"/>
                      <a:pt x="346" y="1208"/>
                    </a:cubicBezTo>
                    <a:close/>
                    <a:moveTo>
                      <a:pt x="340" y="1225"/>
                    </a:moveTo>
                    <a:cubicBezTo>
                      <a:pt x="340" y="1224"/>
                      <a:pt x="340" y="1223"/>
                      <a:pt x="340" y="1222"/>
                    </a:cubicBezTo>
                    <a:cubicBezTo>
                      <a:pt x="340" y="1222"/>
                      <a:pt x="340" y="1222"/>
                      <a:pt x="340" y="1222"/>
                    </a:cubicBezTo>
                    <a:cubicBezTo>
                      <a:pt x="340" y="1222"/>
                      <a:pt x="341" y="1222"/>
                      <a:pt x="341" y="1222"/>
                    </a:cubicBezTo>
                    <a:cubicBezTo>
                      <a:pt x="342" y="1223"/>
                      <a:pt x="342" y="1224"/>
                      <a:pt x="342" y="1225"/>
                    </a:cubicBezTo>
                    <a:cubicBezTo>
                      <a:pt x="342" y="1225"/>
                      <a:pt x="342" y="1225"/>
                      <a:pt x="342" y="1225"/>
                    </a:cubicBezTo>
                    <a:cubicBezTo>
                      <a:pt x="341" y="1225"/>
                      <a:pt x="341" y="1225"/>
                      <a:pt x="340" y="1225"/>
                    </a:cubicBezTo>
                    <a:close/>
                    <a:moveTo>
                      <a:pt x="342" y="1219"/>
                    </a:moveTo>
                    <a:cubicBezTo>
                      <a:pt x="342" y="1216"/>
                      <a:pt x="341" y="1214"/>
                      <a:pt x="341" y="1211"/>
                    </a:cubicBezTo>
                    <a:cubicBezTo>
                      <a:pt x="343" y="1211"/>
                      <a:pt x="345" y="1210"/>
                      <a:pt x="347" y="1209"/>
                    </a:cubicBezTo>
                    <a:cubicBezTo>
                      <a:pt x="347" y="1210"/>
                      <a:pt x="347" y="1210"/>
                      <a:pt x="347" y="1210"/>
                    </a:cubicBezTo>
                    <a:cubicBezTo>
                      <a:pt x="347" y="1212"/>
                      <a:pt x="347" y="1214"/>
                      <a:pt x="347" y="1216"/>
                    </a:cubicBezTo>
                    <a:cubicBezTo>
                      <a:pt x="347" y="1217"/>
                      <a:pt x="347" y="1217"/>
                      <a:pt x="347" y="1217"/>
                    </a:cubicBezTo>
                    <a:cubicBezTo>
                      <a:pt x="346" y="1218"/>
                      <a:pt x="344" y="1219"/>
                      <a:pt x="342" y="1220"/>
                    </a:cubicBezTo>
                    <a:cubicBezTo>
                      <a:pt x="342" y="1219"/>
                      <a:pt x="342" y="1219"/>
                      <a:pt x="342" y="1219"/>
                    </a:cubicBezTo>
                    <a:close/>
                    <a:moveTo>
                      <a:pt x="343" y="1225"/>
                    </a:moveTo>
                    <a:cubicBezTo>
                      <a:pt x="343" y="1225"/>
                      <a:pt x="343" y="1225"/>
                      <a:pt x="343" y="1225"/>
                    </a:cubicBezTo>
                    <a:cubicBezTo>
                      <a:pt x="343" y="1224"/>
                      <a:pt x="343" y="1222"/>
                      <a:pt x="342" y="1221"/>
                    </a:cubicBezTo>
                    <a:cubicBezTo>
                      <a:pt x="344" y="1220"/>
                      <a:pt x="346" y="1220"/>
                      <a:pt x="347" y="1219"/>
                    </a:cubicBezTo>
                    <a:cubicBezTo>
                      <a:pt x="347" y="1219"/>
                      <a:pt x="347" y="1220"/>
                      <a:pt x="348" y="1221"/>
                    </a:cubicBezTo>
                    <a:cubicBezTo>
                      <a:pt x="348" y="1221"/>
                      <a:pt x="348" y="1224"/>
                      <a:pt x="348" y="1225"/>
                    </a:cubicBezTo>
                    <a:cubicBezTo>
                      <a:pt x="346" y="1225"/>
                      <a:pt x="345" y="1225"/>
                      <a:pt x="343" y="1225"/>
                    </a:cubicBezTo>
                    <a:close/>
                    <a:moveTo>
                      <a:pt x="347" y="1205"/>
                    </a:moveTo>
                    <a:cubicBezTo>
                      <a:pt x="347" y="1205"/>
                      <a:pt x="347" y="1205"/>
                      <a:pt x="347" y="1205"/>
                    </a:cubicBezTo>
                    <a:cubicBezTo>
                      <a:pt x="347" y="1205"/>
                      <a:pt x="347" y="1205"/>
                      <a:pt x="347" y="1205"/>
                    </a:cubicBezTo>
                    <a:cubicBezTo>
                      <a:pt x="349" y="1205"/>
                      <a:pt x="350" y="1205"/>
                      <a:pt x="352" y="1205"/>
                    </a:cubicBezTo>
                    <a:cubicBezTo>
                      <a:pt x="353" y="1205"/>
                      <a:pt x="354" y="1205"/>
                      <a:pt x="355" y="1205"/>
                    </a:cubicBezTo>
                    <a:cubicBezTo>
                      <a:pt x="355" y="1205"/>
                      <a:pt x="355" y="1205"/>
                      <a:pt x="355" y="1205"/>
                    </a:cubicBezTo>
                    <a:cubicBezTo>
                      <a:pt x="354" y="1206"/>
                      <a:pt x="353" y="1206"/>
                      <a:pt x="352" y="1206"/>
                    </a:cubicBezTo>
                    <a:cubicBezTo>
                      <a:pt x="351" y="1207"/>
                      <a:pt x="349" y="1207"/>
                      <a:pt x="348" y="1208"/>
                    </a:cubicBezTo>
                    <a:cubicBezTo>
                      <a:pt x="348" y="1207"/>
                      <a:pt x="348" y="1206"/>
                      <a:pt x="348" y="1206"/>
                    </a:cubicBezTo>
                    <a:cubicBezTo>
                      <a:pt x="348" y="1205"/>
                      <a:pt x="347" y="1205"/>
                      <a:pt x="347" y="1205"/>
                    </a:cubicBezTo>
                    <a:close/>
                    <a:moveTo>
                      <a:pt x="348" y="1214"/>
                    </a:moveTo>
                    <a:cubicBezTo>
                      <a:pt x="348" y="1212"/>
                      <a:pt x="348" y="1211"/>
                      <a:pt x="348" y="1209"/>
                    </a:cubicBezTo>
                    <a:cubicBezTo>
                      <a:pt x="349" y="1208"/>
                      <a:pt x="351" y="1208"/>
                      <a:pt x="352" y="1207"/>
                    </a:cubicBezTo>
                    <a:cubicBezTo>
                      <a:pt x="353" y="1207"/>
                      <a:pt x="353" y="1207"/>
                      <a:pt x="354" y="1207"/>
                    </a:cubicBezTo>
                    <a:cubicBezTo>
                      <a:pt x="354" y="1207"/>
                      <a:pt x="354" y="1208"/>
                      <a:pt x="354" y="1208"/>
                    </a:cubicBezTo>
                    <a:cubicBezTo>
                      <a:pt x="354" y="1210"/>
                      <a:pt x="355" y="1212"/>
                      <a:pt x="355" y="1214"/>
                    </a:cubicBezTo>
                    <a:cubicBezTo>
                      <a:pt x="355" y="1214"/>
                      <a:pt x="355" y="1214"/>
                      <a:pt x="354" y="1214"/>
                    </a:cubicBezTo>
                    <a:cubicBezTo>
                      <a:pt x="352" y="1215"/>
                      <a:pt x="350" y="1216"/>
                      <a:pt x="349" y="1217"/>
                    </a:cubicBezTo>
                    <a:cubicBezTo>
                      <a:pt x="348" y="1216"/>
                      <a:pt x="348" y="1215"/>
                      <a:pt x="348" y="1214"/>
                    </a:cubicBezTo>
                    <a:close/>
                    <a:moveTo>
                      <a:pt x="354" y="1225"/>
                    </a:moveTo>
                    <a:cubicBezTo>
                      <a:pt x="352" y="1225"/>
                      <a:pt x="351" y="1225"/>
                      <a:pt x="349" y="1225"/>
                    </a:cubicBezTo>
                    <a:cubicBezTo>
                      <a:pt x="349" y="1223"/>
                      <a:pt x="349" y="1219"/>
                      <a:pt x="349" y="1218"/>
                    </a:cubicBezTo>
                    <a:cubicBezTo>
                      <a:pt x="349" y="1218"/>
                      <a:pt x="349" y="1218"/>
                      <a:pt x="349" y="1218"/>
                    </a:cubicBezTo>
                    <a:cubicBezTo>
                      <a:pt x="351" y="1217"/>
                      <a:pt x="353" y="1216"/>
                      <a:pt x="355" y="1216"/>
                    </a:cubicBezTo>
                    <a:cubicBezTo>
                      <a:pt x="355" y="1218"/>
                      <a:pt x="355" y="1221"/>
                      <a:pt x="356" y="1224"/>
                    </a:cubicBezTo>
                    <a:cubicBezTo>
                      <a:pt x="355" y="1224"/>
                      <a:pt x="354" y="1225"/>
                      <a:pt x="354" y="1225"/>
                    </a:cubicBezTo>
                    <a:close/>
                    <a:moveTo>
                      <a:pt x="356" y="1212"/>
                    </a:moveTo>
                    <a:cubicBezTo>
                      <a:pt x="356" y="1210"/>
                      <a:pt x="355" y="1208"/>
                      <a:pt x="355" y="1207"/>
                    </a:cubicBezTo>
                    <a:cubicBezTo>
                      <a:pt x="357" y="1206"/>
                      <a:pt x="358" y="1206"/>
                      <a:pt x="359" y="1206"/>
                    </a:cubicBezTo>
                    <a:cubicBezTo>
                      <a:pt x="360" y="1206"/>
                      <a:pt x="361" y="1206"/>
                      <a:pt x="363" y="1206"/>
                    </a:cubicBezTo>
                    <a:cubicBezTo>
                      <a:pt x="362" y="1208"/>
                      <a:pt x="363" y="1210"/>
                      <a:pt x="363" y="1212"/>
                    </a:cubicBezTo>
                    <a:cubicBezTo>
                      <a:pt x="361" y="1213"/>
                      <a:pt x="358" y="1213"/>
                      <a:pt x="356" y="1214"/>
                    </a:cubicBezTo>
                    <a:cubicBezTo>
                      <a:pt x="356" y="1213"/>
                      <a:pt x="356" y="1212"/>
                      <a:pt x="356" y="1212"/>
                    </a:cubicBezTo>
                    <a:close/>
                    <a:moveTo>
                      <a:pt x="356" y="1218"/>
                    </a:moveTo>
                    <a:cubicBezTo>
                      <a:pt x="356" y="1217"/>
                      <a:pt x="356" y="1216"/>
                      <a:pt x="356" y="1215"/>
                    </a:cubicBezTo>
                    <a:cubicBezTo>
                      <a:pt x="356" y="1215"/>
                      <a:pt x="357" y="1215"/>
                      <a:pt x="357" y="1215"/>
                    </a:cubicBezTo>
                    <a:cubicBezTo>
                      <a:pt x="359" y="1214"/>
                      <a:pt x="361" y="1214"/>
                      <a:pt x="363" y="1213"/>
                    </a:cubicBezTo>
                    <a:cubicBezTo>
                      <a:pt x="363" y="1213"/>
                      <a:pt x="363" y="1214"/>
                      <a:pt x="363" y="1214"/>
                    </a:cubicBezTo>
                    <a:cubicBezTo>
                      <a:pt x="363" y="1216"/>
                      <a:pt x="363" y="1217"/>
                      <a:pt x="363" y="1219"/>
                    </a:cubicBezTo>
                    <a:cubicBezTo>
                      <a:pt x="361" y="1220"/>
                      <a:pt x="359" y="1222"/>
                      <a:pt x="357" y="1223"/>
                    </a:cubicBezTo>
                    <a:cubicBezTo>
                      <a:pt x="357" y="1221"/>
                      <a:pt x="357" y="1219"/>
                      <a:pt x="356" y="1218"/>
                    </a:cubicBezTo>
                    <a:close/>
                    <a:moveTo>
                      <a:pt x="357" y="1225"/>
                    </a:moveTo>
                    <a:cubicBezTo>
                      <a:pt x="357" y="1225"/>
                      <a:pt x="357" y="1225"/>
                      <a:pt x="357" y="1225"/>
                    </a:cubicBezTo>
                    <a:cubicBezTo>
                      <a:pt x="357" y="1225"/>
                      <a:pt x="357" y="1225"/>
                      <a:pt x="357" y="1224"/>
                    </a:cubicBezTo>
                    <a:cubicBezTo>
                      <a:pt x="359" y="1223"/>
                      <a:pt x="361" y="1222"/>
                      <a:pt x="364" y="1221"/>
                    </a:cubicBezTo>
                    <a:cubicBezTo>
                      <a:pt x="364" y="1222"/>
                      <a:pt x="364" y="1224"/>
                      <a:pt x="365" y="1225"/>
                    </a:cubicBezTo>
                    <a:cubicBezTo>
                      <a:pt x="362" y="1225"/>
                      <a:pt x="360" y="1225"/>
                      <a:pt x="357" y="1225"/>
                    </a:cubicBezTo>
                    <a:close/>
                    <a:moveTo>
                      <a:pt x="371" y="1210"/>
                    </a:moveTo>
                    <a:cubicBezTo>
                      <a:pt x="369" y="1210"/>
                      <a:pt x="366" y="1211"/>
                      <a:pt x="364" y="1212"/>
                    </a:cubicBezTo>
                    <a:cubicBezTo>
                      <a:pt x="364" y="1210"/>
                      <a:pt x="363" y="1208"/>
                      <a:pt x="364" y="1206"/>
                    </a:cubicBezTo>
                    <a:cubicBezTo>
                      <a:pt x="366" y="1206"/>
                      <a:pt x="369" y="1206"/>
                      <a:pt x="371" y="1206"/>
                    </a:cubicBezTo>
                    <a:cubicBezTo>
                      <a:pt x="371" y="1207"/>
                      <a:pt x="371" y="1208"/>
                      <a:pt x="371" y="1210"/>
                    </a:cubicBezTo>
                    <a:close/>
                    <a:moveTo>
                      <a:pt x="371" y="1215"/>
                    </a:moveTo>
                    <a:cubicBezTo>
                      <a:pt x="369" y="1216"/>
                      <a:pt x="367" y="1217"/>
                      <a:pt x="365" y="1219"/>
                    </a:cubicBezTo>
                    <a:cubicBezTo>
                      <a:pt x="365" y="1217"/>
                      <a:pt x="364" y="1216"/>
                      <a:pt x="364" y="1215"/>
                    </a:cubicBezTo>
                    <a:cubicBezTo>
                      <a:pt x="364" y="1214"/>
                      <a:pt x="364" y="1214"/>
                      <a:pt x="364" y="1213"/>
                    </a:cubicBezTo>
                    <a:cubicBezTo>
                      <a:pt x="366" y="1212"/>
                      <a:pt x="369" y="1212"/>
                      <a:pt x="371" y="1211"/>
                    </a:cubicBezTo>
                    <a:cubicBezTo>
                      <a:pt x="371" y="1212"/>
                      <a:pt x="371" y="1214"/>
                      <a:pt x="371" y="1215"/>
                    </a:cubicBezTo>
                    <a:close/>
                    <a:moveTo>
                      <a:pt x="372" y="1224"/>
                    </a:moveTo>
                    <a:cubicBezTo>
                      <a:pt x="372" y="1224"/>
                      <a:pt x="372" y="1225"/>
                      <a:pt x="371" y="1225"/>
                    </a:cubicBezTo>
                    <a:cubicBezTo>
                      <a:pt x="370" y="1225"/>
                      <a:pt x="368" y="1225"/>
                      <a:pt x="366" y="1225"/>
                    </a:cubicBezTo>
                    <a:cubicBezTo>
                      <a:pt x="366" y="1225"/>
                      <a:pt x="366" y="1225"/>
                      <a:pt x="366" y="1225"/>
                    </a:cubicBezTo>
                    <a:cubicBezTo>
                      <a:pt x="365" y="1223"/>
                      <a:pt x="365" y="1222"/>
                      <a:pt x="365" y="1220"/>
                    </a:cubicBezTo>
                    <a:cubicBezTo>
                      <a:pt x="367" y="1219"/>
                      <a:pt x="369" y="1218"/>
                      <a:pt x="372" y="1216"/>
                    </a:cubicBezTo>
                    <a:cubicBezTo>
                      <a:pt x="372" y="1219"/>
                      <a:pt x="372" y="1222"/>
                      <a:pt x="373" y="1224"/>
                    </a:cubicBezTo>
                    <a:cubicBezTo>
                      <a:pt x="373" y="1224"/>
                      <a:pt x="373" y="1224"/>
                      <a:pt x="372" y="1224"/>
                    </a:cubicBezTo>
                    <a:close/>
                    <a:moveTo>
                      <a:pt x="373" y="1211"/>
                    </a:moveTo>
                    <a:cubicBezTo>
                      <a:pt x="373" y="1211"/>
                      <a:pt x="374" y="1211"/>
                      <a:pt x="374" y="1210"/>
                    </a:cubicBezTo>
                    <a:cubicBezTo>
                      <a:pt x="375" y="1210"/>
                      <a:pt x="377" y="1210"/>
                      <a:pt x="378" y="1209"/>
                    </a:cubicBezTo>
                    <a:cubicBezTo>
                      <a:pt x="378" y="1210"/>
                      <a:pt x="378" y="1211"/>
                      <a:pt x="378" y="1212"/>
                    </a:cubicBezTo>
                    <a:cubicBezTo>
                      <a:pt x="376" y="1213"/>
                      <a:pt x="375" y="1214"/>
                      <a:pt x="373" y="1215"/>
                    </a:cubicBezTo>
                    <a:cubicBezTo>
                      <a:pt x="373" y="1213"/>
                      <a:pt x="373" y="1212"/>
                      <a:pt x="373" y="1211"/>
                    </a:cubicBezTo>
                    <a:close/>
                    <a:moveTo>
                      <a:pt x="378" y="1208"/>
                    </a:moveTo>
                    <a:cubicBezTo>
                      <a:pt x="376" y="1209"/>
                      <a:pt x="374" y="1209"/>
                      <a:pt x="373" y="1210"/>
                    </a:cubicBezTo>
                    <a:cubicBezTo>
                      <a:pt x="373" y="1208"/>
                      <a:pt x="373" y="1207"/>
                      <a:pt x="373" y="1206"/>
                    </a:cubicBezTo>
                    <a:cubicBezTo>
                      <a:pt x="374" y="1206"/>
                      <a:pt x="376" y="1206"/>
                      <a:pt x="378" y="1206"/>
                    </a:cubicBezTo>
                    <a:cubicBezTo>
                      <a:pt x="377" y="1206"/>
                      <a:pt x="377" y="1207"/>
                      <a:pt x="378" y="1208"/>
                    </a:cubicBezTo>
                    <a:close/>
                    <a:moveTo>
                      <a:pt x="373" y="1216"/>
                    </a:moveTo>
                    <a:cubicBezTo>
                      <a:pt x="375" y="1215"/>
                      <a:pt x="377" y="1214"/>
                      <a:pt x="379" y="1213"/>
                    </a:cubicBezTo>
                    <a:cubicBezTo>
                      <a:pt x="379" y="1214"/>
                      <a:pt x="379" y="1215"/>
                      <a:pt x="379" y="1216"/>
                    </a:cubicBezTo>
                    <a:cubicBezTo>
                      <a:pt x="379" y="1218"/>
                      <a:pt x="379" y="1220"/>
                      <a:pt x="380" y="1221"/>
                    </a:cubicBezTo>
                    <a:cubicBezTo>
                      <a:pt x="379" y="1222"/>
                      <a:pt x="378" y="1222"/>
                      <a:pt x="377" y="1223"/>
                    </a:cubicBezTo>
                    <a:cubicBezTo>
                      <a:pt x="376" y="1223"/>
                      <a:pt x="375" y="1223"/>
                      <a:pt x="374" y="1224"/>
                    </a:cubicBezTo>
                    <a:cubicBezTo>
                      <a:pt x="373" y="1221"/>
                      <a:pt x="373" y="1219"/>
                      <a:pt x="373" y="1216"/>
                    </a:cubicBezTo>
                    <a:close/>
                    <a:moveTo>
                      <a:pt x="381" y="1206"/>
                    </a:moveTo>
                    <a:cubicBezTo>
                      <a:pt x="380" y="1207"/>
                      <a:pt x="379" y="1207"/>
                      <a:pt x="379" y="1207"/>
                    </a:cubicBezTo>
                    <a:cubicBezTo>
                      <a:pt x="379" y="1207"/>
                      <a:pt x="379" y="1206"/>
                      <a:pt x="379" y="1206"/>
                    </a:cubicBezTo>
                    <a:cubicBezTo>
                      <a:pt x="379" y="1206"/>
                      <a:pt x="379" y="1206"/>
                      <a:pt x="380" y="1205"/>
                    </a:cubicBezTo>
                    <a:cubicBezTo>
                      <a:pt x="381" y="1205"/>
                      <a:pt x="381" y="1205"/>
                      <a:pt x="382" y="1205"/>
                    </a:cubicBezTo>
                    <a:cubicBezTo>
                      <a:pt x="382" y="1206"/>
                      <a:pt x="381" y="1206"/>
                      <a:pt x="381" y="1206"/>
                    </a:cubicBezTo>
                    <a:close/>
                    <a:moveTo>
                      <a:pt x="383" y="1206"/>
                    </a:moveTo>
                    <a:cubicBezTo>
                      <a:pt x="383" y="1207"/>
                      <a:pt x="383" y="1208"/>
                      <a:pt x="384" y="1209"/>
                    </a:cubicBezTo>
                    <a:cubicBezTo>
                      <a:pt x="382" y="1210"/>
                      <a:pt x="381" y="1210"/>
                      <a:pt x="380" y="1211"/>
                    </a:cubicBezTo>
                    <a:cubicBezTo>
                      <a:pt x="380" y="1211"/>
                      <a:pt x="380" y="1211"/>
                      <a:pt x="380" y="1211"/>
                    </a:cubicBezTo>
                    <a:cubicBezTo>
                      <a:pt x="379" y="1210"/>
                      <a:pt x="379" y="1209"/>
                      <a:pt x="379" y="1209"/>
                    </a:cubicBezTo>
                    <a:cubicBezTo>
                      <a:pt x="380" y="1208"/>
                      <a:pt x="380" y="1208"/>
                      <a:pt x="381" y="1207"/>
                    </a:cubicBezTo>
                    <a:cubicBezTo>
                      <a:pt x="382" y="1207"/>
                      <a:pt x="382" y="1207"/>
                      <a:pt x="383" y="1206"/>
                    </a:cubicBezTo>
                    <a:close/>
                    <a:moveTo>
                      <a:pt x="375" y="1225"/>
                    </a:moveTo>
                    <a:cubicBezTo>
                      <a:pt x="377" y="1224"/>
                      <a:pt x="378" y="1223"/>
                      <a:pt x="380" y="1222"/>
                    </a:cubicBezTo>
                    <a:cubicBezTo>
                      <a:pt x="380" y="1223"/>
                      <a:pt x="380" y="1223"/>
                      <a:pt x="381" y="1224"/>
                    </a:cubicBezTo>
                    <a:cubicBezTo>
                      <a:pt x="379" y="1224"/>
                      <a:pt x="377" y="1224"/>
                      <a:pt x="375" y="1225"/>
                    </a:cubicBezTo>
                    <a:close/>
                    <a:moveTo>
                      <a:pt x="380" y="1214"/>
                    </a:moveTo>
                    <a:cubicBezTo>
                      <a:pt x="380" y="1214"/>
                      <a:pt x="380" y="1213"/>
                      <a:pt x="380" y="1212"/>
                    </a:cubicBezTo>
                    <a:cubicBezTo>
                      <a:pt x="380" y="1212"/>
                      <a:pt x="381" y="1212"/>
                      <a:pt x="382" y="1212"/>
                    </a:cubicBezTo>
                    <a:cubicBezTo>
                      <a:pt x="382" y="1211"/>
                      <a:pt x="383" y="1211"/>
                      <a:pt x="384" y="1211"/>
                    </a:cubicBezTo>
                    <a:cubicBezTo>
                      <a:pt x="384" y="1211"/>
                      <a:pt x="385" y="1212"/>
                      <a:pt x="385" y="1213"/>
                    </a:cubicBezTo>
                    <a:cubicBezTo>
                      <a:pt x="385" y="1214"/>
                      <a:pt x="386" y="1216"/>
                      <a:pt x="386" y="1218"/>
                    </a:cubicBezTo>
                    <a:cubicBezTo>
                      <a:pt x="384" y="1219"/>
                      <a:pt x="383" y="1220"/>
                      <a:pt x="381" y="1221"/>
                    </a:cubicBezTo>
                    <a:cubicBezTo>
                      <a:pt x="380" y="1219"/>
                      <a:pt x="380" y="1216"/>
                      <a:pt x="380" y="1214"/>
                    </a:cubicBezTo>
                    <a:close/>
                    <a:moveTo>
                      <a:pt x="384" y="1205"/>
                    </a:moveTo>
                    <a:cubicBezTo>
                      <a:pt x="384" y="1205"/>
                      <a:pt x="384" y="1205"/>
                      <a:pt x="384" y="1205"/>
                    </a:cubicBezTo>
                    <a:cubicBezTo>
                      <a:pt x="386" y="1205"/>
                      <a:pt x="388" y="1205"/>
                      <a:pt x="390" y="1204"/>
                    </a:cubicBezTo>
                    <a:cubicBezTo>
                      <a:pt x="390" y="1205"/>
                      <a:pt x="391" y="1206"/>
                      <a:pt x="391" y="1207"/>
                    </a:cubicBezTo>
                    <a:cubicBezTo>
                      <a:pt x="389" y="1208"/>
                      <a:pt x="387" y="1208"/>
                      <a:pt x="385" y="1209"/>
                    </a:cubicBezTo>
                    <a:cubicBezTo>
                      <a:pt x="385" y="1208"/>
                      <a:pt x="384" y="1207"/>
                      <a:pt x="384" y="1205"/>
                    </a:cubicBezTo>
                    <a:close/>
                    <a:moveTo>
                      <a:pt x="383" y="1224"/>
                    </a:moveTo>
                    <a:cubicBezTo>
                      <a:pt x="382" y="1224"/>
                      <a:pt x="382" y="1224"/>
                      <a:pt x="382" y="1224"/>
                    </a:cubicBezTo>
                    <a:cubicBezTo>
                      <a:pt x="382" y="1223"/>
                      <a:pt x="381" y="1223"/>
                      <a:pt x="381" y="1222"/>
                    </a:cubicBezTo>
                    <a:cubicBezTo>
                      <a:pt x="383" y="1221"/>
                      <a:pt x="385" y="1220"/>
                      <a:pt x="386" y="1220"/>
                    </a:cubicBezTo>
                    <a:cubicBezTo>
                      <a:pt x="386" y="1221"/>
                      <a:pt x="387" y="1222"/>
                      <a:pt x="387" y="1223"/>
                    </a:cubicBezTo>
                    <a:cubicBezTo>
                      <a:pt x="385" y="1223"/>
                      <a:pt x="384" y="1223"/>
                      <a:pt x="383" y="1224"/>
                    </a:cubicBezTo>
                    <a:close/>
                    <a:moveTo>
                      <a:pt x="387" y="1214"/>
                    </a:moveTo>
                    <a:cubicBezTo>
                      <a:pt x="386" y="1213"/>
                      <a:pt x="386" y="1211"/>
                      <a:pt x="385" y="1210"/>
                    </a:cubicBezTo>
                    <a:cubicBezTo>
                      <a:pt x="387" y="1209"/>
                      <a:pt x="389" y="1209"/>
                      <a:pt x="391" y="1208"/>
                    </a:cubicBezTo>
                    <a:cubicBezTo>
                      <a:pt x="391" y="1211"/>
                      <a:pt x="391" y="1213"/>
                      <a:pt x="392" y="1216"/>
                    </a:cubicBezTo>
                    <a:cubicBezTo>
                      <a:pt x="390" y="1217"/>
                      <a:pt x="389" y="1217"/>
                      <a:pt x="387" y="1218"/>
                    </a:cubicBezTo>
                    <a:cubicBezTo>
                      <a:pt x="387" y="1217"/>
                      <a:pt x="387" y="1215"/>
                      <a:pt x="387" y="1214"/>
                    </a:cubicBezTo>
                    <a:close/>
                    <a:moveTo>
                      <a:pt x="400" y="1204"/>
                    </a:moveTo>
                    <a:cubicBezTo>
                      <a:pt x="400" y="1204"/>
                      <a:pt x="400" y="1205"/>
                      <a:pt x="400" y="1205"/>
                    </a:cubicBezTo>
                    <a:cubicBezTo>
                      <a:pt x="397" y="1206"/>
                      <a:pt x="395" y="1206"/>
                      <a:pt x="392" y="1207"/>
                    </a:cubicBezTo>
                    <a:cubicBezTo>
                      <a:pt x="392" y="1206"/>
                      <a:pt x="392" y="1205"/>
                      <a:pt x="392" y="1204"/>
                    </a:cubicBezTo>
                    <a:cubicBezTo>
                      <a:pt x="394" y="1204"/>
                      <a:pt x="397" y="1204"/>
                      <a:pt x="400" y="1203"/>
                    </a:cubicBezTo>
                    <a:cubicBezTo>
                      <a:pt x="399" y="1203"/>
                      <a:pt x="399" y="1203"/>
                      <a:pt x="399" y="1204"/>
                    </a:cubicBezTo>
                    <a:cubicBezTo>
                      <a:pt x="399" y="1204"/>
                      <a:pt x="400" y="1204"/>
                      <a:pt x="400" y="1204"/>
                    </a:cubicBezTo>
                    <a:close/>
                    <a:moveTo>
                      <a:pt x="388" y="1223"/>
                    </a:moveTo>
                    <a:cubicBezTo>
                      <a:pt x="388" y="1222"/>
                      <a:pt x="388" y="1220"/>
                      <a:pt x="387" y="1219"/>
                    </a:cubicBezTo>
                    <a:cubicBezTo>
                      <a:pt x="389" y="1218"/>
                      <a:pt x="390" y="1218"/>
                      <a:pt x="392" y="1217"/>
                    </a:cubicBezTo>
                    <a:cubicBezTo>
                      <a:pt x="392" y="1217"/>
                      <a:pt x="392" y="1218"/>
                      <a:pt x="392" y="1218"/>
                    </a:cubicBezTo>
                    <a:cubicBezTo>
                      <a:pt x="392" y="1219"/>
                      <a:pt x="392" y="1221"/>
                      <a:pt x="392" y="1222"/>
                    </a:cubicBezTo>
                    <a:cubicBezTo>
                      <a:pt x="391" y="1222"/>
                      <a:pt x="389" y="1223"/>
                      <a:pt x="388" y="1223"/>
                    </a:cubicBezTo>
                    <a:close/>
                    <a:moveTo>
                      <a:pt x="400" y="1206"/>
                    </a:moveTo>
                    <a:cubicBezTo>
                      <a:pt x="400" y="1208"/>
                      <a:pt x="400" y="1210"/>
                      <a:pt x="401" y="1212"/>
                    </a:cubicBezTo>
                    <a:cubicBezTo>
                      <a:pt x="399" y="1213"/>
                      <a:pt x="397" y="1214"/>
                      <a:pt x="394" y="1215"/>
                    </a:cubicBezTo>
                    <a:cubicBezTo>
                      <a:pt x="394" y="1215"/>
                      <a:pt x="393" y="1215"/>
                      <a:pt x="393" y="1215"/>
                    </a:cubicBezTo>
                    <a:cubicBezTo>
                      <a:pt x="393" y="1213"/>
                      <a:pt x="393" y="1210"/>
                      <a:pt x="392" y="1208"/>
                    </a:cubicBezTo>
                    <a:cubicBezTo>
                      <a:pt x="395" y="1207"/>
                      <a:pt x="397" y="1207"/>
                      <a:pt x="400" y="1206"/>
                    </a:cubicBezTo>
                    <a:close/>
                    <a:moveTo>
                      <a:pt x="400" y="1222"/>
                    </a:moveTo>
                    <a:cubicBezTo>
                      <a:pt x="398" y="1222"/>
                      <a:pt x="395" y="1222"/>
                      <a:pt x="393" y="1222"/>
                    </a:cubicBezTo>
                    <a:cubicBezTo>
                      <a:pt x="393" y="1221"/>
                      <a:pt x="393" y="1218"/>
                      <a:pt x="393" y="1217"/>
                    </a:cubicBezTo>
                    <a:cubicBezTo>
                      <a:pt x="396" y="1215"/>
                      <a:pt x="398" y="1214"/>
                      <a:pt x="401" y="1213"/>
                    </a:cubicBezTo>
                    <a:cubicBezTo>
                      <a:pt x="401" y="1213"/>
                      <a:pt x="401" y="1213"/>
                      <a:pt x="401" y="1213"/>
                    </a:cubicBezTo>
                    <a:cubicBezTo>
                      <a:pt x="401" y="1215"/>
                      <a:pt x="402" y="1217"/>
                      <a:pt x="402" y="1219"/>
                    </a:cubicBezTo>
                    <a:cubicBezTo>
                      <a:pt x="402" y="1219"/>
                      <a:pt x="402" y="1220"/>
                      <a:pt x="402" y="1220"/>
                    </a:cubicBezTo>
                    <a:cubicBezTo>
                      <a:pt x="401" y="1221"/>
                      <a:pt x="401" y="1221"/>
                      <a:pt x="400" y="1222"/>
                    </a:cubicBezTo>
                    <a:close/>
                    <a:moveTo>
                      <a:pt x="419" y="1204"/>
                    </a:moveTo>
                    <a:cubicBezTo>
                      <a:pt x="418" y="1204"/>
                      <a:pt x="416" y="1205"/>
                      <a:pt x="415" y="1205"/>
                    </a:cubicBezTo>
                    <a:cubicBezTo>
                      <a:pt x="415" y="1204"/>
                      <a:pt x="414" y="1203"/>
                      <a:pt x="414" y="1202"/>
                    </a:cubicBezTo>
                    <a:cubicBezTo>
                      <a:pt x="417" y="1202"/>
                      <a:pt x="419" y="1202"/>
                      <a:pt x="421" y="1202"/>
                    </a:cubicBezTo>
                    <a:cubicBezTo>
                      <a:pt x="420" y="1202"/>
                      <a:pt x="420" y="1203"/>
                      <a:pt x="419" y="1204"/>
                    </a:cubicBezTo>
                    <a:close/>
                    <a:moveTo>
                      <a:pt x="424" y="1202"/>
                    </a:moveTo>
                    <a:cubicBezTo>
                      <a:pt x="427" y="1201"/>
                      <a:pt x="430" y="1201"/>
                      <a:pt x="433" y="1201"/>
                    </a:cubicBezTo>
                    <a:cubicBezTo>
                      <a:pt x="428" y="1204"/>
                      <a:pt x="422" y="1208"/>
                      <a:pt x="417" y="1211"/>
                    </a:cubicBezTo>
                    <a:cubicBezTo>
                      <a:pt x="417" y="1211"/>
                      <a:pt x="417" y="1211"/>
                      <a:pt x="417" y="1210"/>
                    </a:cubicBezTo>
                    <a:cubicBezTo>
                      <a:pt x="417" y="1209"/>
                      <a:pt x="416" y="1208"/>
                      <a:pt x="416" y="1207"/>
                    </a:cubicBezTo>
                    <a:cubicBezTo>
                      <a:pt x="417" y="1206"/>
                      <a:pt x="417" y="1206"/>
                      <a:pt x="418" y="1205"/>
                    </a:cubicBezTo>
                    <a:cubicBezTo>
                      <a:pt x="420" y="1204"/>
                      <a:pt x="422" y="1203"/>
                      <a:pt x="424" y="1202"/>
                    </a:cubicBezTo>
                    <a:close/>
                    <a:moveTo>
                      <a:pt x="415" y="1207"/>
                    </a:moveTo>
                    <a:cubicBezTo>
                      <a:pt x="415" y="1208"/>
                      <a:pt x="415" y="1209"/>
                      <a:pt x="415" y="1209"/>
                    </a:cubicBezTo>
                    <a:cubicBezTo>
                      <a:pt x="416" y="1210"/>
                      <a:pt x="416" y="1211"/>
                      <a:pt x="416" y="1212"/>
                    </a:cubicBezTo>
                    <a:cubicBezTo>
                      <a:pt x="415" y="1213"/>
                      <a:pt x="414" y="1214"/>
                      <a:pt x="412" y="1214"/>
                    </a:cubicBezTo>
                    <a:cubicBezTo>
                      <a:pt x="412" y="1213"/>
                      <a:pt x="412" y="1213"/>
                      <a:pt x="411" y="1212"/>
                    </a:cubicBezTo>
                    <a:cubicBezTo>
                      <a:pt x="411" y="1211"/>
                      <a:pt x="411" y="1210"/>
                      <a:pt x="410" y="1209"/>
                    </a:cubicBezTo>
                    <a:cubicBezTo>
                      <a:pt x="410" y="1209"/>
                      <a:pt x="410" y="1209"/>
                      <a:pt x="411" y="1209"/>
                    </a:cubicBezTo>
                    <a:cubicBezTo>
                      <a:pt x="412" y="1208"/>
                      <a:pt x="413" y="1208"/>
                      <a:pt x="415" y="1207"/>
                    </a:cubicBezTo>
                    <a:close/>
                    <a:moveTo>
                      <a:pt x="410" y="1208"/>
                    </a:moveTo>
                    <a:cubicBezTo>
                      <a:pt x="410" y="1208"/>
                      <a:pt x="410" y="1208"/>
                      <a:pt x="410" y="1208"/>
                    </a:cubicBezTo>
                    <a:cubicBezTo>
                      <a:pt x="409" y="1206"/>
                      <a:pt x="409" y="1204"/>
                      <a:pt x="408" y="1203"/>
                    </a:cubicBezTo>
                    <a:cubicBezTo>
                      <a:pt x="408" y="1202"/>
                      <a:pt x="408" y="1202"/>
                      <a:pt x="409" y="1202"/>
                    </a:cubicBezTo>
                    <a:cubicBezTo>
                      <a:pt x="409" y="1202"/>
                      <a:pt x="409" y="1202"/>
                      <a:pt x="409" y="1202"/>
                    </a:cubicBezTo>
                    <a:cubicBezTo>
                      <a:pt x="410" y="1202"/>
                      <a:pt x="412" y="1202"/>
                      <a:pt x="413" y="1202"/>
                    </a:cubicBezTo>
                    <a:cubicBezTo>
                      <a:pt x="413" y="1203"/>
                      <a:pt x="414" y="1205"/>
                      <a:pt x="414" y="1206"/>
                    </a:cubicBezTo>
                    <a:cubicBezTo>
                      <a:pt x="413" y="1207"/>
                      <a:pt x="412" y="1207"/>
                      <a:pt x="410" y="1208"/>
                    </a:cubicBezTo>
                    <a:close/>
                    <a:moveTo>
                      <a:pt x="409" y="1208"/>
                    </a:moveTo>
                    <a:cubicBezTo>
                      <a:pt x="406" y="1209"/>
                      <a:pt x="404" y="1210"/>
                      <a:pt x="402" y="1211"/>
                    </a:cubicBezTo>
                    <a:cubicBezTo>
                      <a:pt x="402" y="1209"/>
                      <a:pt x="401" y="1207"/>
                      <a:pt x="401" y="1206"/>
                    </a:cubicBezTo>
                    <a:cubicBezTo>
                      <a:pt x="403" y="1205"/>
                      <a:pt x="405" y="1204"/>
                      <a:pt x="407" y="1203"/>
                    </a:cubicBezTo>
                    <a:cubicBezTo>
                      <a:pt x="408" y="1205"/>
                      <a:pt x="408" y="1207"/>
                      <a:pt x="409" y="1208"/>
                    </a:cubicBezTo>
                    <a:close/>
                    <a:moveTo>
                      <a:pt x="401" y="1204"/>
                    </a:moveTo>
                    <a:cubicBezTo>
                      <a:pt x="401" y="1204"/>
                      <a:pt x="401" y="1204"/>
                      <a:pt x="401" y="1203"/>
                    </a:cubicBezTo>
                    <a:cubicBezTo>
                      <a:pt x="402" y="1203"/>
                      <a:pt x="404" y="1203"/>
                      <a:pt x="406" y="1203"/>
                    </a:cubicBezTo>
                    <a:cubicBezTo>
                      <a:pt x="404" y="1203"/>
                      <a:pt x="403" y="1204"/>
                      <a:pt x="401" y="1204"/>
                    </a:cubicBezTo>
                    <a:close/>
                    <a:moveTo>
                      <a:pt x="403" y="1216"/>
                    </a:moveTo>
                    <a:cubicBezTo>
                      <a:pt x="403" y="1215"/>
                      <a:pt x="402" y="1214"/>
                      <a:pt x="402" y="1212"/>
                    </a:cubicBezTo>
                    <a:cubicBezTo>
                      <a:pt x="404" y="1211"/>
                      <a:pt x="407" y="1210"/>
                      <a:pt x="409" y="1209"/>
                    </a:cubicBezTo>
                    <a:cubicBezTo>
                      <a:pt x="410" y="1210"/>
                      <a:pt x="410" y="1211"/>
                      <a:pt x="410" y="1212"/>
                    </a:cubicBezTo>
                    <a:cubicBezTo>
                      <a:pt x="410" y="1213"/>
                      <a:pt x="411" y="1214"/>
                      <a:pt x="411" y="1215"/>
                    </a:cubicBezTo>
                    <a:cubicBezTo>
                      <a:pt x="410" y="1216"/>
                      <a:pt x="408" y="1217"/>
                      <a:pt x="407" y="1217"/>
                    </a:cubicBezTo>
                    <a:cubicBezTo>
                      <a:pt x="406" y="1218"/>
                      <a:pt x="405" y="1219"/>
                      <a:pt x="404" y="1219"/>
                    </a:cubicBezTo>
                    <a:cubicBezTo>
                      <a:pt x="403" y="1218"/>
                      <a:pt x="403" y="1217"/>
                      <a:pt x="403" y="1216"/>
                    </a:cubicBezTo>
                    <a:close/>
                    <a:moveTo>
                      <a:pt x="406" y="1221"/>
                    </a:moveTo>
                    <a:cubicBezTo>
                      <a:pt x="405" y="1221"/>
                      <a:pt x="405" y="1221"/>
                      <a:pt x="404" y="1221"/>
                    </a:cubicBezTo>
                    <a:cubicBezTo>
                      <a:pt x="404" y="1221"/>
                      <a:pt x="404" y="1221"/>
                      <a:pt x="404" y="1221"/>
                    </a:cubicBezTo>
                    <a:cubicBezTo>
                      <a:pt x="405" y="1220"/>
                      <a:pt x="406" y="1219"/>
                      <a:pt x="408" y="1219"/>
                    </a:cubicBezTo>
                    <a:cubicBezTo>
                      <a:pt x="409" y="1218"/>
                      <a:pt x="410" y="1217"/>
                      <a:pt x="412" y="1216"/>
                    </a:cubicBezTo>
                    <a:cubicBezTo>
                      <a:pt x="412" y="1218"/>
                      <a:pt x="412" y="1219"/>
                      <a:pt x="413" y="1220"/>
                    </a:cubicBezTo>
                    <a:cubicBezTo>
                      <a:pt x="410" y="1221"/>
                      <a:pt x="408" y="1221"/>
                      <a:pt x="406" y="1221"/>
                    </a:cubicBezTo>
                    <a:close/>
                    <a:moveTo>
                      <a:pt x="414" y="1220"/>
                    </a:moveTo>
                    <a:cubicBezTo>
                      <a:pt x="413" y="1218"/>
                      <a:pt x="413" y="1217"/>
                      <a:pt x="413" y="1216"/>
                    </a:cubicBezTo>
                    <a:cubicBezTo>
                      <a:pt x="414" y="1215"/>
                      <a:pt x="415" y="1214"/>
                      <a:pt x="416" y="1213"/>
                    </a:cubicBezTo>
                    <a:cubicBezTo>
                      <a:pt x="417" y="1215"/>
                      <a:pt x="417" y="1217"/>
                      <a:pt x="418" y="1219"/>
                    </a:cubicBezTo>
                    <a:cubicBezTo>
                      <a:pt x="417" y="1219"/>
                      <a:pt x="415" y="1220"/>
                      <a:pt x="414" y="1220"/>
                    </a:cubicBezTo>
                    <a:close/>
                    <a:moveTo>
                      <a:pt x="425" y="1213"/>
                    </a:moveTo>
                    <a:cubicBezTo>
                      <a:pt x="423" y="1216"/>
                      <a:pt x="421" y="1217"/>
                      <a:pt x="419" y="1218"/>
                    </a:cubicBezTo>
                    <a:cubicBezTo>
                      <a:pt x="419" y="1216"/>
                      <a:pt x="418" y="1214"/>
                      <a:pt x="418" y="1212"/>
                    </a:cubicBezTo>
                    <a:cubicBezTo>
                      <a:pt x="419" y="1211"/>
                      <a:pt x="420" y="1211"/>
                      <a:pt x="421" y="1210"/>
                    </a:cubicBezTo>
                    <a:cubicBezTo>
                      <a:pt x="425" y="1207"/>
                      <a:pt x="429" y="1205"/>
                      <a:pt x="433" y="1202"/>
                    </a:cubicBezTo>
                    <a:cubicBezTo>
                      <a:pt x="430" y="1205"/>
                      <a:pt x="427" y="1209"/>
                      <a:pt x="425" y="1213"/>
                    </a:cubicBezTo>
                    <a:close/>
                    <a:moveTo>
                      <a:pt x="530" y="973"/>
                    </a:moveTo>
                    <a:cubicBezTo>
                      <a:pt x="530" y="975"/>
                      <a:pt x="529" y="977"/>
                      <a:pt x="528" y="979"/>
                    </a:cubicBezTo>
                    <a:cubicBezTo>
                      <a:pt x="525" y="983"/>
                      <a:pt x="523" y="986"/>
                      <a:pt x="523" y="991"/>
                    </a:cubicBezTo>
                    <a:cubicBezTo>
                      <a:pt x="522" y="995"/>
                      <a:pt x="523" y="998"/>
                      <a:pt x="525" y="1002"/>
                    </a:cubicBezTo>
                    <a:cubicBezTo>
                      <a:pt x="524" y="1002"/>
                      <a:pt x="524" y="1002"/>
                      <a:pt x="523" y="1003"/>
                    </a:cubicBezTo>
                    <a:cubicBezTo>
                      <a:pt x="523" y="1002"/>
                      <a:pt x="522" y="1001"/>
                      <a:pt x="522" y="1001"/>
                    </a:cubicBezTo>
                    <a:cubicBezTo>
                      <a:pt x="522" y="1000"/>
                      <a:pt x="521" y="1001"/>
                      <a:pt x="521" y="1002"/>
                    </a:cubicBezTo>
                    <a:cubicBezTo>
                      <a:pt x="521" y="1002"/>
                      <a:pt x="522" y="1003"/>
                      <a:pt x="522" y="1003"/>
                    </a:cubicBezTo>
                    <a:cubicBezTo>
                      <a:pt x="521" y="1004"/>
                      <a:pt x="521" y="1004"/>
                      <a:pt x="520" y="1005"/>
                    </a:cubicBezTo>
                    <a:cubicBezTo>
                      <a:pt x="520" y="1005"/>
                      <a:pt x="520" y="1005"/>
                      <a:pt x="520" y="1005"/>
                    </a:cubicBezTo>
                    <a:cubicBezTo>
                      <a:pt x="520" y="1004"/>
                      <a:pt x="519" y="1004"/>
                      <a:pt x="519" y="1003"/>
                    </a:cubicBezTo>
                    <a:cubicBezTo>
                      <a:pt x="519" y="1002"/>
                      <a:pt x="518" y="1002"/>
                      <a:pt x="518" y="1003"/>
                    </a:cubicBezTo>
                    <a:cubicBezTo>
                      <a:pt x="518" y="1004"/>
                      <a:pt x="519" y="1005"/>
                      <a:pt x="519" y="1006"/>
                    </a:cubicBezTo>
                    <a:cubicBezTo>
                      <a:pt x="518" y="1006"/>
                      <a:pt x="517" y="1007"/>
                      <a:pt x="517" y="1008"/>
                    </a:cubicBezTo>
                    <a:cubicBezTo>
                      <a:pt x="517" y="1008"/>
                      <a:pt x="517" y="1007"/>
                      <a:pt x="516" y="1007"/>
                    </a:cubicBezTo>
                    <a:cubicBezTo>
                      <a:pt x="516" y="1006"/>
                      <a:pt x="516" y="1006"/>
                      <a:pt x="516" y="1005"/>
                    </a:cubicBezTo>
                    <a:cubicBezTo>
                      <a:pt x="516" y="1004"/>
                      <a:pt x="515" y="1004"/>
                      <a:pt x="515" y="1005"/>
                    </a:cubicBezTo>
                    <a:cubicBezTo>
                      <a:pt x="515" y="1005"/>
                      <a:pt x="515" y="1006"/>
                      <a:pt x="515" y="1007"/>
                    </a:cubicBezTo>
                    <a:cubicBezTo>
                      <a:pt x="515" y="1008"/>
                      <a:pt x="516" y="1008"/>
                      <a:pt x="516" y="1009"/>
                    </a:cubicBezTo>
                    <a:cubicBezTo>
                      <a:pt x="515" y="1010"/>
                      <a:pt x="514" y="1011"/>
                      <a:pt x="514" y="1011"/>
                    </a:cubicBezTo>
                    <a:cubicBezTo>
                      <a:pt x="514" y="1011"/>
                      <a:pt x="514" y="1011"/>
                      <a:pt x="514" y="1011"/>
                    </a:cubicBezTo>
                    <a:cubicBezTo>
                      <a:pt x="514" y="1011"/>
                      <a:pt x="514" y="1011"/>
                      <a:pt x="514" y="1010"/>
                    </a:cubicBezTo>
                    <a:cubicBezTo>
                      <a:pt x="513" y="1009"/>
                      <a:pt x="513" y="1008"/>
                      <a:pt x="513" y="1007"/>
                    </a:cubicBezTo>
                    <a:cubicBezTo>
                      <a:pt x="512" y="1007"/>
                      <a:pt x="512" y="1006"/>
                      <a:pt x="511" y="1007"/>
                    </a:cubicBezTo>
                    <a:cubicBezTo>
                      <a:pt x="511" y="1007"/>
                      <a:pt x="511" y="1007"/>
                      <a:pt x="511" y="1007"/>
                    </a:cubicBezTo>
                    <a:cubicBezTo>
                      <a:pt x="511" y="1008"/>
                      <a:pt x="511" y="1008"/>
                      <a:pt x="512" y="1008"/>
                    </a:cubicBezTo>
                    <a:cubicBezTo>
                      <a:pt x="512" y="1009"/>
                      <a:pt x="512" y="1010"/>
                      <a:pt x="512" y="1011"/>
                    </a:cubicBezTo>
                    <a:cubicBezTo>
                      <a:pt x="511" y="1011"/>
                      <a:pt x="510" y="1012"/>
                      <a:pt x="510" y="1013"/>
                    </a:cubicBezTo>
                    <a:cubicBezTo>
                      <a:pt x="510" y="1012"/>
                      <a:pt x="509" y="1011"/>
                      <a:pt x="508" y="1010"/>
                    </a:cubicBezTo>
                    <a:cubicBezTo>
                      <a:pt x="508" y="1009"/>
                      <a:pt x="507" y="1010"/>
                      <a:pt x="507" y="1011"/>
                    </a:cubicBezTo>
                    <a:cubicBezTo>
                      <a:pt x="508" y="1012"/>
                      <a:pt x="509" y="1014"/>
                      <a:pt x="510" y="1016"/>
                    </a:cubicBezTo>
                    <a:cubicBezTo>
                      <a:pt x="511" y="1017"/>
                      <a:pt x="511" y="1018"/>
                      <a:pt x="512" y="1018"/>
                    </a:cubicBezTo>
                    <a:cubicBezTo>
                      <a:pt x="513" y="1018"/>
                      <a:pt x="513" y="1017"/>
                      <a:pt x="513" y="1017"/>
                    </a:cubicBezTo>
                    <a:cubicBezTo>
                      <a:pt x="516" y="1018"/>
                      <a:pt x="519" y="1015"/>
                      <a:pt x="521" y="1012"/>
                    </a:cubicBezTo>
                    <a:cubicBezTo>
                      <a:pt x="522" y="1011"/>
                      <a:pt x="528" y="1005"/>
                      <a:pt x="528" y="1009"/>
                    </a:cubicBezTo>
                    <a:cubicBezTo>
                      <a:pt x="528" y="1012"/>
                      <a:pt x="526" y="1015"/>
                      <a:pt x="525" y="1018"/>
                    </a:cubicBezTo>
                    <a:cubicBezTo>
                      <a:pt x="520" y="1027"/>
                      <a:pt x="519" y="1035"/>
                      <a:pt x="522" y="1043"/>
                    </a:cubicBezTo>
                    <a:cubicBezTo>
                      <a:pt x="522" y="1044"/>
                      <a:pt x="522" y="1044"/>
                      <a:pt x="522" y="1044"/>
                    </a:cubicBezTo>
                    <a:cubicBezTo>
                      <a:pt x="521" y="1043"/>
                      <a:pt x="521" y="1043"/>
                      <a:pt x="521" y="1043"/>
                    </a:cubicBezTo>
                    <a:cubicBezTo>
                      <a:pt x="521" y="1042"/>
                      <a:pt x="520" y="1043"/>
                      <a:pt x="520" y="1043"/>
                    </a:cubicBezTo>
                    <a:cubicBezTo>
                      <a:pt x="521" y="1044"/>
                      <a:pt x="521" y="1044"/>
                      <a:pt x="521" y="1044"/>
                    </a:cubicBezTo>
                    <a:cubicBezTo>
                      <a:pt x="520" y="1044"/>
                      <a:pt x="519" y="1045"/>
                      <a:pt x="519" y="1045"/>
                    </a:cubicBezTo>
                    <a:cubicBezTo>
                      <a:pt x="518" y="1045"/>
                      <a:pt x="518" y="1044"/>
                      <a:pt x="518" y="1044"/>
                    </a:cubicBezTo>
                    <a:cubicBezTo>
                      <a:pt x="517" y="1043"/>
                      <a:pt x="516" y="1044"/>
                      <a:pt x="517" y="1044"/>
                    </a:cubicBezTo>
                    <a:cubicBezTo>
                      <a:pt x="517" y="1045"/>
                      <a:pt x="517" y="1045"/>
                      <a:pt x="518" y="1046"/>
                    </a:cubicBezTo>
                    <a:cubicBezTo>
                      <a:pt x="517" y="1046"/>
                      <a:pt x="517" y="1046"/>
                      <a:pt x="517" y="1046"/>
                    </a:cubicBezTo>
                    <a:cubicBezTo>
                      <a:pt x="516" y="1045"/>
                      <a:pt x="516" y="1045"/>
                      <a:pt x="516" y="1044"/>
                    </a:cubicBezTo>
                    <a:cubicBezTo>
                      <a:pt x="515" y="1043"/>
                      <a:pt x="514" y="1044"/>
                      <a:pt x="515" y="1044"/>
                    </a:cubicBezTo>
                    <a:cubicBezTo>
                      <a:pt x="515" y="1045"/>
                      <a:pt x="515" y="1046"/>
                      <a:pt x="516" y="1047"/>
                    </a:cubicBezTo>
                    <a:cubicBezTo>
                      <a:pt x="515" y="1048"/>
                      <a:pt x="514" y="1048"/>
                      <a:pt x="513" y="1049"/>
                    </a:cubicBezTo>
                    <a:cubicBezTo>
                      <a:pt x="513" y="1048"/>
                      <a:pt x="512" y="1048"/>
                      <a:pt x="512" y="1047"/>
                    </a:cubicBezTo>
                    <a:cubicBezTo>
                      <a:pt x="512" y="1046"/>
                      <a:pt x="511" y="1047"/>
                      <a:pt x="511" y="1048"/>
                    </a:cubicBezTo>
                    <a:cubicBezTo>
                      <a:pt x="511" y="1048"/>
                      <a:pt x="512" y="1049"/>
                      <a:pt x="512" y="1050"/>
                    </a:cubicBezTo>
                    <a:cubicBezTo>
                      <a:pt x="512" y="1050"/>
                      <a:pt x="511" y="1050"/>
                      <a:pt x="511" y="1051"/>
                    </a:cubicBezTo>
                    <a:cubicBezTo>
                      <a:pt x="511" y="1050"/>
                      <a:pt x="510" y="1050"/>
                      <a:pt x="510" y="1050"/>
                    </a:cubicBezTo>
                    <a:cubicBezTo>
                      <a:pt x="510" y="1049"/>
                      <a:pt x="509" y="1050"/>
                      <a:pt x="509" y="1051"/>
                    </a:cubicBezTo>
                    <a:cubicBezTo>
                      <a:pt x="510" y="1051"/>
                      <a:pt x="510" y="1051"/>
                      <a:pt x="510" y="1051"/>
                    </a:cubicBezTo>
                    <a:cubicBezTo>
                      <a:pt x="510" y="1052"/>
                      <a:pt x="509" y="1052"/>
                      <a:pt x="509" y="1052"/>
                    </a:cubicBezTo>
                    <a:cubicBezTo>
                      <a:pt x="509" y="1052"/>
                      <a:pt x="509" y="1052"/>
                      <a:pt x="509" y="1052"/>
                    </a:cubicBezTo>
                    <a:cubicBezTo>
                      <a:pt x="509" y="1052"/>
                      <a:pt x="509" y="1052"/>
                      <a:pt x="509" y="1052"/>
                    </a:cubicBezTo>
                    <a:cubicBezTo>
                      <a:pt x="508" y="1051"/>
                      <a:pt x="506" y="1050"/>
                      <a:pt x="506" y="1048"/>
                    </a:cubicBezTo>
                    <a:cubicBezTo>
                      <a:pt x="505" y="1048"/>
                      <a:pt x="504" y="1048"/>
                      <a:pt x="505" y="1049"/>
                    </a:cubicBezTo>
                    <a:cubicBezTo>
                      <a:pt x="505" y="1050"/>
                      <a:pt x="506" y="1051"/>
                      <a:pt x="507" y="1052"/>
                    </a:cubicBezTo>
                    <a:cubicBezTo>
                      <a:pt x="507" y="1052"/>
                      <a:pt x="508" y="1053"/>
                      <a:pt x="508" y="1053"/>
                    </a:cubicBezTo>
                    <a:cubicBezTo>
                      <a:pt x="507" y="1056"/>
                      <a:pt x="511" y="1059"/>
                      <a:pt x="513" y="1057"/>
                    </a:cubicBezTo>
                    <a:cubicBezTo>
                      <a:pt x="516" y="1054"/>
                      <a:pt x="519" y="1052"/>
                      <a:pt x="522" y="1051"/>
                    </a:cubicBezTo>
                    <a:cubicBezTo>
                      <a:pt x="523" y="1050"/>
                      <a:pt x="524" y="1050"/>
                      <a:pt x="525" y="1050"/>
                    </a:cubicBezTo>
                    <a:cubicBezTo>
                      <a:pt x="525" y="1050"/>
                      <a:pt x="525" y="1050"/>
                      <a:pt x="526" y="1050"/>
                    </a:cubicBezTo>
                    <a:cubicBezTo>
                      <a:pt x="526" y="1051"/>
                      <a:pt x="527" y="1052"/>
                      <a:pt x="527" y="1052"/>
                    </a:cubicBezTo>
                    <a:cubicBezTo>
                      <a:pt x="528" y="1054"/>
                      <a:pt x="527" y="1056"/>
                      <a:pt x="527" y="1058"/>
                    </a:cubicBezTo>
                    <a:cubicBezTo>
                      <a:pt x="524" y="1062"/>
                      <a:pt x="521" y="1065"/>
                      <a:pt x="520" y="1070"/>
                    </a:cubicBezTo>
                    <a:cubicBezTo>
                      <a:pt x="519" y="1075"/>
                      <a:pt x="521" y="1080"/>
                      <a:pt x="520" y="1084"/>
                    </a:cubicBezTo>
                    <a:cubicBezTo>
                      <a:pt x="520" y="1084"/>
                      <a:pt x="520" y="1085"/>
                      <a:pt x="520" y="1085"/>
                    </a:cubicBezTo>
                    <a:cubicBezTo>
                      <a:pt x="519" y="1086"/>
                      <a:pt x="519" y="1087"/>
                      <a:pt x="519" y="1087"/>
                    </a:cubicBezTo>
                    <a:cubicBezTo>
                      <a:pt x="517" y="1089"/>
                      <a:pt x="515" y="1092"/>
                      <a:pt x="513" y="1093"/>
                    </a:cubicBezTo>
                    <a:cubicBezTo>
                      <a:pt x="513" y="1093"/>
                      <a:pt x="513" y="1093"/>
                      <a:pt x="513" y="1093"/>
                    </a:cubicBezTo>
                    <a:cubicBezTo>
                      <a:pt x="512" y="1093"/>
                      <a:pt x="512" y="1094"/>
                      <a:pt x="512" y="1094"/>
                    </a:cubicBezTo>
                    <a:cubicBezTo>
                      <a:pt x="511" y="1094"/>
                      <a:pt x="511" y="1095"/>
                      <a:pt x="510" y="1095"/>
                    </a:cubicBezTo>
                    <a:cubicBezTo>
                      <a:pt x="510" y="1095"/>
                      <a:pt x="510" y="1095"/>
                      <a:pt x="510" y="1095"/>
                    </a:cubicBezTo>
                    <a:cubicBezTo>
                      <a:pt x="510" y="1094"/>
                      <a:pt x="509" y="1093"/>
                      <a:pt x="509" y="1093"/>
                    </a:cubicBezTo>
                    <a:cubicBezTo>
                      <a:pt x="508" y="1092"/>
                      <a:pt x="507" y="1093"/>
                      <a:pt x="508" y="1094"/>
                    </a:cubicBezTo>
                    <a:cubicBezTo>
                      <a:pt x="509" y="1094"/>
                      <a:pt x="509" y="1095"/>
                      <a:pt x="509" y="1096"/>
                    </a:cubicBezTo>
                    <a:cubicBezTo>
                      <a:pt x="508" y="1096"/>
                      <a:pt x="507" y="1097"/>
                      <a:pt x="506" y="1097"/>
                    </a:cubicBezTo>
                    <a:cubicBezTo>
                      <a:pt x="506" y="1096"/>
                      <a:pt x="506" y="1095"/>
                      <a:pt x="505" y="1095"/>
                    </a:cubicBezTo>
                    <a:cubicBezTo>
                      <a:pt x="505" y="1094"/>
                      <a:pt x="504" y="1094"/>
                      <a:pt x="504" y="1095"/>
                    </a:cubicBezTo>
                    <a:cubicBezTo>
                      <a:pt x="504" y="1096"/>
                      <a:pt x="504" y="1097"/>
                      <a:pt x="505" y="1097"/>
                    </a:cubicBezTo>
                    <a:cubicBezTo>
                      <a:pt x="504" y="1097"/>
                      <a:pt x="504" y="1097"/>
                      <a:pt x="504" y="1097"/>
                    </a:cubicBezTo>
                    <a:cubicBezTo>
                      <a:pt x="503" y="1096"/>
                      <a:pt x="503" y="1095"/>
                      <a:pt x="501" y="1095"/>
                    </a:cubicBezTo>
                    <a:cubicBezTo>
                      <a:pt x="500" y="1095"/>
                      <a:pt x="500" y="1097"/>
                      <a:pt x="501" y="1097"/>
                    </a:cubicBezTo>
                    <a:cubicBezTo>
                      <a:pt x="502" y="1097"/>
                      <a:pt x="502" y="1097"/>
                      <a:pt x="503" y="1098"/>
                    </a:cubicBezTo>
                    <a:cubicBezTo>
                      <a:pt x="501" y="1098"/>
                      <a:pt x="500" y="1100"/>
                      <a:pt x="501" y="1102"/>
                    </a:cubicBezTo>
                    <a:cubicBezTo>
                      <a:pt x="500" y="1101"/>
                      <a:pt x="500" y="1099"/>
                      <a:pt x="499" y="1098"/>
                    </a:cubicBezTo>
                    <a:cubicBezTo>
                      <a:pt x="498" y="1098"/>
                      <a:pt x="497" y="1099"/>
                      <a:pt x="498" y="1099"/>
                    </a:cubicBezTo>
                    <a:cubicBezTo>
                      <a:pt x="499" y="1101"/>
                      <a:pt x="499" y="1103"/>
                      <a:pt x="501" y="1104"/>
                    </a:cubicBezTo>
                    <a:cubicBezTo>
                      <a:pt x="501" y="1104"/>
                      <a:pt x="502" y="1104"/>
                      <a:pt x="502" y="1103"/>
                    </a:cubicBezTo>
                    <a:cubicBezTo>
                      <a:pt x="502" y="1104"/>
                      <a:pt x="503" y="1104"/>
                      <a:pt x="503" y="1104"/>
                    </a:cubicBezTo>
                    <a:cubicBezTo>
                      <a:pt x="510" y="1104"/>
                      <a:pt x="518" y="1098"/>
                      <a:pt x="522" y="1093"/>
                    </a:cubicBezTo>
                    <a:cubicBezTo>
                      <a:pt x="525" y="1100"/>
                      <a:pt x="524" y="1108"/>
                      <a:pt x="518" y="1113"/>
                    </a:cubicBezTo>
                    <a:cubicBezTo>
                      <a:pt x="515" y="1116"/>
                      <a:pt x="512" y="1118"/>
                      <a:pt x="509" y="1121"/>
                    </a:cubicBezTo>
                    <a:cubicBezTo>
                      <a:pt x="507" y="1122"/>
                      <a:pt x="506" y="1124"/>
                      <a:pt x="504" y="1125"/>
                    </a:cubicBezTo>
                    <a:cubicBezTo>
                      <a:pt x="504" y="1126"/>
                      <a:pt x="498" y="1131"/>
                      <a:pt x="497" y="1132"/>
                    </a:cubicBezTo>
                    <a:cubicBezTo>
                      <a:pt x="496" y="1131"/>
                      <a:pt x="494" y="1131"/>
                      <a:pt x="493" y="1133"/>
                    </a:cubicBezTo>
                    <a:cubicBezTo>
                      <a:pt x="493" y="1133"/>
                      <a:pt x="493" y="1133"/>
                      <a:pt x="493" y="1133"/>
                    </a:cubicBezTo>
                    <a:cubicBezTo>
                      <a:pt x="492" y="1134"/>
                      <a:pt x="493" y="1137"/>
                      <a:pt x="494" y="1137"/>
                    </a:cubicBezTo>
                    <a:cubicBezTo>
                      <a:pt x="498" y="1139"/>
                      <a:pt x="504" y="1134"/>
                      <a:pt x="507" y="1131"/>
                    </a:cubicBezTo>
                    <a:cubicBezTo>
                      <a:pt x="507" y="1131"/>
                      <a:pt x="507" y="1131"/>
                      <a:pt x="508" y="1131"/>
                    </a:cubicBezTo>
                    <a:cubicBezTo>
                      <a:pt x="508" y="1132"/>
                      <a:pt x="507" y="1135"/>
                      <a:pt x="507" y="1136"/>
                    </a:cubicBezTo>
                    <a:cubicBezTo>
                      <a:pt x="507" y="1139"/>
                      <a:pt x="505" y="1141"/>
                      <a:pt x="503" y="1143"/>
                    </a:cubicBezTo>
                    <a:cubicBezTo>
                      <a:pt x="498" y="1148"/>
                      <a:pt x="493" y="1152"/>
                      <a:pt x="487" y="1156"/>
                    </a:cubicBezTo>
                    <a:cubicBezTo>
                      <a:pt x="476" y="1165"/>
                      <a:pt x="464" y="1174"/>
                      <a:pt x="452" y="1183"/>
                    </a:cubicBezTo>
                    <a:cubicBezTo>
                      <a:pt x="451" y="1184"/>
                      <a:pt x="450" y="1185"/>
                      <a:pt x="449" y="1186"/>
                    </a:cubicBezTo>
                    <a:cubicBezTo>
                      <a:pt x="448" y="1186"/>
                      <a:pt x="447" y="1187"/>
                      <a:pt x="446" y="1187"/>
                    </a:cubicBezTo>
                    <a:cubicBezTo>
                      <a:pt x="446" y="1188"/>
                      <a:pt x="445" y="1188"/>
                      <a:pt x="445" y="1188"/>
                    </a:cubicBezTo>
                    <a:cubicBezTo>
                      <a:pt x="441" y="1191"/>
                      <a:pt x="436" y="1193"/>
                      <a:pt x="430" y="1194"/>
                    </a:cubicBezTo>
                    <a:cubicBezTo>
                      <a:pt x="423" y="1195"/>
                      <a:pt x="415" y="1194"/>
                      <a:pt x="407" y="1195"/>
                    </a:cubicBezTo>
                    <a:cubicBezTo>
                      <a:pt x="399" y="1195"/>
                      <a:pt x="392" y="1197"/>
                      <a:pt x="384" y="1198"/>
                    </a:cubicBezTo>
                    <a:cubicBezTo>
                      <a:pt x="376" y="1198"/>
                      <a:pt x="367" y="1198"/>
                      <a:pt x="359" y="1198"/>
                    </a:cubicBezTo>
                    <a:cubicBezTo>
                      <a:pt x="344" y="1198"/>
                      <a:pt x="329" y="1195"/>
                      <a:pt x="314" y="1194"/>
                    </a:cubicBezTo>
                    <a:cubicBezTo>
                      <a:pt x="307" y="1193"/>
                      <a:pt x="300" y="1191"/>
                      <a:pt x="294" y="1188"/>
                    </a:cubicBezTo>
                    <a:cubicBezTo>
                      <a:pt x="287" y="1185"/>
                      <a:pt x="281" y="1179"/>
                      <a:pt x="276" y="1174"/>
                    </a:cubicBezTo>
                    <a:cubicBezTo>
                      <a:pt x="266" y="1166"/>
                      <a:pt x="258" y="1157"/>
                      <a:pt x="250" y="1148"/>
                    </a:cubicBezTo>
                    <a:cubicBezTo>
                      <a:pt x="249" y="1147"/>
                      <a:pt x="250" y="1145"/>
                      <a:pt x="250" y="1143"/>
                    </a:cubicBezTo>
                    <a:cubicBezTo>
                      <a:pt x="250" y="1142"/>
                      <a:pt x="248" y="1142"/>
                      <a:pt x="248" y="1143"/>
                    </a:cubicBezTo>
                    <a:cubicBezTo>
                      <a:pt x="248" y="1144"/>
                      <a:pt x="248" y="1145"/>
                      <a:pt x="248" y="1147"/>
                    </a:cubicBezTo>
                    <a:cubicBezTo>
                      <a:pt x="247" y="1145"/>
                      <a:pt x="246" y="1144"/>
                      <a:pt x="244" y="1142"/>
                    </a:cubicBezTo>
                    <a:cubicBezTo>
                      <a:pt x="239" y="1137"/>
                      <a:pt x="234" y="1131"/>
                      <a:pt x="231" y="1125"/>
                    </a:cubicBezTo>
                    <a:cubicBezTo>
                      <a:pt x="229" y="1121"/>
                      <a:pt x="229" y="1117"/>
                      <a:pt x="229" y="1113"/>
                    </a:cubicBezTo>
                    <a:cubicBezTo>
                      <a:pt x="229" y="1112"/>
                      <a:pt x="229" y="1106"/>
                      <a:pt x="231" y="1105"/>
                    </a:cubicBezTo>
                    <a:cubicBezTo>
                      <a:pt x="235" y="1109"/>
                      <a:pt x="241" y="1111"/>
                      <a:pt x="246" y="1113"/>
                    </a:cubicBezTo>
                    <a:cubicBezTo>
                      <a:pt x="254" y="1116"/>
                      <a:pt x="262" y="1120"/>
                      <a:pt x="270" y="1123"/>
                    </a:cubicBezTo>
                    <a:cubicBezTo>
                      <a:pt x="278" y="1125"/>
                      <a:pt x="286" y="1130"/>
                      <a:pt x="294" y="1132"/>
                    </a:cubicBezTo>
                    <a:cubicBezTo>
                      <a:pt x="304" y="1135"/>
                      <a:pt x="314" y="1135"/>
                      <a:pt x="324" y="1137"/>
                    </a:cubicBezTo>
                    <a:cubicBezTo>
                      <a:pt x="342" y="1139"/>
                      <a:pt x="361" y="1140"/>
                      <a:pt x="380" y="1140"/>
                    </a:cubicBezTo>
                    <a:cubicBezTo>
                      <a:pt x="389" y="1139"/>
                      <a:pt x="398" y="1139"/>
                      <a:pt x="407" y="1137"/>
                    </a:cubicBezTo>
                    <a:cubicBezTo>
                      <a:pt x="412" y="1137"/>
                      <a:pt x="416" y="1136"/>
                      <a:pt x="420" y="1135"/>
                    </a:cubicBezTo>
                    <a:cubicBezTo>
                      <a:pt x="422" y="1134"/>
                      <a:pt x="425" y="1133"/>
                      <a:pt x="427" y="1133"/>
                    </a:cubicBezTo>
                    <a:cubicBezTo>
                      <a:pt x="428" y="1132"/>
                      <a:pt x="430" y="1131"/>
                      <a:pt x="431" y="1131"/>
                    </a:cubicBezTo>
                    <a:cubicBezTo>
                      <a:pt x="437" y="1131"/>
                      <a:pt x="437" y="1122"/>
                      <a:pt x="431" y="1122"/>
                    </a:cubicBezTo>
                    <a:cubicBezTo>
                      <a:pt x="429" y="1122"/>
                      <a:pt x="427" y="1123"/>
                      <a:pt x="424" y="1124"/>
                    </a:cubicBezTo>
                    <a:cubicBezTo>
                      <a:pt x="420" y="1126"/>
                      <a:pt x="416" y="1127"/>
                      <a:pt x="412" y="1128"/>
                    </a:cubicBezTo>
                    <a:cubicBezTo>
                      <a:pt x="411" y="1126"/>
                      <a:pt x="411" y="1125"/>
                      <a:pt x="411" y="1124"/>
                    </a:cubicBezTo>
                    <a:cubicBezTo>
                      <a:pt x="411" y="1123"/>
                      <a:pt x="409" y="1124"/>
                      <a:pt x="410" y="1125"/>
                    </a:cubicBezTo>
                    <a:cubicBezTo>
                      <a:pt x="410" y="1125"/>
                      <a:pt x="410" y="1126"/>
                      <a:pt x="410" y="1127"/>
                    </a:cubicBezTo>
                    <a:cubicBezTo>
                      <a:pt x="410" y="1127"/>
                      <a:pt x="410" y="1128"/>
                      <a:pt x="410" y="1128"/>
                    </a:cubicBezTo>
                    <a:cubicBezTo>
                      <a:pt x="408" y="1128"/>
                      <a:pt x="406" y="1129"/>
                      <a:pt x="404" y="1129"/>
                    </a:cubicBezTo>
                    <a:cubicBezTo>
                      <a:pt x="404" y="1129"/>
                      <a:pt x="404" y="1129"/>
                      <a:pt x="404" y="1128"/>
                    </a:cubicBezTo>
                    <a:cubicBezTo>
                      <a:pt x="404" y="1128"/>
                      <a:pt x="404" y="1127"/>
                      <a:pt x="404" y="1126"/>
                    </a:cubicBezTo>
                    <a:cubicBezTo>
                      <a:pt x="404" y="1125"/>
                      <a:pt x="403" y="1125"/>
                      <a:pt x="403" y="1126"/>
                    </a:cubicBezTo>
                    <a:cubicBezTo>
                      <a:pt x="403" y="1126"/>
                      <a:pt x="403" y="1128"/>
                      <a:pt x="403" y="1129"/>
                    </a:cubicBezTo>
                    <a:cubicBezTo>
                      <a:pt x="401" y="1129"/>
                      <a:pt x="400" y="1130"/>
                      <a:pt x="398" y="1130"/>
                    </a:cubicBezTo>
                    <a:cubicBezTo>
                      <a:pt x="398" y="1128"/>
                      <a:pt x="397" y="1126"/>
                      <a:pt x="397" y="1125"/>
                    </a:cubicBezTo>
                    <a:cubicBezTo>
                      <a:pt x="397" y="1124"/>
                      <a:pt x="396" y="1124"/>
                      <a:pt x="396" y="1125"/>
                    </a:cubicBezTo>
                    <a:cubicBezTo>
                      <a:pt x="396" y="1127"/>
                      <a:pt x="396" y="1128"/>
                      <a:pt x="397" y="1130"/>
                    </a:cubicBezTo>
                    <a:cubicBezTo>
                      <a:pt x="394" y="1130"/>
                      <a:pt x="392" y="1130"/>
                      <a:pt x="390" y="1130"/>
                    </a:cubicBezTo>
                    <a:cubicBezTo>
                      <a:pt x="390" y="1130"/>
                      <a:pt x="390" y="1130"/>
                      <a:pt x="390" y="1129"/>
                    </a:cubicBezTo>
                    <a:cubicBezTo>
                      <a:pt x="391" y="1129"/>
                      <a:pt x="389" y="1128"/>
                      <a:pt x="389" y="1129"/>
                    </a:cubicBezTo>
                    <a:cubicBezTo>
                      <a:pt x="389" y="1130"/>
                      <a:pt x="389" y="1130"/>
                      <a:pt x="388" y="1130"/>
                    </a:cubicBezTo>
                    <a:cubicBezTo>
                      <a:pt x="388" y="1129"/>
                      <a:pt x="388" y="1128"/>
                      <a:pt x="388" y="1126"/>
                    </a:cubicBezTo>
                    <a:cubicBezTo>
                      <a:pt x="387" y="1126"/>
                      <a:pt x="386" y="1126"/>
                      <a:pt x="386" y="1127"/>
                    </a:cubicBezTo>
                    <a:cubicBezTo>
                      <a:pt x="387" y="1128"/>
                      <a:pt x="387" y="1129"/>
                      <a:pt x="387" y="1131"/>
                    </a:cubicBezTo>
                    <a:cubicBezTo>
                      <a:pt x="386" y="1131"/>
                      <a:pt x="386" y="1131"/>
                      <a:pt x="385" y="1131"/>
                    </a:cubicBezTo>
                    <a:cubicBezTo>
                      <a:pt x="384" y="1131"/>
                      <a:pt x="384" y="1131"/>
                      <a:pt x="383" y="1131"/>
                    </a:cubicBezTo>
                    <a:cubicBezTo>
                      <a:pt x="383" y="1131"/>
                      <a:pt x="383" y="1130"/>
                      <a:pt x="383" y="1130"/>
                    </a:cubicBezTo>
                    <a:cubicBezTo>
                      <a:pt x="383" y="1130"/>
                      <a:pt x="383" y="1129"/>
                      <a:pt x="382" y="1129"/>
                    </a:cubicBezTo>
                    <a:cubicBezTo>
                      <a:pt x="382" y="1128"/>
                      <a:pt x="382" y="1127"/>
                      <a:pt x="382" y="1126"/>
                    </a:cubicBezTo>
                    <a:cubicBezTo>
                      <a:pt x="382" y="1125"/>
                      <a:pt x="380" y="1125"/>
                      <a:pt x="381" y="1126"/>
                    </a:cubicBezTo>
                    <a:cubicBezTo>
                      <a:pt x="381" y="1128"/>
                      <a:pt x="381" y="1129"/>
                      <a:pt x="381" y="1131"/>
                    </a:cubicBezTo>
                    <a:cubicBezTo>
                      <a:pt x="379" y="1131"/>
                      <a:pt x="377" y="1131"/>
                      <a:pt x="375" y="1131"/>
                    </a:cubicBezTo>
                    <a:cubicBezTo>
                      <a:pt x="375" y="1131"/>
                      <a:pt x="375" y="1131"/>
                      <a:pt x="375" y="1131"/>
                    </a:cubicBezTo>
                    <a:cubicBezTo>
                      <a:pt x="375" y="1130"/>
                      <a:pt x="375" y="1130"/>
                      <a:pt x="375" y="1130"/>
                    </a:cubicBezTo>
                    <a:cubicBezTo>
                      <a:pt x="374" y="1129"/>
                      <a:pt x="374" y="1128"/>
                      <a:pt x="374" y="1127"/>
                    </a:cubicBezTo>
                    <a:cubicBezTo>
                      <a:pt x="374" y="1126"/>
                      <a:pt x="373" y="1127"/>
                      <a:pt x="373" y="1127"/>
                    </a:cubicBezTo>
                    <a:cubicBezTo>
                      <a:pt x="373" y="1129"/>
                      <a:pt x="373" y="1130"/>
                      <a:pt x="373" y="1131"/>
                    </a:cubicBezTo>
                    <a:cubicBezTo>
                      <a:pt x="371" y="1131"/>
                      <a:pt x="369" y="1131"/>
                      <a:pt x="367" y="1131"/>
                    </a:cubicBezTo>
                    <a:cubicBezTo>
                      <a:pt x="366" y="1130"/>
                      <a:pt x="366" y="1130"/>
                      <a:pt x="366" y="1130"/>
                    </a:cubicBezTo>
                    <a:cubicBezTo>
                      <a:pt x="366" y="1129"/>
                      <a:pt x="366" y="1128"/>
                      <a:pt x="366" y="1127"/>
                    </a:cubicBezTo>
                    <a:cubicBezTo>
                      <a:pt x="366" y="1126"/>
                      <a:pt x="365" y="1126"/>
                      <a:pt x="365" y="1127"/>
                    </a:cubicBezTo>
                    <a:cubicBezTo>
                      <a:pt x="365" y="1128"/>
                      <a:pt x="365" y="1129"/>
                      <a:pt x="365" y="1131"/>
                    </a:cubicBezTo>
                    <a:cubicBezTo>
                      <a:pt x="363" y="1131"/>
                      <a:pt x="361" y="1131"/>
                      <a:pt x="359" y="1130"/>
                    </a:cubicBezTo>
                    <a:cubicBezTo>
                      <a:pt x="359" y="1129"/>
                      <a:pt x="359" y="1127"/>
                      <a:pt x="358" y="1126"/>
                    </a:cubicBezTo>
                    <a:cubicBezTo>
                      <a:pt x="358" y="1125"/>
                      <a:pt x="357" y="1126"/>
                      <a:pt x="357" y="1126"/>
                    </a:cubicBezTo>
                    <a:cubicBezTo>
                      <a:pt x="358" y="1128"/>
                      <a:pt x="358" y="1129"/>
                      <a:pt x="358" y="1130"/>
                    </a:cubicBezTo>
                    <a:cubicBezTo>
                      <a:pt x="356" y="1130"/>
                      <a:pt x="354" y="1130"/>
                      <a:pt x="353" y="1130"/>
                    </a:cubicBezTo>
                    <a:cubicBezTo>
                      <a:pt x="352" y="1129"/>
                      <a:pt x="352" y="1127"/>
                      <a:pt x="352" y="1126"/>
                    </a:cubicBezTo>
                    <a:cubicBezTo>
                      <a:pt x="352" y="1125"/>
                      <a:pt x="351" y="1125"/>
                      <a:pt x="351" y="1126"/>
                    </a:cubicBezTo>
                    <a:cubicBezTo>
                      <a:pt x="351" y="1127"/>
                      <a:pt x="351" y="1129"/>
                      <a:pt x="351" y="1130"/>
                    </a:cubicBezTo>
                    <a:cubicBezTo>
                      <a:pt x="350" y="1130"/>
                      <a:pt x="349" y="1130"/>
                      <a:pt x="347" y="1130"/>
                    </a:cubicBezTo>
                    <a:cubicBezTo>
                      <a:pt x="347" y="1128"/>
                      <a:pt x="347" y="1127"/>
                      <a:pt x="347" y="1125"/>
                    </a:cubicBezTo>
                    <a:cubicBezTo>
                      <a:pt x="346" y="1124"/>
                      <a:pt x="345" y="1125"/>
                      <a:pt x="345" y="1126"/>
                    </a:cubicBezTo>
                    <a:cubicBezTo>
                      <a:pt x="346" y="1127"/>
                      <a:pt x="346" y="1128"/>
                      <a:pt x="346" y="1130"/>
                    </a:cubicBezTo>
                    <a:cubicBezTo>
                      <a:pt x="345" y="1130"/>
                      <a:pt x="343" y="1130"/>
                      <a:pt x="342" y="1130"/>
                    </a:cubicBezTo>
                    <a:cubicBezTo>
                      <a:pt x="342" y="1129"/>
                      <a:pt x="342" y="1129"/>
                      <a:pt x="342" y="1129"/>
                    </a:cubicBezTo>
                    <a:cubicBezTo>
                      <a:pt x="341" y="1128"/>
                      <a:pt x="341" y="1127"/>
                      <a:pt x="341" y="1125"/>
                    </a:cubicBezTo>
                    <a:cubicBezTo>
                      <a:pt x="341" y="1124"/>
                      <a:pt x="340" y="1124"/>
                      <a:pt x="340" y="1125"/>
                    </a:cubicBezTo>
                    <a:cubicBezTo>
                      <a:pt x="340" y="1126"/>
                      <a:pt x="340" y="1128"/>
                      <a:pt x="340" y="1129"/>
                    </a:cubicBezTo>
                    <a:cubicBezTo>
                      <a:pt x="339" y="1129"/>
                      <a:pt x="337" y="1129"/>
                      <a:pt x="336" y="1129"/>
                    </a:cubicBezTo>
                    <a:cubicBezTo>
                      <a:pt x="336" y="1127"/>
                      <a:pt x="335" y="1125"/>
                      <a:pt x="335" y="1124"/>
                    </a:cubicBezTo>
                    <a:cubicBezTo>
                      <a:pt x="335" y="1123"/>
                      <a:pt x="334" y="1123"/>
                      <a:pt x="334" y="1124"/>
                    </a:cubicBezTo>
                    <a:cubicBezTo>
                      <a:pt x="334" y="1126"/>
                      <a:pt x="334" y="1127"/>
                      <a:pt x="335" y="1129"/>
                    </a:cubicBezTo>
                    <a:cubicBezTo>
                      <a:pt x="333" y="1129"/>
                      <a:pt x="332" y="1129"/>
                      <a:pt x="331" y="1129"/>
                    </a:cubicBezTo>
                    <a:cubicBezTo>
                      <a:pt x="330" y="1128"/>
                      <a:pt x="329" y="1128"/>
                      <a:pt x="329" y="1128"/>
                    </a:cubicBezTo>
                    <a:cubicBezTo>
                      <a:pt x="328" y="1127"/>
                      <a:pt x="328" y="1125"/>
                      <a:pt x="328" y="1123"/>
                    </a:cubicBezTo>
                    <a:cubicBezTo>
                      <a:pt x="328" y="1122"/>
                      <a:pt x="327" y="1122"/>
                      <a:pt x="327" y="1123"/>
                    </a:cubicBezTo>
                    <a:cubicBezTo>
                      <a:pt x="327" y="1125"/>
                      <a:pt x="327" y="1127"/>
                      <a:pt x="327" y="1128"/>
                    </a:cubicBezTo>
                    <a:cubicBezTo>
                      <a:pt x="326" y="1128"/>
                      <a:pt x="324" y="1128"/>
                      <a:pt x="322" y="1128"/>
                    </a:cubicBezTo>
                    <a:cubicBezTo>
                      <a:pt x="322" y="1126"/>
                      <a:pt x="322" y="1124"/>
                      <a:pt x="322" y="1123"/>
                    </a:cubicBezTo>
                    <a:cubicBezTo>
                      <a:pt x="323" y="1122"/>
                      <a:pt x="321" y="1122"/>
                      <a:pt x="321" y="1122"/>
                    </a:cubicBezTo>
                    <a:cubicBezTo>
                      <a:pt x="321" y="1124"/>
                      <a:pt x="321" y="1126"/>
                      <a:pt x="321" y="1127"/>
                    </a:cubicBezTo>
                    <a:cubicBezTo>
                      <a:pt x="319" y="1127"/>
                      <a:pt x="317" y="1127"/>
                      <a:pt x="315" y="1127"/>
                    </a:cubicBezTo>
                    <a:cubicBezTo>
                      <a:pt x="315" y="1125"/>
                      <a:pt x="315" y="1124"/>
                      <a:pt x="315" y="1123"/>
                    </a:cubicBezTo>
                    <a:cubicBezTo>
                      <a:pt x="315" y="1122"/>
                      <a:pt x="314" y="1122"/>
                      <a:pt x="314" y="1123"/>
                    </a:cubicBezTo>
                    <a:cubicBezTo>
                      <a:pt x="314" y="1124"/>
                      <a:pt x="314" y="1125"/>
                      <a:pt x="314" y="1126"/>
                    </a:cubicBezTo>
                    <a:cubicBezTo>
                      <a:pt x="312" y="1126"/>
                      <a:pt x="311" y="1126"/>
                      <a:pt x="309" y="1126"/>
                    </a:cubicBezTo>
                    <a:cubicBezTo>
                      <a:pt x="309" y="1124"/>
                      <a:pt x="309" y="1123"/>
                      <a:pt x="309" y="1121"/>
                    </a:cubicBezTo>
                    <a:cubicBezTo>
                      <a:pt x="309" y="1121"/>
                      <a:pt x="309" y="1121"/>
                      <a:pt x="308" y="1121"/>
                    </a:cubicBezTo>
                    <a:cubicBezTo>
                      <a:pt x="308" y="1121"/>
                      <a:pt x="308" y="1121"/>
                      <a:pt x="307" y="1122"/>
                    </a:cubicBezTo>
                    <a:cubicBezTo>
                      <a:pt x="307" y="1122"/>
                      <a:pt x="308" y="1122"/>
                      <a:pt x="308" y="1123"/>
                    </a:cubicBezTo>
                    <a:cubicBezTo>
                      <a:pt x="308" y="1124"/>
                      <a:pt x="308" y="1125"/>
                      <a:pt x="308" y="1126"/>
                    </a:cubicBezTo>
                    <a:cubicBezTo>
                      <a:pt x="306" y="1125"/>
                      <a:pt x="305" y="1125"/>
                      <a:pt x="304" y="1125"/>
                    </a:cubicBezTo>
                    <a:cubicBezTo>
                      <a:pt x="303" y="1125"/>
                      <a:pt x="303" y="1125"/>
                      <a:pt x="302" y="1125"/>
                    </a:cubicBezTo>
                    <a:cubicBezTo>
                      <a:pt x="303" y="1123"/>
                      <a:pt x="303" y="1122"/>
                      <a:pt x="303" y="1121"/>
                    </a:cubicBezTo>
                    <a:cubicBezTo>
                      <a:pt x="303" y="1120"/>
                      <a:pt x="301" y="1120"/>
                      <a:pt x="301" y="1121"/>
                    </a:cubicBezTo>
                    <a:cubicBezTo>
                      <a:pt x="301" y="1122"/>
                      <a:pt x="301" y="1123"/>
                      <a:pt x="301" y="1124"/>
                    </a:cubicBezTo>
                    <a:cubicBezTo>
                      <a:pt x="299" y="1124"/>
                      <a:pt x="297" y="1123"/>
                      <a:pt x="295" y="1123"/>
                    </a:cubicBezTo>
                    <a:cubicBezTo>
                      <a:pt x="295" y="1117"/>
                      <a:pt x="295" y="1117"/>
                      <a:pt x="295" y="1117"/>
                    </a:cubicBezTo>
                    <a:cubicBezTo>
                      <a:pt x="295" y="1116"/>
                      <a:pt x="293" y="1116"/>
                      <a:pt x="293" y="1117"/>
                    </a:cubicBezTo>
                    <a:cubicBezTo>
                      <a:pt x="293" y="1122"/>
                      <a:pt x="293" y="1122"/>
                      <a:pt x="293" y="1122"/>
                    </a:cubicBezTo>
                    <a:cubicBezTo>
                      <a:pt x="291" y="1122"/>
                      <a:pt x="289" y="1121"/>
                      <a:pt x="287" y="1120"/>
                    </a:cubicBezTo>
                    <a:cubicBezTo>
                      <a:pt x="287" y="1119"/>
                      <a:pt x="287" y="1117"/>
                      <a:pt x="288" y="1116"/>
                    </a:cubicBezTo>
                    <a:cubicBezTo>
                      <a:pt x="288" y="1115"/>
                      <a:pt x="287" y="1115"/>
                      <a:pt x="287" y="1115"/>
                    </a:cubicBezTo>
                    <a:cubicBezTo>
                      <a:pt x="286" y="1117"/>
                      <a:pt x="286" y="1118"/>
                      <a:pt x="286" y="1119"/>
                    </a:cubicBezTo>
                    <a:cubicBezTo>
                      <a:pt x="284" y="1119"/>
                      <a:pt x="282" y="1118"/>
                      <a:pt x="279" y="1117"/>
                    </a:cubicBezTo>
                    <a:cubicBezTo>
                      <a:pt x="279" y="1115"/>
                      <a:pt x="280" y="1114"/>
                      <a:pt x="280" y="1113"/>
                    </a:cubicBezTo>
                    <a:cubicBezTo>
                      <a:pt x="280" y="1112"/>
                      <a:pt x="279" y="1112"/>
                      <a:pt x="279" y="1112"/>
                    </a:cubicBezTo>
                    <a:cubicBezTo>
                      <a:pt x="278" y="1113"/>
                      <a:pt x="278" y="1115"/>
                      <a:pt x="278" y="1116"/>
                    </a:cubicBezTo>
                    <a:cubicBezTo>
                      <a:pt x="276" y="1115"/>
                      <a:pt x="275" y="1115"/>
                      <a:pt x="273" y="1114"/>
                    </a:cubicBezTo>
                    <a:cubicBezTo>
                      <a:pt x="273" y="1113"/>
                      <a:pt x="273" y="1112"/>
                      <a:pt x="273" y="1112"/>
                    </a:cubicBezTo>
                    <a:cubicBezTo>
                      <a:pt x="273" y="1111"/>
                      <a:pt x="273" y="1110"/>
                      <a:pt x="272" y="1109"/>
                    </a:cubicBezTo>
                    <a:cubicBezTo>
                      <a:pt x="272" y="1109"/>
                      <a:pt x="271" y="1109"/>
                      <a:pt x="271" y="1110"/>
                    </a:cubicBezTo>
                    <a:cubicBezTo>
                      <a:pt x="271" y="1111"/>
                      <a:pt x="271" y="1112"/>
                      <a:pt x="271" y="1113"/>
                    </a:cubicBezTo>
                    <a:cubicBezTo>
                      <a:pt x="272" y="1113"/>
                      <a:pt x="272" y="1113"/>
                      <a:pt x="272" y="1114"/>
                    </a:cubicBezTo>
                    <a:cubicBezTo>
                      <a:pt x="270" y="1113"/>
                      <a:pt x="268" y="1112"/>
                      <a:pt x="266" y="1112"/>
                    </a:cubicBezTo>
                    <a:cubicBezTo>
                      <a:pt x="267" y="1110"/>
                      <a:pt x="267" y="1109"/>
                      <a:pt x="267" y="1107"/>
                    </a:cubicBezTo>
                    <a:cubicBezTo>
                      <a:pt x="267" y="1106"/>
                      <a:pt x="265" y="1106"/>
                      <a:pt x="265" y="1107"/>
                    </a:cubicBezTo>
                    <a:cubicBezTo>
                      <a:pt x="265" y="1108"/>
                      <a:pt x="265" y="1110"/>
                      <a:pt x="265" y="1111"/>
                    </a:cubicBezTo>
                    <a:cubicBezTo>
                      <a:pt x="262" y="1110"/>
                      <a:pt x="259" y="1109"/>
                      <a:pt x="256" y="1108"/>
                    </a:cubicBezTo>
                    <a:cubicBezTo>
                      <a:pt x="254" y="1107"/>
                      <a:pt x="251" y="1106"/>
                      <a:pt x="248" y="1105"/>
                    </a:cubicBezTo>
                    <a:cubicBezTo>
                      <a:pt x="248" y="1103"/>
                      <a:pt x="248" y="1102"/>
                      <a:pt x="248" y="1101"/>
                    </a:cubicBezTo>
                    <a:cubicBezTo>
                      <a:pt x="249" y="1100"/>
                      <a:pt x="247" y="1100"/>
                      <a:pt x="247" y="1101"/>
                    </a:cubicBezTo>
                    <a:cubicBezTo>
                      <a:pt x="247" y="1102"/>
                      <a:pt x="247" y="1103"/>
                      <a:pt x="247" y="1104"/>
                    </a:cubicBezTo>
                    <a:cubicBezTo>
                      <a:pt x="243" y="1103"/>
                      <a:pt x="239" y="1101"/>
                      <a:pt x="236" y="1098"/>
                    </a:cubicBezTo>
                    <a:cubicBezTo>
                      <a:pt x="235" y="1097"/>
                      <a:pt x="235" y="1097"/>
                      <a:pt x="234" y="1096"/>
                    </a:cubicBezTo>
                    <a:cubicBezTo>
                      <a:pt x="234" y="1096"/>
                      <a:pt x="234" y="1096"/>
                      <a:pt x="233" y="1096"/>
                    </a:cubicBezTo>
                    <a:cubicBezTo>
                      <a:pt x="234" y="1096"/>
                      <a:pt x="232" y="1095"/>
                      <a:pt x="232" y="1095"/>
                    </a:cubicBezTo>
                    <a:cubicBezTo>
                      <a:pt x="231" y="1094"/>
                      <a:pt x="230" y="1093"/>
                      <a:pt x="230" y="1092"/>
                    </a:cubicBezTo>
                    <a:cubicBezTo>
                      <a:pt x="227" y="1089"/>
                      <a:pt x="225" y="1086"/>
                      <a:pt x="224" y="1082"/>
                    </a:cubicBezTo>
                    <a:cubicBezTo>
                      <a:pt x="223" y="1078"/>
                      <a:pt x="224" y="1072"/>
                      <a:pt x="226" y="1068"/>
                    </a:cubicBezTo>
                    <a:cubicBezTo>
                      <a:pt x="227" y="1067"/>
                      <a:pt x="229" y="1065"/>
                      <a:pt x="231" y="1064"/>
                    </a:cubicBezTo>
                    <a:cubicBezTo>
                      <a:pt x="236" y="1068"/>
                      <a:pt x="241" y="1070"/>
                      <a:pt x="246" y="1072"/>
                    </a:cubicBezTo>
                    <a:cubicBezTo>
                      <a:pt x="254" y="1076"/>
                      <a:pt x="261" y="1080"/>
                      <a:pt x="270" y="1083"/>
                    </a:cubicBezTo>
                    <a:cubicBezTo>
                      <a:pt x="277" y="1085"/>
                      <a:pt x="285" y="1087"/>
                      <a:pt x="292" y="1086"/>
                    </a:cubicBezTo>
                    <a:cubicBezTo>
                      <a:pt x="296" y="1086"/>
                      <a:pt x="301" y="1087"/>
                      <a:pt x="305" y="1088"/>
                    </a:cubicBezTo>
                    <a:cubicBezTo>
                      <a:pt x="310" y="1088"/>
                      <a:pt x="316" y="1089"/>
                      <a:pt x="321" y="1090"/>
                    </a:cubicBezTo>
                    <a:cubicBezTo>
                      <a:pt x="331" y="1091"/>
                      <a:pt x="341" y="1091"/>
                      <a:pt x="352" y="1091"/>
                    </a:cubicBezTo>
                    <a:cubicBezTo>
                      <a:pt x="362" y="1092"/>
                      <a:pt x="372" y="1092"/>
                      <a:pt x="382" y="1092"/>
                    </a:cubicBezTo>
                    <a:cubicBezTo>
                      <a:pt x="390" y="1092"/>
                      <a:pt x="398" y="1091"/>
                      <a:pt x="406" y="1088"/>
                    </a:cubicBezTo>
                    <a:cubicBezTo>
                      <a:pt x="409" y="1086"/>
                      <a:pt x="412" y="1084"/>
                      <a:pt x="416" y="1083"/>
                    </a:cubicBezTo>
                    <a:cubicBezTo>
                      <a:pt x="420" y="1082"/>
                      <a:pt x="425" y="1081"/>
                      <a:pt x="429" y="1081"/>
                    </a:cubicBezTo>
                    <a:cubicBezTo>
                      <a:pt x="435" y="1081"/>
                      <a:pt x="434" y="1072"/>
                      <a:pt x="429" y="1072"/>
                    </a:cubicBezTo>
                    <a:cubicBezTo>
                      <a:pt x="426" y="1072"/>
                      <a:pt x="422" y="1073"/>
                      <a:pt x="419" y="1074"/>
                    </a:cubicBezTo>
                    <a:cubicBezTo>
                      <a:pt x="419" y="1074"/>
                      <a:pt x="418" y="1074"/>
                      <a:pt x="418" y="1074"/>
                    </a:cubicBezTo>
                    <a:cubicBezTo>
                      <a:pt x="417" y="1073"/>
                      <a:pt x="417" y="1071"/>
                      <a:pt x="417" y="1070"/>
                    </a:cubicBezTo>
                    <a:cubicBezTo>
                      <a:pt x="417" y="1069"/>
                      <a:pt x="416" y="1070"/>
                      <a:pt x="416" y="1070"/>
                    </a:cubicBezTo>
                    <a:cubicBezTo>
                      <a:pt x="416" y="1072"/>
                      <a:pt x="416" y="1073"/>
                      <a:pt x="416" y="1074"/>
                    </a:cubicBezTo>
                    <a:cubicBezTo>
                      <a:pt x="414" y="1075"/>
                      <a:pt x="412" y="1075"/>
                      <a:pt x="409" y="1076"/>
                    </a:cubicBezTo>
                    <a:cubicBezTo>
                      <a:pt x="409" y="1076"/>
                      <a:pt x="409" y="1076"/>
                      <a:pt x="409" y="1075"/>
                    </a:cubicBezTo>
                    <a:cubicBezTo>
                      <a:pt x="409" y="1075"/>
                      <a:pt x="407" y="1075"/>
                      <a:pt x="408" y="1076"/>
                    </a:cubicBezTo>
                    <a:cubicBezTo>
                      <a:pt x="408" y="1076"/>
                      <a:pt x="408" y="1076"/>
                      <a:pt x="408" y="1076"/>
                    </a:cubicBezTo>
                    <a:cubicBezTo>
                      <a:pt x="407" y="1077"/>
                      <a:pt x="406" y="1078"/>
                      <a:pt x="404" y="1078"/>
                    </a:cubicBezTo>
                    <a:cubicBezTo>
                      <a:pt x="404" y="1078"/>
                      <a:pt x="404" y="1078"/>
                      <a:pt x="404" y="1078"/>
                    </a:cubicBezTo>
                    <a:cubicBezTo>
                      <a:pt x="404" y="1077"/>
                      <a:pt x="404" y="1076"/>
                      <a:pt x="403" y="1076"/>
                    </a:cubicBezTo>
                    <a:cubicBezTo>
                      <a:pt x="403" y="1075"/>
                      <a:pt x="402" y="1075"/>
                      <a:pt x="402" y="1076"/>
                    </a:cubicBezTo>
                    <a:cubicBezTo>
                      <a:pt x="402" y="1077"/>
                      <a:pt x="403" y="1078"/>
                      <a:pt x="403" y="1079"/>
                    </a:cubicBezTo>
                    <a:cubicBezTo>
                      <a:pt x="402" y="1080"/>
                      <a:pt x="400" y="1080"/>
                      <a:pt x="399" y="1081"/>
                    </a:cubicBezTo>
                    <a:cubicBezTo>
                      <a:pt x="399" y="1081"/>
                      <a:pt x="398" y="1081"/>
                      <a:pt x="398" y="1081"/>
                    </a:cubicBezTo>
                    <a:cubicBezTo>
                      <a:pt x="398" y="1081"/>
                      <a:pt x="398" y="1080"/>
                      <a:pt x="398" y="1080"/>
                    </a:cubicBezTo>
                    <a:cubicBezTo>
                      <a:pt x="397" y="1079"/>
                      <a:pt x="397" y="1078"/>
                      <a:pt x="397" y="1077"/>
                    </a:cubicBezTo>
                    <a:cubicBezTo>
                      <a:pt x="397" y="1077"/>
                      <a:pt x="397" y="1077"/>
                      <a:pt x="397" y="1077"/>
                    </a:cubicBezTo>
                    <a:cubicBezTo>
                      <a:pt x="397" y="1076"/>
                      <a:pt x="397" y="1076"/>
                      <a:pt x="397" y="1076"/>
                    </a:cubicBezTo>
                    <a:cubicBezTo>
                      <a:pt x="397" y="1076"/>
                      <a:pt x="397" y="1075"/>
                      <a:pt x="397" y="1075"/>
                    </a:cubicBezTo>
                    <a:cubicBezTo>
                      <a:pt x="397" y="1075"/>
                      <a:pt x="396" y="1075"/>
                      <a:pt x="396" y="1075"/>
                    </a:cubicBezTo>
                    <a:cubicBezTo>
                      <a:pt x="396" y="1076"/>
                      <a:pt x="396" y="1077"/>
                      <a:pt x="396" y="1078"/>
                    </a:cubicBezTo>
                    <a:cubicBezTo>
                      <a:pt x="396" y="1079"/>
                      <a:pt x="396" y="1080"/>
                      <a:pt x="397" y="1082"/>
                    </a:cubicBezTo>
                    <a:cubicBezTo>
                      <a:pt x="394" y="1082"/>
                      <a:pt x="392" y="1082"/>
                      <a:pt x="389" y="1082"/>
                    </a:cubicBezTo>
                    <a:cubicBezTo>
                      <a:pt x="389" y="1082"/>
                      <a:pt x="390" y="1082"/>
                      <a:pt x="390" y="1082"/>
                    </a:cubicBezTo>
                    <a:cubicBezTo>
                      <a:pt x="390" y="1082"/>
                      <a:pt x="390" y="1081"/>
                      <a:pt x="390" y="1081"/>
                    </a:cubicBezTo>
                    <a:cubicBezTo>
                      <a:pt x="390" y="1081"/>
                      <a:pt x="390" y="1080"/>
                      <a:pt x="389" y="1080"/>
                    </a:cubicBezTo>
                    <a:cubicBezTo>
                      <a:pt x="389" y="1079"/>
                      <a:pt x="389" y="1078"/>
                      <a:pt x="389" y="1077"/>
                    </a:cubicBezTo>
                    <a:cubicBezTo>
                      <a:pt x="389" y="1076"/>
                      <a:pt x="388" y="1076"/>
                      <a:pt x="388" y="1077"/>
                    </a:cubicBezTo>
                    <a:cubicBezTo>
                      <a:pt x="388" y="1079"/>
                      <a:pt x="388" y="1080"/>
                      <a:pt x="388" y="1082"/>
                    </a:cubicBezTo>
                    <a:cubicBezTo>
                      <a:pt x="389" y="1082"/>
                      <a:pt x="389" y="1082"/>
                      <a:pt x="389" y="1083"/>
                    </a:cubicBezTo>
                    <a:cubicBezTo>
                      <a:pt x="388" y="1083"/>
                      <a:pt x="387" y="1083"/>
                      <a:pt x="386" y="1083"/>
                    </a:cubicBezTo>
                    <a:cubicBezTo>
                      <a:pt x="385" y="1083"/>
                      <a:pt x="383" y="1083"/>
                      <a:pt x="382" y="1083"/>
                    </a:cubicBezTo>
                    <a:cubicBezTo>
                      <a:pt x="382" y="1083"/>
                      <a:pt x="382" y="1083"/>
                      <a:pt x="382" y="1083"/>
                    </a:cubicBezTo>
                    <a:cubicBezTo>
                      <a:pt x="382" y="1083"/>
                      <a:pt x="382" y="1082"/>
                      <a:pt x="382" y="1082"/>
                    </a:cubicBezTo>
                    <a:cubicBezTo>
                      <a:pt x="382" y="1081"/>
                      <a:pt x="382" y="1080"/>
                      <a:pt x="381" y="1079"/>
                    </a:cubicBezTo>
                    <a:cubicBezTo>
                      <a:pt x="381" y="1078"/>
                      <a:pt x="380" y="1078"/>
                      <a:pt x="380" y="1079"/>
                    </a:cubicBezTo>
                    <a:cubicBezTo>
                      <a:pt x="380" y="1080"/>
                      <a:pt x="380" y="1082"/>
                      <a:pt x="381" y="1083"/>
                    </a:cubicBezTo>
                    <a:cubicBezTo>
                      <a:pt x="379" y="1083"/>
                      <a:pt x="377" y="1083"/>
                      <a:pt x="375" y="1083"/>
                    </a:cubicBezTo>
                    <a:cubicBezTo>
                      <a:pt x="375" y="1083"/>
                      <a:pt x="374" y="1083"/>
                      <a:pt x="374" y="1083"/>
                    </a:cubicBezTo>
                    <a:cubicBezTo>
                      <a:pt x="374" y="1081"/>
                      <a:pt x="374" y="1080"/>
                      <a:pt x="374" y="1079"/>
                    </a:cubicBezTo>
                    <a:cubicBezTo>
                      <a:pt x="374" y="1078"/>
                      <a:pt x="373" y="1078"/>
                      <a:pt x="373" y="1079"/>
                    </a:cubicBezTo>
                    <a:cubicBezTo>
                      <a:pt x="373" y="1080"/>
                      <a:pt x="373" y="1082"/>
                      <a:pt x="373" y="1083"/>
                    </a:cubicBezTo>
                    <a:cubicBezTo>
                      <a:pt x="370" y="1083"/>
                      <a:pt x="368" y="1083"/>
                      <a:pt x="366" y="1083"/>
                    </a:cubicBezTo>
                    <a:cubicBezTo>
                      <a:pt x="366" y="1081"/>
                      <a:pt x="366" y="1080"/>
                      <a:pt x="366" y="1078"/>
                    </a:cubicBezTo>
                    <a:cubicBezTo>
                      <a:pt x="366" y="1077"/>
                      <a:pt x="365" y="1077"/>
                      <a:pt x="365" y="1078"/>
                    </a:cubicBezTo>
                    <a:cubicBezTo>
                      <a:pt x="365" y="1080"/>
                      <a:pt x="365" y="1081"/>
                      <a:pt x="365" y="1083"/>
                    </a:cubicBezTo>
                    <a:cubicBezTo>
                      <a:pt x="363" y="1083"/>
                      <a:pt x="361" y="1083"/>
                      <a:pt x="360" y="1083"/>
                    </a:cubicBezTo>
                    <a:cubicBezTo>
                      <a:pt x="360" y="1082"/>
                      <a:pt x="360" y="1081"/>
                      <a:pt x="360" y="1081"/>
                    </a:cubicBezTo>
                    <a:cubicBezTo>
                      <a:pt x="360" y="1080"/>
                      <a:pt x="360" y="1079"/>
                      <a:pt x="359" y="1078"/>
                    </a:cubicBezTo>
                    <a:cubicBezTo>
                      <a:pt x="359" y="1077"/>
                      <a:pt x="358" y="1078"/>
                      <a:pt x="358" y="1078"/>
                    </a:cubicBezTo>
                    <a:cubicBezTo>
                      <a:pt x="358" y="1080"/>
                      <a:pt x="358" y="1081"/>
                      <a:pt x="359" y="1083"/>
                    </a:cubicBezTo>
                    <a:cubicBezTo>
                      <a:pt x="357" y="1083"/>
                      <a:pt x="356" y="1083"/>
                      <a:pt x="354" y="1082"/>
                    </a:cubicBezTo>
                    <a:cubicBezTo>
                      <a:pt x="354" y="1082"/>
                      <a:pt x="354" y="1081"/>
                      <a:pt x="354" y="1081"/>
                    </a:cubicBezTo>
                    <a:cubicBezTo>
                      <a:pt x="355" y="1080"/>
                      <a:pt x="353" y="1080"/>
                      <a:pt x="353" y="1080"/>
                    </a:cubicBezTo>
                    <a:cubicBezTo>
                      <a:pt x="353" y="1081"/>
                      <a:pt x="353" y="1082"/>
                      <a:pt x="353" y="1082"/>
                    </a:cubicBezTo>
                    <a:cubicBezTo>
                      <a:pt x="351" y="1082"/>
                      <a:pt x="350" y="1082"/>
                      <a:pt x="348" y="1082"/>
                    </a:cubicBezTo>
                    <a:cubicBezTo>
                      <a:pt x="348" y="1082"/>
                      <a:pt x="347" y="1082"/>
                      <a:pt x="347" y="1082"/>
                    </a:cubicBezTo>
                    <a:cubicBezTo>
                      <a:pt x="347" y="1082"/>
                      <a:pt x="347" y="1082"/>
                      <a:pt x="346" y="1082"/>
                    </a:cubicBezTo>
                    <a:cubicBezTo>
                      <a:pt x="346" y="1081"/>
                      <a:pt x="346" y="1080"/>
                      <a:pt x="346" y="1079"/>
                    </a:cubicBezTo>
                    <a:cubicBezTo>
                      <a:pt x="346" y="1078"/>
                      <a:pt x="345" y="1078"/>
                      <a:pt x="345" y="1079"/>
                    </a:cubicBezTo>
                    <a:cubicBezTo>
                      <a:pt x="345" y="1080"/>
                      <a:pt x="345" y="1081"/>
                      <a:pt x="345" y="1082"/>
                    </a:cubicBezTo>
                    <a:cubicBezTo>
                      <a:pt x="343" y="1082"/>
                      <a:pt x="342" y="1082"/>
                      <a:pt x="340" y="1082"/>
                    </a:cubicBezTo>
                    <a:cubicBezTo>
                      <a:pt x="340" y="1081"/>
                      <a:pt x="340" y="1081"/>
                      <a:pt x="340" y="1080"/>
                    </a:cubicBezTo>
                    <a:cubicBezTo>
                      <a:pt x="340" y="1079"/>
                      <a:pt x="340" y="1077"/>
                      <a:pt x="340" y="1077"/>
                    </a:cubicBezTo>
                    <a:cubicBezTo>
                      <a:pt x="339" y="1076"/>
                      <a:pt x="338" y="1078"/>
                      <a:pt x="339" y="1078"/>
                    </a:cubicBezTo>
                    <a:cubicBezTo>
                      <a:pt x="339" y="1078"/>
                      <a:pt x="339" y="1078"/>
                      <a:pt x="339" y="1078"/>
                    </a:cubicBezTo>
                    <a:cubicBezTo>
                      <a:pt x="339" y="1078"/>
                      <a:pt x="339" y="1079"/>
                      <a:pt x="339" y="1079"/>
                    </a:cubicBezTo>
                    <a:cubicBezTo>
                      <a:pt x="339" y="1079"/>
                      <a:pt x="339" y="1080"/>
                      <a:pt x="339" y="1081"/>
                    </a:cubicBezTo>
                    <a:cubicBezTo>
                      <a:pt x="339" y="1081"/>
                      <a:pt x="339" y="1082"/>
                      <a:pt x="339" y="1082"/>
                    </a:cubicBezTo>
                    <a:cubicBezTo>
                      <a:pt x="336" y="1082"/>
                      <a:pt x="334" y="1082"/>
                      <a:pt x="331" y="1082"/>
                    </a:cubicBezTo>
                    <a:cubicBezTo>
                      <a:pt x="331" y="1080"/>
                      <a:pt x="332" y="1079"/>
                      <a:pt x="331" y="1077"/>
                    </a:cubicBezTo>
                    <a:cubicBezTo>
                      <a:pt x="331" y="1077"/>
                      <a:pt x="331" y="1077"/>
                      <a:pt x="330" y="1077"/>
                    </a:cubicBezTo>
                    <a:cubicBezTo>
                      <a:pt x="330" y="1078"/>
                      <a:pt x="330" y="1078"/>
                      <a:pt x="330" y="1078"/>
                    </a:cubicBezTo>
                    <a:cubicBezTo>
                      <a:pt x="330" y="1079"/>
                      <a:pt x="330" y="1079"/>
                      <a:pt x="330" y="1079"/>
                    </a:cubicBezTo>
                    <a:cubicBezTo>
                      <a:pt x="330" y="1080"/>
                      <a:pt x="330" y="1081"/>
                      <a:pt x="330" y="1082"/>
                    </a:cubicBezTo>
                    <a:cubicBezTo>
                      <a:pt x="328" y="1082"/>
                      <a:pt x="326" y="1082"/>
                      <a:pt x="324" y="1081"/>
                    </a:cubicBezTo>
                    <a:cubicBezTo>
                      <a:pt x="324" y="1080"/>
                      <a:pt x="324" y="1078"/>
                      <a:pt x="325" y="1077"/>
                    </a:cubicBezTo>
                    <a:cubicBezTo>
                      <a:pt x="325" y="1076"/>
                      <a:pt x="324" y="1075"/>
                      <a:pt x="324" y="1076"/>
                    </a:cubicBezTo>
                    <a:cubicBezTo>
                      <a:pt x="323" y="1078"/>
                      <a:pt x="323" y="1080"/>
                      <a:pt x="323" y="1081"/>
                    </a:cubicBezTo>
                    <a:cubicBezTo>
                      <a:pt x="321" y="1081"/>
                      <a:pt x="320" y="1081"/>
                      <a:pt x="318" y="1081"/>
                    </a:cubicBezTo>
                    <a:cubicBezTo>
                      <a:pt x="318" y="1080"/>
                      <a:pt x="318" y="1079"/>
                      <a:pt x="318" y="1078"/>
                    </a:cubicBezTo>
                    <a:cubicBezTo>
                      <a:pt x="318" y="1077"/>
                      <a:pt x="316" y="1077"/>
                      <a:pt x="317" y="1078"/>
                    </a:cubicBezTo>
                    <a:cubicBezTo>
                      <a:pt x="317" y="1079"/>
                      <a:pt x="317" y="1080"/>
                      <a:pt x="317" y="1081"/>
                    </a:cubicBezTo>
                    <a:cubicBezTo>
                      <a:pt x="315" y="1080"/>
                      <a:pt x="313" y="1080"/>
                      <a:pt x="311" y="1080"/>
                    </a:cubicBezTo>
                    <a:cubicBezTo>
                      <a:pt x="311" y="1079"/>
                      <a:pt x="311" y="1078"/>
                      <a:pt x="311" y="1077"/>
                    </a:cubicBezTo>
                    <a:cubicBezTo>
                      <a:pt x="311" y="1077"/>
                      <a:pt x="311" y="1075"/>
                      <a:pt x="310" y="1074"/>
                    </a:cubicBezTo>
                    <a:cubicBezTo>
                      <a:pt x="310" y="1074"/>
                      <a:pt x="309" y="1075"/>
                      <a:pt x="310" y="1075"/>
                    </a:cubicBezTo>
                    <a:cubicBezTo>
                      <a:pt x="309" y="1075"/>
                      <a:pt x="309" y="1075"/>
                      <a:pt x="310" y="1075"/>
                    </a:cubicBezTo>
                    <a:cubicBezTo>
                      <a:pt x="310" y="1076"/>
                      <a:pt x="310" y="1076"/>
                      <a:pt x="310" y="1076"/>
                    </a:cubicBezTo>
                    <a:cubicBezTo>
                      <a:pt x="310" y="1077"/>
                      <a:pt x="310" y="1078"/>
                      <a:pt x="309" y="1079"/>
                    </a:cubicBezTo>
                    <a:cubicBezTo>
                      <a:pt x="309" y="1079"/>
                      <a:pt x="309" y="1079"/>
                      <a:pt x="309" y="1079"/>
                    </a:cubicBezTo>
                    <a:cubicBezTo>
                      <a:pt x="308" y="1079"/>
                      <a:pt x="307" y="1079"/>
                      <a:pt x="305" y="1079"/>
                    </a:cubicBezTo>
                    <a:cubicBezTo>
                      <a:pt x="305" y="1077"/>
                      <a:pt x="305" y="1076"/>
                      <a:pt x="306" y="1074"/>
                    </a:cubicBezTo>
                    <a:cubicBezTo>
                      <a:pt x="306" y="1073"/>
                      <a:pt x="304" y="1073"/>
                      <a:pt x="304" y="1074"/>
                    </a:cubicBezTo>
                    <a:cubicBezTo>
                      <a:pt x="304" y="1075"/>
                      <a:pt x="304" y="1077"/>
                      <a:pt x="304" y="1079"/>
                    </a:cubicBezTo>
                    <a:cubicBezTo>
                      <a:pt x="303" y="1079"/>
                      <a:pt x="302" y="1078"/>
                      <a:pt x="302" y="1078"/>
                    </a:cubicBezTo>
                    <a:cubicBezTo>
                      <a:pt x="301" y="1078"/>
                      <a:pt x="300" y="1078"/>
                      <a:pt x="299" y="1078"/>
                    </a:cubicBezTo>
                    <a:cubicBezTo>
                      <a:pt x="299" y="1077"/>
                      <a:pt x="299" y="1076"/>
                      <a:pt x="299" y="1075"/>
                    </a:cubicBezTo>
                    <a:cubicBezTo>
                      <a:pt x="298" y="1075"/>
                      <a:pt x="297" y="1075"/>
                      <a:pt x="297" y="1076"/>
                    </a:cubicBezTo>
                    <a:cubicBezTo>
                      <a:pt x="297" y="1076"/>
                      <a:pt x="298" y="1077"/>
                      <a:pt x="298" y="1078"/>
                    </a:cubicBezTo>
                    <a:cubicBezTo>
                      <a:pt x="296" y="1078"/>
                      <a:pt x="294" y="1077"/>
                      <a:pt x="292" y="1077"/>
                    </a:cubicBezTo>
                    <a:cubicBezTo>
                      <a:pt x="292" y="1076"/>
                      <a:pt x="292" y="1074"/>
                      <a:pt x="292" y="1072"/>
                    </a:cubicBezTo>
                    <a:cubicBezTo>
                      <a:pt x="292" y="1072"/>
                      <a:pt x="291" y="1071"/>
                      <a:pt x="291" y="1072"/>
                    </a:cubicBezTo>
                    <a:cubicBezTo>
                      <a:pt x="290" y="1074"/>
                      <a:pt x="290" y="1076"/>
                      <a:pt x="290" y="1078"/>
                    </a:cubicBezTo>
                    <a:cubicBezTo>
                      <a:pt x="290" y="1078"/>
                      <a:pt x="290" y="1078"/>
                      <a:pt x="290" y="1078"/>
                    </a:cubicBezTo>
                    <a:cubicBezTo>
                      <a:pt x="289" y="1078"/>
                      <a:pt x="288" y="1078"/>
                      <a:pt x="287" y="1078"/>
                    </a:cubicBezTo>
                    <a:cubicBezTo>
                      <a:pt x="287" y="1076"/>
                      <a:pt x="286" y="1074"/>
                      <a:pt x="286" y="1072"/>
                    </a:cubicBezTo>
                    <a:cubicBezTo>
                      <a:pt x="286" y="1071"/>
                      <a:pt x="285" y="1071"/>
                      <a:pt x="285" y="1072"/>
                    </a:cubicBezTo>
                    <a:cubicBezTo>
                      <a:pt x="285" y="1074"/>
                      <a:pt x="285" y="1075"/>
                      <a:pt x="285" y="1077"/>
                    </a:cubicBezTo>
                    <a:cubicBezTo>
                      <a:pt x="284" y="1077"/>
                      <a:pt x="282" y="1077"/>
                      <a:pt x="281" y="1077"/>
                    </a:cubicBezTo>
                    <a:cubicBezTo>
                      <a:pt x="280" y="1077"/>
                      <a:pt x="279" y="1077"/>
                      <a:pt x="278" y="1076"/>
                    </a:cubicBezTo>
                    <a:cubicBezTo>
                      <a:pt x="278" y="1076"/>
                      <a:pt x="278" y="1076"/>
                      <a:pt x="278" y="1076"/>
                    </a:cubicBezTo>
                    <a:cubicBezTo>
                      <a:pt x="278" y="1074"/>
                      <a:pt x="278" y="1073"/>
                      <a:pt x="278" y="1071"/>
                    </a:cubicBezTo>
                    <a:cubicBezTo>
                      <a:pt x="278" y="1070"/>
                      <a:pt x="277" y="1070"/>
                      <a:pt x="277" y="1071"/>
                    </a:cubicBezTo>
                    <a:cubicBezTo>
                      <a:pt x="277" y="1073"/>
                      <a:pt x="277" y="1074"/>
                      <a:pt x="276" y="1076"/>
                    </a:cubicBezTo>
                    <a:cubicBezTo>
                      <a:pt x="275" y="1076"/>
                      <a:pt x="273" y="1075"/>
                      <a:pt x="272" y="1075"/>
                    </a:cubicBezTo>
                    <a:cubicBezTo>
                      <a:pt x="272" y="1073"/>
                      <a:pt x="272" y="1072"/>
                      <a:pt x="272" y="1070"/>
                    </a:cubicBezTo>
                    <a:cubicBezTo>
                      <a:pt x="272" y="1069"/>
                      <a:pt x="271" y="1069"/>
                      <a:pt x="271" y="1070"/>
                    </a:cubicBezTo>
                    <a:cubicBezTo>
                      <a:pt x="271" y="1072"/>
                      <a:pt x="271" y="1073"/>
                      <a:pt x="271" y="1074"/>
                    </a:cubicBezTo>
                    <a:cubicBezTo>
                      <a:pt x="269" y="1074"/>
                      <a:pt x="267" y="1073"/>
                      <a:pt x="266" y="1072"/>
                    </a:cubicBezTo>
                    <a:cubicBezTo>
                      <a:pt x="266" y="1070"/>
                      <a:pt x="267" y="1068"/>
                      <a:pt x="268" y="1066"/>
                    </a:cubicBezTo>
                    <a:cubicBezTo>
                      <a:pt x="268" y="1065"/>
                      <a:pt x="267" y="1064"/>
                      <a:pt x="267" y="1065"/>
                    </a:cubicBezTo>
                    <a:cubicBezTo>
                      <a:pt x="266" y="1067"/>
                      <a:pt x="265" y="1070"/>
                      <a:pt x="265" y="1072"/>
                    </a:cubicBezTo>
                    <a:cubicBezTo>
                      <a:pt x="263" y="1071"/>
                      <a:pt x="262" y="1070"/>
                      <a:pt x="260" y="1070"/>
                    </a:cubicBezTo>
                    <a:cubicBezTo>
                      <a:pt x="260" y="1069"/>
                      <a:pt x="260" y="1069"/>
                      <a:pt x="260" y="1069"/>
                    </a:cubicBezTo>
                    <a:cubicBezTo>
                      <a:pt x="261" y="1067"/>
                      <a:pt x="261" y="1065"/>
                      <a:pt x="262" y="1064"/>
                    </a:cubicBezTo>
                    <a:cubicBezTo>
                      <a:pt x="262" y="1063"/>
                      <a:pt x="261" y="1062"/>
                      <a:pt x="261" y="1063"/>
                    </a:cubicBezTo>
                    <a:cubicBezTo>
                      <a:pt x="260" y="1064"/>
                      <a:pt x="260" y="1065"/>
                      <a:pt x="259" y="1067"/>
                    </a:cubicBezTo>
                    <a:cubicBezTo>
                      <a:pt x="259" y="1067"/>
                      <a:pt x="259" y="1068"/>
                      <a:pt x="259" y="1069"/>
                    </a:cubicBezTo>
                    <a:cubicBezTo>
                      <a:pt x="258" y="1068"/>
                      <a:pt x="257" y="1068"/>
                      <a:pt x="257" y="1068"/>
                    </a:cubicBezTo>
                    <a:cubicBezTo>
                      <a:pt x="251" y="1064"/>
                      <a:pt x="243" y="1063"/>
                      <a:pt x="238" y="1058"/>
                    </a:cubicBezTo>
                    <a:cubicBezTo>
                      <a:pt x="238" y="1058"/>
                      <a:pt x="238" y="1057"/>
                      <a:pt x="238" y="1056"/>
                    </a:cubicBezTo>
                    <a:cubicBezTo>
                      <a:pt x="237" y="1050"/>
                      <a:pt x="235" y="1045"/>
                      <a:pt x="230" y="1040"/>
                    </a:cubicBezTo>
                    <a:cubicBezTo>
                      <a:pt x="227" y="1037"/>
                      <a:pt x="223" y="1035"/>
                      <a:pt x="224" y="1030"/>
                    </a:cubicBezTo>
                    <a:cubicBezTo>
                      <a:pt x="224" y="1029"/>
                      <a:pt x="225" y="1027"/>
                      <a:pt x="227" y="1025"/>
                    </a:cubicBezTo>
                    <a:cubicBezTo>
                      <a:pt x="227" y="1026"/>
                      <a:pt x="229" y="1026"/>
                      <a:pt x="230" y="1026"/>
                    </a:cubicBezTo>
                    <a:cubicBezTo>
                      <a:pt x="239" y="1025"/>
                      <a:pt x="246" y="1030"/>
                      <a:pt x="254" y="1033"/>
                    </a:cubicBezTo>
                    <a:cubicBezTo>
                      <a:pt x="261" y="1037"/>
                      <a:pt x="269" y="1041"/>
                      <a:pt x="277" y="1042"/>
                    </a:cubicBezTo>
                    <a:cubicBezTo>
                      <a:pt x="296" y="1045"/>
                      <a:pt x="314" y="1049"/>
                      <a:pt x="333" y="1049"/>
                    </a:cubicBezTo>
                    <a:cubicBezTo>
                      <a:pt x="343" y="1048"/>
                      <a:pt x="353" y="1049"/>
                      <a:pt x="362" y="1049"/>
                    </a:cubicBezTo>
                    <a:cubicBezTo>
                      <a:pt x="371" y="1049"/>
                      <a:pt x="378" y="1047"/>
                      <a:pt x="387" y="1044"/>
                    </a:cubicBezTo>
                    <a:cubicBezTo>
                      <a:pt x="396" y="1041"/>
                      <a:pt x="405" y="1041"/>
                      <a:pt x="414" y="1040"/>
                    </a:cubicBezTo>
                    <a:cubicBezTo>
                      <a:pt x="419" y="1040"/>
                      <a:pt x="423" y="1039"/>
                      <a:pt x="427" y="1039"/>
                    </a:cubicBezTo>
                    <a:cubicBezTo>
                      <a:pt x="430" y="1038"/>
                      <a:pt x="435" y="1038"/>
                      <a:pt x="438" y="1037"/>
                    </a:cubicBezTo>
                    <a:cubicBezTo>
                      <a:pt x="444" y="1036"/>
                      <a:pt x="442" y="1027"/>
                      <a:pt x="436" y="1029"/>
                    </a:cubicBezTo>
                    <a:cubicBezTo>
                      <a:pt x="429" y="1031"/>
                      <a:pt x="420" y="1031"/>
                      <a:pt x="412" y="1032"/>
                    </a:cubicBezTo>
                    <a:cubicBezTo>
                      <a:pt x="411" y="1032"/>
                      <a:pt x="410" y="1032"/>
                      <a:pt x="409" y="1032"/>
                    </a:cubicBezTo>
                    <a:cubicBezTo>
                      <a:pt x="408" y="1031"/>
                      <a:pt x="408" y="1031"/>
                      <a:pt x="408" y="1030"/>
                    </a:cubicBezTo>
                    <a:cubicBezTo>
                      <a:pt x="408" y="1029"/>
                      <a:pt x="407" y="1029"/>
                      <a:pt x="407" y="1030"/>
                    </a:cubicBezTo>
                    <a:cubicBezTo>
                      <a:pt x="407" y="1031"/>
                      <a:pt x="407" y="1031"/>
                      <a:pt x="407" y="1032"/>
                    </a:cubicBezTo>
                    <a:cubicBezTo>
                      <a:pt x="405" y="1032"/>
                      <a:pt x="402" y="1032"/>
                      <a:pt x="400" y="1033"/>
                    </a:cubicBezTo>
                    <a:cubicBezTo>
                      <a:pt x="400" y="1031"/>
                      <a:pt x="400" y="1030"/>
                      <a:pt x="400" y="1029"/>
                    </a:cubicBezTo>
                    <a:cubicBezTo>
                      <a:pt x="399" y="1028"/>
                      <a:pt x="398" y="1028"/>
                      <a:pt x="398" y="1029"/>
                    </a:cubicBezTo>
                    <a:cubicBezTo>
                      <a:pt x="398" y="1030"/>
                      <a:pt x="398" y="1032"/>
                      <a:pt x="399" y="1033"/>
                    </a:cubicBezTo>
                    <a:cubicBezTo>
                      <a:pt x="397" y="1033"/>
                      <a:pt x="395" y="1033"/>
                      <a:pt x="394" y="1033"/>
                    </a:cubicBezTo>
                    <a:cubicBezTo>
                      <a:pt x="394" y="1032"/>
                      <a:pt x="394" y="1031"/>
                      <a:pt x="394" y="1029"/>
                    </a:cubicBezTo>
                    <a:cubicBezTo>
                      <a:pt x="394" y="1029"/>
                      <a:pt x="393" y="1028"/>
                      <a:pt x="393" y="1029"/>
                    </a:cubicBezTo>
                    <a:cubicBezTo>
                      <a:pt x="392" y="1030"/>
                      <a:pt x="392" y="1032"/>
                      <a:pt x="393" y="1033"/>
                    </a:cubicBezTo>
                    <a:cubicBezTo>
                      <a:pt x="390" y="1034"/>
                      <a:pt x="388" y="1034"/>
                      <a:pt x="386" y="1035"/>
                    </a:cubicBezTo>
                    <a:cubicBezTo>
                      <a:pt x="386" y="1035"/>
                      <a:pt x="386" y="1035"/>
                      <a:pt x="385" y="1035"/>
                    </a:cubicBezTo>
                    <a:cubicBezTo>
                      <a:pt x="385" y="1035"/>
                      <a:pt x="385" y="1034"/>
                      <a:pt x="385" y="1033"/>
                    </a:cubicBezTo>
                    <a:cubicBezTo>
                      <a:pt x="385" y="1032"/>
                      <a:pt x="384" y="1033"/>
                      <a:pt x="384" y="1033"/>
                    </a:cubicBezTo>
                    <a:cubicBezTo>
                      <a:pt x="384" y="1034"/>
                      <a:pt x="384" y="1035"/>
                      <a:pt x="384" y="1036"/>
                    </a:cubicBezTo>
                    <a:cubicBezTo>
                      <a:pt x="382" y="1036"/>
                      <a:pt x="380" y="1037"/>
                      <a:pt x="378" y="1038"/>
                    </a:cubicBezTo>
                    <a:cubicBezTo>
                      <a:pt x="377" y="1038"/>
                      <a:pt x="377" y="1038"/>
                      <a:pt x="377" y="1038"/>
                    </a:cubicBezTo>
                    <a:cubicBezTo>
                      <a:pt x="377" y="1037"/>
                      <a:pt x="377" y="1036"/>
                      <a:pt x="377" y="1035"/>
                    </a:cubicBezTo>
                    <a:cubicBezTo>
                      <a:pt x="377" y="1033"/>
                      <a:pt x="377" y="1032"/>
                      <a:pt x="376" y="1031"/>
                    </a:cubicBezTo>
                    <a:cubicBezTo>
                      <a:pt x="375" y="1030"/>
                      <a:pt x="374" y="1032"/>
                      <a:pt x="375" y="1032"/>
                    </a:cubicBezTo>
                    <a:cubicBezTo>
                      <a:pt x="376" y="1033"/>
                      <a:pt x="376" y="1036"/>
                      <a:pt x="376" y="1037"/>
                    </a:cubicBezTo>
                    <a:cubicBezTo>
                      <a:pt x="376" y="1038"/>
                      <a:pt x="376" y="1038"/>
                      <a:pt x="376" y="1038"/>
                    </a:cubicBezTo>
                    <a:cubicBezTo>
                      <a:pt x="376" y="1039"/>
                      <a:pt x="375" y="1039"/>
                      <a:pt x="374" y="1039"/>
                    </a:cubicBezTo>
                    <a:cubicBezTo>
                      <a:pt x="371" y="1040"/>
                      <a:pt x="368" y="1040"/>
                      <a:pt x="364" y="1040"/>
                    </a:cubicBezTo>
                    <a:cubicBezTo>
                      <a:pt x="364" y="1040"/>
                      <a:pt x="364" y="1040"/>
                      <a:pt x="364" y="1039"/>
                    </a:cubicBezTo>
                    <a:cubicBezTo>
                      <a:pt x="364" y="1039"/>
                      <a:pt x="364" y="1038"/>
                      <a:pt x="363" y="1039"/>
                    </a:cubicBezTo>
                    <a:cubicBezTo>
                      <a:pt x="363" y="1037"/>
                      <a:pt x="362" y="1035"/>
                      <a:pt x="361" y="1033"/>
                    </a:cubicBezTo>
                    <a:cubicBezTo>
                      <a:pt x="361" y="1033"/>
                      <a:pt x="360" y="1033"/>
                      <a:pt x="360" y="1034"/>
                    </a:cubicBezTo>
                    <a:cubicBezTo>
                      <a:pt x="361" y="1036"/>
                      <a:pt x="361" y="1038"/>
                      <a:pt x="363" y="1040"/>
                    </a:cubicBezTo>
                    <a:cubicBezTo>
                      <a:pt x="362" y="1040"/>
                      <a:pt x="361" y="1040"/>
                      <a:pt x="360" y="1040"/>
                    </a:cubicBezTo>
                    <a:cubicBezTo>
                      <a:pt x="358" y="1040"/>
                      <a:pt x="356" y="1040"/>
                      <a:pt x="353" y="1040"/>
                    </a:cubicBezTo>
                    <a:cubicBezTo>
                      <a:pt x="353" y="1040"/>
                      <a:pt x="354" y="1040"/>
                      <a:pt x="354" y="1040"/>
                    </a:cubicBezTo>
                    <a:cubicBezTo>
                      <a:pt x="354" y="1039"/>
                      <a:pt x="353" y="1038"/>
                      <a:pt x="353" y="1039"/>
                    </a:cubicBezTo>
                    <a:cubicBezTo>
                      <a:pt x="352" y="1037"/>
                      <a:pt x="352" y="1034"/>
                      <a:pt x="351" y="1033"/>
                    </a:cubicBezTo>
                    <a:cubicBezTo>
                      <a:pt x="350" y="1032"/>
                      <a:pt x="349" y="1033"/>
                      <a:pt x="350" y="1034"/>
                    </a:cubicBezTo>
                    <a:cubicBezTo>
                      <a:pt x="351" y="1035"/>
                      <a:pt x="351" y="1038"/>
                      <a:pt x="352" y="1040"/>
                    </a:cubicBezTo>
                    <a:cubicBezTo>
                      <a:pt x="352" y="1040"/>
                      <a:pt x="352" y="1040"/>
                      <a:pt x="352" y="1040"/>
                    </a:cubicBezTo>
                    <a:cubicBezTo>
                      <a:pt x="348" y="1040"/>
                      <a:pt x="345" y="1040"/>
                      <a:pt x="342" y="1040"/>
                    </a:cubicBezTo>
                    <a:cubicBezTo>
                      <a:pt x="341" y="1039"/>
                      <a:pt x="341" y="1037"/>
                      <a:pt x="341" y="1037"/>
                    </a:cubicBezTo>
                    <a:cubicBezTo>
                      <a:pt x="340" y="1036"/>
                      <a:pt x="339" y="1036"/>
                      <a:pt x="339" y="1037"/>
                    </a:cubicBezTo>
                    <a:cubicBezTo>
                      <a:pt x="340" y="1037"/>
                      <a:pt x="340" y="1039"/>
                      <a:pt x="340" y="1040"/>
                    </a:cubicBezTo>
                    <a:cubicBezTo>
                      <a:pt x="338" y="1040"/>
                      <a:pt x="336" y="1040"/>
                      <a:pt x="333" y="1040"/>
                    </a:cubicBezTo>
                    <a:cubicBezTo>
                      <a:pt x="332" y="1038"/>
                      <a:pt x="332" y="1036"/>
                      <a:pt x="331" y="1034"/>
                    </a:cubicBezTo>
                    <a:cubicBezTo>
                      <a:pt x="331" y="1033"/>
                      <a:pt x="330" y="1034"/>
                      <a:pt x="330" y="1035"/>
                    </a:cubicBezTo>
                    <a:cubicBezTo>
                      <a:pt x="331" y="1036"/>
                      <a:pt x="331" y="1038"/>
                      <a:pt x="332" y="1040"/>
                    </a:cubicBezTo>
                    <a:cubicBezTo>
                      <a:pt x="331" y="1040"/>
                      <a:pt x="329" y="1040"/>
                      <a:pt x="328" y="1040"/>
                    </a:cubicBezTo>
                    <a:cubicBezTo>
                      <a:pt x="327" y="1040"/>
                      <a:pt x="326" y="1040"/>
                      <a:pt x="325" y="1040"/>
                    </a:cubicBezTo>
                    <a:cubicBezTo>
                      <a:pt x="325" y="1040"/>
                      <a:pt x="325" y="1040"/>
                      <a:pt x="325" y="1040"/>
                    </a:cubicBezTo>
                    <a:cubicBezTo>
                      <a:pt x="325" y="1039"/>
                      <a:pt x="324" y="1039"/>
                      <a:pt x="324" y="1039"/>
                    </a:cubicBezTo>
                    <a:cubicBezTo>
                      <a:pt x="324" y="1039"/>
                      <a:pt x="324" y="1040"/>
                      <a:pt x="324" y="1040"/>
                    </a:cubicBezTo>
                    <a:cubicBezTo>
                      <a:pt x="322" y="1038"/>
                      <a:pt x="323" y="1034"/>
                      <a:pt x="322" y="1032"/>
                    </a:cubicBezTo>
                    <a:cubicBezTo>
                      <a:pt x="322" y="1031"/>
                      <a:pt x="320" y="1032"/>
                      <a:pt x="321" y="1032"/>
                    </a:cubicBezTo>
                    <a:cubicBezTo>
                      <a:pt x="322" y="1035"/>
                      <a:pt x="321" y="1038"/>
                      <a:pt x="322" y="1040"/>
                    </a:cubicBezTo>
                    <a:cubicBezTo>
                      <a:pt x="320" y="1040"/>
                      <a:pt x="317" y="1039"/>
                      <a:pt x="314" y="1039"/>
                    </a:cubicBezTo>
                    <a:cubicBezTo>
                      <a:pt x="314" y="1039"/>
                      <a:pt x="314" y="1039"/>
                      <a:pt x="314" y="1039"/>
                    </a:cubicBezTo>
                    <a:cubicBezTo>
                      <a:pt x="314" y="1038"/>
                      <a:pt x="313" y="1037"/>
                      <a:pt x="313" y="1038"/>
                    </a:cubicBezTo>
                    <a:cubicBezTo>
                      <a:pt x="312" y="1036"/>
                      <a:pt x="312" y="1035"/>
                      <a:pt x="312" y="1033"/>
                    </a:cubicBezTo>
                    <a:cubicBezTo>
                      <a:pt x="312" y="1032"/>
                      <a:pt x="310" y="1033"/>
                      <a:pt x="311" y="1033"/>
                    </a:cubicBezTo>
                    <a:cubicBezTo>
                      <a:pt x="311" y="1035"/>
                      <a:pt x="311" y="1037"/>
                      <a:pt x="312" y="1038"/>
                    </a:cubicBezTo>
                    <a:cubicBezTo>
                      <a:pt x="310" y="1038"/>
                      <a:pt x="307" y="1038"/>
                      <a:pt x="305" y="1037"/>
                    </a:cubicBezTo>
                    <a:cubicBezTo>
                      <a:pt x="305" y="1037"/>
                      <a:pt x="305" y="1037"/>
                      <a:pt x="305" y="1037"/>
                    </a:cubicBezTo>
                    <a:cubicBezTo>
                      <a:pt x="304" y="1036"/>
                      <a:pt x="304" y="1035"/>
                      <a:pt x="304" y="1035"/>
                    </a:cubicBezTo>
                    <a:cubicBezTo>
                      <a:pt x="304" y="1034"/>
                      <a:pt x="303" y="1034"/>
                      <a:pt x="303" y="1035"/>
                    </a:cubicBezTo>
                    <a:cubicBezTo>
                      <a:pt x="303" y="1035"/>
                      <a:pt x="303" y="1036"/>
                      <a:pt x="303" y="1037"/>
                    </a:cubicBezTo>
                    <a:cubicBezTo>
                      <a:pt x="303" y="1037"/>
                      <a:pt x="303" y="1037"/>
                      <a:pt x="302" y="1037"/>
                    </a:cubicBezTo>
                    <a:cubicBezTo>
                      <a:pt x="301" y="1037"/>
                      <a:pt x="299" y="1037"/>
                      <a:pt x="298" y="1037"/>
                    </a:cubicBezTo>
                    <a:cubicBezTo>
                      <a:pt x="298" y="1036"/>
                      <a:pt x="298" y="1036"/>
                      <a:pt x="298" y="1036"/>
                    </a:cubicBezTo>
                    <a:cubicBezTo>
                      <a:pt x="297" y="1036"/>
                      <a:pt x="298" y="1035"/>
                      <a:pt x="298" y="1034"/>
                    </a:cubicBezTo>
                    <a:cubicBezTo>
                      <a:pt x="298" y="1034"/>
                      <a:pt x="298" y="1033"/>
                      <a:pt x="298" y="1032"/>
                    </a:cubicBezTo>
                    <a:cubicBezTo>
                      <a:pt x="297" y="1032"/>
                      <a:pt x="296" y="1032"/>
                      <a:pt x="296" y="1033"/>
                    </a:cubicBezTo>
                    <a:cubicBezTo>
                      <a:pt x="297" y="1033"/>
                      <a:pt x="296" y="1034"/>
                      <a:pt x="296" y="1035"/>
                    </a:cubicBezTo>
                    <a:cubicBezTo>
                      <a:pt x="296" y="1035"/>
                      <a:pt x="296" y="1036"/>
                      <a:pt x="296" y="1036"/>
                    </a:cubicBezTo>
                    <a:cubicBezTo>
                      <a:pt x="294" y="1036"/>
                      <a:pt x="292" y="1036"/>
                      <a:pt x="290" y="1035"/>
                    </a:cubicBezTo>
                    <a:cubicBezTo>
                      <a:pt x="290" y="1035"/>
                      <a:pt x="290" y="1035"/>
                      <a:pt x="290" y="1035"/>
                    </a:cubicBezTo>
                    <a:cubicBezTo>
                      <a:pt x="291" y="1034"/>
                      <a:pt x="290" y="1034"/>
                      <a:pt x="289" y="1034"/>
                    </a:cubicBezTo>
                    <a:cubicBezTo>
                      <a:pt x="289" y="1035"/>
                      <a:pt x="289" y="1035"/>
                      <a:pt x="289" y="1035"/>
                    </a:cubicBezTo>
                    <a:cubicBezTo>
                      <a:pt x="289" y="1033"/>
                      <a:pt x="289" y="1032"/>
                      <a:pt x="289" y="1030"/>
                    </a:cubicBezTo>
                    <a:cubicBezTo>
                      <a:pt x="288" y="1029"/>
                      <a:pt x="287" y="1030"/>
                      <a:pt x="287" y="1031"/>
                    </a:cubicBezTo>
                    <a:cubicBezTo>
                      <a:pt x="288" y="1032"/>
                      <a:pt x="288" y="1034"/>
                      <a:pt x="288" y="1035"/>
                    </a:cubicBezTo>
                    <a:cubicBezTo>
                      <a:pt x="286" y="1035"/>
                      <a:pt x="285" y="1035"/>
                      <a:pt x="283" y="1034"/>
                    </a:cubicBezTo>
                    <a:cubicBezTo>
                      <a:pt x="283" y="1034"/>
                      <a:pt x="283" y="1034"/>
                      <a:pt x="283" y="1034"/>
                    </a:cubicBezTo>
                    <a:cubicBezTo>
                      <a:pt x="283" y="1034"/>
                      <a:pt x="283" y="1033"/>
                      <a:pt x="283" y="1033"/>
                    </a:cubicBezTo>
                    <a:cubicBezTo>
                      <a:pt x="283" y="1032"/>
                      <a:pt x="283" y="1032"/>
                      <a:pt x="283" y="1031"/>
                    </a:cubicBezTo>
                    <a:cubicBezTo>
                      <a:pt x="284" y="1031"/>
                      <a:pt x="284" y="1031"/>
                      <a:pt x="284" y="1031"/>
                    </a:cubicBezTo>
                    <a:cubicBezTo>
                      <a:pt x="284" y="1030"/>
                      <a:pt x="284" y="1030"/>
                      <a:pt x="284" y="1030"/>
                    </a:cubicBezTo>
                    <a:cubicBezTo>
                      <a:pt x="283" y="1029"/>
                      <a:pt x="283" y="1030"/>
                      <a:pt x="283" y="1030"/>
                    </a:cubicBezTo>
                    <a:cubicBezTo>
                      <a:pt x="282" y="1031"/>
                      <a:pt x="282" y="1032"/>
                      <a:pt x="282" y="1033"/>
                    </a:cubicBezTo>
                    <a:cubicBezTo>
                      <a:pt x="282" y="1033"/>
                      <a:pt x="282" y="1034"/>
                      <a:pt x="282" y="1034"/>
                    </a:cubicBezTo>
                    <a:cubicBezTo>
                      <a:pt x="279" y="1034"/>
                      <a:pt x="277" y="1033"/>
                      <a:pt x="274" y="1032"/>
                    </a:cubicBezTo>
                    <a:cubicBezTo>
                      <a:pt x="274" y="1032"/>
                      <a:pt x="274" y="1032"/>
                      <a:pt x="274" y="1032"/>
                    </a:cubicBezTo>
                    <a:cubicBezTo>
                      <a:pt x="274" y="1032"/>
                      <a:pt x="274" y="1032"/>
                      <a:pt x="275" y="1032"/>
                    </a:cubicBezTo>
                    <a:cubicBezTo>
                      <a:pt x="275" y="1031"/>
                      <a:pt x="275" y="1031"/>
                      <a:pt x="275" y="1031"/>
                    </a:cubicBezTo>
                    <a:cubicBezTo>
                      <a:pt x="275" y="1029"/>
                      <a:pt x="275" y="1027"/>
                      <a:pt x="275" y="1025"/>
                    </a:cubicBezTo>
                    <a:cubicBezTo>
                      <a:pt x="275" y="1024"/>
                      <a:pt x="274" y="1024"/>
                      <a:pt x="274" y="1025"/>
                    </a:cubicBezTo>
                    <a:cubicBezTo>
                      <a:pt x="274" y="1026"/>
                      <a:pt x="274" y="1027"/>
                      <a:pt x="274" y="1028"/>
                    </a:cubicBezTo>
                    <a:cubicBezTo>
                      <a:pt x="274" y="1029"/>
                      <a:pt x="274" y="1030"/>
                      <a:pt x="273" y="1031"/>
                    </a:cubicBezTo>
                    <a:cubicBezTo>
                      <a:pt x="273" y="1031"/>
                      <a:pt x="273" y="1032"/>
                      <a:pt x="273" y="1032"/>
                    </a:cubicBezTo>
                    <a:cubicBezTo>
                      <a:pt x="271" y="1031"/>
                      <a:pt x="269" y="1031"/>
                      <a:pt x="267" y="1030"/>
                    </a:cubicBezTo>
                    <a:cubicBezTo>
                      <a:pt x="267" y="1027"/>
                      <a:pt x="268" y="1024"/>
                      <a:pt x="267" y="1022"/>
                    </a:cubicBezTo>
                    <a:cubicBezTo>
                      <a:pt x="267" y="1021"/>
                      <a:pt x="266" y="1021"/>
                      <a:pt x="266" y="1022"/>
                    </a:cubicBezTo>
                    <a:cubicBezTo>
                      <a:pt x="266" y="1024"/>
                      <a:pt x="266" y="1027"/>
                      <a:pt x="266" y="1029"/>
                    </a:cubicBezTo>
                    <a:cubicBezTo>
                      <a:pt x="265" y="1029"/>
                      <a:pt x="263" y="1028"/>
                      <a:pt x="262" y="1028"/>
                    </a:cubicBezTo>
                    <a:cubicBezTo>
                      <a:pt x="262" y="1027"/>
                      <a:pt x="262" y="1027"/>
                      <a:pt x="263" y="1027"/>
                    </a:cubicBezTo>
                    <a:cubicBezTo>
                      <a:pt x="263" y="1026"/>
                      <a:pt x="263" y="1026"/>
                      <a:pt x="262" y="1026"/>
                    </a:cubicBezTo>
                    <a:cubicBezTo>
                      <a:pt x="262" y="1025"/>
                      <a:pt x="262" y="1024"/>
                      <a:pt x="262" y="1023"/>
                    </a:cubicBezTo>
                    <a:cubicBezTo>
                      <a:pt x="262" y="1022"/>
                      <a:pt x="261" y="1022"/>
                      <a:pt x="261" y="1023"/>
                    </a:cubicBezTo>
                    <a:cubicBezTo>
                      <a:pt x="261" y="1024"/>
                      <a:pt x="261" y="1026"/>
                      <a:pt x="261" y="1027"/>
                    </a:cubicBezTo>
                    <a:cubicBezTo>
                      <a:pt x="259" y="1026"/>
                      <a:pt x="258" y="1025"/>
                      <a:pt x="256" y="1025"/>
                    </a:cubicBezTo>
                    <a:cubicBezTo>
                      <a:pt x="256" y="1024"/>
                      <a:pt x="256" y="1023"/>
                      <a:pt x="257" y="1022"/>
                    </a:cubicBezTo>
                    <a:cubicBezTo>
                      <a:pt x="257" y="1022"/>
                      <a:pt x="256" y="1021"/>
                      <a:pt x="255" y="1022"/>
                    </a:cubicBezTo>
                    <a:cubicBezTo>
                      <a:pt x="255" y="1023"/>
                      <a:pt x="255" y="1023"/>
                      <a:pt x="255" y="1024"/>
                    </a:cubicBezTo>
                    <a:cubicBezTo>
                      <a:pt x="254" y="1023"/>
                      <a:pt x="253" y="1023"/>
                      <a:pt x="252" y="1022"/>
                    </a:cubicBezTo>
                    <a:cubicBezTo>
                      <a:pt x="252" y="1021"/>
                      <a:pt x="252" y="1020"/>
                      <a:pt x="252" y="1018"/>
                    </a:cubicBezTo>
                    <a:cubicBezTo>
                      <a:pt x="252" y="1018"/>
                      <a:pt x="251" y="1018"/>
                      <a:pt x="251" y="1018"/>
                    </a:cubicBezTo>
                    <a:cubicBezTo>
                      <a:pt x="251" y="1020"/>
                      <a:pt x="251" y="1021"/>
                      <a:pt x="251" y="1022"/>
                    </a:cubicBezTo>
                    <a:cubicBezTo>
                      <a:pt x="245" y="1019"/>
                      <a:pt x="239" y="1017"/>
                      <a:pt x="233" y="1017"/>
                    </a:cubicBezTo>
                    <a:cubicBezTo>
                      <a:pt x="235" y="1012"/>
                      <a:pt x="233" y="1007"/>
                      <a:pt x="227" y="1002"/>
                    </a:cubicBezTo>
                    <a:cubicBezTo>
                      <a:pt x="223" y="998"/>
                      <a:pt x="220" y="994"/>
                      <a:pt x="221" y="988"/>
                    </a:cubicBezTo>
                    <a:cubicBezTo>
                      <a:pt x="222" y="987"/>
                      <a:pt x="224" y="983"/>
                      <a:pt x="226" y="980"/>
                    </a:cubicBezTo>
                    <a:cubicBezTo>
                      <a:pt x="227" y="980"/>
                      <a:pt x="229" y="980"/>
                      <a:pt x="230" y="979"/>
                    </a:cubicBezTo>
                    <a:cubicBezTo>
                      <a:pt x="232" y="982"/>
                      <a:pt x="234" y="984"/>
                      <a:pt x="237" y="987"/>
                    </a:cubicBezTo>
                    <a:cubicBezTo>
                      <a:pt x="241" y="989"/>
                      <a:pt x="245" y="991"/>
                      <a:pt x="250" y="992"/>
                    </a:cubicBezTo>
                    <a:cubicBezTo>
                      <a:pt x="263" y="993"/>
                      <a:pt x="275" y="997"/>
                      <a:pt x="287" y="999"/>
                    </a:cubicBezTo>
                    <a:cubicBezTo>
                      <a:pt x="299" y="1001"/>
                      <a:pt x="311" y="1003"/>
                      <a:pt x="323" y="1003"/>
                    </a:cubicBezTo>
                    <a:cubicBezTo>
                      <a:pt x="336" y="1002"/>
                      <a:pt x="349" y="1004"/>
                      <a:pt x="363" y="1006"/>
                    </a:cubicBezTo>
                    <a:cubicBezTo>
                      <a:pt x="368" y="1007"/>
                      <a:pt x="374" y="1009"/>
                      <a:pt x="380" y="1009"/>
                    </a:cubicBezTo>
                    <a:cubicBezTo>
                      <a:pt x="386" y="1009"/>
                      <a:pt x="392" y="1009"/>
                      <a:pt x="399" y="1009"/>
                    </a:cubicBezTo>
                    <a:cubicBezTo>
                      <a:pt x="412" y="1009"/>
                      <a:pt x="426" y="1007"/>
                      <a:pt x="438" y="1004"/>
                    </a:cubicBezTo>
                    <a:cubicBezTo>
                      <a:pt x="444" y="1003"/>
                      <a:pt x="442" y="996"/>
                      <a:pt x="437" y="995"/>
                    </a:cubicBezTo>
                    <a:cubicBezTo>
                      <a:pt x="437" y="995"/>
                      <a:pt x="437" y="995"/>
                      <a:pt x="436" y="995"/>
                    </a:cubicBezTo>
                    <a:cubicBezTo>
                      <a:pt x="436" y="995"/>
                      <a:pt x="435" y="996"/>
                      <a:pt x="435" y="996"/>
                    </a:cubicBezTo>
                    <a:cubicBezTo>
                      <a:pt x="434" y="996"/>
                      <a:pt x="434" y="996"/>
                      <a:pt x="433" y="996"/>
                    </a:cubicBezTo>
                    <a:cubicBezTo>
                      <a:pt x="433" y="995"/>
                      <a:pt x="432" y="993"/>
                      <a:pt x="433" y="992"/>
                    </a:cubicBezTo>
                    <a:cubicBezTo>
                      <a:pt x="433" y="991"/>
                      <a:pt x="432" y="990"/>
                      <a:pt x="432" y="991"/>
                    </a:cubicBezTo>
                    <a:cubicBezTo>
                      <a:pt x="431" y="993"/>
                      <a:pt x="431" y="994"/>
                      <a:pt x="432" y="996"/>
                    </a:cubicBezTo>
                    <a:cubicBezTo>
                      <a:pt x="431" y="996"/>
                      <a:pt x="431" y="996"/>
                      <a:pt x="431" y="996"/>
                    </a:cubicBezTo>
                    <a:cubicBezTo>
                      <a:pt x="429" y="997"/>
                      <a:pt x="428" y="997"/>
                      <a:pt x="426" y="997"/>
                    </a:cubicBezTo>
                    <a:cubicBezTo>
                      <a:pt x="426" y="997"/>
                      <a:pt x="426" y="996"/>
                      <a:pt x="426" y="996"/>
                    </a:cubicBezTo>
                    <a:cubicBezTo>
                      <a:pt x="426" y="995"/>
                      <a:pt x="426" y="994"/>
                      <a:pt x="425" y="993"/>
                    </a:cubicBezTo>
                    <a:cubicBezTo>
                      <a:pt x="424" y="993"/>
                      <a:pt x="424" y="994"/>
                      <a:pt x="424" y="994"/>
                    </a:cubicBezTo>
                    <a:cubicBezTo>
                      <a:pt x="425" y="995"/>
                      <a:pt x="425" y="996"/>
                      <a:pt x="425" y="997"/>
                    </a:cubicBezTo>
                    <a:cubicBezTo>
                      <a:pt x="425" y="997"/>
                      <a:pt x="425" y="997"/>
                      <a:pt x="425" y="998"/>
                    </a:cubicBezTo>
                    <a:cubicBezTo>
                      <a:pt x="424" y="998"/>
                      <a:pt x="423" y="998"/>
                      <a:pt x="422" y="998"/>
                    </a:cubicBezTo>
                    <a:cubicBezTo>
                      <a:pt x="422" y="997"/>
                      <a:pt x="421" y="996"/>
                      <a:pt x="421" y="995"/>
                    </a:cubicBezTo>
                    <a:cubicBezTo>
                      <a:pt x="421" y="994"/>
                      <a:pt x="419" y="994"/>
                      <a:pt x="420" y="995"/>
                    </a:cubicBezTo>
                    <a:cubicBezTo>
                      <a:pt x="420" y="996"/>
                      <a:pt x="420" y="997"/>
                      <a:pt x="421" y="998"/>
                    </a:cubicBezTo>
                    <a:cubicBezTo>
                      <a:pt x="419" y="999"/>
                      <a:pt x="416" y="999"/>
                      <a:pt x="414" y="999"/>
                    </a:cubicBezTo>
                    <a:cubicBezTo>
                      <a:pt x="414" y="998"/>
                      <a:pt x="414" y="998"/>
                      <a:pt x="414" y="997"/>
                    </a:cubicBezTo>
                    <a:cubicBezTo>
                      <a:pt x="414" y="996"/>
                      <a:pt x="412" y="997"/>
                      <a:pt x="412" y="997"/>
                    </a:cubicBezTo>
                    <a:cubicBezTo>
                      <a:pt x="413" y="998"/>
                      <a:pt x="413" y="998"/>
                      <a:pt x="413" y="999"/>
                    </a:cubicBezTo>
                    <a:cubicBezTo>
                      <a:pt x="411" y="999"/>
                      <a:pt x="409" y="1000"/>
                      <a:pt x="408" y="1000"/>
                    </a:cubicBezTo>
                    <a:cubicBezTo>
                      <a:pt x="408" y="999"/>
                      <a:pt x="407" y="998"/>
                      <a:pt x="407" y="997"/>
                    </a:cubicBezTo>
                    <a:cubicBezTo>
                      <a:pt x="407" y="996"/>
                      <a:pt x="406" y="996"/>
                      <a:pt x="406" y="997"/>
                    </a:cubicBezTo>
                    <a:cubicBezTo>
                      <a:pt x="406" y="998"/>
                      <a:pt x="406" y="999"/>
                      <a:pt x="406" y="1000"/>
                    </a:cubicBezTo>
                    <a:cubicBezTo>
                      <a:pt x="405" y="1000"/>
                      <a:pt x="403" y="1000"/>
                      <a:pt x="402" y="1000"/>
                    </a:cubicBezTo>
                    <a:cubicBezTo>
                      <a:pt x="402" y="999"/>
                      <a:pt x="402" y="998"/>
                      <a:pt x="402" y="997"/>
                    </a:cubicBezTo>
                    <a:cubicBezTo>
                      <a:pt x="402" y="997"/>
                      <a:pt x="401" y="997"/>
                      <a:pt x="401" y="997"/>
                    </a:cubicBezTo>
                    <a:cubicBezTo>
                      <a:pt x="401" y="998"/>
                      <a:pt x="401" y="999"/>
                      <a:pt x="401" y="1000"/>
                    </a:cubicBezTo>
                    <a:cubicBezTo>
                      <a:pt x="400" y="1000"/>
                      <a:pt x="399" y="1000"/>
                      <a:pt x="398" y="1000"/>
                    </a:cubicBezTo>
                    <a:cubicBezTo>
                      <a:pt x="398" y="999"/>
                      <a:pt x="397" y="998"/>
                      <a:pt x="397" y="997"/>
                    </a:cubicBezTo>
                    <a:cubicBezTo>
                      <a:pt x="397" y="996"/>
                      <a:pt x="396" y="996"/>
                      <a:pt x="396" y="997"/>
                    </a:cubicBezTo>
                    <a:cubicBezTo>
                      <a:pt x="396" y="998"/>
                      <a:pt x="396" y="999"/>
                      <a:pt x="397" y="1000"/>
                    </a:cubicBezTo>
                    <a:cubicBezTo>
                      <a:pt x="396" y="1000"/>
                      <a:pt x="396" y="1000"/>
                      <a:pt x="396" y="1000"/>
                    </a:cubicBezTo>
                    <a:cubicBezTo>
                      <a:pt x="394" y="1000"/>
                      <a:pt x="392" y="1000"/>
                      <a:pt x="390" y="1000"/>
                    </a:cubicBezTo>
                    <a:cubicBezTo>
                      <a:pt x="390" y="999"/>
                      <a:pt x="390" y="998"/>
                      <a:pt x="390" y="997"/>
                    </a:cubicBezTo>
                    <a:cubicBezTo>
                      <a:pt x="389" y="996"/>
                      <a:pt x="388" y="996"/>
                      <a:pt x="388" y="997"/>
                    </a:cubicBezTo>
                    <a:cubicBezTo>
                      <a:pt x="389" y="998"/>
                      <a:pt x="389" y="999"/>
                      <a:pt x="389" y="1000"/>
                    </a:cubicBezTo>
                    <a:cubicBezTo>
                      <a:pt x="387" y="1000"/>
                      <a:pt x="385" y="1000"/>
                      <a:pt x="383" y="1000"/>
                    </a:cubicBezTo>
                    <a:cubicBezTo>
                      <a:pt x="383" y="999"/>
                      <a:pt x="384" y="997"/>
                      <a:pt x="384" y="996"/>
                    </a:cubicBezTo>
                    <a:cubicBezTo>
                      <a:pt x="384" y="995"/>
                      <a:pt x="382" y="995"/>
                      <a:pt x="382" y="996"/>
                    </a:cubicBezTo>
                    <a:cubicBezTo>
                      <a:pt x="382" y="997"/>
                      <a:pt x="382" y="999"/>
                      <a:pt x="382" y="1000"/>
                    </a:cubicBezTo>
                    <a:cubicBezTo>
                      <a:pt x="381" y="1000"/>
                      <a:pt x="380" y="1000"/>
                      <a:pt x="379" y="1000"/>
                    </a:cubicBezTo>
                    <a:cubicBezTo>
                      <a:pt x="379" y="999"/>
                      <a:pt x="379" y="998"/>
                      <a:pt x="379" y="998"/>
                    </a:cubicBezTo>
                    <a:cubicBezTo>
                      <a:pt x="379" y="997"/>
                      <a:pt x="378" y="997"/>
                      <a:pt x="378" y="998"/>
                    </a:cubicBezTo>
                    <a:cubicBezTo>
                      <a:pt x="378" y="998"/>
                      <a:pt x="378" y="999"/>
                      <a:pt x="378" y="1000"/>
                    </a:cubicBezTo>
                    <a:cubicBezTo>
                      <a:pt x="378" y="1000"/>
                      <a:pt x="378" y="1000"/>
                      <a:pt x="378" y="1000"/>
                    </a:cubicBezTo>
                    <a:cubicBezTo>
                      <a:pt x="377" y="1000"/>
                      <a:pt x="375" y="1000"/>
                      <a:pt x="374" y="1000"/>
                    </a:cubicBezTo>
                    <a:cubicBezTo>
                      <a:pt x="374" y="999"/>
                      <a:pt x="374" y="998"/>
                      <a:pt x="374" y="997"/>
                    </a:cubicBezTo>
                    <a:cubicBezTo>
                      <a:pt x="374" y="996"/>
                      <a:pt x="373" y="997"/>
                      <a:pt x="373" y="997"/>
                    </a:cubicBezTo>
                    <a:cubicBezTo>
                      <a:pt x="373" y="998"/>
                      <a:pt x="373" y="999"/>
                      <a:pt x="373" y="1000"/>
                    </a:cubicBezTo>
                    <a:cubicBezTo>
                      <a:pt x="372" y="1000"/>
                      <a:pt x="372" y="999"/>
                      <a:pt x="371" y="999"/>
                    </a:cubicBezTo>
                    <a:cubicBezTo>
                      <a:pt x="371" y="998"/>
                      <a:pt x="371" y="997"/>
                      <a:pt x="371" y="996"/>
                    </a:cubicBezTo>
                    <a:cubicBezTo>
                      <a:pt x="371" y="995"/>
                      <a:pt x="370" y="995"/>
                      <a:pt x="370" y="996"/>
                    </a:cubicBezTo>
                    <a:cubicBezTo>
                      <a:pt x="370" y="997"/>
                      <a:pt x="370" y="998"/>
                      <a:pt x="370" y="999"/>
                    </a:cubicBezTo>
                    <a:cubicBezTo>
                      <a:pt x="368" y="999"/>
                      <a:pt x="366" y="998"/>
                      <a:pt x="364" y="998"/>
                    </a:cubicBezTo>
                    <a:cubicBezTo>
                      <a:pt x="364" y="997"/>
                      <a:pt x="364" y="996"/>
                      <a:pt x="364" y="995"/>
                    </a:cubicBezTo>
                    <a:cubicBezTo>
                      <a:pt x="364" y="995"/>
                      <a:pt x="363" y="995"/>
                      <a:pt x="363" y="995"/>
                    </a:cubicBezTo>
                    <a:cubicBezTo>
                      <a:pt x="362" y="996"/>
                      <a:pt x="363" y="997"/>
                      <a:pt x="363" y="998"/>
                    </a:cubicBezTo>
                    <a:cubicBezTo>
                      <a:pt x="361" y="997"/>
                      <a:pt x="359" y="997"/>
                      <a:pt x="357" y="997"/>
                    </a:cubicBezTo>
                    <a:cubicBezTo>
                      <a:pt x="357" y="997"/>
                      <a:pt x="357" y="997"/>
                      <a:pt x="357" y="997"/>
                    </a:cubicBezTo>
                    <a:cubicBezTo>
                      <a:pt x="357" y="995"/>
                      <a:pt x="357" y="993"/>
                      <a:pt x="357" y="991"/>
                    </a:cubicBezTo>
                    <a:cubicBezTo>
                      <a:pt x="357" y="990"/>
                      <a:pt x="356" y="990"/>
                      <a:pt x="356" y="991"/>
                    </a:cubicBezTo>
                    <a:cubicBezTo>
                      <a:pt x="356" y="992"/>
                      <a:pt x="356" y="994"/>
                      <a:pt x="356" y="995"/>
                    </a:cubicBezTo>
                    <a:cubicBezTo>
                      <a:pt x="356" y="996"/>
                      <a:pt x="356" y="996"/>
                      <a:pt x="356" y="996"/>
                    </a:cubicBezTo>
                    <a:cubicBezTo>
                      <a:pt x="356" y="996"/>
                      <a:pt x="356" y="996"/>
                      <a:pt x="355" y="996"/>
                    </a:cubicBezTo>
                    <a:cubicBezTo>
                      <a:pt x="353" y="996"/>
                      <a:pt x="352" y="996"/>
                      <a:pt x="350" y="996"/>
                    </a:cubicBezTo>
                    <a:cubicBezTo>
                      <a:pt x="349" y="994"/>
                      <a:pt x="349" y="992"/>
                      <a:pt x="350" y="991"/>
                    </a:cubicBezTo>
                    <a:cubicBezTo>
                      <a:pt x="350" y="990"/>
                      <a:pt x="349" y="989"/>
                      <a:pt x="349" y="990"/>
                    </a:cubicBezTo>
                    <a:cubicBezTo>
                      <a:pt x="348" y="992"/>
                      <a:pt x="348" y="994"/>
                      <a:pt x="349" y="995"/>
                    </a:cubicBezTo>
                    <a:cubicBezTo>
                      <a:pt x="347" y="995"/>
                      <a:pt x="345" y="995"/>
                      <a:pt x="343" y="995"/>
                    </a:cubicBezTo>
                    <a:cubicBezTo>
                      <a:pt x="343" y="994"/>
                      <a:pt x="343" y="993"/>
                      <a:pt x="343" y="992"/>
                    </a:cubicBezTo>
                    <a:cubicBezTo>
                      <a:pt x="343" y="991"/>
                      <a:pt x="342" y="991"/>
                      <a:pt x="342" y="992"/>
                    </a:cubicBezTo>
                    <a:cubicBezTo>
                      <a:pt x="342" y="993"/>
                      <a:pt x="342" y="994"/>
                      <a:pt x="342" y="995"/>
                    </a:cubicBezTo>
                    <a:cubicBezTo>
                      <a:pt x="341" y="995"/>
                      <a:pt x="340" y="995"/>
                      <a:pt x="338" y="995"/>
                    </a:cubicBezTo>
                    <a:cubicBezTo>
                      <a:pt x="339" y="994"/>
                      <a:pt x="339" y="993"/>
                      <a:pt x="339" y="992"/>
                    </a:cubicBezTo>
                    <a:cubicBezTo>
                      <a:pt x="339" y="991"/>
                      <a:pt x="338" y="991"/>
                      <a:pt x="338" y="992"/>
                    </a:cubicBezTo>
                    <a:cubicBezTo>
                      <a:pt x="338" y="993"/>
                      <a:pt x="337" y="994"/>
                      <a:pt x="337" y="995"/>
                    </a:cubicBezTo>
                    <a:cubicBezTo>
                      <a:pt x="335" y="994"/>
                      <a:pt x="334" y="994"/>
                      <a:pt x="332" y="994"/>
                    </a:cubicBezTo>
                    <a:cubicBezTo>
                      <a:pt x="332" y="994"/>
                      <a:pt x="332" y="994"/>
                      <a:pt x="332" y="994"/>
                    </a:cubicBezTo>
                    <a:cubicBezTo>
                      <a:pt x="332" y="993"/>
                      <a:pt x="332" y="993"/>
                      <a:pt x="333" y="992"/>
                    </a:cubicBezTo>
                    <a:cubicBezTo>
                      <a:pt x="333" y="992"/>
                      <a:pt x="333" y="992"/>
                      <a:pt x="333" y="992"/>
                    </a:cubicBezTo>
                    <a:cubicBezTo>
                      <a:pt x="334" y="992"/>
                      <a:pt x="334" y="991"/>
                      <a:pt x="333" y="990"/>
                    </a:cubicBezTo>
                    <a:cubicBezTo>
                      <a:pt x="332" y="990"/>
                      <a:pt x="331" y="992"/>
                      <a:pt x="331" y="994"/>
                    </a:cubicBezTo>
                    <a:cubicBezTo>
                      <a:pt x="331" y="994"/>
                      <a:pt x="331" y="994"/>
                      <a:pt x="331" y="994"/>
                    </a:cubicBezTo>
                    <a:cubicBezTo>
                      <a:pt x="330" y="994"/>
                      <a:pt x="329" y="994"/>
                      <a:pt x="329" y="994"/>
                    </a:cubicBezTo>
                    <a:cubicBezTo>
                      <a:pt x="329" y="993"/>
                      <a:pt x="329" y="991"/>
                      <a:pt x="329" y="990"/>
                    </a:cubicBezTo>
                    <a:cubicBezTo>
                      <a:pt x="329" y="989"/>
                      <a:pt x="328" y="989"/>
                      <a:pt x="328" y="990"/>
                    </a:cubicBezTo>
                    <a:cubicBezTo>
                      <a:pt x="327" y="991"/>
                      <a:pt x="327" y="993"/>
                      <a:pt x="328" y="994"/>
                    </a:cubicBezTo>
                    <a:cubicBezTo>
                      <a:pt x="326" y="994"/>
                      <a:pt x="324" y="994"/>
                      <a:pt x="323" y="994"/>
                    </a:cubicBezTo>
                    <a:cubicBezTo>
                      <a:pt x="323" y="993"/>
                      <a:pt x="323" y="991"/>
                      <a:pt x="323" y="990"/>
                    </a:cubicBezTo>
                    <a:cubicBezTo>
                      <a:pt x="323" y="989"/>
                      <a:pt x="322" y="989"/>
                      <a:pt x="322" y="989"/>
                    </a:cubicBezTo>
                    <a:cubicBezTo>
                      <a:pt x="321" y="991"/>
                      <a:pt x="322" y="993"/>
                      <a:pt x="322" y="994"/>
                    </a:cubicBezTo>
                    <a:cubicBezTo>
                      <a:pt x="321" y="994"/>
                      <a:pt x="320" y="994"/>
                      <a:pt x="319" y="994"/>
                    </a:cubicBezTo>
                    <a:cubicBezTo>
                      <a:pt x="319" y="993"/>
                      <a:pt x="318" y="992"/>
                      <a:pt x="318" y="990"/>
                    </a:cubicBezTo>
                    <a:cubicBezTo>
                      <a:pt x="318" y="990"/>
                      <a:pt x="317" y="990"/>
                      <a:pt x="317" y="990"/>
                    </a:cubicBezTo>
                    <a:cubicBezTo>
                      <a:pt x="317" y="992"/>
                      <a:pt x="317" y="993"/>
                      <a:pt x="317" y="994"/>
                    </a:cubicBezTo>
                    <a:cubicBezTo>
                      <a:pt x="316" y="994"/>
                      <a:pt x="315" y="994"/>
                      <a:pt x="314" y="994"/>
                    </a:cubicBezTo>
                    <a:cubicBezTo>
                      <a:pt x="314" y="993"/>
                      <a:pt x="314" y="992"/>
                      <a:pt x="314" y="991"/>
                    </a:cubicBezTo>
                    <a:cubicBezTo>
                      <a:pt x="315" y="990"/>
                      <a:pt x="313" y="989"/>
                      <a:pt x="313" y="990"/>
                    </a:cubicBezTo>
                    <a:cubicBezTo>
                      <a:pt x="313" y="992"/>
                      <a:pt x="313" y="993"/>
                      <a:pt x="313" y="994"/>
                    </a:cubicBezTo>
                    <a:cubicBezTo>
                      <a:pt x="311" y="994"/>
                      <a:pt x="309" y="994"/>
                      <a:pt x="307" y="994"/>
                    </a:cubicBezTo>
                    <a:cubicBezTo>
                      <a:pt x="306" y="993"/>
                      <a:pt x="306" y="991"/>
                      <a:pt x="307" y="990"/>
                    </a:cubicBezTo>
                    <a:cubicBezTo>
                      <a:pt x="307" y="990"/>
                      <a:pt x="306" y="989"/>
                      <a:pt x="306" y="989"/>
                    </a:cubicBezTo>
                    <a:cubicBezTo>
                      <a:pt x="305" y="990"/>
                      <a:pt x="305" y="992"/>
                      <a:pt x="305" y="993"/>
                    </a:cubicBezTo>
                    <a:cubicBezTo>
                      <a:pt x="304" y="993"/>
                      <a:pt x="302" y="993"/>
                      <a:pt x="301" y="993"/>
                    </a:cubicBezTo>
                    <a:cubicBezTo>
                      <a:pt x="301" y="992"/>
                      <a:pt x="301" y="990"/>
                      <a:pt x="301" y="989"/>
                    </a:cubicBezTo>
                    <a:cubicBezTo>
                      <a:pt x="301" y="988"/>
                      <a:pt x="299" y="988"/>
                      <a:pt x="299" y="989"/>
                    </a:cubicBezTo>
                    <a:cubicBezTo>
                      <a:pt x="299" y="990"/>
                      <a:pt x="300" y="991"/>
                      <a:pt x="300" y="993"/>
                    </a:cubicBezTo>
                    <a:cubicBezTo>
                      <a:pt x="299" y="993"/>
                      <a:pt x="297" y="992"/>
                      <a:pt x="296" y="992"/>
                    </a:cubicBezTo>
                    <a:cubicBezTo>
                      <a:pt x="296" y="991"/>
                      <a:pt x="297" y="990"/>
                      <a:pt x="297" y="989"/>
                    </a:cubicBezTo>
                    <a:cubicBezTo>
                      <a:pt x="297" y="988"/>
                      <a:pt x="295" y="988"/>
                      <a:pt x="295" y="989"/>
                    </a:cubicBezTo>
                    <a:cubicBezTo>
                      <a:pt x="295" y="990"/>
                      <a:pt x="295" y="991"/>
                      <a:pt x="295" y="992"/>
                    </a:cubicBezTo>
                    <a:cubicBezTo>
                      <a:pt x="293" y="992"/>
                      <a:pt x="291" y="991"/>
                      <a:pt x="289" y="991"/>
                    </a:cubicBezTo>
                    <a:cubicBezTo>
                      <a:pt x="289" y="989"/>
                      <a:pt x="289" y="987"/>
                      <a:pt x="290" y="985"/>
                    </a:cubicBezTo>
                    <a:cubicBezTo>
                      <a:pt x="290" y="985"/>
                      <a:pt x="289" y="984"/>
                      <a:pt x="288" y="985"/>
                    </a:cubicBezTo>
                    <a:cubicBezTo>
                      <a:pt x="288" y="986"/>
                      <a:pt x="287" y="989"/>
                      <a:pt x="287" y="991"/>
                    </a:cubicBezTo>
                    <a:cubicBezTo>
                      <a:pt x="286" y="990"/>
                      <a:pt x="285" y="990"/>
                      <a:pt x="284" y="990"/>
                    </a:cubicBezTo>
                    <a:cubicBezTo>
                      <a:pt x="284" y="989"/>
                      <a:pt x="284" y="987"/>
                      <a:pt x="284" y="986"/>
                    </a:cubicBezTo>
                    <a:cubicBezTo>
                      <a:pt x="284" y="985"/>
                      <a:pt x="284" y="985"/>
                      <a:pt x="284" y="985"/>
                    </a:cubicBezTo>
                    <a:cubicBezTo>
                      <a:pt x="284" y="985"/>
                      <a:pt x="284" y="985"/>
                      <a:pt x="284" y="985"/>
                    </a:cubicBezTo>
                    <a:cubicBezTo>
                      <a:pt x="284" y="984"/>
                      <a:pt x="283" y="984"/>
                      <a:pt x="283" y="984"/>
                    </a:cubicBezTo>
                    <a:cubicBezTo>
                      <a:pt x="283" y="984"/>
                      <a:pt x="283" y="984"/>
                      <a:pt x="283" y="984"/>
                    </a:cubicBezTo>
                    <a:cubicBezTo>
                      <a:pt x="283" y="984"/>
                      <a:pt x="283" y="985"/>
                      <a:pt x="283" y="985"/>
                    </a:cubicBezTo>
                    <a:cubicBezTo>
                      <a:pt x="282" y="986"/>
                      <a:pt x="283" y="988"/>
                      <a:pt x="283" y="990"/>
                    </a:cubicBezTo>
                    <a:cubicBezTo>
                      <a:pt x="281" y="989"/>
                      <a:pt x="280" y="989"/>
                      <a:pt x="279" y="989"/>
                    </a:cubicBezTo>
                    <a:cubicBezTo>
                      <a:pt x="279" y="989"/>
                      <a:pt x="278" y="989"/>
                      <a:pt x="278" y="989"/>
                    </a:cubicBezTo>
                    <a:cubicBezTo>
                      <a:pt x="278" y="987"/>
                      <a:pt x="278" y="985"/>
                      <a:pt x="278" y="984"/>
                    </a:cubicBezTo>
                    <a:cubicBezTo>
                      <a:pt x="278" y="983"/>
                      <a:pt x="277" y="983"/>
                      <a:pt x="277" y="983"/>
                    </a:cubicBezTo>
                    <a:cubicBezTo>
                      <a:pt x="277" y="985"/>
                      <a:pt x="277" y="987"/>
                      <a:pt x="277" y="988"/>
                    </a:cubicBezTo>
                    <a:cubicBezTo>
                      <a:pt x="275" y="988"/>
                      <a:pt x="274" y="988"/>
                      <a:pt x="273" y="987"/>
                    </a:cubicBezTo>
                    <a:cubicBezTo>
                      <a:pt x="273" y="986"/>
                      <a:pt x="273" y="984"/>
                      <a:pt x="273" y="983"/>
                    </a:cubicBezTo>
                    <a:cubicBezTo>
                      <a:pt x="273" y="982"/>
                      <a:pt x="272" y="982"/>
                      <a:pt x="272" y="982"/>
                    </a:cubicBezTo>
                    <a:cubicBezTo>
                      <a:pt x="272" y="984"/>
                      <a:pt x="272" y="985"/>
                      <a:pt x="272" y="987"/>
                    </a:cubicBezTo>
                    <a:cubicBezTo>
                      <a:pt x="271" y="986"/>
                      <a:pt x="270" y="986"/>
                      <a:pt x="269" y="986"/>
                    </a:cubicBezTo>
                    <a:cubicBezTo>
                      <a:pt x="269" y="984"/>
                      <a:pt x="268" y="982"/>
                      <a:pt x="268" y="981"/>
                    </a:cubicBezTo>
                    <a:cubicBezTo>
                      <a:pt x="268" y="980"/>
                      <a:pt x="267" y="980"/>
                      <a:pt x="267" y="981"/>
                    </a:cubicBezTo>
                    <a:cubicBezTo>
                      <a:pt x="267" y="982"/>
                      <a:pt x="268" y="984"/>
                      <a:pt x="268" y="985"/>
                    </a:cubicBezTo>
                    <a:cubicBezTo>
                      <a:pt x="266" y="985"/>
                      <a:pt x="264" y="984"/>
                      <a:pt x="262" y="984"/>
                    </a:cubicBezTo>
                    <a:cubicBezTo>
                      <a:pt x="262" y="984"/>
                      <a:pt x="261" y="984"/>
                      <a:pt x="261" y="984"/>
                    </a:cubicBezTo>
                    <a:cubicBezTo>
                      <a:pt x="261" y="982"/>
                      <a:pt x="261" y="981"/>
                      <a:pt x="261" y="980"/>
                    </a:cubicBezTo>
                    <a:cubicBezTo>
                      <a:pt x="261" y="979"/>
                      <a:pt x="260" y="979"/>
                      <a:pt x="260" y="980"/>
                    </a:cubicBezTo>
                    <a:cubicBezTo>
                      <a:pt x="260" y="981"/>
                      <a:pt x="260" y="982"/>
                      <a:pt x="260" y="984"/>
                    </a:cubicBezTo>
                    <a:cubicBezTo>
                      <a:pt x="258" y="983"/>
                      <a:pt x="257" y="983"/>
                      <a:pt x="256" y="983"/>
                    </a:cubicBezTo>
                    <a:cubicBezTo>
                      <a:pt x="256" y="981"/>
                      <a:pt x="256" y="980"/>
                      <a:pt x="256" y="978"/>
                    </a:cubicBezTo>
                    <a:cubicBezTo>
                      <a:pt x="256" y="977"/>
                      <a:pt x="255" y="977"/>
                      <a:pt x="255" y="978"/>
                    </a:cubicBezTo>
                    <a:cubicBezTo>
                      <a:pt x="255" y="979"/>
                      <a:pt x="255" y="981"/>
                      <a:pt x="254" y="983"/>
                    </a:cubicBezTo>
                    <a:cubicBezTo>
                      <a:pt x="252" y="983"/>
                      <a:pt x="251" y="983"/>
                      <a:pt x="249" y="982"/>
                    </a:cubicBezTo>
                    <a:cubicBezTo>
                      <a:pt x="249" y="980"/>
                      <a:pt x="250" y="978"/>
                      <a:pt x="251" y="975"/>
                    </a:cubicBezTo>
                    <a:cubicBezTo>
                      <a:pt x="251" y="974"/>
                      <a:pt x="250" y="974"/>
                      <a:pt x="249" y="975"/>
                    </a:cubicBezTo>
                    <a:cubicBezTo>
                      <a:pt x="249" y="977"/>
                      <a:pt x="248" y="980"/>
                      <a:pt x="247" y="982"/>
                    </a:cubicBezTo>
                    <a:cubicBezTo>
                      <a:pt x="247" y="982"/>
                      <a:pt x="246" y="981"/>
                      <a:pt x="245" y="981"/>
                    </a:cubicBezTo>
                    <a:cubicBezTo>
                      <a:pt x="244" y="981"/>
                      <a:pt x="244" y="980"/>
                      <a:pt x="243" y="980"/>
                    </a:cubicBezTo>
                    <a:cubicBezTo>
                      <a:pt x="244" y="979"/>
                      <a:pt x="244" y="978"/>
                      <a:pt x="244" y="978"/>
                    </a:cubicBezTo>
                    <a:cubicBezTo>
                      <a:pt x="245" y="977"/>
                      <a:pt x="244" y="976"/>
                      <a:pt x="243" y="977"/>
                    </a:cubicBezTo>
                    <a:cubicBezTo>
                      <a:pt x="243" y="977"/>
                      <a:pt x="243" y="978"/>
                      <a:pt x="242" y="979"/>
                    </a:cubicBezTo>
                    <a:cubicBezTo>
                      <a:pt x="242" y="979"/>
                      <a:pt x="242" y="979"/>
                      <a:pt x="242" y="979"/>
                    </a:cubicBezTo>
                    <a:cubicBezTo>
                      <a:pt x="241" y="978"/>
                      <a:pt x="239" y="976"/>
                      <a:pt x="238" y="974"/>
                    </a:cubicBezTo>
                    <a:cubicBezTo>
                      <a:pt x="238" y="974"/>
                      <a:pt x="238" y="974"/>
                      <a:pt x="238" y="974"/>
                    </a:cubicBezTo>
                    <a:cubicBezTo>
                      <a:pt x="239" y="974"/>
                      <a:pt x="239" y="973"/>
                      <a:pt x="238" y="973"/>
                    </a:cubicBezTo>
                    <a:cubicBezTo>
                      <a:pt x="237" y="973"/>
                      <a:pt x="237" y="974"/>
                      <a:pt x="237" y="974"/>
                    </a:cubicBezTo>
                    <a:cubicBezTo>
                      <a:pt x="235" y="972"/>
                      <a:pt x="233" y="970"/>
                      <a:pt x="231" y="969"/>
                    </a:cubicBezTo>
                    <a:cubicBezTo>
                      <a:pt x="231" y="968"/>
                      <a:pt x="231" y="968"/>
                      <a:pt x="231" y="967"/>
                    </a:cubicBezTo>
                    <a:cubicBezTo>
                      <a:pt x="230" y="964"/>
                      <a:pt x="227" y="961"/>
                      <a:pt x="225" y="958"/>
                    </a:cubicBezTo>
                    <a:cubicBezTo>
                      <a:pt x="221" y="949"/>
                      <a:pt x="221" y="939"/>
                      <a:pt x="221" y="930"/>
                    </a:cubicBezTo>
                    <a:cubicBezTo>
                      <a:pt x="221" y="930"/>
                      <a:pt x="222" y="929"/>
                      <a:pt x="222" y="929"/>
                    </a:cubicBezTo>
                    <a:cubicBezTo>
                      <a:pt x="222" y="929"/>
                      <a:pt x="222" y="929"/>
                      <a:pt x="222" y="929"/>
                    </a:cubicBezTo>
                    <a:cubicBezTo>
                      <a:pt x="223" y="930"/>
                      <a:pt x="224" y="931"/>
                      <a:pt x="225" y="931"/>
                    </a:cubicBezTo>
                    <a:cubicBezTo>
                      <a:pt x="225" y="933"/>
                      <a:pt x="225" y="934"/>
                      <a:pt x="225" y="936"/>
                    </a:cubicBezTo>
                    <a:cubicBezTo>
                      <a:pt x="225" y="937"/>
                      <a:pt x="226" y="937"/>
                      <a:pt x="226" y="936"/>
                    </a:cubicBezTo>
                    <a:cubicBezTo>
                      <a:pt x="226" y="935"/>
                      <a:pt x="226" y="933"/>
                      <a:pt x="227" y="932"/>
                    </a:cubicBezTo>
                    <a:cubicBezTo>
                      <a:pt x="228" y="933"/>
                      <a:pt x="230" y="934"/>
                      <a:pt x="231" y="935"/>
                    </a:cubicBezTo>
                    <a:cubicBezTo>
                      <a:pt x="231" y="935"/>
                      <a:pt x="231" y="936"/>
                      <a:pt x="231" y="936"/>
                    </a:cubicBezTo>
                    <a:cubicBezTo>
                      <a:pt x="231" y="936"/>
                      <a:pt x="231" y="937"/>
                      <a:pt x="231" y="938"/>
                    </a:cubicBezTo>
                    <a:cubicBezTo>
                      <a:pt x="230" y="938"/>
                      <a:pt x="231" y="939"/>
                      <a:pt x="232" y="939"/>
                    </a:cubicBezTo>
                    <a:cubicBezTo>
                      <a:pt x="232" y="938"/>
                      <a:pt x="232" y="937"/>
                      <a:pt x="232" y="936"/>
                    </a:cubicBezTo>
                    <a:cubicBezTo>
                      <a:pt x="234" y="937"/>
                      <a:pt x="235" y="937"/>
                      <a:pt x="237" y="938"/>
                    </a:cubicBezTo>
                    <a:cubicBezTo>
                      <a:pt x="237" y="939"/>
                      <a:pt x="237" y="939"/>
                      <a:pt x="237" y="940"/>
                    </a:cubicBezTo>
                    <a:cubicBezTo>
                      <a:pt x="237" y="940"/>
                      <a:pt x="237" y="942"/>
                      <a:pt x="237" y="942"/>
                    </a:cubicBezTo>
                    <a:cubicBezTo>
                      <a:pt x="238" y="942"/>
                      <a:pt x="239" y="941"/>
                      <a:pt x="238" y="941"/>
                    </a:cubicBezTo>
                    <a:cubicBezTo>
                      <a:pt x="238" y="941"/>
                      <a:pt x="238" y="941"/>
                      <a:pt x="238" y="941"/>
                    </a:cubicBezTo>
                    <a:cubicBezTo>
                      <a:pt x="238" y="941"/>
                      <a:pt x="238" y="941"/>
                      <a:pt x="238" y="940"/>
                    </a:cubicBezTo>
                    <a:cubicBezTo>
                      <a:pt x="238" y="940"/>
                      <a:pt x="238" y="940"/>
                      <a:pt x="238" y="939"/>
                    </a:cubicBezTo>
                    <a:cubicBezTo>
                      <a:pt x="238" y="939"/>
                      <a:pt x="238" y="939"/>
                      <a:pt x="238" y="939"/>
                    </a:cubicBezTo>
                    <a:cubicBezTo>
                      <a:pt x="239" y="940"/>
                      <a:pt x="240" y="940"/>
                      <a:pt x="242" y="941"/>
                    </a:cubicBezTo>
                    <a:cubicBezTo>
                      <a:pt x="242" y="941"/>
                      <a:pt x="242" y="942"/>
                      <a:pt x="242" y="942"/>
                    </a:cubicBezTo>
                    <a:cubicBezTo>
                      <a:pt x="242" y="943"/>
                      <a:pt x="242" y="943"/>
                      <a:pt x="241" y="944"/>
                    </a:cubicBezTo>
                    <a:cubicBezTo>
                      <a:pt x="241" y="945"/>
                      <a:pt x="241" y="945"/>
                      <a:pt x="242" y="945"/>
                    </a:cubicBezTo>
                    <a:cubicBezTo>
                      <a:pt x="243" y="945"/>
                      <a:pt x="243" y="944"/>
                      <a:pt x="243" y="944"/>
                    </a:cubicBezTo>
                    <a:cubicBezTo>
                      <a:pt x="243" y="944"/>
                      <a:pt x="243" y="944"/>
                      <a:pt x="243" y="944"/>
                    </a:cubicBezTo>
                    <a:cubicBezTo>
                      <a:pt x="243" y="943"/>
                      <a:pt x="243" y="943"/>
                      <a:pt x="243" y="943"/>
                    </a:cubicBezTo>
                    <a:cubicBezTo>
                      <a:pt x="243" y="942"/>
                      <a:pt x="243" y="942"/>
                      <a:pt x="243" y="941"/>
                    </a:cubicBezTo>
                    <a:cubicBezTo>
                      <a:pt x="245" y="942"/>
                      <a:pt x="247" y="943"/>
                      <a:pt x="249" y="944"/>
                    </a:cubicBezTo>
                    <a:cubicBezTo>
                      <a:pt x="248" y="945"/>
                      <a:pt x="248" y="946"/>
                      <a:pt x="249" y="947"/>
                    </a:cubicBezTo>
                    <a:cubicBezTo>
                      <a:pt x="249" y="947"/>
                      <a:pt x="249" y="947"/>
                      <a:pt x="249" y="947"/>
                    </a:cubicBezTo>
                    <a:cubicBezTo>
                      <a:pt x="250" y="947"/>
                      <a:pt x="250" y="947"/>
                      <a:pt x="250" y="947"/>
                    </a:cubicBezTo>
                    <a:cubicBezTo>
                      <a:pt x="250" y="946"/>
                      <a:pt x="250" y="946"/>
                      <a:pt x="250" y="946"/>
                    </a:cubicBezTo>
                    <a:cubicBezTo>
                      <a:pt x="250" y="945"/>
                      <a:pt x="250" y="945"/>
                      <a:pt x="250" y="944"/>
                    </a:cubicBezTo>
                    <a:cubicBezTo>
                      <a:pt x="251" y="945"/>
                      <a:pt x="251" y="945"/>
                      <a:pt x="252" y="945"/>
                    </a:cubicBezTo>
                    <a:cubicBezTo>
                      <a:pt x="252" y="946"/>
                      <a:pt x="252" y="947"/>
                      <a:pt x="252" y="948"/>
                    </a:cubicBezTo>
                    <a:cubicBezTo>
                      <a:pt x="253" y="949"/>
                      <a:pt x="253" y="949"/>
                      <a:pt x="254" y="949"/>
                    </a:cubicBezTo>
                    <a:cubicBezTo>
                      <a:pt x="254" y="949"/>
                      <a:pt x="254" y="948"/>
                      <a:pt x="254" y="948"/>
                    </a:cubicBezTo>
                    <a:cubicBezTo>
                      <a:pt x="254" y="948"/>
                      <a:pt x="254" y="948"/>
                      <a:pt x="254" y="947"/>
                    </a:cubicBezTo>
                    <a:cubicBezTo>
                      <a:pt x="254" y="947"/>
                      <a:pt x="254" y="946"/>
                      <a:pt x="254" y="946"/>
                    </a:cubicBezTo>
                    <a:cubicBezTo>
                      <a:pt x="255" y="946"/>
                      <a:pt x="256" y="947"/>
                      <a:pt x="257" y="947"/>
                    </a:cubicBezTo>
                    <a:cubicBezTo>
                      <a:pt x="257" y="949"/>
                      <a:pt x="257" y="951"/>
                      <a:pt x="259" y="951"/>
                    </a:cubicBezTo>
                    <a:cubicBezTo>
                      <a:pt x="260" y="951"/>
                      <a:pt x="260" y="949"/>
                      <a:pt x="259" y="949"/>
                    </a:cubicBezTo>
                    <a:cubicBezTo>
                      <a:pt x="259" y="949"/>
                      <a:pt x="259" y="949"/>
                      <a:pt x="259" y="949"/>
                    </a:cubicBezTo>
                    <a:cubicBezTo>
                      <a:pt x="259" y="949"/>
                      <a:pt x="259" y="949"/>
                      <a:pt x="259" y="948"/>
                    </a:cubicBezTo>
                    <a:cubicBezTo>
                      <a:pt x="259" y="948"/>
                      <a:pt x="259" y="948"/>
                      <a:pt x="259" y="948"/>
                    </a:cubicBezTo>
                    <a:cubicBezTo>
                      <a:pt x="260" y="948"/>
                      <a:pt x="261" y="949"/>
                      <a:pt x="262" y="949"/>
                    </a:cubicBezTo>
                    <a:cubicBezTo>
                      <a:pt x="263" y="950"/>
                      <a:pt x="263" y="951"/>
                      <a:pt x="263" y="952"/>
                    </a:cubicBezTo>
                    <a:cubicBezTo>
                      <a:pt x="263" y="952"/>
                      <a:pt x="263" y="952"/>
                      <a:pt x="264" y="952"/>
                    </a:cubicBezTo>
                    <a:cubicBezTo>
                      <a:pt x="264" y="952"/>
                      <a:pt x="264" y="952"/>
                      <a:pt x="264" y="952"/>
                    </a:cubicBezTo>
                    <a:cubicBezTo>
                      <a:pt x="265" y="951"/>
                      <a:pt x="264" y="951"/>
                      <a:pt x="264" y="951"/>
                    </a:cubicBezTo>
                    <a:cubicBezTo>
                      <a:pt x="264" y="950"/>
                      <a:pt x="264" y="950"/>
                      <a:pt x="264" y="950"/>
                    </a:cubicBezTo>
                    <a:cubicBezTo>
                      <a:pt x="264" y="950"/>
                      <a:pt x="265" y="950"/>
                      <a:pt x="266" y="950"/>
                    </a:cubicBezTo>
                    <a:cubicBezTo>
                      <a:pt x="265" y="950"/>
                      <a:pt x="265" y="950"/>
                      <a:pt x="265" y="951"/>
                    </a:cubicBezTo>
                    <a:cubicBezTo>
                      <a:pt x="265" y="952"/>
                      <a:pt x="265" y="953"/>
                      <a:pt x="267" y="953"/>
                    </a:cubicBezTo>
                    <a:cubicBezTo>
                      <a:pt x="268" y="953"/>
                      <a:pt x="268" y="952"/>
                      <a:pt x="267" y="952"/>
                    </a:cubicBezTo>
                    <a:cubicBezTo>
                      <a:pt x="266" y="952"/>
                      <a:pt x="266" y="951"/>
                      <a:pt x="266" y="951"/>
                    </a:cubicBezTo>
                    <a:cubicBezTo>
                      <a:pt x="266" y="951"/>
                      <a:pt x="266" y="950"/>
                      <a:pt x="266" y="950"/>
                    </a:cubicBezTo>
                    <a:cubicBezTo>
                      <a:pt x="267" y="950"/>
                      <a:pt x="267" y="951"/>
                      <a:pt x="268" y="951"/>
                    </a:cubicBezTo>
                    <a:cubicBezTo>
                      <a:pt x="268" y="951"/>
                      <a:pt x="269" y="951"/>
                      <a:pt x="269" y="951"/>
                    </a:cubicBezTo>
                    <a:cubicBezTo>
                      <a:pt x="269" y="951"/>
                      <a:pt x="269" y="952"/>
                      <a:pt x="269" y="952"/>
                    </a:cubicBezTo>
                    <a:cubicBezTo>
                      <a:pt x="269" y="952"/>
                      <a:pt x="269" y="952"/>
                      <a:pt x="270" y="953"/>
                    </a:cubicBezTo>
                    <a:cubicBezTo>
                      <a:pt x="270" y="953"/>
                      <a:pt x="271" y="953"/>
                      <a:pt x="271" y="952"/>
                    </a:cubicBezTo>
                    <a:cubicBezTo>
                      <a:pt x="270" y="952"/>
                      <a:pt x="270" y="952"/>
                      <a:pt x="270" y="952"/>
                    </a:cubicBezTo>
                    <a:cubicBezTo>
                      <a:pt x="281" y="955"/>
                      <a:pt x="293" y="957"/>
                      <a:pt x="304" y="958"/>
                    </a:cubicBezTo>
                    <a:cubicBezTo>
                      <a:pt x="305" y="960"/>
                      <a:pt x="308" y="960"/>
                      <a:pt x="309" y="959"/>
                    </a:cubicBezTo>
                    <a:cubicBezTo>
                      <a:pt x="314" y="959"/>
                      <a:pt x="319" y="960"/>
                      <a:pt x="324" y="960"/>
                    </a:cubicBezTo>
                    <a:cubicBezTo>
                      <a:pt x="324" y="960"/>
                      <a:pt x="325" y="960"/>
                      <a:pt x="325" y="960"/>
                    </a:cubicBezTo>
                    <a:cubicBezTo>
                      <a:pt x="326" y="961"/>
                      <a:pt x="327" y="961"/>
                      <a:pt x="328" y="961"/>
                    </a:cubicBezTo>
                    <a:cubicBezTo>
                      <a:pt x="328" y="961"/>
                      <a:pt x="328" y="961"/>
                      <a:pt x="328" y="961"/>
                    </a:cubicBezTo>
                    <a:cubicBezTo>
                      <a:pt x="347" y="962"/>
                      <a:pt x="365" y="963"/>
                      <a:pt x="385" y="962"/>
                    </a:cubicBezTo>
                    <a:cubicBezTo>
                      <a:pt x="394" y="962"/>
                      <a:pt x="404" y="962"/>
                      <a:pt x="413" y="962"/>
                    </a:cubicBezTo>
                    <a:cubicBezTo>
                      <a:pt x="423" y="962"/>
                      <a:pt x="432" y="959"/>
                      <a:pt x="442" y="958"/>
                    </a:cubicBezTo>
                    <a:cubicBezTo>
                      <a:pt x="449" y="958"/>
                      <a:pt x="455" y="956"/>
                      <a:pt x="461" y="955"/>
                    </a:cubicBezTo>
                    <a:cubicBezTo>
                      <a:pt x="461" y="955"/>
                      <a:pt x="462" y="955"/>
                      <a:pt x="462" y="955"/>
                    </a:cubicBezTo>
                    <a:cubicBezTo>
                      <a:pt x="464" y="954"/>
                      <a:pt x="466" y="953"/>
                      <a:pt x="468" y="953"/>
                    </a:cubicBezTo>
                    <a:cubicBezTo>
                      <a:pt x="478" y="950"/>
                      <a:pt x="488" y="949"/>
                      <a:pt x="497" y="946"/>
                    </a:cubicBezTo>
                    <a:cubicBezTo>
                      <a:pt x="507" y="943"/>
                      <a:pt x="516" y="939"/>
                      <a:pt x="524" y="933"/>
                    </a:cubicBezTo>
                    <a:cubicBezTo>
                      <a:pt x="523" y="938"/>
                      <a:pt x="521" y="942"/>
                      <a:pt x="521" y="947"/>
                    </a:cubicBezTo>
                    <a:cubicBezTo>
                      <a:pt x="520" y="953"/>
                      <a:pt x="522" y="959"/>
                      <a:pt x="524" y="965"/>
                    </a:cubicBezTo>
                    <a:cubicBezTo>
                      <a:pt x="522" y="966"/>
                      <a:pt x="520" y="967"/>
                      <a:pt x="518" y="968"/>
                    </a:cubicBezTo>
                    <a:cubicBezTo>
                      <a:pt x="518" y="968"/>
                      <a:pt x="518" y="968"/>
                      <a:pt x="518" y="968"/>
                    </a:cubicBezTo>
                    <a:cubicBezTo>
                      <a:pt x="517" y="968"/>
                      <a:pt x="516" y="964"/>
                      <a:pt x="516" y="964"/>
                    </a:cubicBezTo>
                    <a:cubicBezTo>
                      <a:pt x="516" y="963"/>
                      <a:pt x="515" y="963"/>
                      <a:pt x="515" y="964"/>
                    </a:cubicBezTo>
                    <a:cubicBezTo>
                      <a:pt x="515" y="965"/>
                      <a:pt x="515" y="966"/>
                      <a:pt x="516" y="967"/>
                    </a:cubicBezTo>
                    <a:cubicBezTo>
                      <a:pt x="516" y="968"/>
                      <a:pt x="517" y="969"/>
                      <a:pt x="518" y="969"/>
                    </a:cubicBezTo>
                    <a:cubicBezTo>
                      <a:pt x="516" y="970"/>
                      <a:pt x="515" y="972"/>
                      <a:pt x="513" y="974"/>
                    </a:cubicBezTo>
                    <a:cubicBezTo>
                      <a:pt x="513" y="974"/>
                      <a:pt x="513" y="973"/>
                      <a:pt x="513" y="973"/>
                    </a:cubicBezTo>
                    <a:cubicBezTo>
                      <a:pt x="512" y="973"/>
                      <a:pt x="512" y="972"/>
                      <a:pt x="512" y="971"/>
                    </a:cubicBezTo>
                    <a:cubicBezTo>
                      <a:pt x="511" y="969"/>
                      <a:pt x="511" y="968"/>
                      <a:pt x="510" y="967"/>
                    </a:cubicBezTo>
                    <a:cubicBezTo>
                      <a:pt x="510" y="966"/>
                      <a:pt x="509" y="967"/>
                      <a:pt x="509" y="967"/>
                    </a:cubicBezTo>
                    <a:cubicBezTo>
                      <a:pt x="510" y="969"/>
                      <a:pt x="510" y="970"/>
                      <a:pt x="511" y="972"/>
                    </a:cubicBezTo>
                    <a:cubicBezTo>
                      <a:pt x="511" y="973"/>
                      <a:pt x="511" y="974"/>
                      <a:pt x="512" y="974"/>
                    </a:cubicBezTo>
                    <a:cubicBezTo>
                      <a:pt x="512" y="974"/>
                      <a:pt x="512" y="974"/>
                      <a:pt x="512" y="974"/>
                    </a:cubicBezTo>
                    <a:cubicBezTo>
                      <a:pt x="512" y="975"/>
                      <a:pt x="511" y="976"/>
                      <a:pt x="511" y="976"/>
                    </a:cubicBezTo>
                    <a:cubicBezTo>
                      <a:pt x="510" y="974"/>
                      <a:pt x="509" y="972"/>
                      <a:pt x="508" y="970"/>
                    </a:cubicBezTo>
                    <a:cubicBezTo>
                      <a:pt x="508" y="969"/>
                      <a:pt x="507" y="970"/>
                      <a:pt x="507" y="970"/>
                    </a:cubicBezTo>
                    <a:cubicBezTo>
                      <a:pt x="508" y="973"/>
                      <a:pt x="509" y="975"/>
                      <a:pt x="510" y="977"/>
                    </a:cubicBezTo>
                    <a:cubicBezTo>
                      <a:pt x="509" y="978"/>
                      <a:pt x="508" y="979"/>
                      <a:pt x="508" y="979"/>
                    </a:cubicBezTo>
                    <a:cubicBezTo>
                      <a:pt x="507" y="978"/>
                      <a:pt x="507" y="977"/>
                      <a:pt x="506" y="976"/>
                    </a:cubicBezTo>
                    <a:cubicBezTo>
                      <a:pt x="506" y="974"/>
                      <a:pt x="505" y="972"/>
                      <a:pt x="504" y="971"/>
                    </a:cubicBezTo>
                    <a:cubicBezTo>
                      <a:pt x="504" y="970"/>
                      <a:pt x="503" y="971"/>
                      <a:pt x="503" y="971"/>
                    </a:cubicBezTo>
                    <a:cubicBezTo>
                      <a:pt x="503" y="972"/>
                      <a:pt x="503" y="972"/>
                      <a:pt x="503" y="972"/>
                    </a:cubicBezTo>
                    <a:cubicBezTo>
                      <a:pt x="503" y="973"/>
                      <a:pt x="504" y="973"/>
                      <a:pt x="504" y="973"/>
                    </a:cubicBezTo>
                    <a:cubicBezTo>
                      <a:pt x="505" y="975"/>
                      <a:pt x="505" y="977"/>
                      <a:pt x="506" y="978"/>
                    </a:cubicBezTo>
                    <a:cubicBezTo>
                      <a:pt x="506" y="979"/>
                      <a:pt x="506" y="980"/>
                      <a:pt x="507" y="980"/>
                    </a:cubicBezTo>
                    <a:cubicBezTo>
                      <a:pt x="504" y="983"/>
                      <a:pt x="509" y="987"/>
                      <a:pt x="511" y="984"/>
                    </a:cubicBezTo>
                    <a:cubicBezTo>
                      <a:pt x="516" y="981"/>
                      <a:pt x="520" y="976"/>
                      <a:pt x="524" y="972"/>
                    </a:cubicBezTo>
                    <a:cubicBezTo>
                      <a:pt x="524" y="972"/>
                      <a:pt x="524" y="972"/>
                      <a:pt x="525" y="971"/>
                    </a:cubicBezTo>
                    <a:cubicBezTo>
                      <a:pt x="526" y="972"/>
                      <a:pt x="526" y="972"/>
                      <a:pt x="527" y="972"/>
                    </a:cubicBezTo>
                    <a:cubicBezTo>
                      <a:pt x="528" y="973"/>
                      <a:pt x="528" y="973"/>
                      <a:pt x="529" y="973"/>
                    </a:cubicBezTo>
                    <a:cubicBezTo>
                      <a:pt x="529" y="973"/>
                      <a:pt x="530" y="973"/>
                      <a:pt x="530" y="973"/>
                    </a:cubicBezTo>
                    <a:close/>
                    <a:moveTo>
                      <a:pt x="251" y="906"/>
                    </a:moveTo>
                    <a:cubicBezTo>
                      <a:pt x="253" y="907"/>
                      <a:pt x="255" y="909"/>
                      <a:pt x="257" y="910"/>
                    </a:cubicBezTo>
                    <a:cubicBezTo>
                      <a:pt x="257" y="913"/>
                      <a:pt x="256" y="915"/>
                      <a:pt x="255" y="918"/>
                    </a:cubicBezTo>
                    <a:cubicBezTo>
                      <a:pt x="253" y="923"/>
                      <a:pt x="248" y="928"/>
                      <a:pt x="244" y="933"/>
                    </a:cubicBezTo>
                    <a:cubicBezTo>
                      <a:pt x="241" y="932"/>
                      <a:pt x="239" y="931"/>
                      <a:pt x="237" y="930"/>
                    </a:cubicBezTo>
                    <a:cubicBezTo>
                      <a:pt x="244" y="923"/>
                      <a:pt x="248" y="915"/>
                      <a:pt x="251" y="906"/>
                    </a:cubicBezTo>
                    <a:close/>
                    <a:moveTo>
                      <a:pt x="236" y="929"/>
                    </a:moveTo>
                    <a:cubicBezTo>
                      <a:pt x="233" y="927"/>
                      <a:pt x="230" y="925"/>
                      <a:pt x="227" y="923"/>
                    </a:cubicBezTo>
                    <a:cubicBezTo>
                      <a:pt x="230" y="923"/>
                      <a:pt x="234" y="914"/>
                      <a:pt x="235" y="913"/>
                    </a:cubicBezTo>
                    <a:cubicBezTo>
                      <a:pt x="236" y="910"/>
                      <a:pt x="238" y="907"/>
                      <a:pt x="239" y="905"/>
                    </a:cubicBezTo>
                    <a:cubicBezTo>
                      <a:pt x="240" y="903"/>
                      <a:pt x="240" y="901"/>
                      <a:pt x="240" y="898"/>
                    </a:cubicBezTo>
                    <a:cubicBezTo>
                      <a:pt x="244" y="901"/>
                      <a:pt x="247" y="903"/>
                      <a:pt x="250" y="905"/>
                    </a:cubicBezTo>
                    <a:cubicBezTo>
                      <a:pt x="249" y="909"/>
                      <a:pt x="247" y="912"/>
                      <a:pt x="246" y="916"/>
                    </a:cubicBezTo>
                    <a:cubicBezTo>
                      <a:pt x="243" y="921"/>
                      <a:pt x="239" y="925"/>
                      <a:pt x="236" y="929"/>
                    </a:cubicBezTo>
                    <a:close/>
                    <a:moveTo>
                      <a:pt x="270" y="910"/>
                    </a:moveTo>
                    <a:cubicBezTo>
                      <a:pt x="271" y="908"/>
                      <a:pt x="273" y="906"/>
                      <a:pt x="274" y="904"/>
                    </a:cubicBezTo>
                    <a:cubicBezTo>
                      <a:pt x="275" y="905"/>
                      <a:pt x="276" y="906"/>
                      <a:pt x="278" y="906"/>
                    </a:cubicBezTo>
                    <a:cubicBezTo>
                      <a:pt x="279" y="907"/>
                      <a:pt x="281" y="908"/>
                      <a:pt x="282" y="909"/>
                    </a:cubicBezTo>
                    <a:cubicBezTo>
                      <a:pt x="282" y="909"/>
                      <a:pt x="282" y="909"/>
                      <a:pt x="282" y="909"/>
                    </a:cubicBezTo>
                    <a:cubicBezTo>
                      <a:pt x="280" y="912"/>
                      <a:pt x="278" y="916"/>
                      <a:pt x="276" y="919"/>
                    </a:cubicBezTo>
                    <a:cubicBezTo>
                      <a:pt x="273" y="917"/>
                      <a:pt x="271" y="916"/>
                      <a:pt x="268" y="914"/>
                    </a:cubicBezTo>
                    <a:cubicBezTo>
                      <a:pt x="269" y="913"/>
                      <a:pt x="270" y="912"/>
                      <a:pt x="270" y="910"/>
                    </a:cubicBezTo>
                    <a:close/>
                    <a:moveTo>
                      <a:pt x="266" y="913"/>
                    </a:moveTo>
                    <a:cubicBezTo>
                      <a:pt x="264" y="912"/>
                      <a:pt x="261" y="911"/>
                      <a:pt x="259" y="910"/>
                    </a:cubicBezTo>
                    <a:cubicBezTo>
                      <a:pt x="260" y="909"/>
                      <a:pt x="260" y="908"/>
                      <a:pt x="260" y="907"/>
                    </a:cubicBezTo>
                    <a:cubicBezTo>
                      <a:pt x="261" y="904"/>
                      <a:pt x="262" y="901"/>
                      <a:pt x="263" y="897"/>
                    </a:cubicBezTo>
                    <a:cubicBezTo>
                      <a:pt x="266" y="899"/>
                      <a:pt x="269" y="901"/>
                      <a:pt x="271" y="903"/>
                    </a:cubicBezTo>
                    <a:cubicBezTo>
                      <a:pt x="271" y="904"/>
                      <a:pt x="270" y="906"/>
                      <a:pt x="269" y="907"/>
                    </a:cubicBezTo>
                    <a:cubicBezTo>
                      <a:pt x="268" y="909"/>
                      <a:pt x="267" y="911"/>
                      <a:pt x="266" y="913"/>
                    </a:cubicBezTo>
                    <a:close/>
                    <a:moveTo>
                      <a:pt x="274" y="903"/>
                    </a:moveTo>
                    <a:cubicBezTo>
                      <a:pt x="275" y="901"/>
                      <a:pt x="276" y="900"/>
                      <a:pt x="277" y="898"/>
                    </a:cubicBezTo>
                    <a:cubicBezTo>
                      <a:pt x="280" y="899"/>
                      <a:pt x="283" y="901"/>
                      <a:pt x="286" y="902"/>
                    </a:cubicBezTo>
                    <a:cubicBezTo>
                      <a:pt x="285" y="904"/>
                      <a:pt x="284" y="905"/>
                      <a:pt x="283" y="907"/>
                    </a:cubicBezTo>
                    <a:cubicBezTo>
                      <a:pt x="282" y="907"/>
                      <a:pt x="281" y="906"/>
                      <a:pt x="281" y="906"/>
                    </a:cubicBezTo>
                    <a:cubicBezTo>
                      <a:pt x="279" y="905"/>
                      <a:pt x="276" y="904"/>
                      <a:pt x="274" y="903"/>
                    </a:cubicBezTo>
                    <a:close/>
                    <a:moveTo>
                      <a:pt x="284" y="911"/>
                    </a:moveTo>
                    <a:cubicBezTo>
                      <a:pt x="284" y="910"/>
                      <a:pt x="284" y="910"/>
                      <a:pt x="284" y="910"/>
                    </a:cubicBezTo>
                    <a:cubicBezTo>
                      <a:pt x="288" y="912"/>
                      <a:pt x="292" y="914"/>
                      <a:pt x="296" y="916"/>
                    </a:cubicBezTo>
                    <a:cubicBezTo>
                      <a:pt x="294" y="919"/>
                      <a:pt x="293" y="922"/>
                      <a:pt x="291" y="924"/>
                    </a:cubicBezTo>
                    <a:cubicBezTo>
                      <a:pt x="291" y="925"/>
                      <a:pt x="291" y="926"/>
                      <a:pt x="290" y="926"/>
                    </a:cubicBezTo>
                    <a:cubicBezTo>
                      <a:pt x="289" y="926"/>
                      <a:pt x="287" y="925"/>
                      <a:pt x="286" y="924"/>
                    </a:cubicBezTo>
                    <a:cubicBezTo>
                      <a:pt x="283" y="923"/>
                      <a:pt x="281" y="921"/>
                      <a:pt x="278" y="920"/>
                    </a:cubicBezTo>
                    <a:cubicBezTo>
                      <a:pt x="280" y="917"/>
                      <a:pt x="282" y="914"/>
                      <a:pt x="284" y="911"/>
                    </a:cubicBezTo>
                    <a:close/>
                    <a:moveTo>
                      <a:pt x="285" y="908"/>
                    </a:moveTo>
                    <a:cubicBezTo>
                      <a:pt x="286" y="906"/>
                      <a:pt x="287" y="905"/>
                      <a:pt x="288" y="903"/>
                    </a:cubicBezTo>
                    <a:cubicBezTo>
                      <a:pt x="292" y="905"/>
                      <a:pt x="296" y="907"/>
                      <a:pt x="300" y="909"/>
                    </a:cubicBezTo>
                    <a:cubicBezTo>
                      <a:pt x="300" y="909"/>
                      <a:pt x="300" y="910"/>
                      <a:pt x="299" y="910"/>
                    </a:cubicBezTo>
                    <a:cubicBezTo>
                      <a:pt x="298" y="912"/>
                      <a:pt x="298" y="913"/>
                      <a:pt x="297" y="915"/>
                    </a:cubicBezTo>
                    <a:cubicBezTo>
                      <a:pt x="293" y="912"/>
                      <a:pt x="289" y="910"/>
                      <a:pt x="285" y="908"/>
                    </a:cubicBezTo>
                    <a:close/>
                    <a:moveTo>
                      <a:pt x="286" y="901"/>
                    </a:moveTo>
                    <a:cubicBezTo>
                      <a:pt x="283" y="899"/>
                      <a:pt x="280" y="898"/>
                      <a:pt x="278" y="897"/>
                    </a:cubicBezTo>
                    <a:cubicBezTo>
                      <a:pt x="278" y="896"/>
                      <a:pt x="279" y="895"/>
                      <a:pt x="279" y="894"/>
                    </a:cubicBezTo>
                    <a:cubicBezTo>
                      <a:pt x="281" y="891"/>
                      <a:pt x="282" y="889"/>
                      <a:pt x="283" y="886"/>
                    </a:cubicBezTo>
                    <a:cubicBezTo>
                      <a:pt x="283" y="886"/>
                      <a:pt x="283" y="885"/>
                      <a:pt x="283" y="885"/>
                    </a:cubicBezTo>
                    <a:cubicBezTo>
                      <a:pt x="286" y="886"/>
                      <a:pt x="288" y="888"/>
                      <a:pt x="291" y="889"/>
                    </a:cubicBezTo>
                    <a:cubicBezTo>
                      <a:pt x="291" y="889"/>
                      <a:pt x="291" y="890"/>
                      <a:pt x="291" y="890"/>
                    </a:cubicBezTo>
                    <a:cubicBezTo>
                      <a:pt x="290" y="894"/>
                      <a:pt x="288" y="897"/>
                      <a:pt x="286" y="901"/>
                    </a:cubicBezTo>
                    <a:close/>
                    <a:moveTo>
                      <a:pt x="280" y="887"/>
                    </a:moveTo>
                    <a:cubicBezTo>
                      <a:pt x="279" y="890"/>
                      <a:pt x="277" y="893"/>
                      <a:pt x="275" y="896"/>
                    </a:cubicBezTo>
                    <a:cubicBezTo>
                      <a:pt x="274" y="896"/>
                      <a:pt x="272" y="895"/>
                      <a:pt x="270" y="894"/>
                    </a:cubicBezTo>
                    <a:cubicBezTo>
                      <a:pt x="269" y="894"/>
                      <a:pt x="267" y="893"/>
                      <a:pt x="266" y="893"/>
                    </a:cubicBezTo>
                    <a:cubicBezTo>
                      <a:pt x="266" y="892"/>
                      <a:pt x="267" y="891"/>
                      <a:pt x="267" y="890"/>
                    </a:cubicBezTo>
                    <a:cubicBezTo>
                      <a:pt x="268" y="888"/>
                      <a:pt x="269" y="886"/>
                      <a:pt x="270" y="884"/>
                    </a:cubicBezTo>
                    <a:cubicBezTo>
                      <a:pt x="270" y="883"/>
                      <a:pt x="270" y="882"/>
                      <a:pt x="271" y="880"/>
                    </a:cubicBezTo>
                    <a:cubicBezTo>
                      <a:pt x="274" y="882"/>
                      <a:pt x="277" y="882"/>
                      <a:pt x="279" y="883"/>
                    </a:cubicBezTo>
                    <a:cubicBezTo>
                      <a:pt x="280" y="884"/>
                      <a:pt x="281" y="884"/>
                      <a:pt x="282" y="885"/>
                    </a:cubicBezTo>
                    <a:cubicBezTo>
                      <a:pt x="281" y="886"/>
                      <a:pt x="281" y="886"/>
                      <a:pt x="280" y="887"/>
                    </a:cubicBezTo>
                    <a:close/>
                    <a:moveTo>
                      <a:pt x="269" y="895"/>
                    </a:moveTo>
                    <a:cubicBezTo>
                      <a:pt x="271" y="896"/>
                      <a:pt x="273" y="896"/>
                      <a:pt x="275" y="897"/>
                    </a:cubicBezTo>
                    <a:cubicBezTo>
                      <a:pt x="274" y="899"/>
                      <a:pt x="273" y="900"/>
                      <a:pt x="272" y="902"/>
                    </a:cubicBezTo>
                    <a:cubicBezTo>
                      <a:pt x="270" y="900"/>
                      <a:pt x="267" y="899"/>
                      <a:pt x="265" y="897"/>
                    </a:cubicBezTo>
                    <a:cubicBezTo>
                      <a:pt x="265" y="897"/>
                      <a:pt x="264" y="897"/>
                      <a:pt x="264" y="897"/>
                    </a:cubicBezTo>
                    <a:cubicBezTo>
                      <a:pt x="264" y="895"/>
                      <a:pt x="265" y="894"/>
                      <a:pt x="265" y="893"/>
                    </a:cubicBezTo>
                    <a:cubicBezTo>
                      <a:pt x="267" y="894"/>
                      <a:pt x="268" y="894"/>
                      <a:pt x="269" y="895"/>
                    </a:cubicBezTo>
                    <a:close/>
                    <a:moveTo>
                      <a:pt x="263" y="896"/>
                    </a:moveTo>
                    <a:cubicBezTo>
                      <a:pt x="260" y="894"/>
                      <a:pt x="258" y="893"/>
                      <a:pt x="256" y="891"/>
                    </a:cubicBezTo>
                    <a:cubicBezTo>
                      <a:pt x="256" y="891"/>
                      <a:pt x="256" y="890"/>
                      <a:pt x="256" y="889"/>
                    </a:cubicBezTo>
                    <a:cubicBezTo>
                      <a:pt x="259" y="890"/>
                      <a:pt x="262" y="892"/>
                      <a:pt x="264" y="893"/>
                    </a:cubicBezTo>
                    <a:cubicBezTo>
                      <a:pt x="264" y="894"/>
                      <a:pt x="263" y="895"/>
                      <a:pt x="263" y="896"/>
                    </a:cubicBezTo>
                    <a:close/>
                    <a:moveTo>
                      <a:pt x="262" y="897"/>
                    </a:moveTo>
                    <a:cubicBezTo>
                      <a:pt x="262" y="898"/>
                      <a:pt x="261" y="899"/>
                      <a:pt x="260" y="900"/>
                    </a:cubicBezTo>
                    <a:cubicBezTo>
                      <a:pt x="259" y="903"/>
                      <a:pt x="258" y="906"/>
                      <a:pt x="258" y="909"/>
                    </a:cubicBezTo>
                    <a:cubicBezTo>
                      <a:pt x="256" y="908"/>
                      <a:pt x="254" y="907"/>
                      <a:pt x="252" y="905"/>
                    </a:cubicBezTo>
                    <a:cubicBezTo>
                      <a:pt x="253" y="902"/>
                      <a:pt x="255" y="898"/>
                      <a:pt x="256" y="894"/>
                    </a:cubicBezTo>
                    <a:cubicBezTo>
                      <a:pt x="256" y="893"/>
                      <a:pt x="256" y="893"/>
                      <a:pt x="256" y="892"/>
                    </a:cubicBezTo>
                    <a:cubicBezTo>
                      <a:pt x="258" y="893"/>
                      <a:pt x="260" y="895"/>
                      <a:pt x="262" y="897"/>
                    </a:cubicBezTo>
                    <a:close/>
                    <a:moveTo>
                      <a:pt x="255" y="922"/>
                    </a:moveTo>
                    <a:cubicBezTo>
                      <a:pt x="257" y="919"/>
                      <a:pt x="258" y="915"/>
                      <a:pt x="259" y="911"/>
                    </a:cubicBezTo>
                    <a:cubicBezTo>
                      <a:pt x="261" y="912"/>
                      <a:pt x="263" y="914"/>
                      <a:pt x="265" y="915"/>
                    </a:cubicBezTo>
                    <a:cubicBezTo>
                      <a:pt x="261" y="922"/>
                      <a:pt x="256" y="930"/>
                      <a:pt x="255" y="938"/>
                    </a:cubicBezTo>
                    <a:cubicBezTo>
                      <a:pt x="251" y="937"/>
                      <a:pt x="248" y="935"/>
                      <a:pt x="245" y="934"/>
                    </a:cubicBezTo>
                    <a:cubicBezTo>
                      <a:pt x="248" y="930"/>
                      <a:pt x="252" y="926"/>
                      <a:pt x="255" y="922"/>
                    </a:cubicBezTo>
                    <a:close/>
                    <a:moveTo>
                      <a:pt x="267" y="916"/>
                    </a:moveTo>
                    <a:cubicBezTo>
                      <a:pt x="270" y="918"/>
                      <a:pt x="273" y="919"/>
                      <a:pt x="275" y="921"/>
                    </a:cubicBezTo>
                    <a:cubicBezTo>
                      <a:pt x="274" y="923"/>
                      <a:pt x="274" y="925"/>
                      <a:pt x="273" y="927"/>
                    </a:cubicBezTo>
                    <a:cubicBezTo>
                      <a:pt x="271" y="932"/>
                      <a:pt x="269" y="937"/>
                      <a:pt x="268" y="943"/>
                    </a:cubicBezTo>
                    <a:cubicBezTo>
                      <a:pt x="264" y="942"/>
                      <a:pt x="260" y="940"/>
                      <a:pt x="256" y="939"/>
                    </a:cubicBezTo>
                    <a:cubicBezTo>
                      <a:pt x="259" y="931"/>
                      <a:pt x="263" y="923"/>
                      <a:pt x="267" y="916"/>
                    </a:cubicBezTo>
                    <a:close/>
                    <a:moveTo>
                      <a:pt x="275" y="929"/>
                    </a:moveTo>
                    <a:cubicBezTo>
                      <a:pt x="275" y="927"/>
                      <a:pt x="276" y="924"/>
                      <a:pt x="277" y="922"/>
                    </a:cubicBezTo>
                    <a:cubicBezTo>
                      <a:pt x="279" y="923"/>
                      <a:pt x="281" y="924"/>
                      <a:pt x="283" y="925"/>
                    </a:cubicBezTo>
                    <a:cubicBezTo>
                      <a:pt x="285" y="926"/>
                      <a:pt x="287" y="927"/>
                      <a:pt x="289" y="929"/>
                    </a:cubicBezTo>
                    <a:cubicBezTo>
                      <a:pt x="288" y="932"/>
                      <a:pt x="286" y="936"/>
                      <a:pt x="284" y="939"/>
                    </a:cubicBezTo>
                    <a:cubicBezTo>
                      <a:pt x="283" y="941"/>
                      <a:pt x="282" y="944"/>
                      <a:pt x="281" y="947"/>
                    </a:cubicBezTo>
                    <a:cubicBezTo>
                      <a:pt x="278" y="946"/>
                      <a:pt x="274" y="945"/>
                      <a:pt x="270" y="944"/>
                    </a:cubicBezTo>
                    <a:cubicBezTo>
                      <a:pt x="272" y="939"/>
                      <a:pt x="273" y="934"/>
                      <a:pt x="275" y="929"/>
                    </a:cubicBezTo>
                    <a:close/>
                    <a:moveTo>
                      <a:pt x="286" y="941"/>
                    </a:moveTo>
                    <a:cubicBezTo>
                      <a:pt x="288" y="937"/>
                      <a:pt x="290" y="934"/>
                      <a:pt x="291" y="930"/>
                    </a:cubicBezTo>
                    <a:cubicBezTo>
                      <a:pt x="295" y="932"/>
                      <a:pt x="298" y="934"/>
                      <a:pt x="301" y="936"/>
                    </a:cubicBezTo>
                    <a:cubicBezTo>
                      <a:pt x="301" y="941"/>
                      <a:pt x="301" y="945"/>
                      <a:pt x="302" y="950"/>
                    </a:cubicBezTo>
                    <a:cubicBezTo>
                      <a:pt x="296" y="949"/>
                      <a:pt x="291" y="949"/>
                      <a:pt x="285" y="947"/>
                    </a:cubicBezTo>
                    <a:cubicBezTo>
                      <a:pt x="285" y="947"/>
                      <a:pt x="284" y="947"/>
                      <a:pt x="284" y="947"/>
                    </a:cubicBezTo>
                    <a:cubicBezTo>
                      <a:pt x="284" y="945"/>
                      <a:pt x="285" y="943"/>
                      <a:pt x="286" y="941"/>
                    </a:cubicBezTo>
                    <a:close/>
                    <a:moveTo>
                      <a:pt x="301" y="933"/>
                    </a:moveTo>
                    <a:cubicBezTo>
                      <a:pt x="298" y="931"/>
                      <a:pt x="295" y="929"/>
                      <a:pt x="292" y="928"/>
                    </a:cubicBezTo>
                    <a:cubicBezTo>
                      <a:pt x="293" y="927"/>
                      <a:pt x="293" y="927"/>
                      <a:pt x="293" y="927"/>
                    </a:cubicBezTo>
                    <a:cubicBezTo>
                      <a:pt x="294" y="924"/>
                      <a:pt x="296" y="921"/>
                      <a:pt x="297" y="918"/>
                    </a:cubicBezTo>
                    <a:cubicBezTo>
                      <a:pt x="299" y="918"/>
                      <a:pt x="301" y="919"/>
                      <a:pt x="302" y="920"/>
                    </a:cubicBezTo>
                    <a:cubicBezTo>
                      <a:pt x="302" y="925"/>
                      <a:pt x="301" y="929"/>
                      <a:pt x="301" y="933"/>
                    </a:cubicBezTo>
                    <a:close/>
                    <a:moveTo>
                      <a:pt x="298" y="916"/>
                    </a:moveTo>
                    <a:cubicBezTo>
                      <a:pt x="299" y="914"/>
                      <a:pt x="300" y="913"/>
                      <a:pt x="300" y="912"/>
                    </a:cubicBezTo>
                    <a:cubicBezTo>
                      <a:pt x="301" y="911"/>
                      <a:pt x="301" y="910"/>
                      <a:pt x="302" y="909"/>
                    </a:cubicBezTo>
                    <a:cubicBezTo>
                      <a:pt x="302" y="910"/>
                      <a:pt x="302" y="910"/>
                      <a:pt x="303" y="910"/>
                    </a:cubicBezTo>
                    <a:cubicBezTo>
                      <a:pt x="303" y="913"/>
                      <a:pt x="302" y="915"/>
                      <a:pt x="302" y="918"/>
                    </a:cubicBezTo>
                    <a:cubicBezTo>
                      <a:pt x="301" y="917"/>
                      <a:pt x="300" y="916"/>
                      <a:pt x="298" y="916"/>
                    </a:cubicBezTo>
                    <a:close/>
                    <a:moveTo>
                      <a:pt x="301" y="907"/>
                    </a:moveTo>
                    <a:cubicBezTo>
                      <a:pt x="297" y="905"/>
                      <a:pt x="293" y="903"/>
                      <a:pt x="288" y="901"/>
                    </a:cubicBezTo>
                    <a:cubicBezTo>
                      <a:pt x="290" y="899"/>
                      <a:pt x="291" y="896"/>
                      <a:pt x="292" y="894"/>
                    </a:cubicBezTo>
                    <a:cubicBezTo>
                      <a:pt x="292" y="892"/>
                      <a:pt x="293" y="891"/>
                      <a:pt x="293" y="890"/>
                    </a:cubicBezTo>
                    <a:cubicBezTo>
                      <a:pt x="295" y="890"/>
                      <a:pt x="297" y="891"/>
                      <a:pt x="298" y="892"/>
                    </a:cubicBezTo>
                    <a:cubicBezTo>
                      <a:pt x="300" y="893"/>
                      <a:pt x="301" y="894"/>
                      <a:pt x="303" y="895"/>
                    </a:cubicBezTo>
                    <a:cubicBezTo>
                      <a:pt x="303" y="898"/>
                      <a:pt x="303" y="900"/>
                      <a:pt x="303" y="903"/>
                    </a:cubicBezTo>
                    <a:cubicBezTo>
                      <a:pt x="302" y="905"/>
                      <a:pt x="302" y="906"/>
                      <a:pt x="301" y="907"/>
                    </a:cubicBezTo>
                    <a:close/>
                    <a:moveTo>
                      <a:pt x="302" y="893"/>
                    </a:moveTo>
                    <a:cubicBezTo>
                      <a:pt x="299" y="891"/>
                      <a:pt x="296" y="890"/>
                      <a:pt x="293" y="889"/>
                    </a:cubicBezTo>
                    <a:cubicBezTo>
                      <a:pt x="294" y="884"/>
                      <a:pt x="295" y="878"/>
                      <a:pt x="297" y="874"/>
                    </a:cubicBezTo>
                    <a:cubicBezTo>
                      <a:pt x="297" y="874"/>
                      <a:pt x="297" y="874"/>
                      <a:pt x="297" y="874"/>
                    </a:cubicBezTo>
                    <a:cubicBezTo>
                      <a:pt x="296" y="876"/>
                      <a:pt x="294" y="877"/>
                      <a:pt x="293" y="880"/>
                    </a:cubicBezTo>
                    <a:cubicBezTo>
                      <a:pt x="292" y="882"/>
                      <a:pt x="292" y="885"/>
                      <a:pt x="291" y="888"/>
                    </a:cubicBezTo>
                    <a:cubicBezTo>
                      <a:pt x="289" y="887"/>
                      <a:pt x="286" y="886"/>
                      <a:pt x="284" y="885"/>
                    </a:cubicBezTo>
                    <a:cubicBezTo>
                      <a:pt x="284" y="885"/>
                      <a:pt x="284" y="885"/>
                      <a:pt x="283" y="885"/>
                    </a:cubicBezTo>
                    <a:cubicBezTo>
                      <a:pt x="284" y="882"/>
                      <a:pt x="286" y="877"/>
                      <a:pt x="288" y="877"/>
                    </a:cubicBezTo>
                    <a:cubicBezTo>
                      <a:pt x="288" y="877"/>
                      <a:pt x="288" y="877"/>
                      <a:pt x="288" y="877"/>
                    </a:cubicBezTo>
                    <a:cubicBezTo>
                      <a:pt x="287" y="877"/>
                      <a:pt x="286" y="878"/>
                      <a:pt x="285" y="879"/>
                    </a:cubicBezTo>
                    <a:cubicBezTo>
                      <a:pt x="284" y="881"/>
                      <a:pt x="283" y="882"/>
                      <a:pt x="282" y="884"/>
                    </a:cubicBezTo>
                    <a:cubicBezTo>
                      <a:pt x="280" y="883"/>
                      <a:pt x="277" y="882"/>
                      <a:pt x="275" y="881"/>
                    </a:cubicBezTo>
                    <a:cubicBezTo>
                      <a:pt x="274" y="881"/>
                      <a:pt x="272" y="881"/>
                      <a:pt x="271" y="880"/>
                    </a:cubicBezTo>
                    <a:cubicBezTo>
                      <a:pt x="272" y="879"/>
                      <a:pt x="272" y="878"/>
                      <a:pt x="272" y="878"/>
                    </a:cubicBezTo>
                    <a:cubicBezTo>
                      <a:pt x="272" y="878"/>
                      <a:pt x="272" y="878"/>
                      <a:pt x="272" y="878"/>
                    </a:cubicBezTo>
                    <a:cubicBezTo>
                      <a:pt x="272" y="878"/>
                      <a:pt x="271" y="879"/>
                      <a:pt x="271" y="880"/>
                    </a:cubicBezTo>
                    <a:cubicBezTo>
                      <a:pt x="270" y="879"/>
                      <a:pt x="269" y="879"/>
                      <a:pt x="268" y="878"/>
                    </a:cubicBezTo>
                    <a:cubicBezTo>
                      <a:pt x="270" y="877"/>
                      <a:pt x="272" y="877"/>
                      <a:pt x="275" y="876"/>
                    </a:cubicBezTo>
                    <a:cubicBezTo>
                      <a:pt x="284" y="874"/>
                      <a:pt x="294" y="873"/>
                      <a:pt x="303" y="872"/>
                    </a:cubicBezTo>
                    <a:cubicBezTo>
                      <a:pt x="303" y="872"/>
                      <a:pt x="303" y="873"/>
                      <a:pt x="303" y="873"/>
                    </a:cubicBezTo>
                    <a:cubicBezTo>
                      <a:pt x="303" y="880"/>
                      <a:pt x="303" y="886"/>
                      <a:pt x="303" y="893"/>
                    </a:cubicBezTo>
                    <a:cubicBezTo>
                      <a:pt x="303" y="893"/>
                      <a:pt x="302" y="893"/>
                      <a:pt x="302" y="893"/>
                    </a:cubicBezTo>
                    <a:close/>
                    <a:moveTo>
                      <a:pt x="270" y="880"/>
                    </a:moveTo>
                    <a:cubicBezTo>
                      <a:pt x="270" y="882"/>
                      <a:pt x="269" y="883"/>
                      <a:pt x="269" y="884"/>
                    </a:cubicBezTo>
                    <a:cubicBezTo>
                      <a:pt x="268" y="887"/>
                      <a:pt x="266" y="889"/>
                      <a:pt x="265" y="892"/>
                    </a:cubicBezTo>
                    <a:cubicBezTo>
                      <a:pt x="262" y="891"/>
                      <a:pt x="259" y="890"/>
                      <a:pt x="256" y="889"/>
                    </a:cubicBezTo>
                    <a:cubicBezTo>
                      <a:pt x="257" y="887"/>
                      <a:pt x="258" y="885"/>
                      <a:pt x="259" y="884"/>
                    </a:cubicBezTo>
                    <a:cubicBezTo>
                      <a:pt x="259" y="883"/>
                      <a:pt x="259" y="883"/>
                      <a:pt x="259" y="883"/>
                    </a:cubicBezTo>
                    <a:cubicBezTo>
                      <a:pt x="257" y="885"/>
                      <a:pt x="257" y="887"/>
                      <a:pt x="256" y="889"/>
                    </a:cubicBezTo>
                    <a:cubicBezTo>
                      <a:pt x="255" y="888"/>
                      <a:pt x="254" y="888"/>
                      <a:pt x="253" y="888"/>
                    </a:cubicBezTo>
                    <a:cubicBezTo>
                      <a:pt x="253" y="888"/>
                      <a:pt x="253" y="888"/>
                      <a:pt x="253" y="888"/>
                    </a:cubicBezTo>
                    <a:cubicBezTo>
                      <a:pt x="254" y="888"/>
                      <a:pt x="255" y="889"/>
                      <a:pt x="256" y="889"/>
                    </a:cubicBezTo>
                    <a:cubicBezTo>
                      <a:pt x="256" y="889"/>
                      <a:pt x="256" y="889"/>
                      <a:pt x="256" y="890"/>
                    </a:cubicBezTo>
                    <a:cubicBezTo>
                      <a:pt x="256" y="890"/>
                      <a:pt x="256" y="890"/>
                      <a:pt x="255" y="891"/>
                    </a:cubicBezTo>
                    <a:cubicBezTo>
                      <a:pt x="254" y="890"/>
                      <a:pt x="252" y="889"/>
                      <a:pt x="251" y="888"/>
                    </a:cubicBezTo>
                    <a:cubicBezTo>
                      <a:pt x="251" y="888"/>
                      <a:pt x="251" y="888"/>
                      <a:pt x="251" y="888"/>
                    </a:cubicBezTo>
                    <a:cubicBezTo>
                      <a:pt x="256" y="885"/>
                      <a:pt x="262" y="881"/>
                      <a:pt x="268" y="878"/>
                    </a:cubicBezTo>
                    <a:cubicBezTo>
                      <a:pt x="268" y="879"/>
                      <a:pt x="269" y="880"/>
                      <a:pt x="270" y="880"/>
                    </a:cubicBezTo>
                    <a:close/>
                    <a:moveTo>
                      <a:pt x="255" y="891"/>
                    </a:moveTo>
                    <a:cubicBezTo>
                      <a:pt x="254" y="895"/>
                      <a:pt x="254" y="898"/>
                      <a:pt x="252" y="901"/>
                    </a:cubicBezTo>
                    <a:cubicBezTo>
                      <a:pt x="252" y="902"/>
                      <a:pt x="251" y="903"/>
                      <a:pt x="250" y="905"/>
                    </a:cubicBezTo>
                    <a:cubicBezTo>
                      <a:pt x="247" y="903"/>
                      <a:pt x="244" y="900"/>
                      <a:pt x="240" y="898"/>
                    </a:cubicBezTo>
                    <a:cubicBezTo>
                      <a:pt x="241" y="897"/>
                      <a:pt x="241" y="895"/>
                      <a:pt x="242" y="894"/>
                    </a:cubicBezTo>
                    <a:cubicBezTo>
                      <a:pt x="245" y="892"/>
                      <a:pt x="248" y="890"/>
                      <a:pt x="251" y="889"/>
                    </a:cubicBezTo>
                    <a:cubicBezTo>
                      <a:pt x="252" y="889"/>
                      <a:pt x="254" y="891"/>
                      <a:pt x="255" y="891"/>
                    </a:cubicBezTo>
                    <a:close/>
                    <a:moveTo>
                      <a:pt x="239" y="897"/>
                    </a:moveTo>
                    <a:cubicBezTo>
                      <a:pt x="239" y="897"/>
                      <a:pt x="239" y="897"/>
                      <a:pt x="238" y="897"/>
                    </a:cubicBezTo>
                    <a:cubicBezTo>
                      <a:pt x="239" y="896"/>
                      <a:pt x="240" y="896"/>
                      <a:pt x="241" y="895"/>
                    </a:cubicBezTo>
                    <a:cubicBezTo>
                      <a:pt x="240" y="896"/>
                      <a:pt x="240" y="897"/>
                      <a:pt x="239" y="897"/>
                    </a:cubicBezTo>
                    <a:close/>
                    <a:moveTo>
                      <a:pt x="239" y="898"/>
                    </a:moveTo>
                    <a:cubicBezTo>
                      <a:pt x="238" y="901"/>
                      <a:pt x="237" y="904"/>
                      <a:pt x="236" y="906"/>
                    </a:cubicBezTo>
                    <a:cubicBezTo>
                      <a:pt x="235" y="909"/>
                      <a:pt x="233" y="912"/>
                      <a:pt x="231" y="915"/>
                    </a:cubicBezTo>
                    <a:cubicBezTo>
                      <a:pt x="231" y="917"/>
                      <a:pt x="230" y="918"/>
                      <a:pt x="229" y="919"/>
                    </a:cubicBezTo>
                    <a:cubicBezTo>
                      <a:pt x="228" y="920"/>
                      <a:pt x="228" y="920"/>
                      <a:pt x="228" y="921"/>
                    </a:cubicBezTo>
                    <a:cubicBezTo>
                      <a:pt x="227" y="921"/>
                      <a:pt x="227" y="922"/>
                      <a:pt x="227" y="922"/>
                    </a:cubicBezTo>
                    <a:cubicBezTo>
                      <a:pt x="227" y="922"/>
                      <a:pt x="226" y="922"/>
                      <a:pt x="226" y="923"/>
                    </a:cubicBezTo>
                    <a:cubicBezTo>
                      <a:pt x="225" y="922"/>
                      <a:pt x="224" y="921"/>
                      <a:pt x="223" y="920"/>
                    </a:cubicBezTo>
                    <a:cubicBezTo>
                      <a:pt x="225" y="915"/>
                      <a:pt x="227" y="910"/>
                      <a:pt x="230" y="905"/>
                    </a:cubicBezTo>
                    <a:cubicBezTo>
                      <a:pt x="232" y="902"/>
                      <a:pt x="235" y="899"/>
                      <a:pt x="238" y="897"/>
                    </a:cubicBezTo>
                    <a:cubicBezTo>
                      <a:pt x="239" y="897"/>
                      <a:pt x="239" y="897"/>
                      <a:pt x="239" y="898"/>
                    </a:cubicBezTo>
                    <a:close/>
                    <a:moveTo>
                      <a:pt x="341" y="679"/>
                    </a:moveTo>
                    <a:cubicBezTo>
                      <a:pt x="341" y="670"/>
                      <a:pt x="340" y="660"/>
                      <a:pt x="341" y="651"/>
                    </a:cubicBezTo>
                    <a:cubicBezTo>
                      <a:pt x="342" y="643"/>
                      <a:pt x="344" y="629"/>
                      <a:pt x="352" y="625"/>
                    </a:cubicBezTo>
                    <a:cubicBezTo>
                      <a:pt x="352" y="624"/>
                      <a:pt x="353" y="624"/>
                      <a:pt x="353" y="624"/>
                    </a:cubicBezTo>
                    <a:cubicBezTo>
                      <a:pt x="352" y="632"/>
                      <a:pt x="351" y="640"/>
                      <a:pt x="350" y="648"/>
                    </a:cubicBezTo>
                    <a:cubicBezTo>
                      <a:pt x="347" y="668"/>
                      <a:pt x="348" y="688"/>
                      <a:pt x="346" y="707"/>
                    </a:cubicBezTo>
                    <a:cubicBezTo>
                      <a:pt x="344" y="729"/>
                      <a:pt x="340" y="750"/>
                      <a:pt x="336" y="771"/>
                    </a:cubicBezTo>
                    <a:cubicBezTo>
                      <a:pt x="332" y="791"/>
                      <a:pt x="331" y="812"/>
                      <a:pt x="329" y="832"/>
                    </a:cubicBezTo>
                    <a:cubicBezTo>
                      <a:pt x="328" y="842"/>
                      <a:pt x="326" y="852"/>
                      <a:pt x="325" y="862"/>
                    </a:cubicBezTo>
                    <a:cubicBezTo>
                      <a:pt x="321" y="862"/>
                      <a:pt x="316" y="862"/>
                      <a:pt x="311" y="862"/>
                    </a:cubicBezTo>
                    <a:cubicBezTo>
                      <a:pt x="311" y="857"/>
                      <a:pt x="311" y="851"/>
                      <a:pt x="312" y="846"/>
                    </a:cubicBezTo>
                    <a:cubicBezTo>
                      <a:pt x="312" y="826"/>
                      <a:pt x="311" y="807"/>
                      <a:pt x="314" y="787"/>
                    </a:cubicBezTo>
                    <a:cubicBezTo>
                      <a:pt x="315" y="778"/>
                      <a:pt x="318" y="770"/>
                      <a:pt x="321" y="761"/>
                    </a:cubicBezTo>
                    <a:cubicBezTo>
                      <a:pt x="324" y="752"/>
                      <a:pt x="327" y="742"/>
                      <a:pt x="331" y="733"/>
                    </a:cubicBezTo>
                    <a:cubicBezTo>
                      <a:pt x="339" y="715"/>
                      <a:pt x="341" y="698"/>
                      <a:pt x="341" y="679"/>
                    </a:cubicBezTo>
                    <a:close/>
                    <a:moveTo>
                      <a:pt x="340" y="493"/>
                    </a:moveTo>
                    <a:cubicBezTo>
                      <a:pt x="338" y="470"/>
                      <a:pt x="328" y="450"/>
                      <a:pt x="321" y="429"/>
                    </a:cubicBezTo>
                    <a:cubicBezTo>
                      <a:pt x="317" y="419"/>
                      <a:pt x="315" y="409"/>
                      <a:pt x="309" y="399"/>
                    </a:cubicBezTo>
                    <a:cubicBezTo>
                      <a:pt x="306" y="394"/>
                      <a:pt x="304" y="389"/>
                      <a:pt x="302" y="383"/>
                    </a:cubicBezTo>
                    <a:cubicBezTo>
                      <a:pt x="302" y="381"/>
                      <a:pt x="302" y="380"/>
                      <a:pt x="301" y="379"/>
                    </a:cubicBezTo>
                    <a:cubicBezTo>
                      <a:pt x="306" y="377"/>
                      <a:pt x="309" y="375"/>
                      <a:pt x="311" y="372"/>
                    </a:cubicBezTo>
                    <a:cubicBezTo>
                      <a:pt x="316" y="373"/>
                      <a:pt x="320" y="370"/>
                      <a:pt x="323" y="366"/>
                    </a:cubicBezTo>
                    <a:cubicBezTo>
                      <a:pt x="326" y="367"/>
                      <a:pt x="330" y="367"/>
                      <a:pt x="333" y="366"/>
                    </a:cubicBezTo>
                    <a:cubicBezTo>
                      <a:pt x="335" y="364"/>
                      <a:pt x="338" y="363"/>
                      <a:pt x="340" y="361"/>
                    </a:cubicBezTo>
                    <a:cubicBezTo>
                      <a:pt x="342" y="360"/>
                      <a:pt x="344" y="359"/>
                      <a:pt x="345" y="357"/>
                    </a:cubicBezTo>
                    <a:cubicBezTo>
                      <a:pt x="347" y="357"/>
                      <a:pt x="350" y="356"/>
                      <a:pt x="352" y="354"/>
                    </a:cubicBezTo>
                    <a:cubicBezTo>
                      <a:pt x="356" y="355"/>
                      <a:pt x="360" y="354"/>
                      <a:pt x="363" y="352"/>
                    </a:cubicBezTo>
                    <a:cubicBezTo>
                      <a:pt x="364" y="352"/>
                      <a:pt x="364" y="352"/>
                      <a:pt x="365" y="352"/>
                    </a:cubicBezTo>
                    <a:cubicBezTo>
                      <a:pt x="368" y="356"/>
                      <a:pt x="373" y="359"/>
                      <a:pt x="378" y="361"/>
                    </a:cubicBezTo>
                    <a:cubicBezTo>
                      <a:pt x="383" y="363"/>
                      <a:pt x="387" y="356"/>
                      <a:pt x="382" y="354"/>
                    </a:cubicBezTo>
                    <a:cubicBezTo>
                      <a:pt x="381" y="354"/>
                      <a:pt x="380" y="353"/>
                      <a:pt x="379" y="353"/>
                    </a:cubicBezTo>
                    <a:cubicBezTo>
                      <a:pt x="380" y="352"/>
                      <a:pt x="381" y="351"/>
                      <a:pt x="381" y="350"/>
                    </a:cubicBezTo>
                    <a:cubicBezTo>
                      <a:pt x="382" y="350"/>
                      <a:pt x="384" y="350"/>
                      <a:pt x="385" y="349"/>
                    </a:cubicBezTo>
                    <a:cubicBezTo>
                      <a:pt x="386" y="349"/>
                      <a:pt x="387" y="348"/>
                      <a:pt x="388" y="348"/>
                    </a:cubicBezTo>
                    <a:cubicBezTo>
                      <a:pt x="389" y="348"/>
                      <a:pt x="390" y="348"/>
                      <a:pt x="391" y="348"/>
                    </a:cubicBezTo>
                    <a:cubicBezTo>
                      <a:pt x="394" y="350"/>
                      <a:pt x="399" y="350"/>
                      <a:pt x="402" y="349"/>
                    </a:cubicBezTo>
                    <a:cubicBezTo>
                      <a:pt x="404" y="349"/>
                      <a:pt x="405" y="348"/>
                      <a:pt x="406" y="348"/>
                    </a:cubicBezTo>
                    <a:cubicBezTo>
                      <a:pt x="407" y="348"/>
                      <a:pt x="407" y="349"/>
                      <a:pt x="408" y="349"/>
                    </a:cubicBezTo>
                    <a:cubicBezTo>
                      <a:pt x="413" y="352"/>
                      <a:pt x="419" y="351"/>
                      <a:pt x="423" y="349"/>
                    </a:cubicBezTo>
                    <a:cubicBezTo>
                      <a:pt x="424" y="349"/>
                      <a:pt x="425" y="349"/>
                      <a:pt x="426" y="349"/>
                    </a:cubicBezTo>
                    <a:cubicBezTo>
                      <a:pt x="427" y="350"/>
                      <a:pt x="427" y="351"/>
                      <a:pt x="428" y="353"/>
                    </a:cubicBezTo>
                    <a:cubicBezTo>
                      <a:pt x="428" y="354"/>
                      <a:pt x="428" y="355"/>
                      <a:pt x="428" y="357"/>
                    </a:cubicBezTo>
                    <a:cubicBezTo>
                      <a:pt x="428" y="360"/>
                      <a:pt x="429" y="364"/>
                      <a:pt x="432" y="366"/>
                    </a:cubicBezTo>
                    <a:cubicBezTo>
                      <a:pt x="435" y="368"/>
                      <a:pt x="438" y="368"/>
                      <a:pt x="441" y="367"/>
                    </a:cubicBezTo>
                    <a:cubicBezTo>
                      <a:pt x="444" y="367"/>
                      <a:pt x="446" y="366"/>
                      <a:pt x="448" y="364"/>
                    </a:cubicBezTo>
                    <a:cubicBezTo>
                      <a:pt x="448" y="364"/>
                      <a:pt x="449" y="364"/>
                      <a:pt x="449" y="364"/>
                    </a:cubicBezTo>
                    <a:cubicBezTo>
                      <a:pt x="448" y="370"/>
                      <a:pt x="447" y="375"/>
                      <a:pt x="444" y="380"/>
                    </a:cubicBezTo>
                    <a:cubicBezTo>
                      <a:pt x="440" y="389"/>
                      <a:pt x="432" y="396"/>
                      <a:pt x="426" y="404"/>
                    </a:cubicBezTo>
                    <a:cubicBezTo>
                      <a:pt x="419" y="413"/>
                      <a:pt x="413" y="423"/>
                      <a:pt x="403" y="430"/>
                    </a:cubicBezTo>
                    <a:cubicBezTo>
                      <a:pt x="402" y="431"/>
                      <a:pt x="400" y="432"/>
                      <a:pt x="398" y="433"/>
                    </a:cubicBezTo>
                    <a:cubicBezTo>
                      <a:pt x="393" y="434"/>
                      <a:pt x="388" y="434"/>
                      <a:pt x="383" y="435"/>
                    </a:cubicBezTo>
                    <a:cubicBezTo>
                      <a:pt x="377" y="435"/>
                      <a:pt x="371" y="436"/>
                      <a:pt x="365" y="439"/>
                    </a:cubicBezTo>
                    <a:cubicBezTo>
                      <a:pt x="361" y="442"/>
                      <a:pt x="359" y="446"/>
                      <a:pt x="359" y="451"/>
                    </a:cubicBezTo>
                    <a:cubicBezTo>
                      <a:pt x="359" y="459"/>
                      <a:pt x="367" y="465"/>
                      <a:pt x="369" y="472"/>
                    </a:cubicBezTo>
                    <a:cubicBezTo>
                      <a:pt x="371" y="481"/>
                      <a:pt x="371" y="490"/>
                      <a:pt x="370" y="499"/>
                    </a:cubicBezTo>
                    <a:cubicBezTo>
                      <a:pt x="370" y="509"/>
                      <a:pt x="367" y="519"/>
                      <a:pt x="366" y="529"/>
                    </a:cubicBezTo>
                    <a:cubicBezTo>
                      <a:pt x="363" y="550"/>
                      <a:pt x="362" y="570"/>
                      <a:pt x="359" y="591"/>
                    </a:cubicBezTo>
                    <a:cubicBezTo>
                      <a:pt x="358" y="594"/>
                      <a:pt x="358" y="596"/>
                      <a:pt x="357" y="599"/>
                    </a:cubicBezTo>
                    <a:cubicBezTo>
                      <a:pt x="357" y="598"/>
                      <a:pt x="357" y="597"/>
                      <a:pt x="357" y="595"/>
                    </a:cubicBezTo>
                    <a:cubicBezTo>
                      <a:pt x="355" y="583"/>
                      <a:pt x="348" y="573"/>
                      <a:pt x="345" y="562"/>
                    </a:cubicBezTo>
                    <a:cubicBezTo>
                      <a:pt x="338" y="539"/>
                      <a:pt x="342" y="516"/>
                      <a:pt x="340" y="493"/>
                    </a:cubicBezTo>
                    <a:close/>
                    <a:moveTo>
                      <a:pt x="485" y="382"/>
                    </a:moveTo>
                    <a:cubicBezTo>
                      <a:pt x="484" y="384"/>
                      <a:pt x="483" y="387"/>
                      <a:pt x="484" y="389"/>
                    </a:cubicBezTo>
                    <a:cubicBezTo>
                      <a:pt x="478" y="389"/>
                      <a:pt x="476" y="394"/>
                      <a:pt x="476" y="398"/>
                    </a:cubicBezTo>
                    <a:cubicBezTo>
                      <a:pt x="472" y="400"/>
                      <a:pt x="467" y="401"/>
                      <a:pt x="462" y="403"/>
                    </a:cubicBezTo>
                    <a:cubicBezTo>
                      <a:pt x="459" y="404"/>
                      <a:pt x="456" y="406"/>
                      <a:pt x="453" y="407"/>
                    </a:cubicBezTo>
                    <a:cubicBezTo>
                      <a:pt x="452" y="407"/>
                      <a:pt x="451" y="408"/>
                      <a:pt x="450" y="408"/>
                    </a:cubicBezTo>
                    <a:cubicBezTo>
                      <a:pt x="448" y="409"/>
                      <a:pt x="448" y="408"/>
                      <a:pt x="449" y="409"/>
                    </a:cubicBezTo>
                    <a:cubicBezTo>
                      <a:pt x="445" y="407"/>
                      <a:pt x="441" y="413"/>
                      <a:pt x="446" y="416"/>
                    </a:cubicBezTo>
                    <a:cubicBezTo>
                      <a:pt x="448" y="417"/>
                      <a:pt x="451" y="416"/>
                      <a:pt x="454" y="415"/>
                    </a:cubicBezTo>
                    <a:cubicBezTo>
                      <a:pt x="454" y="424"/>
                      <a:pt x="452" y="433"/>
                      <a:pt x="450" y="442"/>
                    </a:cubicBezTo>
                    <a:cubicBezTo>
                      <a:pt x="448" y="443"/>
                      <a:pt x="445" y="444"/>
                      <a:pt x="443" y="445"/>
                    </a:cubicBezTo>
                    <a:cubicBezTo>
                      <a:pt x="442" y="446"/>
                      <a:pt x="440" y="446"/>
                      <a:pt x="438" y="447"/>
                    </a:cubicBezTo>
                    <a:cubicBezTo>
                      <a:pt x="438" y="446"/>
                      <a:pt x="438" y="445"/>
                      <a:pt x="438" y="444"/>
                    </a:cubicBezTo>
                    <a:cubicBezTo>
                      <a:pt x="437" y="434"/>
                      <a:pt x="420" y="433"/>
                      <a:pt x="412" y="432"/>
                    </a:cubicBezTo>
                    <a:cubicBezTo>
                      <a:pt x="414" y="431"/>
                      <a:pt x="415" y="430"/>
                      <a:pt x="417" y="428"/>
                    </a:cubicBezTo>
                    <a:cubicBezTo>
                      <a:pt x="425" y="419"/>
                      <a:pt x="431" y="409"/>
                      <a:pt x="439" y="400"/>
                    </a:cubicBezTo>
                    <a:cubicBezTo>
                      <a:pt x="448" y="390"/>
                      <a:pt x="456" y="377"/>
                      <a:pt x="457" y="363"/>
                    </a:cubicBezTo>
                    <a:cubicBezTo>
                      <a:pt x="458" y="363"/>
                      <a:pt x="460" y="362"/>
                      <a:pt x="461" y="362"/>
                    </a:cubicBezTo>
                    <a:cubicBezTo>
                      <a:pt x="465" y="363"/>
                      <a:pt x="468" y="364"/>
                      <a:pt x="471" y="363"/>
                    </a:cubicBezTo>
                    <a:cubicBezTo>
                      <a:pt x="472" y="362"/>
                      <a:pt x="473" y="362"/>
                      <a:pt x="473" y="361"/>
                    </a:cubicBezTo>
                    <a:cubicBezTo>
                      <a:pt x="473" y="361"/>
                      <a:pt x="473" y="361"/>
                      <a:pt x="473" y="362"/>
                    </a:cubicBezTo>
                    <a:cubicBezTo>
                      <a:pt x="474" y="367"/>
                      <a:pt x="478" y="372"/>
                      <a:pt x="483" y="373"/>
                    </a:cubicBezTo>
                    <a:cubicBezTo>
                      <a:pt x="483" y="374"/>
                      <a:pt x="484" y="375"/>
                      <a:pt x="484" y="376"/>
                    </a:cubicBezTo>
                    <a:cubicBezTo>
                      <a:pt x="484" y="378"/>
                      <a:pt x="484" y="380"/>
                      <a:pt x="485" y="382"/>
                    </a:cubicBezTo>
                    <a:close/>
                    <a:moveTo>
                      <a:pt x="525" y="381"/>
                    </a:moveTo>
                    <a:cubicBezTo>
                      <a:pt x="527" y="379"/>
                      <a:pt x="529" y="375"/>
                      <a:pt x="531" y="372"/>
                    </a:cubicBezTo>
                    <a:cubicBezTo>
                      <a:pt x="535" y="375"/>
                      <a:pt x="536" y="378"/>
                      <a:pt x="534" y="383"/>
                    </a:cubicBezTo>
                    <a:cubicBezTo>
                      <a:pt x="532" y="388"/>
                      <a:pt x="525" y="388"/>
                      <a:pt x="520" y="385"/>
                    </a:cubicBezTo>
                    <a:cubicBezTo>
                      <a:pt x="520" y="386"/>
                      <a:pt x="520" y="386"/>
                      <a:pt x="520" y="386"/>
                    </a:cubicBezTo>
                    <a:cubicBezTo>
                      <a:pt x="524" y="386"/>
                      <a:pt x="526" y="383"/>
                      <a:pt x="525" y="381"/>
                    </a:cubicBezTo>
                    <a:close/>
                    <a:moveTo>
                      <a:pt x="522" y="395"/>
                    </a:moveTo>
                    <a:cubicBezTo>
                      <a:pt x="518" y="397"/>
                      <a:pt x="514" y="401"/>
                      <a:pt x="511" y="404"/>
                    </a:cubicBezTo>
                    <a:cubicBezTo>
                      <a:pt x="506" y="408"/>
                      <a:pt x="499" y="410"/>
                      <a:pt x="493" y="414"/>
                    </a:cubicBezTo>
                    <a:cubicBezTo>
                      <a:pt x="486" y="418"/>
                      <a:pt x="479" y="423"/>
                      <a:pt x="473" y="427"/>
                    </a:cubicBezTo>
                    <a:cubicBezTo>
                      <a:pt x="468" y="431"/>
                      <a:pt x="463" y="434"/>
                      <a:pt x="459" y="437"/>
                    </a:cubicBezTo>
                    <a:cubicBezTo>
                      <a:pt x="460" y="429"/>
                      <a:pt x="461" y="421"/>
                      <a:pt x="461" y="414"/>
                    </a:cubicBezTo>
                    <a:cubicBezTo>
                      <a:pt x="461" y="413"/>
                      <a:pt x="461" y="412"/>
                      <a:pt x="461" y="412"/>
                    </a:cubicBezTo>
                    <a:cubicBezTo>
                      <a:pt x="467" y="409"/>
                      <a:pt x="473" y="407"/>
                      <a:pt x="479" y="405"/>
                    </a:cubicBezTo>
                    <a:cubicBezTo>
                      <a:pt x="481" y="408"/>
                      <a:pt x="485" y="409"/>
                      <a:pt x="488" y="408"/>
                    </a:cubicBezTo>
                    <a:cubicBezTo>
                      <a:pt x="489" y="408"/>
                      <a:pt x="490" y="407"/>
                      <a:pt x="490" y="406"/>
                    </a:cubicBezTo>
                    <a:cubicBezTo>
                      <a:pt x="492" y="405"/>
                      <a:pt x="493" y="404"/>
                      <a:pt x="494" y="403"/>
                    </a:cubicBezTo>
                    <a:cubicBezTo>
                      <a:pt x="496" y="399"/>
                      <a:pt x="498" y="394"/>
                      <a:pt x="498" y="389"/>
                    </a:cubicBezTo>
                    <a:cubicBezTo>
                      <a:pt x="498" y="389"/>
                      <a:pt x="499" y="389"/>
                      <a:pt x="499" y="389"/>
                    </a:cubicBezTo>
                    <a:cubicBezTo>
                      <a:pt x="499" y="388"/>
                      <a:pt x="499" y="388"/>
                      <a:pt x="500" y="388"/>
                    </a:cubicBezTo>
                    <a:cubicBezTo>
                      <a:pt x="502" y="389"/>
                      <a:pt x="504" y="389"/>
                      <a:pt x="507" y="388"/>
                    </a:cubicBezTo>
                    <a:cubicBezTo>
                      <a:pt x="508" y="389"/>
                      <a:pt x="509" y="390"/>
                      <a:pt x="511" y="391"/>
                    </a:cubicBezTo>
                    <a:cubicBezTo>
                      <a:pt x="514" y="393"/>
                      <a:pt x="518" y="394"/>
                      <a:pt x="522" y="395"/>
                    </a:cubicBezTo>
                    <a:close/>
                    <a:moveTo>
                      <a:pt x="426" y="735"/>
                    </a:moveTo>
                    <a:cubicBezTo>
                      <a:pt x="426" y="761"/>
                      <a:pt x="431" y="786"/>
                      <a:pt x="436" y="811"/>
                    </a:cubicBezTo>
                    <a:cubicBezTo>
                      <a:pt x="439" y="828"/>
                      <a:pt x="441" y="844"/>
                      <a:pt x="443" y="861"/>
                    </a:cubicBezTo>
                    <a:cubicBezTo>
                      <a:pt x="442" y="861"/>
                      <a:pt x="441" y="861"/>
                      <a:pt x="440" y="861"/>
                    </a:cubicBezTo>
                    <a:cubicBezTo>
                      <a:pt x="430" y="860"/>
                      <a:pt x="420" y="859"/>
                      <a:pt x="410" y="861"/>
                    </a:cubicBezTo>
                    <a:cubicBezTo>
                      <a:pt x="409" y="861"/>
                      <a:pt x="407" y="861"/>
                      <a:pt x="406" y="861"/>
                    </a:cubicBezTo>
                    <a:cubicBezTo>
                      <a:pt x="407" y="853"/>
                      <a:pt x="408" y="845"/>
                      <a:pt x="409" y="837"/>
                    </a:cubicBezTo>
                    <a:cubicBezTo>
                      <a:pt x="412" y="817"/>
                      <a:pt x="415" y="797"/>
                      <a:pt x="417" y="777"/>
                    </a:cubicBezTo>
                    <a:cubicBezTo>
                      <a:pt x="418" y="756"/>
                      <a:pt x="418" y="736"/>
                      <a:pt x="418" y="716"/>
                    </a:cubicBezTo>
                    <a:cubicBezTo>
                      <a:pt x="418" y="699"/>
                      <a:pt x="418" y="683"/>
                      <a:pt x="417" y="667"/>
                    </a:cubicBezTo>
                    <a:cubicBezTo>
                      <a:pt x="420" y="666"/>
                      <a:pt x="422" y="663"/>
                      <a:pt x="420" y="661"/>
                    </a:cubicBezTo>
                    <a:cubicBezTo>
                      <a:pt x="418" y="660"/>
                      <a:pt x="421" y="653"/>
                      <a:pt x="421" y="652"/>
                    </a:cubicBezTo>
                    <a:cubicBezTo>
                      <a:pt x="422" y="649"/>
                      <a:pt x="423" y="646"/>
                      <a:pt x="424" y="642"/>
                    </a:cubicBezTo>
                    <a:cubicBezTo>
                      <a:pt x="424" y="642"/>
                      <a:pt x="424" y="641"/>
                      <a:pt x="424" y="641"/>
                    </a:cubicBezTo>
                    <a:cubicBezTo>
                      <a:pt x="429" y="647"/>
                      <a:pt x="433" y="655"/>
                      <a:pt x="433" y="664"/>
                    </a:cubicBezTo>
                    <a:cubicBezTo>
                      <a:pt x="434" y="677"/>
                      <a:pt x="431" y="689"/>
                      <a:pt x="429" y="701"/>
                    </a:cubicBezTo>
                    <a:cubicBezTo>
                      <a:pt x="427" y="707"/>
                      <a:pt x="426" y="712"/>
                      <a:pt x="426" y="718"/>
                    </a:cubicBezTo>
                    <a:cubicBezTo>
                      <a:pt x="426" y="723"/>
                      <a:pt x="427" y="729"/>
                      <a:pt x="426" y="735"/>
                    </a:cubicBezTo>
                    <a:close/>
                    <a:moveTo>
                      <a:pt x="338" y="954"/>
                    </a:moveTo>
                    <a:cubicBezTo>
                      <a:pt x="335" y="954"/>
                      <a:pt x="333" y="953"/>
                      <a:pt x="331" y="953"/>
                    </a:cubicBezTo>
                    <a:cubicBezTo>
                      <a:pt x="330" y="953"/>
                      <a:pt x="330" y="953"/>
                      <a:pt x="329" y="953"/>
                    </a:cubicBezTo>
                    <a:cubicBezTo>
                      <a:pt x="329" y="948"/>
                      <a:pt x="329" y="942"/>
                      <a:pt x="329" y="937"/>
                    </a:cubicBezTo>
                    <a:cubicBezTo>
                      <a:pt x="333" y="940"/>
                      <a:pt x="337" y="942"/>
                      <a:pt x="341" y="945"/>
                    </a:cubicBezTo>
                    <a:cubicBezTo>
                      <a:pt x="341" y="947"/>
                      <a:pt x="340" y="948"/>
                      <a:pt x="339" y="950"/>
                    </a:cubicBezTo>
                    <a:cubicBezTo>
                      <a:pt x="339" y="950"/>
                      <a:pt x="338" y="951"/>
                      <a:pt x="338" y="951"/>
                    </a:cubicBezTo>
                    <a:cubicBezTo>
                      <a:pt x="338" y="952"/>
                      <a:pt x="338" y="953"/>
                      <a:pt x="338" y="953"/>
                    </a:cubicBezTo>
                    <a:cubicBezTo>
                      <a:pt x="338" y="954"/>
                      <a:pt x="338" y="954"/>
                      <a:pt x="338" y="954"/>
                    </a:cubicBezTo>
                    <a:close/>
                    <a:moveTo>
                      <a:pt x="394" y="927"/>
                    </a:moveTo>
                    <a:cubicBezTo>
                      <a:pt x="390" y="925"/>
                      <a:pt x="385" y="922"/>
                      <a:pt x="381" y="919"/>
                    </a:cubicBezTo>
                    <a:cubicBezTo>
                      <a:pt x="382" y="917"/>
                      <a:pt x="383" y="915"/>
                      <a:pt x="385" y="913"/>
                    </a:cubicBezTo>
                    <a:cubicBezTo>
                      <a:pt x="385" y="911"/>
                      <a:pt x="386" y="910"/>
                      <a:pt x="386" y="909"/>
                    </a:cubicBezTo>
                    <a:cubicBezTo>
                      <a:pt x="389" y="910"/>
                      <a:pt x="391" y="911"/>
                      <a:pt x="393" y="912"/>
                    </a:cubicBezTo>
                    <a:cubicBezTo>
                      <a:pt x="393" y="912"/>
                      <a:pt x="394" y="912"/>
                      <a:pt x="394" y="913"/>
                    </a:cubicBezTo>
                    <a:cubicBezTo>
                      <a:pt x="394" y="917"/>
                      <a:pt x="394" y="922"/>
                      <a:pt x="394" y="927"/>
                    </a:cubicBezTo>
                    <a:close/>
                    <a:moveTo>
                      <a:pt x="371" y="900"/>
                    </a:moveTo>
                    <a:cubicBezTo>
                      <a:pt x="370" y="903"/>
                      <a:pt x="369" y="907"/>
                      <a:pt x="368" y="910"/>
                    </a:cubicBezTo>
                    <a:cubicBezTo>
                      <a:pt x="365" y="908"/>
                      <a:pt x="361" y="906"/>
                      <a:pt x="358" y="903"/>
                    </a:cubicBezTo>
                    <a:cubicBezTo>
                      <a:pt x="359" y="900"/>
                      <a:pt x="359" y="896"/>
                      <a:pt x="360" y="892"/>
                    </a:cubicBezTo>
                    <a:cubicBezTo>
                      <a:pt x="364" y="895"/>
                      <a:pt x="367" y="897"/>
                      <a:pt x="371" y="900"/>
                    </a:cubicBezTo>
                    <a:close/>
                    <a:moveTo>
                      <a:pt x="360" y="890"/>
                    </a:moveTo>
                    <a:cubicBezTo>
                      <a:pt x="360" y="887"/>
                      <a:pt x="361" y="882"/>
                      <a:pt x="362" y="879"/>
                    </a:cubicBezTo>
                    <a:cubicBezTo>
                      <a:pt x="363" y="879"/>
                      <a:pt x="363" y="880"/>
                      <a:pt x="364" y="880"/>
                    </a:cubicBezTo>
                    <a:cubicBezTo>
                      <a:pt x="367" y="883"/>
                      <a:pt x="371" y="885"/>
                      <a:pt x="375" y="888"/>
                    </a:cubicBezTo>
                    <a:cubicBezTo>
                      <a:pt x="374" y="891"/>
                      <a:pt x="373" y="895"/>
                      <a:pt x="372" y="898"/>
                    </a:cubicBezTo>
                    <a:cubicBezTo>
                      <a:pt x="368" y="895"/>
                      <a:pt x="365" y="893"/>
                      <a:pt x="362" y="891"/>
                    </a:cubicBezTo>
                    <a:cubicBezTo>
                      <a:pt x="361" y="890"/>
                      <a:pt x="361" y="890"/>
                      <a:pt x="360" y="890"/>
                    </a:cubicBezTo>
                    <a:close/>
                    <a:moveTo>
                      <a:pt x="366" y="912"/>
                    </a:moveTo>
                    <a:cubicBezTo>
                      <a:pt x="366" y="912"/>
                      <a:pt x="367" y="912"/>
                      <a:pt x="367" y="912"/>
                    </a:cubicBezTo>
                    <a:cubicBezTo>
                      <a:pt x="365" y="917"/>
                      <a:pt x="363" y="922"/>
                      <a:pt x="361" y="927"/>
                    </a:cubicBezTo>
                    <a:cubicBezTo>
                      <a:pt x="359" y="926"/>
                      <a:pt x="357" y="925"/>
                      <a:pt x="355" y="924"/>
                    </a:cubicBezTo>
                    <a:cubicBezTo>
                      <a:pt x="354" y="923"/>
                      <a:pt x="353" y="923"/>
                      <a:pt x="352" y="922"/>
                    </a:cubicBezTo>
                    <a:cubicBezTo>
                      <a:pt x="354" y="919"/>
                      <a:pt x="355" y="916"/>
                      <a:pt x="355" y="913"/>
                    </a:cubicBezTo>
                    <a:cubicBezTo>
                      <a:pt x="356" y="911"/>
                      <a:pt x="357" y="908"/>
                      <a:pt x="357" y="905"/>
                    </a:cubicBezTo>
                    <a:cubicBezTo>
                      <a:pt x="360" y="907"/>
                      <a:pt x="363" y="910"/>
                      <a:pt x="366" y="912"/>
                    </a:cubicBezTo>
                    <a:close/>
                    <a:moveTo>
                      <a:pt x="356" y="902"/>
                    </a:moveTo>
                    <a:cubicBezTo>
                      <a:pt x="351" y="899"/>
                      <a:pt x="347" y="896"/>
                      <a:pt x="342" y="893"/>
                    </a:cubicBezTo>
                    <a:cubicBezTo>
                      <a:pt x="344" y="890"/>
                      <a:pt x="345" y="886"/>
                      <a:pt x="347" y="883"/>
                    </a:cubicBezTo>
                    <a:cubicBezTo>
                      <a:pt x="349" y="885"/>
                      <a:pt x="352" y="886"/>
                      <a:pt x="354" y="888"/>
                    </a:cubicBezTo>
                    <a:cubicBezTo>
                      <a:pt x="355" y="889"/>
                      <a:pt x="356" y="889"/>
                      <a:pt x="358" y="890"/>
                    </a:cubicBezTo>
                    <a:cubicBezTo>
                      <a:pt x="357" y="894"/>
                      <a:pt x="356" y="898"/>
                      <a:pt x="356" y="902"/>
                    </a:cubicBezTo>
                    <a:close/>
                    <a:moveTo>
                      <a:pt x="355" y="904"/>
                    </a:moveTo>
                    <a:cubicBezTo>
                      <a:pt x="355" y="905"/>
                      <a:pt x="355" y="906"/>
                      <a:pt x="355" y="907"/>
                    </a:cubicBezTo>
                    <a:cubicBezTo>
                      <a:pt x="354" y="912"/>
                      <a:pt x="352" y="917"/>
                      <a:pt x="350" y="921"/>
                    </a:cubicBezTo>
                    <a:cubicBezTo>
                      <a:pt x="346" y="919"/>
                      <a:pt x="341" y="916"/>
                      <a:pt x="337" y="914"/>
                    </a:cubicBezTo>
                    <a:cubicBezTo>
                      <a:pt x="336" y="913"/>
                      <a:pt x="335" y="913"/>
                      <a:pt x="334" y="912"/>
                    </a:cubicBezTo>
                    <a:cubicBezTo>
                      <a:pt x="336" y="906"/>
                      <a:pt x="339" y="901"/>
                      <a:pt x="341" y="895"/>
                    </a:cubicBezTo>
                    <a:cubicBezTo>
                      <a:pt x="346" y="898"/>
                      <a:pt x="351" y="901"/>
                      <a:pt x="355" y="904"/>
                    </a:cubicBezTo>
                    <a:close/>
                    <a:moveTo>
                      <a:pt x="334" y="915"/>
                    </a:moveTo>
                    <a:cubicBezTo>
                      <a:pt x="339" y="918"/>
                      <a:pt x="344" y="921"/>
                      <a:pt x="350" y="924"/>
                    </a:cubicBezTo>
                    <a:cubicBezTo>
                      <a:pt x="349" y="926"/>
                      <a:pt x="348" y="927"/>
                      <a:pt x="348" y="929"/>
                    </a:cubicBezTo>
                    <a:cubicBezTo>
                      <a:pt x="344" y="927"/>
                      <a:pt x="341" y="926"/>
                      <a:pt x="338" y="924"/>
                    </a:cubicBezTo>
                    <a:cubicBezTo>
                      <a:pt x="335" y="923"/>
                      <a:pt x="333" y="922"/>
                      <a:pt x="331" y="921"/>
                    </a:cubicBezTo>
                    <a:cubicBezTo>
                      <a:pt x="331" y="919"/>
                      <a:pt x="332" y="918"/>
                      <a:pt x="332" y="917"/>
                    </a:cubicBezTo>
                    <a:cubicBezTo>
                      <a:pt x="333" y="916"/>
                      <a:pt x="333" y="915"/>
                      <a:pt x="333" y="915"/>
                    </a:cubicBezTo>
                    <a:cubicBezTo>
                      <a:pt x="334" y="915"/>
                      <a:pt x="334" y="915"/>
                      <a:pt x="334" y="915"/>
                    </a:cubicBezTo>
                    <a:close/>
                    <a:moveTo>
                      <a:pt x="352" y="925"/>
                    </a:moveTo>
                    <a:cubicBezTo>
                      <a:pt x="352" y="925"/>
                      <a:pt x="353" y="926"/>
                      <a:pt x="354" y="926"/>
                    </a:cubicBezTo>
                    <a:cubicBezTo>
                      <a:pt x="356" y="927"/>
                      <a:pt x="358" y="928"/>
                      <a:pt x="360" y="929"/>
                    </a:cubicBezTo>
                    <a:cubicBezTo>
                      <a:pt x="359" y="930"/>
                      <a:pt x="359" y="932"/>
                      <a:pt x="358" y="933"/>
                    </a:cubicBezTo>
                    <a:cubicBezTo>
                      <a:pt x="358" y="934"/>
                      <a:pt x="357" y="935"/>
                      <a:pt x="357" y="936"/>
                    </a:cubicBezTo>
                    <a:cubicBezTo>
                      <a:pt x="355" y="934"/>
                      <a:pt x="353" y="933"/>
                      <a:pt x="351" y="932"/>
                    </a:cubicBezTo>
                    <a:cubicBezTo>
                      <a:pt x="351" y="931"/>
                      <a:pt x="350" y="931"/>
                      <a:pt x="349" y="930"/>
                    </a:cubicBezTo>
                    <a:cubicBezTo>
                      <a:pt x="350" y="928"/>
                      <a:pt x="351" y="927"/>
                      <a:pt x="352" y="925"/>
                    </a:cubicBezTo>
                    <a:close/>
                    <a:moveTo>
                      <a:pt x="360" y="935"/>
                    </a:moveTo>
                    <a:cubicBezTo>
                      <a:pt x="360" y="933"/>
                      <a:pt x="361" y="931"/>
                      <a:pt x="362" y="930"/>
                    </a:cubicBezTo>
                    <a:cubicBezTo>
                      <a:pt x="365" y="931"/>
                      <a:pt x="368" y="933"/>
                      <a:pt x="371" y="935"/>
                    </a:cubicBezTo>
                    <a:cubicBezTo>
                      <a:pt x="370" y="938"/>
                      <a:pt x="369" y="942"/>
                      <a:pt x="367" y="945"/>
                    </a:cubicBezTo>
                    <a:cubicBezTo>
                      <a:pt x="366" y="945"/>
                      <a:pt x="365" y="944"/>
                      <a:pt x="364" y="943"/>
                    </a:cubicBezTo>
                    <a:cubicBezTo>
                      <a:pt x="362" y="941"/>
                      <a:pt x="361" y="939"/>
                      <a:pt x="359" y="937"/>
                    </a:cubicBezTo>
                    <a:cubicBezTo>
                      <a:pt x="359" y="937"/>
                      <a:pt x="359" y="936"/>
                      <a:pt x="360" y="935"/>
                    </a:cubicBezTo>
                    <a:close/>
                    <a:moveTo>
                      <a:pt x="363" y="927"/>
                    </a:moveTo>
                    <a:cubicBezTo>
                      <a:pt x="365" y="923"/>
                      <a:pt x="367" y="919"/>
                      <a:pt x="369" y="915"/>
                    </a:cubicBezTo>
                    <a:cubicBezTo>
                      <a:pt x="369" y="914"/>
                      <a:pt x="369" y="914"/>
                      <a:pt x="369" y="914"/>
                    </a:cubicBezTo>
                    <a:cubicBezTo>
                      <a:pt x="372" y="916"/>
                      <a:pt x="375" y="918"/>
                      <a:pt x="378" y="920"/>
                    </a:cubicBezTo>
                    <a:cubicBezTo>
                      <a:pt x="376" y="924"/>
                      <a:pt x="375" y="927"/>
                      <a:pt x="373" y="931"/>
                    </a:cubicBezTo>
                    <a:cubicBezTo>
                      <a:pt x="373" y="931"/>
                      <a:pt x="372" y="932"/>
                      <a:pt x="372" y="932"/>
                    </a:cubicBezTo>
                    <a:cubicBezTo>
                      <a:pt x="369" y="930"/>
                      <a:pt x="366" y="929"/>
                      <a:pt x="363" y="927"/>
                    </a:cubicBezTo>
                    <a:close/>
                    <a:moveTo>
                      <a:pt x="370" y="912"/>
                    </a:moveTo>
                    <a:cubicBezTo>
                      <a:pt x="371" y="908"/>
                      <a:pt x="372" y="905"/>
                      <a:pt x="373" y="901"/>
                    </a:cubicBezTo>
                    <a:cubicBezTo>
                      <a:pt x="377" y="904"/>
                      <a:pt x="381" y="906"/>
                      <a:pt x="384" y="908"/>
                    </a:cubicBezTo>
                    <a:cubicBezTo>
                      <a:pt x="384" y="908"/>
                      <a:pt x="384" y="908"/>
                      <a:pt x="384" y="909"/>
                    </a:cubicBezTo>
                    <a:cubicBezTo>
                      <a:pt x="383" y="912"/>
                      <a:pt x="381" y="915"/>
                      <a:pt x="380" y="918"/>
                    </a:cubicBezTo>
                    <a:cubicBezTo>
                      <a:pt x="376" y="916"/>
                      <a:pt x="373" y="914"/>
                      <a:pt x="370" y="912"/>
                    </a:cubicBezTo>
                    <a:close/>
                    <a:moveTo>
                      <a:pt x="385" y="905"/>
                    </a:moveTo>
                    <a:cubicBezTo>
                      <a:pt x="383" y="904"/>
                      <a:pt x="382" y="904"/>
                      <a:pt x="380" y="903"/>
                    </a:cubicBezTo>
                    <a:cubicBezTo>
                      <a:pt x="378" y="901"/>
                      <a:pt x="376" y="900"/>
                      <a:pt x="374" y="899"/>
                    </a:cubicBezTo>
                    <a:cubicBezTo>
                      <a:pt x="374" y="897"/>
                      <a:pt x="375" y="895"/>
                      <a:pt x="375" y="893"/>
                    </a:cubicBezTo>
                    <a:cubicBezTo>
                      <a:pt x="376" y="892"/>
                      <a:pt x="376" y="891"/>
                      <a:pt x="376" y="890"/>
                    </a:cubicBezTo>
                    <a:cubicBezTo>
                      <a:pt x="377" y="890"/>
                      <a:pt x="377" y="891"/>
                      <a:pt x="378" y="891"/>
                    </a:cubicBezTo>
                    <a:cubicBezTo>
                      <a:pt x="381" y="894"/>
                      <a:pt x="384" y="897"/>
                      <a:pt x="387" y="899"/>
                    </a:cubicBezTo>
                    <a:cubicBezTo>
                      <a:pt x="387" y="901"/>
                      <a:pt x="386" y="903"/>
                      <a:pt x="385" y="905"/>
                    </a:cubicBezTo>
                    <a:close/>
                    <a:moveTo>
                      <a:pt x="381" y="892"/>
                    </a:moveTo>
                    <a:cubicBezTo>
                      <a:pt x="379" y="891"/>
                      <a:pt x="378" y="889"/>
                      <a:pt x="377" y="888"/>
                    </a:cubicBezTo>
                    <a:cubicBezTo>
                      <a:pt x="377" y="885"/>
                      <a:pt x="378" y="882"/>
                      <a:pt x="379" y="879"/>
                    </a:cubicBezTo>
                    <a:cubicBezTo>
                      <a:pt x="383" y="881"/>
                      <a:pt x="386" y="884"/>
                      <a:pt x="389" y="886"/>
                    </a:cubicBezTo>
                    <a:cubicBezTo>
                      <a:pt x="390" y="887"/>
                      <a:pt x="390" y="887"/>
                      <a:pt x="391" y="888"/>
                    </a:cubicBezTo>
                    <a:cubicBezTo>
                      <a:pt x="390" y="891"/>
                      <a:pt x="389" y="895"/>
                      <a:pt x="388" y="898"/>
                    </a:cubicBezTo>
                    <a:cubicBezTo>
                      <a:pt x="385" y="896"/>
                      <a:pt x="383" y="894"/>
                      <a:pt x="381" y="892"/>
                    </a:cubicBezTo>
                    <a:close/>
                    <a:moveTo>
                      <a:pt x="375" y="886"/>
                    </a:moveTo>
                    <a:cubicBezTo>
                      <a:pt x="375" y="886"/>
                      <a:pt x="375" y="887"/>
                      <a:pt x="375" y="887"/>
                    </a:cubicBezTo>
                    <a:cubicBezTo>
                      <a:pt x="372" y="885"/>
                      <a:pt x="370" y="883"/>
                      <a:pt x="367" y="881"/>
                    </a:cubicBezTo>
                    <a:cubicBezTo>
                      <a:pt x="366" y="880"/>
                      <a:pt x="364" y="879"/>
                      <a:pt x="362" y="877"/>
                    </a:cubicBezTo>
                    <a:cubicBezTo>
                      <a:pt x="363" y="875"/>
                      <a:pt x="364" y="873"/>
                      <a:pt x="365" y="872"/>
                    </a:cubicBezTo>
                    <a:cubicBezTo>
                      <a:pt x="366" y="872"/>
                      <a:pt x="367" y="872"/>
                      <a:pt x="369" y="872"/>
                    </a:cubicBezTo>
                    <a:cubicBezTo>
                      <a:pt x="371" y="874"/>
                      <a:pt x="373" y="876"/>
                      <a:pt x="376" y="877"/>
                    </a:cubicBezTo>
                    <a:cubicBezTo>
                      <a:pt x="376" y="877"/>
                      <a:pt x="377" y="878"/>
                      <a:pt x="378" y="878"/>
                    </a:cubicBezTo>
                    <a:cubicBezTo>
                      <a:pt x="376" y="881"/>
                      <a:pt x="376" y="884"/>
                      <a:pt x="375" y="886"/>
                    </a:cubicBezTo>
                    <a:close/>
                    <a:moveTo>
                      <a:pt x="361" y="876"/>
                    </a:moveTo>
                    <a:cubicBezTo>
                      <a:pt x="360" y="876"/>
                      <a:pt x="360" y="876"/>
                      <a:pt x="360" y="876"/>
                    </a:cubicBezTo>
                    <a:cubicBezTo>
                      <a:pt x="359" y="874"/>
                      <a:pt x="356" y="873"/>
                      <a:pt x="355" y="872"/>
                    </a:cubicBezTo>
                    <a:cubicBezTo>
                      <a:pt x="357" y="872"/>
                      <a:pt x="359" y="872"/>
                      <a:pt x="362" y="872"/>
                    </a:cubicBezTo>
                    <a:cubicBezTo>
                      <a:pt x="362" y="872"/>
                      <a:pt x="362" y="872"/>
                      <a:pt x="363" y="872"/>
                    </a:cubicBezTo>
                    <a:cubicBezTo>
                      <a:pt x="362" y="873"/>
                      <a:pt x="361" y="875"/>
                      <a:pt x="361" y="876"/>
                    </a:cubicBezTo>
                    <a:close/>
                    <a:moveTo>
                      <a:pt x="357" y="875"/>
                    </a:moveTo>
                    <a:cubicBezTo>
                      <a:pt x="358" y="875"/>
                      <a:pt x="359" y="876"/>
                      <a:pt x="360" y="877"/>
                    </a:cubicBezTo>
                    <a:cubicBezTo>
                      <a:pt x="360" y="879"/>
                      <a:pt x="359" y="881"/>
                      <a:pt x="359" y="883"/>
                    </a:cubicBezTo>
                    <a:cubicBezTo>
                      <a:pt x="359" y="884"/>
                      <a:pt x="358" y="886"/>
                      <a:pt x="358" y="888"/>
                    </a:cubicBezTo>
                    <a:cubicBezTo>
                      <a:pt x="354" y="886"/>
                      <a:pt x="351" y="884"/>
                      <a:pt x="347" y="882"/>
                    </a:cubicBezTo>
                    <a:cubicBezTo>
                      <a:pt x="349" y="878"/>
                      <a:pt x="351" y="875"/>
                      <a:pt x="352" y="871"/>
                    </a:cubicBezTo>
                    <a:cubicBezTo>
                      <a:pt x="352" y="871"/>
                      <a:pt x="353" y="871"/>
                      <a:pt x="353" y="871"/>
                    </a:cubicBezTo>
                    <a:cubicBezTo>
                      <a:pt x="354" y="873"/>
                      <a:pt x="356" y="874"/>
                      <a:pt x="357" y="875"/>
                    </a:cubicBezTo>
                    <a:close/>
                    <a:moveTo>
                      <a:pt x="345" y="881"/>
                    </a:moveTo>
                    <a:cubicBezTo>
                      <a:pt x="344" y="880"/>
                      <a:pt x="344" y="880"/>
                      <a:pt x="343" y="879"/>
                    </a:cubicBezTo>
                    <a:cubicBezTo>
                      <a:pt x="340" y="878"/>
                      <a:pt x="338" y="877"/>
                      <a:pt x="336" y="876"/>
                    </a:cubicBezTo>
                    <a:cubicBezTo>
                      <a:pt x="337" y="874"/>
                      <a:pt x="337" y="872"/>
                      <a:pt x="338" y="871"/>
                    </a:cubicBezTo>
                    <a:cubicBezTo>
                      <a:pt x="342" y="871"/>
                      <a:pt x="346" y="871"/>
                      <a:pt x="350" y="871"/>
                    </a:cubicBezTo>
                    <a:cubicBezTo>
                      <a:pt x="348" y="874"/>
                      <a:pt x="347" y="878"/>
                      <a:pt x="345" y="881"/>
                    </a:cubicBezTo>
                    <a:close/>
                    <a:moveTo>
                      <a:pt x="334" y="875"/>
                    </a:moveTo>
                    <a:cubicBezTo>
                      <a:pt x="334" y="874"/>
                      <a:pt x="333" y="874"/>
                      <a:pt x="332" y="874"/>
                    </a:cubicBezTo>
                    <a:cubicBezTo>
                      <a:pt x="332" y="873"/>
                      <a:pt x="332" y="872"/>
                      <a:pt x="332" y="871"/>
                    </a:cubicBezTo>
                    <a:cubicBezTo>
                      <a:pt x="332" y="871"/>
                      <a:pt x="332" y="871"/>
                      <a:pt x="332" y="871"/>
                    </a:cubicBezTo>
                    <a:cubicBezTo>
                      <a:pt x="334" y="871"/>
                      <a:pt x="335" y="871"/>
                      <a:pt x="336" y="871"/>
                    </a:cubicBezTo>
                    <a:cubicBezTo>
                      <a:pt x="335" y="872"/>
                      <a:pt x="335" y="873"/>
                      <a:pt x="334" y="875"/>
                    </a:cubicBezTo>
                    <a:close/>
                    <a:moveTo>
                      <a:pt x="334" y="876"/>
                    </a:moveTo>
                    <a:cubicBezTo>
                      <a:pt x="333" y="877"/>
                      <a:pt x="333" y="878"/>
                      <a:pt x="332" y="879"/>
                    </a:cubicBezTo>
                    <a:cubicBezTo>
                      <a:pt x="332" y="877"/>
                      <a:pt x="332" y="876"/>
                      <a:pt x="332" y="875"/>
                    </a:cubicBezTo>
                    <a:cubicBezTo>
                      <a:pt x="333" y="875"/>
                      <a:pt x="333" y="875"/>
                      <a:pt x="334" y="876"/>
                    </a:cubicBezTo>
                    <a:close/>
                    <a:moveTo>
                      <a:pt x="335" y="877"/>
                    </a:moveTo>
                    <a:cubicBezTo>
                      <a:pt x="338" y="879"/>
                      <a:pt x="342" y="880"/>
                      <a:pt x="345" y="882"/>
                    </a:cubicBezTo>
                    <a:cubicBezTo>
                      <a:pt x="343" y="885"/>
                      <a:pt x="342" y="889"/>
                      <a:pt x="340" y="892"/>
                    </a:cubicBezTo>
                    <a:cubicBezTo>
                      <a:pt x="339" y="891"/>
                      <a:pt x="337" y="890"/>
                      <a:pt x="335" y="889"/>
                    </a:cubicBezTo>
                    <a:cubicBezTo>
                      <a:pt x="334" y="889"/>
                      <a:pt x="333" y="888"/>
                      <a:pt x="332" y="888"/>
                    </a:cubicBezTo>
                    <a:cubicBezTo>
                      <a:pt x="332" y="886"/>
                      <a:pt x="332" y="885"/>
                      <a:pt x="332" y="884"/>
                    </a:cubicBezTo>
                    <a:cubicBezTo>
                      <a:pt x="333" y="882"/>
                      <a:pt x="334" y="879"/>
                      <a:pt x="335" y="877"/>
                    </a:cubicBezTo>
                    <a:close/>
                    <a:moveTo>
                      <a:pt x="332" y="889"/>
                    </a:moveTo>
                    <a:cubicBezTo>
                      <a:pt x="335" y="891"/>
                      <a:pt x="337" y="892"/>
                      <a:pt x="340" y="894"/>
                    </a:cubicBezTo>
                    <a:cubicBezTo>
                      <a:pt x="337" y="899"/>
                      <a:pt x="335" y="905"/>
                      <a:pt x="332" y="911"/>
                    </a:cubicBezTo>
                    <a:cubicBezTo>
                      <a:pt x="331" y="911"/>
                      <a:pt x="331" y="910"/>
                      <a:pt x="330" y="910"/>
                    </a:cubicBezTo>
                    <a:cubicBezTo>
                      <a:pt x="330" y="906"/>
                      <a:pt x="330" y="902"/>
                      <a:pt x="331" y="898"/>
                    </a:cubicBezTo>
                    <a:cubicBezTo>
                      <a:pt x="331" y="895"/>
                      <a:pt x="332" y="892"/>
                      <a:pt x="332" y="889"/>
                    </a:cubicBezTo>
                    <a:cubicBezTo>
                      <a:pt x="332" y="889"/>
                      <a:pt x="332" y="889"/>
                      <a:pt x="332" y="889"/>
                    </a:cubicBezTo>
                    <a:close/>
                    <a:moveTo>
                      <a:pt x="331" y="913"/>
                    </a:moveTo>
                    <a:cubicBezTo>
                      <a:pt x="331" y="915"/>
                      <a:pt x="330" y="917"/>
                      <a:pt x="329" y="918"/>
                    </a:cubicBezTo>
                    <a:cubicBezTo>
                      <a:pt x="329" y="916"/>
                      <a:pt x="329" y="914"/>
                      <a:pt x="330" y="912"/>
                    </a:cubicBezTo>
                    <a:cubicBezTo>
                      <a:pt x="330" y="913"/>
                      <a:pt x="331" y="913"/>
                      <a:pt x="331" y="913"/>
                    </a:cubicBezTo>
                    <a:close/>
                    <a:moveTo>
                      <a:pt x="330" y="923"/>
                    </a:moveTo>
                    <a:cubicBezTo>
                      <a:pt x="331" y="924"/>
                      <a:pt x="333" y="925"/>
                      <a:pt x="335" y="925"/>
                    </a:cubicBezTo>
                    <a:cubicBezTo>
                      <a:pt x="339" y="927"/>
                      <a:pt x="343" y="929"/>
                      <a:pt x="347" y="932"/>
                    </a:cubicBezTo>
                    <a:cubicBezTo>
                      <a:pt x="345" y="935"/>
                      <a:pt x="344" y="939"/>
                      <a:pt x="342" y="943"/>
                    </a:cubicBezTo>
                    <a:cubicBezTo>
                      <a:pt x="338" y="940"/>
                      <a:pt x="333" y="937"/>
                      <a:pt x="329" y="934"/>
                    </a:cubicBezTo>
                    <a:cubicBezTo>
                      <a:pt x="329" y="933"/>
                      <a:pt x="329" y="932"/>
                      <a:pt x="329" y="931"/>
                    </a:cubicBezTo>
                    <a:cubicBezTo>
                      <a:pt x="329" y="928"/>
                      <a:pt x="329" y="926"/>
                      <a:pt x="329" y="924"/>
                    </a:cubicBezTo>
                    <a:cubicBezTo>
                      <a:pt x="329" y="924"/>
                      <a:pt x="329" y="923"/>
                      <a:pt x="330" y="923"/>
                    </a:cubicBezTo>
                    <a:close/>
                    <a:moveTo>
                      <a:pt x="340" y="953"/>
                    </a:moveTo>
                    <a:cubicBezTo>
                      <a:pt x="341" y="951"/>
                      <a:pt x="342" y="948"/>
                      <a:pt x="343" y="946"/>
                    </a:cubicBezTo>
                    <a:cubicBezTo>
                      <a:pt x="343" y="946"/>
                      <a:pt x="343" y="946"/>
                      <a:pt x="344" y="946"/>
                    </a:cubicBezTo>
                    <a:cubicBezTo>
                      <a:pt x="346" y="948"/>
                      <a:pt x="349" y="950"/>
                      <a:pt x="352" y="952"/>
                    </a:cubicBezTo>
                    <a:cubicBezTo>
                      <a:pt x="352" y="953"/>
                      <a:pt x="352" y="954"/>
                      <a:pt x="352" y="955"/>
                    </a:cubicBezTo>
                    <a:cubicBezTo>
                      <a:pt x="349" y="955"/>
                      <a:pt x="346" y="955"/>
                      <a:pt x="343" y="954"/>
                    </a:cubicBezTo>
                    <a:cubicBezTo>
                      <a:pt x="342" y="954"/>
                      <a:pt x="340" y="954"/>
                      <a:pt x="339" y="954"/>
                    </a:cubicBezTo>
                    <a:cubicBezTo>
                      <a:pt x="339" y="954"/>
                      <a:pt x="340" y="954"/>
                      <a:pt x="340" y="953"/>
                    </a:cubicBezTo>
                    <a:close/>
                    <a:moveTo>
                      <a:pt x="347" y="946"/>
                    </a:moveTo>
                    <a:cubicBezTo>
                      <a:pt x="346" y="945"/>
                      <a:pt x="345" y="944"/>
                      <a:pt x="344" y="944"/>
                    </a:cubicBezTo>
                    <a:cubicBezTo>
                      <a:pt x="345" y="940"/>
                      <a:pt x="347" y="936"/>
                      <a:pt x="348" y="933"/>
                    </a:cubicBezTo>
                    <a:cubicBezTo>
                      <a:pt x="348" y="933"/>
                      <a:pt x="348" y="933"/>
                      <a:pt x="348" y="933"/>
                    </a:cubicBezTo>
                    <a:cubicBezTo>
                      <a:pt x="351" y="934"/>
                      <a:pt x="354" y="936"/>
                      <a:pt x="356" y="938"/>
                    </a:cubicBezTo>
                    <a:cubicBezTo>
                      <a:pt x="355" y="942"/>
                      <a:pt x="354" y="946"/>
                      <a:pt x="353" y="949"/>
                    </a:cubicBezTo>
                    <a:cubicBezTo>
                      <a:pt x="351" y="948"/>
                      <a:pt x="349" y="947"/>
                      <a:pt x="347" y="946"/>
                    </a:cubicBezTo>
                    <a:close/>
                    <a:moveTo>
                      <a:pt x="354" y="953"/>
                    </a:moveTo>
                    <a:cubicBezTo>
                      <a:pt x="355" y="954"/>
                      <a:pt x="356" y="954"/>
                      <a:pt x="357" y="955"/>
                    </a:cubicBezTo>
                    <a:cubicBezTo>
                      <a:pt x="356" y="955"/>
                      <a:pt x="355" y="955"/>
                      <a:pt x="354" y="955"/>
                    </a:cubicBezTo>
                    <a:cubicBezTo>
                      <a:pt x="354" y="954"/>
                      <a:pt x="354" y="954"/>
                      <a:pt x="354" y="953"/>
                    </a:cubicBezTo>
                    <a:close/>
                    <a:moveTo>
                      <a:pt x="355" y="951"/>
                    </a:moveTo>
                    <a:cubicBezTo>
                      <a:pt x="356" y="947"/>
                      <a:pt x="357" y="944"/>
                      <a:pt x="358" y="940"/>
                    </a:cubicBezTo>
                    <a:cubicBezTo>
                      <a:pt x="359" y="941"/>
                      <a:pt x="360" y="943"/>
                      <a:pt x="362" y="944"/>
                    </a:cubicBezTo>
                    <a:cubicBezTo>
                      <a:pt x="363" y="945"/>
                      <a:pt x="365" y="946"/>
                      <a:pt x="366" y="948"/>
                    </a:cubicBezTo>
                    <a:cubicBezTo>
                      <a:pt x="365" y="950"/>
                      <a:pt x="364" y="952"/>
                      <a:pt x="362" y="954"/>
                    </a:cubicBezTo>
                    <a:cubicBezTo>
                      <a:pt x="362" y="955"/>
                      <a:pt x="364" y="955"/>
                      <a:pt x="364" y="955"/>
                    </a:cubicBezTo>
                    <a:cubicBezTo>
                      <a:pt x="365" y="954"/>
                      <a:pt x="366" y="953"/>
                      <a:pt x="367" y="952"/>
                    </a:cubicBezTo>
                    <a:cubicBezTo>
                      <a:pt x="367" y="952"/>
                      <a:pt x="367" y="952"/>
                      <a:pt x="366" y="952"/>
                    </a:cubicBezTo>
                    <a:cubicBezTo>
                      <a:pt x="367" y="951"/>
                      <a:pt x="367" y="950"/>
                      <a:pt x="367" y="949"/>
                    </a:cubicBezTo>
                    <a:cubicBezTo>
                      <a:pt x="369" y="951"/>
                      <a:pt x="371" y="952"/>
                      <a:pt x="372" y="954"/>
                    </a:cubicBezTo>
                    <a:cubicBezTo>
                      <a:pt x="372" y="954"/>
                      <a:pt x="372" y="954"/>
                      <a:pt x="372" y="954"/>
                    </a:cubicBezTo>
                    <a:cubicBezTo>
                      <a:pt x="371" y="954"/>
                      <a:pt x="371" y="954"/>
                      <a:pt x="371" y="955"/>
                    </a:cubicBezTo>
                    <a:cubicBezTo>
                      <a:pt x="367" y="955"/>
                      <a:pt x="364" y="955"/>
                      <a:pt x="361" y="955"/>
                    </a:cubicBezTo>
                    <a:cubicBezTo>
                      <a:pt x="360" y="954"/>
                      <a:pt x="359" y="954"/>
                      <a:pt x="358" y="953"/>
                    </a:cubicBezTo>
                    <a:cubicBezTo>
                      <a:pt x="357" y="952"/>
                      <a:pt x="356" y="951"/>
                      <a:pt x="355" y="951"/>
                    </a:cubicBezTo>
                    <a:close/>
                    <a:moveTo>
                      <a:pt x="369" y="947"/>
                    </a:moveTo>
                    <a:cubicBezTo>
                      <a:pt x="370" y="943"/>
                      <a:pt x="371" y="940"/>
                      <a:pt x="373" y="936"/>
                    </a:cubicBezTo>
                    <a:cubicBezTo>
                      <a:pt x="373" y="936"/>
                      <a:pt x="373" y="936"/>
                      <a:pt x="373" y="936"/>
                    </a:cubicBezTo>
                    <a:cubicBezTo>
                      <a:pt x="379" y="939"/>
                      <a:pt x="384" y="944"/>
                      <a:pt x="389" y="949"/>
                    </a:cubicBezTo>
                    <a:cubicBezTo>
                      <a:pt x="389" y="949"/>
                      <a:pt x="389" y="949"/>
                      <a:pt x="389" y="949"/>
                    </a:cubicBezTo>
                    <a:cubicBezTo>
                      <a:pt x="389" y="951"/>
                      <a:pt x="388" y="953"/>
                      <a:pt x="387" y="954"/>
                    </a:cubicBezTo>
                    <a:cubicBezTo>
                      <a:pt x="384" y="955"/>
                      <a:pt x="380" y="955"/>
                      <a:pt x="376" y="955"/>
                    </a:cubicBezTo>
                    <a:cubicBezTo>
                      <a:pt x="374" y="952"/>
                      <a:pt x="371" y="949"/>
                      <a:pt x="369" y="947"/>
                    </a:cubicBezTo>
                    <a:close/>
                    <a:moveTo>
                      <a:pt x="388" y="945"/>
                    </a:moveTo>
                    <a:cubicBezTo>
                      <a:pt x="384" y="941"/>
                      <a:pt x="379" y="937"/>
                      <a:pt x="374" y="933"/>
                    </a:cubicBezTo>
                    <a:cubicBezTo>
                      <a:pt x="376" y="929"/>
                      <a:pt x="378" y="925"/>
                      <a:pt x="380" y="921"/>
                    </a:cubicBezTo>
                    <a:cubicBezTo>
                      <a:pt x="385" y="924"/>
                      <a:pt x="389" y="927"/>
                      <a:pt x="394" y="930"/>
                    </a:cubicBezTo>
                    <a:cubicBezTo>
                      <a:pt x="394" y="933"/>
                      <a:pt x="394" y="935"/>
                      <a:pt x="394" y="938"/>
                    </a:cubicBezTo>
                    <a:cubicBezTo>
                      <a:pt x="393" y="941"/>
                      <a:pt x="391" y="944"/>
                      <a:pt x="390" y="947"/>
                    </a:cubicBezTo>
                    <a:cubicBezTo>
                      <a:pt x="390" y="946"/>
                      <a:pt x="389" y="945"/>
                      <a:pt x="388" y="945"/>
                    </a:cubicBezTo>
                    <a:close/>
                    <a:moveTo>
                      <a:pt x="391" y="951"/>
                    </a:moveTo>
                    <a:cubicBezTo>
                      <a:pt x="392" y="952"/>
                      <a:pt x="393" y="953"/>
                      <a:pt x="394" y="954"/>
                    </a:cubicBezTo>
                    <a:cubicBezTo>
                      <a:pt x="394" y="954"/>
                      <a:pt x="394" y="954"/>
                      <a:pt x="394" y="954"/>
                    </a:cubicBezTo>
                    <a:cubicBezTo>
                      <a:pt x="392" y="954"/>
                      <a:pt x="391" y="954"/>
                      <a:pt x="389" y="954"/>
                    </a:cubicBezTo>
                    <a:cubicBezTo>
                      <a:pt x="390" y="953"/>
                      <a:pt x="390" y="952"/>
                      <a:pt x="391" y="951"/>
                    </a:cubicBezTo>
                    <a:close/>
                    <a:moveTo>
                      <a:pt x="392" y="948"/>
                    </a:moveTo>
                    <a:cubicBezTo>
                      <a:pt x="393" y="947"/>
                      <a:pt x="393" y="945"/>
                      <a:pt x="394" y="943"/>
                    </a:cubicBezTo>
                    <a:cubicBezTo>
                      <a:pt x="394" y="946"/>
                      <a:pt x="394" y="948"/>
                      <a:pt x="394" y="950"/>
                    </a:cubicBezTo>
                    <a:cubicBezTo>
                      <a:pt x="393" y="950"/>
                      <a:pt x="393" y="949"/>
                      <a:pt x="392" y="948"/>
                    </a:cubicBezTo>
                    <a:close/>
                    <a:moveTo>
                      <a:pt x="394" y="907"/>
                    </a:moveTo>
                    <a:cubicBezTo>
                      <a:pt x="394" y="908"/>
                      <a:pt x="394" y="909"/>
                      <a:pt x="394" y="910"/>
                    </a:cubicBezTo>
                    <a:cubicBezTo>
                      <a:pt x="392" y="909"/>
                      <a:pt x="389" y="908"/>
                      <a:pt x="387" y="906"/>
                    </a:cubicBezTo>
                    <a:cubicBezTo>
                      <a:pt x="388" y="905"/>
                      <a:pt x="388" y="903"/>
                      <a:pt x="389" y="901"/>
                    </a:cubicBezTo>
                    <a:cubicBezTo>
                      <a:pt x="390" y="901"/>
                      <a:pt x="390" y="902"/>
                      <a:pt x="391" y="902"/>
                    </a:cubicBezTo>
                    <a:cubicBezTo>
                      <a:pt x="392" y="903"/>
                      <a:pt x="393" y="904"/>
                      <a:pt x="394" y="904"/>
                    </a:cubicBezTo>
                    <a:cubicBezTo>
                      <a:pt x="394" y="905"/>
                      <a:pt x="394" y="906"/>
                      <a:pt x="394" y="907"/>
                    </a:cubicBezTo>
                    <a:close/>
                    <a:moveTo>
                      <a:pt x="393" y="903"/>
                    </a:moveTo>
                    <a:cubicBezTo>
                      <a:pt x="392" y="902"/>
                      <a:pt x="391" y="901"/>
                      <a:pt x="389" y="900"/>
                    </a:cubicBezTo>
                    <a:cubicBezTo>
                      <a:pt x="390" y="897"/>
                      <a:pt x="391" y="894"/>
                      <a:pt x="392" y="892"/>
                    </a:cubicBezTo>
                    <a:cubicBezTo>
                      <a:pt x="392" y="891"/>
                      <a:pt x="393" y="890"/>
                      <a:pt x="393" y="889"/>
                    </a:cubicBezTo>
                    <a:cubicBezTo>
                      <a:pt x="394" y="890"/>
                      <a:pt x="394" y="890"/>
                      <a:pt x="395" y="891"/>
                    </a:cubicBezTo>
                    <a:cubicBezTo>
                      <a:pt x="395" y="895"/>
                      <a:pt x="394" y="899"/>
                      <a:pt x="394" y="903"/>
                    </a:cubicBezTo>
                    <a:cubicBezTo>
                      <a:pt x="394" y="903"/>
                      <a:pt x="394" y="903"/>
                      <a:pt x="393" y="903"/>
                    </a:cubicBezTo>
                    <a:close/>
                    <a:moveTo>
                      <a:pt x="393" y="888"/>
                    </a:moveTo>
                    <a:cubicBezTo>
                      <a:pt x="394" y="886"/>
                      <a:pt x="395" y="884"/>
                      <a:pt x="396" y="882"/>
                    </a:cubicBezTo>
                    <a:cubicBezTo>
                      <a:pt x="396" y="884"/>
                      <a:pt x="395" y="887"/>
                      <a:pt x="395" y="889"/>
                    </a:cubicBezTo>
                    <a:cubicBezTo>
                      <a:pt x="394" y="889"/>
                      <a:pt x="394" y="889"/>
                      <a:pt x="393" y="888"/>
                    </a:cubicBezTo>
                    <a:close/>
                    <a:moveTo>
                      <a:pt x="392" y="885"/>
                    </a:moveTo>
                    <a:cubicBezTo>
                      <a:pt x="392" y="886"/>
                      <a:pt x="392" y="886"/>
                      <a:pt x="392" y="887"/>
                    </a:cubicBezTo>
                    <a:cubicBezTo>
                      <a:pt x="391" y="887"/>
                      <a:pt x="391" y="886"/>
                      <a:pt x="390" y="886"/>
                    </a:cubicBezTo>
                    <a:cubicBezTo>
                      <a:pt x="387" y="883"/>
                      <a:pt x="383" y="880"/>
                      <a:pt x="380" y="878"/>
                    </a:cubicBezTo>
                    <a:cubicBezTo>
                      <a:pt x="380" y="876"/>
                      <a:pt x="381" y="875"/>
                      <a:pt x="383" y="874"/>
                    </a:cubicBezTo>
                    <a:cubicBezTo>
                      <a:pt x="384" y="873"/>
                      <a:pt x="381" y="873"/>
                      <a:pt x="381" y="873"/>
                    </a:cubicBezTo>
                    <a:cubicBezTo>
                      <a:pt x="379" y="874"/>
                      <a:pt x="379" y="876"/>
                      <a:pt x="378" y="877"/>
                    </a:cubicBezTo>
                    <a:cubicBezTo>
                      <a:pt x="378" y="877"/>
                      <a:pt x="378" y="877"/>
                      <a:pt x="378" y="877"/>
                    </a:cubicBezTo>
                    <a:cubicBezTo>
                      <a:pt x="375" y="875"/>
                      <a:pt x="373" y="874"/>
                      <a:pt x="370" y="872"/>
                    </a:cubicBezTo>
                    <a:cubicBezTo>
                      <a:pt x="377" y="872"/>
                      <a:pt x="383" y="872"/>
                      <a:pt x="389" y="872"/>
                    </a:cubicBezTo>
                    <a:cubicBezTo>
                      <a:pt x="392" y="872"/>
                      <a:pt x="394" y="872"/>
                      <a:pt x="397" y="871"/>
                    </a:cubicBezTo>
                    <a:cubicBezTo>
                      <a:pt x="397" y="872"/>
                      <a:pt x="397" y="872"/>
                      <a:pt x="397" y="872"/>
                    </a:cubicBezTo>
                    <a:cubicBezTo>
                      <a:pt x="395" y="876"/>
                      <a:pt x="394" y="881"/>
                      <a:pt x="392" y="885"/>
                    </a:cubicBezTo>
                    <a:close/>
                    <a:moveTo>
                      <a:pt x="353" y="863"/>
                    </a:moveTo>
                    <a:cubicBezTo>
                      <a:pt x="346" y="862"/>
                      <a:pt x="340" y="862"/>
                      <a:pt x="333" y="862"/>
                    </a:cubicBezTo>
                    <a:cubicBezTo>
                      <a:pt x="334" y="854"/>
                      <a:pt x="335" y="846"/>
                      <a:pt x="336" y="838"/>
                    </a:cubicBezTo>
                    <a:cubicBezTo>
                      <a:pt x="338" y="819"/>
                      <a:pt x="339" y="799"/>
                      <a:pt x="342" y="780"/>
                    </a:cubicBezTo>
                    <a:cubicBezTo>
                      <a:pt x="345" y="760"/>
                      <a:pt x="349" y="741"/>
                      <a:pt x="352" y="722"/>
                    </a:cubicBezTo>
                    <a:cubicBezTo>
                      <a:pt x="352" y="719"/>
                      <a:pt x="353" y="715"/>
                      <a:pt x="353" y="712"/>
                    </a:cubicBezTo>
                    <a:cubicBezTo>
                      <a:pt x="353" y="712"/>
                      <a:pt x="353" y="712"/>
                      <a:pt x="353" y="712"/>
                    </a:cubicBezTo>
                    <a:cubicBezTo>
                      <a:pt x="354" y="716"/>
                      <a:pt x="355" y="720"/>
                      <a:pt x="359" y="723"/>
                    </a:cubicBezTo>
                    <a:cubicBezTo>
                      <a:pt x="362" y="725"/>
                      <a:pt x="365" y="725"/>
                      <a:pt x="368" y="725"/>
                    </a:cubicBezTo>
                    <a:cubicBezTo>
                      <a:pt x="370" y="724"/>
                      <a:pt x="371" y="723"/>
                      <a:pt x="372" y="721"/>
                    </a:cubicBezTo>
                    <a:cubicBezTo>
                      <a:pt x="374" y="724"/>
                      <a:pt x="376" y="725"/>
                      <a:pt x="381" y="726"/>
                    </a:cubicBezTo>
                    <a:cubicBezTo>
                      <a:pt x="386" y="727"/>
                      <a:pt x="390" y="727"/>
                      <a:pt x="395" y="724"/>
                    </a:cubicBezTo>
                    <a:cubicBezTo>
                      <a:pt x="402" y="719"/>
                      <a:pt x="403" y="707"/>
                      <a:pt x="399" y="700"/>
                    </a:cubicBezTo>
                    <a:cubicBezTo>
                      <a:pt x="397" y="696"/>
                      <a:pt x="392" y="695"/>
                      <a:pt x="388" y="696"/>
                    </a:cubicBezTo>
                    <a:cubicBezTo>
                      <a:pt x="382" y="697"/>
                      <a:pt x="381" y="693"/>
                      <a:pt x="376" y="690"/>
                    </a:cubicBezTo>
                    <a:cubicBezTo>
                      <a:pt x="368" y="684"/>
                      <a:pt x="356" y="689"/>
                      <a:pt x="355" y="699"/>
                    </a:cubicBezTo>
                    <a:cubicBezTo>
                      <a:pt x="354" y="702"/>
                      <a:pt x="357" y="704"/>
                      <a:pt x="360" y="704"/>
                    </a:cubicBezTo>
                    <a:cubicBezTo>
                      <a:pt x="360" y="704"/>
                      <a:pt x="360" y="704"/>
                      <a:pt x="360" y="704"/>
                    </a:cubicBezTo>
                    <a:cubicBezTo>
                      <a:pt x="363" y="704"/>
                      <a:pt x="364" y="701"/>
                      <a:pt x="363" y="699"/>
                    </a:cubicBezTo>
                    <a:cubicBezTo>
                      <a:pt x="364" y="696"/>
                      <a:pt x="367" y="694"/>
                      <a:pt x="370" y="695"/>
                    </a:cubicBezTo>
                    <a:cubicBezTo>
                      <a:pt x="372" y="695"/>
                      <a:pt x="374" y="698"/>
                      <a:pt x="375" y="699"/>
                    </a:cubicBezTo>
                    <a:cubicBezTo>
                      <a:pt x="378" y="702"/>
                      <a:pt x="382" y="704"/>
                      <a:pt x="386" y="704"/>
                    </a:cubicBezTo>
                    <a:cubicBezTo>
                      <a:pt x="389" y="704"/>
                      <a:pt x="392" y="701"/>
                      <a:pt x="394" y="705"/>
                    </a:cubicBezTo>
                    <a:cubicBezTo>
                      <a:pt x="394" y="708"/>
                      <a:pt x="394" y="711"/>
                      <a:pt x="393" y="713"/>
                    </a:cubicBezTo>
                    <a:cubicBezTo>
                      <a:pt x="391" y="723"/>
                      <a:pt x="379" y="720"/>
                      <a:pt x="376" y="713"/>
                    </a:cubicBezTo>
                    <a:cubicBezTo>
                      <a:pt x="375" y="711"/>
                      <a:pt x="373" y="711"/>
                      <a:pt x="371" y="712"/>
                    </a:cubicBezTo>
                    <a:cubicBezTo>
                      <a:pt x="369" y="713"/>
                      <a:pt x="366" y="718"/>
                      <a:pt x="363" y="717"/>
                    </a:cubicBezTo>
                    <a:cubicBezTo>
                      <a:pt x="361" y="716"/>
                      <a:pt x="360" y="709"/>
                      <a:pt x="359" y="706"/>
                    </a:cubicBezTo>
                    <a:cubicBezTo>
                      <a:pt x="358" y="704"/>
                      <a:pt x="356" y="703"/>
                      <a:pt x="354" y="704"/>
                    </a:cubicBezTo>
                    <a:cubicBezTo>
                      <a:pt x="354" y="691"/>
                      <a:pt x="355" y="678"/>
                      <a:pt x="356" y="665"/>
                    </a:cubicBezTo>
                    <a:cubicBezTo>
                      <a:pt x="357" y="651"/>
                      <a:pt x="359" y="637"/>
                      <a:pt x="361" y="623"/>
                    </a:cubicBezTo>
                    <a:cubicBezTo>
                      <a:pt x="365" y="622"/>
                      <a:pt x="370" y="623"/>
                      <a:pt x="373" y="623"/>
                    </a:cubicBezTo>
                    <a:cubicBezTo>
                      <a:pt x="382" y="623"/>
                      <a:pt x="391" y="624"/>
                      <a:pt x="399" y="626"/>
                    </a:cubicBezTo>
                    <a:cubicBezTo>
                      <a:pt x="402" y="627"/>
                      <a:pt x="404" y="627"/>
                      <a:pt x="405" y="628"/>
                    </a:cubicBezTo>
                    <a:cubicBezTo>
                      <a:pt x="406" y="631"/>
                      <a:pt x="407" y="633"/>
                      <a:pt x="407" y="636"/>
                    </a:cubicBezTo>
                    <a:cubicBezTo>
                      <a:pt x="409" y="645"/>
                      <a:pt x="409" y="656"/>
                      <a:pt x="410" y="665"/>
                    </a:cubicBezTo>
                    <a:cubicBezTo>
                      <a:pt x="411" y="675"/>
                      <a:pt x="411" y="686"/>
                      <a:pt x="411" y="696"/>
                    </a:cubicBezTo>
                    <a:cubicBezTo>
                      <a:pt x="411" y="716"/>
                      <a:pt x="410" y="737"/>
                      <a:pt x="410" y="757"/>
                    </a:cubicBezTo>
                    <a:cubicBezTo>
                      <a:pt x="410" y="791"/>
                      <a:pt x="403" y="825"/>
                      <a:pt x="399" y="858"/>
                    </a:cubicBezTo>
                    <a:cubicBezTo>
                      <a:pt x="399" y="859"/>
                      <a:pt x="398" y="861"/>
                      <a:pt x="398" y="862"/>
                    </a:cubicBezTo>
                    <a:cubicBezTo>
                      <a:pt x="383" y="864"/>
                      <a:pt x="368" y="864"/>
                      <a:pt x="353" y="863"/>
                    </a:cubicBezTo>
                    <a:close/>
                    <a:moveTo>
                      <a:pt x="378" y="488"/>
                    </a:moveTo>
                    <a:cubicBezTo>
                      <a:pt x="378" y="480"/>
                      <a:pt x="377" y="472"/>
                      <a:pt x="374" y="465"/>
                    </a:cubicBezTo>
                    <a:cubicBezTo>
                      <a:pt x="372" y="459"/>
                      <a:pt x="361" y="450"/>
                      <a:pt x="370" y="445"/>
                    </a:cubicBezTo>
                    <a:cubicBezTo>
                      <a:pt x="375" y="442"/>
                      <a:pt x="382" y="442"/>
                      <a:pt x="388" y="442"/>
                    </a:cubicBezTo>
                    <a:cubicBezTo>
                      <a:pt x="387" y="444"/>
                      <a:pt x="386" y="446"/>
                      <a:pt x="387" y="448"/>
                    </a:cubicBezTo>
                    <a:cubicBezTo>
                      <a:pt x="388" y="452"/>
                      <a:pt x="395" y="451"/>
                      <a:pt x="395" y="447"/>
                    </a:cubicBezTo>
                    <a:cubicBezTo>
                      <a:pt x="397" y="444"/>
                      <a:pt x="399" y="442"/>
                      <a:pt x="402" y="440"/>
                    </a:cubicBezTo>
                    <a:cubicBezTo>
                      <a:pt x="407" y="440"/>
                      <a:pt x="412" y="440"/>
                      <a:pt x="418" y="440"/>
                    </a:cubicBezTo>
                    <a:cubicBezTo>
                      <a:pt x="423" y="441"/>
                      <a:pt x="434" y="444"/>
                      <a:pt x="430" y="450"/>
                    </a:cubicBezTo>
                    <a:cubicBezTo>
                      <a:pt x="428" y="451"/>
                      <a:pt x="426" y="452"/>
                      <a:pt x="425" y="452"/>
                    </a:cubicBezTo>
                    <a:cubicBezTo>
                      <a:pt x="424" y="452"/>
                      <a:pt x="423" y="453"/>
                      <a:pt x="422" y="453"/>
                    </a:cubicBezTo>
                    <a:cubicBezTo>
                      <a:pt x="421" y="452"/>
                      <a:pt x="420" y="452"/>
                      <a:pt x="419" y="452"/>
                    </a:cubicBezTo>
                    <a:cubicBezTo>
                      <a:pt x="419" y="452"/>
                      <a:pt x="419" y="452"/>
                      <a:pt x="418" y="452"/>
                    </a:cubicBezTo>
                    <a:cubicBezTo>
                      <a:pt x="415" y="452"/>
                      <a:pt x="413" y="456"/>
                      <a:pt x="415" y="458"/>
                    </a:cubicBezTo>
                    <a:cubicBezTo>
                      <a:pt x="417" y="460"/>
                      <a:pt x="420" y="461"/>
                      <a:pt x="422" y="460"/>
                    </a:cubicBezTo>
                    <a:cubicBezTo>
                      <a:pt x="420" y="464"/>
                      <a:pt x="417" y="467"/>
                      <a:pt x="415" y="471"/>
                    </a:cubicBezTo>
                    <a:cubicBezTo>
                      <a:pt x="406" y="487"/>
                      <a:pt x="408" y="503"/>
                      <a:pt x="407" y="520"/>
                    </a:cubicBezTo>
                    <a:cubicBezTo>
                      <a:pt x="403" y="521"/>
                      <a:pt x="399" y="522"/>
                      <a:pt x="395" y="521"/>
                    </a:cubicBezTo>
                    <a:cubicBezTo>
                      <a:pt x="394" y="521"/>
                      <a:pt x="380" y="517"/>
                      <a:pt x="381" y="515"/>
                    </a:cubicBezTo>
                    <a:cubicBezTo>
                      <a:pt x="381" y="514"/>
                      <a:pt x="380" y="513"/>
                      <a:pt x="380" y="514"/>
                    </a:cubicBezTo>
                    <a:cubicBezTo>
                      <a:pt x="379" y="515"/>
                      <a:pt x="379" y="515"/>
                      <a:pt x="379" y="515"/>
                    </a:cubicBezTo>
                    <a:cubicBezTo>
                      <a:pt x="379" y="516"/>
                      <a:pt x="379" y="516"/>
                      <a:pt x="380" y="516"/>
                    </a:cubicBezTo>
                    <a:cubicBezTo>
                      <a:pt x="388" y="521"/>
                      <a:pt x="398" y="525"/>
                      <a:pt x="406" y="521"/>
                    </a:cubicBezTo>
                    <a:cubicBezTo>
                      <a:pt x="406" y="522"/>
                      <a:pt x="406" y="522"/>
                      <a:pt x="406" y="522"/>
                    </a:cubicBezTo>
                    <a:cubicBezTo>
                      <a:pt x="406" y="525"/>
                      <a:pt x="406" y="527"/>
                      <a:pt x="406" y="529"/>
                    </a:cubicBezTo>
                    <a:cubicBezTo>
                      <a:pt x="403" y="533"/>
                      <a:pt x="399" y="536"/>
                      <a:pt x="394" y="537"/>
                    </a:cubicBezTo>
                    <a:cubicBezTo>
                      <a:pt x="393" y="537"/>
                      <a:pt x="382" y="538"/>
                      <a:pt x="383" y="536"/>
                    </a:cubicBezTo>
                    <a:cubicBezTo>
                      <a:pt x="383" y="535"/>
                      <a:pt x="382" y="534"/>
                      <a:pt x="381" y="535"/>
                    </a:cubicBezTo>
                    <a:cubicBezTo>
                      <a:pt x="380" y="539"/>
                      <a:pt x="388" y="538"/>
                      <a:pt x="390" y="538"/>
                    </a:cubicBezTo>
                    <a:cubicBezTo>
                      <a:pt x="396" y="538"/>
                      <a:pt x="402" y="536"/>
                      <a:pt x="406" y="531"/>
                    </a:cubicBezTo>
                    <a:cubicBezTo>
                      <a:pt x="405" y="540"/>
                      <a:pt x="405" y="549"/>
                      <a:pt x="405" y="558"/>
                    </a:cubicBezTo>
                    <a:cubicBezTo>
                      <a:pt x="403" y="561"/>
                      <a:pt x="400" y="564"/>
                      <a:pt x="397" y="565"/>
                    </a:cubicBezTo>
                    <a:cubicBezTo>
                      <a:pt x="394" y="567"/>
                      <a:pt x="390" y="567"/>
                      <a:pt x="387" y="567"/>
                    </a:cubicBezTo>
                    <a:cubicBezTo>
                      <a:pt x="386" y="566"/>
                      <a:pt x="379" y="566"/>
                      <a:pt x="380" y="563"/>
                    </a:cubicBezTo>
                    <a:cubicBezTo>
                      <a:pt x="380" y="562"/>
                      <a:pt x="379" y="562"/>
                      <a:pt x="379" y="562"/>
                    </a:cubicBezTo>
                    <a:cubicBezTo>
                      <a:pt x="376" y="568"/>
                      <a:pt x="387" y="568"/>
                      <a:pt x="390" y="568"/>
                    </a:cubicBezTo>
                    <a:cubicBezTo>
                      <a:pt x="394" y="568"/>
                      <a:pt x="398" y="567"/>
                      <a:pt x="401" y="564"/>
                    </a:cubicBezTo>
                    <a:cubicBezTo>
                      <a:pt x="402" y="563"/>
                      <a:pt x="404" y="561"/>
                      <a:pt x="405" y="560"/>
                    </a:cubicBezTo>
                    <a:cubicBezTo>
                      <a:pt x="405" y="565"/>
                      <a:pt x="405" y="571"/>
                      <a:pt x="405" y="577"/>
                    </a:cubicBezTo>
                    <a:cubicBezTo>
                      <a:pt x="398" y="579"/>
                      <a:pt x="391" y="581"/>
                      <a:pt x="383" y="580"/>
                    </a:cubicBezTo>
                    <a:cubicBezTo>
                      <a:pt x="383" y="580"/>
                      <a:pt x="383" y="580"/>
                      <a:pt x="383" y="579"/>
                    </a:cubicBezTo>
                    <a:cubicBezTo>
                      <a:pt x="384" y="579"/>
                      <a:pt x="383" y="578"/>
                      <a:pt x="382" y="579"/>
                    </a:cubicBezTo>
                    <a:cubicBezTo>
                      <a:pt x="382" y="579"/>
                      <a:pt x="382" y="580"/>
                      <a:pt x="381" y="581"/>
                    </a:cubicBezTo>
                    <a:cubicBezTo>
                      <a:pt x="381" y="581"/>
                      <a:pt x="381" y="582"/>
                      <a:pt x="382" y="582"/>
                    </a:cubicBezTo>
                    <a:cubicBezTo>
                      <a:pt x="390" y="582"/>
                      <a:pt x="398" y="581"/>
                      <a:pt x="405" y="578"/>
                    </a:cubicBezTo>
                    <a:cubicBezTo>
                      <a:pt x="405" y="580"/>
                      <a:pt x="405" y="582"/>
                      <a:pt x="405" y="583"/>
                    </a:cubicBezTo>
                    <a:cubicBezTo>
                      <a:pt x="405" y="589"/>
                      <a:pt x="405" y="594"/>
                      <a:pt x="405" y="599"/>
                    </a:cubicBezTo>
                    <a:cubicBezTo>
                      <a:pt x="405" y="599"/>
                      <a:pt x="404" y="599"/>
                      <a:pt x="404" y="599"/>
                    </a:cubicBezTo>
                    <a:cubicBezTo>
                      <a:pt x="398" y="603"/>
                      <a:pt x="390" y="602"/>
                      <a:pt x="383" y="602"/>
                    </a:cubicBezTo>
                    <a:cubicBezTo>
                      <a:pt x="382" y="602"/>
                      <a:pt x="382" y="603"/>
                      <a:pt x="383" y="603"/>
                    </a:cubicBezTo>
                    <a:cubicBezTo>
                      <a:pt x="389" y="603"/>
                      <a:pt x="397" y="604"/>
                      <a:pt x="403" y="601"/>
                    </a:cubicBezTo>
                    <a:cubicBezTo>
                      <a:pt x="404" y="601"/>
                      <a:pt x="404" y="600"/>
                      <a:pt x="405" y="600"/>
                    </a:cubicBezTo>
                    <a:cubicBezTo>
                      <a:pt x="405" y="604"/>
                      <a:pt x="404" y="608"/>
                      <a:pt x="404" y="612"/>
                    </a:cubicBezTo>
                    <a:cubicBezTo>
                      <a:pt x="404" y="615"/>
                      <a:pt x="404" y="617"/>
                      <a:pt x="404" y="620"/>
                    </a:cubicBezTo>
                    <a:cubicBezTo>
                      <a:pt x="401" y="619"/>
                      <a:pt x="397" y="618"/>
                      <a:pt x="394" y="617"/>
                    </a:cubicBezTo>
                    <a:cubicBezTo>
                      <a:pt x="386" y="616"/>
                      <a:pt x="379" y="615"/>
                      <a:pt x="371" y="615"/>
                    </a:cubicBezTo>
                    <a:cubicBezTo>
                      <a:pt x="368" y="615"/>
                      <a:pt x="365" y="615"/>
                      <a:pt x="362" y="615"/>
                    </a:cubicBezTo>
                    <a:cubicBezTo>
                      <a:pt x="363" y="612"/>
                      <a:pt x="364" y="608"/>
                      <a:pt x="364" y="605"/>
                    </a:cubicBezTo>
                    <a:cubicBezTo>
                      <a:pt x="367" y="585"/>
                      <a:pt x="370" y="566"/>
                      <a:pt x="372" y="546"/>
                    </a:cubicBezTo>
                    <a:cubicBezTo>
                      <a:pt x="373" y="527"/>
                      <a:pt x="378" y="508"/>
                      <a:pt x="378" y="488"/>
                    </a:cubicBezTo>
                    <a:close/>
                    <a:moveTo>
                      <a:pt x="444" y="934"/>
                    </a:moveTo>
                    <a:cubicBezTo>
                      <a:pt x="444" y="934"/>
                      <a:pt x="444" y="934"/>
                      <a:pt x="444" y="934"/>
                    </a:cubicBezTo>
                    <a:cubicBezTo>
                      <a:pt x="444" y="935"/>
                      <a:pt x="444" y="935"/>
                      <a:pt x="444" y="936"/>
                    </a:cubicBezTo>
                    <a:cubicBezTo>
                      <a:pt x="441" y="934"/>
                      <a:pt x="439" y="933"/>
                      <a:pt x="436" y="931"/>
                    </a:cubicBezTo>
                    <a:cubicBezTo>
                      <a:pt x="435" y="931"/>
                      <a:pt x="434" y="930"/>
                      <a:pt x="433" y="930"/>
                    </a:cubicBezTo>
                    <a:cubicBezTo>
                      <a:pt x="435" y="926"/>
                      <a:pt x="437" y="922"/>
                      <a:pt x="438" y="919"/>
                    </a:cubicBezTo>
                    <a:cubicBezTo>
                      <a:pt x="440" y="920"/>
                      <a:pt x="442" y="921"/>
                      <a:pt x="444" y="922"/>
                    </a:cubicBezTo>
                    <a:cubicBezTo>
                      <a:pt x="444" y="924"/>
                      <a:pt x="444" y="926"/>
                      <a:pt x="444" y="927"/>
                    </a:cubicBezTo>
                    <a:cubicBezTo>
                      <a:pt x="444" y="930"/>
                      <a:pt x="444" y="932"/>
                      <a:pt x="444" y="934"/>
                    </a:cubicBezTo>
                    <a:close/>
                    <a:moveTo>
                      <a:pt x="404" y="911"/>
                    </a:moveTo>
                    <a:cubicBezTo>
                      <a:pt x="404" y="912"/>
                      <a:pt x="403" y="913"/>
                      <a:pt x="403" y="915"/>
                    </a:cubicBezTo>
                    <a:cubicBezTo>
                      <a:pt x="402" y="914"/>
                      <a:pt x="402" y="914"/>
                      <a:pt x="401" y="914"/>
                    </a:cubicBezTo>
                    <a:cubicBezTo>
                      <a:pt x="401" y="912"/>
                      <a:pt x="401" y="911"/>
                      <a:pt x="401" y="909"/>
                    </a:cubicBezTo>
                    <a:cubicBezTo>
                      <a:pt x="402" y="910"/>
                      <a:pt x="403" y="910"/>
                      <a:pt x="404" y="911"/>
                    </a:cubicBezTo>
                    <a:close/>
                    <a:moveTo>
                      <a:pt x="402" y="908"/>
                    </a:moveTo>
                    <a:cubicBezTo>
                      <a:pt x="402" y="905"/>
                      <a:pt x="402" y="901"/>
                      <a:pt x="402" y="898"/>
                    </a:cubicBezTo>
                    <a:cubicBezTo>
                      <a:pt x="402" y="897"/>
                      <a:pt x="402" y="896"/>
                      <a:pt x="402" y="895"/>
                    </a:cubicBezTo>
                    <a:cubicBezTo>
                      <a:pt x="402" y="895"/>
                      <a:pt x="402" y="896"/>
                      <a:pt x="403" y="896"/>
                    </a:cubicBezTo>
                    <a:cubicBezTo>
                      <a:pt x="404" y="897"/>
                      <a:pt x="406" y="898"/>
                      <a:pt x="408" y="899"/>
                    </a:cubicBezTo>
                    <a:cubicBezTo>
                      <a:pt x="407" y="903"/>
                      <a:pt x="405" y="906"/>
                      <a:pt x="404" y="910"/>
                    </a:cubicBezTo>
                    <a:cubicBezTo>
                      <a:pt x="403" y="909"/>
                      <a:pt x="402" y="909"/>
                      <a:pt x="402" y="908"/>
                    </a:cubicBezTo>
                    <a:close/>
                    <a:moveTo>
                      <a:pt x="404" y="918"/>
                    </a:moveTo>
                    <a:cubicBezTo>
                      <a:pt x="408" y="920"/>
                      <a:pt x="412" y="922"/>
                      <a:pt x="416" y="924"/>
                    </a:cubicBezTo>
                    <a:cubicBezTo>
                      <a:pt x="415" y="929"/>
                      <a:pt x="413" y="933"/>
                      <a:pt x="412" y="937"/>
                    </a:cubicBezTo>
                    <a:cubicBezTo>
                      <a:pt x="408" y="936"/>
                      <a:pt x="405" y="934"/>
                      <a:pt x="402" y="932"/>
                    </a:cubicBezTo>
                    <a:cubicBezTo>
                      <a:pt x="402" y="932"/>
                      <a:pt x="402" y="932"/>
                      <a:pt x="402" y="932"/>
                    </a:cubicBezTo>
                    <a:cubicBezTo>
                      <a:pt x="402" y="929"/>
                      <a:pt x="401" y="927"/>
                      <a:pt x="401" y="924"/>
                    </a:cubicBezTo>
                    <a:cubicBezTo>
                      <a:pt x="402" y="922"/>
                      <a:pt x="403" y="920"/>
                      <a:pt x="404" y="918"/>
                    </a:cubicBezTo>
                    <a:close/>
                    <a:moveTo>
                      <a:pt x="405" y="916"/>
                    </a:moveTo>
                    <a:cubicBezTo>
                      <a:pt x="405" y="915"/>
                      <a:pt x="405" y="913"/>
                      <a:pt x="406" y="912"/>
                    </a:cubicBezTo>
                    <a:cubicBezTo>
                      <a:pt x="410" y="915"/>
                      <a:pt x="414" y="918"/>
                      <a:pt x="417" y="920"/>
                    </a:cubicBezTo>
                    <a:cubicBezTo>
                      <a:pt x="417" y="921"/>
                      <a:pt x="417" y="921"/>
                      <a:pt x="417" y="922"/>
                    </a:cubicBezTo>
                    <a:cubicBezTo>
                      <a:pt x="413" y="920"/>
                      <a:pt x="409" y="918"/>
                      <a:pt x="405" y="916"/>
                    </a:cubicBezTo>
                    <a:close/>
                    <a:moveTo>
                      <a:pt x="407" y="912"/>
                    </a:moveTo>
                    <a:cubicBezTo>
                      <a:pt x="407" y="912"/>
                      <a:pt x="406" y="911"/>
                      <a:pt x="406" y="911"/>
                    </a:cubicBezTo>
                    <a:cubicBezTo>
                      <a:pt x="407" y="908"/>
                      <a:pt x="408" y="904"/>
                      <a:pt x="410" y="900"/>
                    </a:cubicBezTo>
                    <a:cubicBezTo>
                      <a:pt x="412" y="902"/>
                      <a:pt x="414" y="903"/>
                      <a:pt x="416" y="905"/>
                    </a:cubicBezTo>
                    <a:cubicBezTo>
                      <a:pt x="418" y="906"/>
                      <a:pt x="420" y="907"/>
                      <a:pt x="421" y="908"/>
                    </a:cubicBezTo>
                    <a:cubicBezTo>
                      <a:pt x="420" y="910"/>
                      <a:pt x="420" y="913"/>
                      <a:pt x="419" y="916"/>
                    </a:cubicBezTo>
                    <a:cubicBezTo>
                      <a:pt x="419" y="917"/>
                      <a:pt x="418" y="918"/>
                      <a:pt x="418" y="919"/>
                    </a:cubicBezTo>
                    <a:cubicBezTo>
                      <a:pt x="414" y="917"/>
                      <a:pt x="411" y="915"/>
                      <a:pt x="407" y="912"/>
                    </a:cubicBezTo>
                    <a:close/>
                    <a:moveTo>
                      <a:pt x="410" y="899"/>
                    </a:moveTo>
                    <a:cubicBezTo>
                      <a:pt x="411" y="895"/>
                      <a:pt x="412" y="891"/>
                      <a:pt x="413" y="887"/>
                    </a:cubicBezTo>
                    <a:cubicBezTo>
                      <a:pt x="414" y="885"/>
                      <a:pt x="414" y="883"/>
                      <a:pt x="415" y="882"/>
                    </a:cubicBezTo>
                    <a:cubicBezTo>
                      <a:pt x="418" y="884"/>
                      <a:pt x="422" y="887"/>
                      <a:pt x="425" y="889"/>
                    </a:cubicBezTo>
                    <a:cubicBezTo>
                      <a:pt x="424" y="895"/>
                      <a:pt x="423" y="901"/>
                      <a:pt x="421" y="907"/>
                    </a:cubicBezTo>
                    <a:cubicBezTo>
                      <a:pt x="420" y="906"/>
                      <a:pt x="419" y="905"/>
                      <a:pt x="417" y="904"/>
                    </a:cubicBezTo>
                    <a:cubicBezTo>
                      <a:pt x="415" y="903"/>
                      <a:pt x="412" y="901"/>
                      <a:pt x="410" y="899"/>
                    </a:cubicBezTo>
                    <a:close/>
                    <a:moveTo>
                      <a:pt x="419" y="922"/>
                    </a:moveTo>
                    <a:cubicBezTo>
                      <a:pt x="423" y="924"/>
                      <a:pt x="427" y="927"/>
                      <a:pt x="431" y="929"/>
                    </a:cubicBezTo>
                    <a:cubicBezTo>
                      <a:pt x="431" y="929"/>
                      <a:pt x="431" y="930"/>
                      <a:pt x="431" y="930"/>
                    </a:cubicBezTo>
                    <a:cubicBezTo>
                      <a:pt x="427" y="927"/>
                      <a:pt x="423" y="925"/>
                      <a:pt x="419" y="923"/>
                    </a:cubicBezTo>
                    <a:cubicBezTo>
                      <a:pt x="419" y="922"/>
                      <a:pt x="419" y="922"/>
                      <a:pt x="419" y="922"/>
                    </a:cubicBezTo>
                    <a:close/>
                    <a:moveTo>
                      <a:pt x="420" y="921"/>
                    </a:moveTo>
                    <a:cubicBezTo>
                      <a:pt x="420" y="918"/>
                      <a:pt x="421" y="916"/>
                      <a:pt x="422" y="913"/>
                    </a:cubicBezTo>
                    <a:cubicBezTo>
                      <a:pt x="422" y="912"/>
                      <a:pt x="423" y="910"/>
                      <a:pt x="423" y="909"/>
                    </a:cubicBezTo>
                    <a:cubicBezTo>
                      <a:pt x="428" y="912"/>
                      <a:pt x="432" y="915"/>
                      <a:pt x="436" y="918"/>
                    </a:cubicBezTo>
                    <a:cubicBezTo>
                      <a:pt x="435" y="921"/>
                      <a:pt x="433" y="925"/>
                      <a:pt x="432" y="928"/>
                    </a:cubicBezTo>
                    <a:cubicBezTo>
                      <a:pt x="428" y="926"/>
                      <a:pt x="424" y="923"/>
                      <a:pt x="420" y="921"/>
                    </a:cubicBezTo>
                    <a:close/>
                    <a:moveTo>
                      <a:pt x="438" y="918"/>
                    </a:moveTo>
                    <a:cubicBezTo>
                      <a:pt x="439" y="915"/>
                      <a:pt x="440" y="913"/>
                      <a:pt x="441" y="911"/>
                    </a:cubicBezTo>
                    <a:cubicBezTo>
                      <a:pt x="442" y="908"/>
                      <a:pt x="442" y="906"/>
                      <a:pt x="442" y="903"/>
                    </a:cubicBezTo>
                    <a:cubicBezTo>
                      <a:pt x="443" y="904"/>
                      <a:pt x="444" y="904"/>
                      <a:pt x="445" y="905"/>
                    </a:cubicBezTo>
                    <a:cubicBezTo>
                      <a:pt x="445" y="910"/>
                      <a:pt x="445" y="916"/>
                      <a:pt x="444" y="921"/>
                    </a:cubicBezTo>
                    <a:cubicBezTo>
                      <a:pt x="442" y="920"/>
                      <a:pt x="440" y="919"/>
                      <a:pt x="438" y="918"/>
                    </a:cubicBezTo>
                    <a:close/>
                    <a:moveTo>
                      <a:pt x="442" y="893"/>
                    </a:moveTo>
                    <a:cubicBezTo>
                      <a:pt x="439" y="891"/>
                      <a:pt x="437" y="890"/>
                      <a:pt x="435" y="888"/>
                    </a:cubicBezTo>
                    <a:cubicBezTo>
                      <a:pt x="433" y="886"/>
                      <a:pt x="430" y="884"/>
                      <a:pt x="428" y="882"/>
                    </a:cubicBezTo>
                    <a:cubicBezTo>
                      <a:pt x="429" y="878"/>
                      <a:pt x="429" y="874"/>
                      <a:pt x="429" y="870"/>
                    </a:cubicBezTo>
                    <a:cubicBezTo>
                      <a:pt x="432" y="872"/>
                      <a:pt x="434" y="874"/>
                      <a:pt x="436" y="875"/>
                    </a:cubicBezTo>
                    <a:cubicBezTo>
                      <a:pt x="439" y="877"/>
                      <a:pt x="441" y="879"/>
                      <a:pt x="443" y="881"/>
                    </a:cubicBezTo>
                    <a:cubicBezTo>
                      <a:pt x="443" y="882"/>
                      <a:pt x="443" y="883"/>
                      <a:pt x="443" y="884"/>
                    </a:cubicBezTo>
                    <a:cubicBezTo>
                      <a:pt x="443" y="887"/>
                      <a:pt x="442" y="890"/>
                      <a:pt x="442" y="893"/>
                    </a:cubicBezTo>
                    <a:close/>
                    <a:moveTo>
                      <a:pt x="433" y="888"/>
                    </a:moveTo>
                    <a:cubicBezTo>
                      <a:pt x="436" y="890"/>
                      <a:pt x="439" y="892"/>
                      <a:pt x="441" y="894"/>
                    </a:cubicBezTo>
                    <a:cubicBezTo>
                      <a:pt x="441" y="896"/>
                      <a:pt x="441" y="898"/>
                      <a:pt x="440" y="900"/>
                    </a:cubicBezTo>
                    <a:cubicBezTo>
                      <a:pt x="437" y="897"/>
                      <a:pt x="433" y="894"/>
                      <a:pt x="429" y="891"/>
                    </a:cubicBezTo>
                    <a:cubicBezTo>
                      <a:pt x="428" y="890"/>
                      <a:pt x="427" y="890"/>
                      <a:pt x="427" y="889"/>
                    </a:cubicBezTo>
                    <a:cubicBezTo>
                      <a:pt x="427" y="887"/>
                      <a:pt x="427" y="885"/>
                      <a:pt x="428" y="883"/>
                    </a:cubicBezTo>
                    <a:cubicBezTo>
                      <a:pt x="430" y="885"/>
                      <a:pt x="431" y="886"/>
                      <a:pt x="433" y="888"/>
                    </a:cubicBezTo>
                    <a:close/>
                    <a:moveTo>
                      <a:pt x="440" y="901"/>
                    </a:moveTo>
                    <a:cubicBezTo>
                      <a:pt x="440" y="904"/>
                      <a:pt x="439" y="907"/>
                      <a:pt x="439" y="909"/>
                    </a:cubicBezTo>
                    <a:cubicBezTo>
                      <a:pt x="438" y="912"/>
                      <a:pt x="438" y="914"/>
                      <a:pt x="437" y="917"/>
                    </a:cubicBezTo>
                    <a:cubicBezTo>
                      <a:pt x="432" y="914"/>
                      <a:pt x="428" y="911"/>
                      <a:pt x="423" y="908"/>
                    </a:cubicBezTo>
                    <a:cubicBezTo>
                      <a:pt x="425" y="902"/>
                      <a:pt x="425" y="896"/>
                      <a:pt x="427" y="891"/>
                    </a:cubicBezTo>
                    <a:cubicBezTo>
                      <a:pt x="431" y="894"/>
                      <a:pt x="436" y="898"/>
                      <a:pt x="440" y="901"/>
                    </a:cubicBezTo>
                    <a:close/>
                    <a:moveTo>
                      <a:pt x="426" y="881"/>
                    </a:moveTo>
                    <a:cubicBezTo>
                      <a:pt x="425" y="880"/>
                      <a:pt x="423" y="879"/>
                      <a:pt x="422" y="878"/>
                    </a:cubicBezTo>
                    <a:cubicBezTo>
                      <a:pt x="420" y="877"/>
                      <a:pt x="418" y="876"/>
                      <a:pt x="417" y="875"/>
                    </a:cubicBezTo>
                    <a:cubicBezTo>
                      <a:pt x="417" y="873"/>
                      <a:pt x="418" y="871"/>
                      <a:pt x="418" y="869"/>
                    </a:cubicBezTo>
                    <a:cubicBezTo>
                      <a:pt x="418" y="869"/>
                      <a:pt x="418" y="869"/>
                      <a:pt x="418" y="869"/>
                    </a:cubicBezTo>
                    <a:cubicBezTo>
                      <a:pt x="421" y="869"/>
                      <a:pt x="424" y="869"/>
                      <a:pt x="426" y="869"/>
                    </a:cubicBezTo>
                    <a:cubicBezTo>
                      <a:pt x="427" y="869"/>
                      <a:pt x="427" y="869"/>
                      <a:pt x="427" y="869"/>
                    </a:cubicBezTo>
                    <a:cubicBezTo>
                      <a:pt x="427" y="873"/>
                      <a:pt x="426" y="877"/>
                      <a:pt x="426" y="881"/>
                    </a:cubicBezTo>
                    <a:close/>
                    <a:moveTo>
                      <a:pt x="419" y="878"/>
                    </a:moveTo>
                    <a:cubicBezTo>
                      <a:pt x="422" y="879"/>
                      <a:pt x="424" y="880"/>
                      <a:pt x="426" y="882"/>
                    </a:cubicBezTo>
                    <a:cubicBezTo>
                      <a:pt x="426" y="884"/>
                      <a:pt x="425" y="886"/>
                      <a:pt x="425" y="888"/>
                    </a:cubicBezTo>
                    <a:cubicBezTo>
                      <a:pt x="422" y="886"/>
                      <a:pt x="420" y="884"/>
                      <a:pt x="417" y="882"/>
                    </a:cubicBezTo>
                    <a:cubicBezTo>
                      <a:pt x="416" y="881"/>
                      <a:pt x="416" y="881"/>
                      <a:pt x="415" y="881"/>
                    </a:cubicBezTo>
                    <a:cubicBezTo>
                      <a:pt x="416" y="879"/>
                      <a:pt x="416" y="877"/>
                      <a:pt x="416" y="876"/>
                    </a:cubicBezTo>
                    <a:cubicBezTo>
                      <a:pt x="417" y="876"/>
                      <a:pt x="419" y="877"/>
                      <a:pt x="419" y="878"/>
                    </a:cubicBezTo>
                    <a:close/>
                    <a:moveTo>
                      <a:pt x="415" y="874"/>
                    </a:moveTo>
                    <a:cubicBezTo>
                      <a:pt x="413" y="873"/>
                      <a:pt x="411" y="871"/>
                      <a:pt x="409" y="870"/>
                    </a:cubicBezTo>
                    <a:cubicBezTo>
                      <a:pt x="411" y="870"/>
                      <a:pt x="413" y="869"/>
                      <a:pt x="416" y="869"/>
                    </a:cubicBezTo>
                    <a:cubicBezTo>
                      <a:pt x="415" y="871"/>
                      <a:pt x="415" y="872"/>
                      <a:pt x="415" y="874"/>
                    </a:cubicBezTo>
                    <a:close/>
                    <a:moveTo>
                      <a:pt x="414" y="875"/>
                    </a:moveTo>
                    <a:cubicBezTo>
                      <a:pt x="414" y="876"/>
                      <a:pt x="413" y="878"/>
                      <a:pt x="413" y="879"/>
                    </a:cubicBezTo>
                    <a:cubicBezTo>
                      <a:pt x="411" y="878"/>
                      <a:pt x="408" y="876"/>
                      <a:pt x="407" y="875"/>
                    </a:cubicBezTo>
                    <a:cubicBezTo>
                      <a:pt x="406" y="874"/>
                      <a:pt x="405" y="875"/>
                      <a:pt x="406" y="875"/>
                    </a:cubicBezTo>
                    <a:cubicBezTo>
                      <a:pt x="407" y="877"/>
                      <a:pt x="410" y="879"/>
                      <a:pt x="413" y="880"/>
                    </a:cubicBezTo>
                    <a:cubicBezTo>
                      <a:pt x="412" y="882"/>
                      <a:pt x="412" y="883"/>
                      <a:pt x="412" y="885"/>
                    </a:cubicBezTo>
                    <a:cubicBezTo>
                      <a:pt x="410" y="889"/>
                      <a:pt x="409" y="894"/>
                      <a:pt x="408" y="898"/>
                    </a:cubicBezTo>
                    <a:cubicBezTo>
                      <a:pt x="407" y="897"/>
                      <a:pt x="406" y="897"/>
                      <a:pt x="405" y="896"/>
                    </a:cubicBezTo>
                    <a:cubicBezTo>
                      <a:pt x="404" y="895"/>
                      <a:pt x="403" y="895"/>
                      <a:pt x="402" y="894"/>
                    </a:cubicBezTo>
                    <a:cubicBezTo>
                      <a:pt x="403" y="886"/>
                      <a:pt x="404" y="878"/>
                      <a:pt x="405" y="870"/>
                    </a:cubicBezTo>
                    <a:cubicBezTo>
                      <a:pt x="406" y="870"/>
                      <a:pt x="407" y="870"/>
                      <a:pt x="408" y="870"/>
                    </a:cubicBezTo>
                    <a:cubicBezTo>
                      <a:pt x="408" y="870"/>
                      <a:pt x="408" y="870"/>
                      <a:pt x="408" y="870"/>
                    </a:cubicBezTo>
                    <a:cubicBezTo>
                      <a:pt x="410" y="872"/>
                      <a:pt x="412" y="873"/>
                      <a:pt x="414" y="875"/>
                    </a:cubicBezTo>
                    <a:close/>
                    <a:moveTo>
                      <a:pt x="402" y="917"/>
                    </a:moveTo>
                    <a:cubicBezTo>
                      <a:pt x="402" y="917"/>
                      <a:pt x="402" y="918"/>
                      <a:pt x="401" y="918"/>
                    </a:cubicBezTo>
                    <a:cubicBezTo>
                      <a:pt x="401" y="918"/>
                      <a:pt x="401" y="917"/>
                      <a:pt x="401" y="917"/>
                    </a:cubicBezTo>
                    <a:cubicBezTo>
                      <a:pt x="402" y="917"/>
                      <a:pt x="402" y="917"/>
                      <a:pt x="402" y="917"/>
                    </a:cubicBezTo>
                    <a:close/>
                    <a:moveTo>
                      <a:pt x="402" y="934"/>
                    </a:moveTo>
                    <a:cubicBezTo>
                      <a:pt x="405" y="936"/>
                      <a:pt x="408" y="938"/>
                      <a:pt x="411" y="940"/>
                    </a:cubicBezTo>
                    <a:cubicBezTo>
                      <a:pt x="409" y="945"/>
                      <a:pt x="407" y="950"/>
                      <a:pt x="406" y="954"/>
                    </a:cubicBezTo>
                    <a:cubicBezTo>
                      <a:pt x="405" y="954"/>
                      <a:pt x="403" y="954"/>
                      <a:pt x="402" y="954"/>
                    </a:cubicBezTo>
                    <a:cubicBezTo>
                      <a:pt x="402" y="954"/>
                      <a:pt x="402" y="953"/>
                      <a:pt x="401" y="953"/>
                    </a:cubicBezTo>
                    <a:cubicBezTo>
                      <a:pt x="402" y="947"/>
                      <a:pt x="402" y="941"/>
                      <a:pt x="402" y="934"/>
                    </a:cubicBezTo>
                    <a:close/>
                    <a:moveTo>
                      <a:pt x="412" y="941"/>
                    </a:moveTo>
                    <a:cubicBezTo>
                      <a:pt x="417" y="944"/>
                      <a:pt x="421" y="947"/>
                      <a:pt x="425" y="951"/>
                    </a:cubicBezTo>
                    <a:cubicBezTo>
                      <a:pt x="425" y="952"/>
                      <a:pt x="425" y="952"/>
                      <a:pt x="425" y="953"/>
                    </a:cubicBezTo>
                    <a:cubicBezTo>
                      <a:pt x="422" y="953"/>
                      <a:pt x="419" y="954"/>
                      <a:pt x="416" y="954"/>
                    </a:cubicBezTo>
                    <a:cubicBezTo>
                      <a:pt x="413" y="955"/>
                      <a:pt x="411" y="955"/>
                      <a:pt x="409" y="955"/>
                    </a:cubicBezTo>
                    <a:cubicBezTo>
                      <a:pt x="409" y="950"/>
                      <a:pt x="411" y="946"/>
                      <a:pt x="412" y="941"/>
                    </a:cubicBezTo>
                    <a:close/>
                    <a:moveTo>
                      <a:pt x="413" y="939"/>
                    </a:moveTo>
                    <a:cubicBezTo>
                      <a:pt x="414" y="938"/>
                      <a:pt x="414" y="936"/>
                      <a:pt x="414" y="935"/>
                    </a:cubicBezTo>
                    <a:cubicBezTo>
                      <a:pt x="415" y="932"/>
                      <a:pt x="417" y="929"/>
                      <a:pt x="418" y="925"/>
                    </a:cubicBezTo>
                    <a:cubicBezTo>
                      <a:pt x="421" y="927"/>
                      <a:pt x="425" y="929"/>
                      <a:pt x="428" y="931"/>
                    </a:cubicBezTo>
                    <a:cubicBezTo>
                      <a:pt x="429" y="931"/>
                      <a:pt x="429" y="932"/>
                      <a:pt x="430" y="932"/>
                    </a:cubicBezTo>
                    <a:cubicBezTo>
                      <a:pt x="428" y="937"/>
                      <a:pt x="427" y="943"/>
                      <a:pt x="426" y="948"/>
                    </a:cubicBezTo>
                    <a:cubicBezTo>
                      <a:pt x="422" y="944"/>
                      <a:pt x="418" y="941"/>
                      <a:pt x="413" y="939"/>
                    </a:cubicBezTo>
                    <a:close/>
                    <a:moveTo>
                      <a:pt x="432" y="933"/>
                    </a:moveTo>
                    <a:cubicBezTo>
                      <a:pt x="436" y="935"/>
                      <a:pt x="439" y="937"/>
                      <a:pt x="443" y="940"/>
                    </a:cubicBezTo>
                    <a:cubicBezTo>
                      <a:pt x="442" y="942"/>
                      <a:pt x="442" y="944"/>
                      <a:pt x="441" y="946"/>
                    </a:cubicBezTo>
                    <a:cubicBezTo>
                      <a:pt x="441" y="946"/>
                      <a:pt x="441" y="948"/>
                      <a:pt x="441" y="951"/>
                    </a:cubicBezTo>
                    <a:cubicBezTo>
                      <a:pt x="437" y="951"/>
                      <a:pt x="433" y="951"/>
                      <a:pt x="430" y="952"/>
                    </a:cubicBezTo>
                    <a:cubicBezTo>
                      <a:pt x="430" y="952"/>
                      <a:pt x="430" y="952"/>
                      <a:pt x="430" y="952"/>
                    </a:cubicBezTo>
                    <a:cubicBezTo>
                      <a:pt x="429" y="951"/>
                      <a:pt x="428" y="950"/>
                      <a:pt x="428" y="950"/>
                    </a:cubicBezTo>
                    <a:cubicBezTo>
                      <a:pt x="429" y="944"/>
                      <a:pt x="430" y="939"/>
                      <a:pt x="432" y="933"/>
                    </a:cubicBezTo>
                    <a:close/>
                    <a:moveTo>
                      <a:pt x="440" y="935"/>
                    </a:moveTo>
                    <a:cubicBezTo>
                      <a:pt x="441" y="935"/>
                      <a:pt x="442" y="936"/>
                      <a:pt x="444" y="937"/>
                    </a:cubicBezTo>
                    <a:cubicBezTo>
                      <a:pt x="444" y="937"/>
                      <a:pt x="444" y="937"/>
                      <a:pt x="444" y="937"/>
                    </a:cubicBezTo>
                    <a:cubicBezTo>
                      <a:pt x="442" y="936"/>
                      <a:pt x="441" y="935"/>
                      <a:pt x="440" y="935"/>
                    </a:cubicBezTo>
                    <a:close/>
                    <a:moveTo>
                      <a:pt x="445" y="941"/>
                    </a:moveTo>
                    <a:cubicBezTo>
                      <a:pt x="445" y="941"/>
                      <a:pt x="445" y="941"/>
                      <a:pt x="445" y="942"/>
                    </a:cubicBezTo>
                    <a:cubicBezTo>
                      <a:pt x="446" y="945"/>
                      <a:pt x="447" y="949"/>
                      <a:pt x="446" y="949"/>
                    </a:cubicBezTo>
                    <a:cubicBezTo>
                      <a:pt x="446" y="950"/>
                      <a:pt x="445" y="950"/>
                      <a:pt x="445" y="950"/>
                    </a:cubicBezTo>
                    <a:cubicBezTo>
                      <a:pt x="445" y="950"/>
                      <a:pt x="444" y="950"/>
                      <a:pt x="443" y="950"/>
                    </a:cubicBezTo>
                    <a:cubicBezTo>
                      <a:pt x="444" y="947"/>
                      <a:pt x="444" y="944"/>
                      <a:pt x="445" y="941"/>
                    </a:cubicBezTo>
                    <a:close/>
                    <a:moveTo>
                      <a:pt x="443" y="902"/>
                    </a:moveTo>
                    <a:cubicBezTo>
                      <a:pt x="443" y="900"/>
                      <a:pt x="443" y="897"/>
                      <a:pt x="444" y="895"/>
                    </a:cubicBezTo>
                    <a:cubicBezTo>
                      <a:pt x="444" y="895"/>
                      <a:pt x="444" y="896"/>
                      <a:pt x="445" y="896"/>
                    </a:cubicBezTo>
                    <a:cubicBezTo>
                      <a:pt x="445" y="899"/>
                      <a:pt x="445" y="901"/>
                      <a:pt x="445" y="904"/>
                    </a:cubicBezTo>
                    <a:cubicBezTo>
                      <a:pt x="444" y="903"/>
                      <a:pt x="443" y="902"/>
                      <a:pt x="443" y="902"/>
                    </a:cubicBezTo>
                    <a:close/>
                    <a:moveTo>
                      <a:pt x="444" y="894"/>
                    </a:moveTo>
                    <a:cubicBezTo>
                      <a:pt x="444" y="892"/>
                      <a:pt x="444" y="890"/>
                      <a:pt x="445" y="888"/>
                    </a:cubicBezTo>
                    <a:cubicBezTo>
                      <a:pt x="445" y="889"/>
                      <a:pt x="445" y="889"/>
                      <a:pt x="445" y="889"/>
                    </a:cubicBezTo>
                    <a:cubicBezTo>
                      <a:pt x="445" y="891"/>
                      <a:pt x="445" y="893"/>
                      <a:pt x="445" y="895"/>
                    </a:cubicBezTo>
                    <a:cubicBezTo>
                      <a:pt x="444" y="895"/>
                      <a:pt x="444" y="894"/>
                      <a:pt x="444" y="894"/>
                    </a:cubicBezTo>
                    <a:close/>
                    <a:moveTo>
                      <a:pt x="444" y="879"/>
                    </a:moveTo>
                    <a:cubicBezTo>
                      <a:pt x="442" y="878"/>
                      <a:pt x="440" y="877"/>
                      <a:pt x="438" y="876"/>
                    </a:cubicBezTo>
                    <a:cubicBezTo>
                      <a:pt x="435" y="873"/>
                      <a:pt x="432" y="871"/>
                      <a:pt x="429" y="869"/>
                    </a:cubicBezTo>
                    <a:cubicBezTo>
                      <a:pt x="429" y="869"/>
                      <a:pt x="429" y="869"/>
                      <a:pt x="429" y="869"/>
                    </a:cubicBezTo>
                    <a:cubicBezTo>
                      <a:pt x="434" y="869"/>
                      <a:pt x="439" y="869"/>
                      <a:pt x="444" y="869"/>
                    </a:cubicBezTo>
                    <a:cubicBezTo>
                      <a:pt x="444" y="872"/>
                      <a:pt x="444" y="874"/>
                      <a:pt x="444" y="876"/>
                    </a:cubicBezTo>
                    <a:cubicBezTo>
                      <a:pt x="444" y="877"/>
                      <a:pt x="444" y="878"/>
                      <a:pt x="444" y="879"/>
                    </a:cubicBezTo>
                    <a:close/>
                    <a:moveTo>
                      <a:pt x="414" y="632"/>
                    </a:moveTo>
                    <a:cubicBezTo>
                      <a:pt x="415" y="633"/>
                      <a:pt x="416" y="634"/>
                      <a:pt x="417" y="634"/>
                    </a:cubicBezTo>
                    <a:cubicBezTo>
                      <a:pt x="417" y="638"/>
                      <a:pt x="416" y="641"/>
                      <a:pt x="416" y="644"/>
                    </a:cubicBezTo>
                    <a:cubicBezTo>
                      <a:pt x="415" y="640"/>
                      <a:pt x="415" y="636"/>
                      <a:pt x="414" y="632"/>
                    </a:cubicBezTo>
                    <a:close/>
                    <a:moveTo>
                      <a:pt x="421" y="585"/>
                    </a:moveTo>
                    <a:cubicBezTo>
                      <a:pt x="420" y="597"/>
                      <a:pt x="418" y="609"/>
                      <a:pt x="417" y="621"/>
                    </a:cubicBezTo>
                    <a:cubicBezTo>
                      <a:pt x="417" y="622"/>
                      <a:pt x="417" y="624"/>
                      <a:pt x="417" y="626"/>
                    </a:cubicBezTo>
                    <a:cubicBezTo>
                      <a:pt x="415" y="625"/>
                      <a:pt x="414" y="624"/>
                      <a:pt x="412" y="623"/>
                    </a:cubicBezTo>
                    <a:cubicBezTo>
                      <a:pt x="412" y="621"/>
                      <a:pt x="411" y="620"/>
                      <a:pt x="411" y="619"/>
                    </a:cubicBezTo>
                    <a:cubicBezTo>
                      <a:pt x="411" y="614"/>
                      <a:pt x="412" y="608"/>
                      <a:pt x="412" y="603"/>
                    </a:cubicBezTo>
                    <a:cubicBezTo>
                      <a:pt x="413" y="599"/>
                      <a:pt x="413" y="596"/>
                      <a:pt x="413" y="593"/>
                    </a:cubicBezTo>
                    <a:cubicBezTo>
                      <a:pt x="414" y="591"/>
                      <a:pt x="415" y="590"/>
                      <a:pt x="416" y="589"/>
                    </a:cubicBezTo>
                    <a:cubicBezTo>
                      <a:pt x="417" y="588"/>
                      <a:pt x="416" y="587"/>
                      <a:pt x="415" y="588"/>
                    </a:cubicBezTo>
                    <a:cubicBezTo>
                      <a:pt x="414" y="589"/>
                      <a:pt x="414" y="590"/>
                      <a:pt x="413" y="591"/>
                    </a:cubicBezTo>
                    <a:cubicBezTo>
                      <a:pt x="413" y="574"/>
                      <a:pt x="413" y="558"/>
                      <a:pt x="413" y="542"/>
                    </a:cubicBezTo>
                    <a:cubicBezTo>
                      <a:pt x="413" y="532"/>
                      <a:pt x="414" y="523"/>
                      <a:pt x="415" y="513"/>
                    </a:cubicBezTo>
                    <a:cubicBezTo>
                      <a:pt x="415" y="503"/>
                      <a:pt x="414" y="494"/>
                      <a:pt x="418" y="484"/>
                    </a:cubicBezTo>
                    <a:cubicBezTo>
                      <a:pt x="420" y="476"/>
                      <a:pt x="426" y="466"/>
                      <a:pt x="431" y="460"/>
                    </a:cubicBezTo>
                    <a:cubicBezTo>
                      <a:pt x="432" y="459"/>
                      <a:pt x="433" y="458"/>
                      <a:pt x="434" y="457"/>
                    </a:cubicBezTo>
                    <a:cubicBezTo>
                      <a:pt x="435" y="456"/>
                      <a:pt x="437" y="456"/>
                      <a:pt x="438" y="455"/>
                    </a:cubicBezTo>
                    <a:cubicBezTo>
                      <a:pt x="441" y="454"/>
                      <a:pt x="445" y="452"/>
                      <a:pt x="448" y="451"/>
                    </a:cubicBezTo>
                    <a:cubicBezTo>
                      <a:pt x="446" y="461"/>
                      <a:pt x="445" y="471"/>
                      <a:pt x="442" y="481"/>
                    </a:cubicBezTo>
                    <a:cubicBezTo>
                      <a:pt x="439" y="492"/>
                      <a:pt x="437" y="503"/>
                      <a:pt x="435" y="515"/>
                    </a:cubicBezTo>
                    <a:cubicBezTo>
                      <a:pt x="433" y="527"/>
                      <a:pt x="430" y="538"/>
                      <a:pt x="427" y="550"/>
                    </a:cubicBezTo>
                    <a:cubicBezTo>
                      <a:pt x="424" y="562"/>
                      <a:pt x="423" y="573"/>
                      <a:pt x="421" y="585"/>
                    </a:cubicBezTo>
                    <a:close/>
                    <a:moveTo>
                      <a:pt x="325" y="871"/>
                    </a:moveTo>
                    <a:cubicBezTo>
                      <a:pt x="325" y="875"/>
                      <a:pt x="325" y="880"/>
                      <a:pt x="324" y="884"/>
                    </a:cubicBezTo>
                    <a:cubicBezTo>
                      <a:pt x="322" y="883"/>
                      <a:pt x="319" y="882"/>
                      <a:pt x="317" y="881"/>
                    </a:cubicBezTo>
                    <a:cubicBezTo>
                      <a:pt x="315" y="880"/>
                      <a:pt x="313" y="880"/>
                      <a:pt x="311" y="879"/>
                    </a:cubicBezTo>
                    <a:cubicBezTo>
                      <a:pt x="311" y="876"/>
                      <a:pt x="311" y="874"/>
                      <a:pt x="311" y="871"/>
                    </a:cubicBezTo>
                    <a:cubicBezTo>
                      <a:pt x="316" y="871"/>
                      <a:pt x="320" y="871"/>
                      <a:pt x="325" y="871"/>
                    </a:cubicBezTo>
                    <a:close/>
                    <a:moveTo>
                      <a:pt x="313" y="880"/>
                    </a:moveTo>
                    <a:cubicBezTo>
                      <a:pt x="317" y="882"/>
                      <a:pt x="321" y="884"/>
                      <a:pt x="324" y="885"/>
                    </a:cubicBezTo>
                    <a:cubicBezTo>
                      <a:pt x="324" y="889"/>
                      <a:pt x="324" y="893"/>
                      <a:pt x="324" y="896"/>
                    </a:cubicBezTo>
                    <a:cubicBezTo>
                      <a:pt x="322" y="898"/>
                      <a:pt x="321" y="901"/>
                      <a:pt x="320" y="903"/>
                    </a:cubicBezTo>
                    <a:cubicBezTo>
                      <a:pt x="317" y="901"/>
                      <a:pt x="313" y="899"/>
                      <a:pt x="310" y="897"/>
                    </a:cubicBezTo>
                    <a:cubicBezTo>
                      <a:pt x="310" y="891"/>
                      <a:pt x="310" y="885"/>
                      <a:pt x="311" y="880"/>
                    </a:cubicBezTo>
                    <a:cubicBezTo>
                      <a:pt x="311" y="880"/>
                      <a:pt x="312" y="880"/>
                      <a:pt x="313" y="880"/>
                    </a:cubicBezTo>
                    <a:close/>
                    <a:moveTo>
                      <a:pt x="321" y="933"/>
                    </a:moveTo>
                    <a:cubicBezTo>
                      <a:pt x="321" y="934"/>
                      <a:pt x="321" y="935"/>
                      <a:pt x="321" y="937"/>
                    </a:cubicBezTo>
                    <a:cubicBezTo>
                      <a:pt x="321" y="937"/>
                      <a:pt x="321" y="937"/>
                      <a:pt x="321" y="937"/>
                    </a:cubicBezTo>
                    <a:cubicBezTo>
                      <a:pt x="320" y="939"/>
                      <a:pt x="319" y="942"/>
                      <a:pt x="317" y="945"/>
                    </a:cubicBezTo>
                    <a:cubicBezTo>
                      <a:pt x="315" y="943"/>
                      <a:pt x="313" y="941"/>
                      <a:pt x="311" y="940"/>
                    </a:cubicBezTo>
                    <a:cubicBezTo>
                      <a:pt x="310" y="939"/>
                      <a:pt x="310" y="939"/>
                      <a:pt x="309" y="938"/>
                    </a:cubicBezTo>
                    <a:cubicBezTo>
                      <a:pt x="310" y="935"/>
                      <a:pt x="312" y="931"/>
                      <a:pt x="313" y="927"/>
                    </a:cubicBezTo>
                    <a:cubicBezTo>
                      <a:pt x="316" y="929"/>
                      <a:pt x="319" y="931"/>
                      <a:pt x="321" y="933"/>
                    </a:cubicBezTo>
                    <a:close/>
                    <a:moveTo>
                      <a:pt x="314" y="925"/>
                    </a:moveTo>
                    <a:cubicBezTo>
                      <a:pt x="314" y="922"/>
                      <a:pt x="315" y="919"/>
                      <a:pt x="316" y="916"/>
                    </a:cubicBezTo>
                    <a:cubicBezTo>
                      <a:pt x="317" y="917"/>
                      <a:pt x="318" y="917"/>
                      <a:pt x="319" y="918"/>
                    </a:cubicBezTo>
                    <a:cubicBezTo>
                      <a:pt x="320" y="918"/>
                      <a:pt x="321" y="918"/>
                      <a:pt x="322" y="919"/>
                    </a:cubicBezTo>
                    <a:cubicBezTo>
                      <a:pt x="322" y="922"/>
                      <a:pt x="321" y="926"/>
                      <a:pt x="321" y="930"/>
                    </a:cubicBezTo>
                    <a:cubicBezTo>
                      <a:pt x="319" y="928"/>
                      <a:pt x="317" y="927"/>
                      <a:pt x="315" y="926"/>
                    </a:cubicBezTo>
                    <a:cubicBezTo>
                      <a:pt x="315" y="925"/>
                      <a:pt x="314" y="925"/>
                      <a:pt x="314" y="925"/>
                    </a:cubicBezTo>
                    <a:close/>
                    <a:moveTo>
                      <a:pt x="321" y="947"/>
                    </a:moveTo>
                    <a:cubicBezTo>
                      <a:pt x="321" y="947"/>
                      <a:pt x="320" y="946"/>
                      <a:pt x="319" y="946"/>
                    </a:cubicBezTo>
                    <a:cubicBezTo>
                      <a:pt x="320" y="945"/>
                      <a:pt x="321" y="944"/>
                      <a:pt x="321" y="942"/>
                    </a:cubicBezTo>
                    <a:cubicBezTo>
                      <a:pt x="321" y="944"/>
                      <a:pt x="321" y="946"/>
                      <a:pt x="321" y="947"/>
                    </a:cubicBezTo>
                    <a:close/>
                    <a:moveTo>
                      <a:pt x="318" y="948"/>
                    </a:moveTo>
                    <a:cubicBezTo>
                      <a:pt x="319" y="949"/>
                      <a:pt x="320" y="949"/>
                      <a:pt x="321" y="950"/>
                    </a:cubicBezTo>
                    <a:cubicBezTo>
                      <a:pt x="321" y="950"/>
                      <a:pt x="321" y="950"/>
                      <a:pt x="322" y="951"/>
                    </a:cubicBezTo>
                    <a:cubicBezTo>
                      <a:pt x="322" y="951"/>
                      <a:pt x="322" y="952"/>
                      <a:pt x="322" y="952"/>
                    </a:cubicBezTo>
                    <a:cubicBezTo>
                      <a:pt x="320" y="952"/>
                      <a:pt x="318" y="952"/>
                      <a:pt x="316" y="952"/>
                    </a:cubicBezTo>
                    <a:cubicBezTo>
                      <a:pt x="317" y="951"/>
                      <a:pt x="318" y="949"/>
                      <a:pt x="318" y="948"/>
                    </a:cubicBezTo>
                    <a:close/>
                    <a:moveTo>
                      <a:pt x="322" y="916"/>
                    </a:moveTo>
                    <a:cubicBezTo>
                      <a:pt x="322" y="916"/>
                      <a:pt x="321" y="916"/>
                      <a:pt x="321" y="916"/>
                    </a:cubicBezTo>
                    <a:cubicBezTo>
                      <a:pt x="320" y="915"/>
                      <a:pt x="318" y="915"/>
                      <a:pt x="317" y="914"/>
                    </a:cubicBezTo>
                    <a:cubicBezTo>
                      <a:pt x="318" y="912"/>
                      <a:pt x="319" y="910"/>
                      <a:pt x="320" y="907"/>
                    </a:cubicBezTo>
                    <a:cubicBezTo>
                      <a:pt x="320" y="907"/>
                      <a:pt x="320" y="906"/>
                      <a:pt x="320" y="906"/>
                    </a:cubicBezTo>
                    <a:cubicBezTo>
                      <a:pt x="321" y="906"/>
                      <a:pt x="322" y="907"/>
                      <a:pt x="322" y="907"/>
                    </a:cubicBezTo>
                    <a:cubicBezTo>
                      <a:pt x="322" y="910"/>
                      <a:pt x="322" y="913"/>
                      <a:pt x="322" y="916"/>
                    </a:cubicBezTo>
                    <a:close/>
                    <a:moveTo>
                      <a:pt x="321" y="904"/>
                    </a:moveTo>
                    <a:cubicBezTo>
                      <a:pt x="322" y="903"/>
                      <a:pt x="322" y="902"/>
                      <a:pt x="323" y="901"/>
                    </a:cubicBezTo>
                    <a:cubicBezTo>
                      <a:pt x="323" y="902"/>
                      <a:pt x="323" y="904"/>
                      <a:pt x="323" y="905"/>
                    </a:cubicBezTo>
                    <a:cubicBezTo>
                      <a:pt x="322" y="905"/>
                      <a:pt x="322" y="904"/>
                      <a:pt x="321" y="904"/>
                    </a:cubicBezTo>
                    <a:close/>
                    <a:moveTo>
                      <a:pt x="317" y="903"/>
                    </a:moveTo>
                    <a:cubicBezTo>
                      <a:pt x="317" y="904"/>
                      <a:pt x="318" y="904"/>
                      <a:pt x="319" y="905"/>
                    </a:cubicBezTo>
                    <a:cubicBezTo>
                      <a:pt x="318" y="906"/>
                      <a:pt x="318" y="907"/>
                      <a:pt x="317" y="908"/>
                    </a:cubicBezTo>
                    <a:cubicBezTo>
                      <a:pt x="316" y="910"/>
                      <a:pt x="316" y="911"/>
                      <a:pt x="315" y="913"/>
                    </a:cubicBezTo>
                    <a:cubicBezTo>
                      <a:pt x="313" y="912"/>
                      <a:pt x="312" y="912"/>
                      <a:pt x="310" y="911"/>
                    </a:cubicBezTo>
                    <a:cubicBezTo>
                      <a:pt x="310" y="910"/>
                      <a:pt x="310" y="909"/>
                      <a:pt x="310" y="908"/>
                    </a:cubicBezTo>
                    <a:cubicBezTo>
                      <a:pt x="310" y="905"/>
                      <a:pt x="310" y="902"/>
                      <a:pt x="310" y="899"/>
                    </a:cubicBezTo>
                    <a:cubicBezTo>
                      <a:pt x="312" y="900"/>
                      <a:pt x="315" y="902"/>
                      <a:pt x="317" y="903"/>
                    </a:cubicBezTo>
                    <a:close/>
                    <a:moveTo>
                      <a:pt x="314" y="915"/>
                    </a:moveTo>
                    <a:cubicBezTo>
                      <a:pt x="313" y="918"/>
                      <a:pt x="312" y="921"/>
                      <a:pt x="312" y="924"/>
                    </a:cubicBezTo>
                    <a:cubicBezTo>
                      <a:pt x="311" y="923"/>
                      <a:pt x="310" y="923"/>
                      <a:pt x="309" y="922"/>
                    </a:cubicBezTo>
                    <a:cubicBezTo>
                      <a:pt x="310" y="919"/>
                      <a:pt x="310" y="916"/>
                      <a:pt x="310" y="913"/>
                    </a:cubicBezTo>
                    <a:cubicBezTo>
                      <a:pt x="311" y="914"/>
                      <a:pt x="313" y="915"/>
                      <a:pt x="314" y="915"/>
                    </a:cubicBezTo>
                    <a:close/>
                    <a:moveTo>
                      <a:pt x="311" y="926"/>
                    </a:moveTo>
                    <a:cubicBezTo>
                      <a:pt x="311" y="926"/>
                      <a:pt x="311" y="926"/>
                      <a:pt x="311" y="926"/>
                    </a:cubicBezTo>
                    <a:cubicBezTo>
                      <a:pt x="310" y="928"/>
                      <a:pt x="309" y="931"/>
                      <a:pt x="309" y="933"/>
                    </a:cubicBezTo>
                    <a:cubicBezTo>
                      <a:pt x="309" y="930"/>
                      <a:pt x="309" y="928"/>
                      <a:pt x="309" y="925"/>
                    </a:cubicBezTo>
                    <a:cubicBezTo>
                      <a:pt x="310" y="925"/>
                      <a:pt x="310" y="926"/>
                      <a:pt x="311" y="926"/>
                    </a:cubicBezTo>
                    <a:close/>
                    <a:moveTo>
                      <a:pt x="309" y="941"/>
                    </a:moveTo>
                    <a:cubicBezTo>
                      <a:pt x="311" y="943"/>
                      <a:pt x="314" y="945"/>
                      <a:pt x="316" y="947"/>
                    </a:cubicBezTo>
                    <a:cubicBezTo>
                      <a:pt x="315" y="948"/>
                      <a:pt x="315" y="950"/>
                      <a:pt x="314" y="952"/>
                    </a:cubicBezTo>
                    <a:cubicBezTo>
                      <a:pt x="313" y="951"/>
                      <a:pt x="311" y="951"/>
                      <a:pt x="310" y="951"/>
                    </a:cubicBezTo>
                    <a:cubicBezTo>
                      <a:pt x="309" y="948"/>
                      <a:pt x="309" y="944"/>
                      <a:pt x="308" y="941"/>
                    </a:cubicBezTo>
                    <a:cubicBezTo>
                      <a:pt x="309" y="941"/>
                      <a:pt x="309" y="941"/>
                      <a:pt x="309" y="941"/>
                    </a:cubicBezTo>
                    <a:close/>
                    <a:moveTo>
                      <a:pt x="518" y="928"/>
                    </a:moveTo>
                    <a:cubicBezTo>
                      <a:pt x="515" y="930"/>
                      <a:pt x="513" y="931"/>
                      <a:pt x="511" y="932"/>
                    </a:cubicBezTo>
                    <a:cubicBezTo>
                      <a:pt x="511" y="932"/>
                      <a:pt x="511" y="932"/>
                      <a:pt x="511" y="932"/>
                    </a:cubicBezTo>
                    <a:cubicBezTo>
                      <a:pt x="511" y="930"/>
                      <a:pt x="511" y="927"/>
                      <a:pt x="512" y="924"/>
                    </a:cubicBezTo>
                    <a:cubicBezTo>
                      <a:pt x="512" y="924"/>
                      <a:pt x="512" y="923"/>
                      <a:pt x="512" y="923"/>
                    </a:cubicBezTo>
                    <a:cubicBezTo>
                      <a:pt x="514" y="924"/>
                      <a:pt x="517" y="925"/>
                      <a:pt x="519" y="926"/>
                    </a:cubicBezTo>
                    <a:cubicBezTo>
                      <a:pt x="519" y="926"/>
                      <a:pt x="519" y="927"/>
                      <a:pt x="519" y="927"/>
                    </a:cubicBezTo>
                    <a:cubicBezTo>
                      <a:pt x="519" y="927"/>
                      <a:pt x="519" y="927"/>
                      <a:pt x="519" y="927"/>
                    </a:cubicBezTo>
                    <a:cubicBezTo>
                      <a:pt x="518" y="926"/>
                      <a:pt x="517" y="926"/>
                      <a:pt x="517" y="927"/>
                    </a:cubicBezTo>
                    <a:cubicBezTo>
                      <a:pt x="517" y="928"/>
                      <a:pt x="517" y="928"/>
                      <a:pt x="518" y="928"/>
                    </a:cubicBezTo>
                    <a:close/>
                    <a:moveTo>
                      <a:pt x="499" y="937"/>
                    </a:moveTo>
                    <a:cubicBezTo>
                      <a:pt x="499" y="937"/>
                      <a:pt x="499" y="937"/>
                      <a:pt x="499" y="937"/>
                    </a:cubicBezTo>
                    <a:cubicBezTo>
                      <a:pt x="499" y="937"/>
                      <a:pt x="498" y="938"/>
                      <a:pt x="498" y="938"/>
                    </a:cubicBezTo>
                    <a:cubicBezTo>
                      <a:pt x="497" y="937"/>
                      <a:pt x="496" y="937"/>
                      <a:pt x="494" y="936"/>
                    </a:cubicBezTo>
                    <a:cubicBezTo>
                      <a:pt x="495" y="934"/>
                      <a:pt x="495" y="932"/>
                      <a:pt x="495" y="930"/>
                    </a:cubicBezTo>
                    <a:cubicBezTo>
                      <a:pt x="495" y="930"/>
                      <a:pt x="495" y="929"/>
                      <a:pt x="495" y="929"/>
                    </a:cubicBezTo>
                    <a:cubicBezTo>
                      <a:pt x="497" y="931"/>
                      <a:pt x="500" y="932"/>
                      <a:pt x="502" y="934"/>
                    </a:cubicBezTo>
                    <a:cubicBezTo>
                      <a:pt x="502" y="936"/>
                      <a:pt x="501" y="937"/>
                      <a:pt x="500" y="936"/>
                    </a:cubicBezTo>
                    <a:cubicBezTo>
                      <a:pt x="499" y="935"/>
                      <a:pt x="498" y="936"/>
                      <a:pt x="499" y="937"/>
                    </a:cubicBezTo>
                    <a:close/>
                    <a:moveTo>
                      <a:pt x="456" y="945"/>
                    </a:moveTo>
                    <a:cubicBezTo>
                      <a:pt x="457" y="946"/>
                      <a:pt x="457" y="947"/>
                      <a:pt x="457" y="947"/>
                    </a:cubicBezTo>
                    <a:cubicBezTo>
                      <a:pt x="457" y="948"/>
                      <a:pt x="457" y="948"/>
                      <a:pt x="458" y="948"/>
                    </a:cubicBezTo>
                    <a:cubicBezTo>
                      <a:pt x="458" y="948"/>
                      <a:pt x="458" y="948"/>
                      <a:pt x="458" y="948"/>
                    </a:cubicBezTo>
                    <a:cubicBezTo>
                      <a:pt x="456" y="947"/>
                      <a:pt x="455" y="946"/>
                      <a:pt x="453" y="944"/>
                    </a:cubicBezTo>
                    <a:cubicBezTo>
                      <a:pt x="453" y="944"/>
                      <a:pt x="453" y="943"/>
                      <a:pt x="453" y="943"/>
                    </a:cubicBezTo>
                    <a:cubicBezTo>
                      <a:pt x="453" y="942"/>
                      <a:pt x="453" y="941"/>
                      <a:pt x="453" y="941"/>
                    </a:cubicBezTo>
                    <a:cubicBezTo>
                      <a:pt x="454" y="941"/>
                      <a:pt x="456" y="942"/>
                      <a:pt x="458" y="942"/>
                    </a:cubicBezTo>
                    <a:cubicBezTo>
                      <a:pt x="458" y="943"/>
                      <a:pt x="458" y="944"/>
                      <a:pt x="458" y="944"/>
                    </a:cubicBezTo>
                    <a:cubicBezTo>
                      <a:pt x="457" y="944"/>
                      <a:pt x="456" y="944"/>
                      <a:pt x="456" y="945"/>
                    </a:cubicBezTo>
                    <a:close/>
                    <a:moveTo>
                      <a:pt x="455" y="949"/>
                    </a:moveTo>
                    <a:cubicBezTo>
                      <a:pt x="454" y="949"/>
                      <a:pt x="454" y="949"/>
                      <a:pt x="453" y="949"/>
                    </a:cubicBezTo>
                    <a:cubicBezTo>
                      <a:pt x="453" y="949"/>
                      <a:pt x="453" y="948"/>
                      <a:pt x="453" y="948"/>
                    </a:cubicBezTo>
                    <a:cubicBezTo>
                      <a:pt x="454" y="948"/>
                      <a:pt x="454" y="949"/>
                      <a:pt x="455" y="949"/>
                    </a:cubicBezTo>
                    <a:close/>
                    <a:moveTo>
                      <a:pt x="453" y="939"/>
                    </a:moveTo>
                    <a:cubicBezTo>
                      <a:pt x="452" y="935"/>
                      <a:pt x="452" y="931"/>
                      <a:pt x="452" y="927"/>
                    </a:cubicBezTo>
                    <a:cubicBezTo>
                      <a:pt x="454" y="928"/>
                      <a:pt x="457" y="930"/>
                      <a:pt x="459" y="931"/>
                    </a:cubicBezTo>
                    <a:cubicBezTo>
                      <a:pt x="459" y="931"/>
                      <a:pt x="459" y="931"/>
                      <a:pt x="459" y="931"/>
                    </a:cubicBezTo>
                    <a:cubicBezTo>
                      <a:pt x="459" y="935"/>
                      <a:pt x="458" y="938"/>
                      <a:pt x="458" y="941"/>
                    </a:cubicBezTo>
                    <a:cubicBezTo>
                      <a:pt x="456" y="941"/>
                      <a:pt x="454" y="940"/>
                      <a:pt x="453" y="939"/>
                    </a:cubicBezTo>
                    <a:close/>
                    <a:moveTo>
                      <a:pt x="452" y="900"/>
                    </a:moveTo>
                    <a:cubicBezTo>
                      <a:pt x="452" y="895"/>
                      <a:pt x="452" y="891"/>
                      <a:pt x="452" y="887"/>
                    </a:cubicBezTo>
                    <a:cubicBezTo>
                      <a:pt x="453" y="887"/>
                      <a:pt x="454" y="888"/>
                      <a:pt x="454" y="888"/>
                    </a:cubicBezTo>
                    <a:cubicBezTo>
                      <a:pt x="454" y="888"/>
                      <a:pt x="454" y="888"/>
                      <a:pt x="454" y="888"/>
                    </a:cubicBezTo>
                    <a:cubicBezTo>
                      <a:pt x="454" y="892"/>
                      <a:pt x="454" y="896"/>
                      <a:pt x="453" y="900"/>
                    </a:cubicBezTo>
                    <a:cubicBezTo>
                      <a:pt x="453" y="900"/>
                      <a:pt x="453" y="900"/>
                      <a:pt x="452" y="900"/>
                    </a:cubicBezTo>
                    <a:close/>
                    <a:moveTo>
                      <a:pt x="453" y="901"/>
                    </a:moveTo>
                    <a:cubicBezTo>
                      <a:pt x="453" y="902"/>
                      <a:pt x="452" y="903"/>
                      <a:pt x="452" y="904"/>
                    </a:cubicBezTo>
                    <a:cubicBezTo>
                      <a:pt x="452" y="903"/>
                      <a:pt x="452" y="902"/>
                      <a:pt x="452" y="901"/>
                    </a:cubicBezTo>
                    <a:cubicBezTo>
                      <a:pt x="452" y="901"/>
                      <a:pt x="453" y="901"/>
                      <a:pt x="453" y="901"/>
                    </a:cubicBezTo>
                    <a:close/>
                    <a:moveTo>
                      <a:pt x="455" y="903"/>
                    </a:moveTo>
                    <a:cubicBezTo>
                      <a:pt x="457" y="904"/>
                      <a:pt x="459" y="905"/>
                      <a:pt x="461" y="907"/>
                    </a:cubicBezTo>
                    <a:cubicBezTo>
                      <a:pt x="461" y="907"/>
                      <a:pt x="462" y="907"/>
                      <a:pt x="462" y="907"/>
                    </a:cubicBezTo>
                    <a:cubicBezTo>
                      <a:pt x="462" y="907"/>
                      <a:pt x="462" y="908"/>
                      <a:pt x="462" y="908"/>
                    </a:cubicBezTo>
                    <a:cubicBezTo>
                      <a:pt x="462" y="910"/>
                      <a:pt x="462" y="913"/>
                      <a:pt x="461" y="916"/>
                    </a:cubicBezTo>
                    <a:cubicBezTo>
                      <a:pt x="459" y="914"/>
                      <a:pt x="456" y="912"/>
                      <a:pt x="453" y="910"/>
                    </a:cubicBezTo>
                    <a:cubicBezTo>
                      <a:pt x="454" y="908"/>
                      <a:pt x="454" y="905"/>
                      <a:pt x="455" y="903"/>
                    </a:cubicBezTo>
                    <a:close/>
                    <a:moveTo>
                      <a:pt x="454" y="887"/>
                    </a:moveTo>
                    <a:cubicBezTo>
                      <a:pt x="454" y="886"/>
                      <a:pt x="453" y="886"/>
                      <a:pt x="452" y="885"/>
                    </a:cubicBezTo>
                    <a:cubicBezTo>
                      <a:pt x="452" y="881"/>
                      <a:pt x="452" y="877"/>
                      <a:pt x="452" y="872"/>
                    </a:cubicBezTo>
                    <a:cubicBezTo>
                      <a:pt x="453" y="873"/>
                      <a:pt x="454" y="874"/>
                      <a:pt x="455" y="875"/>
                    </a:cubicBezTo>
                    <a:cubicBezTo>
                      <a:pt x="454" y="879"/>
                      <a:pt x="454" y="883"/>
                      <a:pt x="454" y="887"/>
                    </a:cubicBezTo>
                    <a:close/>
                    <a:moveTo>
                      <a:pt x="452" y="926"/>
                    </a:moveTo>
                    <a:cubicBezTo>
                      <a:pt x="452" y="925"/>
                      <a:pt x="452" y="924"/>
                      <a:pt x="452" y="922"/>
                    </a:cubicBezTo>
                    <a:cubicBezTo>
                      <a:pt x="452" y="920"/>
                      <a:pt x="452" y="917"/>
                      <a:pt x="452" y="914"/>
                    </a:cubicBezTo>
                    <a:cubicBezTo>
                      <a:pt x="452" y="914"/>
                      <a:pt x="452" y="914"/>
                      <a:pt x="452" y="913"/>
                    </a:cubicBezTo>
                    <a:cubicBezTo>
                      <a:pt x="453" y="913"/>
                      <a:pt x="453" y="912"/>
                      <a:pt x="453" y="911"/>
                    </a:cubicBezTo>
                    <a:cubicBezTo>
                      <a:pt x="456" y="913"/>
                      <a:pt x="459" y="915"/>
                      <a:pt x="461" y="917"/>
                    </a:cubicBezTo>
                    <a:cubicBezTo>
                      <a:pt x="461" y="921"/>
                      <a:pt x="461" y="924"/>
                      <a:pt x="460" y="928"/>
                    </a:cubicBezTo>
                    <a:cubicBezTo>
                      <a:pt x="460" y="929"/>
                      <a:pt x="460" y="930"/>
                      <a:pt x="459" y="930"/>
                    </a:cubicBezTo>
                    <a:cubicBezTo>
                      <a:pt x="457" y="929"/>
                      <a:pt x="454" y="927"/>
                      <a:pt x="452" y="926"/>
                    </a:cubicBezTo>
                    <a:close/>
                    <a:moveTo>
                      <a:pt x="459" y="947"/>
                    </a:moveTo>
                    <a:cubicBezTo>
                      <a:pt x="460" y="946"/>
                      <a:pt x="460" y="945"/>
                      <a:pt x="460" y="943"/>
                    </a:cubicBezTo>
                    <a:cubicBezTo>
                      <a:pt x="461" y="944"/>
                      <a:pt x="462" y="944"/>
                      <a:pt x="462" y="944"/>
                    </a:cubicBezTo>
                    <a:cubicBezTo>
                      <a:pt x="462" y="945"/>
                      <a:pt x="462" y="945"/>
                      <a:pt x="462" y="945"/>
                    </a:cubicBezTo>
                    <a:cubicBezTo>
                      <a:pt x="463" y="945"/>
                      <a:pt x="463" y="945"/>
                      <a:pt x="464" y="945"/>
                    </a:cubicBezTo>
                    <a:cubicBezTo>
                      <a:pt x="464" y="945"/>
                      <a:pt x="465" y="945"/>
                      <a:pt x="464" y="944"/>
                    </a:cubicBezTo>
                    <a:cubicBezTo>
                      <a:pt x="463" y="943"/>
                      <a:pt x="462" y="943"/>
                      <a:pt x="460" y="942"/>
                    </a:cubicBezTo>
                    <a:cubicBezTo>
                      <a:pt x="461" y="939"/>
                      <a:pt x="461" y="936"/>
                      <a:pt x="461" y="933"/>
                    </a:cubicBezTo>
                    <a:cubicBezTo>
                      <a:pt x="463" y="934"/>
                      <a:pt x="464" y="934"/>
                      <a:pt x="465" y="935"/>
                    </a:cubicBezTo>
                    <a:cubicBezTo>
                      <a:pt x="467" y="936"/>
                      <a:pt x="469" y="936"/>
                      <a:pt x="471" y="937"/>
                    </a:cubicBezTo>
                    <a:cubicBezTo>
                      <a:pt x="471" y="937"/>
                      <a:pt x="471" y="937"/>
                      <a:pt x="471" y="937"/>
                    </a:cubicBezTo>
                    <a:cubicBezTo>
                      <a:pt x="470" y="940"/>
                      <a:pt x="470" y="942"/>
                      <a:pt x="469" y="945"/>
                    </a:cubicBezTo>
                    <a:cubicBezTo>
                      <a:pt x="469" y="945"/>
                      <a:pt x="469" y="945"/>
                      <a:pt x="468" y="945"/>
                    </a:cubicBezTo>
                    <a:cubicBezTo>
                      <a:pt x="465" y="946"/>
                      <a:pt x="462" y="947"/>
                      <a:pt x="459" y="948"/>
                    </a:cubicBezTo>
                    <a:cubicBezTo>
                      <a:pt x="459" y="948"/>
                      <a:pt x="459" y="948"/>
                      <a:pt x="459" y="947"/>
                    </a:cubicBezTo>
                    <a:close/>
                    <a:moveTo>
                      <a:pt x="469" y="935"/>
                    </a:moveTo>
                    <a:cubicBezTo>
                      <a:pt x="466" y="935"/>
                      <a:pt x="464" y="933"/>
                      <a:pt x="462" y="932"/>
                    </a:cubicBezTo>
                    <a:cubicBezTo>
                      <a:pt x="462" y="930"/>
                      <a:pt x="462" y="929"/>
                      <a:pt x="462" y="927"/>
                    </a:cubicBezTo>
                    <a:cubicBezTo>
                      <a:pt x="463" y="924"/>
                      <a:pt x="463" y="921"/>
                      <a:pt x="463" y="918"/>
                    </a:cubicBezTo>
                    <a:cubicBezTo>
                      <a:pt x="467" y="921"/>
                      <a:pt x="470" y="923"/>
                      <a:pt x="474" y="925"/>
                    </a:cubicBezTo>
                    <a:cubicBezTo>
                      <a:pt x="474" y="926"/>
                      <a:pt x="474" y="926"/>
                      <a:pt x="473" y="927"/>
                    </a:cubicBezTo>
                    <a:cubicBezTo>
                      <a:pt x="473" y="930"/>
                      <a:pt x="472" y="933"/>
                      <a:pt x="471" y="936"/>
                    </a:cubicBezTo>
                    <a:cubicBezTo>
                      <a:pt x="470" y="936"/>
                      <a:pt x="469" y="936"/>
                      <a:pt x="469" y="935"/>
                    </a:cubicBezTo>
                    <a:close/>
                    <a:moveTo>
                      <a:pt x="463" y="873"/>
                    </a:moveTo>
                    <a:cubicBezTo>
                      <a:pt x="464" y="874"/>
                      <a:pt x="465" y="874"/>
                      <a:pt x="466" y="875"/>
                    </a:cubicBezTo>
                    <a:cubicBezTo>
                      <a:pt x="469" y="877"/>
                      <a:pt x="471" y="879"/>
                      <a:pt x="474" y="881"/>
                    </a:cubicBezTo>
                    <a:cubicBezTo>
                      <a:pt x="474" y="881"/>
                      <a:pt x="474" y="881"/>
                      <a:pt x="475" y="881"/>
                    </a:cubicBezTo>
                    <a:cubicBezTo>
                      <a:pt x="475" y="881"/>
                      <a:pt x="475" y="882"/>
                      <a:pt x="475" y="882"/>
                    </a:cubicBezTo>
                    <a:cubicBezTo>
                      <a:pt x="475" y="884"/>
                      <a:pt x="475" y="887"/>
                      <a:pt x="475" y="889"/>
                    </a:cubicBezTo>
                    <a:cubicBezTo>
                      <a:pt x="473" y="887"/>
                      <a:pt x="470" y="885"/>
                      <a:pt x="468" y="883"/>
                    </a:cubicBezTo>
                    <a:cubicBezTo>
                      <a:pt x="466" y="882"/>
                      <a:pt x="465" y="881"/>
                      <a:pt x="464" y="880"/>
                    </a:cubicBezTo>
                    <a:cubicBezTo>
                      <a:pt x="464" y="878"/>
                      <a:pt x="464" y="875"/>
                      <a:pt x="463" y="873"/>
                    </a:cubicBezTo>
                    <a:close/>
                    <a:moveTo>
                      <a:pt x="465" y="883"/>
                    </a:moveTo>
                    <a:cubicBezTo>
                      <a:pt x="469" y="885"/>
                      <a:pt x="472" y="888"/>
                      <a:pt x="475" y="890"/>
                    </a:cubicBezTo>
                    <a:cubicBezTo>
                      <a:pt x="476" y="894"/>
                      <a:pt x="476" y="898"/>
                      <a:pt x="476" y="902"/>
                    </a:cubicBezTo>
                    <a:cubicBezTo>
                      <a:pt x="476" y="902"/>
                      <a:pt x="476" y="901"/>
                      <a:pt x="475" y="901"/>
                    </a:cubicBezTo>
                    <a:cubicBezTo>
                      <a:pt x="471" y="899"/>
                      <a:pt x="467" y="896"/>
                      <a:pt x="463" y="893"/>
                    </a:cubicBezTo>
                    <a:cubicBezTo>
                      <a:pt x="463" y="891"/>
                      <a:pt x="463" y="888"/>
                      <a:pt x="463" y="886"/>
                    </a:cubicBezTo>
                    <a:cubicBezTo>
                      <a:pt x="463" y="885"/>
                      <a:pt x="463" y="883"/>
                      <a:pt x="463" y="881"/>
                    </a:cubicBezTo>
                    <a:cubicBezTo>
                      <a:pt x="464" y="882"/>
                      <a:pt x="465" y="882"/>
                      <a:pt x="465" y="883"/>
                    </a:cubicBezTo>
                    <a:close/>
                    <a:moveTo>
                      <a:pt x="488" y="889"/>
                    </a:moveTo>
                    <a:cubicBezTo>
                      <a:pt x="490" y="889"/>
                      <a:pt x="491" y="890"/>
                      <a:pt x="492" y="891"/>
                    </a:cubicBezTo>
                    <a:cubicBezTo>
                      <a:pt x="494" y="892"/>
                      <a:pt x="496" y="894"/>
                      <a:pt x="498" y="895"/>
                    </a:cubicBezTo>
                    <a:cubicBezTo>
                      <a:pt x="498" y="898"/>
                      <a:pt x="497" y="901"/>
                      <a:pt x="497" y="903"/>
                    </a:cubicBezTo>
                    <a:cubicBezTo>
                      <a:pt x="494" y="902"/>
                      <a:pt x="491" y="900"/>
                      <a:pt x="489" y="898"/>
                    </a:cubicBezTo>
                    <a:cubicBezTo>
                      <a:pt x="488" y="898"/>
                      <a:pt x="488" y="898"/>
                      <a:pt x="488" y="898"/>
                    </a:cubicBezTo>
                    <a:cubicBezTo>
                      <a:pt x="488" y="898"/>
                      <a:pt x="488" y="898"/>
                      <a:pt x="488" y="898"/>
                    </a:cubicBezTo>
                    <a:cubicBezTo>
                      <a:pt x="488" y="895"/>
                      <a:pt x="488" y="892"/>
                      <a:pt x="488" y="889"/>
                    </a:cubicBezTo>
                    <a:close/>
                    <a:moveTo>
                      <a:pt x="506" y="909"/>
                    </a:moveTo>
                    <a:cubicBezTo>
                      <a:pt x="503" y="907"/>
                      <a:pt x="500" y="906"/>
                      <a:pt x="498" y="904"/>
                    </a:cubicBezTo>
                    <a:cubicBezTo>
                      <a:pt x="498" y="902"/>
                      <a:pt x="498" y="899"/>
                      <a:pt x="498" y="897"/>
                    </a:cubicBezTo>
                    <a:cubicBezTo>
                      <a:pt x="499" y="896"/>
                      <a:pt x="499" y="896"/>
                      <a:pt x="499" y="895"/>
                    </a:cubicBezTo>
                    <a:cubicBezTo>
                      <a:pt x="499" y="896"/>
                      <a:pt x="500" y="896"/>
                      <a:pt x="500" y="896"/>
                    </a:cubicBezTo>
                    <a:cubicBezTo>
                      <a:pt x="502" y="898"/>
                      <a:pt x="505" y="899"/>
                      <a:pt x="508" y="900"/>
                    </a:cubicBezTo>
                    <a:cubicBezTo>
                      <a:pt x="507" y="903"/>
                      <a:pt x="507" y="906"/>
                      <a:pt x="506" y="909"/>
                    </a:cubicBezTo>
                    <a:close/>
                    <a:moveTo>
                      <a:pt x="508" y="901"/>
                    </a:moveTo>
                    <a:cubicBezTo>
                      <a:pt x="509" y="901"/>
                      <a:pt x="509" y="901"/>
                      <a:pt x="509" y="901"/>
                    </a:cubicBezTo>
                    <a:cubicBezTo>
                      <a:pt x="511" y="902"/>
                      <a:pt x="513" y="903"/>
                      <a:pt x="514" y="904"/>
                    </a:cubicBezTo>
                    <a:cubicBezTo>
                      <a:pt x="514" y="907"/>
                      <a:pt x="513" y="909"/>
                      <a:pt x="512" y="912"/>
                    </a:cubicBezTo>
                    <a:cubicBezTo>
                      <a:pt x="512" y="913"/>
                      <a:pt x="512" y="913"/>
                      <a:pt x="512" y="914"/>
                    </a:cubicBezTo>
                    <a:cubicBezTo>
                      <a:pt x="511" y="913"/>
                      <a:pt x="510" y="912"/>
                      <a:pt x="508" y="911"/>
                    </a:cubicBezTo>
                    <a:cubicBezTo>
                      <a:pt x="508" y="910"/>
                      <a:pt x="507" y="910"/>
                      <a:pt x="507" y="910"/>
                    </a:cubicBezTo>
                    <a:cubicBezTo>
                      <a:pt x="507" y="907"/>
                      <a:pt x="508" y="904"/>
                      <a:pt x="508" y="901"/>
                    </a:cubicBezTo>
                    <a:close/>
                    <a:moveTo>
                      <a:pt x="506" y="910"/>
                    </a:moveTo>
                    <a:cubicBezTo>
                      <a:pt x="506" y="912"/>
                      <a:pt x="505" y="914"/>
                      <a:pt x="505" y="916"/>
                    </a:cubicBezTo>
                    <a:cubicBezTo>
                      <a:pt x="505" y="916"/>
                      <a:pt x="505" y="917"/>
                      <a:pt x="505" y="918"/>
                    </a:cubicBezTo>
                    <a:cubicBezTo>
                      <a:pt x="503" y="917"/>
                      <a:pt x="502" y="916"/>
                      <a:pt x="501" y="915"/>
                    </a:cubicBezTo>
                    <a:cubicBezTo>
                      <a:pt x="499" y="914"/>
                      <a:pt x="498" y="914"/>
                      <a:pt x="496" y="913"/>
                    </a:cubicBezTo>
                    <a:cubicBezTo>
                      <a:pt x="496" y="913"/>
                      <a:pt x="496" y="913"/>
                      <a:pt x="496" y="913"/>
                    </a:cubicBezTo>
                    <a:cubicBezTo>
                      <a:pt x="497" y="910"/>
                      <a:pt x="497" y="908"/>
                      <a:pt x="497" y="905"/>
                    </a:cubicBezTo>
                    <a:cubicBezTo>
                      <a:pt x="500" y="907"/>
                      <a:pt x="503" y="908"/>
                      <a:pt x="506" y="910"/>
                    </a:cubicBezTo>
                    <a:close/>
                    <a:moveTo>
                      <a:pt x="497" y="904"/>
                    </a:moveTo>
                    <a:cubicBezTo>
                      <a:pt x="496" y="906"/>
                      <a:pt x="496" y="908"/>
                      <a:pt x="496" y="910"/>
                    </a:cubicBezTo>
                    <a:cubicBezTo>
                      <a:pt x="496" y="911"/>
                      <a:pt x="496" y="912"/>
                      <a:pt x="495" y="912"/>
                    </a:cubicBezTo>
                    <a:cubicBezTo>
                      <a:pt x="493" y="911"/>
                      <a:pt x="491" y="910"/>
                      <a:pt x="488" y="909"/>
                    </a:cubicBezTo>
                    <a:cubicBezTo>
                      <a:pt x="488" y="908"/>
                      <a:pt x="487" y="908"/>
                      <a:pt x="486" y="908"/>
                    </a:cubicBezTo>
                    <a:cubicBezTo>
                      <a:pt x="487" y="905"/>
                      <a:pt x="487" y="902"/>
                      <a:pt x="488" y="899"/>
                    </a:cubicBezTo>
                    <a:cubicBezTo>
                      <a:pt x="491" y="901"/>
                      <a:pt x="494" y="903"/>
                      <a:pt x="497" y="904"/>
                    </a:cubicBezTo>
                    <a:close/>
                    <a:moveTo>
                      <a:pt x="478" y="917"/>
                    </a:moveTo>
                    <a:cubicBezTo>
                      <a:pt x="478" y="915"/>
                      <a:pt x="478" y="913"/>
                      <a:pt x="478" y="911"/>
                    </a:cubicBezTo>
                    <a:cubicBezTo>
                      <a:pt x="478" y="908"/>
                      <a:pt x="478" y="906"/>
                      <a:pt x="478" y="904"/>
                    </a:cubicBezTo>
                    <a:cubicBezTo>
                      <a:pt x="480" y="905"/>
                      <a:pt x="483" y="907"/>
                      <a:pt x="485" y="908"/>
                    </a:cubicBezTo>
                    <a:cubicBezTo>
                      <a:pt x="484" y="910"/>
                      <a:pt x="484" y="912"/>
                      <a:pt x="483" y="913"/>
                    </a:cubicBezTo>
                    <a:cubicBezTo>
                      <a:pt x="483" y="916"/>
                      <a:pt x="483" y="918"/>
                      <a:pt x="482" y="920"/>
                    </a:cubicBezTo>
                    <a:cubicBezTo>
                      <a:pt x="481" y="919"/>
                      <a:pt x="479" y="918"/>
                      <a:pt x="478" y="917"/>
                    </a:cubicBezTo>
                    <a:close/>
                    <a:moveTo>
                      <a:pt x="482" y="921"/>
                    </a:moveTo>
                    <a:cubicBezTo>
                      <a:pt x="482" y="923"/>
                      <a:pt x="481" y="926"/>
                      <a:pt x="480" y="928"/>
                    </a:cubicBezTo>
                    <a:cubicBezTo>
                      <a:pt x="479" y="927"/>
                      <a:pt x="478" y="926"/>
                      <a:pt x="476" y="925"/>
                    </a:cubicBezTo>
                    <a:cubicBezTo>
                      <a:pt x="477" y="923"/>
                      <a:pt x="477" y="920"/>
                      <a:pt x="478" y="918"/>
                    </a:cubicBezTo>
                    <a:cubicBezTo>
                      <a:pt x="479" y="919"/>
                      <a:pt x="481" y="920"/>
                      <a:pt x="482" y="921"/>
                    </a:cubicBezTo>
                    <a:close/>
                    <a:moveTo>
                      <a:pt x="478" y="903"/>
                    </a:moveTo>
                    <a:cubicBezTo>
                      <a:pt x="478" y="899"/>
                      <a:pt x="477" y="895"/>
                      <a:pt x="477" y="891"/>
                    </a:cubicBezTo>
                    <a:cubicBezTo>
                      <a:pt x="480" y="894"/>
                      <a:pt x="483" y="896"/>
                      <a:pt x="487" y="898"/>
                    </a:cubicBezTo>
                    <a:cubicBezTo>
                      <a:pt x="487" y="898"/>
                      <a:pt x="487" y="898"/>
                      <a:pt x="487" y="898"/>
                    </a:cubicBezTo>
                    <a:cubicBezTo>
                      <a:pt x="486" y="901"/>
                      <a:pt x="486" y="904"/>
                      <a:pt x="485" y="907"/>
                    </a:cubicBezTo>
                    <a:cubicBezTo>
                      <a:pt x="483" y="906"/>
                      <a:pt x="480" y="904"/>
                      <a:pt x="478" y="903"/>
                    </a:cubicBezTo>
                    <a:close/>
                    <a:moveTo>
                      <a:pt x="487" y="895"/>
                    </a:moveTo>
                    <a:cubicBezTo>
                      <a:pt x="487" y="895"/>
                      <a:pt x="487" y="896"/>
                      <a:pt x="487" y="897"/>
                    </a:cubicBezTo>
                    <a:cubicBezTo>
                      <a:pt x="484" y="895"/>
                      <a:pt x="480" y="892"/>
                      <a:pt x="477" y="890"/>
                    </a:cubicBezTo>
                    <a:cubicBezTo>
                      <a:pt x="477" y="890"/>
                      <a:pt x="477" y="890"/>
                      <a:pt x="477" y="890"/>
                    </a:cubicBezTo>
                    <a:cubicBezTo>
                      <a:pt x="476" y="887"/>
                      <a:pt x="476" y="884"/>
                      <a:pt x="476" y="882"/>
                    </a:cubicBezTo>
                    <a:cubicBezTo>
                      <a:pt x="478" y="883"/>
                      <a:pt x="481" y="885"/>
                      <a:pt x="483" y="886"/>
                    </a:cubicBezTo>
                    <a:cubicBezTo>
                      <a:pt x="485" y="887"/>
                      <a:pt x="486" y="888"/>
                      <a:pt x="488" y="889"/>
                    </a:cubicBezTo>
                    <a:cubicBezTo>
                      <a:pt x="488" y="891"/>
                      <a:pt x="488" y="893"/>
                      <a:pt x="487" y="895"/>
                    </a:cubicBezTo>
                    <a:close/>
                    <a:moveTo>
                      <a:pt x="464" y="907"/>
                    </a:moveTo>
                    <a:cubicBezTo>
                      <a:pt x="464" y="903"/>
                      <a:pt x="463" y="899"/>
                      <a:pt x="463" y="894"/>
                    </a:cubicBezTo>
                    <a:cubicBezTo>
                      <a:pt x="467" y="897"/>
                      <a:pt x="470" y="899"/>
                      <a:pt x="473" y="901"/>
                    </a:cubicBezTo>
                    <a:cubicBezTo>
                      <a:pt x="474" y="902"/>
                      <a:pt x="475" y="902"/>
                      <a:pt x="476" y="903"/>
                    </a:cubicBezTo>
                    <a:cubicBezTo>
                      <a:pt x="476" y="903"/>
                      <a:pt x="476" y="904"/>
                      <a:pt x="476" y="904"/>
                    </a:cubicBezTo>
                    <a:cubicBezTo>
                      <a:pt x="476" y="908"/>
                      <a:pt x="476" y="912"/>
                      <a:pt x="476" y="915"/>
                    </a:cubicBezTo>
                    <a:cubicBezTo>
                      <a:pt x="472" y="913"/>
                      <a:pt x="468" y="910"/>
                      <a:pt x="464" y="907"/>
                    </a:cubicBezTo>
                    <a:close/>
                    <a:moveTo>
                      <a:pt x="475" y="916"/>
                    </a:moveTo>
                    <a:cubicBezTo>
                      <a:pt x="475" y="919"/>
                      <a:pt x="475" y="922"/>
                      <a:pt x="474" y="924"/>
                    </a:cubicBezTo>
                    <a:cubicBezTo>
                      <a:pt x="471" y="922"/>
                      <a:pt x="467" y="919"/>
                      <a:pt x="463" y="917"/>
                    </a:cubicBezTo>
                    <a:cubicBezTo>
                      <a:pt x="464" y="914"/>
                      <a:pt x="464" y="911"/>
                      <a:pt x="464" y="908"/>
                    </a:cubicBezTo>
                    <a:cubicBezTo>
                      <a:pt x="468" y="911"/>
                      <a:pt x="471" y="914"/>
                      <a:pt x="475" y="916"/>
                    </a:cubicBezTo>
                    <a:close/>
                    <a:moveTo>
                      <a:pt x="473" y="940"/>
                    </a:moveTo>
                    <a:cubicBezTo>
                      <a:pt x="473" y="939"/>
                      <a:pt x="473" y="939"/>
                      <a:pt x="473" y="938"/>
                    </a:cubicBezTo>
                    <a:cubicBezTo>
                      <a:pt x="473" y="938"/>
                      <a:pt x="474" y="938"/>
                      <a:pt x="474" y="938"/>
                    </a:cubicBezTo>
                    <a:cubicBezTo>
                      <a:pt x="474" y="938"/>
                      <a:pt x="473" y="937"/>
                      <a:pt x="473" y="937"/>
                    </a:cubicBezTo>
                    <a:cubicBezTo>
                      <a:pt x="474" y="935"/>
                      <a:pt x="475" y="932"/>
                      <a:pt x="475" y="930"/>
                    </a:cubicBezTo>
                    <a:cubicBezTo>
                      <a:pt x="476" y="929"/>
                      <a:pt x="476" y="928"/>
                      <a:pt x="476" y="927"/>
                    </a:cubicBezTo>
                    <a:cubicBezTo>
                      <a:pt x="477" y="927"/>
                      <a:pt x="479" y="928"/>
                      <a:pt x="480" y="929"/>
                    </a:cubicBezTo>
                    <a:cubicBezTo>
                      <a:pt x="480" y="930"/>
                      <a:pt x="480" y="931"/>
                      <a:pt x="479" y="932"/>
                    </a:cubicBezTo>
                    <a:cubicBezTo>
                      <a:pt x="478" y="935"/>
                      <a:pt x="477" y="937"/>
                      <a:pt x="476" y="940"/>
                    </a:cubicBezTo>
                    <a:cubicBezTo>
                      <a:pt x="476" y="941"/>
                      <a:pt x="476" y="942"/>
                      <a:pt x="475" y="943"/>
                    </a:cubicBezTo>
                    <a:cubicBezTo>
                      <a:pt x="474" y="944"/>
                      <a:pt x="473" y="944"/>
                      <a:pt x="472" y="944"/>
                    </a:cubicBezTo>
                    <a:cubicBezTo>
                      <a:pt x="472" y="943"/>
                      <a:pt x="473" y="941"/>
                      <a:pt x="473" y="940"/>
                    </a:cubicBezTo>
                    <a:close/>
                    <a:moveTo>
                      <a:pt x="478" y="942"/>
                    </a:moveTo>
                    <a:cubicBezTo>
                      <a:pt x="479" y="939"/>
                      <a:pt x="480" y="936"/>
                      <a:pt x="481" y="934"/>
                    </a:cubicBezTo>
                    <a:cubicBezTo>
                      <a:pt x="481" y="932"/>
                      <a:pt x="482" y="931"/>
                      <a:pt x="482" y="930"/>
                    </a:cubicBezTo>
                    <a:cubicBezTo>
                      <a:pt x="486" y="932"/>
                      <a:pt x="489" y="934"/>
                      <a:pt x="493" y="936"/>
                    </a:cubicBezTo>
                    <a:cubicBezTo>
                      <a:pt x="493" y="937"/>
                      <a:pt x="493" y="937"/>
                      <a:pt x="493" y="937"/>
                    </a:cubicBezTo>
                    <a:cubicBezTo>
                      <a:pt x="493" y="938"/>
                      <a:pt x="493" y="938"/>
                      <a:pt x="493" y="939"/>
                    </a:cubicBezTo>
                    <a:cubicBezTo>
                      <a:pt x="490" y="940"/>
                      <a:pt x="487" y="941"/>
                      <a:pt x="484" y="941"/>
                    </a:cubicBezTo>
                    <a:cubicBezTo>
                      <a:pt x="482" y="942"/>
                      <a:pt x="480" y="942"/>
                      <a:pt x="478" y="943"/>
                    </a:cubicBezTo>
                    <a:cubicBezTo>
                      <a:pt x="478" y="942"/>
                      <a:pt x="478" y="942"/>
                      <a:pt x="478" y="942"/>
                    </a:cubicBezTo>
                    <a:close/>
                    <a:moveTo>
                      <a:pt x="482" y="929"/>
                    </a:moveTo>
                    <a:cubicBezTo>
                      <a:pt x="483" y="927"/>
                      <a:pt x="483" y="924"/>
                      <a:pt x="484" y="922"/>
                    </a:cubicBezTo>
                    <a:cubicBezTo>
                      <a:pt x="486" y="923"/>
                      <a:pt x="488" y="925"/>
                      <a:pt x="490" y="926"/>
                    </a:cubicBezTo>
                    <a:cubicBezTo>
                      <a:pt x="491" y="927"/>
                      <a:pt x="492" y="927"/>
                      <a:pt x="493" y="928"/>
                    </a:cubicBezTo>
                    <a:cubicBezTo>
                      <a:pt x="493" y="930"/>
                      <a:pt x="493" y="932"/>
                      <a:pt x="493" y="934"/>
                    </a:cubicBezTo>
                    <a:cubicBezTo>
                      <a:pt x="493" y="934"/>
                      <a:pt x="493" y="935"/>
                      <a:pt x="493" y="935"/>
                    </a:cubicBezTo>
                    <a:cubicBezTo>
                      <a:pt x="489" y="933"/>
                      <a:pt x="486" y="931"/>
                      <a:pt x="482" y="929"/>
                    </a:cubicBezTo>
                    <a:close/>
                    <a:moveTo>
                      <a:pt x="493" y="927"/>
                    </a:moveTo>
                    <a:cubicBezTo>
                      <a:pt x="490" y="925"/>
                      <a:pt x="487" y="923"/>
                      <a:pt x="484" y="921"/>
                    </a:cubicBezTo>
                    <a:cubicBezTo>
                      <a:pt x="484" y="919"/>
                      <a:pt x="485" y="917"/>
                      <a:pt x="485" y="915"/>
                    </a:cubicBezTo>
                    <a:cubicBezTo>
                      <a:pt x="485" y="913"/>
                      <a:pt x="486" y="911"/>
                      <a:pt x="486" y="909"/>
                    </a:cubicBezTo>
                    <a:cubicBezTo>
                      <a:pt x="489" y="910"/>
                      <a:pt x="492" y="912"/>
                      <a:pt x="495" y="913"/>
                    </a:cubicBezTo>
                    <a:cubicBezTo>
                      <a:pt x="495" y="918"/>
                      <a:pt x="494" y="922"/>
                      <a:pt x="494" y="926"/>
                    </a:cubicBezTo>
                    <a:cubicBezTo>
                      <a:pt x="494" y="926"/>
                      <a:pt x="494" y="927"/>
                      <a:pt x="494" y="927"/>
                    </a:cubicBezTo>
                    <a:cubicBezTo>
                      <a:pt x="493" y="927"/>
                      <a:pt x="493" y="927"/>
                      <a:pt x="493" y="927"/>
                    </a:cubicBezTo>
                    <a:close/>
                    <a:moveTo>
                      <a:pt x="494" y="937"/>
                    </a:moveTo>
                    <a:cubicBezTo>
                      <a:pt x="495" y="938"/>
                      <a:pt x="496" y="938"/>
                      <a:pt x="496" y="938"/>
                    </a:cubicBezTo>
                    <a:cubicBezTo>
                      <a:pt x="496" y="938"/>
                      <a:pt x="495" y="939"/>
                      <a:pt x="494" y="939"/>
                    </a:cubicBezTo>
                    <a:cubicBezTo>
                      <a:pt x="494" y="938"/>
                      <a:pt x="494" y="938"/>
                      <a:pt x="494" y="937"/>
                    </a:cubicBezTo>
                    <a:close/>
                    <a:moveTo>
                      <a:pt x="495" y="928"/>
                    </a:moveTo>
                    <a:cubicBezTo>
                      <a:pt x="495" y="923"/>
                      <a:pt x="496" y="918"/>
                      <a:pt x="496" y="914"/>
                    </a:cubicBezTo>
                    <a:cubicBezTo>
                      <a:pt x="497" y="914"/>
                      <a:pt x="498" y="915"/>
                      <a:pt x="499" y="915"/>
                    </a:cubicBezTo>
                    <a:cubicBezTo>
                      <a:pt x="501" y="916"/>
                      <a:pt x="502" y="918"/>
                      <a:pt x="504" y="919"/>
                    </a:cubicBezTo>
                    <a:cubicBezTo>
                      <a:pt x="504" y="922"/>
                      <a:pt x="504" y="925"/>
                      <a:pt x="503" y="929"/>
                    </a:cubicBezTo>
                    <a:cubicBezTo>
                      <a:pt x="503" y="929"/>
                      <a:pt x="503" y="931"/>
                      <a:pt x="502" y="933"/>
                    </a:cubicBezTo>
                    <a:cubicBezTo>
                      <a:pt x="500" y="931"/>
                      <a:pt x="497" y="930"/>
                      <a:pt x="495" y="928"/>
                    </a:cubicBezTo>
                    <a:close/>
                    <a:moveTo>
                      <a:pt x="505" y="928"/>
                    </a:moveTo>
                    <a:cubicBezTo>
                      <a:pt x="505" y="927"/>
                      <a:pt x="505" y="924"/>
                      <a:pt x="506" y="919"/>
                    </a:cubicBezTo>
                    <a:cubicBezTo>
                      <a:pt x="507" y="920"/>
                      <a:pt x="509" y="921"/>
                      <a:pt x="510" y="922"/>
                    </a:cubicBezTo>
                    <a:cubicBezTo>
                      <a:pt x="510" y="922"/>
                      <a:pt x="510" y="923"/>
                      <a:pt x="510" y="924"/>
                    </a:cubicBezTo>
                    <a:cubicBezTo>
                      <a:pt x="509" y="927"/>
                      <a:pt x="509" y="930"/>
                      <a:pt x="509" y="933"/>
                    </a:cubicBezTo>
                    <a:cubicBezTo>
                      <a:pt x="507" y="934"/>
                      <a:pt x="506" y="934"/>
                      <a:pt x="505" y="935"/>
                    </a:cubicBezTo>
                    <a:cubicBezTo>
                      <a:pt x="505" y="935"/>
                      <a:pt x="504" y="934"/>
                      <a:pt x="504" y="934"/>
                    </a:cubicBezTo>
                    <a:cubicBezTo>
                      <a:pt x="504" y="932"/>
                      <a:pt x="505" y="929"/>
                      <a:pt x="505" y="928"/>
                    </a:cubicBezTo>
                    <a:close/>
                    <a:moveTo>
                      <a:pt x="506" y="918"/>
                    </a:moveTo>
                    <a:cubicBezTo>
                      <a:pt x="506" y="916"/>
                      <a:pt x="507" y="914"/>
                      <a:pt x="507" y="911"/>
                    </a:cubicBezTo>
                    <a:cubicBezTo>
                      <a:pt x="507" y="911"/>
                      <a:pt x="508" y="912"/>
                      <a:pt x="508" y="912"/>
                    </a:cubicBezTo>
                    <a:cubicBezTo>
                      <a:pt x="509" y="913"/>
                      <a:pt x="511" y="914"/>
                      <a:pt x="512" y="915"/>
                    </a:cubicBezTo>
                    <a:cubicBezTo>
                      <a:pt x="511" y="917"/>
                      <a:pt x="511" y="919"/>
                      <a:pt x="511" y="921"/>
                    </a:cubicBezTo>
                    <a:cubicBezTo>
                      <a:pt x="509" y="920"/>
                      <a:pt x="507" y="919"/>
                      <a:pt x="506" y="918"/>
                    </a:cubicBezTo>
                    <a:close/>
                    <a:moveTo>
                      <a:pt x="512" y="921"/>
                    </a:moveTo>
                    <a:cubicBezTo>
                      <a:pt x="512" y="920"/>
                      <a:pt x="513" y="918"/>
                      <a:pt x="513" y="916"/>
                    </a:cubicBezTo>
                    <a:cubicBezTo>
                      <a:pt x="514" y="917"/>
                      <a:pt x="515" y="918"/>
                      <a:pt x="517" y="919"/>
                    </a:cubicBezTo>
                    <a:cubicBezTo>
                      <a:pt x="518" y="919"/>
                      <a:pt x="519" y="920"/>
                      <a:pt x="520" y="921"/>
                    </a:cubicBezTo>
                    <a:cubicBezTo>
                      <a:pt x="520" y="921"/>
                      <a:pt x="520" y="921"/>
                      <a:pt x="520" y="921"/>
                    </a:cubicBezTo>
                    <a:cubicBezTo>
                      <a:pt x="520" y="923"/>
                      <a:pt x="519" y="924"/>
                      <a:pt x="519" y="925"/>
                    </a:cubicBezTo>
                    <a:cubicBezTo>
                      <a:pt x="517" y="924"/>
                      <a:pt x="514" y="923"/>
                      <a:pt x="512" y="921"/>
                    </a:cubicBezTo>
                    <a:close/>
                    <a:moveTo>
                      <a:pt x="519" y="919"/>
                    </a:moveTo>
                    <a:cubicBezTo>
                      <a:pt x="517" y="918"/>
                      <a:pt x="515" y="916"/>
                      <a:pt x="513" y="915"/>
                    </a:cubicBezTo>
                    <a:cubicBezTo>
                      <a:pt x="513" y="914"/>
                      <a:pt x="513" y="914"/>
                      <a:pt x="513" y="914"/>
                    </a:cubicBezTo>
                    <a:cubicBezTo>
                      <a:pt x="514" y="911"/>
                      <a:pt x="515" y="908"/>
                      <a:pt x="515" y="905"/>
                    </a:cubicBezTo>
                    <a:cubicBezTo>
                      <a:pt x="515" y="905"/>
                      <a:pt x="515" y="905"/>
                      <a:pt x="515" y="904"/>
                    </a:cubicBezTo>
                    <a:cubicBezTo>
                      <a:pt x="516" y="905"/>
                      <a:pt x="517" y="906"/>
                      <a:pt x="518" y="906"/>
                    </a:cubicBezTo>
                    <a:cubicBezTo>
                      <a:pt x="520" y="907"/>
                      <a:pt x="521" y="907"/>
                      <a:pt x="523" y="908"/>
                    </a:cubicBezTo>
                    <a:cubicBezTo>
                      <a:pt x="522" y="910"/>
                      <a:pt x="522" y="912"/>
                      <a:pt x="522" y="914"/>
                    </a:cubicBezTo>
                    <a:cubicBezTo>
                      <a:pt x="521" y="916"/>
                      <a:pt x="521" y="918"/>
                      <a:pt x="520" y="920"/>
                    </a:cubicBezTo>
                    <a:cubicBezTo>
                      <a:pt x="520" y="919"/>
                      <a:pt x="519" y="919"/>
                      <a:pt x="519" y="919"/>
                    </a:cubicBezTo>
                    <a:close/>
                    <a:moveTo>
                      <a:pt x="521" y="925"/>
                    </a:moveTo>
                    <a:cubicBezTo>
                      <a:pt x="521" y="924"/>
                      <a:pt x="521" y="923"/>
                      <a:pt x="521" y="921"/>
                    </a:cubicBezTo>
                    <a:cubicBezTo>
                      <a:pt x="523" y="922"/>
                      <a:pt x="524" y="922"/>
                      <a:pt x="525" y="923"/>
                    </a:cubicBezTo>
                    <a:cubicBezTo>
                      <a:pt x="524" y="924"/>
                      <a:pt x="522" y="925"/>
                      <a:pt x="521" y="926"/>
                    </a:cubicBezTo>
                    <a:cubicBezTo>
                      <a:pt x="521" y="926"/>
                      <a:pt x="521" y="926"/>
                      <a:pt x="521" y="926"/>
                    </a:cubicBezTo>
                    <a:cubicBezTo>
                      <a:pt x="521" y="926"/>
                      <a:pt x="521" y="926"/>
                      <a:pt x="521" y="925"/>
                    </a:cubicBezTo>
                    <a:close/>
                    <a:moveTo>
                      <a:pt x="521" y="920"/>
                    </a:moveTo>
                    <a:cubicBezTo>
                      <a:pt x="522" y="919"/>
                      <a:pt x="522" y="918"/>
                      <a:pt x="522" y="916"/>
                    </a:cubicBezTo>
                    <a:cubicBezTo>
                      <a:pt x="523" y="914"/>
                      <a:pt x="523" y="911"/>
                      <a:pt x="524" y="908"/>
                    </a:cubicBezTo>
                    <a:cubicBezTo>
                      <a:pt x="524" y="908"/>
                      <a:pt x="524" y="908"/>
                      <a:pt x="524" y="908"/>
                    </a:cubicBezTo>
                    <a:cubicBezTo>
                      <a:pt x="524" y="908"/>
                      <a:pt x="525" y="909"/>
                      <a:pt x="525" y="909"/>
                    </a:cubicBezTo>
                    <a:cubicBezTo>
                      <a:pt x="526" y="913"/>
                      <a:pt x="526" y="917"/>
                      <a:pt x="526" y="920"/>
                    </a:cubicBezTo>
                    <a:cubicBezTo>
                      <a:pt x="526" y="921"/>
                      <a:pt x="526" y="922"/>
                      <a:pt x="526" y="922"/>
                    </a:cubicBezTo>
                    <a:cubicBezTo>
                      <a:pt x="526" y="922"/>
                      <a:pt x="526" y="922"/>
                      <a:pt x="526" y="922"/>
                    </a:cubicBezTo>
                    <a:cubicBezTo>
                      <a:pt x="525" y="922"/>
                      <a:pt x="523" y="921"/>
                      <a:pt x="521" y="920"/>
                    </a:cubicBezTo>
                    <a:close/>
                    <a:moveTo>
                      <a:pt x="524" y="907"/>
                    </a:moveTo>
                    <a:cubicBezTo>
                      <a:pt x="524" y="906"/>
                      <a:pt x="524" y="906"/>
                      <a:pt x="524" y="905"/>
                    </a:cubicBezTo>
                    <a:cubicBezTo>
                      <a:pt x="525" y="906"/>
                      <a:pt x="525" y="907"/>
                      <a:pt x="525" y="908"/>
                    </a:cubicBezTo>
                    <a:cubicBezTo>
                      <a:pt x="525" y="908"/>
                      <a:pt x="524" y="907"/>
                      <a:pt x="524" y="907"/>
                    </a:cubicBezTo>
                    <a:close/>
                    <a:moveTo>
                      <a:pt x="523" y="907"/>
                    </a:moveTo>
                    <a:cubicBezTo>
                      <a:pt x="523" y="907"/>
                      <a:pt x="522" y="907"/>
                      <a:pt x="522" y="906"/>
                    </a:cubicBezTo>
                    <a:cubicBezTo>
                      <a:pt x="519" y="906"/>
                      <a:pt x="517" y="904"/>
                      <a:pt x="515" y="903"/>
                    </a:cubicBezTo>
                    <a:cubicBezTo>
                      <a:pt x="515" y="902"/>
                      <a:pt x="515" y="901"/>
                      <a:pt x="515" y="900"/>
                    </a:cubicBezTo>
                    <a:cubicBezTo>
                      <a:pt x="515" y="900"/>
                      <a:pt x="516" y="893"/>
                      <a:pt x="518" y="896"/>
                    </a:cubicBezTo>
                    <a:cubicBezTo>
                      <a:pt x="518" y="896"/>
                      <a:pt x="518" y="896"/>
                      <a:pt x="518" y="896"/>
                    </a:cubicBezTo>
                    <a:cubicBezTo>
                      <a:pt x="518" y="895"/>
                      <a:pt x="517" y="895"/>
                      <a:pt x="517" y="895"/>
                    </a:cubicBezTo>
                    <a:cubicBezTo>
                      <a:pt x="517" y="895"/>
                      <a:pt x="516" y="895"/>
                      <a:pt x="516" y="895"/>
                    </a:cubicBezTo>
                    <a:cubicBezTo>
                      <a:pt x="515" y="897"/>
                      <a:pt x="515" y="900"/>
                      <a:pt x="515" y="902"/>
                    </a:cubicBezTo>
                    <a:cubicBezTo>
                      <a:pt x="515" y="902"/>
                      <a:pt x="514" y="903"/>
                      <a:pt x="514" y="903"/>
                    </a:cubicBezTo>
                    <a:cubicBezTo>
                      <a:pt x="514" y="902"/>
                      <a:pt x="513" y="902"/>
                      <a:pt x="512" y="902"/>
                    </a:cubicBezTo>
                    <a:cubicBezTo>
                      <a:pt x="511" y="901"/>
                      <a:pt x="510" y="900"/>
                      <a:pt x="508" y="900"/>
                    </a:cubicBezTo>
                    <a:cubicBezTo>
                      <a:pt x="509" y="895"/>
                      <a:pt x="510" y="891"/>
                      <a:pt x="510" y="891"/>
                    </a:cubicBezTo>
                    <a:cubicBezTo>
                      <a:pt x="510" y="891"/>
                      <a:pt x="510" y="891"/>
                      <a:pt x="510" y="891"/>
                    </a:cubicBezTo>
                    <a:cubicBezTo>
                      <a:pt x="510" y="891"/>
                      <a:pt x="510" y="891"/>
                      <a:pt x="510" y="891"/>
                    </a:cubicBezTo>
                    <a:cubicBezTo>
                      <a:pt x="510" y="891"/>
                      <a:pt x="510" y="891"/>
                      <a:pt x="510" y="891"/>
                    </a:cubicBezTo>
                    <a:cubicBezTo>
                      <a:pt x="509" y="894"/>
                      <a:pt x="509" y="897"/>
                      <a:pt x="508" y="899"/>
                    </a:cubicBezTo>
                    <a:cubicBezTo>
                      <a:pt x="506" y="899"/>
                      <a:pt x="505" y="898"/>
                      <a:pt x="503" y="897"/>
                    </a:cubicBezTo>
                    <a:cubicBezTo>
                      <a:pt x="501" y="896"/>
                      <a:pt x="500" y="895"/>
                      <a:pt x="499" y="894"/>
                    </a:cubicBezTo>
                    <a:cubicBezTo>
                      <a:pt x="499" y="892"/>
                      <a:pt x="499" y="891"/>
                      <a:pt x="500" y="889"/>
                    </a:cubicBezTo>
                    <a:cubicBezTo>
                      <a:pt x="500" y="887"/>
                      <a:pt x="501" y="886"/>
                      <a:pt x="501" y="885"/>
                    </a:cubicBezTo>
                    <a:cubicBezTo>
                      <a:pt x="501" y="885"/>
                      <a:pt x="501" y="885"/>
                      <a:pt x="501" y="885"/>
                    </a:cubicBezTo>
                    <a:cubicBezTo>
                      <a:pt x="500" y="885"/>
                      <a:pt x="500" y="885"/>
                      <a:pt x="500" y="885"/>
                    </a:cubicBezTo>
                    <a:cubicBezTo>
                      <a:pt x="500" y="886"/>
                      <a:pt x="500" y="887"/>
                      <a:pt x="500" y="888"/>
                    </a:cubicBezTo>
                    <a:cubicBezTo>
                      <a:pt x="499" y="890"/>
                      <a:pt x="499" y="892"/>
                      <a:pt x="498" y="894"/>
                    </a:cubicBezTo>
                    <a:cubicBezTo>
                      <a:pt x="497" y="893"/>
                      <a:pt x="496" y="892"/>
                      <a:pt x="495" y="891"/>
                    </a:cubicBezTo>
                    <a:cubicBezTo>
                      <a:pt x="493" y="890"/>
                      <a:pt x="490" y="889"/>
                      <a:pt x="488" y="888"/>
                    </a:cubicBezTo>
                    <a:cubicBezTo>
                      <a:pt x="488" y="885"/>
                      <a:pt x="488" y="882"/>
                      <a:pt x="489" y="880"/>
                    </a:cubicBezTo>
                    <a:cubicBezTo>
                      <a:pt x="489" y="880"/>
                      <a:pt x="489" y="880"/>
                      <a:pt x="489" y="880"/>
                    </a:cubicBezTo>
                    <a:cubicBezTo>
                      <a:pt x="488" y="882"/>
                      <a:pt x="488" y="885"/>
                      <a:pt x="488" y="887"/>
                    </a:cubicBezTo>
                    <a:cubicBezTo>
                      <a:pt x="487" y="887"/>
                      <a:pt x="487" y="887"/>
                      <a:pt x="486" y="887"/>
                    </a:cubicBezTo>
                    <a:cubicBezTo>
                      <a:pt x="483" y="885"/>
                      <a:pt x="480" y="883"/>
                      <a:pt x="477" y="881"/>
                    </a:cubicBezTo>
                    <a:cubicBezTo>
                      <a:pt x="477" y="881"/>
                      <a:pt x="476" y="881"/>
                      <a:pt x="475" y="880"/>
                    </a:cubicBezTo>
                    <a:cubicBezTo>
                      <a:pt x="475" y="880"/>
                      <a:pt x="475" y="879"/>
                      <a:pt x="475" y="879"/>
                    </a:cubicBezTo>
                    <a:cubicBezTo>
                      <a:pt x="475" y="878"/>
                      <a:pt x="475" y="876"/>
                      <a:pt x="474" y="873"/>
                    </a:cubicBezTo>
                    <a:cubicBezTo>
                      <a:pt x="476" y="874"/>
                      <a:pt x="477" y="874"/>
                      <a:pt x="479" y="874"/>
                    </a:cubicBezTo>
                    <a:cubicBezTo>
                      <a:pt x="488" y="876"/>
                      <a:pt x="495" y="879"/>
                      <a:pt x="502" y="884"/>
                    </a:cubicBezTo>
                    <a:cubicBezTo>
                      <a:pt x="508" y="888"/>
                      <a:pt x="515" y="891"/>
                      <a:pt x="520" y="897"/>
                    </a:cubicBezTo>
                    <a:cubicBezTo>
                      <a:pt x="522" y="899"/>
                      <a:pt x="523" y="901"/>
                      <a:pt x="524" y="904"/>
                    </a:cubicBezTo>
                    <a:cubicBezTo>
                      <a:pt x="524" y="905"/>
                      <a:pt x="523" y="906"/>
                      <a:pt x="523" y="907"/>
                    </a:cubicBezTo>
                    <a:close/>
                    <a:moveTo>
                      <a:pt x="474" y="879"/>
                    </a:moveTo>
                    <a:cubicBezTo>
                      <a:pt x="472" y="878"/>
                      <a:pt x="470" y="877"/>
                      <a:pt x="468" y="875"/>
                    </a:cubicBezTo>
                    <a:cubicBezTo>
                      <a:pt x="467" y="874"/>
                      <a:pt x="465" y="873"/>
                      <a:pt x="463" y="872"/>
                    </a:cubicBezTo>
                    <a:cubicBezTo>
                      <a:pt x="463" y="872"/>
                      <a:pt x="463" y="872"/>
                      <a:pt x="463" y="872"/>
                    </a:cubicBezTo>
                    <a:cubicBezTo>
                      <a:pt x="467" y="872"/>
                      <a:pt x="470" y="873"/>
                      <a:pt x="474" y="873"/>
                    </a:cubicBezTo>
                    <a:cubicBezTo>
                      <a:pt x="474" y="875"/>
                      <a:pt x="474" y="877"/>
                      <a:pt x="474" y="879"/>
                    </a:cubicBezTo>
                    <a:close/>
                    <a:moveTo>
                      <a:pt x="463" y="880"/>
                    </a:moveTo>
                    <a:cubicBezTo>
                      <a:pt x="461" y="878"/>
                      <a:pt x="459" y="877"/>
                      <a:pt x="457" y="875"/>
                    </a:cubicBezTo>
                    <a:cubicBezTo>
                      <a:pt x="457" y="874"/>
                      <a:pt x="458" y="872"/>
                      <a:pt x="458" y="871"/>
                    </a:cubicBezTo>
                    <a:cubicBezTo>
                      <a:pt x="459" y="871"/>
                      <a:pt x="460" y="871"/>
                      <a:pt x="461" y="871"/>
                    </a:cubicBezTo>
                    <a:cubicBezTo>
                      <a:pt x="462" y="872"/>
                      <a:pt x="462" y="873"/>
                      <a:pt x="463" y="873"/>
                    </a:cubicBezTo>
                    <a:cubicBezTo>
                      <a:pt x="463" y="875"/>
                      <a:pt x="463" y="878"/>
                      <a:pt x="463" y="880"/>
                    </a:cubicBezTo>
                    <a:close/>
                    <a:moveTo>
                      <a:pt x="463" y="881"/>
                    </a:moveTo>
                    <a:cubicBezTo>
                      <a:pt x="463" y="883"/>
                      <a:pt x="463" y="885"/>
                      <a:pt x="463" y="887"/>
                    </a:cubicBezTo>
                    <a:cubicBezTo>
                      <a:pt x="462" y="889"/>
                      <a:pt x="462" y="891"/>
                      <a:pt x="462" y="893"/>
                    </a:cubicBezTo>
                    <a:cubicBezTo>
                      <a:pt x="460" y="891"/>
                      <a:pt x="459" y="890"/>
                      <a:pt x="457" y="889"/>
                    </a:cubicBezTo>
                    <a:cubicBezTo>
                      <a:pt x="457" y="885"/>
                      <a:pt x="457" y="880"/>
                      <a:pt x="457" y="876"/>
                    </a:cubicBezTo>
                    <a:cubicBezTo>
                      <a:pt x="459" y="878"/>
                      <a:pt x="461" y="880"/>
                      <a:pt x="463" y="881"/>
                    </a:cubicBezTo>
                    <a:close/>
                    <a:moveTo>
                      <a:pt x="462" y="894"/>
                    </a:moveTo>
                    <a:cubicBezTo>
                      <a:pt x="462" y="898"/>
                      <a:pt x="462" y="902"/>
                      <a:pt x="462" y="906"/>
                    </a:cubicBezTo>
                    <a:cubicBezTo>
                      <a:pt x="460" y="905"/>
                      <a:pt x="457" y="903"/>
                      <a:pt x="455" y="902"/>
                    </a:cubicBezTo>
                    <a:cubicBezTo>
                      <a:pt x="456" y="898"/>
                      <a:pt x="456" y="894"/>
                      <a:pt x="457" y="890"/>
                    </a:cubicBezTo>
                    <a:cubicBezTo>
                      <a:pt x="457" y="890"/>
                      <a:pt x="457" y="890"/>
                      <a:pt x="457" y="890"/>
                    </a:cubicBezTo>
                    <a:cubicBezTo>
                      <a:pt x="459" y="891"/>
                      <a:pt x="460" y="892"/>
                      <a:pt x="462" y="894"/>
                    </a:cubicBezTo>
                    <a:close/>
                    <a:moveTo>
                      <a:pt x="455" y="874"/>
                    </a:moveTo>
                    <a:cubicBezTo>
                      <a:pt x="454" y="873"/>
                      <a:pt x="453" y="872"/>
                      <a:pt x="451" y="871"/>
                    </a:cubicBezTo>
                    <a:cubicBezTo>
                      <a:pt x="451" y="871"/>
                      <a:pt x="451" y="870"/>
                      <a:pt x="451" y="870"/>
                    </a:cubicBezTo>
                    <a:cubicBezTo>
                      <a:pt x="453" y="870"/>
                      <a:pt x="455" y="871"/>
                      <a:pt x="456" y="871"/>
                    </a:cubicBezTo>
                    <a:cubicBezTo>
                      <a:pt x="456" y="872"/>
                      <a:pt x="455" y="873"/>
                      <a:pt x="455" y="874"/>
                    </a:cubicBezTo>
                    <a:close/>
                    <a:moveTo>
                      <a:pt x="747" y="394"/>
                    </a:moveTo>
                    <a:cubicBezTo>
                      <a:pt x="746" y="414"/>
                      <a:pt x="745" y="433"/>
                      <a:pt x="742" y="453"/>
                    </a:cubicBezTo>
                    <a:cubicBezTo>
                      <a:pt x="738" y="472"/>
                      <a:pt x="732" y="490"/>
                      <a:pt x="725" y="508"/>
                    </a:cubicBezTo>
                    <a:cubicBezTo>
                      <a:pt x="723" y="512"/>
                      <a:pt x="722" y="517"/>
                      <a:pt x="720" y="521"/>
                    </a:cubicBezTo>
                    <a:cubicBezTo>
                      <a:pt x="717" y="522"/>
                      <a:pt x="715" y="524"/>
                      <a:pt x="712" y="525"/>
                    </a:cubicBezTo>
                    <a:cubicBezTo>
                      <a:pt x="709" y="527"/>
                      <a:pt x="706" y="530"/>
                      <a:pt x="702" y="532"/>
                    </a:cubicBezTo>
                    <a:cubicBezTo>
                      <a:pt x="698" y="534"/>
                      <a:pt x="694" y="536"/>
                      <a:pt x="690" y="538"/>
                    </a:cubicBezTo>
                    <a:cubicBezTo>
                      <a:pt x="691" y="536"/>
                      <a:pt x="691" y="534"/>
                      <a:pt x="691" y="533"/>
                    </a:cubicBezTo>
                    <a:cubicBezTo>
                      <a:pt x="693" y="524"/>
                      <a:pt x="695" y="516"/>
                      <a:pt x="696" y="508"/>
                    </a:cubicBezTo>
                    <a:cubicBezTo>
                      <a:pt x="696" y="499"/>
                      <a:pt x="696" y="490"/>
                      <a:pt x="696" y="481"/>
                    </a:cubicBezTo>
                    <a:cubicBezTo>
                      <a:pt x="696" y="480"/>
                      <a:pt x="695" y="480"/>
                      <a:pt x="695" y="481"/>
                    </a:cubicBezTo>
                    <a:cubicBezTo>
                      <a:pt x="695" y="490"/>
                      <a:pt x="695" y="498"/>
                      <a:pt x="694" y="506"/>
                    </a:cubicBezTo>
                    <a:cubicBezTo>
                      <a:pt x="694" y="515"/>
                      <a:pt x="692" y="524"/>
                      <a:pt x="690" y="532"/>
                    </a:cubicBezTo>
                    <a:cubicBezTo>
                      <a:pt x="690" y="534"/>
                      <a:pt x="689" y="536"/>
                      <a:pt x="689" y="538"/>
                    </a:cubicBezTo>
                    <a:cubicBezTo>
                      <a:pt x="685" y="540"/>
                      <a:pt x="681" y="541"/>
                      <a:pt x="677" y="543"/>
                    </a:cubicBezTo>
                    <a:cubicBezTo>
                      <a:pt x="677" y="543"/>
                      <a:pt x="677" y="544"/>
                      <a:pt x="678" y="544"/>
                    </a:cubicBezTo>
                    <a:cubicBezTo>
                      <a:pt x="681" y="543"/>
                      <a:pt x="685" y="541"/>
                      <a:pt x="689" y="540"/>
                    </a:cubicBezTo>
                    <a:cubicBezTo>
                      <a:pt x="687" y="545"/>
                      <a:pt x="686" y="550"/>
                      <a:pt x="685" y="556"/>
                    </a:cubicBezTo>
                    <a:cubicBezTo>
                      <a:pt x="684" y="560"/>
                      <a:pt x="683" y="564"/>
                      <a:pt x="681" y="568"/>
                    </a:cubicBezTo>
                    <a:cubicBezTo>
                      <a:pt x="680" y="571"/>
                      <a:pt x="678" y="575"/>
                      <a:pt x="677" y="578"/>
                    </a:cubicBezTo>
                    <a:cubicBezTo>
                      <a:pt x="677" y="579"/>
                      <a:pt x="678" y="579"/>
                      <a:pt x="678" y="579"/>
                    </a:cubicBezTo>
                    <a:cubicBezTo>
                      <a:pt x="679" y="575"/>
                      <a:pt x="681" y="571"/>
                      <a:pt x="683" y="568"/>
                    </a:cubicBezTo>
                    <a:cubicBezTo>
                      <a:pt x="684" y="564"/>
                      <a:pt x="685" y="561"/>
                      <a:pt x="686" y="557"/>
                    </a:cubicBezTo>
                    <a:cubicBezTo>
                      <a:pt x="687" y="551"/>
                      <a:pt x="689" y="545"/>
                      <a:pt x="690" y="539"/>
                    </a:cubicBezTo>
                    <a:cubicBezTo>
                      <a:pt x="694" y="537"/>
                      <a:pt x="698" y="535"/>
                      <a:pt x="702" y="533"/>
                    </a:cubicBezTo>
                    <a:cubicBezTo>
                      <a:pt x="706" y="531"/>
                      <a:pt x="709" y="529"/>
                      <a:pt x="713" y="526"/>
                    </a:cubicBezTo>
                    <a:cubicBezTo>
                      <a:pt x="715" y="525"/>
                      <a:pt x="717" y="524"/>
                      <a:pt x="719" y="523"/>
                    </a:cubicBezTo>
                    <a:cubicBezTo>
                      <a:pt x="714" y="534"/>
                      <a:pt x="708" y="546"/>
                      <a:pt x="702" y="557"/>
                    </a:cubicBezTo>
                    <a:cubicBezTo>
                      <a:pt x="692" y="573"/>
                      <a:pt x="681" y="586"/>
                      <a:pt x="670" y="600"/>
                    </a:cubicBezTo>
                    <a:cubicBezTo>
                      <a:pt x="660" y="614"/>
                      <a:pt x="653" y="631"/>
                      <a:pt x="644" y="646"/>
                    </a:cubicBezTo>
                    <a:cubicBezTo>
                      <a:pt x="636" y="662"/>
                      <a:pt x="624" y="675"/>
                      <a:pt x="614" y="690"/>
                    </a:cubicBezTo>
                    <a:cubicBezTo>
                      <a:pt x="605" y="705"/>
                      <a:pt x="600" y="721"/>
                      <a:pt x="598" y="738"/>
                    </a:cubicBezTo>
                    <a:cubicBezTo>
                      <a:pt x="594" y="758"/>
                      <a:pt x="591" y="776"/>
                      <a:pt x="585" y="795"/>
                    </a:cubicBezTo>
                    <a:cubicBezTo>
                      <a:pt x="580" y="813"/>
                      <a:pt x="576" y="831"/>
                      <a:pt x="568" y="848"/>
                    </a:cubicBezTo>
                    <a:cubicBezTo>
                      <a:pt x="568" y="849"/>
                      <a:pt x="567" y="850"/>
                      <a:pt x="567" y="851"/>
                    </a:cubicBezTo>
                    <a:cubicBezTo>
                      <a:pt x="567" y="852"/>
                      <a:pt x="567" y="852"/>
                      <a:pt x="567" y="852"/>
                    </a:cubicBezTo>
                    <a:cubicBezTo>
                      <a:pt x="565" y="857"/>
                      <a:pt x="563" y="861"/>
                      <a:pt x="561" y="866"/>
                    </a:cubicBezTo>
                    <a:cubicBezTo>
                      <a:pt x="560" y="867"/>
                      <a:pt x="560" y="870"/>
                      <a:pt x="559" y="872"/>
                    </a:cubicBezTo>
                    <a:cubicBezTo>
                      <a:pt x="559" y="872"/>
                      <a:pt x="559" y="872"/>
                      <a:pt x="559" y="872"/>
                    </a:cubicBezTo>
                    <a:cubicBezTo>
                      <a:pt x="558" y="873"/>
                      <a:pt x="558" y="875"/>
                      <a:pt x="557" y="876"/>
                    </a:cubicBezTo>
                    <a:cubicBezTo>
                      <a:pt x="554" y="883"/>
                      <a:pt x="552" y="892"/>
                      <a:pt x="548" y="899"/>
                    </a:cubicBezTo>
                    <a:cubicBezTo>
                      <a:pt x="545" y="905"/>
                      <a:pt x="540" y="911"/>
                      <a:pt x="535" y="916"/>
                    </a:cubicBezTo>
                    <a:cubicBezTo>
                      <a:pt x="535" y="915"/>
                      <a:pt x="535" y="914"/>
                      <a:pt x="535" y="914"/>
                    </a:cubicBezTo>
                    <a:cubicBezTo>
                      <a:pt x="534" y="907"/>
                      <a:pt x="533" y="900"/>
                      <a:pt x="529" y="894"/>
                    </a:cubicBezTo>
                    <a:cubicBezTo>
                      <a:pt x="525" y="888"/>
                      <a:pt x="519" y="884"/>
                      <a:pt x="514" y="881"/>
                    </a:cubicBezTo>
                    <a:cubicBezTo>
                      <a:pt x="507" y="877"/>
                      <a:pt x="501" y="873"/>
                      <a:pt x="494" y="869"/>
                    </a:cubicBezTo>
                    <a:cubicBezTo>
                      <a:pt x="486" y="866"/>
                      <a:pt x="476" y="865"/>
                      <a:pt x="467" y="863"/>
                    </a:cubicBezTo>
                    <a:cubicBezTo>
                      <a:pt x="462" y="862"/>
                      <a:pt x="456" y="862"/>
                      <a:pt x="451" y="861"/>
                    </a:cubicBezTo>
                    <a:cubicBezTo>
                      <a:pt x="449" y="842"/>
                      <a:pt x="446" y="823"/>
                      <a:pt x="442" y="804"/>
                    </a:cubicBezTo>
                    <a:cubicBezTo>
                      <a:pt x="438" y="784"/>
                      <a:pt x="434" y="764"/>
                      <a:pt x="434" y="743"/>
                    </a:cubicBezTo>
                    <a:cubicBezTo>
                      <a:pt x="434" y="735"/>
                      <a:pt x="434" y="726"/>
                      <a:pt x="433" y="718"/>
                    </a:cubicBezTo>
                    <a:cubicBezTo>
                      <a:pt x="433" y="713"/>
                      <a:pt x="435" y="708"/>
                      <a:pt x="436" y="703"/>
                    </a:cubicBezTo>
                    <a:cubicBezTo>
                      <a:pt x="437" y="698"/>
                      <a:pt x="438" y="693"/>
                      <a:pt x="439" y="688"/>
                    </a:cubicBezTo>
                    <a:cubicBezTo>
                      <a:pt x="441" y="671"/>
                      <a:pt x="443" y="654"/>
                      <a:pt x="432" y="640"/>
                    </a:cubicBezTo>
                    <a:cubicBezTo>
                      <a:pt x="430" y="636"/>
                      <a:pt x="427" y="634"/>
                      <a:pt x="425" y="631"/>
                    </a:cubicBezTo>
                    <a:cubicBezTo>
                      <a:pt x="425" y="624"/>
                      <a:pt x="425" y="618"/>
                      <a:pt x="425" y="611"/>
                    </a:cubicBezTo>
                    <a:cubicBezTo>
                      <a:pt x="426" y="599"/>
                      <a:pt x="429" y="588"/>
                      <a:pt x="430" y="577"/>
                    </a:cubicBezTo>
                    <a:cubicBezTo>
                      <a:pt x="431" y="565"/>
                      <a:pt x="434" y="554"/>
                      <a:pt x="436" y="542"/>
                    </a:cubicBezTo>
                    <a:cubicBezTo>
                      <a:pt x="442" y="521"/>
                      <a:pt x="445" y="499"/>
                      <a:pt x="451" y="478"/>
                    </a:cubicBezTo>
                    <a:cubicBezTo>
                      <a:pt x="453" y="468"/>
                      <a:pt x="455" y="457"/>
                      <a:pt x="457" y="447"/>
                    </a:cubicBezTo>
                    <a:cubicBezTo>
                      <a:pt x="460" y="445"/>
                      <a:pt x="463" y="443"/>
                      <a:pt x="466" y="442"/>
                    </a:cubicBezTo>
                    <a:cubicBezTo>
                      <a:pt x="473" y="437"/>
                      <a:pt x="479" y="432"/>
                      <a:pt x="486" y="428"/>
                    </a:cubicBezTo>
                    <a:cubicBezTo>
                      <a:pt x="493" y="423"/>
                      <a:pt x="500" y="419"/>
                      <a:pt x="508" y="415"/>
                    </a:cubicBezTo>
                    <a:cubicBezTo>
                      <a:pt x="515" y="411"/>
                      <a:pt x="519" y="404"/>
                      <a:pt x="526" y="401"/>
                    </a:cubicBezTo>
                    <a:cubicBezTo>
                      <a:pt x="533" y="398"/>
                      <a:pt x="541" y="399"/>
                      <a:pt x="548" y="396"/>
                    </a:cubicBezTo>
                    <a:cubicBezTo>
                      <a:pt x="552" y="394"/>
                      <a:pt x="549" y="388"/>
                      <a:pt x="545" y="389"/>
                    </a:cubicBezTo>
                    <a:cubicBezTo>
                      <a:pt x="543" y="389"/>
                      <a:pt x="541" y="389"/>
                      <a:pt x="539" y="390"/>
                    </a:cubicBezTo>
                    <a:cubicBezTo>
                      <a:pt x="539" y="389"/>
                      <a:pt x="539" y="389"/>
                      <a:pt x="539" y="389"/>
                    </a:cubicBezTo>
                    <a:cubicBezTo>
                      <a:pt x="547" y="380"/>
                      <a:pt x="541" y="367"/>
                      <a:pt x="531" y="363"/>
                    </a:cubicBezTo>
                    <a:cubicBezTo>
                      <a:pt x="529" y="360"/>
                      <a:pt x="525" y="359"/>
                      <a:pt x="522" y="361"/>
                    </a:cubicBezTo>
                    <a:cubicBezTo>
                      <a:pt x="520" y="361"/>
                      <a:pt x="519" y="362"/>
                      <a:pt x="517" y="363"/>
                    </a:cubicBezTo>
                    <a:cubicBezTo>
                      <a:pt x="514" y="361"/>
                      <a:pt x="509" y="361"/>
                      <a:pt x="503" y="364"/>
                    </a:cubicBezTo>
                    <a:cubicBezTo>
                      <a:pt x="502" y="365"/>
                      <a:pt x="501" y="365"/>
                      <a:pt x="501" y="366"/>
                    </a:cubicBezTo>
                    <a:cubicBezTo>
                      <a:pt x="501" y="366"/>
                      <a:pt x="501" y="365"/>
                      <a:pt x="501" y="365"/>
                    </a:cubicBezTo>
                    <a:cubicBezTo>
                      <a:pt x="501" y="359"/>
                      <a:pt x="497" y="353"/>
                      <a:pt x="491" y="354"/>
                    </a:cubicBezTo>
                    <a:cubicBezTo>
                      <a:pt x="489" y="352"/>
                      <a:pt x="486" y="351"/>
                      <a:pt x="483" y="351"/>
                    </a:cubicBezTo>
                    <a:cubicBezTo>
                      <a:pt x="482" y="348"/>
                      <a:pt x="477" y="345"/>
                      <a:pt x="474" y="348"/>
                    </a:cubicBezTo>
                    <a:cubicBezTo>
                      <a:pt x="474" y="348"/>
                      <a:pt x="473" y="348"/>
                      <a:pt x="473" y="349"/>
                    </a:cubicBezTo>
                    <a:cubicBezTo>
                      <a:pt x="472" y="349"/>
                      <a:pt x="471" y="349"/>
                      <a:pt x="470" y="349"/>
                    </a:cubicBezTo>
                    <a:cubicBezTo>
                      <a:pt x="470" y="348"/>
                      <a:pt x="470" y="347"/>
                      <a:pt x="469" y="347"/>
                    </a:cubicBezTo>
                    <a:cubicBezTo>
                      <a:pt x="467" y="344"/>
                      <a:pt x="464" y="343"/>
                      <a:pt x="462" y="343"/>
                    </a:cubicBezTo>
                    <a:cubicBezTo>
                      <a:pt x="462" y="341"/>
                      <a:pt x="462" y="339"/>
                      <a:pt x="462" y="338"/>
                    </a:cubicBezTo>
                    <a:cubicBezTo>
                      <a:pt x="462" y="335"/>
                      <a:pt x="459" y="333"/>
                      <a:pt x="456" y="334"/>
                    </a:cubicBezTo>
                    <a:cubicBezTo>
                      <a:pt x="454" y="336"/>
                      <a:pt x="450" y="337"/>
                      <a:pt x="447" y="339"/>
                    </a:cubicBezTo>
                    <a:cubicBezTo>
                      <a:pt x="443" y="338"/>
                      <a:pt x="440" y="338"/>
                      <a:pt x="437" y="340"/>
                    </a:cubicBezTo>
                    <a:cubicBezTo>
                      <a:pt x="436" y="337"/>
                      <a:pt x="433" y="334"/>
                      <a:pt x="429" y="334"/>
                    </a:cubicBezTo>
                    <a:cubicBezTo>
                      <a:pt x="427" y="334"/>
                      <a:pt x="425" y="334"/>
                      <a:pt x="424" y="335"/>
                    </a:cubicBezTo>
                    <a:cubicBezTo>
                      <a:pt x="424" y="335"/>
                      <a:pt x="423" y="335"/>
                      <a:pt x="423" y="335"/>
                    </a:cubicBezTo>
                    <a:cubicBezTo>
                      <a:pt x="421" y="333"/>
                      <a:pt x="418" y="331"/>
                      <a:pt x="415" y="330"/>
                    </a:cubicBezTo>
                    <a:cubicBezTo>
                      <a:pt x="414" y="329"/>
                      <a:pt x="413" y="329"/>
                      <a:pt x="411" y="329"/>
                    </a:cubicBezTo>
                    <a:cubicBezTo>
                      <a:pt x="411" y="328"/>
                      <a:pt x="410" y="328"/>
                      <a:pt x="410" y="328"/>
                    </a:cubicBezTo>
                    <a:cubicBezTo>
                      <a:pt x="405" y="325"/>
                      <a:pt x="400" y="325"/>
                      <a:pt x="396" y="328"/>
                    </a:cubicBezTo>
                    <a:cubicBezTo>
                      <a:pt x="394" y="327"/>
                      <a:pt x="391" y="327"/>
                      <a:pt x="389" y="328"/>
                    </a:cubicBezTo>
                    <a:cubicBezTo>
                      <a:pt x="387" y="328"/>
                      <a:pt x="385" y="330"/>
                      <a:pt x="383" y="332"/>
                    </a:cubicBezTo>
                    <a:cubicBezTo>
                      <a:pt x="381" y="330"/>
                      <a:pt x="379" y="329"/>
                      <a:pt x="376" y="330"/>
                    </a:cubicBezTo>
                    <a:cubicBezTo>
                      <a:pt x="373" y="328"/>
                      <a:pt x="369" y="328"/>
                      <a:pt x="366" y="331"/>
                    </a:cubicBezTo>
                    <a:cubicBezTo>
                      <a:pt x="364" y="333"/>
                      <a:pt x="364" y="335"/>
                      <a:pt x="363" y="337"/>
                    </a:cubicBezTo>
                    <a:cubicBezTo>
                      <a:pt x="361" y="336"/>
                      <a:pt x="359" y="336"/>
                      <a:pt x="356" y="336"/>
                    </a:cubicBezTo>
                    <a:cubicBezTo>
                      <a:pt x="355" y="337"/>
                      <a:pt x="354" y="338"/>
                      <a:pt x="353" y="339"/>
                    </a:cubicBezTo>
                    <a:cubicBezTo>
                      <a:pt x="353" y="340"/>
                      <a:pt x="353" y="340"/>
                      <a:pt x="353" y="341"/>
                    </a:cubicBezTo>
                    <a:cubicBezTo>
                      <a:pt x="349" y="339"/>
                      <a:pt x="343" y="341"/>
                      <a:pt x="342" y="345"/>
                    </a:cubicBezTo>
                    <a:cubicBezTo>
                      <a:pt x="340" y="344"/>
                      <a:pt x="337" y="343"/>
                      <a:pt x="334" y="343"/>
                    </a:cubicBezTo>
                    <a:cubicBezTo>
                      <a:pt x="333" y="343"/>
                      <a:pt x="332" y="343"/>
                      <a:pt x="332" y="343"/>
                    </a:cubicBezTo>
                    <a:cubicBezTo>
                      <a:pt x="325" y="345"/>
                      <a:pt x="325" y="354"/>
                      <a:pt x="330" y="359"/>
                    </a:cubicBezTo>
                    <a:cubicBezTo>
                      <a:pt x="329" y="359"/>
                      <a:pt x="327" y="359"/>
                      <a:pt x="326" y="358"/>
                    </a:cubicBezTo>
                    <a:cubicBezTo>
                      <a:pt x="326" y="358"/>
                      <a:pt x="326" y="358"/>
                      <a:pt x="326" y="358"/>
                    </a:cubicBezTo>
                    <a:cubicBezTo>
                      <a:pt x="327" y="353"/>
                      <a:pt x="325" y="348"/>
                      <a:pt x="319" y="346"/>
                    </a:cubicBezTo>
                    <a:cubicBezTo>
                      <a:pt x="318" y="345"/>
                      <a:pt x="316" y="346"/>
                      <a:pt x="315" y="347"/>
                    </a:cubicBezTo>
                    <a:cubicBezTo>
                      <a:pt x="314" y="350"/>
                      <a:pt x="313" y="352"/>
                      <a:pt x="314" y="354"/>
                    </a:cubicBezTo>
                    <a:cubicBezTo>
                      <a:pt x="305" y="351"/>
                      <a:pt x="299" y="363"/>
                      <a:pt x="304" y="369"/>
                    </a:cubicBezTo>
                    <a:cubicBezTo>
                      <a:pt x="303" y="370"/>
                      <a:pt x="301" y="371"/>
                      <a:pt x="299" y="372"/>
                    </a:cubicBezTo>
                    <a:cubicBezTo>
                      <a:pt x="299" y="370"/>
                      <a:pt x="298" y="369"/>
                      <a:pt x="297" y="368"/>
                    </a:cubicBezTo>
                    <a:cubicBezTo>
                      <a:pt x="295" y="364"/>
                      <a:pt x="290" y="367"/>
                      <a:pt x="291" y="371"/>
                    </a:cubicBezTo>
                    <a:cubicBezTo>
                      <a:pt x="291" y="371"/>
                      <a:pt x="291" y="372"/>
                      <a:pt x="291" y="372"/>
                    </a:cubicBezTo>
                    <a:cubicBezTo>
                      <a:pt x="291" y="373"/>
                      <a:pt x="292" y="374"/>
                      <a:pt x="292" y="375"/>
                    </a:cubicBezTo>
                    <a:cubicBezTo>
                      <a:pt x="292" y="375"/>
                      <a:pt x="292" y="375"/>
                      <a:pt x="292" y="375"/>
                    </a:cubicBezTo>
                    <a:cubicBezTo>
                      <a:pt x="287" y="377"/>
                      <a:pt x="282" y="377"/>
                      <a:pt x="276" y="378"/>
                    </a:cubicBezTo>
                    <a:cubicBezTo>
                      <a:pt x="271" y="379"/>
                      <a:pt x="267" y="382"/>
                      <a:pt x="263" y="383"/>
                    </a:cubicBezTo>
                    <a:cubicBezTo>
                      <a:pt x="260" y="385"/>
                      <a:pt x="258" y="389"/>
                      <a:pt x="262" y="390"/>
                    </a:cubicBezTo>
                    <a:cubicBezTo>
                      <a:pt x="262" y="391"/>
                      <a:pt x="263" y="391"/>
                      <a:pt x="263" y="391"/>
                    </a:cubicBezTo>
                    <a:cubicBezTo>
                      <a:pt x="265" y="392"/>
                      <a:pt x="267" y="391"/>
                      <a:pt x="268" y="389"/>
                    </a:cubicBezTo>
                    <a:cubicBezTo>
                      <a:pt x="273" y="387"/>
                      <a:pt x="278" y="385"/>
                      <a:pt x="284" y="385"/>
                    </a:cubicBezTo>
                    <a:cubicBezTo>
                      <a:pt x="287" y="384"/>
                      <a:pt x="291" y="383"/>
                      <a:pt x="294" y="382"/>
                    </a:cubicBezTo>
                    <a:cubicBezTo>
                      <a:pt x="295" y="383"/>
                      <a:pt x="295" y="385"/>
                      <a:pt x="295" y="387"/>
                    </a:cubicBezTo>
                    <a:cubicBezTo>
                      <a:pt x="297" y="392"/>
                      <a:pt x="299" y="397"/>
                      <a:pt x="302" y="401"/>
                    </a:cubicBezTo>
                    <a:cubicBezTo>
                      <a:pt x="308" y="411"/>
                      <a:pt x="311" y="424"/>
                      <a:pt x="315" y="435"/>
                    </a:cubicBezTo>
                    <a:cubicBezTo>
                      <a:pt x="323" y="458"/>
                      <a:pt x="333" y="479"/>
                      <a:pt x="333" y="504"/>
                    </a:cubicBezTo>
                    <a:cubicBezTo>
                      <a:pt x="332" y="526"/>
                      <a:pt x="332" y="549"/>
                      <a:pt x="340" y="570"/>
                    </a:cubicBezTo>
                    <a:cubicBezTo>
                      <a:pt x="344" y="581"/>
                      <a:pt x="350" y="591"/>
                      <a:pt x="350" y="604"/>
                    </a:cubicBezTo>
                    <a:cubicBezTo>
                      <a:pt x="351" y="608"/>
                      <a:pt x="349" y="613"/>
                      <a:pt x="350" y="617"/>
                    </a:cubicBezTo>
                    <a:cubicBezTo>
                      <a:pt x="350" y="617"/>
                      <a:pt x="350" y="617"/>
                      <a:pt x="350" y="617"/>
                    </a:cubicBezTo>
                    <a:cubicBezTo>
                      <a:pt x="339" y="621"/>
                      <a:pt x="336" y="636"/>
                      <a:pt x="334" y="646"/>
                    </a:cubicBezTo>
                    <a:cubicBezTo>
                      <a:pt x="332" y="661"/>
                      <a:pt x="334" y="676"/>
                      <a:pt x="333" y="691"/>
                    </a:cubicBezTo>
                    <a:cubicBezTo>
                      <a:pt x="333" y="699"/>
                      <a:pt x="332" y="708"/>
                      <a:pt x="330" y="716"/>
                    </a:cubicBezTo>
                    <a:cubicBezTo>
                      <a:pt x="328" y="723"/>
                      <a:pt x="324" y="729"/>
                      <a:pt x="322" y="736"/>
                    </a:cubicBezTo>
                    <a:cubicBezTo>
                      <a:pt x="316" y="750"/>
                      <a:pt x="310" y="766"/>
                      <a:pt x="307" y="781"/>
                    </a:cubicBezTo>
                    <a:cubicBezTo>
                      <a:pt x="304" y="795"/>
                      <a:pt x="305" y="810"/>
                      <a:pt x="305" y="825"/>
                    </a:cubicBezTo>
                    <a:cubicBezTo>
                      <a:pt x="305" y="838"/>
                      <a:pt x="304" y="850"/>
                      <a:pt x="304" y="863"/>
                    </a:cubicBezTo>
                    <a:cubicBezTo>
                      <a:pt x="301" y="863"/>
                      <a:pt x="298" y="864"/>
                      <a:pt x="296" y="864"/>
                    </a:cubicBezTo>
                    <a:cubicBezTo>
                      <a:pt x="287" y="865"/>
                      <a:pt x="279" y="866"/>
                      <a:pt x="270" y="868"/>
                    </a:cubicBezTo>
                    <a:cubicBezTo>
                      <a:pt x="261" y="870"/>
                      <a:pt x="254" y="876"/>
                      <a:pt x="247" y="881"/>
                    </a:cubicBezTo>
                    <a:cubicBezTo>
                      <a:pt x="240" y="885"/>
                      <a:pt x="234" y="889"/>
                      <a:pt x="228" y="894"/>
                    </a:cubicBezTo>
                    <a:cubicBezTo>
                      <a:pt x="223" y="899"/>
                      <a:pt x="219" y="907"/>
                      <a:pt x="216" y="914"/>
                    </a:cubicBezTo>
                    <a:cubicBezTo>
                      <a:pt x="214" y="913"/>
                      <a:pt x="212" y="911"/>
                      <a:pt x="210" y="909"/>
                    </a:cubicBezTo>
                    <a:cubicBezTo>
                      <a:pt x="210" y="908"/>
                      <a:pt x="210" y="907"/>
                      <a:pt x="209" y="906"/>
                    </a:cubicBezTo>
                    <a:cubicBezTo>
                      <a:pt x="208" y="905"/>
                      <a:pt x="207" y="903"/>
                      <a:pt x="205" y="902"/>
                    </a:cubicBezTo>
                    <a:cubicBezTo>
                      <a:pt x="205" y="901"/>
                      <a:pt x="205" y="900"/>
                      <a:pt x="204" y="899"/>
                    </a:cubicBezTo>
                    <a:cubicBezTo>
                      <a:pt x="204" y="898"/>
                      <a:pt x="203" y="897"/>
                      <a:pt x="201" y="897"/>
                    </a:cubicBezTo>
                    <a:cubicBezTo>
                      <a:pt x="186" y="876"/>
                      <a:pt x="181" y="850"/>
                      <a:pt x="178" y="825"/>
                    </a:cubicBezTo>
                    <a:cubicBezTo>
                      <a:pt x="176" y="802"/>
                      <a:pt x="175" y="779"/>
                      <a:pt x="171" y="757"/>
                    </a:cubicBezTo>
                    <a:cubicBezTo>
                      <a:pt x="172" y="758"/>
                      <a:pt x="173" y="758"/>
                      <a:pt x="174" y="759"/>
                    </a:cubicBezTo>
                    <a:cubicBezTo>
                      <a:pt x="176" y="761"/>
                      <a:pt x="178" y="762"/>
                      <a:pt x="180" y="764"/>
                    </a:cubicBezTo>
                    <a:cubicBezTo>
                      <a:pt x="182" y="765"/>
                      <a:pt x="184" y="766"/>
                      <a:pt x="186" y="766"/>
                    </a:cubicBezTo>
                    <a:cubicBezTo>
                      <a:pt x="186" y="766"/>
                      <a:pt x="186" y="766"/>
                      <a:pt x="186" y="766"/>
                    </a:cubicBezTo>
                    <a:cubicBezTo>
                      <a:pt x="183" y="766"/>
                      <a:pt x="181" y="763"/>
                      <a:pt x="178" y="761"/>
                    </a:cubicBezTo>
                    <a:cubicBezTo>
                      <a:pt x="176" y="759"/>
                      <a:pt x="173" y="757"/>
                      <a:pt x="171" y="754"/>
                    </a:cubicBezTo>
                    <a:cubicBezTo>
                      <a:pt x="171" y="754"/>
                      <a:pt x="171" y="754"/>
                      <a:pt x="171" y="754"/>
                    </a:cubicBezTo>
                    <a:cubicBezTo>
                      <a:pt x="170" y="748"/>
                      <a:pt x="168" y="743"/>
                      <a:pt x="167" y="738"/>
                    </a:cubicBezTo>
                    <a:cubicBezTo>
                      <a:pt x="163" y="726"/>
                      <a:pt x="159" y="715"/>
                      <a:pt x="153" y="704"/>
                    </a:cubicBezTo>
                    <a:cubicBezTo>
                      <a:pt x="155" y="705"/>
                      <a:pt x="157" y="706"/>
                      <a:pt x="159" y="707"/>
                    </a:cubicBezTo>
                    <a:cubicBezTo>
                      <a:pt x="161" y="708"/>
                      <a:pt x="163" y="709"/>
                      <a:pt x="165" y="709"/>
                    </a:cubicBezTo>
                    <a:cubicBezTo>
                      <a:pt x="165" y="709"/>
                      <a:pt x="165" y="709"/>
                      <a:pt x="165" y="709"/>
                    </a:cubicBezTo>
                    <a:cubicBezTo>
                      <a:pt x="162" y="708"/>
                      <a:pt x="160" y="706"/>
                      <a:pt x="158" y="704"/>
                    </a:cubicBezTo>
                    <a:cubicBezTo>
                      <a:pt x="156" y="703"/>
                      <a:pt x="154" y="702"/>
                      <a:pt x="152" y="701"/>
                    </a:cubicBezTo>
                    <a:cubicBezTo>
                      <a:pt x="150" y="697"/>
                      <a:pt x="148" y="693"/>
                      <a:pt x="147" y="689"/>
                    </a:cubicBezTo>
                    <a:cubicBezTo>
                      <a:pt x="146" y="687"/>
                      <a:pt x="145" y="685"/>
                      <a:pt x="144" y="683"/>
                    </a:cubicBezTo>
                    <a:cubicBezTo>
                      <a:pt x="146" y="680"/>
                      <a:pt x="146" y="675"/>
                      <a:pt x="150" y="673"/>
                    </a:cubicBezTo>
                    <a:cubicBezTo>
                      <a:pt x="150" y="673"/>
                      <a:pt x="150" y="673"/>
                      <a:pt x="150" y="673"/>
                    </a:cubicBezTo>
                    <a:cubicBezTo>
                      <a:pt x="148" y="673"/>
                      <a:pt x="147" y="675"/>
                      <a:pt x="146" y="677"/>
                    </a:cubicBezTo>
                    <a:cubicBezTo>
                      <a:pt x="145" y="678"/>
                      <a:pt x="144" y="680"/>
                      <a:pt x="143" y="681"/>
                    </a:cubicBezTo>
                    <a:cubicBezTo>
                      <a:pt x="140" y="674"/>
                      <a:pt x="137" y="667"/>
                      <a:pt x="133" y="661"/>
                    </a:cubicBezTo>
                    <a:cubicBezTo>
                      <a:pt x="134" y="661"/>
                      <a:pt x="135" y="662"/>
                      <a:pt x="136" y="662"/>
                    </a:cubicBezTo>
                    <a:cubicBezTo>
                      <a:pt x="138" y="663"/>
                      <a:pt x="140" y="665"/>
                      <a:pt x="142" y="664"/>
                    </a:cubicBezTo>
                    <a:cubicBezTo>
                      <a:pt x="142" y="663"/>
                      <a:pt x="142" y="663"/>
                      <a:pt x="142" y="663"/>
                    </a:cubicBezTo>
                    <a:cubicBezTo>
                      <a:pt x="140" y="665"/>
                      <a:pt x="136" y="662"/>
                      <a:pt x="134" y="661"/>
                    </a:cubicBezTo>
                    <a:cubicBezTo>
                      <a:pt x="134" y="660"/>
                      <a:pt x="133" y="660"/>
                      <a:pt x="132" y="659"/>
                    </a:cubicBezTo>
                    <a:cubicBezTo>
                      <a:pt x="128" y="652"/>
                      <a:pt x="124" y="645"/>
                      <a:pt x="119" y="639"/>
                    </a:cubicBezTo>
                    <a:cubicBezTo>
                      <a:pt x="118" y="638"/>
                      <a:pt x="117" y="636"/>
                      <a:pt x="116" y="635"/>
                    </a:cubicBezTo>
                    <a:cubicBezTo>
                      <a:pt x="118" y="632"/>
                      <a:pt x="117" y="627"/>
                      <a:pt x="117" y="626"/>
                    </a:cubicBezTo>
                    <a:cubicBezTo>
                      <a:pt x="117" y="619"/>
                      <a:pt x="117" y="612"/>
                      <a:pt x="119" y="605"/>
                    </a:cubicBezTo>
                    <a:cubicBezTo>
                      <a:pt x="119" y="605"/>
                      <a:pt x="119" y="605"/>
                      <a:pt x="119" y="605"/>
                    </a:cubicBezTo>
                    <a:cubicBezTo>
                      <a:pt x="117" y="611"/>
                      <a:pt x="116" y="617"/>
                      <a:pt x="115" y="622"/>
                    </a:cubicBezTo>
                    <a:cubicBezTo>
                      <a:pt x="115" y="626"/>
                      <a:pt x="115" y="629"/>
                      <a:pt x="115" y="633"/>
                    </a:cubicBezTo>
                    <a:cubicBezTo>
                      <a:pt x="105" y="621"/>
                      <a:pt x="95" y="610"/>
                      <a:pt x="86" y="598"/>
                    </a:cubicBezTo>
                    <a:cubicBezTo>
                      <a:pt x="91" y="599"/>
                      <a:pt x="95" y="601"/>
                      <a:pt x="99" y="602"/>
                    </a:cubicBezTo>
                    <a:cubicBezTo>
                      <a:pt x="102" y="604"/>
                      <a:pt x="105" y="604"/>
                      <a:pt x="109" y="605"/>
                    </a:cubicBezTo>
                    <a:cubicBezTo>
                      <a:pt x="111" y="606"/>
                      <a:pt x="114" y="606"/>
                      <a:pt x="117" y="606"/>
                    </a:cubicBezTo>
                    <a:cubicBezTo>
                      <a:pt x="117" y="606"/>
                      <a:pt x="117" y="606"/>
                      <a:pt x="117" y="606"/>
                    </a:cubicBezTo>
                    <a:cubicBezTo>
                      <a:pt x="111" y="606"/>
                      <a:pt x="104" y="603"/>
                      <a:pt x="98" y="601"/>
                    </a:cubicBezTo>
                    <a:cubicBezTo>
                      <a:pt x="94" y="598"/>
                      <a:pt x="89" y="597"/>
                      <a:pt x="84" y="595"/>
                    </a:cubicBezTo>
                    <a:cubicBezTo>
                      <a:pt x="83" y="592"/>
                      <a:pt x="81" y="590"/>
                      <a:pt x="79" y="587"/>
                    </a:cubicBezTo>
                    <a:cubicBezTo>
                      <a:pt x="80" y="586"/>
                      <a:pt x="80" y="584"/>
                      <a:pt x="80" y="582"/>
                    </a:cubicBezTo>
                    <a:cubicBezTo>
                      <a:pt x="81" y="577"/>
                      <a:pt x="82" y="572"/>
                      <a:pt x="83" y="567"/>
                    </a:cubicBezTo>
                    <a:cubicBezTo>
                      <a:pt x="84" y="562"/>
                      <a:pt x="85" y="558"/>
                      <a:pt x="85" y="553"/>
                    </a:cubicBezTo>
                    <a:cubicBezTo>
                      <a:pt x="85" y="553"/>
                      <a:pt x="86" y="554"/>
                      <a:pt x="86" y="554"/>
                    </a:cubicBezTo>
                    <a:cubicBezTo>
                      <a:pt x="86" y="554"/>
                      <a:pt x="86" y="554"/>
                      <a:pt x="86" y="554"/>
                    </a:cubicBezTo>
                    <a:cubicBezTo>
                      <a:pt x="86" y="554"/>
                      <a:pt x="85" y="553"/>
                      <a:pt x="85" y="553"/>
                    </a:cubicBezTo>
                    <a:cubicBezTo>
                      <a:pt x="85" y="553"/>
                      <a:pt x="85" y="552"/>
                      <a:pt x="85" y="552"/>
                    </a:cubicBezTo>
                    <a:cubicBezTo>
                      <a:pt x="86" y="549"/>
                      <a:pt x="85" y="545"/>
                      <a:pt x="87" y="543"/>
                    </a:cubicBezTo>
                    <a:cubicBezTo>
                      <a:pt x="87" y="543"/>
                      <a:pt x="87" y="543"/>
                      <a:pt x="87" y="543"/>
                    </a:cubicBezTo>
                    <a:cubicBezTo>
                      <a:pt x="86" y="544"/>
                      <a:pt x="86" y="547"/>
                      <a:pt x="85" y="549"/>
                    </a:cubicBezTo>
                    <a:cubicBezTo>
                      <a:pt x="85" y="550"/>
                      <a:pt x="85" y="551"/>
                      <a:pt x="85" y="553"/>
                    </a:cubicBezTo>
                    <a:cubicBezTo>
                      <a:pt x="84" y="552"/>
                      <a:pt x="83" y="551"/>
                      <a:pt x="82" y="550"/>
                    </a:cubicBezTo>
                    <a:cubicBezTo>
                      <a:pt x="80" y="549"/>
                      <a:pt x="79" y="549"/>
                      <a:pt x="77" y="548"/>
                    </a:cubicBezTo>
                    <a:cubicBezTo>
                      <a:pt x="76" y="547"/>
                      <a:pt x="76" y="546"/>
                      <a:pt x="75" y="545"/>
                    </a:cubicBezTo>
                    <a:cubicBezTo>
                      <a:pt x="73" y="543"/>
                      <a:pt x="70" y="542"/>
                      <a:pt x="68" y="540"/>
                    </a:cubicBezTo>
                    <a:cubicBezTo>
                      <a:pt x="66" y="538"/>
                      <a:pt x="64" y="536"/>
                      <a:pt x="61" y="534"/>
                    </a:cubicBezTo>
                    <a:cubicBezTo>
                      <a:pt x="59" y="533"/>
                      <a:pt x="58" y="530"/>
                      <a:pt x="56" y="528"/>
                    </a:cubicBezTo>
                    <a:cubicBezTo>
                      <a:pt x="55" y="527"/>
                      <a:pt x="53" y="525"/>
                      <a:pt x="51" y="524"/>
                    </a:cubicBezTo>
                    <a:cubicBezTo>
                      <a:pt x="52" y="520"/>
                      <a:pt x="54" y="516"/>
                      <a:pt x="55" y="512"/>
                    </a:cubicBezTo>
                    <a:cubicBezTo>
                      <a:pt x="57" y="507"/>
                      <a:pt x="58" y="502"/>
                      <a:pt x="59" y="497"/>
                    </a:cubicBezTo>
                    <a:cubicBezTo>
                      <a:pt x="60" y="494"/>
                      <a:pt x="59" y="489"/>
                      <a:pt x="62" y="486"/>
                    </a:cubicBezTo>
                    <a:cubicBezTo>
                      <a:pt x="62" y="486"/>
                      <a:pt x="62" y="486"/>
                      <a:pt x="62" y="486"/>
                    </a:cubicBezTo>
                    <a:cubicBezTo>
                      <a:pt x="60" y="488"/>
                      <a:pt x="60" y="490"/>
                      <a:pt x="59" y="493"/>
                    </a:cubicBezTo>
                    <a:cubicBezTo>
                      <a:pt x="59" y="498"/>
                      <a:pt x="57" y="503"/>
                      <a:pt x="55" y="507"/>
                    </a:cubicBezTo>
                    <a:cubicBezTo>
                      <a:pt x="53" y="512"/>
                      <a:pt x="52" y="517"/>
                      <a:pt x="49" y="522"/>
                    </a:cubicBezTo>
                    <a:cubicBezTo>
                      <a:pt x="49" y="522"/>
                      <a:pt x="49" y="522"/>
                      <a:pt x="49" y="522"/>
                    </a:cubicBezTo>
                    <a:cubicBezTo>
                      <a:pt x="48" y="522"/>
                      <a:pt x="47" y="521"/>
                      <a:pt x="46" y="521"/>
                    </a:cubicBezTo>
                    <a:cubicBezTo>
                      <a:pt x="43" y="514"/>
                      <a:pt x="40" y="507"/>
                      <a:pt x="37" y="500"/>
                    </a:cubicBezTo>
                    <a:cubicBezTo>
                      <a:pt x="33" y="489"/>
                      <a:pt x="29" y="479"/>
                      <a:pt x="25" y="469"/>
                    </a:cubicBezTo>
                    <a:cubicBezTo>
                      <a:pt x="27" y="470"/>
                      <a:pt x="28" y="471"/>
                      <a:pt x="30" y="472"/>
                    </a:cubicBezTo>
                    <a:cubicBezTo>
                      <a:pt x="33" y="474"/>
                      <a:pt x="36" y="476"/>
                      <a:pt x="39" y="478"/>
                    </a:cubicBezTo>
                    <a:cubicBezTo>
                      <a:pt x="40" y="480"/>
                      <a:pt x="42" y="480"/>
                      <a:pt x="44" y="480"/>
                    </a:cubicBezTo>
                    <a:cubicBezTo>
                      <a:pt x="44" y="480"/>
                      <a:pt x="44" y="480"/>
                      <a:pt x="44" y="480"/>
                    </a:cubicBezTo>
                    <a:cubicBezTo>
                      <a:pt x="41" y="480"/>
                      <a:pt x="39" y="478"/>
                      <a:pt x="37" y="476"/>
                    </a:cubicBezTo>
                    <a:cubicBezTo>
                      <a:pt x="36" y="474"/>
                      <a:pt x="34" y="473"/>
                      <a:pt x="32" y="472"/>
                    </a:cubicBezTo>
                    <a:cubicBezTo>
                      <a:pt x="29" y="470"/>
                      <a:pt x="27" y="468"/>
                      <a:pt x="25" y="466"/>
                    </a:cubicBezTo>
                    <a:cubicBezTo>
                      <a:pt x="25" y="465"/>
                      <a:pt x="24" y="465"/>
                      <a:pt x="24" y="464"/>
                    </a:cubicBezTo>
                    <a:cubicBezTo>
                      <a:pt x="22" y="460"/>
                      <a:pt x="21" y="456"/>
                      <a:pt x="20" y="452"/>
                    </a:cubicBezTo>
                    <a:cubicBezTo>
                      <a:pt x="20" y="451"/>
                      <a:pt x="19" y="450"/>
                      <a:pt x="19" y="449"/>
                    </a:cubicBezTo>
                    <a:cubicBezTo>
                      <a:pt x="21" y="447"/>
                      <a:pt x="23" y="444"/>
                      <a:pt x="24" y="441"/>
                    </a:cubicBezTo>
                    <a:cubicBezTo>
                      <a:pt x="26" y="437"/>
                      <a:pt x="28" y="433"/>
                      <a:pt x="30" y="429"/>
                    </a:cubicBezTo>
                    <a:cubicBezTo>
                      <a:pt x="32" y="426"/>
                      <a:pt x="34" y="423"/>
                      <a:pt x="35" y="419"/>
                    </a:cubicBezTo>
                    <a:cubicBezTo>
                      <a:pt x="36" y="417"/>
                      <a:pt x="37" y="415"/>
                      <a:pt x="38" y="413"/>
                    </a:cubicBezTo>
                    <a:cubicBezTo>
                      <a:pt x="37" y="414"/>
                      <a:pt x="36" y="415"/>
                      <a:pt x="36" y="416"/>
                    </a:cubicBezTo>
                    <a:cubicBezTo>
                      <a:pt x="34" y="420"/>
                      <a:pt x="32" y="423"/>
                      <a:pt x="30" y="427"/>
                    </a:cubicBezTo>
                    <a:cubicBezTo>
                      <a:pt x="28" y="431"/>
                      <a:pt x="26" y="434"/>
                      <a:pt x="23" y="438"/>
                    </a:cubicBezTo>
                    <a:cubicBezTo>
                      <a:pt x="22" y="441"/>
                      <a:pt x="20" y="444"/>
                      <a:pt x="18" y="447"/>
                    </a:cubicBezTo>
                    <a:cubicBezTo>
                      <a:pt x="14" y="428"/>
                      <a:pt x="10" y="409"/>
                      <a:pt x="9" y="390"/>
                    </a:cubicBezTo>
                    <a:cubicBezTo>
                      <a:pt x="11" y="392"/>
                      <a:pt x="13" y="394"/>
                      <a:pt x="14" y="395"/>
                    </a:cubicBezTo>
                    <a:cubicBezTo>
                      <a:pt x="16" y="398"/>
                      <a:pt x="19" y="401"/>
                      <a:pt x="21" y="404"/>
                    </a:cubicBezTo>
                    <a:cubicBezTo>
                      <a:pt x="23" y="406"/>
                      <a:pt x="25" y="408"/>
                      <a:pt x="27" y="410"/>
                    </a:cubicBezTo>
                    <a:cubicBezTo>
                      <a:pt x="27" y="410"/>
                      <a:pt x="27" y="410"/>
                      <a:pt x="27" y="410"/>
                    </a:cubicBezTo>
                    <a:cubicBezTo>
                      <a:pt x="25" y="408"/>
                      <a:pt x="24" y="406"/>
                      <a:pt x="22" y="404"/>
                    </a:cubicBezTo>
                    <a:cubicBezTo>
                      <a:pt x="21" y="401"/>
                      <a:pt x="19" y="399"/>
                      <a:pt x="17" y="397"/>
                    </a:cubicBezTo>
                    <a:cubicBezTo>
                      <a:pt x="16" y="395"/>
                      <a:pt x="14" y="392"/>
                      <a:pt x="12" y="390"/>
                    </a:cubicBezTo>
                    <a:cubicBezTo>
                      <a:pt x="11" y="389"/>
                      <a:pt x="10" y="388"/>
                      <a:pt x="9" y="386"/>
                    </a:cubicBezTo>
                    <a:cubicBezTo>
                      <a:pt x="8" y="377"/>
                      <a:pt x="8" y="369"/>
                      <a:pt x="8" y="360"/>
                    </a:cubicBezTo>
                    <a:cubicBezTo>
                      <a:pt x="9" y="359"/>
                      <a:pt x="9" y="359"/>
                      <a:pt x="10" y="358"/>
                    </a:cubicBezTo>
                    <a:cubicBezTo>
                      <a:pt x="13" y="357"/>
                      <a:pt x="15" y="355"/>
                      <a:pt x="18" y="353"/>
                    </a:cubicBezTo>
                    <a:cubicBezTo>
                      <a:pt x="23" y="348"/>
                      <a:pt x="28" y="342"/>
                      <a:pt x="35" y="340"/>
                    </a:cubicBezTo>
                    <a:cubicBezTo>
                      <a:pt x="35" y="340"/>
                      <a:pt x="35" y="339"/>
                      <a:pt x="35" y="340"/>
                    </a:cubicBezTo>
                    <a:cubicBezTo>
                      <a:pt x="29" y="341"/>
                      <a:pt x="25" y="346"/>
                      <a:pt x="20" y="350"/>
                    </a:cubicBezTo>
                    <a:cubicBezTo>
                      <a:pt x="17" y="352"/>
                      <a:pt x="14" y="354"/>
                      <a:pt x="11" y="356"/>
                    </a:cubicBezTo>
                    <a:cubicBezTo>
                      <a:pt x="10" y="357"/>
                      <a:pt x="9" y="357"/>
                      <a:pt x="8" y="358"/>
                    </a:cubicBezTo>
                    <a:cubicBezTo>
                      <a:pt x="8" y="356"/>
                      <a:pt x="8" y="354"/>
                      <a:pt x="8" y="352"/>
                    </a:cubicBezTo>
                    <a:cubicBezTo>
                      <a:pt x="9" y="332"/>
                      <a:pt x="12" y="313"/>
                      <a:pt x="16" y="293"/>
                    </a:cubicBezTo>
                    <a:cubicBezTo>
                      <a:pt x="17" y="293"/>
                      <a:pt x="17" y="293"/>
                      <a:pt x="18" y="292"/>
                    </a:cubicBezTo>
                    <a:cubicBezTo>
                      <a:pt x="20" y="291"/>
                      <a:pt x="22" y="289"/>
                      <a:pt x="25" y="288"/>
                    </a:cubicBezTo>
                    <a:cubicBezTo>
                      <a:pt x="27" y="287"/>
                      <a:pt x="30" y="286"/>
                      <a:pt x="32" y="284"/>
                    </a:cubicBezTo>
                    <a:cubicBezTo>
                      <a:pt x="34" y="283"/>
                      <a:pt x="35" y="283"/>
                      <a:pt x="36" y="282"/>
                    </a:cubicBezTo>
                    <a:cubicBezTo>
                      <a:pt x="38" y="285"/>
                      <a:pt x="39" y="288"/>
                      <a:pt x="41" y="291"/>
                    </a:cubicBezTo>
                    <a:cubicBezTo>
                      <a:pt x="41" y="291"/>
                      <a:pt x="41" y="291"/>
                      <a:pt x="41" y="291"/>
                    </a:cubicBezTo>
                    <a:cubicBezTo>
                      <a:pt x="39" y="288"/>
                      <a:pt x="38" y="285"/>
                      <a:pt x="37" y="281"/>
                    </a:cubicBezTo>
                    <a:cubicBezTo>
                      <a:pt x="38" y="281"/>
                      <a:pt x="40" y="280"/>
                      <a:pt x="41" y="280"/>
                    </a:cubicBezTo>
                    <a:cubicBezTo>
                      <a:pt x="41" y="280"/>
                      <a:pt x="41" y="280"/>
                      <a:pt x="41" y="280"/>
                    </a:cubicBezTo>
                    <a:cubicBezTo>
                      <a:pt x="40" y="280"/>
                      <a:pt x="38" y="280"/>
                      <a:pt x="37" y="281"/>
                    </a:cubicBezTo>
                    <a:cubicBezTo>
                      <a:pt x="37" y="281"/>
                      <a:pt x="37" y="281"/>
                      <a:pt x="37" y="281"/>
                    </a:cubicBezTo>
                    <a:cubicBezTo>
                      <a:pt x="36" y="277"/>
                      <a:pt x="34" y="274"/>
                      <a:pt x="33" y="271"/>
                    </a:cubicBezTo>
                    <a:cubicBezTo>
                      <a:pt x="31" y="267"/>
                      <a:pt x="29" y="263"/>
                      <a:pt x="28" y="259"/>
                    </a:cubicBezTo>
                    <a:cubicBezTo>
                      <a:pt x="28" y="257"/>
                      <a:pt x="28" y="256"/>
                      <a:pt x="27" y="254"/>
                    </a:cubicBezTo>
                    <a:cubicBezTo>
                      <a:pt x="28" y="254"/>
                      <a:pt x="28" y="254"/>
                      <a:pt x="28" y="254"/>
                    </a:cubicBezTo>
                    <a:cubicBezTo>
                      <a:pt x="40" y="222"/>
                      <a:pt x="58" y="194"/>
                      <a:pt x="79" y="168"/>
                    </a:cubicBezTo>
                    <a:cubicBezTo>
                      <a:pt x="119" y="115"/>
                      <a:pt x="171" y="72"/>
                      <a:pt x="231" y="44"/>
                    </a:cubicBezTo>
                    <a:cubicBezTo>
                      <a:pt x="263" y="29"/>
                      <a:pt x="299" y="19"/>
                      <a:pt x="334" y="12"/>
                    </a:cubicBezTo>
                    <a:cubicBezTo>
                      <a:pt x="353" y="9"/>
                      <a:pt x="372" y="7"/>
                      <a:pt x="391" y="8"/>
                    </a:cubicBezTo>
                    <a:cubicBezTo>
                      <a:pt x="410" y="8"/>
                      <a:pt x="430" y="10"/>
                      <a:pt x="448" y="15"/>
                    </a:cubicBezTo>
                    <a:cubicBezTo>
                      <a:pt x="461" y="20"/>
                      <a:pt x="474" y="26"/>
                      <a:pt x="487" y="31"/>
                    </a:cubicBezTo>
                    <a:cubicBezTo>
                      <a:pt x="501" y="36"/>
                      <a:pt x="516" y="40"/>
                      <a:pt x="530" y="46"/>
                    </a:cubicBezTo>
                    <a:cubicBezTo>
                      <a:pt x="544" y="52"/>
                      <a:pt x="558" y="58"/>
                      <a:pt x="572" y="65"/>
                    </a:cubicBezTo>
                    <a:cubicBezTo>
                      <a:pt x="574" y="77"/>
                      <a:pt x="575" y="88"/>
                      <a:pt x="573" y="99"/>
                    </a:cubicBezTo>
                    <a:cubicBezTo>
                      <a:pt x="573" y="100"/>
                      <a:pt x="574" y="100"/>
                      <a:pt x="574" y="100"/>
                    </a:cubicBezTo>
                    <a:cubicBezTo>
                      <a:pt x="576" y="88"/>
                      <a:pt x="575" y="77"/>
                      <a:pt x="573" y="66"/>
                    </a:cubicBezTo>
                    <a:cubicBezTo>
                      <a:pt x="585" y="72"/>
                      <a:pt x="597" y="79"/>
                      <a:pt x="609" y="86"/>
                    </a:cubicBezTo>
                    <a:cubicBezTo>
                      <a:pt x="609" y="90"/>
                      <a:pt x="611" y="94"/>
                      <a:pt x="612" y="98"/>
                    </a:cubicBezTo>
                    <a:cubicBezTo>
                      <a:pt x="613" y="105"/>
                      <a:pt x="613" y="111"/>
                      <a:pt x="614" y="117"/>
                    </a:cubicBezTo>
                    <a:cubicBezTo>
                      <a:pt x="615" y="123"/>
                      <a:pt x="616" y="129"/>
                      <a:pt x="616" y="135"/>
                    </a:cubicBezTo>
                    <a:cubicBezTo>
                      <a:pt x="615" y="134"/>
                      <a:pt x="615" y="133"/>
                      <a:pt x="614" y="133"/>
                    </a:cubicBezTo>
                    <a:cubicBezTo>
                      <a:pt x="613" y="133"/>
                      <a:pt x="613" y="133"/>
                      <a:pt x="613" y="133"/>
                    </a:cubicBezTo>
                    <a:cubicBezTo>
                      <a:pt x="612" y="134"/>
                      <a:pt x="612" y="134"/>
                      <a:pt x="613" y="134"/>
                    </a:cubicBezTo>
                    <a:cubicBezTo>
                      <a:pt x="613" y="135"/>
                      <a:pt x="614" y="135"/>
                      <a:pt x="614" y="134"/>
                    </a:cubicBezTo>
                    <a:cubicBezTo>
                      <a:pt x="615" y="135"/>
                      <a:pt x="616" y="136"/>
                      <a:pt x="617" y="136"/>
                    </a:cubicBezTo>
                    <a:cubicBezTo>
                      <a:pt x="617" y="140"/>
                      <a:pt x="618" y="145"/>
                      <a:pt x="616" y="149"/>
                    </a:cubicBezTo>
                    <a:cubicBezTo>
                      <a:pt x="616" y="149"/>
                      <a:pt x="615" y="150"/>
                      <a:pt x="615" y="150"/>
                    </a:cubicBezTo>
                    <a:cubicBezTo>
                      <a:pt x="616" y="151"/>
                      <a:pt x="616" y="151"/>
                      <a:pt x="616" y="151"/>
                    </a:cubicBezTo>
                    <a:cubicBezTo>
                      <a:pt x="616" y="152"/>
                      <a:pt x="617" y="151"/>
                      <a:pt x="617" y="151"/>
                    </a:cubicBezTo>
                    <a:cubicBezTo>
                      <a:pt x="619" y="147"/>
                      <a:pt x="619" y="143"/>
                      <a:pt x="618" y="139"/>
                    </a:cubicBezTo>
                    <a:cubicBezTo>
                      <a:pt x="618" y="138"/>
                      <a:pt x="618" y="138"/>
                      <a:pt x="618" y="137"/>
                    </a:cubicBezTo>
                    <a:cubicBezTo>
                      <a:pt x="624" y="141"/>
                      <a:pt x="631" y="145"/>
                      <a:pt x="637" y="149"/>
                    </a:cubicBezTo>
                    <a:cubicBezTo>
                      <a:pt x="643" y="154"/>
                      <a:pt x="649" y="158"/>
                      <a:pt x="656" y="162"/>
                    </a:cubicBezTo>
                    <a:cubicBezTo>
                      <a:pt x="656" y="169"/>
                      <a:pt x="657" y="176"/>
                      <a:pt x="655" y="183"/>
                    </a:cubicBezTo>
                    <a:cubicBezTo>
                      <a:pt x="655" y="183"/>
                      <a:pt x="656" y="184"/>
                      <a:pt x="656" y="183"/>
                    </a:cubicBezTo>
                    <a:cubicBezTo>
                      <a:pt x="658" y="176"/>
                      <a:pt x="658" y="169"/>
                      <a:pt x="657" y="162"/>
                    </a:cubicBezTo>
                    <a:cubicBezTo>
                      <a:pt x="659" y="163"/>
                      <a:pt x="660" y="164"/>
                      <a:pt x="662" y="165"/>
                    </a:cubicBezTo>
                    <a:cubicBezTo>
                      <a:pt x="668" y="170"/>
                      <a:pt x="675" y="175"/>
                      <a:pt x="681" y="180"/>
                    </a:cubicBezTo>
                    <a:cubicBezTo>
                      <a:pt x="681" y="185"/>
                      <a:pt x="681" y="189"/>
                      <a:pt x="681" y="194"/>
                    </a:cubicBezTo>
                    <a:cubicBezTo>
                      <a:pt x="680" y="199"/>
                      <a:pt x="680" y="203"/>
                      <a:pt x="680" y="208"/>
                    </a:cubicBezTo>
                    <a:cubicBezTo>
                      <a:pt x="680" y="208"/>
                      <a:pt x="680" y="208"/>
                      <a:pt x="680" y="209"/>
                    </a:cubicBezTo>
                    <a:cubicBezTo>
                      <a:pt x="678" y="207"/>
                      <a:pt x="676" y="205"/>
                      <a:pt x="675" y="204"/>
                    </a:cubicBezTo>
                    <a:cubicBezTo>
                      <a:pt x="672" y="202"/>
                      <a:pt x="670" y="199"/>
                      <a:pt x="668" y="197"/>
                    </a:cubicBezTo>
                    <a:cubicBezTo>
                      <a:pt x="667" y="196"/>
                      <a:pt x="667" y="196"/>
                      <a:pt x="666" y="195"/>
                    </a:cubicBezTo>
                    <a:cubicBezTo>
                      <a:pt x="665" y="194"/>
                      <a:pt x="665" y="193"/>
                      <a:pt x="664" y="193"/>
                    </a:cubicBezTo>
                    <a:cubicBezTo>
                      <a:pt x="665" y="193"/>
                      <a:pt x="664" y="192"/>
                      <a:pt x="664" y="193"/>
                    </a:cubicBezTo>
                    <a:cubicBezTo>
                      <a:pt x="662" y="194"/>
                      <a:pt x="673" y="204"/>
                      <a:pt x="680" y="211"/>
                    </a:cubicBezTo>
                    <a:cubicBezTo>
                      <a:pt x="680" y="214"/>
                      <a:pt x="680" y="218"/>
                      <a:pt x="677" y="220"/>
                    </a:cubicBezTo>
                    <a:cubicBezTo>
                      <a:pt x="677" y="221"/>
                      <a:pt x="678" y="222"/>
                      <a:pt x="678" y="221"/>
                    </a:cubicBezTo>
                    <a:cubicBezTo>
                      <a:pt x="680" y="218"/>
                      <a:pt x="681" y="215"/>
                      <a:pt x="681" y="212"/>
                    </a:cubicBezTo>
                    <a:cubicBezTo>
                      <a:pt x="681" y="212"/>
                      <a:pt x="681" y="212"/>
                      <a:pt x="681" y="212"/>
                    </a:cubicBezTo>
                    <a:cubicBezTo>
                      <a:pt x="684" y="214"/>
                      <a:pt x="686" y="216"/>
                      <a:pt x="686" y="217"/>
                    </a:cubicBezTo>
                    <a:cubicBezTo>
                      <a:pt x="693" y="223"/>
                      <a:pt x="699" y="230"/>
                      <a:pt x="706" y="236"/>
                    </a:cubicBezTo>
                    <a:cubicBezTo>
                      <a:pt x="710" y="241"/>
                      <a:pt x="714" y="245"/>
                      <a:pt x="718" y="250"/>
                    </a:cubicBezTo>
                    <a:cubicBezTo>
                      <a:pt x="717" y="254"/>
                      <a:pt x="717" y="258"/>
                      <a:pt x="715" y="262"/>
                    </a:cubicBezTo>
                    <a:cubicBezTo>
                      <a:pt x="714" y="267"/>
                      <a:pt x="712" y="272"/>
                      <a:pt x="710" y="277"/>
                    </a:cubicBezTo>
                    <a:cubicBezTo>
                      <a:pt x="708" y="274"/>
                      <a:pt x="706" y="271"/>
                      <a:pt x="703" y="269"/>
                    </a:cubicBezTo>
                    <a:cubicBezTo>
                      <a:pt x="700" y="265"/>
                      <a:pt x="697" y="261"/>
                      <a:pt x="693" y="258"/>
                    </a:cubicBezTo>
                    <a:cubicBezTo>
                      <a:pt x="690" y="254"/>
                      <a:pt x="687" y="251"/>
                      <a:pt x="685" y="248"/>
                    </a:cubicBezTo>
                    <a:cubicBezTo>
                      <a:pt x="684" y="247"/>
                      <a:pt x="683" y="247"/>
                      <a:pt x="683" y="248"/>
                    </a:cubicBezTo>
                    <a:cubicBezTo>
                      <a:pt x="685" y="252"/>
                      <a:pt x="688" y="254"/>
                      <a:pt x="691" y="257"/>
                    </a:cubicBezTo>
                    <a:cubicBezTo>
                      <a:pt x="694" y="261"/>
                      <a:pt x="698" y="265"/>
                      <a:pt x="701" y="268"/>
                    </a:cubicBezTo>
                    <a:cubicBezTo>
                      <a:pt x="704" y="271"/>
                      <a:pt x="707" y="275"/>
                      <a:pt x="710" y="278"/>
                    </a:cubicBezTo>
                    <a:cubicBezTo>
                      <a:pt x="709" y="280"/>
                      <a:pt x="709" y="282"/>
                      <a:pt x="708" y="284"/>
                    </a:cubicBezTo>
                    <a:cubicBezTo>
                      <a:pt x="707" y="288"/>
                      <a:pt x="706" y="292"/>
                      <a:pt x="704" y="296"/>
                    </a:cubicBezTo>
                    <a:cubicBezTo>
                      <a:pt x="703" y="299"/>
                      <a:pt x="702" y="302"/>
                      <a:pt x="701" y="305"/>
                    </a:cubicBezTo>
                    <a:cubicBezTo>
                      <a:pt x="701" y="306"/>
                      <a:pt x="702" y="307"/>
                      <a:pt x="702" y="306"/>
                    </a:cubicBezTo>
                    <a:cubicBezTo>
                      <a:pt x="703" y="302"/>
                      <a:pt x="704" y="299"/>
                      <a:pt x="706" y="295"/>
                    </a:cubicBezTo>
                    <a:cubicBezTo>
                      <a:pt x="707" y="292"/>
                      <a:pt x="708" y="288"/>
                      <a:pt x="709" y="284"/>
                    </a:cubicBezTo>
                    <a:cubicBezTo>
                      <a:pt x="710" y="283"/>
                      <a:pt x="710" y="281"/>
                      <a:pt x="711" y="279"/>
                    </a:cubicBezTo>
                    <a:cubicBezTo>
                      <a:pt x="714" y="283"/>
                      <a:pt x="717" y="287"/>
                      <a:pt x="720" y="292"/>
                    </a:cubicBezTo>
                    <a:cubicBezTo>
                      <a:pt x="726" y="300"/>
                      <a:pt x="732" y="308"/>
                      <a:pt x="736" y="317"/>
                    </a:cubicBezTo>
                    <a:cubicBezTo>
                      <a:pt x="739" y="324"/>
                      <a:pt x="741" y="330"/>
                      <a:pt x="744" y="336"/>
                    </a:cubicBezTo>
                    <a:cubicBezTo>
                      <a:pt x="746" y="355"/>
                      <a:pt x="747" y="375"/>
                      <a:pt x="747" y="39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3" name="Freeform 9"/>
              <p:cNvSpPr/>
              <p:nvPr/>
            </p:nvSpPr>
            <p:spPr bwMode="auto">
              <a:xfrm>
                <a:off x="1557" y="2694"/>
                <a:ext cx="2" cy="2"/>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1" y="0"/>
                      <a:pt x="0"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4" name="Freeform 10"/>
              <p:cNvSpPr/>
              <p:nvPr/>
            </p:nvSpPr>
            <p:spPr bwMode="auto">
              <a:xfrm>
                <a:off x="1960" y="2749"/>
                <a:ext cx="6" cy="11"/>
              </a:xfrm>
              <a:custGeom>
                <a:avLst/>
                <a:gdLst>
                  <a:gd name="T0" fmla="*/ 2 w 3"/>
                  <a:gd name="T1" fmla="*/ 4 h 5"/>
                  <a:gd name="T2" fmla="*/ 1 w 3"/>
                  <a:gd name="T3" fmla="*/ 3 h 5"/>
                  <a:gd name="T4" fmla="*/ 1 w 3"/>
                  <a:gd name="T5" fmla="*/ 1 h 5"/>
                  <a:gd name="T6" fmla="*/ 1 w 3"/>
                  <a:gd name="T7" fmla="*/ 1 h 5"/>
                  <a:gd name="T8" fmla="*/ 1 w 3"/>
                  <a:gd name="T9" fmla="*/ 1 h 5"/>
                  <a:gd name="T10" fmla="*/ 0 w 3"/>
                  <a:gd name="T11" fmla="*/ 1 h 5"/>
                  <a:gd name="T12" fmla="*/ 2 w 3"/>
                  <a:gd name="T13" fmla="*/ 5 h 5"/>
                  <a:gd name="T14" fmla="*/ 2 w 3"/>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2" y="4"/>
                    </a:moveTo>
                    <a:cubicBezTo>
                      <a:pt x="2" y="4"/>
                      <a:pt x="2" y="3"/>
                      <a:pt x="1" y="3"/>
                    </a:cubicBezTo>
                    <a:cubicBezTo>
                      <a:pt x="1" y="2"/>
                      <a:pt x="1" y="2"/>
                      <a:pt x="1" y="1"/>
                    </a:cubicBezTo>
                    <a:cubicBezTo>
                      <a:pt x="1" y="1"/>
                      <a:pt x="1" y="1"/>
                      <a:pt x="1" y="1"/>
                    </a:cubicBezTo>
                    <a:cubicBezTo>
                      <a:pt x="1" y="1"/>
                      <a:pt x="1" y="1"/>
                      <a:pt x="1" y="1"/>
                    </a:cubicBezTo>
                    <a:cubicBezTo>
                      <a:pt x="1" y="0"/>
                      <a:pt x="0" y="0"/>
                      <a:pt x="0" y="1"/>
                    </a:cubicBezTo>
                    <a:cubicBezTo>
                      <a:pt x="0" y="2"/>
                      <a:pt x="0" y="4"/>
                      <a:pt x="2" y="5"/>
                    </a:cubicBezTo>
                    <a:cubicBezTo>
                      <a:pt x="2" y="5"/>
                      <a:pt x="3" y="4"/>
                      <a:pt x="2" y="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5" name="Freeform 11"/>
              <p:cNvSpPr/>
              <p:nvPr/>
            </p:nvSpPr>
            <p:spPr bwMode="auto">
              <a:xfrm>
                <a:off x="1966" y="2749"/>
                <a:ext cx="5" cy="11"/>
              </a:xfrm>
              <a:custGeom>
                <a:avLst/>
                <a:gdLst>
                  <a:gd name="T0" fmla="*/ 2 w 2"/>
                  <a:gd name="T1" fmla="*/ 3 h 5"/>
                  <a:gd name="T2" fmla="*/ 1 w 2"/>
                  <a:gd name="T3" fmla="*/ 2 h 5"/>
                  <a:gd name="T4" fmla="*/ 1 w 2"/>
                  <a:gd name="T5" fmla="*/ 1 h 5"/>
                  <a:gd name="T6" fmla="*/ 0 w 2"/>
                  <a:gd name="T7" fmla="*/ 1 h 5"/>
                  <a:gd name="T8" fmla="*/ 0 w 2"/>
                  <a:gd name="T9" fmla="*/ 3 h 5"/>
                  <a:gd name="T10" fmla="*/ 1 w 2"/>
                  <a:gd name="T11" fmla="*/ 4 h 5"/>
                  <a:gd name="T12" fmla="*/ 2 w 2"/>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2" h="5">
                    <a:moveTo>
                      <a:pt x="2" y="3"/>
                    </a:moveTo>
                    <a:cubicBezTo>
                      <a:pt x="2" y="3"/>
                      <a:pt x="1" y="2"/>
                      <a:pt x="1" y="2"/>
                    </a:cubicBezTo>
                    <a:cubicBezTo>
                      <a:pt x="1" y="2"/>
                      <a:pt x="1" y="1"/>
                      <a:pt x="1" y="1"/>
                    </a:cubicBezTo>
                    <a:cubicBezTo>
                      <a:pt x="1" y="0"/>
                      <a:pt x="0" y="0"/>
                      <a:pt x="0" y="1"/>
                    </a:cubicBezTo>
                    <a:cubicBezTo>
                      <a:pt x="0" y="1"/>
                      <a:pt x="0" y="2"/>
                      <a:pt x="0" y="3"/>
                    </a:cubicBezTo>
                    <a:cubicBezTo>
                      <a:pt x="0" y="3"/>
                      <a:pt x="1" y="4"/>
                      <a:pt x="1" y="4"/>
                    </a:cubicBezTo>
                    <a:cubicBezTo>
                      <a:pt x="2" y="5"/>
                      <a:pt x="2" y="4"/>
                      <a:pt x="2" y="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6" name="Freeform 12"/>
              <p:cNvSpPr/>
              <p:nvPr/>
            </p:nvSpPr>
            <p:spPr bwMode="auto">
              <a:xfrm>
                <a:off x="1973" y="2747"/>
                <a:ext cx="8" cy="11"/>
              </a:xfrm>
              <a:custGeom>
                <a:avLst/>
                <a:gdLst>
                  <a:gd name="T0" fmla="*/ 3 w 4"/>
                  <a:gd name="T1" fmla="*/ 4 h 5"/>
                  <a:gd name="T2" fmla="*/ 2 w 4"/>
                  <a:gd name="T3" fmla="*/ 2 h 5"/>
                  <a:gd name="T4" fmla="*/ 1 w 4"/>
                  <a:gd name="T5" fmla="*/ 1 h 5"/>
                  <a:gd name="T6" fmla="*/ 0 w 4"/>
                  <a:gd name="T7" fmla="*/ 1 h 5"/>
                  <a:gd name="T8" fmla="*/ 1 w 4"/>
                  <a:gd name="T9" fmla="*/ 3 h 5"/>
                  <a:gd name="T10" fmla="*/ 3 w 4"/>
                  <a:gd name="T11" fmla="*/ 5 h 5"/>
                  <a:gd name="T12" fmla="*/ 3 w 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3" y="4"/>
                    </a:moveTo>
                    <a:cubicBezTo>
                      <a:pt x="2" y="4"/>
                      <a:pt x="2" y="3"/>
                      <a:pt x="2" y="2"/>
                    </a:cubicBezTo>
                    <a:cubicBezTo>
                      <a:pt x="1" y="2"/>
                      <a:pt x="1" y="1"/>
                      <a:pt x="1" y="1"/>
                    </a:cubicBezTo>
                    <a:cubicBezTo>
                      <a:pt x="1" y="0"/>
                      <a:pt x="0" y="0"/>
                      <a:pt x="0" y="1"/>
                    </a:cubicBezTo>
                    <a:cubicBezTo>
                      <a:pt x="0" y="2"/>
                      <a:pt x="0" y="3"/>
                      <a:pt x="1" y="3"/>
                    </a:cubicBezTo>
                    <a:cubicBezTo>
                      <a:pt x="1" y="4"/>
                      <a:pt x="2" y="5"/>
                      <a:pt x="3" y="5"/>
                    </a:cubicBezTo>
                    <a:cubicBezTo>
                      <a:pt x="4" y="5"/>
                      <a:pt x="4" y="4"/>
                      <a:pt x="3" y="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7" name="Freeform 13"/>
              <p:cNvSpPr/>
              <p:nvPr/>
            </p:nvSpPr>
            <p:spPr bwMode="auto">
              <a:xfrm>
                <a:off x="1979" y="2741"/>
                <a:ext cx="10" cy="17"/>
              </a:xfrm>
              <a:custGeom>
                <a:avLst/>
                <a:gdLst>
                  <a:gd name="T0" fmla="*/ 4 w 5"/>
                  <a:gd name="T1" fmla="*/ 7 h 8"/>
                  <a:gd name="T2" fmla="*/ 3 w 5"/>
                  <a:gd name="T3" fmla="*/ 5 h 8"/>
                  <a:gd name="T4" fmla="*/ 2 w 5"/>
                  <a:gd name="T5" fmla="*/ 1 h 8"/>
                  <a:gd name="T6" fmla="*/ 1 w 5"/>
                  <a:gd name="T7" fmla="*/ 1 h 8"/>
                  <a:gd name="T8" fmla="*/ 2 w 5"/>
                  <a:gd name="T9" fmla="*/ 5 h 8"/>
                  <a:gd name="T10" fmla="*/ 4 w 5"/>
                  <a:gd name="T11" fmla="*/ 8 h 8"/>
                  <a:gd name="T12" fmla="*/ 4 w 5"/>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4" y="7"/>
                    </a:moveTo>
                    <a:cubicBezTo>
                      <a:pt x="3" y="6"/>
                      <a:pt x="3" y="5"/>
                      <a:pt x="3" y="5"/>
                    </a:cubicBezTo>
                    <a:cubicBezTo>
                      <a:pt x="2" y="3"/>
                      <a:pt x="2" y="2"/>
                      <a:pt x="2" y="1"/>
                    </a:cubicBezTo>
                    <a:cubicBezTo>
                      <a:pt x="2" y="0"/>
                      <a:pt x="0" y="0"/>
                      <a:pt x="1" y="1"/>
                    </a:cubicBezTo>
                    <a:cubicBezTo>
                      <a:pt x="1" y="2"/>
                      <a:pt x="1" y="4"/>
                      <a:pt x="2" y="5"/>
                    </a:cubicBezTo>
                    <a:cubicBezTo>
                      <a:pt x="2" y="6"/>
                      <a:pt x="3" y="7"/>
                      <a:pt x="4" y="8"/>
                    </a:cubicBezTo>
                    <a:cubicBezTo>
                      <a:pt x="4" y="8"/>
                      <a:pt x="5" y="7"/>
                      <a:pt x="4" y="7"/>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8" name="Freeform 14"/>
              <p:cNvSpPr/>
              <p:nvPr/>
            </p:nvSpPr>
            <p:spPr bwMode="auto">
              <a:xfrm>
                <a:off x="1989" y="2739"/>
                <a:ext cx="10" cy="21"/>
              </a:xfrm>
              <a:custGeom>
                <a:avLst/>
                <a:gdLst>
                  <a:gd name="T0" fmla="*/ 4 w 5"/>
                  <a:gd name="T1" fmla="*/ 8 h 10"/>
                  <a:gd name="T2" fmla="*/ 2 w 5"/>
                  <a:gd name="T3" fmla="*/ 5 h 10"/>
                  <a:gd name="T4" fmla="*/ 1 w 5"/>
                  <a:gd name="T5" fmla="*/ 1 h 10"/>
                  <a:gd name="T6" fmla="*/ 0 w 5"/>
                  <a:gd name="T7" fmla="*/ 1 h 10"/>
                  <a:gd name="T8" fmla="*/ 2 w 5"/>
                  <a:gd name="T9" fmla="*/ 7 h 10"/>
                  <a:gd name="T10" fmla="*/ 4 w 5"/>
                  <a:gd name="T11" fmla="*/ 10 h 10"/>
                  <a:gd name="T12" fmla="*/ 4 w 5"/>
                  <a:gd name="T13" fmla="*/ 9 h 10"/>
                  <a:gd name="T14" fmla="*/ 5 w 5"/>
                  <a:gd name="T15" fmla="*/ 9 h 10"/>
                  <a:gd name="T16" fmla="*/ 4 w 5"/>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0">
                    <a:moveTo>
                      <a:pt x="4" y="8"/>
                    </a:moveTo>
                    <a:cubicBezTo>
                      <a:pt x="3" y="7"/>
                      <a:pt x="2" y="5"/>
                      <a:pt x="2" y="5"/>
                    </a:cubicBezTo>
                    <a:cubicBezTo>
                      <a:pt x="2" y="3"/>
                      <a:pt x="2" y="2"/>
                      <a:pt x="1" y="1"/>
                    </a:cubicBezTo>
                    <a:cubicBezTo>
                      <a:pt x="1" y="0"/>
                      <a:pt x="0" y="1"/>
                      <a:pt x="0" y="1"/>
                    </a:cubicBezTo>
                    <a:cubicBezTo>
                      <a:pt x="0" y="3"/>
                      <a:pt x="1" y="5"/>
                      <a:pt x="2" y="7"/>
                    </a:cubicBezTo>
                    <a:cubicBezTo>
                      <a:pt x="2" y="7"/>
                      <a:pt x="3" y="10"/>
                      <a:pt x="4" y="10"/>
                    </a:cubicBezTo>
                    <a:cubicBezTo>
                      <a:pt x="4" y="9"/>
                      <a:pt x="4" y="9"/>
                      <a:pt x="4" y="9"/>
                    </a:cubicBezTo>
                    <a:cubicBezTo>
                      <a:pt x="5" y="9"/>
                      <a:pt x="5" y="9"/>
                      <a:pt x="5" y="9"/>
                    </a:cubicBezTo>
                    <a:cubicBezTo>
                      <a:pt x="5" y="8"/>
                      <a:pt x="4" y="8"/>
                      <a:pt x="4" y="8"/>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9" name="Freeform 15"/>
              <p:cNvSpPr/>
              <p:nvPr/>
            </p:nvSpPr>
            <p:spPr bwMode="auto">
              <a:xfrm>
                <a:off x="1995" y="2739"/>
                <a:ext cx="10" cy="21"/>
              </a:xfrm>
              <a:custGeom>
                <a:avLst/>
                <a:gdLst>
                  <a:gd name="T0" fmla="*/ 4 w 5"/>
                  <a:gd name="T1" fmla="*/ 8 h 10"/>
                  <a:gd name="T2" fmla="*/ 4 w 5"/>
                  <a:gd name="T3" fmla="*/ 7 h 10"/>
                  <a:gd name="T4" fmla="*/ 3 w 5"/>
                  <a:gd name="T5" fmla="*/ 4 h 10"/>
                  <a:gd name="T6" fmla="*/ 1 w 5"/>
                  <a:gd name="T7" fmla="*/ 0 h 10"/>
                  <a:gd name="T8" fmla="*/ 1 w 5"/>
                  <a:gd name="T9" fmla="*/ 1 h 10"/>
                  <a:gd name="T10" fmla="*/ 1 w 5"/>
                  <a:gd name="T11" fmla="*/ 2 h 10"/>
                  <a:gd name="T12" fmla="*/ 1 w 5"/>
                  <a:gd name="T13" fmla="*/ 3 h 10"/>
                  <a:gd name="T14" fmla="*/ 2 w 5"/>
                  <a:gd name="T15" fmla="*/ 6 h 10"/>
                  <a:gd name="T16" fmla="*/ 4 w 5"/>
                  <a:gd name="T17" fmla="*/ 10 h 10"/>
                  <a:gd name="T18" fmla="*/ 5 w 5"/>
                  <a:gd name="T19" fmla="*/ 10 h 10"/>
                  <a:gd name="T20" fmla="*/ 5 w 5"/>
                  <a:gd name="T21" fmla="*/ 9 h 10"/>
                  <a:gd name="T22" fmla="*/ 4 w 5"/>
                  <a:gd name="T23"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0">
                    <a:moveTo>
                      <a:pt x="4" y="8"/>
                    </a:moveTo>
                    <a:cubicBezTo>
                      <a:pt x="4" y="8"/>
                      <a:pt x="4" y="7"/>
                      <a:pt x="4" y="7"/>
                    </a:cubicBezTo>
                    <a:cubicBezTo>
                      <a:pt x="4" y="6"/>
                      <a:pt x="3" y="5"/>
                      <a:pt x="3" y="4"/>
                    </a:cubicBezTo>
                    <a:cubicBezTo>
                      <a:pt x="3" y="3"/>
                      <a:pt x="2" y="0"/>
                      <a:pt x="1" y="0"/>
                    </a:cubicBezTo>
                    <a:cubicBezTo>
                      <a:pt x="0" y="0"/>
                      <a:pt x="0" y="1"/>
                      <a:pt x="1" y="1"/>
                    </a:cubicBezTo>
                    <a:cubicBezTo>
                      <a:pt x="1" y="1"/>
                      <a:pt x="1" y="2"/>
                      <a:pt x="1" y="2"/>
                    </a:cubicBezTo>
                    <a:cubicBezTo>
                      <a:pt x="1" y="2"/>
                      <a:pt x="1" y="3"/>
                      <a:pt x="1" y="3"/>
                    </a:cubicBezTo>
                    <a:cubicBezTo>
                      <a:pt x="2" y="4"/>
                      <a:pt x="2" y="5"/>
                      <a:pt x="2" y="6"/>
                    </a:cubicBezTo>
                    <a:cubicBezTo>
                      <a:pt x="3" y="7"/>
                      <a:pt x="3" y="9"/>
                      <a:pt x="4" y="10"/>
                    </a:cubicBezTo>
                    <a:cubicBezTo>
                      <a:pt x="4" y="10"/>
                      <a:pt x="5" y="10"/>
                      <a:pt x="5" y="10"/>
                    </a:cubicBezTo>
                    <a:cubicBezTo>
                      <a:pt x="5" y="9"/>
                      <a:pt x="5" y="9"/>
                      <a:pt x="5" y="9"/>
                    </a:cubicBezTo>
                    <a:cubicBezTo>
                      <a:pt x="5" y="9"/>
                      <a:pt x="5" y="8"/>
                      <a:pt x="4" y="8"/>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0" name="Freeform 16"/>
              <p:cNvSpPr/>
              <p:nvPr/>
            </p:nvSpPr>
            <p:spPr bwMode="auto">
              <a:xfrm>
                <a:off x="2003" y="2737"/>
                <a:ext cx="13" cy="23"/>
              </a:xfrm>
              <a:custGeom>
                <a:avLst/>
                <a:gdLst>
                  <a:gd name="T0" fmla="*/ 6 w 6"/>
                  <a:gd name="T1" fmla="*/ 9 h 11"/>
                  <a:gd name="T2" fmla="*/ 5 w 6"/>
                  <a:gd name="T3" fmla="*/ 9 h 11"/>
                  <a:gd name="T4" fmla="*/ 1 w 6"/>
                  <a:gd name="T5" fmla="*/ 0 h 11"/>
                  <a:gd name="T6" fmla="*/ 0 w 6"/>
                  <a:gd name="T7" fmla="*/ 1 h 11"/>
                  <a:gd name="T8" fmla="*/ 4 w 6"/>
                  <a:gd name="T9" fmla="*/ 11 h 11"/>
                  <a:gd name="T10" fmla="*/ 5 w 6"/>
                  <a:gd name="T11" fmla="*/ 11 h 11"/>
                  <a:gd name="T12" fmla="*/ 6 w 6"/>
                  <a:gd name="T13" fmla="*/ 11 h 11"/>
                  <a:gd name="T14" fmla="*/ 6 w 6"/>
                  <a:gd name="T15" fmla="*/ 10 h 11"/>
                  <a:gd name="T16" fmla="*/ 6 w 6"/>
                  <a:gd name="T1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1">
                    <a:moveTo>
                      <a:pt x="6" y="9"/>
                    </a:moveTo>
                    <a:cubicBezTo>
                      <a:pt x="6" y="9"/>
                      <a:pt x="5" y="9"/>
                      <a:pt x="5" y="9"/>
                    </a:cubicBezTo>
                    <a:cubicBezTo>
                      <a:pt x="3" y="6"/>
                      <a:pt x="2" y="3"/>
                      <a:pt x="1" y="0"/>
                    </a:cubicBezTo>
                    <a:cubicBezTo>
                      <a:pt x="1" y="0"/>
                      <a:pt x="0" y="0"/>
                      <a:pt x="0" y="1"/>
                    </a:cubicBezTo>
                    <a:cubicBezTo>
                      <a:pt x="1" y="4"/>
                      <a:pt x="2" y="8"/>
                      <a:pt x="4" y="11"/>
                    </a:cubicBezTo>
                    <a:cubicBezTo>
                      <a:pt x="5" y="11"/>
                      <a:pt x="5" y="11"/>
                      <a:pt x="5" y="11"/>
                    </a:cubicBezTo>
                    <a:cubicBezTo>
                      <a:pt x="5" y="11"/>
                      <a:pt x="5" y="11"/>
                      <a:pt x="6" y="11"/>
                    </a:cubicBezTo>
                    <a:cubicBezTo>
                      <a:pt x="6" y="10"/>
                      <a:pt x="6" y="10"/>
                      <a:pt x="6" y="10"/>
                    </a:cubicBezTo>
                    <a:cubicBezTo>
                      <a:pt x="6" y="10"/>
                      <a:pt x="6" y="10"/>
                      <a:pt x="6" y="9"/>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1" name="Freeform 17"/>
              <p:cNvSpPr/>
              <p:nvPr/>
            </p:nvSpPr>
            <p:spPr bwMode="auto">
              <a:xfrm>
                <a:off x="2011" y="2733"/>
                <a:ext cx="13" cy="27"/>
              </a:xfrm>
              <a:custGeom>
                <a:avLst/>
                <a:gdLst>
                  <a:gd name="T0" fmla="*/ 5 w 6"/>
                  <a:gd name="T1" fmla="*/ 11 h 13"/>
                  <a:gd name="T2" fmla="*/ 1 w 6"/>
                  <a:gd name="T3" fmla="*/ 1 h 13"/>
                  <a:gd name="T4" fmla="*/ 0 w 6"/>
                  <a:gd name="T5" fmla="*/ 2 h 13"/>
                  <a:gd name="T6" fmla="*/ 4 w 6"/>
                  <a:gd name="T7" fmla="*/ 12 h 13"/>
                  <a:gd name="T8" fmla="*/ 5 w 6"/>
                  <a:gd name="T9" fmla="*/ 13 h 13"/>
                  <a:gd name="T10" fmla="*/ 6 w 6"/>
                  <a:gd name="T11" fmla="*/ 12 h 13"/>
                  <a:gd name="T12" fmla="*/ 5 w 6"/>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5" y="11"/>
                    </a:moveTo>
                    <a:cubicBezTo>
                      <a:pt x="3" y="8"/>
                      <a:pt x="2" y="5"/>
                      <a:pt x="1" y="1"/>
                    </a:cubicBezTo>
                    <a:cubicBezTo>
                      <a:pt x="1" y="0"/>
                      <a:pt x="0" y="1"/>
                      <a:pt x="0" y="2"/>
                    </a:cubicBezTo>
                    <a:cubicBezTo>
                      <a:pt x="1" y="5"/>
                      <a:pt x="2" y="9"/>
                      <a:pt x="4" y="12"/>
                    </a:cubicBezTo>
                    <a:cubicBezTo>
                      <a:pt x="4" y="13"/>
                      <a:pt x="4" y="13"/>
                      <a:pt x="5" y="13"/>
                    </a:cubicBezTo>
                    <a:cubicBezTo>
                      <a:pt x="5" y="13"/>
                      <a:pt x="5" y="12"/>
                      <a:pt x="6" y="12"/>
                    </a:cubicBezTo>
                    <a:cubicBezTo>
                      <a:pt x="6" y="11"/>
                      <a:pt x="5" y="11"/>
                      <a:pt x="5" y="1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2" name="Freeform 18"/>
              <p:cNvSpPr/>
              <p:nvPr/>
            </p:nvSpPr>
            <p:spPr bwMode="auto">
              <a:xfrm>
                <a:off x="2016" y="2731"/>
                <a:ext cx="14" cy="29"/>
              </a:xfrm>
              <a:custGeom>
                <a:avLst/>
                <a:gdLst>
                  <a:gd name="T0" fmla="*/ 7 w 7"/>
                  <a:gd name="T1" fmla="*/ 10 h 14"/>
                  <a:gd name="T2" fmla="*/ 6 w 7"/>
                  <a:gd name="T3" fmla="*/ 10 h 14"/>
                  <a:gd name="T4" fmla="*/ 4 w 7"/>
                  <a:gd name="T5" fmla="*/ 7 h 14"/>
                  <a:gd name="T6" fmla="*/ 2 w 7"/>
                  <a:gd name="T7" fmla="*/ 1 h 14"/>
                  <a:gd name="T8" fmla="*/ 0 w 7"/>
                  <a:gd name="T9" fmla="*/ 1 h 14"/>
                  <a:gd name="T10" fmla="*/ 3 w 7"/>
                  <a:gd name="T11" fmla="*/ 8 h 14"/>
                  <a:gd name="T12" fmla="*/ 6 w 7"/>
                  <a:gd name="T13" fmla="*/ 14 h 14"/>
                  <a:gd name="T14" fmla="*/ 7 w 7"/>
                  <a:gd name="T15" fmla="*/ 13 h 14"/>
                  <a:gd name="T16" fmla="*/ 7 w 7"/>
                  <a:gd name="T17"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4">
                    <a:moveTo>
                      <a:pt x="7" y="10"/>
                    </a:moveTo>
                    <a:cubicBezTo>
                      <a:pt x="6" y="10"/>
                      <a:pt x="6" y="10"/>
                      <a:pt x="6" y="10"/>
                    </a:cubicBezTo>
                    <a:cubicBezTo>
                      <a:pt x="5" y="9"/>
                      <a:pt x="5" y="8"/>
                      <a:pt x="4" y="7"/>
                    </a:cubicBezTo>
                    <a:cubicBezTo>
                      <a:pt x="3" y="5"/>
                      <a:pt x="2" y="3"/>
                      <a:pt x="2" y="1"/>
                    </a:cubicBezTo>
                    <a:cubicBezTo>
                      <a:pt x="1" y="0"/>
                      <a:pt x="0" y="0"/>
                      <a:pt x="0" y="1"/>
                    </a:cubicBezTo>
                    <a:cubicBezTo>
                      <a:pt x="1" y="4"/>
                      <a:pt x="2" y="6"/>
                      <a:pt x="3" y="8"/>
                    </a:cubicBezTo>
                    <a:cubicBezTo>
                      <a:pt x="4" y="10"/>
                      <a:pt x="5" y="12"/>
                      <a:pt x="6" y="14"/>
                    </a:cubicBezTo>
                    <a:cubicBezTo>
                      <a:pt x="7" y="14"/>
                      <a:pt x="7" y="13"/>
                      <a:pt x="7" y="13"/>
                    </a:cubicBezTo>
                    <a:cubicBezTo>
                      <a:pt x="7" y="12"/>
                      <a:pt x="7" y="11"/>
                      <a:pt x="7" y="1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3" name="Freeform 19"/>
              <p:cNvSpPr/>
              <p:nvPr/>
            </p:nvSpPr>
            <p:spPr bwMode="auto">
              <a:xfrm>
                <a:off x="2022" y="2729"/>
                <a:ext cx="14" cy="27"/>
              </a:xfrm>
              <a:custGeom>
                <a:avLst/>
                <a:gdLst>
                  <a:gd name="T0" fmla="*/ 6 w 7"/>
                  <a:gd name="T1" fmla="*/ 12 h 13"/>
                  <a:gd name="T2" fmla="*/ 5 w 7"/>
                  <a:gd name="T3" fmla="*/ 9 h 13"/>
                  <a:gd name="T4" fmla="*/ 3 w 7"/>
                  <a:gd name="T5" fmla="*/ 5 h 13"/>
                  <a:gd name="T6" fmla="*/ 1 w 7"/>
                  <a:gd name="T7" fmla="*/ 1 h 13"/>
                  <a:gd name="T8" fmla="*/ 1 w 7"/>
                  <a:gd name="T9" fmla="*/ 2 h 13"/>
                  <a:gd name="T10" fmla="*/ 1 w 7"/>
                  <a:gd name="T11" fmla="*/ 3 h 13"/>
                  <a:gd name="T12" fmla="*/ 2 w 7"/>
                  <a:gd name="T13" fmla="*/ 5 h 13"/>
                  <a:gd name="T14" fmla="*/ 4 w 7"/>
                  <a:gd name="T15" fmla="*/ 9 h 13"/>
                  <a:gd name="T16" fmla="*/ 6 w 7"/>
                  <a:gd name="T17" fmla="*/ 13 h 13"/>
                  <a:gd name="T18" fmla="*/ 6 w 7"/>
                  <a:gd name="T19"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3">
                    <a:moveTo>
                      <a:pt x="6" y="12"/>
                    </a:moveTo>
                    <a:cubicBezTo>
                      <a:pt x="6" y="12"/>
                      <a:pt x="5" y="10"/>
                      <a:pt x="5" y="9"/>
                    </a:cubicBezTo>
                    <a:cubicBezTo>
                      <a:pt x="5" y="8"/>
                      <a:pt x="4" y="6"/>
                      <a:pt x="3" y="5"/>
                    </a:cubicBezTo>
                    <a:cubicBezTo>
                      <a:pt x="3" y="4"/>
                      <a:pt x="2" y="0"/>
                      <a:pt x="1" y="1"/>
                    </a:cubicBezTo>
                    <a:cubicBezTo>
                      <a:pt x="0" y="1"/>
                      <a:pt x="0" y="2"/>
                      <a:pt x="1" y="2"/>
                    </a:cubicBezTo>
                    <a:cubicBezTo>
                      <a:pt x="1" y="2"/>
                      <a:pt x="1" y="2"/>
                      <a:pt x="1" y="3"/>
                    </a:cubicBezTo>
                    <a:cubicBezTo>
                      <a:pt x="2" y="3"/>
                      <a:pt x="2" y="4"/>
                      <a:pt x="2" y="5"/>
                    </a:cubicBezTo>
                    <a:cubicBezTo>
                      <a:pt x="3" y="6"/>
                      <a:pt x="3" y="8"/>
                      <a:pt x="4" y="9"/>
                    </a:cubicBezTo>
                    <a:cubicBezTo>
                      <a:pt x="4" y="10"/>
                      <a:pt x="5" y="13"/>
                      <a:pt x="6" y="13"/>
                    </a:cubicBezTo>
                    <a:cubicBezTo>
                      <a:pt x="7" y="13"/>
                      <a:pt x="7" y="12"/>
                      <a:pt x="6" y="12"/>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4" name="Freeform 20"/>
              <p:cNvSpPr/>
              <p:nvPr/>
            </p:nvSpPr>
            <p:spPr bwMode="auto">
              <a:xfrm>
                <a:off x="2050" y="2723"/>
                <a:ext cx="4" cy="6"/>
              </a:xfrm>
              <a:custGeom>
                <a:avLst/>
                <a:gdLst>
                  <a:gd name="T0" fmla="*/ 2 w 2"/>
                  <a:gd name="T1" fmla="*/ 1 h 3"/>
                  <a:gd name="T2" fmla="*/ 1 w 2"/>
                  <a:gd name="T3" fmla="*/ 0 h 3"/>
                  <a:gd name="T4" fmla="*/ 0 w 2"/>
                  <a:gd name="T5" fmla="*/ 1 h 3"/>
                  <a:gd name="T6" fmla="*/ 1 w 2"/>
                  <a:gd name="T7" fmla="*/ 2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1" y="0"/>
                      <a:pt x="1" y="0"/>
                      <a:pt x="1" y="0"/>
                    </a:cubicBezTo>
                    <a:cubicBezTo>
                      <a:pt x="1" y="0"/>
                      <a:pt x="0" y="1"/>
                      <a:pt x="0" y="1"/>
                    </a:cubicBezTo>
                    <a:cubicBezTo>
                      <a:pt x="0" y="2"/>
                      <a:pt x="1" y="2"/>
                      <a:pt x="1" y="2"/>
                    </a:cubicBezTo>
                    <a:cubicBezTo>
                      <a:pt x="1" y="3"/>
                      <a:pt x="2" y="2"/>
                      <a:pt x="2" y="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5" name="Freeform 21"/>
              <p:cNvSpPr/>
              <p:nvPr/>
            </p:nvSpPr>
            <p:spPr bwMode="auto">
              <a:xfrm>
                <a:off x="2061" y="2715"/>
                <a:ext cx="4" cy="2"/>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1" y="1"/>
                    </a:cubicBezTo>
                    <a:cubicBezTo>
                      <a:pt x="2" y="1"/>
                      <a:pt x="2" y="0"/>
                      <a:pt x="1"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6" name="Freeform 22"/>
              <p:cNvSpPr/>
              <p:nvPr/>
            </p:nvSpPr>
            <p:spPr bwMode="auto">
              <a:xfrm>
                <a:off x="1997" y="2819"/>
                <a:ext cx="8" cy="14"/>
              </a:xfrm>
              <a:custGeom>
                <a:avLst/>
                <a:gdLst>
                  <a:gd name="T0" fmla="*/ 3 w 4"/>
                  <a:gd name="T1" fmla="*/ 5 h 7"/>
                  <a:gd name="T2" fmla="*/ 1 w 4"/>
                  <a:gd name="T3" fmla="*/ 1 h 7"/>
                  <a:gd name="T4" fmla="*/ 1 w 4"/>
                  <a:gd name="T5" fmla="*/ 1 h 7"/>
                  <a:gd name="T6" fmla="*/ 1 w 4"/>
                  <a:gd name="T7" fmla="*/ 0 h 7"/>
                  <a:gd name="T8" fmla="*/ 0 w 4"/>
                  <a:gd name="T9" fmla="*/ 1 h 7"/>
                  <a:gd name="T10" fmla="*/ 2 w 4"/>
                  <a:gd name="T11" fmla="*/ 5 h 7"/>
                  <a:gd name="T12" fmla="*/ 4 w 4"/>
                  <a:gd name="T13" fmla="*/ 6 h 7"/>
                  <a:gd name="T14" fmla="*/ 3 w 4"/>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3" y="5"/>
                    </a:moveTo>
                    <a:cubicBezTo>
                      <a:pt x="2" y="4"/>
                      <a:pt x="2" y="3"/>
                      <a:pt x="1" y="1"/>
                    </a:cubicBezTo>
                    <a:cubicBezTo>
                      <a:pt x="1" y="1"/>
                      <a:pt x="1" y="1"/>
                      <a:pt x="1" y="1"/>
                    </a:cubicBezTo>
                    <a:cubicBezTo>
                      <a:pt x="1" y="0"/>
                      <a:pt x="1" y="0"/>
                      <a:pt x="1" y="0"/>
                    </a:cubicBezTo>
                    <a:cubicBezTo>
                      <a:pt x="0" y="0"/>
                      <a:pt x="0" y="1"/>
                      <a:pt x="0" y="1"/>
                    </a:cubicBezTo>
                    <a:cubicBezTo>
                      <a:pt x="0" y="2"/>
                      <a:pt x="1" y="4"/>
                      <a:pt x="2" y="5"/>
                    </a:cubicBezTo>
                    <a:cubicBezTo>
                      <a:pt x="2" y="5"/>
                      <a:pt x="3" y="7"/>
                      <a:pt x="4" y="6"/>
                    </a:cubicBezTo>
                    <a:cubicBezTo>
                      <a:pt x="4" y="6"/>
                      <a:pt x="4" y="5"/>
                      <a:pt x="3" y="5"/>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7" name="Freeform 23"/>
              <p:cNvSpPr/>
              <p:nvPr/>
            </p:nvSpPr>
            <p:spPr bwMode="auto">
              <a:xfrm>
                <a:off x="2001" y="2819"/>
                <a:ext cx="10" cy="12"/>
              </a:xfrm>
              <a:custGeom>
                <a:avLst/>
                <a:gdLst>
                  <a:gd name="T0" fmla="*/ 4 w 5"/>
                  <a:gd name="T1" fmla="*/ 5 h 6"/>
                  <a:gd name="T2" fmla="*/ 3 w 5"/>
                  <a:gd name="T3" fmla="*/ 3 h 6"/>
                  <a:gd name="T4" fmla="*/ 2 w 5"/>
                  <a:gd name="T5" fmla="*/ 1 h 6"/>
                  <a:gd name="T6" fmla="*/ 1 w 5"/>
                  <a:gd name="T7" fmla="*/ 2 h 6"/>
                  <a:gd name="T8" fmla="*/ 2 w 5"/>
                  <a:gd name="T9" fmla="*/ 4 h 6"/>
                  <a:gd name="T10" fmla="*/ 4 w 5"/>
                  <a:gd name="T11" fmla="*/ 6 h 6"/>
                  <a:gd name="T12" fmla="*/ 4 w 5"/>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4" y="5"/>
                    </a:moveTo>
                    <a:cubicBezTo>
                      <a:pt x="4" y="5"/>
                      <a:pt x="4" y="4"/>
                      <a:pt x="3" y="3"/>
                    </a:cubicBezTo>
                    <a:cubicBezTo>
                      <a:pt x="3" y="2"/>
                      <a:pt x="2" y="2"/>
                      <a:pt x="2" y="1"/>
                    </a:cubicBezTo>
                    <a:cubicBezTo>
                      <a:pt x="1" y="0"/>
                      <a:pt x="0" y="1"/>
                      <a:pt x="1" y="2"/>
                    </a:cubicBezTo>
                    <a:cubicBezTo>
                      <a:pt x="1" y="2"/>
                      <a:pt x="2" y="3"/>
                      <a:pt x="2" y="4"/>
                    </a:cubicBezTo>
                    <a:cubicBezTo>
                      <a:pt x="3" y="5"/>
                      <a:pt x="3" y="6"/>
                      <a:pt x="4" y="6"/>
                    </a:cubicBezTo>
                    <a:cubicBezTo>
                      <a:pt x="5" y="6"/>
                      <a:pt x="5" y="5"/>
                      <a:pt x="4" y="5"/>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8" name="Freeform 24"/>
              <p:cNvSpPr/>
              <p:nvPr/>
            </p:nvSpPr>
            <p:spPr bwMode="auto">
              <a:xfrm>
                <a:off x="2007" y="2817"/>
                <a:ext cx="11" cy="14"/>
              </a:xfrm>
              <a:custGeom>
                <a:avLst/>
                <a:gdLst>
                  <a:gd name="T0" fmla="*/ 4 w 5"/>
                  <a:gd name="T1" fmla="*/ 5 h 7"/>
                  <a:gd name="T2" fmla="*/ 1 w 5"/>
                  <a:gd name="T3" fmla="*/ 1 h 7"/>
                  <a:gd name="T4" fmla="*/ 0 w 5"/>
                  <a:gd name="T5" fmla="*/ 1 h 7"/>
                  <a:gd name="T6" fmla="*/ 4 w 5"/>
                  <a:gd name="T7" fmla="*/ 6 h 7"/>
                  <a:gd name="T8" fmla="*/ 4 w 5"/>
                  <a:gd name="T9" fmla="*/ 5 h 7"/>
                </a:gdLst>
                <a:ahLst/>
                <a:cxnLst>
                  <a:cxn ang="0">
                    <a:pos x="T0" y="T1"/>
                  </a:cxn>
                  <a:cxn ang="0">
                    <a:pos x="T2" y="T3"/>
                  </a:cxn>
                  <a:cxn ang="0">
                    <a:pos x="T4" y="T5"/>
                  </a:cxn>
                  <a:cxn ang="0">
                    <a:pos x="T6" y="T7"/>
                  </a:cxn>
                  <a:cxn ang="0">
                    <a:pos x="T8" y="T9"/>
                  </a:cxn>
                </a:cxnLst>
                <a:rect l="0" t="0" r="r" b="b"/>
                <a:pathLst>
                  <a:path w="5" h="7">
                    <a:moveTo>
                      <a:pt x="4" y="5"/>
                    </a:moveTo>
                    <a:cubicBezTo>
                      <a:pt x="3" y="5"/>
                      <a:pt x="2" y="2"/>
                      <a:pt x="1" y="1"/>
                    </a:cubicBezTo>
                    <a:cubicBezTo>
                      <a:pt x="1" y="0"/>
                      <a:pt x="0" y="1"/>
                      <a:pt x="0" y="1"/>
                    </a:cubicBezTo>
                    <a:cubicBezTo>
                      <a:pt x="2" y="3"/>
                      <a:pt x="2" y="6"/>
                      <a:pt x="4" y="6"/>
                    </a:cubicBezTo>
                    <a:cubicBezTo>
                      <a:pt x="4" y="7"/>
                      <a:pt x="5" y="6"/>
                      <a:pt x="4" y="5"/>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9" name="Freeform 25"/>
              <p:cNvSpPr/>
              <p:nvPr/>
            </p:nvSpPr>
            <p:spPr bwMode="auto">
              <a:xfrm>
                <a:off x="2013" y="2815"/>
                <a:ext cx="15" cy="16"/>
              </a:xfrm>
              <a:custGeom>
                <a:avLst/>
                <a:gdLst>
                  <a:gd name="T0" fmla="*/ 6 w 7"/>
                  <a:gd name="T1" fmla="*/ 7 h 8"/>
                  <a:gd name="T2" fmla="*/ 4 w 7"/>
                  <a:gd name="T3" fmla="*/ 4 h 8"/>
                  <a:gd name="T4" fmla="*/ 2 w 7"/>
                  <a:gd name="T5" fmla="*/ 1 h 8"/>
                  <a:gd name="T6" fmla="*/ 1 w 7"/>
                  <a:gd name="T7" fmla="*/ 2 h 8"/>
                  <a:gd name="T8" fmla="*/ 6 w 7"/>
                  <a:gd name="T9" fmla="*/ 8 h 8"/>
                  <a:gd name="T10" fmla="*/ 6 w 7"/>
                  <a:gd name="T11" fmla="*/ 8 h 8"/>
                  <a:gd name="T12" fmla="*/ 6 w 7"/>
                  <a:gd name="T13" fmla="*/ 8 h 8"/>
                  <a:gd name="T14" fmla="*/ 6 w 7"/>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6" y="7"/>
                    </a:moveTo>
                    <a:cubicBezTo>
                      <a:pt x="5" y="6"/>
                      <a:pt x="4" y="5"/>
                      <a:pt x="4" y="4"/>
                    </a:cubicBezTo>
                    <a:cubicBezTo>
                      <a:pt x="3" y="3"/>
                      <a:pt x="2" y="2"/>
                      <a:pt x="2" y="1"/>
                    </a:cubicBezTo>
                    <a:cubicBezTo>
                      <a:pt x="1" y="0"/>
                      <a:pt x="0" y="1"/>
                      <a:pt x="1" y="2"/>
                    </a:cubicBezTo>
                    <a:cubicBezTo>
                      <a:pt x="2" y="4"/>
                      <a:pt x="3" y="7"/>
                      <a:pt x="6" y="8"/>
                    </a:cubicBezTo>
                    <a:cubicBezTo>
                      <a:pt x="6" y="8"/>
                      <a:pt x="6" y="8"/>
                      <a:pt x="6" y="8"/>
                    </a:cubicBezTo>
                    <a:cubicBezTo>
                      <a:pt x="6" y="8"/>
                      <a:pt x="6" y="8"/>
                      <a:pt x="6" y="8"/>
                    </a:cubicBezTo>
                    <a:cubicBezTo>
                      <a:pt x="7" y="7"/>
                      <a:pt x="6" y="6"/>
                      <a:pt x="6" y="7"/>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30" name="Freeform 26"/>
              <p:cNvSpPr/>
              <p:nvPr/>
            </p:nvSpPr>
            <p:spPr bwMode="auto">
              <a:xfrm>
                <a:off x="2024" y="2813"/>
                <a:ext cx="12" cy="18"/>
              </a:xfrm>
              <a:custGeom>
                <a:avLst/>
                <a:gdLst>
                  <a:gd name="T0" fmla="*/ 5 w 6"/>
                  <a:gd name="T1" fmla="*/ 7 h 9"/>
                  <a:gd name="T2" fmla="*/ 3 w 6"/>
                  <a:gd name="T3" fmla="*/ 5 h 9"/>
                  <a:gd name="T4" fmla="*/ 1 w 6"/>
                  <a:gd name="T5" fmla="*/ 0 h 9"/>
                  <a:gd name="T6" fmla="*/ 0 w 6"/>
                  <a:gd name="T7" fmla="*/ 1 h 9"/>
                  <a:gd name="T8" fmla="*/ 2 w 6"/>
                  <a:gd name="T9" fmla="*/ 6 h 9"/>
                  <a:gd name="T10" fmla="*/ 5 w 6"/>
                  <a:gd name="T11" fmla="*/ 9 h 9"/>
                  <a:gd name="T12" fmla="*/ 6 w 6"/>
                  <a:gd name="T13" fmla="*/ 8 h 9"/>
                  <a:gd name="T14" fmla="*/ 6 w 6"/>
                  <a:gd name="T15" fmla="*/ 8 h 9"/>
                  <a:gd name="T16" fmla="*/ 5 w 6"/>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5" y="7"/>
                    </a:moveTo>
                    <a:cubicBezTo>
                      <a:pt x="4" y="7"/>
                      <a:pt x="4" y="5"/>
                      <a:pt x="3" y="5"/>
                    </a:cubicBezTo>
                    <a:cubicBezTo>
                      <a:pt x="3" y="3"/>
                      <a:pt x="2" y="2"/>
                      <a:pt x="1" y="0"/>
                    </a:cubicBezTo>
                    <a:cubicBezTo>
                      <a:pt x="1" y="0"/>
                      <a:pt x="0" y="0"/>
                      <a:pt x="0" y="1"/>
                    </a:cubicBezTo>
                    <a:cubicBezTo>
                      <a:pt x="1" y="3"/>
                      <a:pt x="2" y="4"/>
                      <a:pt x="2" y="6"/>
                    </a:cubicBezTo>
                    <a:cubicBezTo>
                      <a:pt x="3" y="7"/>
                      <a:pt x="4" y="8"/>
                      <a:pt x="5" y="9"/>
                    </a:cubicBezTo>
                    <a:cubicBezTo>
                      <a:pt x="5" y="9"/>
                      <a:pt x="6" y="8"/>
                      <a:pt x="6" y="8"/>
                    </a:cubicBezTo>
                    <a:cubicBezTo>
                      <a:pt x="6" y="8"/>
                      <a:pt x="6" y="8"/>
                      <a:pt x="6" y="8"/>
                    </a:cubicBezTo>
                    <a:cubicBezTo>
                      <a:pt x="6" y="7"/>
                      <a:pt x="5" y="7"/>
                      <a:pt x="5" y="7"/>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31" name="Freeform 27"/>
              <p:cNvSpPr/>
              <p:nvPr/>
            </p:nvSpPr>
            <p:spPr bwMode="auto">
              <a:xfrm>
                <a:off x="2030" y="2813"/>
                <a:ext cx="12" cy="14"/>
              </a:xfrm>
              <a:custGeom>
                <a:avLst/>
                <a:gdLst>
                  <a:gd name="T0" fmla="*/ 5 w 6"/>
                  <a:gd name="T1" fmla="*/ 6 h 7"/>
                  <a:gd name="T2" fmla="*/ 2 w 6"/>
                  <a:gd name="T3" fmla="*/ 0 h 7"/>
                  <a:gd name="T4" fmla="*/ 1 w 6"/>
                  <a:gd name="T5" fmla="*/ 1 h 7"/>
                  <a:gd name="T6" fmla="*/ 5 w 6"/>
                  <a:gd name="T7" fmla="*/ 7 h 7"/>
                  <a:gd name="T8" fmla="*/ 6 w 6"/>
                  <a:gd name="T9" fmla="*/ 7 h 7"/>
                  <a:gd name="T10" fmla="*/ 6 w 6"/>
                  <a:gd name="T11" fmla="*/ 6 h 7"/>
                  <a:gd name="T12" fmla="*/ 5 w 6"/>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5" y="6"/>
                    </a:moveTo>
                    <a:cubicBezTo>
                      <a:pt x="3" y="4"/>
                      <a:pt x="3" y="2"/>
                      <a:pt x="2" y="0"/>
                    </a:cubicBezTo>
                    <a:cubicBezTo>
                      <a:pt x="1" y="0"/>
                      <a:pt x="0" y="0"/>
                      <a:pt x="1" y="1"/>
                    </a:cubicBezTo>
                    <a:cubicBezTo>
                      <a:pt x="2" y="3"/>
                      <a:pt x="3" y="6"/>
                      <a:pt x="5" y="7"/>
                    </a:cubicBezTo>
                    <a:cubicBezTo>
                      <a:pt x="5" y="7"/>
                      <a:pt x="5" y="7"/>
                      <a:pt x="6" y="7"/>
                    </a:cubicBezTo>
                    <a:cubicBezTo>
                      <a:pt x="6" y="7"/>
                      <a:pt x="6" y="7"/>
                      <a:pt x="6" y="6"/>
                    </a:cubicBezTo>
                    <a:cubicBezTo>
                      <a:pt x="6" y="6"/>
                      <a:pt x="5" y="6"/>
                      <a:pt x="5" y="6"/>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32" name="Freeform 28"/>
              <p:cNvSpPr/>
              <p:nvPr/>
            </p:nvSpPr>
            <p:spPr bwMode="auto">
              <a:xfrm>
                <a:off x="1991" y="2915"/>
                <a:ext cx="10" cy="10"/>
              </a:xfrm>
              <a:custGeom>
                <a:avLst/>
                <a:gdLst>
                  <a:gd name="T0" fmla="*/ 4 w 5"/>
                  <a:gd name="T1" fmla="*/ 3 h 5"/>
                  <a:gd name="T2" fmla="*/ 3 w 5"/>
                  <a:gd name="T3" fmla="*/ 2 h 5"/>
                  <a:gd name="T4" fmla="*/ 2 w 5"/>
                  <a:gd name="T5" fmla="*/ 0 h 5"/>
                  <a:gd name="T6" fmla="*/ 1 w 5"/>
                  <a:gd name="T7" fmla="*/ 1 h 5"/>
                  <a:gd name="T8" fmla="*/ 2 w 5"/>
                  <a:gd name="T9" fmla="*/ 3 h 5"/>
                  <a:gd name="T10" fmla="*/ 4 w 5"/>
                  <a:gd name="T11" fmla="*/ 5 h 5"/>
                  <a:gd name="T12" fmla="*/ 4 w 5"/>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4" y="3"/>
                    </a:moveTo>
                    <a:cubicBezTo>
                      <a:pt x="4" y="3"/>
                      <a:pt x="3" y="2"/>
                      <a:pt x="3" y="2"/>
                    </a:cubicBezTo>
                    <a:cubicBezTo>
                      <a:pt x="3" y="1"/>
                      <a:pt x="2" y="1"/>
                      <a:pt x="2" y="0"/>
                    </a:cubicBezTo>
                    <a:cubicBezTo>
                      <a:pt x="1" y="0"/>
                      <a:pt x="0" y="0"/>
                      <a:pt x="1" y="1"/>
                    </a:cubicBezTo>
                    <a:cubicBezTo>
                      <a:pt x="1" y="2"/>
                      <a:pt x="2" y="2"/>
                      <a:pt x="2" y="3"/>
                    </a:cubicBezTo>
                    <a:cubicBezTo>
                      <a:pt x="3" y="4"/>
                      <a:pt x="3" y="5"/>
                      <a:pt x="4" y="5"/>
                    </a:cubicBezTo>
                    <a:cubicBezTo>
                      <a:pt x="5" y="5"/>
                      <a:pt x="5" y="4"/>
                      <a:pt x="4" y="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33" name="Freeform 29"/>
              <p:cNvSpPr/>
              <p:nvPr/>
            </p:nvSpPr>
            <p:spPr bwMode="auto">
              <a:xfrm>
                <a:off x="1999" y="2909"/>
                <a:ext cx="8" cy="12"/>
              </a:xfrm>
              <a:custGeom>
                <a:avLst/>
                <a:gdLst>
                  <a:gd name="T0" fmla="*/ 3 w 4"/>
                  <a:gd name="T1" fmla="*/ 5 h 6"/>
                  <a:gd name="T2" fmla="*/ 1 w 4"/>
                  <a:gd name="T3" fmla="*/ 1 h 6"/>
                  <a:gd name="T4" fmla="*/ 0 w 4"/>
                  <a:gd name="T5" fmla="*/ 2 h 6"/>
                  <a:gd name="T6" fmla="*/ 2 w 4"/>
                  <a:gd name="T7" fmla="*/ 6 h 6"/>
                  <a:gd name="T8" fmla="*/ 3 w 4"/>
                  <a:gd name="T9" fmla="*/ 5 h 6"/>
                </a:gdLst>
                <a:ahLst/>
                <a:cxnLst>
                  <a:cxn ang="0">
                    <a:pos x="T0" y="T1"/>
                  </a:cxn>
                  <a:cxn ang="0">
                    <a:pos x="T2" y="T3"/>
                  </a:cxn>
                  <a:cxn ang="0">
                    <a:pos x="T4" y="T5"/>
                  </a:cxn>
                  <a:cxn ang="0">
                    <a:pos x="T6" y="T7"/>
                  </a:cxn>
                  <a:cxn ang="0">
                    <a:pos x="T8" y="T9"/>
                  </a:cxn>
                </a:cxnLst>
                <a:rect l="0" t="0" r="r" b="b"/>
                <a:pathLst>
                  <a:path w="4" h="6">
                    <a:moveTo>
                      <a:pt x="3" y="5"/>
                    </a:moveTo>
                    <a:cubicBezTo>
                      <a:pt x="2" y="4"/>
                      <a:pt x="2" y="2"/>
                      <a:pt x="1" y="1"/>
                    </a:cubicBezTo>
                    <a:cubicBezTo>
                      <a:pt x="0" y="0"/>
                      <a:pt x="0" y="1"/>
                      <a:pt x="0" y="2"/>
                    </a:cubicBezTo>
                    <a:cubicBezTo>
                      <a:pt x="1" y="3"/>
                      <a:pt x="1" y="4"/>
                      <a:pt x="2" y="6"/>
                    </a:cubicBezTo>
                    <a:cubicBezTo>
                      <a:pt x="3" y="6"/>
                      <a:pt x="4" y="5"/>
                      <a:pt x="3" y="5"/>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34" name="Freeform 30"/>
              <p:cNvSpPr/>
              <p:nvPr/>
            </p:nvSpPr>
            <p:spPr bwMode="auto">
              <a:xfrm>
                <a:off x="2003" y="2907"/>
                <a:ext cx="8" cy="8"/>
              </a:xfrm>
              <a:custGeom>
                <a:avLst/>
                <a:gdLst>
                  <a:gd name="T0" fmla="*/ 3 w 4"/>
                  <a:gd name="T1" fmla="*/ 2 h 4"/>
                  <a:gd name="T2" fmla="*/ 2 w 4"/>
                  <a:gd name="T3" fmla="*/ 0 h 4"/>
                  <a:gd name="T4" fmla="*/ 1 w 4"/>
                  <a:gd name="T5" fmla="*/ 1 h 4"/>
                  <a:gd name="T6" fmla="*/ 3 w 4"/>
                  <a:gd name="T7" fmla="*/ 4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2" y="2"/>
                      <a:pt x="2" y="1"/>
                      <a:pt x="2" y="0"/>
                    </a:cubicBezTo>
                    <a:cubicBezTo>
                      <a:pt x="1" y="0"/>
                      <a:pt x="0" y="0"/>
                      <a:pt x="1" y="1"/>
                    </a:cubicBezTo>
                    <a:cubicBezTo>
                      <a:pt x="1" y="2"/>
                      <a:pt x="1" y="3"/>
                      <a:pt x="3" y="4"/>
                    </a:cubicBezTo>
                    <a:cubicBezTo>
                      <a:pt x="3" y="4"/>
                      <a:pt x="4" y="3"/>
                      <a:pt x="3" y="2"/>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35" name="Freeform 31"/>
              <p:cNvSpPr/>
              <p:nvPr/>
            </p:nvSpPr>
            <p:spPr bwMode="auto">
              <a:xfrm>
                <a:off x="2007" y="2901"/>
                <a:ext cx="13" cy="14"/>
              </a:xfrm>
              <a:custGeom>
                <a:avLst/>
                <a:gdLst>
                  <a:gd name="T0" fmla="*/ 5 w 6"/>
                  <a:gd name="T1" fmla="*/ 6 h 7"/>
                  <a:gd name="T2" fmla="*/ 2 w 6"/>
                  <a:gd name="T3" fmla="*/ 1 h 7"/>
                  <a:gd name="T4" fmla="*/ 1 w 6"/>
                  <a:gd name="T5" fmla="*/ 1 h 7"/>
                  <a:gd name="T6" fmla="*/ 4 w 6"/>
                  <a:gd name="T7" fmla="*/ 7 h 7"/>
                  <a:gd name="T8" fmla="*/ 5 w 6"/>
                  <a:gd name="T9" fmla="*/ 6 h 7"/>
                </a:gdLst>
                <a:ahLst/>
                <a:cxnLst>
                  <a:cxn ang="0">
                    <a:pos x="T0" y="T1"/>
                  </a:cxn>
                  <a:cxn ang="0">
                    <a:pos x="T2" y="T3"/>
                  </a:cxn>
                  <a:cxn ang="0">
                    <a:pos x="T4" y="T5"/>
                  </a:cxn>
                  <a:cxn ang="0">
                    <a:pos x="T6" y="T7"/>
                  </a:cxn>
                  <a:cxn ang="0">
                    <a:pos x="T8" y="T9"/>
                  </a:cxn>
                </a:cxnLst>
                <a:rect l="0" t="0" r="r" b="b"/>
                <a:pathLst>
                  <a:path w="6" h="7">
                    <a:moveTo>
                      <a:pt x="5" y="6"/>
                    </a:moveTo>
                    <a:cubicBezTo>
                      <a:pt x="4" y="4"/>
                      <a:pt x="3" y="2"/>
                      <a:pt x="2" y="1"/>
                    </a:cubicBezTo>
                    <a:cubicBezTo>
                      <a:pt x="1" y="0"/>
                      <a:pt x="0" y="1"/>
                      <a:pt x="1" y="1"/>
                    </a:cubicBezTo>
                    <a:cubicBezTo>
                      <a:pt x="2" y="3"/>
                      <a:pt x="3" y="5"/>
                      <a:pt x="4" y="7"/>
                    </a:cubicBezTo>
                    <a:cubicBezTo>
                      <a:pt x="5" y="7"/>
                      <a:pt x="6" y="6"/>
                      <a:pt x="5" y="6"/>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36" name="Freeform 32"/>
              <p:cNvSpPr/>
              <p:nvPr/>
            </p:nvSpPr>
            <p:spPr bwMode="auto">
              <a:xfrm>
                <a:off x="2016" y="2899"/>
                <a:ext cx="8" cy="12"/>
              </a:xfrm>
              <a:custGeom>
                <a:avLst/>
                <a:gdLst>
                  <a:gd name="T0" fmla="*/ 3 w 4"/>
                  <a:gd name="T1" fmla="*/ 4 h 6"/>
                  <a:gd name="T2" fmla="*/ 2 w 4"/>
                  <a:gd name="T3" fmla="*/ 1 h 6"/>
                  <a:gd name="T4" fmla="*/ 1 w 4"/>
                  <a:gd name="T5" fmla="*/ 2 h 6"/>
                  <a:gd name="T6" fmla="*/ 3 w 4"/>
                  <a:gd name="T7" fmla="*/ 5 h 6"/>
                  <a:gd name="T8" fmla="*/ 4 w 4"/>
                  <a:gd name="T9" fmla="*/ 5 h 6"/>
                  <a:gd name="T10" fmla="*/ 4 w 4"/>
                  <a:gd name="T11" fmla="*/ 4 h 6"/>
                  <a:gd name="T12" fmla="*/ 3 w 4"/>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3" y="4"/>
                    </a:moveTo>
                    <a:cubicBezTo>
                      <a:pt x="3" y="3"/>
                      <a:pt x="2" y="2"/>
                      <a:pt x="2" y="1"/>
                    </a:cubicBezTo>
                    <a:cubicBezTo>
                      <a:pt x="1" y="0"/>
                      <a:pt x="0" y="1"/>
                      <a:pt x="1" y="2"/>
                    </a:cubicBezTo>
                    <a:cubicBezTo>
                      <a:pt x="1" y="3"/>
                      <a:pt x="2" y="4"/>
                      <a:pt x="3" y="5"/>
                    </a:cubicBezTo>
                    <a:cubicBezTo>
                      <a:pt x="4" y="6"/>
                      <a:pt x="4" y="5"/>
                      <a:pt x="4" y="5"/>
                    </a:cubicBezTo>
                    <a:cubicBezTo>
                      <a:pt x="4" y="5"/>
                      <a:pt x="4" y="5"/>
                      <a:pt x="4" y="4"/>
                    </a:cubicBezTo>
                    <a:cubicBezTo>
                      <a:pt x="4" y="4"/>
                      <a:pt x="4" y="4"/>
                      <a:pt x="3" y="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37" name="Freeform 33"/>
              <p:cNvSpPr/>
              <p:nvPr/>
            </p:nvSpPr>
            <p:spPr bwMode="auto">
              <a:xfrm>
                <a:off x="2020" y="2895"/>
                <a:ext cx="14" cy="16"/>
              </a:xfrm>
              <a:custGeom>
                <a:avLst/>
                <a:gdLst>
                  <a:gd name="T0" fmla="*/ 7 w 7"/>
                  <a:gd name="T1" fmla="*/ 7 h 8"/>
                  <a:gd name="T2" fmla="*/ 2 w 7"/>
                  <a:gd name="T3" fmla="*/ 1 h 8"/>
                  <a:gd name="T4" fmla="*/ 0 w 7"/>
                  <a:gd name="T5" fmla="*/ 1 h 8"/>
                  <a:gd name="T6" fmla="*/ 6 w 7"/>
                  <a:gd name="T7" fmla="*/ 8 h 8"/>
                  <a:gd name="T8" fmla="*/ 7 w 7"/>
                  <a:gd name="T9" fmla="*/ 7 h 8"/>
                </a:gdLst>
                <a:ahLst/>
                <a:cxnLst>
                  <a:cxn ang="0">
                    <a:pos x="T0" y="T1"/>
                  </a:cxn>
                  <a:cxn ang="0">
                    <a:pos x="T2" y="T3"/>
                  </a:cxn>
                  <a:cxn ang="0">
                    <a:pos x="T4" y="T5"/>
                  </a:cxn>
                  <a:cxn ang="0">
                    <a:pos x="T6" y="T7"/>
                  </a:cxn>
                  <a:cxn ang="0">
                    <a:pos x="T8" y="T9"/>
                  </a:cxn>
                </a:cxnLst>
                <a:rect l="0" t="0" r="r" b="b"/>
                <a:pathLst>
                  <a:path w="7" h="8">
                    <a:moveTo>
                      <a:pt x="7" y="7"/>
                    </a:moveTo>
                    <a:cubicBezTo>
                      <a:pt x="4" y="6"/>
                      <a:pt x="3" y="3"/>
                      <a:pt x="2" y="1"/>
                    </a:cubicBezTo>
                    <a:cubicBezTo>
                      <a:pt x="1" y="0"/>
                      <a:pt x="0" y="1"/>
                      <a:pt x="0" y="1"/>
                    </a:cubicBezTo>
                    <a:cubicBezTo>
                      <a:pt x="2" y="4"/>
                      <a:pt x="4" y="7"/>
                      <a:pt x="6" y="8"/>
                    </a:cubicBezTo>
                    <a:cubicBezTo>
                      <a:pt x="7" y="8"/>
                      <a:pt x="7" y="7"/>
                      <a:pt x="7" y="7"/>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38" name="Freeform 34"/>
              <p:cNvSpPr/>
              <p:nvPr/>
            </p:nvSpPr>
            <p:spPr bwMode="auto">
              <a:xfrm>
                <a:off x="2026" y="2893"/>
                <a:ext cx="16" cy="16"/>
              </a:xfrm>
              <a:custGeom>
                <a:avLst/>
                <a:gdLst>
                  <a:gd name="T0" fmla="*/ 7 w 8"/>
                  <a:gd name="T1" fmla="*/ 7 h 8"/>
                  <a:gd name="T2" fmla="*/ 5 w 8"/>
                  <a:gd name="T3" fmla="*/ 4 h 8"/>
                  <a:gd name="T4" fmla="*/ 1 w 8"/>
                  <a:gd name="T5" fmla="*/ 1 h 8"/>
                  <a:gd name="T6" fmla="*/ 0 w 8"/>
                  <a:gd name="T7" fmla="*/ 1 h 8"/>
                  <a:gd name="T8" fmla="*/ 4 w 8"/>
                  <a:gd name="T9" fmla="*/ 5 h 8"/>
                  <a:gd name="T10" fmla="*/ 6 w 8"/>
                  <a:gd name="T11" fmla="*/ 8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6"/>
                      <a:pt x="5" y="5"/>
                      <a:pt x="5" y="4"/>
                    </a:cubicBezTo>
                    <a:cubicBezTo>
                      <a:pt x="4" y="3"/>
                      <a:pt x="3" y="2"/>
                      <a:pt x="1" y="1"/>
                    </a:cubicBezTo>
                    <a:cubicBezTo>
                      <a:pt x="1" y="0"/>
                      <a:pt x="0" y="1"/>
                      <a:pt x="0" y="1"/>
                    </a:cubicBezTo>
                    <a:cubicBezTo>
                      <a:pt x="2" y="3"/>
                      <a:pt x="3" y="4"/>
                      <a:pt x="4" y="5"/>
                    </a:cubicBezTo>
                    <a:cubicBezTo>
                      <a:pt x="5" y="6"/>
                      <a:pt x="5" y="7"/>
                      <a:pt x="6" y="8"/>
                    </a:cubicBezTo>
                    <a:cubicBezTo>
                      <a:pt x="7" y="8"/>
                      <a:pt x="8" y="7"/>
                      <a:pt x="7" y="7"/>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39" name="Freeform 35"/>
              <p:cNvSpPr/>
              <p:nvPr/>
            </p:nvSpPr>
            <p:spPr bwMode="auto">
              <a:xfrm>
                <a:off x="1983" y="3005"/>
                <a:ext cx="6" cy="6"/>
              </a:xfrm>
              <a:custGeom>
                <a:avLst/>
                <a:gdLst>
                  <a:gd name="T0" fmla="*/ 3 w 3"/>
                  <a:gd name="T1" fmla="*/ 2 h 3"/>
                  <a:gd name="T2" fmla="*/ 2 w 3"/>
                  <a:gd name="T3" fmla="*/ 0 h 3"/>
                  <a:gd name="T4" fmla="*/ 1 w 3"/>
                  <a:gd name="T5" fmla="*/ 1 h 3"/>
                  <a:gd name="T6" fmla="*/ 2 w 3"/>
                  <a:gd name="T7" fmla="*/ 3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2" y="2"/>
                      <a:pt x="2" y="1"/>
                      <a:pt x="2" y="0"/>
                    </a:cubicBezTo>
                    <a:cubicBezTo>
                      <a:pt x="1" y="0"/>
                      <a:pt x="0" y="1"/>
                      <a:pt x="1" y="1"/>
                    </a:cubicBezTo>
                    <a:cubicBezTo>
                      <a:pt x="1" y="2"/>
                      <a:pt x="1" y="2"/>
                      <a:pt x="2" y="3"/>
                    </a:cubicBezTo>
                    <a:cubicBezTo>
                      <a:pt x="2" y="3"/>
                      <a:pt x="3" y="3"/>
                      <a:pt x="3" y="2"/>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40" name="Freeform 36"/>
              <p:cNvSpPr/>
              <p:nvPr/>
            </p:nvSpPr>
            <p:spPr bwMode="auto">
              <a:xfrm>
                <a:off x="1991" y="3003"/>
                <a:ext cx="6" cy="6"/>
              </a:xfrm>
              <a:custGeom>
                <a:avLst/>
                <a:gdLst>
                  <a:gd name="T0" fmla="*/ 3 w 3"/>
                  <a:gd name="T1" fmla="*/ 2 h 3"/>
                  <a:gd name="T2" fmla="*/ 2 w 3"/>
                  <a:gd name="T3" fmla="*/ 0 h 3"/>
                  <a:gd name="T4" fmla="*/ 1 w 3"/>
                  <a:gd name="T5" fmla="*/ 1 h 3"/>
                  <a:gd name="T6" fmla="*/ 2 w 3"/>
                  <a:gd name="T7" fmla="*/ 3 h 3"/>
                  <a:gd name="T8" fmla="*/ 3 w 3"/>
                  <a:gd name="T9" fmla="*/ 3 h 3"/>
                  <a:gd name="T10" fmla="*/ 3 w 3"/>
                  <a:gd name="T11" fmla="*/ 2 h 3"/>
                  <a:gd name="T12" fmla="*/ 3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2"/>
                    </a:moveTo>
                    <a:cubicBezTo>
                      <a:pt x="2" y="1"/>
                      <a:pt x="2" y="1"/>
                      <a:pt x="2" y="0"/>
                    </a:cubicBezTo>
                    <a:cubicBezTo>
                      <a:pt x="1" y="0"/>
                      <a:pt x="0" y="1"/>
                      <a:pt x="1" y="1"/>
                    </a:cubicBezTo>
                    <a:cubicBezTo>
                      <a:pt x="1" y="2"/>
                      <a:pt x="1" y="2"/>
                      <a:pt x="2" y="3"/>
                    </a:cubicBezTo>
                    <a:cubicBezTo>
                      <a:pt x="2" y="3"/>
                      <a:pt x="3" y="3"/>
                      <a:pt x="3" y="3"/>
                    </a:cubicBezTo>
                    <a:cubicBezTo>
                      <a:pt x="3" y="3"/>
                      <a:pt x="3" y="3"/>
                      <a:pt x="3" y="2"/>
                    </a:cubicBezTo>
                    <a:cubicBezTo>
                      <a:pt x="3" y="2"/>
                      <a:pt x="3" y="2"/>
                      <a:pt x="3" y="2"/>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41" name="Freeform 37"/>
              <p:cNvSpPr/>
              <p:nvPr/>
            </p:nvSpPr>
            <p:spPr bwMode="auto">
              <a:xfrm>
                <a:off x="1995" y="2999"/>
                <a:ext cx="10" cy="10"/>
              </a:xfrm>
              <a:custGeom>
                <a:avLst/>
                <a:gdLst>
                  <a:gd name="T0" fmla="*/ 5 w 5"/>
                  <a:gd name="T1" fmla="*/ 4 h 5"/>
                  <a:gd name="T2" fmla="*/ 4 w 5"/>
                  <a:gd name="T3" fmla="*/ 4 h 5"/>
                  <a:gd name="T4" fmla="*/ 4 w 5"/>
                  <a:gd name="T5" fmla="*/ 3 h 5"/>
                  <a:gd name="T6" fmla="*/ 2 w 5"/>
                  <a:gd name="T7" fmla="*/ 0 h 5"/>
                  <a:gd name="T8" fmla="*/ 1 w 5"/>
                  <a:gd name="T9" fmla="*/ 1 h 5"/>
                  <a:gd name="T10" fmla="*/ 4 w 5"/>
                  <a:gd name="T11" fmla="*/ 5 h 5"/>
                  <a:gd name="T12" fmla="*/ 5 w 5"/>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5" y="4"/>
                    </a:moveTo>
                    <a:cubicBezTo>
                      <a:pt x="5" y="4"/>
                      <a:pt x="4" y="4"/>
                      <a:pt x="4" y="4"/>
                    </a:cubicBezTo>
                    <a:cubicBezTo>
                      <a:pt x="4" y="3"/>
                      <a:pt x="4" y="3"/>
                      <a:pt x="4" y="3"/>
                    </a:cubicBezTo>
                    <a:cubicBezTo>
                      <a:pt x="3" y="3"/>
                      <a:pt x="2" y="1"/>
                      <a:pt x="2" y="0"/>
                    </a:cubicBezTo>
                    <a:cubicBezTo>
                      <a:pt x="1" y="0"/>
                      <a:pt x="0" y="0"/>
                      <a:pt x="1" y="1"/>
                    </a:cubicBezTo>
                    <a:cubicBezTo>
                      <a:pt x="1" y="2"/>
                      <a:pt x="2" y="4"/>
                      <a:pt x="4" y="5"/>
                    </a:cubicBezTo>
                    <a:cubicBezTo>
                      <a:pt x="4" y="5"/>
                      <a:pt x="5" y="5"/>
                      <a:pt x="5" y="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42" name="Freeform 38"/>
              <p:cNvSpPr/>
              <p:nvPr/>
            </p:nvSpPr>
            <p:spPr bwMode="auto">
              <a:xfrm>
                <a:off x="2001" y="2995"/>
                <a:ext cx="8" cy="12"/>
              </a:xfrm>
              <a:custGeom>
                <a:avLst/>
                <a:gdLst>
                  <a:gd name="T0" fmla="*/ 4 w 4"/>
                  <a:gd name="T1" fmla="*/ 5 h 6"/>
                  <a:gd name="T2" fmla="*/ 3 w 4"/>
                  <a:gd name="T3" fmla="*/ 5 h 6"/>
                  <a:gd name="T4" fmla="*/ 1 w 4"/>
                  <a:gd name="T5" fmla="*/ 1 h 6"/>
                  <a:gd name="T6" fmla="*/ 0 w 4"/>
                  <a:gd name="T7" fmla="*/ 1 h 6"/>
                  <a:gd name="T8" fmla="*/ 3 w 4"/>
                  <a:gd name="T9" fmla="*/ 6 h 6"/>
                  <a:gd name="T10" fmla="*/ 4 w 4"/>
                  <a:gd name="T11" fmla="*/ 6 h 6"/>
                  <a:gd name="T12" fmla="*/ 4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4" y="5"/>
                    </a:moveTo>
                    <a:cubicBezTo>
                      <a:pt x="4" y="5"/>
                      <a:pt x="4" y="5"/>
                      <a:pt x="3" y="5"/>
                    </a:cubicBezTo>
                    <a:cubicBezTo>
                      <a:pt x="2" y="4"/>
                      <a:pt x="2" y="2"/>
                      <a:pt x="1" y="1"/>
                    </a:cubicBezTo>
                    <a:cubicBezTo>
                      <a:pt x="1" y="0"/>
                      <a:pt x="0" y="1"/>
                      <a:pt x="0" y="1"/>
                    </a:cubicBezTo>
                    <a:cubicBezTo>
                      <a:pt x="1" y="3"/>
                      <a:pt x="2" y="6"/>
                      <a:pt x="3" y="6"/>
                    </a:cubicBezTo>
                    <a:cubicBezTo>
                      <a:pt x="4" y="6"/>
                      <a:pt x="4" y="6"/>
                      <a:pt x="4" y="6"/>
                    </a:cubicBezTo>
                    <a:lnTo>
                      <a:pt x="4" y="5"/>
                    </a:ln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43" name="Freeform 39"/>
              <p:cNvSpPr/>
              <p:nvPr/>
            </p:nvSpPr>
            <p:spPr bwMode="auto">
              <a:xfrm>
                <a:off x="2005" y="2991"/>
                <a:ext cx="13" cy="18"/>
              </a:xfrm>
              <a:custGeom>
                <a:avLst/>
                <a:gdLst>
                  <a:gd name="T0" fmla="*/ 6 w 6"/>
                  <a:gd name="T1" fmla="*/ 7 h 9"/>
                  <a:gd name="T2" fmla="*/ 5 w 6"/>
                  <a:gd name="T3" fmla="*/ 7 h 9"/>
                  <a:gd name="T4" fmla="*/ 5 w 6"/>
                  <a:gd name="T5" fmla="*/ 7 h 9"/>
                  <a:gd name="T6" fmla="*/ 3 w 6"/>
                  <a:gd name="T7" fmla="*/ 5 h 9"/>
                  <a:gd name="T8" fmla="*/ 2 w 6"/>
                  <a:gd name="T9" fmla="*/ 1 h 9"/>
                  <a:gd name="T10" fmla="*/ 1 w 6"/>
                  <a:gd name="T11" fmla="*/ 2 h 9"/>
                  <a:gd name="T12" fmla="*/ 3 w 6"/>
                  <a:gd name="T13" fmla="*/ 6 h 9"/>
                  <a:gd name="T14" fmla="*/ 6 w 6"/>
                  <a:gd name="T15" fmla="*/ 9 h 9"/>
                  <a:gd name="T16" fmla="*/ 6 w 6"/>
                  <a:gd name="T17" fmla="*/ 8 h 9"/>
                  <a:gd name="T18" fmla="*/ 6 w 6"/>
                  <a:gd name="T1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6" y="7"/>
                    </a:moveTo>
                    <a:cubicBezTo>
                      <a:pt x="6" y="6"/>
                      <a:pt x="5" y="6"/>
                      <a:pt x="5" y="7"/>
                    </a:cubicBezTo>
                    <a:cubicBezTo>
                      <a:pt x="5" y="7"/>
                      <a:pt x="5" y="7"/>
                      <a:pt x="5" y="7"/>
                    </a:cubicBezTo>
                    <a:cubicBezTo>
                      <a:pt x="4" y="7"/>
                      <a:pt x="4" y="5"/>
                      <a:pt x="3" y="5"/>
                    </a:cubicBezTo>
                    <a:cubicBezTo>
                      <a:pt x="3" y="3"/>
                      <a:pt x="2" y="2"/>
                      <a:pt x="2" y="1"/>
                    </a:cubicBezTo>
                    <a:cubicBezTo>
                      <a:pt x="1" y="0"/>
                      <a:pt x="0" y="1"/>
                      <a:pt x="1" y="2"/>
                    </a:cubicBezTo>
                    <a:cubicBezTo>
                      <a:pt x="1" y="3"/>
                      <a:pt x="2" y="5"/>
                      <a:pt x="3" y="6"/>
                    </a:cubicBezTo>
                    <a:cubicBezTo>
                      <a:pt x="3" y="7"/>
                      <a:pt x="4" y="9"/>
                      <a:pt x="6" y="9"/>
                    </a:cubicBezTo>
                    <a:cubicBezTo>
                      <a:pt x="6" y="9"/>
                      <a:pt x="6" y="9"/>
                      <a:pt x="6" y="8"/>
                    </a:cubicBezTo>
                    <a:cubicBezTo>
                      <a:pt x="6" y="8"/>
                      <a:pt x="6" y="8"/>
                      <a:pt x="6" y="7"/>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44" name="Freeform 40"/>
              <p:cNvSpPr/>
              <p:nvPr/>
            </p:nvSpPr>
            <p:spPr bwMode="auto">
              <a:xfrm>
                <a:off x="2013" y="2995"/>
                <a:ext cx="9" cy="12"/>
              </a:xfrm>
              <a:custGeom>
                <a:avLst/>
                <a:gdLst>
                  <a:gd name="T0" fmla="*/ 4 w 4"/>
                  <a:gd name="T1" fmla="*/ 5 h 6"/>
                  <a:gd name="T2" fmla="*/ 1 w 4"/>
                  <a:gd name="T3" fmla="*/ 0 h 6"/>
                  <a:gd name="T4" fmla="*/ 0 w 4"/>
                  <a:gd name="T5" fmla="*/ 1 h 6"/>
                  <a:gd name="T6" fmla="*/ 3 w 4"/>
                  <a:gd name="T7" fmla="*/ 5 h 6"/>
                  <a:gd name="T8" fmla="*/ 4 w 4"/>
                  <a:gd name="T9" fmla="*/ 5 h 6"/>
                </a:gdLst>
                <a:ahLst/>
                <a:cxnLst>
                  <a:cxn ang="0">
                    <a:pos x="T0" y="T1"/>
                  </a:cxn>
                  <a:cxn ang="0">
                    <a:pos x="T2" y="T3"/>
                  </a:cxn>
                  <a:cxn ang="0">
                    <a:pos x="T4" y="T5"/>
                  </a:cxn>
                  <a:cxn ang="0">
                    <a:pos x="T6" y="T7"/>
                  </a:cxn>
                  <a:cxn ang="0">
                    <a:pos x="T8" y="T9"/>
                  </a:cxn>
                </a:cxnLst>
                <a:rect l="0" t="0" r="r" b="b"/>
                <a:pathLst>
                  <a:path w="4" h="6">
                    <a:moveTo>
                      <a:pt x="4" y="5"/>
                    </a:moveTo>
                    <a:cubicBezTo>
                      <a:pt x="3" y="3"/>
                      <a:pt x="2" y="2"/>
                      <a:pt x="1" y="0"/>
                    </a:cubicBezTo>
                    <a:cubicBezTo>
                      <a:pt x="1" y="0"/>
                      <a:pt x="0" y="0"/>
                      <a:pt x="0" y="1"/>
                    </a:cubicBezTo>
                    <a:cubicBezTo>
                      <a:pt x="1" y="2"/>
                      <a:pt x="2" y="4"/>
                      <a:pt x="3" y="5"/>
                    </a:cubicBezTo>
                    <a:cubicBezTo>
                      <a:pt x="3" y="6"/>
                      <a:pt x="4" y="6"/>
                      <a:pt x="4" y="5"/>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45" name="Freeform 41"/>
              <p:cNvSpPr/>
              <p:nvPr/>
            </p:nvSpPr>
            <p:spPr bwMode="auto">
              <a:xfrm>
                <a:off x="1521" y="3083"/>
                <a:ext cx="4" cy="16"/>
              </a:xfrm>
              <a:custGeom>
                <a:avLst/>
                <a:gdLst>
                  <a:gd name="T0" fmla="*/ 0 w 2"/>
                  <a:gd name="T1" fmla="*/ 1 h 8"/>
                  <a:gd name="T2" fmla="*/ 0 w 2"/>
                  <a:gd name="T3" fmla="*/ 8 h 8"/>
                  <a:gd name="T4" fmla="*/ 2 w 2"/>
                  <a:gd name="T5" fmla="*/ 8 h 8"/>
                  <a:gd name="T6" fmla="*/ 2 w 2"/>
                  <a:gd name="T7" fmla="*/ 1 h 8"/>
                  <a:gd name="T8" fmla="*/ 0 w 2"/>
                  <a:gd name="T9" fmla="*/ 1 h 8"/>
                </a:gdLst>
                <a:ahLst/>
                <a:cxnLst>
                  <a:cxn ang="0">
                    <a:pos x="T0" y="T1"/>
                  </a:cxn>
                  <a:cxn ang="0">
                    <a:pos x="T2" y="T3"/>
                  </a:cxn>
                  <a:cxn ang="0">
                    <a:pos x="T4" y="T5"/>
                  </a:cxn>
                  <a:cxn ang="0">
                    <a:pos x="T6" y="T7"/>
                  </a:cxn>
                  <a:cxn ang="0">
                    <a:pos x="T8" y="T9"/>
                  </a:cxn>
                </a:cxnLst>
                <a:rect l="0" t="0" r="r" b="b"/>
                <a:pathLst>
                  <a:path w="2" h="8">
                    <a:moveTo>
                      <a:pt x="0" y="1"/>
                    </a:moveTo>
                    <a:cubicBezTo>
                      <a:pt x="0" y="8"/>
                      <a:pt x="0" y="8"/>
                      <a:pt x="0" y="8"/>
                    </a:cubicBezTo>
                    <a:cubicBezTo>
                      <a:pt x="0" y="8"/>
                      <a:pt x="2" y="8"/>
                      <a:pt x="2" y="8"/>
                    </a:cubicBezTo>
                    <a:cubicBezTo>
                      <a:pt x="2" y="1"/>
                      <a:pt x="2" y="1"/>
                      <a:pt x="2" y="1"/>
                    </a:cubicBezTo>
                    <a:cubicBezTo>
                      <a:pt x="2" y="0"/>
                      <a:pt x="0" y="0"/>
                      <a:pt x="0" y="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46" name="Freeform 42"/>
              <p:cNvSpPr/>
              <p:nvPr/>
            </p:nvSpPr>
            <p:spPr bwMode="auto">
              <a:xfrm>
                <a:off x="1531" y="3083"/>
                <a:ext cx="6" cy="22"/>
              </a:xfrm>
              <a:custGeom>
                <a:avLst/>
                <a:gdLst>
                  <a:gd name="T0" fmla="*/ 3 w 3"/>
                  <a:gd name="T1" fmla="*/ 9 h 11"/>
                  <a:gd name="T2" fmla="*/ 2 w 3"/>
                  <a:gd name="T3" fmla="*/ 1 h 11"/>
                  <a:gd name="T4" fmla="*/ 0 w 3"/>
                  <a:gd name="T5" fmla="*/ 1 h 11"/>
                  <a:gd name="T6" fmla="*/ 2 w 3"/>
                  <a:gd name="T7" fmla="*/ 10 h 11"/>
                  <a:gd name="T8" fmla="*/ 3 w 3"/>
                  <a:gd name="T9" fmla="*/ 9 h 11"/>
                </a:gdLst>
                <a:ahLst/>
                <a:cxnLst>
                  <a:cxn ang="0">
                    <a:pos x="T0" y="T1"/>
                  </a:cxn>
                  <a:cxn ang="0">
                    <a:pos x="T2" y="T3"/>
                  </a:cxn>
                  <a:cxn ang="0">
                    <a:pos x="T4" y="T5"/>
                  </a:cxn>
                  <a:cxn ang="0">
                    <a:pos x="T6" y="T7"/>
                  </a:cxn>
                  <a:cxn ang="0">
                    <a:pos x="T8" y="T9"/>
                  </a:cxn>
                </a:cxnLst>
                <a:rect l="0" t="0" r="r" b="b"/>
                <a:pathLst>
                  <a:path w="3" h="11">
                    <a:moveTo>
                      <a:pt x="3" y="9"/>
                    </a:moveTo>
                    <a:cubicBezTo>
                      <a:pt x="1" y="7"/>
                      <a:pt x="2" y="4"/>
                      <a:pt x="2" y="1"/>
                    </a:cubicBezTo>
                    <a:cubicBezTo>
                      <a:pt x="2" y="0"/>
                      <a:pt x="0" y="0"/>
                      <a:pt x="0" y="1"/>
                    </a:cubicBezTo>
                    <a:cubicBezTo>
                      <a:pt x="1" y="4"/>
                      <a:pt x="0" y="8"/>
                      <a:pt x="2" y="10"/>
                    </a:cubicBezTo>
                    <a:cubicBezTo>
                      <a:pt x="2" y="11"/>
                      <a:pt x="3" y="10"/>
                      <a:pt x="3" y="9"/>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47" name="Freeform 43"/>
              <p:cNvSpPr/>
              <p:nvPr/>
            </p:nvSpPr>
            <p:spPr bwMode="auto">
              <a:xfrm>
                <a:off x="1543" y="3083"/>
                <a:ext cx="10" cy="35"/>
              </a:xfrm>
              <a:custGeom>
                <a:avLst/>
                <a:gdLst>
                  <a:gd name="T0" fmla="*/ 4 w 5"/>
                  <a:gd name="T1" fmla="*/ 14 h 17"/>
                  <a:gd name="T2" fmla="*/ 2 w 5"/>
                  <a:gd name="T3" fmla="*/ 8 h 17"/>
                  <a:gd name="T4" fmla="*/ 2 w 5"/>
                  <a:gd name="T5" fmla="*/ 1 h 17"/>
                  <a:gd name="T6" fmla="*/ 1 w 5"/>
                  <a:gd name="T7" fmla="*/ 1 h 17"/>
                  <a:gd name="T8" fmla="*/ 1 w 5"/>
                  <a:gd name="T9" fmla="*/ 11 h 17"/>
                  <a:gd name="T10" fmla="*/ 4 w 5"/>
                  <a:gd name="T11" fmla="*/ 15 h 17"/>
                  <a:gd name="T12" fmla="*/ 4 w 5"/>
                  <a:gd name="T13" fmla="*/ 14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4" y="14"/>
                    </a:moveTo>
                    <a:cubicBezTo>
                      <a:pt x="3" y="14"/>
                      <a:pt x="2" y="8"/>
                      <a:pt x="2" y="8"/>
                    </a:cubicBezTo>
                    <a:cubicBezTo>
                      <a:pt x="2" y="5"/>
                      <a:pt x="2" y="3"/>
                      <a:pt x="2" y="1"/>
                    </a:cubicBezTo>
                    <a:cubicBezTo>
                      <a:pt x="3" y="0"/>
                      <a:pt x="1" y="0"/>
                      <a:pt x="1" y="1"/>
                    </a:cubicBezTo>
                    <a:cubicBezTo>
                      <a:pt x="0" y="4"/>
                      <a:pt x="0" y="8"/>
                      <a:pt x="1" y="11"/>
                    </a:cubicBezTo>
                    <a:cubicBezTo>
                      <a:pt x="1" y="12"/>
                      <a:pt x="2" y="17"/>
                      <a:pt x="4" y="15"/>
                    </a:cubicBezTo>
                    <a:cubicBezTo>
                      <a:pt x="5" y="15"/>
                      <a:pt x="4" y="13"/>
                      <a:pt x="4" y="1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48" name="Freeform 44"/>
              <p:cNvSpPr/>
              <p:nvPr/>
            </p:nvSpPr>
            <p:spPr bwMode="auto">
              <a:xfrm>
                <a:off x="1557" y="3087"/>
                <a:ext cx="9" cy="33"/>
              </a:xfrm>
              <a:custGeom>
                <a:avLst/>
                <a:gdLst>
                  <a:gd name="T0" fmla="*/ 3 w 4"/>
                  <a:gd name="T1" fmla="*/ 13 h 16"/>
                  <a:gd name="T2" fmla="*/ 1 w 4"/>
                  <a:gd name="T3" fmla="*/ 1 h 16"/>
                  <a:gd name="T4" fmla="*/ 0 w 4"/>
                  <a:gd name="T5" fmla="*/ 1 h 16"/>
                  <a:gd name="T6" fmla="*/ 3 w 4"/>
                  <a:gd name="T7" fmla="*/ 15 h 16"/>
                  <a:gd name="T8" fmla="*/ 4 w 4"/>
                  <a:gd name="T9" fmla="*/ 15 h 16"/>
                  <a:gd name="T10" fmla="*/ 4 w 4"/>
                  <a:gd name="T11" fmla="*/ 14 h 16"/>
                  <a:gd name="T12" fmla="*/ 3 w 4"/>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3" y="13"/>
                    </a:moveTo>
                    <a:cubicBezTo>
                      <a:pt x="2" y="10"/>
                      <a:pt x="2" y="5"/>
                      <a:pt x="1" y="1"/>
                    </a:cubicBezTo>
                    <a:cubicBezTo>
                      <a:pt x="1" y="0"/>
                      <a:pt x="0" y="1"/>
                      <a:pt x="0" y="1"/>
                    </a:cubicBezTo>
                    <a:cubicBezTo>
                      <a:pt x="1" y="6"/>
                      <a:pt x="0" y="11"/>
                      <a:pt x="3" y="15"/>
                    </a:cubicBezTo>
                    <a:cubicBezTo>
                      <a:pt x="3" y="16"/>
                      <a:pt x="4" y="15"/>
                      <a:pt x="4" y="15"/>
                    </a:cubicBezTo>
                    <a:cubicBezTo>
                      <a:pt x="4" y="15"/>
                      <a:pt x="4" y="14"/>
                      <a:pt x="4" y="14"/>
                    </a:cubicBezTo>
                    <a:cubicBezTo>
                      <a:pt x="4" y="14"/>
                      <a:pt x="4" y="13"/>
                      <a:pt x="3" y="1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49" name="Freeform 45"/>
              <p:cNvSpPr/>
              <p:nvPr/>
            </p:nvSpPr>
            <p:spPr bwMode="auto">
              <a:xfrm>
                <a:off x="1572" y="3095"/>
                <a:ext cx="8" cy="39"/>
              </a:xfrm>
              <a:custGeom>
                <a:avLst/>
                <a:gdLst>
                  <a:gd name="T0" fmla="*/ 3 w 4"/>
                  <a:gd name="T1" fmla="*/ 15 h 19"/>
                  <a:gd name="T2" fmla="*/ 2 w 4"/>
                  <a:gd name="T3" fmla="*/ 17 h 19"/>
                  <a:gd name="T4" fmla="*/ 2 w 4"/>
                  <a:gd name="T5" fmla="*/ 9 h 19"/>
                  <a:gd name="T6" fmla="*/ 1 w 4"/>
                  <a:gd name="T7" fmla="*/ 1 h 19"/>
                  <a:gd name="T8" fmla="*/ 0 w 4"/>
                  <a:gd name="T9" fmla="*/ 1 h 19"/>
                  <a:gd name="T10" fmla="*/ 1 w 4"/>
                  <a:gd name="T11" fmla="*/ 10 h 19"/>
                  <a:gd name="T12" fmla="*/ 2 w 4"/>
                  <a:gd name="T13" fmla="*/ 18 h 19"/>
                  <a:gd name="T14" fmla="*/ 3 w 4"/>
                  <a:gd name="T15" fmla="*/ 18 h 19"/>
                  <a:gd name="T16" fmla="*/ 4 w 4"/>
                  <a:gd name="T17" fmla="*/ 16 h 19"/>
                  <a:gd name="T18" fmla="*/ 3 w 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9">
                    <a:moveTo>
                      <a:pt x="3" y="15"/>
                    </a:moveTo>
                    <a:cubicBezTo>
                      <a:pt x="3" y="16"/>
                      <a:pt x="3" y="16"/>
                      <a:pt x="2" y="17"/>
                    </a:cubicBezTo>
                    <a:cubicBezTo>
                      <a:pt x="2" y="14"/>
                      <a:pt x="2" y="12"/>
                      <a:pt x="2" y="9"/>
                    </a:cubicBezTo>
                    <a:cubicBezTo>
                      <a:pt x="2" y="6"/>
                      <a:pt x="1" y="4"/>
                      <a:pt x="1" y="1"/>
                    </a:cubicBezTo>
                    <a:cubicBezTo>
                      <a:pt x="1" y="0"/>
                      <a:pt x="0" y="0"/>
                      <a:pt x="0" y="1"/>
                    </a:cubicBezTo>
                    <a:cubicBezTo>
                      <a:pt x="0" y="4"/>
                      <a:pt x="1" y="7"/>
                      <a:pt x="1" y="10"/>
                    </a:cubicBezTo>
                    <a:cubicBezTo>
                      <a:pt x="1" y="13"/>
                      <a:pt x="0" y="16"/>
                      <a:pt x="2" y="18"/>
                    </a:cubicBezTo>
                    <a:cubicBezTo>
                      <a:pt x="2" y="19"/>
                      <a:pt x="2" y="18"/>
                      <a:pt x="3" y="18"/>
                    </a:cubicBezTo>
                    <a:cubicBezTo>
                      <a:pt x="3" y="17"/>
                      <a:pt x="4" y="17"/>
                      <a:pt x="4" y="16"/>
                    </a:cubicBezTo>
                    <a:cubicBezTo>
                      <a:pt x="4" y="15"/>
                      <a:pt x="3" y="15"/>
                      <a:pt x="3" y="15"/>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50" name="Freeform 46"/>
              <p:cNvSpPr/>
              <p:nvPr/>
            </p:nvSpPr>
            <p:spPr bwMode="auto">
              <a:xfrm>
                <a:off x="1584" y="3097"/>
                <a:ext cx="10" cy="37"/>
              </a:xfrm>
              <a:custGeom>
                <a:avLst/>
                <a:gdLst>
                  <a:gd name="T0" fmla="*/ 4 w 5"/>
                  <a:gd name="T1" fmla="*/ 15 h 18"/>
                  <a:gd name="T2" fmla="*/ 2 w 5"/>
                  <a:gd name="T3" fmla="*/ 12 h 18"/>
                  <a:gd name="T4" fmla="*/ 2 w 5"/>
                  <a:gd name="T5" fmla="*/ 8 h 18"/>
                  <a:gd name="T6" fmla="*/ 2 w 5"/>
                  <a:gd name="T7" fmla="*/ 1 h 18"/>
                  <a:gd name="T8" fmla="*/ 0 w 5"/>
                  <a:gd name="T9" fmla="*/ 1 h 18"/>
                  <a:gd name="T10" fmla="*/ 1 w 5"/>
                  <a:gd name="T11" fmla="*/ 13 h 18"/>
                  <a:gd name="T12" fmla="*/ 5 w 5"/>
                  <a:gd name="T13" fmla="*/ 15 h 18"/>
                  <a:gd name="T14" fmla="*/ 4 w 5"/>
                  <a:gd name="T15" fmla="*/ 15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8">
                    <a:moveTo>
                      <a:pt x="4" y="15"/>
                    </a:moveTo>
                    <a:cubicBezTo>
                      <a:pt x="4" y="15"/>
                      <a:pt x="3" y="12"/>
                      <a:pt x="2" y="12"/>
                    </a:cubicBezTo>
                    <a:cubicBezTo>
                      <a:pt x="2" y="11"/>
                      <a:pt x="2" y="9"/>
                      <a:pt x="2" y="8"/>
                    </a:cubicBezTo>
                    <a:cubicBezTo>
                      <a:pt x="1" y="6"/>
                      <a:pt x="1" y="3"/>
                      <a:pt x="2" y="1"/>
                    </a:cubicBezTo>
                    <a:cubicBezTo>
                      <a:pt x="2" y="0"/>
                      <a:pt x="0" y="0"/>
                      <a:pt x="0" y="1"/>
                    </a:cubicBezTo>
                    <a:cubicBezTo>
                      <a:pt x="0" y="5"/>
                      <a:pt x="0" y="9"/>
                      <a:pt x="1" y="13"/>
                    </a:cubicBezTo>
                    <a:cubicBezTo>
                      <a:pt x="2" y="14"/>
                      <a:pt x="3" y="18"/>
                      <a:pt x="5" y="15"/>
                    </a:cubicBezTo>
                    <a:cubicBezTo>
                      <a:pt x="5" y="15"/>
                      <a:pt x="4" y="14"/>
                      <a:pt x="4" y="15"/>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51" name="Freeform 47"/>
              <p:cNvSpPr/>
              <p:nvPr/>
            </p:nvSpPr>
            <p:spPr bwMode="auto">
              <a:xfrm>
                <a:off x="1598" y="3093"/>
                <a:ext cx="11" cy="41"/>
              </a:xfrm>
              <a:custGeom>
                <a:avLst/>
                <a:gdLst>
                  <a:gd name="T0" fmla="*/ 4 w 5"/>
                  <a:gd name="T1" fmla="*/ 18 h 20"/>
                  <a:gd name="T2" fmla="*/ 1 w 5"/>
                  <a:gd name="T3" fmla="*/ 1 h 20"/>
                  <a:gd name="T4" fmla="*/ 0 w 5"/>
                  <a:gd name="T5" fmla="*/ 1 h 20"/>
                  <a:gd name="T6" fmla="*/ 3 w 5"/>
                  <a:gd name="T7" fmla="*/ 20 h 20"/>
                  <a:gd name="T8" fmla="*/ 4 w 5"/>
                  <a:gd name="T9" fmla="*/ 20 h 20"/>
                  <a:gd name="T10" fmla="*/ 5 w 5"/>
                  <a:gd name="T11" fmla="*/ 18 h 20"/>
                  <a:gd name="T12" fmla="*/ 4 w 5"/>
                  <a:gd name="T13" fmla="*/ 18 h 20"/>
                </a:gdLst>
                <a:ahLst/>
                <a:cxnLst>
                  <a:cxn ang="0">
                    <a:pos x="T0" y="T1"/>
                  </a:cxn>
                  <a:cxn ang="0">
                    <a:pos x="T2" y="T3"/>
                  </a:cxn>
                  <a:cxn ang="0">
                    <a:pos x="T4" y="T5"/>
                  </a:cxn>
                  <a:cxn ang="0">
                    <a:pos x="T6" y="T7"/>
                  </a:cxn>
                  <a:cxn ang="0">
                    <a:pos x="T8" y="T9"/>
                  </a:cxn>
                  <a:cxn ang="0">
                    <a:pos x="T10" y="T11"/>
                  </a:cxn>
                  <a:cxn ang="0">
                    <a:pos x="T12" y="T13"/>
                  </a:cxn>
                </a:cxnLst>
                <a:rect l="0" t="0" r="r" b="b"/>
                <a:pathLst>
                  <a:path w="5" h="20">
                    <a:moveTo>
                      <a:pt x="4" y="18"/>
                    </a:moveTo>
                    <a:cubicBezTo>
                      <a:pt x="2" y="12"/>
                      <a:pt x="1" y="6"/>
                      <a:pt x="1" y="1"/>
                    </a:cubicBezTo>
                    <a:cubicBezTo>
                      <a:pt x="1" y="0"/>
                      <a:pt x="0" y="0"/>
                      <a:pt x="0" y="1"/>
                    </a:cubicBezTo>
                    <a:cubicBezTo>
                      <a:pt x="0" y="7"/>
                      <a:pt x="1" y="13"/>
                      <a:pt x="3" y="20"/>
                    </a:cubicBezTo>
                    <a:cubicBezTo>
                      <a:pt x="3" y="20"/>
                      <a:pt x="4" y="20"/>
                      <a:pt x="4" y="20"/>
                    </a:cubicBezTo>
                    <a:cubicBezTo>
                      <a:pt x="5" y="19"/>
                      <a:pt x="5" y="19"/>
                      <a:pt x="5" y="18"/>
                    </a:cubicBezTo>
                    <a:cubicBezTo>
                      <a:pt x="5" y="17"/>
                      <a:pt x="4" y="17"/>
                      <a:pt x="4" y="18"/>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52" name="Freeform 48"/>
              <p:cNvSpPr/>
              <p:nvPr/>
            </p:nvSpPr>
            <p:spPr bwMode="auto">
              <a:xfrm>
                <a:off x="1611" y="3099"/>
                <a:ext cx="10" cy="41"/>
              </a:xfrm>
              <a:custGeom>
                <a:avLst/>
                <a:gdLst>
                  <a:gd name="T0" fmla="*/ 4 w 5"/>
                  <a:gd name="T1" fmla="*/ 18 h 20"/>
                  <a:gd name="T2" fmla="*/ 1 w 5"/>
                  <a:gd name="T3" fmla="*/ 0 h 20"/>
                  <a:gd name="T4" fmla="*/ 0 w 5"/>
                  <a:gd name="T5" fmla="*/ 0 h 20"/>
                  <a:gd name="T6" fmla="*/ 3 w 5"/>
                  <a:gd name="T7" fmla="*/ 20 h 20"/>
                  <a:gd name="T8" fmla="*/ 4 w 5"/>
                  <a:gd name="T9" fmla="*/ 20 h 20"/>
                  <a:gd name="T10" fmla="*/ 5 w 5"/>
                  <a:gd name="T11" fmla="*/ 18 h 20"/>
                  <a:gd name="T12" fmla="*/ 4 w 5"/>
                  <a:gd name="T13" fmla="*/ 18 h 20"/>
                </a:gdLst>
                <a:ahLst/>
                <a:cxnLst>
                  <a:cxn ang="0">
                    <a:pos x="T0" y="T1"/>
                  </a:cxn>
                  <a:cxn ang="0">
                    <a:pos x="T2" y="T3"/>
                  </a:cxn>
                  <a:cxn ang="0">
                    <a:pos x="T4" y="T5"/>
                  </a:cxn>
                  <a:cxn ang="0">
                    <a:pos x="T6" y="T7"/>
                  </a:cxn>
                  <a:cxn ang="0">
                    <a:pos x="T8" y="T9"/>
                  </a:cxn>
                  <a:cxn ang="0">
                    <a:pos x="T10" y="T11"/>
                  </a:cxn>
                  <a:cxn ang="0">
                    <a:pos x="T12" y="T13"/>
                  </a:cxn>
                </a:cxnLst>
                <a:rect l="0" t="0" r="r" b="b"/>
                <a:pathLst>
                  <a:path w="5" h="20">
                    <a:moveTo>
                      <a:pt x="4" y="18"/>
                    </a:moveTo>
                    <a:cubicBezTo>
                      <a:pt x="1" y="13"/>
                      <a:pt x="1" y="6"/>
                      <a:pt x="1" y="0"/>
                    </a:cubicBezTo>
                    <a:cubicBezTo>
                      <a:pt x="1" y="0"/>
                      <a:pt x="0" y="0"/>
                      <a:pt x="0" y="0"/>
                    </a:cubicBezTo>
                    <a:cubicBezTo>
                      <a:pt x="0" y="7"/>
                      <a:pt x="0" y="14"/>
                      <a:pt x="3" y="20"/>
                    </a:cubicBezTo>
                    <a:cubicBezTo>
                      <a:pt x="4" y="20"/>
                      <a:pt x="4" y="20"/>
                      <a:pt x="4" y="20"/>
                    </a:cubicBezTo>
                    <a:cubicBezTo>
                      <a:pt x="5" y="19"/>
                      <a:pt x="5" y="19"/>
                      <a:pt x="5" y="18"/>
                    </a:cubicBezTo>
                    <a:cubicBezTo>
                      <a:pt x="5" y="18"/>
                      <a:pt x="4" y="18"/>
                      <a:pt x="4" y="18"/>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53" name="Freeform 49"/>
              <p:cNvSpPr/>
              <p:nvPr/>
            </p:nvSpPr>
            <p:spPr bwMode="auto">
              <a:xfrm>
                <a:off x="1621" y="3101"/>
                <a:ext cx="14" cy="37"/>
              </a:xfrm>
              <a:custGeom>
                <a:avLst/>
                <a:gdLst>
                  <a:gd name="T0" fmla="*/ 7 w 7"/>
                  <a:gd name="T1" fmla="*/ 17 h 18"/>
                  <a:gd name="T2" fmla="*/ 1 w 7"/>
                  <a:gd name="T3" fmla="*/ 1 h 18"/>
                  <a:gd name="T4" fmla="*/ 0 w 7"/>
                  <a:gd name="T5" fmla="*/ 1 h 18"/>
                  <a:gd name="T6" fmla="*/ 6 w 7"/>
                  <a:gd name="T7" fmla="*/ 18 h 18"/>
                  <a:gd name="T8" fmla="*/ 7 w 7"/>
                  <a:gd name="T9" fmla="*/ 17 h 18"/>
                </a:gdLst>
                <a:ahLst/>
                <a:cxnLst>
                  <a:cxn ang="0">
                    <a:pos x="T0" y="T1"/>
                  </a:cxn>
                  <a:cxn ang="0">
                    <a:pos x="T2" y="T3"/>
                  </a:cxn>
                  <a:cxn ang="0">
                    <a:pos x="T4" y="T5"/>
                  </a:cxn>
                  <a:cxn ang="0">
                    <a:pos x="T6" y="T7"/>
                  </a:cxn>
                  <a:cxn ang="0">
                    <a:pos x="T8" y="T9"/>
                  </a:cxn>
                </a:cxnLst>
                <a:rect l="0" t="0" r="r" b="b"/>
                <a:pathLst>
                  <a:path w="7" h="18">
                    <a:moveTo>
                      <a:pt x="7" y="17"/>
                    </a:moveTo>
                    <a:cubicBezTo>
                      <a:pt x="4" y="12"/>
                      <a:pt x="3" y="6"/>
                      <a:pt x="1" y="1"/>
                    </a:cubicBezTo>
                    <a:cubicBezTo>
                      <a:pt x="1" y="0"/>
                      <a:pt x="0" y="0"/>
                      <a:pt x="0" y="1"/>
                    </a:cubicBezTo>
                    <a:cubicBezTo>
                      <a:pt x="2" y="7"/>
                      <a:pt x="3" y="13"/>
                      <a:pt x="6" y="18"/>
                    </a:cubicBezTo>
                    <a:cubicBezTo>
                      <a:pt x="6" y="18"/>
                      <a:pt x="7" y="18"/>
                      <a:pt x="7" y="17"/>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54" name="Freeform 50"/>
              <p:cNvSpPr/>
              <p:nvPr/>
            </p:nvSpPr>
            <p:spPr bwMode="auto">
              <a:xfrm>
                <a:off x="1643" y="3101"/>
                <a:ext cx="9" cy="53"/>
              </a:xfrm>
              <a:custGeom>
                <a:avLst/>
                <a:gdLst>
                  <a:gd name="T0" fmla="*/ 3 w 4"/>
                  <a:gd name="T1" fmla="*/ 23 h 26"/>
                  <a:gd name="T2" fmla="*/ 1 w 4"/>
                  <a:gd name="T3" fmla="*/ 14 h 26"/>
                  <a:gd name="T4" fmla="*/ 1 w 4"/>
                  <a:gd name="T5" fmla="*/ 1 h 26"/>
                  <a:gd name="T6" fmla="*/ 0 w 4"/>
                  <a:gd name="T7" fmla="*/ 1 h 26"/>
                  <a:gd name="T8" fmla="*/ 0 w 4"/>
                  <a:gd name="T9" fmla="*/ 15 h 26"/>
                  <a:gd name="T10" fmla="*/ 3 w 4"/>
                  <a:gd name="T11" fmla="*/ 25 h 26"/>
                  <a:gd name="T12" fmla="*/ 4 w 4"/>
                  <a:gd name="T13" fmla="*/ 25 h 26"/>
                  <a:gd name="T14" fmla="*/ 4 w 4"/>
                  <a:gd name="T15" fmla="*/ 24 h 26"/>
                  <a:gd name="T16" fmla="*/ 3 w 4"/>
                  <a:gd name="T17"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6">
                    <a:moveTo>
                      <a:pt x="3" y="23"/>
                    </a:moveTo>
                    <a:cubicBezTo>
                      <a:pt x="1" y="21"/>
                      <a:pt x="1" y="17"/>
                      <a:pt x="1" y="14"/>
                    </a:cubicBezTo>
                    <a:cubicBezTo>
                      <a:pt x="1" y="10"/>
                      <a:pt x="1" y="5"/>
                      <a:pt x="1" y="1"/>
                    </a:cubicBezTo>
                    <a:cubicBezTo>
                      <a:pt x="1" y="0"/>
                      <a:pt x="0" y="0"/>
                      <a:pt x="0" y="1"/>
                    </a:cubicBezTo>
                    <a:cubicBezTo>
                      <a:pt x="0" y="6"/>
                      <a:pt x="0" y="11"/>
                      <a:pt x="0" y="15"/>
                    </a:cubicBezTo>
                    <a:cubicBezTo>
                      <a:pt x="0" y="18"/>
                      <a:pt x="0" y="23"/>
                      <a:pt x="3" y="25"/>
                    </a:cubicBezTo>
                    <a:cubicBezTo>
                      <a:pt x="3" y="26"/>
                      <a:pt x="3" y="25"/>
                      <a:pt x="4" y="25"/>
                    </a:cubicBezTo>
                    <a:cubicBezTo>
                      <a:pt x="4" y="25"/>
                      <a:pt x="4" y="24"/>
                      <a:pt x="4" y="24"/>
                    </a:cubicBezTo>
                    <a:cubicBezTo>
                      <a:pt x="4" y="23"/>
                      <a:pt x="3" y="23"/>
                      <a:pt x="3" y="2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55" name="Freeform 51"/>
              <p:cNvSpPr/>
              <p:nvPr/>
            </p:nvSpPr>
            <p:spPr bwMode="auto">
              <a:xfrm>
                <a:off x="1656" y="3118"/>
                <a:ext cx="8" cy="30"/>
              </a:xfrm>
              <a:custGeom>
                <a:avLst/>
                <a:gdLst>
                  <a:gd name="T0" fmla="*/ 4 w 4"/>
                  <a:gd name="T1" fmla="*/ 14 h 15"/>
                  <a:gd name="T2" fmla="*/ 1 w 4"/>
                  <a:gd name="T3" fmla="*/ 1 h 15"/>
                  <a:gd name="T4" fmla="*/ 0 w 4"/>
                  <a:gd name="T5" fmla="*/ 1 h 15"/>
                  <a:gd name="T6" fmla="*/ 2 w 4"/>
                  <a:gd name="T7" fmla="*/ 15 h 15"/>
                  <a:gd name="T8" fmla="*/ 4 w 4"/>
                  <a:gd name="T9" fmla="*/ 14 h 15"/>
                </a:gdLst>
                <a:ahLst/>
                <a:cxnLst>
                  <a:cxn ang="0">
                    <a:pos x="T0" y="T1"/>
                  </a:cxn>
                  <a:cxn ang="0">
                    <a:pos x="T2" y="T3"/>
                  </a:cxn>
                  <a:cxn ang="0">
                    <a:pos x="T4" y="T5"/>
                  </a:cxn>
                  <a:cxn ang="0">
                    <a:pos x="T6" y="T7"/>
                  </a:cxn>
                  <a:cxn ang="0">
                    <a:pos x="T8" y="T9"/>
                  </a:cxn>
                </a:cxnLst>
                <a:rect l="0" t="0" r="r" b="b"/>
                <a:pathLst>
                  <a:path w="4" h="15">
                    <a:moveTo>
                      <a:pt x="4" y="14"/>
                    </a:moveTo>
                    <a:cubicBezTo>
                      <a:pt x="2" y="10"/>
                      <a:pt x="2" y="6"/>
                      <a:pt x="1" y="1"/>
                    </a:cubicBezTo>
                    <a:cubicBezTo>
                      <a:pt x="1" y="0"/>
                      <a:pt x="0" y="0"/>
                      <a:pt x="0" y="1"/>
                    </a:cubicBezTo>
                    <a:cubicBezTo>
                      <a:pt x="0" y="6"/>
                      <a:pt x="0" y="11"/>
                      <a:pt x="2" y="15"/>
                    </a:cubicBezTo>
                    <a:cubicBezTo>
                      <a:pt x="3" y="15"/>
                      <a:pt x="4" y="15"/>
                      <a:pt x="4" y="1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56" name="Freeform 52"/>
              <p:cNvSpPr/>
              <p:nvPr/>
            </p:nvSpPr>
            <p:spPr bwMode="auto">
              <a:xfrm>
                <a:off x="1666" y="3118"/>
                <a:ext cx="12" cy="32"/>
              </a:xfrm>
              <a:custGeom>
                <a:avLst/>
                <a:gdLst>
                  <a:gd name="T0" fmla="*/ 5 w 6"/>
                  <a:gd name="T1" fmla="*/ 14 h 16"/>
                  <a:gd name="T2" fmla="*/ 4 w 6"/>
                  <a:gd name="T3" fmla="*/ 11 h 16"/>
                  <a:gd name="T4" fmla="*/ 3 w 6"/>
                  <a:gd name="T5" fmla="*/ 7 h 16"/>
                  <a:gd name="T6" fmla="*/ 2 w 6"/>
                  <a:gd name="T7" fmla="*/ 1 h 16"/>
                  <a:gd name="T8" fmla="*/ 1 w 6"/>
                  <a:gd name="T9" fmla="*/ 1 h 16"/>
                  <a:gd name="T10" fmla="*/ 4 w 6"/>
                  <a:gd name="T11" fmla="*/ 15 h 16"/>
                  <a:gd name="T12" fmla="*/ 5 w 6"/>
                  <a:gd name="T13" fmla="*/ 16 h 16"/>
                  <a:gd name="T14" fmla="*/ 6 w 6"/>
                  <a:gd name="T15" fmla="*/ 15 h 16"/>
                  <a:gd name="T16" fmla="*/ 5 w 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6">
                    <a:moveTo>
                      <a:pt x="5" y="14"/>
                    </a:moveTo>
                    <a:cubicBezTo>
                      <a:pt x="5" y="14"/>
                      <a:pt x="4" y="12"/>
                      <a:pt x="4" y="11"/>
                    </a:cubicBezTo>
                    <a:cubicBezTo>
                      <a:pt x="4" y="10"/>
                      <a:pt x="4" y="8"/>
                      <a:pt x="3" y="7"/>
                    </a:cubicBezTo>
                    <a:cubicBezTo>
                      <a:pt x="3" y="4"/>
                      <a:pt x="3" y="2"/>
                      <a:pt x="2" y="1"/>
                    </a:cubicBezTo>
                    <a:cubicBezTo>
                      <a:pt x="1" y="0"/>
                      <a:pt x="0" y="1"/>
                      <a:pt x="1" y="1"/>
                    </a:cubicBezTo>
                    <a:cubicBezTo>
                      <a:pt x="3" y="5"/>
                      <a:pt x="1" y="11"/>
                      <a:pt x="4" y="15"/>
                    </a:cubicBezTo>
                    <a:cubicBezTo>
                      <a:pt x="4" y="16"/>
                      <a:pt x="4" y="16"/>
                      <a:pt x="5" y="16"/>
                    </a:cubicBezTo>
                    <a:cubicBezTo>
                      <a:pt x="5" y="15"/>
                      <a:pt x="5" y="15"/>
                      <a:pt x="6" y="15"/>
                    </a:cubicBezTo>
                    <a:cubicBezTo>
                      <a:pt x="6" y="14"/>
                      <a:pt x="5" y="13"/>
                      <a:pt x="5" y="1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57" name="Freeform 53"/>
              <p:cNvSpPr/>
              <p:nvPr/>
            </p:nvSpPr>
            <p:spPr bwMode="auto">
              <a:xfrm>
                <a:off x="1686" y="3116"/>
                <a:ext cx="8" cy="34"/>
              </a:xfrm>
              <a:custGeom>
                <a:avLst/>
                <a:gdLst>
                  <a:gd name="T0" fmla="*/ 2 w 4"/>
                  <a:gd name="T1" fmla="*/ 1 h 17"/>
                  <a:gd name="T2" fmla="*/ 0 w 4"/>
                  <a:gd name="T3" fmla="*/ 1 h 17"/>
                  <a:gd name="T4" fmla="*/ 2 w 4"/>
                  <a:gd name="T5" fmla="*/ 17 h 17"/>
                  <a:gd name="T6" fmla="*/ 3 w 4"/>
                  <a:gd name="T7" fmla="*/ 16 h 17"/>
                  <a:gd name="T8" fmla="*/ 2 w 4"/>
                  <a:gd name="T9" fmla="*/ 1 h 17"/>
                </a:gdLst>
                <a:ahLst/>
                <a:cxnLst>
                  <a:cxn ang="0">
                    <a:pos x="T0" y="T1"/>
                  </a:cxn>
                  <a:cxn ang="0">
                    <a:pos x="T2" y="T3"/>
                  </a:cxn>
                  <a:cxn ang="0">
                    <a:pos x="T4" y="T5"/>
                  </a:cxn>
                  <a:cxn ang="0">
                    <a:pos x="T6" y="T7"/>
                  </a:cxn>
                  <a:cxn ang="0">
                    <a:pos x="T8" y="T9"/>
                  </a:cxn>
                </a:cxnLst>
                <a:rect l="0" t="0" r="r" b="b"/>
                <a:pathLst>
                  <a:path w="4" h="17">
                    <a:moveTo>
                      <a:pt x="2" y="1"/>
                    </a:moveTo>
                    <a:cubicBezTo>
                      <a:pt x="2" y="0"/>
                      <a:pt x="0" y="0"/>
                      <a:pt x="0" y="1"/>
                    </a:cubicBezTo>
                    <a:cubicBezTo>
                      <a:pt x="0" y="6"/>
                      <a:pt x="1" y="11"/>
                      <a:pt x="2" y="17"/>
                    </a:cubicBezTo>
                    <a:cubicBezTo>
                      <a:pt x="2" y="17"/>
                      <a:pt x="4" y="17"/>
                      <a:pt x="3" y="16"/>
                    </a:cubicBezTo>
                    <a:cubicBezTo>
                      <a:pt x="3" y="11"/>
                      <a:pt x="1" y="6"/>
                      <a:pt x="2" y="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58" name="Freeform 54"/>
              <p:cNvSpPr/>
              <p:nvPr/>
            </p:nvSpPr>
            <p:spPr bwMode="auto">
              <a:xfrm>
                <a:off x="1696" y="3118"/>
                <a:ext cx="11" cy="30"/>
              </a:xfrm>
              <a:custGeom>
                <a:avLst/>
                <a:gdLst>
                  <a:gd name="T0" fmla="*/ 5 w 5"/>
                  <a:gd name="T1" fmla="*/ 13 h 15"/>
                  <a:gd name="T2" fmla="*/ 2 w 5"/>
                  <a:gd name="T3" fmla="*/ 1 h 15"/>
                  <a:gd name="T4" fmla="*/ 1 w 5"/>
                  <a:gd name="T5" fmla="*/ 2 h 15"/>
                  <a:gd name="T6" fmla="*/ 4 w 5"/>
                  <a:gd name="T7" fmla="*/ 14 h 15"/>
                  <a:gd name="T8" fmla="*/ 5 w 5"/>
                  <a:gd name="T9" fmla="*/ 13 h 15"/>
                </a:gdLst>
                <a:ahLst/>
                <a:cxnLst>
                  <a:cxn ang="0">
                    <a:pos x="T0" y="T1"/>
                  </a:cxn>
                  <a:cxn ang="0">
                    <a:pos x="T2" y="T3"/>
                  </a:cxn>
                  <a:cxn ang="0">
                    <a:pos x="T4" y="T5"/>
                  </a:cxn>
                  <a:cxn ang="0">
                    <a:pos x="T6" y="T7"/>
                  </a:cxn>
                  <a:cxn ang="0">
                    <a:pos x="T8" y="T9"/>
                  </a:cxn>
                </a:cxnLst>
                <a:rect l="0" t="0" r="r" b="b"/>
                <a:pathLst>
                  <a:path w="5" h="15">
                    <a:moveTo>
                      <a:pt x="5" y="13"/>
                    </a:moveTo>
                    <a:cubicBezTo>
                      <a:pt x="3" y="10"/>
                      <a:pt x="4" y="5"/>
                      <a:pt x="2" y="1"/>
                    </a:cubicBezTo>
                    <a:cubicBezTo>
                      <a:pt x="1" y="0"/>
                      <a:pt x="0" y="1"/>
                      <a:pt x="1" y="2"/>
                    </a:cubicBezTo>
                    <a:cubicBezTo>
                      <a:pt x="2" y="6"/>
                      <a:pt x="2" y="10"/>
                      <a:pt x="4" y="14"/>
                    </a:cubicBezTo>
                    <a:cubicBezTo>
                      <a:pt x="4" y="15"/>
                      <a:pt x="5" y="14"/>
                      <a:pt x="5" y="1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59" name="Freeform 55"/>
              <p:cNvSpPr/>
              <p:nvPr/>
            </p:nvSpPr>
            <p:spPr bwMode="auto">
              <a:xfrm>
                <a:off x="1717" y="3120"/>
                <a:ext cx="8" cy="30"/>
              </a:xfrm>
              <a:custGeom>
                <a:avLst/>
                <a:gdLst>
                  <a:gd name="T0" fmla="*/ 1 w 4"/>
                  <a:gd name="T1" fmla="*/ 1 h 15"/>
                  <a:gd name="T2" fmla="*/ 0 w 4"/>
                  <a:gd name="T3" fmla="*/ 1 h 15"/>
                  <a:gd name="T4" fmla="*/ 3 w 4"/>
                  <a:gd name="T5" fmla="*/ 14 h 15"/>
                  <a:gd name="T6" fmla="*/ 4 w 4"/>
                  <a:gd name="T7" fmla="*/ 14 h 15"/>
                  <a:gd name="T8" fmla="*/ 1 w 4"/>
                  <a:gd name="T9" fmla="*/ 1 h 15"/>
                </a:gdLst>
                <a:ahLst/>
                <a:cxnLst>
                  <a:cxn ang="0">
                    <a:pos x="T0" y="T1"/>
                  </a:cxn>
                  <a:cxn ang="0">
                    <a:pos x="T2" y="T3"/>
                  </a:cxn>
                  <a:cxn ang="0">
                    <a:pos x="T4" y="T5"/>
                  </a:cxn>
                  <a:cxn ang="0">
                    <a:pos x="T6" y="T7"/>
                  </a:cxn>
                  <a:cxn ang="0">
                    <a:pos x="T8" y="T9"/>
                  </a:cxn>
                </a:cxnLst>
                <a:rect l="0" t="0" r="r" b="b"/>
                <a:pathLst>
                  <a:path w="4" h="15">
                    <a:moveTo>
                      <a:pt x="1" y="1"/>
                    </a:moveTo>
                    <a:cubicBezTo>
                      <a:pt x="1" y="0"/>
                      <a:pt x="0" y="0"/>
                      <a:pt x="0" y="1"/>
                    </a:cubicBezTo>
                    <a:cubicBezTo>
                      <a:pt x="1" y="5"/>
                      <a:pt x="2" y="10"/>
                      <a:pt x="3" y="14"/>
                    </a:cubicBezTo>
                    <a:cubicBezTo>
                      <a:pt x="3" y="15"/>
                      <a:pt x="4" y="15"/>
                      <a:pt x="4" y="14"/>
                    </a:cubicBezTo>
                    <a:cubicBezTo>
                      <a:pt x="3" y="10"/>
                      <a:pt x="2" y="5"/>
                      <a:pt x="1" y="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60" name="Freeform 56"/>
              <p:cNvSpPr/>
              <p:nvPr/>
            </p:nvSpPr>
            <p:spPr bwMode="auto">
              <a:xfrm>
                <a:off x="2439" y="1313"/>
                <a:ext cx="96" cy="315"/>
              </a:xfrm>
              <a:custGeom>
                <a:avLst/>
                <a:gdLst>
                  <a:gd name="T0" fmla="*/ 46 w 47"/>
                  <a:gd name="T1" fmla="*/ 91 h 154"/>
                  <a:gd name="T2" fmla="*/ 40 w 47"/>
                  <a:gd name="T3" fmla="*/ 102 h 154"/>
                  <a:gd name="T4" fmla="*/ 31 w 47"/>
                  <a:gd name="T5" fmla="*/ 116 h 154"/>
                  <a:gd name="T6" fmla="*/ 30 w 47"/>
                  <a:gd name="T7" fmla="*/ 117 h 154"/>
                  <a:gd name="T8" fmla="*/ 25 w 47"/>
                  <a:gd name="T9" fmla="*/ 95 h 154"/>
                  <a:gd name="T10" fmla="*/ 18 w 47"/>
                  <a:gd name="T11" fmla="*/ 73 h 154"/>
                  <a:gd name="T12" fmla="*/ 18 w 47"/>
                  <a:gd name="T13" fmla="*/ 73 h 154"/>
                  <a:gd name="T14" fmla="*/ 25 w 47"/>
                  <a:gd name="T15" fmla="*/ 51 h 154"/>
                  <a:gd name="T16" fmla="*/ 30 w 47"/>
                  <a:gd name="T17" fmla="*/ 26 h 154"/>
                  <a:gd name="T18" fmla="*/ 36 w 47"/>
                  <a:gd name="T19" fmla="*/ 1 h 154"/>
                  <a:gd name="T20" fmla="*/ 35 w 47"/>
                  <a:gd name="T21" fmla="*/ 1 h 154"/>
                  <a:gd name="T22" fmla="*/ 29 w 47"/>
                  <a:gd name="T23" fmla="*/ 26 h 154"/>
                  <a:gd name="T24" fmla="*/ 24 w 47"/>
                  <a:gd name="T25" fmla="*/ 51 h 154"/>
                  <a:gd name="T26" fmla="*/ 18 w 47"/>
                  <a:gd name="T27" fmla="*/ 71 h 154"/>
                  <a:gd name="T28" fmla="*/ 16 w 47"/>
                  <a:gd name="T29" fmla="*/ 69 h 154"/>
                  <a:gd name="T30" fmla="*/ 9 w 47"/>
                  <a:gd name="T31" fmla="*/ 56 h 154"/>
                  <a:gd name="T32" fmla="*/ 5 w 47"/>
                  <a:gd name="T33" fmla="*/ 49 h 154"/>
                  <a:gd name="T34" fmla="*/ 1 w 47"/>
                  <a:gd name="T35" fmla="*/ 40 h 154"/>
                  <a:gd name="T36" fmla="*/ 0 w 47"/>
                  <a:gd name="T37" fmla="*/ 40 h 154"/>
                  <a:gd name="T38" fmla="*/ 5 w 47"/>
                  <a:gd name="T39" fmla="*/ 51 h 154"/>
                  <a:gd name="T40" fmla="*/ 13 w 47"/>
                  <a:gd name="T41" fmla="*/ 65 h 154"/>
                  <a:gd name="T42" fmla="*/ 17 w 47"/>
                  <a:gd name="T43" fmla="*/ 73 h 154"/>
                  <a:gd name="T44" fmla="*/ 16 w 47"/>
                  <a:gd name="T45" fmla="*/ 74 h 154"/>
                  <a:gd name="T46" fmla="*/ 10 w 47"/>
                  <a:gd name="T47" fmla="*/ 83 h 154"/>
                  <a:gd name="T48" fmla="*/ 6 w 47"/>
                  <a:gd name="T49" fmla="*/ 91 h 154"/>
                  <a:gd name="T50" fmla="*/ 6 w 47"/>
                  <a:gd name="T51" fmla="*/ 91 h 154"/>
                  <a:gd name="T52" fmla="*/ 6 w 47"/>
                  <a:gd name="T53" fmla="*/ 92 h 154"/>
                  <a:gd name="T54" fmla="*/ 7 w 47"/>
                  <a:gd name="T55" fmla="*/ 91 h 154"/>
                  <a:gd name="T56" fmla="*/ 7 w 47"/>
                  <a:gd name="T57" fmla="*/ 91 h 154"/>
                  <a:gd name="T58" fmla="*/ 7 w 47"/>
                  <a:gd name="T59" fmla="*/ 90 h 154"/>
                  <a:gd name="T60" fmla="*/ 12 w 47"/>
                  <a:gd name="T61" fmla="*/ 83 h 154"/>
                  <a:gd name="T62" fmla="*/ 17 w 47"/>
                  <a:gd name="T63" fmla="*/ 74 h 154"/>
                  <a:gd name="T64" fmla="*/ 23 w 47"/>
                  <a:gd name="T65" fmla="*/ 92 h 154"/>
                  <a:gd name="T66" fmla="*/ 29 w 47"/>
                  <a:gd name="T67" fmla="*/ 118 h 154"/>
                  <a:gd name="T68" fmla="*/ 20 w 47"/>
                  <a:gd name="T69" fmla="*/ 131 h 154"/>
                  <a:gd name="T70" fmla="*/ 10 w 47"/>
                  <a:gd name="T71" fmla="*/ 142 h 154"/>
                  <a:gd name="T72" fmla="*/ 11 w 47"/>
                  <a:gd name="T73" fmla="*/ 143 h 154"/>
                  <a:gd name="T74" fmla="*/ 22 w 47"/>
                  <a:gd name="T75" fmla="*/ 131 h 154"/>
                  <a:gd name="T76" fmla="*/ 30 w 47"/>
                  <a:gd name="T77" fmla="*/ 120 h 154"/>
                  <a:gd name="T78" fmla="*/ 31 w 47"/>
                  <a:gd name="T79" fmla="*/ 151 h 154"/>
                  <a:gd name="T80" fmla="*/ 31 w 47"/>
                  <a:gd name="T81" fmla="*/ 152 h 154"/>
                  <a:gd name="T82" fmla="*/ 31 w 47"/>
                  <a:gd name="T83" fmla="*/ 153 h 154"/>
                  <a:gd name="T84" fmla="*/ 31 w 47"/>
                  <a:gd name="T85" fmla="*/ 154 h 154"/>
                  <a:gd name="T86" fmla="*/ 32 w 47"/>
                  <a:gd name="T87" fmla="*/ 154 h 154"/>
                  <a:gd name="T88" fmla="*/ 33 w 47"/>
                  <a:gd name="T89" fmla="*/ 152 h 154"/>
                  <a:gd name="T90" fmla="*/ 30 w 47"/>
                  <a:gd name="T91" fmla="*/ 119 h 154"/>
                  <a:gd name="T92" fmla="*/ 31 w 47"/>
                  <a:gd name="T93" fmla="*/ 119 h 154"/>
                  <a:gd name="T94" fmla="*/ 40 w 47"/>
                  <a:gd name="T95" fmla="*/ 106 h 154"/>
                  <a:gd name="T96" fmla="*/ 43 w 47"/>
                  <a:gd name="T97" fmla="*/ 99 h 154"/>
                  <a:gd name="T98" fmla="*/ 47 w 47"/>
                  <a:gd name="T99" fmla="*/ 92 h 154"/>
                  <a:gd name="T100" fmla="*/ 46 w 47"/>
                  <a:gd name="T101" fmla="*/ 9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 h="154">
                    <a:moveTo>
                      <a:pt x="46" y="91"/>
                    </a:moveTo>
                    <a:cubicBezTo>
                      <a:pt x="43" y="93"/>
                      <a:pt x="42" y="99"/>
                      <a:pt x="40" y="102"/>
                    </a:cubicBezTo>
                    <a:cubicBezTo>
                      <a:pt x="38" y="107"/>
                      <a:pt x="34" y="112"/>
                      <a:pt x="31" y="116"/>
                    </a:cubicBezTo>
                    <a:cubicBezTo>
                      <a:pt x="31" y="117"/>
                      <a:pt x="30" y="117"/>
                      <a:pt x="30" y="117"/>
                    </a:cubicBezTo>
                    <a:cubicBezTo>
                      <a:pt x="29" y="110"/>
                      <a:pt x="27" y="102"/>
                      <a:pt x="25" y="95"/>
                    </a:cubicBezTo>
                    <a:cubicBezTo>
                      <a:pt x="23" y="87"/>
                      <a:pt x="21" y="80"/>
                      <a:pt x="18" y="73"/>
                    </a:cubicBezTo>
                    <a:cubicBezTo>
                      <a:pt x="18" y="73"/>
                      <a:pt x="18" y="73"/>
                      <a:pt x="18" y="73"/>
                    </a:cubicBezTo>
                    <a:cubicBezTo>
                      <a:pt x="22" y="66"/>
                      <a:pt x="23" y="58"/>
                      <a:pt x="25" y="51"/>
                    </a:cubicBezTo>
                    <a:cubicBezTo>
                      <a:pt x="27" y="43"/>
                      <a:pt x="28" y="34"/>
                      <a:pt x="30" y="26"/>
                    </a:cubicBezTo>
                    <a:cubicBezTo>
                      <a:pt x="32" y="18"/>
                      <a:pt x="34" y="10"/>
                      <a:pt x="36" y="1"/>
                    </a:cubicBezTo>
                    <a:cubicBezTo>
                      <a:pt x="36" y="1"/>
                      <a:pt x="35" y="0"/>
                      <a:pt x="35" y="1"/>
                    </a:cubicBezTo>
                    <a:cubicBezTo>
                      <a:pt x="33" y="9"/>
                      <a:pt x="31" y="18"/>
                      <a:pt x="29" y="26"/>
                    </a:cubicBezTo>
                    <a:cubicBezTo>
                      <a:pt x="27" y="34"/>
                      <a:pt x="25" y="42"/>
                      <a:pt x="24" y="51"/>
                    </a:cubicBezTo>
                    <a:cubicBezTo>
                      <a:pt x="22" y="58"/>
                      <a:pt x="21" y="65"/>
                      <a:pt x="18" y="71"/>
                    </a:cubicBezTo>
                    <a:cubicBezTo>
                      <a:pt x="17" y="71"/>
                      <a:pt x="17" y="70"/>
                      <a:pt x="16" y="69"/>
                    </a:cubicBezTo>
                    <a:cubicBezTo>
                      <a:pt x="14" y="64"/>
                      <a:pt x="12" y="60"/>
                      <a:pt x="9" y="56"/>
                    </a:cubicBezTo>
                    <a:cubicBezTo>
                      <a:pt x="8" y="53"/>
                      <a:pt x="6" y="51"/>
                      <a:pt x="5" y="49"/>
                    </a:cubicBezTo>
                    <a:cubicBezTo>
                      <a:pt x="3" y="46"/>
                      <a:pt x="1" y="43"/>
                      <a:pt x="1" y="40"/>
                    </a:cubicBezTo>
                    <a:cubicBezTo>
                      <a:pt x="1" y="39"/>
                      <a:pt x="0" y="39"/>
                      <a:pt x="0" y="40"/>
                    </a:cubicBezTo>
                    <a:cubicBezTo>
                      <a:pt x="0" y="44"/>
                      <a:pt x="3" y="48"/>
                      <a:pt x="5" y="51"/>
                    </a:cubicBezTo>
                    <a:cubicBezTo>
                      <a:pt x="8" y="56"/>
                      <a:pt x="10" y="60"/>
                      <a:pt x="13" y="65"/>
                    </a:cubicBezTo>
                    <a:cubicBezTo>
                      <a:pt x="14" y="67"/>
                      <a:pt x="16" y="70"/>
                      <a:pt x="17" y="73"/>
                    </a:cubicBezTo>
                    <a:cubicBezTo>
                      <a:pt x="17" y="73"/>
                      <a:pt x="16" y="74"/>
                      <a:pt x="16" y="74"/>
                    </a:cubicBezTo>
                    <a:cubicBezTo>
                      <a:pt x="14" y="77"/>
                      <a:pt x="12" y="80"/>
                      <a:pt x="10" y="83"/>
                    </a:cubicBezTo>
                    <a:cubicBezTo>
                      <a:pt x="9" y="86"/>
                      <a:pt x="6" y="88"/>
                      <a:pt x="6" y="91"/>
                    </a:cubicBezTo>
                    <a:cubicBezTo>
                      <a:pt x="6" y="91"/>
                      <a:pt x="6" y="91"/>
                      <a:pt x="6" y="91"/>
                    </a:cubicBezTo>
                    <a:cubicBezTo>
                      <a:pt x="6" y="91"/>
                      <a:pt x="6" y="92"/>
                      <a:pt x="6" y="92"/>
                    </a:cubicBezTo>
                    <a:cubicBezTo>
                      <a:pt x="7" y="92"/>
                      <a:pt x="7" y="91"/>
                      <a:pt x="7" y="91"/>
                    </a:cubicBezTo>
                    <a:cubicBezTo>
                      <a:pt x="7" y="91"/>
                      <a:pt x="7" y="91"/>
                      <a:pt x="7" y="91"/>
                    </a:cubicBezTo>
                    <a:cubicBezTo>
                      <a:pt x="7" y="91"/>
                      <a:pt x="7" y="90"/>
                      <a:pt x="7" y="90"/>
                    </a:cubicBezTo>
                    <a:cubicBezTo>
                      <a:pt x="8" y="89"/>
                      <a:pt x="11" y="84"/>
                      <a:pt x="12" y="83"/>
                    </a:cubicBezTo>
                    <a:cubicBezTo>
                      <a:pt x="14" y="80"/>
                      <a:pt x="16" y="77"/>
                      <a:pt x="17" y="74"/>
                    </a:cubicBezTo>
                    <a:cubicBezTo>
                      <a:pt x="20" y="80"/>
                      <a:pt x="22" y="86"/>
                      <a:pt x="23" y="92"/>
                    </a:cubicBezTo>
                    <a:cubicBezTo>
                      <a:pt x="26" y="101"/>
                      <a:pt x="28" y="110"/>
                      <a:pt x="29" y="118"/>
                    </a:cubicBezTo>
                    <a:cubicBezTo>
                      <a:pt x="26" y="123"/>
                      <a:pt x="23" y="127"/>
                      <a:pt x="20" y="131"/>
                    </a:cubicBezTo>
                    <a:cubicBezTo>
                      <a:pt x="17" y="135"/>
                      <a:pt x="13" y="138"/>
                      <a:pt x="10" y="142"/>
                    </a:cubicBezTo>
                    <a:cubicBezTo>
                      <a:pt x="10" y="143"/>
                      <a:pt x="11" y="143"/>
                      <a:pt x="11" y="143"/>
                    </a:cubicBezTo>
                    <a:cubicBezTo>
                      <a:pt x="14" y="138"/>
                      <a:pt x="18" y="135"/>
                      <a:pt x="22" y="131"/>
                    </a:cubicBezTo>
                    <a:cubicBezTo>
                      <a:pt x="25" y="128"/>
                      <a:pt x="27" y="124"/>
                      <a:pt x="30" y="120"/>
                    </a:cubicBezTo>
                    <a:cubicBezTo>
                      <a:pt x="31" y="131"/>
                      <a:pt x="32" y="141"/>
                      <a:pt x="31" y="151"/>
                    </a:cubicBezTo>
                    <a:cubicBezTo>
                      <a:pt x="31" y="151"/>
                      <a:pt x="31" y="152"/>
                      <a:pt x="31" y="152"/>
                    </a:cubicBezTo>
                    <a:cubicBezTo>
                      <a:pt x="31" y="152"/>
                      <a:pt x="31" y="153"/>
                      <a:pt x="31" y="153"/>
                    </a:cubicBezTo>
                    <a:cubicBezTo>
                      <a:pt x="31" y="153"/>
                      <a:pt x="31" y="153"/>
                      <a:pt x="31" y="154"/>
                    </a:cubicBezTo>
                    <a:cubicBezTo>
                      <a:pt x="31" y="154"/>
                      <a:pt x="32" y="154"/>
                      <a:pt x="32" y="154"/>
                    </a:cubicBezTo>
                    <a:cubicBezTo>
                      <a:pt x="33" y="153"/>
                      <a:pt x="33" y="153"/>
                      <a:pt x="33" y="152"/>
                    </a:cubicBezTo>
                    <a:cubicBezTo>
                      <a:pt x="33" y="141"/>
                      <a:pt x="32" y="130"/>
                      <a:pt x="30" y="119"/>
                    </a:cubicBezTo>
                    <a:cubicBezTo>
                      <a:pt x="31" y="119"/>
                      <a:pt x="31" y="119"/>
                      <a:pt x="31" y="119"/>
                    </a:cubicBezTo>
                    <a:cubicBezTo>
                      <a:pt x="34" y="114"/>
                      <a:pt x="37" y="110"/>
                      <a:pt x="40" y="106"/>
                    </a:cubicBezTo>
                    <a:cubicBezTo>
                      <a:pt x="41" y="104"/>
                      <a:pt x="42" y="101"/>
                      <a:pt x="43" y="99"/>
                    </a:cubicBezTo>
                    <a:cubicBezTo>
                      <a:pt x="44" y="97"/>
                      <a:pt x="45" y="93"/>
                      <a:pt x="47" y="92"/>
                    </a:cubicBezTo>
                    <a:cubicBezTo>
                      <a:pt x="47" y="91"/>
                      <a:pt x="46" y="90"/>
                      <a:pt x="46" y="9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61" name="Freeform 57"/>
              <p:cNvSpPr/>
              <p:nvPr/>
            </p:nvSpPr>
            <p:spPr bwMode="auto">
              <a:xfrm>
                <a:off x="2435" y="1618"/>
                <a:ext cx="102" cy="170"/>
              </a:xfrm>
              <a:custGeom>
                <a:avLst/>
                <a:gdLst>
                  <a:gd name="T0" fmla="*/ 49 w 50"/>
                  <a:gd name="T1" fmla="*/ 8 h 83"/>
                  <a:gd name="T2" fmla="*/ 49 w 50"/>
                  <a:gd name="T3" fmla="*/ 7 h 83"/>
                  <a:gd name="T4" fmla="*/ 48 w 50"/>
                  <a:gd name="T5" fmla="*/ 8 h 83"/>
                  <a:gd name="T6" fmla="*/ 48 w 50"/>
                  <a:gd name="T7" fmla="*/ 8 h 83"/>
                  <a:gd name="T8" fmla="*/ 36 w 50"/>
                  <a:gd name="T9" fmla="*/ 16 h 83"/>
                  <a:gd name="T10" fmla="*/ 24 w 50"/>
                  <a:gd name="T11" fmla="*/ 29 h 83"/>
                  <a:gd name="T12" fmla="*/ 20 w 50"/>
                  <a:gd name="T13" fmla="*/ 33 h 83"/>
                  <a:gd name="T14" fmla="*/ 18 w 50"/>
                  <a:gd name="T15" fmla="*/ 19 h 83"/>
                  <a:gd name="T16" fmla="*/ 16 w 50"/>
                  <a:gd name="T17" fmla="*/ 10 h 83"/>
                  <a:gd name="T18" fmla="*/ 14 w 50"/>
                  <a:gd name="T19" fmla="*/ 0 h 83"/>
                  <a:gd name="T20" fmla="*/ 13 w 50"/>
                  <a:gd name="T21" fmla="*/ 0 h 83"/>
                  <a:gd name="T22" fmla="*/ 17 w 50"/>
                  <a:gd name="T23" fmla="*/ 16 h 83"/>
                  <a:gd name="T24" fmla="*/ 19 w 50"/>
                  <a:gd name="T25" fmla="*/ 34 h 83"/>
                  <a:gd name="T26" fmla="*/ 11 w 50"/>
                  <a:gd name="T27" fmla="*/ 39 h 83"/>
                  <a:gd name="T28" fmla="*/ 1 w 50"/>
                  <a:gd name="T29" fmla="*/ 46 h 83"/>
                  <a:gd name="T30" fmla="*/ 1 w 50"/>
                  <a:gd name="T31" fmla="*/ 47 h 83"/>
                  <a:gd name="T32" fmla="*/ 2 w 50"/>
                  <a:gd name="T33" fmla="*/ 47 h 83"/>
                  <a:gd name="T34" fmla="*/ 2 w 50"/>
                  <a:gd name="T35" fmla="*/ 47 h 83"/>
                  <a:gd name="T36" fmla="*/ 11 w 50"/>
                  <a:gd name="T37" fmla="*/ 41 h 83"/>
                  <a:gd name="T38" fmla="*/ 19 w 50"/>
                  <a:gd name="T39" fmla="*/ 35 h 83"/>
                  <a:gd name="T40" fmla="*/ 19 w 50"/>
                  <a:gd name="T41" fmla="*/ 38 h 83"/>
                  <a:gd name="T42" fmla="*/ 20 w 50"/>
                  <a:gd name="T43" fmla="*/ 79 h 83"/>
                  <a:gd name="T44" fmla="*/ 20 w 50"/>
                  <a:gd name="T45" fmla="*/ 80 h 83"/>
                  <a:gd name="T46" fmla="*/ 21 w 50"/>
                  <a:gd name="T47" fmla="*/ 82 h 83"/>
                  <a:gd name="T48" fmla="*/ 22 w 50"/>
                  <a:gd name="T49" fmla="*/ 82 h 83"/>
                  <a:gd name="T50" fmla="*/ 20 w 50"/>
                  <a:gd name="T51" fmla="*/ 39 h 83"/>
                  <a:gd name="T52" fmla="*/ 20 w 50"/>
                  <a:gd name="T53" fmla="*/ 34 h 83"/>
                  <a:gd name="T54" fmla="*/ 23 w 50"/>
                  <a:gd name="T55" fmla="*/ 31 h 83"/>
                  <a:gd name="T56" fmla="*/ 35 w 50"/>
                  <a:gd name="T57" fmla="*/ 19 h 83"/>
                  <a:gd name="T58" fmla="*/ 49 w 50"/>
                  <a:gd name="T59" fmla="*/ 9 h 83"/>
                  <a:gd name="T60" fmla="*/ 49 w 50"/>
                  <a:gd name="T61" fmla="*/ 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83">
                    <a:moveTo>
                      <a:pt x="49" y="8"/>
                    </a:moveTo>
                    <a:cubicBezTo>
                      <a:pt x="49" y="8"/>
                      <a:pt x="49" y="8"/>
                      <a:pt x="49" y="7"/>
                    </a:cubicBezTo>
                    <a:cubicBezTo>
                      <a:pt x="49" y="7"/>
                      <a:pt x="48" y="8"/>
                      <a:pt x="48" y="8"/>
                    </a:cubicBezTo>
                    <a:cubicBezTo>
                      <a:pt x="48" y="8"/>
                      <a:pt x="48" y="8"/>
                      <a:pt x="48" y="8"/>
                    </a:cubicBezTo>
                    <a:cubicBezTo>
                      <a:pt x="44" y="11"/>
                      <a:pt x="40" y="13"/>
                      <a:pt x="36" y="16"/>
                    </a:cubicBezTo>
                    <a:cubicBezTo>
                      <a:pt x="32" y="20"/>
                      <a:pt x="28" y="24"/>
                      <a:pt x="24" y="29"/>
                    </a:cubicBezTo>
                    <a:cubicBezTo>
                      <a:pt x="23" y="30"/>
                      <a:pt x="21" y="31"/>
                      <a:pt x="20" y="33"/>
                    </a:cubicBezTo>
                    <a:cubicBezTo>
                      <a:pt x="19" y="28"/>
                      <a:pt x="19" y="24"/>
                      <a:pt x="18" y="19"/>
                    </a:cubicBezTo>
                    <a:cubicBezTo>
                      <a:pt x="18" y="16"/>
                      <a:pt x="17" y="13"/>
                      <a:pt x="16" y="10"/>
                    </a:cubicBezTo>
                    <a:cubicBezTo>
                      <a:pt x="15" y="7"/>
                      <a:pt x="14" y="4"/>
                      <a:pt x="14" y="0"/>
                    </a:cubicBezTo>
                    <a:cubicBezTo>
                      <a:pt x="14" y="0"/>
                      <a:pt x="13" y="0"/>
                      <a:pt x="13" y="0"/>
                    </a:cubicBezTo>
                    <a:cubicBezTo>
                      <a:pt x="13" y="6"/>
                      <a:pt x="16" y="11"/>
                      <a:pt x="17" y="16"/>
                    </a:cubicBezTo>
                    <a:cubicBezTo>
                      <a:pt x="18" y="22"/>
                      <a:pt x="18" y="28"/>
                      <a:pt x="19" y="34"/>
                    </a:cubicBezTo>
                    <a:cubicBezTo>
                      <a:pt x="16" y="36"/>
                      <a:pt x="14" y="38"/>
                      <a:pt x="11" y="39"/>
                    </a:cubicBezTo>
                    <a:cubicBezTo>
                      <a:pt x="8" y="42"/>
                      <a:pt x="4" y="43"/>
                      <a:pt x="1" y="46"/>
                    </a:cubicBezTo>
                    <a:cubicBezTo>
                      <a:pt x="0" y="46"/>
                      <a:pt x="1" y="47"/>
                      <a:pt x="1" y="47"/>
                    </a:cubicBezTo>
                    <a:cubicBezTo>
                      <a:pt x="1" y="47"/>
                      <a:pt x="2" y="47"/>
                      <a:pt x="2" y="47"/>
                    </a:cubicBezTo>
                    <a:cubicBezTo>
                      <a:pt x="2" y="47"/>
                      <a:pt x="2" y="47"/>
                      <a:pt x="2" y="47"/>
                    </a:cubicBezTo>
                    <a:cubicBezTo>
                      <a:pt x="5" y="45"/>
                      <a:pt x="8" y="43"/>
                      <a:pt x="11" y="41"/>
                    </a:cubicBezTo>
                    <a:cubicBezTo>
                      <a:pt x="14" y="39"/>
                      <a:pt x="16" y="37"/>
                      <a:pt x="19" y="35"/>
                    </a:cubicBezTo>
                    <a:cubicBezTo>
                      <a:pt x="19" y="36"/>
                      <a:pt x="19" y="37"/>
                      <a:pt x="19" y="38"/>
                    </a:cubicBezTo>
                    <a:cubicBezTo>
                      <a:pt x="20" y="52"/>
                      <a:pt x="20" y="66"/>
                      <a:pt x="20" y="79"/>
                    </a:cubicBezTo>
                    <a:cubicBezTo>
                      <a:pt x="20" y="79"/>
                      <a:pt x="19" y="80"/>
                      <a:pt x="20" y="80"/>
                    </a:cubicBezTo>
                    <a:cubicBezTo>
                      <a:pt x="20" y="81"/>
                      <a:pt x="20" y="82"/>
                      <a:pt x="21" y="82"/>
                    </a:cubicBezTo>
                    <a:cubicBezTo>
                      <a:pt x="21" y="83"/>
                      <a:pt x="22" y="83"/>
                      <a:pt x="22" y="82"/>
                    </a:cubicBezTo>
                    <a:cubicBezTo>
                      <a:pt x="21" y="68"/>
                      <a:pt x="22" y="53"/>
                      <a:pt x="20" y="39"/>
                    </a:cubicBezTo>
                    <a:cubicBezTo>
                      <a:pt x="20" y="38"/>
                      <a:pt x="20" y="36"/>
                      <a:pt x="20" y="34"/>
                    </a:cubicBezTo>
                    <a:cubicBezTo>
                      <a:pt x="21" y="33"/>
                      <a:pt x="22" y="32"/>
                      <a:pt x="23" y="31"/>
                    </a:cubicBezTo>
                    <a:cubicBezTo>
                      <a:pt x="27" y="27"/>
                      <a:pt x="31" y="23"/>
                      <a:pt x="35" y="19"/>
                    </a:cubicBezTo>
                    <a:cubicBezTo>
                      <a:pt x="39" y="15"/>
                      <a:pt x="45" y="12"/>
                      <a:pt x="49" y="9"/>
                    </a:cubicBezTo>
                    <a:cubicBezTo>
                      <a:pt x="50" y="8"/>
                      <a:pt x="50" y="8"/>
                      <a:pt x="49" y="8"/>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62" name="Freeform 58"/>
              <p:cNvSpPr/>
              <p:nvPr/>
            </p:nvSpPr>
            <p:spPr bwMode="auto">
              <a:xfrm>
                <a:off x="2333" y="1874"/>
                <a:ext cx="92" cy="153"/>
              </a:xfrm>
              <a:custGeom>
                <a:avLst/>
                <a:gdLst>
                  <a:gd name="T0" fmla="*/ 44 w 45"/>
                  <a:gd name="T1" fmla="*/ 18 h 75"/>
                  <a:gd name="T2" fmla="*/ 26 w 45"/>
                  <a:gd name="T3" fmla="*/ 30 h 75"/>
                  <a:gd name="T4" fmla="*/ 12 w 45"/>
                  <a:gd name="T5" fmla="*/ 36 h 75"/>
                  <a:gd name="T6" fmla="*/ 15 w 45"/>
                  <a:gd name="T7" fmla="*/ 19 h 75"/>
                  <a:gd name="T8" fmla="*/ 16 w 45"/>
                  <a:gd name="T9" fmla="*/ 10 h 75"/>
                  <a:gd name="T10" fmla="*/ 18 w 45"/>
                  <a:gd name="T11" fmla="*/ 2 h 75"/>
                  <a:gd name="T12" fmla="*/ 18 w 45"/>
                  <a:gd name="T13" fmla="*/ 1 h 75"/>
                  <a:gd name="T14" fmla="*/ 15 w 45"/>
                  <a:gd name="T15" fmla="*/ 10 h 75"/>
                  <a:gd name="T16" fmla="*/ 12 w 45"/>
                  <a:gd name="T17" fmla="*/ 32 h 75"/>
                  <a:gd name="T18" fmla="*/ 11 w 45"/>
                  <a:gd name="T19" fmla="*/ 36 h 75"/>
                  <a:gd name="T20" fmla="*/ 4 w 45"/>
                  <a:gd name="T21" fmla="*/ 38 h 75"/>
                  <a:gd name="T22" fmla="*/ 4 w 45"/>
                  <a:gd name="T23" fmla="*/ 40 h 75"/>
                  <a:gd name="T24" fmla="*/ 11 w 45"/>
                  <a:gd name="T25" fmla="*/ 38 h 75"/>
                  <a:gd name="T26" fmla="*/ 7 w 45"/>
                  <a:gd name="T27" fmla="*/ 54 h 75"/>
                  <a:gd name="T28" fmla="*/ 5 w 45"/>
                  <a:gd name="T29" fmla="*/ 63 h 75"/>
                  <a:gd name="T30" fmla="*/ 4 w 45"/>
                  <a:gd name="T31" fmla="*/ 67 h 75"/>
                  <a:gd name="T32" fmla="*/ 1 w 45"/>
                  <a:gd name="T33" fmla="*/ 71 h 75"/>
                  <a:gd name="T34" fmla="*/ 0 w 45"/>
                  <a:gd name="T35" fmla="*/ 72 h 75"/>
                  <a:gd name="T36" fmla="*/ 6 w 45"/>
                  <a:gd name="T37" fmla="*/ 65 h 75"/>
                  <a:gd name="T38" fmla="*/ 10 w 45"/>
                  <a:gd name="T39" fmla="*/ 46 h 75"/>
                  <a:gd name="T40" fmla="*/ 12 w 45"/>
                  <a:gd name="T41" fmla="*/ 37 h 75"/>
                  <a:gd name="T42" fmla="*/ 24 w 45"/>
                  <a:gd name="T43" fmla="*/ 32 h 75"/>
                  <a:gd name="T44" fmla="*/ 44 w 45"/>
                  <a:gd name="T45" fmla="*/ 19 h 75"/>
                  <a:gd name="T46" fmla="*/ 44 w 45"/>
                  <a:gd name="T47" fmla="*/ 1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5">
                    <a:moveTo>
                      <a:pt x="44" y="18"/>
                    </a:moveTo>
                    <a:cubicBezTo>
                      <a:pt x="38" y="22"/>
                      <a:pt x="32" y="26"/>
                      <a:pt x="26" y="30"/>
                    </a:cubicBezTo>
                    <a:cubicBezTo>
                      <a:pt x="21" y="33"/>
                      <a:pt x="17" y="35"/>
                      <a:pt x="12" y="36"/>
                    </a:cubicBezTo>
                    <a:cubicBezTo>
                      <a:pt x="13" y="30"/>
                      <a:pt x="14" y="25"/>
                      <a:pt x="15" y="19"/>
                    </a:cubicBezTo>
                    <a:cubicBezTo>
                      <a:pt x="15" y="16"/>
                      <a:pt x="16" y="13"/>
                      <a:pt x="16" y="10"/>
                    </a:cubicBezTo>
                    <a:cubicBezTo>
                      <a:pt x="16" y="8"/>
                      <a:pt x="16" y="3"/>
                      <a:pt x="18" y="2"/>
                    </a:cubicBezTo>
                    <a:cubicBezTo>
                      <a:pt x="19" y="1"/>
                      <a:pt x="18" y="0"/>
                      <a:pt x="18" y="1"/>
                    </a:cubicBezTo>
                    <a:cubicBezTo>
                      <a:pt x="15" y="2"/>
                      <a:pt x="15" y="7"/>
                      <a:pt x="15" y="10"/>
                    </a:cubicBezTo>
                    <a:cubicBezTo>
                      <a:pt x="14" y="17"/>
                      <a:pt x="12" y="25"/>
                      <a:pt x="12" y="32"/>
                    </a:cubicBezTo>
                    <a:cubicBezTo>
                      <a:pt x="11" y="34"/>
                      <a:pt x="11" y="35"/>
                      <a:pt x="11" y="36"/>
                    </a:cubicBezTo>
                    <a:cubicBezTo>
                      <a:pt x="9" y="37"/>
                      <a:pt x="6" y="38"/>
                      <a:pt x="4" y="38"/>
                    </a:cubicBezTo>
                    <a:cubicBezTo>
                      <a:pt x="3" y="38"/>
                      <a:pt x="3" y="40"/>
                      <a:pt x="4" y="40"/>
                    </a:cubicBezTo>
                    <a:cubicBezTo>
                      <a:pt x="6" y="39"/>
                      <a:pt x="9" y="38"/>
                      <a:pt x="11" y="38"/>
                    </a:cubicBezTo>
                    <a:cubicBezTo>
                      <a:pt x="10" y="43"/>
                      <a:pt x="8" y="49"/>
                      <a:pt x="7" y="54"/>
                    </a:cubicBezTo>
                    <a:cubicBezTo>
                      <a:pt x="7" y="57"/>
                      <a:pt x="6" y="60"/>
                      <a:pt x="5" y="63"/>
                    </a:cubicBezTo>
                    <a:cubicBezTo>
                      <a:pt x="5" y="64"/>
                      <a:pt x="4" y="66"/>
                      <a:pt x="4" y="67"/>
                    </a:cubicBezTo>
                    <a:cubicBezTo>
                      <a:pt x="4" y="68"/>
                      <a:pt x="1" y="71"/>
                      <a:pt x="1" y="71"/>
                    </a:cubicBezTo>
                    <a:cubicBezTo>
                      <a:pt x="1" y="70"/>
                      <a:pt x="0" y="71"/>
                      <a:pt x="0" y="72"/>
                    </a:cubicBezTo>
                    <a:cubicBezTo>
                      <a:pt x="2" y="75"/>
                      <a:pt x="6" y="66"/>
                      <a:pt x="6" y="65"/>
                    </a:cubicBezTo>
                    <a:cubicBezTo>
                      <a:pt x="8" y="59"/>
                      <a:pt x="9" y="52"/>
                      <a:pt x="10" y="46"/>
                    </a:cubicBezTo>
                    <a:cubicBezTo>
                      <a:pt x="11" y="43"/>
                      <a:pt x="11" y="40"/>
                      <a:pt x="12" y="37"/>
                    </a:cubicBezTo>
                    <a:cubicBezTo>
                      <a:pt x="16" y="36"/>
                      <a:pt x="20" y="34"/>
                      <a:pt x="24" y="32"/>
                    </a:cubicBezTo>
                    <a:cubicBezTo>
                      <a:pt x="32" y="29"/>
                      <a:pt x="38" y="23"/>
                      <a:pt x="44" y="19"/>
                    </a:cubicBezTo>
                    <a:cubicBezTo>
                      <a:pt x="45" y="19"/>
                      <a:pt x="45" y="18"/>
                      <a:pt x="44" y="18"/>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63" name="Freeform 59"/>
              <p:cNvSpPr/>
              <p:nvPr/>
            </p:nvSpPr>
            <p:spPr bwMode="auto">
              <a:xfrm>
                <a:off x="2285" y="2029"/>
                <a:ext cx="17" cy="80"/>
              </a:xfrm>
              <a:custGeom>
                <a:avLst/>
                <a:gdLst>
                  <a:gd name="T0" fmla="*/ 7 w 8"/>
                  <a:gd name="T1" fmla="*/ 1 h 39"/>
                  <a:gd name="T2" fmla="*/ 0 w 8"/>
                  <a:gd name="T3" fmla="*/ 38 h 39"/>
                  <a:gd name="T4" fmla="*/ 1 w 8"/>
                  <a:gd name="T5" fmla="*/ 38 h 39"/>
                  <a:gd name="T6" fmla="*/ 8 w 8"/>
                  <a:gd name="T7" fmla="*/ 1 h 39"/>
                  <a:gd name="T8" fmla="*/ 7 w 8"/>
                  <a:gd name="T9" fmla="*/ 1 h 39"/>
                </a:gdLst>
                <a:ahLst/>
                <a:cxnLst>
                  <a:cxn ang="0">
                    <a:pos x="T0" y="T1"/>
                  </a:cxn>
                  <a:cxn ang="0">
                    <a:pos x="T2" y="T3"/>
                  </a:cxn>
                  <a:cxn ang="0">
                    <a:pos x="T4" y="T5"/>
                  </a:cxn>
                  <a:cxn ang="0">
                    <a:pos x="T6" y="T7"/>
                  </a:cxn>
                  <a:cxn ang="0">
                    <a:pos x="T8" y="T9"/>
                  </a:cxn>
                </a:cxnLst>
                <a:rect l="0" t="0" r="r" b="b"/>
                <a:pathLst>
                  <a:path w="8" h="39">
                    <a:moveTo>
                      <a:pt x="7" y="1"/>
                    </a:moveTo>
                    <a:cubicBezTo>
                      <a:pt x="7" y="14"/>
                      <a:pt x="4" y="26"/>
                      <a:pt x="0" y="38"/>
                    </a:cubicBezTo>
                    <a:cubicBezTo>
                      <a:pt x="0" y="38"/>
                      <a:pt x="1" y="39"/>
                      <a:pt x="1" y="38"/>
                    </a:cubicBezTo>
                    <a:cubicBezTo>
                      <a:pt x="5" y="26"/>
                      <a:pt x="8" y="14"/>
                      <a:pt x="8" y="1"/>
                    </a:cubicBezTo>
                    <a:cubicBezTo>
                      <a:pt x="8" y="0"/>
                      <a:pt x="7" y="0"/>
                      <a:pt x="7" y="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64" name="Freeform 60"/>
              <p:cNvSpPr/>
              <p:nvPr/>
            </p:nvSpPr>
            <p:spPr bwMode="auto">
              <a:xfrm>
                <a:off x="2173" y="2175"/>
                <a:ext cx="70" cy="36"/>
              </a:xfrm>
              <a:custGeom>
                <a:avLst/>
                <a:gdLst>
                  <a:gd name="T0" fmla="*/ 32 w 34"/>
                  <a:gd name="T1" fmla="*/ 0 h 18"/>
                  <a:gd name="T2" fmla="*/ 19 w 34"/>
                  <a:gd name="T3" fmla="*/ 11 h 18"/>
                  <a:gd name="T4" fmla="*/ 1 w 34"/>
                  <a:gd name="T5" fmla="*/ 14 h 18"/>
                  <a:gd name="T6" fmla="*/ 0 w 34"/>
                  <a:gd name="T7" fmla="*/ 14 h 18"/>
                  <a:gd name="T8" fmla="*/ 16 w 34"/>
                  <a:gd name="T9" fmla="*/ 14 h 18"/>
                  <a:gd name="T10" fmla="*/ 33 w 34"/>
                  <a:gd name="T11" fmla="*/ 1 h 18"/>
                  <a:gd name="T12" fmla="*/ 32 w 3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32" y="0"/>
                    </a:moveTo>
                    <a:cubicBezTo>
                      <a:pt x="29" y="5"/>
                      <a:pt x="24" y="8"/>
                      <a:pt x="19" y="11"/>
                    </a:cubicBezTo>
                    <a:cubicBezTo>
                      <a:pt x="14" y="14"/>
                      <a:pt x="6" y="18"/>
                      <a:pt x="1" y="14"/>
                    </a:cubicBezTo>
                    <a:cubicBezTo>
                      <a:pt x="1" y="13"/>
                      <a:pt x="0" y="14"/>
                      <a:pt x="0" y="14"/>
                    </a:cubicBezTo>
                    <a:cubicBezTo>
                      <a:pt x="5" y="18"/>
                      <a:pt x="11" y="16"/>
                      <a:pt x="16" y="14"/>
                    </a:cubicBezTo>
                    <a:cubicBezTo>
                      <a:pt x="23" y="11"/>
                      <a:pt x="29" y="7"/>
                      <a:pt x="33" y="1"/>
                    </a:cubicBezTo>
                    <a:cubicBezTo>
                      <a:pt x="34" y="1"/>
                      <a:pt x="33" y="0"/>
                      <a:pt x="32"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65" name="Freeform 61"/>
              <p:cNvSpPr/>
              <p:nvPr/>
            </p:nvSpPr>
            <p:spPr bwMode="auto">
              <a:xfrm>
                <a:off x="2157" y="2293"/>
                <a:ext cx="51" cy="55"/>
              </a:xfrm>
              <a:custGeom>
                <a:avLst/>
                <a:gdLst>
                  <a:gd name="T0" fmla="*/ 24 w 25"/>
                  <a:gd name="T1" fmla="*/ 2 h 27"/>
                  <a:gd name="T2" fmla="*/ 22 w 25"/>
                  <a:gd name="T3" fmla="*/ 1 h 27"/>
                  <a:gd name="T4" fmla="*/ 22 w 25"/>
                  <a:gd name="T5" fmla="*/ 2 h 27"/>
                  <a:gd name="T6" fmla="*/ 2 w 25"/>
                  <a:gd name="T7" fmla="*/ 24 h 27"/>
                  <a:gd name="T8" fmla="*/ 1 w 25"/>
                  <a:gd name="T9" fmla="*/ 24 h 27"/>
                  <a:gd name="T10" fmla="*/ 0 w 25"/>
                  <a:gd name="T11" fmla="*/ 26 h 27"/>
                  <a:gd name="T12" fmla="*/ 1 w 25"/>
                  <a:gd name="T13" fmla="*/ 26 h 27"/>
                  <a:gd name="T14" fmla="*/ 24 w 25"/>
                  <a:gd name="T15" fmla="*/ 3 h 27"/>
                  <a:gd name="T16" fmla="*/ 24 w 25"/>
                  <a:gd name="T1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7">
                    <a:moveTo>
                      <a:pt x="24" y="2"/>
                    </a:moveTo>
                    <a:cubicBezTo>
                      <a:pt x="23" y="1"/>
                      <a:pt x="23" y="1"/>
                      <a:pt x="22" y="1"/>
                    </a:cubicBezTo>
                    <a:cubicBezTo>
                      <a:pt x="22" y="0"/>
                      <a:pt x="21" y="1"/>
                      <a:pt x="22" y="2"/>
                    </a:cubicBezTo>
                    <a:cubicBezTo>
                      <a:pt x="25" y="4"/>
                      <a:pt x="8" y="19"/>
                      <a:pt x="2" y="24"/>
                    </a:cubicBezTo>
                    <a:cubicBezTo>
                      <a:pt x="2" y="23"/>
                      <a:pt x="2" y="23"/>
                      <a:pt x="1" y="24"/>
                    </a:cubicBezTo>
                    <a:cubicBezTo>
                      <a:pt x="1" y="24"/>
                      <a:pt x="0" y="25"/>
                      <a:pt x="0" y="26"/>
                    </a:cubicBezTo>
                    <a:cubicBezTo>
                      <a:pt x="0" y="26"/>
                      <a:pt x="1" y="27"/>
                      <a:pt x="1" y="26"/>
                    </a:cubicBezTo>
                    <a:cubicBezTo>
                      <a:pt x="10" y="20"/>
                      <a:pt x="18" y="12"/>
                      <a:pt x="24" y="3"/>
                    </a:cubicBezTo>
                    <a:cubicBezTo>
                      <a:pt x="24" y="3"/>
                      <a:pt x="24" y="2"/>
                      <a:pt x="24" y="2"/>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66" name="Freeform 62"/>
              <p:cNvSpPr/>
              <p:nvPr/>
            </p:nvSpPr>
            <p:spPr bwMode="auto">
              <a:xfrm>
                <a:off x="1786" y="1708"/>
                <a:ext cx="60" cy="12"/>
              </a:xfrm>
              <a:custGeom>
                <a:avLst/>
                <a:gdLst>
                  <a:gd name="T0" fmla="*/ 28 w 29"/>
                  <a:gd name="T1" fmla="*/ 1 h 6"/>
                  <a:gd name="T2" fmla="*/ 15 w 29"/>
                  <a:gd name="T3" fmla="*/ 3 h 6"/>
                  <a:gd name="T4" fmla="*/ 3 w 29"/>
                  <a:gd name="T5" fmla="*/ 1 h 6"/>
                  <a:gd name="T6" fmla="*/ 2 w 29"/>
                  <a:gd name="T7" fmla="*/ 1 h 6"/>
                  <a:gd name="T8" fmla="*/ 28 w 29"/>
                  <a:gd name="T9" fmla="*/ 2 h 6"/>
                  <a:gd name="T10" fmla="*/ 28 w 29"/>
                  <a:gd name="T11" fmla="*/ 1 h 6"/>
                </a:gdLst>
                <a:ahLst/>
                <a:cxnLst>
                  <a:cxn ang="0">
                    <a:pos x="T0" y="T1"/>
                  </a:cxn>
                  <a:cxn ang="0">
                    <a:pos x="T2" y="T3"/>
                  </a:cxn>
                  <a:cxn ang="0">
                    <a:pos x="T4" y="T5"/>
                  </a:cxn>
                  <a:cxn ang="0">
                    <a:pos x="T6" y="T7"/>
                  </a:cxn>
                  <a:cxn ang="0">
                    <a:pos x="T8" y="T9"/>
                  </a:cxn>
                  <a:cxn ang="0">
                    <a:pos x="T10" y="T11"/>
                  </a:cxn>
                </a:cxnLst>
                <a:rect l="0" t="0" r="r" b="b"/>
                <a:pathLst>
                  <a:path w="29" h="6">
                    <a:moveTo>
                      <a:pt x="28" y="1"/>
                    </a:moveTo>
                    <a:cubicBezTo>
                      <a:pt x="24" y="2"/>
                      <a:pt x="19" y="3"/>
                      <a:pt x="15" y="3"/>
                    </a:cubicBezTo>
                    <a:cubicBezTo>
                      <a:pt x="14" y="3"/>
                      <a:pt x="2" y="3"/>
                      <a:pt x="3" y="1"/>
                    </a:cubicBezTo>
                    <a:cubicBezTo>
                      <a:pt x="3" y="0"/>
                      <a:pt x="2" y="0"/>
                      <a:pt x="2" y="1"/>
                    </a:cubicBezTo>
                    <a:cubicBezTo>
                      <a:pt x="0" y="6"/>
                      <a:pt x="25" y="3"/>
                      <a:pt x="28" y="2"/>
                    </a:cubicBezTo>
                    <a:cubicBezTo>
                      <a:pt x="29" y="2"/>
                      <a:pt x="28" y="1"/>
                      <a:pt x="28" y="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67" name="Freeform 63"/>
              <p:cNvSpPr/>
              <p:nvPr/>
            </p:nvSpPr>
            <p:spPr bwMode="auto">
              <a:xfrm>
                <a:off x="1784" y="1737"/>
                <a:ext cx="70" cy="20"/>
              </a:xfrm>
              <a:custGeom>
                <a:avLst/>
                <a:gdLst>
                  <a:gd name="T0" fmla="*/ 31 w 34"/>
                  <a:gd name="T1" fmla="*/ 1 h 10"/>
                  <a:gd name="T2" fmla="*/ 29 w 34"/>
                  <a:gd name="T3" fmla="*/ 1 h 10"/>
                  <a:gd name="T4" fmla="*/ 16 w 34"/>
                  <a:gd name="T5" fmla="*/ 4 h 10"/>
                  <a:gd name="T6" fmla="*/ 0 w 34"/>
                  <a:gd name="T7" fmla="*/ 1 h 10"/>
                  <a:gd name="T8" fmla="*/ 0 w 34"/>
                  <a:gd name="T9" fmla="*/ 2 h 10"/>
                  <a:gd name="T10" fmla="*/ 0 w 34"/>
                  <a:gd name="T11" fmla="*/ 2 h 10"/>
                  <a:gd name="T12" fmla="*/ 0 w 34"/>
                  <a:gd name="T13" fmla="*/ 3 h 10"/>
                  <a:gd name="T14" fmla="*/ 1 w 34"/>
                  <a:gd name="T15" fmla="*/ 3 h 10"/>
                  <a:gd name="T16" fmla="*/ 1 w 34"/>
                  <a:gd name="T17" fmla="*/ 3 h 10"/>
                  <a:gd name="T18" fmla="*/ 31 w 34"/>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0">
                    <a:moveTo>
                      <a:pt x="31" y="1"/>
                    </a:moveTo>
                    <a:cubicBezTo>
                      <a:pt x="30" y="0"/>
                      <a:pt x="29" y="0"/>
                      <a:pt x="29" y="1"/>
                    </a:cubicBezTo>
                    <a:cubicBezTo>
                      <a:pt x="32" y="7"/>
                      <a:pt x="19" y="5"/>
                      <a:pt x="16" y="4"/>
                    </a:cubicBezTo>
                    <a:cubicBezTo>
                      <a:pt x="11" y="4"/>
                      <a:pt x="6" y="2"/>
                      <a:pt x="0" y="1"/>
                    </a:cubicBezTo>
                    <a:cubicBezTo>
                      <a:pt x="0" y="1"/>
                      <a:pt x="0" y="1"/>
                      <a:pt x="0" y="2"/>
                    </a:cubicBezTo>
                    <a:cubicBezTo>
                      <a:pt x="0" y="2"/>
                      <a:pt x="0" y="2"/>
                      <a:pt x="0" y="2"/>
                    </a:cubicBezTo>
                    <a:cubicBezTo>
                      <a:pt x="0" y="3"/>
                      <a:pt x="0" y="3"/>
                      <a:pt x="0" y="3"/>
                    </a:cubicBezTo>
                    <a:cubicBezTo>
                      <a:pt x="0" y="4"/>
                      <a:pt x="1" y="4"/>
                      <a:pt x="1" y="3"/>
                    </a:cubicBezTo>
                    <a:cubicBezTo>
                      <a:pt x="1" y="3"/>
                      <a:pt x="1" y="3"/>
                      <a:pt x="1" y="3"/>
                    </a:cubicBezTo>
                    <a:cubicBezTo>
                      <a:pt x="7" y="4"/>
                      <a:pt x="34" y="10"/>
                      <a:pt x="31" y="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68" name="Freeform 64"/>
              <p:cNvSpPr/>
              <p:nvPr/>
            </p:nvSpPr>
            <p:spPr bwMode="auto">
              <a:xfrm>
                <a:off x="1789" y="1970"/>
                <a:ext cx="6" cy="4"/>
              </a:xfrm>
              <a:custGeom>
                <a:avLst/>
                <a:gdLst>
                  <a:gd name="T0" fmla="*/ 2 w 3"/>
                  <a:gd name="T1" fmla="*/ 0 h 2"/>
                  <a:gd name="T2" fmla="*/ 1 w 3"/>
                  <a:gd name="T3" fmla="*/ 1 h 2"/>
                  <a:gd name="T4" fmla="*/ 2 w 3"/>
                  <a:gd name="T5" fmla="*/ 2 h 2"/>
                  <a:gd name="T6" fmla="*/ 2 w 3"/>
                  <a:gd name="T7" fmla="*/ 1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2" y="1"/>
                      <a:pt x="1" y="1"/>
                      <a:pt x="1" y="1"/>
                    </a:cubicBezTo>
                    <a:cubicBezTo>
                      <a:pt x="0" y="1"/>
                      <a:pt x="1" y="2"/>
                      <a:pt x="2" y="2"/>
                    </a:cubicBezTo>
                    <a:cubicBezTo>
                      <a:pt x="2" y="2"/>
                      <a:pt x="2" y="2"/>
                      <a:pt x="2" y="1"/>
                    </a:cubicBezTo>
                    <a:cubicBezTo>
                      <a:pt x="3" y="1"/>
                      <a:pt x="3" y="0"/>
                      <a:pt x="2"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69" name="Freeform 65"/>
              <p:cNvSpPr/>
              <p:nvPr/>
            </p:nvSpPr>
            <p:spPr bwMode="auto">
              <a:xfrm>
                <a:off x="1525" y="2999"/>
                <a:ext cx="6" cy="18"/>
              </a:xfrm>
              <a:custGeom>
                <a:avLst/>
                <a:gdLst>
                  <a:gd name="T0" fmla="*/ 2 w 3"/>
                  <a:gd name="T1" fmla="*/ 0 h 9"/>
                  <a:gd name="T2" fmla="*/ 2 w 3"/>
                  <a:gd name="T3" fmla="*/ 0 h 9"/>
                  <a:gd name="T4" fmla="*/ 1 w 3"/>
                  <a:gd name="T5" fmla="*/ 1 h 9"/>
                  <a:gd name="T6" fmla="*/ 1 w 3"/>
                  <a:gd name="T7" fmla="*/ 1 h 9"/>
                  <a:gd name="T8" fmla="*/ 0 w 3"/>
                  <a:gd name="T9" fmla="*/ 8 h 9"/>
                  <a:gd name="T10" fmla="*/ 2 w 3"/>
                  <a:gd name="T11" fmla="*/ 8 h 9"/>
                  <a:gd name="T12" fmla="*/ 3 w 3"/>
                  <a:gd name="T13" fmla="*/ 1 h 9"/>
                  <a:gd name="T14" fmla="*/ 2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2" y="0"/>
                    </a:moveTo>
                    <a:cubicBezTo>
                      <a:pt x="2" y="0"/>
                      <a:pt x="2" y="0"/>
                      <a:pt x="2" y="0"/>
                    </a:cubicBezTo>
                    <a:cubicBezTo>
                      <a:pt x="2" y="0"/>
                      <a:pt x="1" y="0"/>
                      <a:pt x="1" y="1"/>
                    </a:cubicBezTo>
                    <a:cubicBezTo>
                      <a:pt x="1" y="1"/>
                      <a:pt x="1" y="1"/>
                      <a:pt x="1" y="1"/>
                    </a:cubicBezTo>
                    <a:cubicBezTo>
                      <a:pt x="1" y="3"/>
                      <a:pt x="1" y="5"/>
                      <a:pt x="0" y="8"/>
                    </a:cubicBezTo>
                    <a:cubicBezTo>
                      <a:pt x="0" y="9"/>
                      <a:pt x="1" y="9"/>
                      <a:pt x="2" y="8"/>
                    </a:cubicBezTo>
                    <a:cubicBezTo>
                      <a:pt x="2" y="6"/>
                      <a:pt x="2" y="3"/>
                      <a:pt x="3" y="1"/>
                    </a:cubicBezTo>
                    <a:cubicBezTo>
                      <a:pt x="3" y="0"/>
                      <a:pt x="2" y="0"/>
                      <a:pt x="2"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70" name="Freeform 66"/>
              <p:cNvSpPr/>
              <p:nvPr/>
            </p:nvSpPr>
            <p:spPr bwMode="auto">
              <a:xfrm>
                <a:off x="1752" y="2862"/>
                <a:ext cx="10" cy="10"/>
              </a:xfrm>
              <a:custGeom>
                <a:avLst/>
                <a:gdLst>
                  <a:gd name="T0" fmla="*/ 4 w 5"/>
                  <a:gd name="T1" fmla="*/ 3 h 5"/>
                  <a:gd name="T2" fmla="*/ 2 w 5"/>
                  <a:gd name="T3" fmla="*/ 2 h 5"/>
                  <a:gd name="T4" fmla="*/ 2 w 5"/>
                  <a:gd name="T5" fmla="*/ 0 h 5"/>
                  <a:gd name="T6" fmla="*/ 1 w 5"/>
                  <a:gd name="T7" fmla="*/ 1 h 5"/>
                  <a:gd name="T8" fmla="*/ 4 w 5"/>
                  <a:gd name="T9" fmla="*/ 4 h 5"/>
                  <a:gd name="T10" fmla="*/ 4 w 5"/>
                  <a:gd name="T11" fmla="*/ 3 h 5"/>
                </a:gdLst>
                <a:ahLst/>
                <a:cxnLst>
                  <a:cxn ang="0">
                    <a:pos x="T0" y="T1"/>
                  </a:cxn>
                  <a:cxn ang="0">
                    <a:pos x="T2" y="T3"/>
                  </a:cxn>
                  <a:cxn ang="0">
                    <a:pos x="T4" y="T5"/>
                  </a:cxn>
                  <a:cxn ang="0">
                    <a:pos x="T6" y="T7"/>
                  </a:cxn>
                  <a:cxn ang="0">
                    <a:pos x="T8" y="T9"/>
                  </a:cxn>
                  <a:cxn ang="0">
                    <a:pos x="T10" y="T11"/>
                  </a:cxn>
                </a:cxnLst>
                <a:rect l="0" t="0" r="r" b="b"/>
                <a:pathLst>
                  <a:path w="5" h="5">
                    <a:moveTo>
                      <a:pt x="4" y="3"/>
                    </a:moveTo>
                    <a:cubicBezTo>
                      <a:pt x="3" y="3"/>
                      <a:pt x="3" y="3"/>
                      <a:pt x="2" y="2"/>
                    </a:cubicBezTo>
                    <a:cubicBezTo>
                      <a:pt x="2" y="2"/>
                      <a:pt x="2" y="1"/>
                      <a:pt x="2" y="0"/>
                    </a:cubicBezTo>
                    <a:cubicBezTo>
                      <a:pt x="2" y="0"/>
                      <a:pt x="0" y="0"/>
                      <a:pt x="1" y="1"/>
                    </a:cubicBezTo>
                    <a:cubicBezTo>
                      <a:pt x="1" y="2"/>
                      <a:pt x="2" y="5"/>
                      <a:pt x="4" y="4"/>
                    </a:cubicBezTo>
                    <a:cubicBezTo>
                      <a:pt x="5" y="3"/>
                      <a:pt x="4" y="2"/>
                      <a:pt x="4" y="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71" name="Freeform 67"/>
              <p:cNvSpPr/>
              <p:nvPr/>
            </p:nvSpPr>
            <p:spPr bwMode="auto">
              <a:xfrm>
                <a:off x="721" y="1747"/>
                <a:ext cx="106" cy="72"/>
              </a:xfrm>
              <a:custGeom>
                <a:avLst/>
                <a:gdLst>
                  <a:gd name="T0" fmla="*/ 44 w 52"/>
                  <a:gd name="T1" fmla="*/ 4 h 35"/>
                  <a:gd name="T2" fmla="*/ 5 w 52"/>
                  <a:gd name="T3" fmla="*/ 27 h 35"/>
                  <a:gd name="T4" fmla="*/ 7 w 52"/>
                  <a:gd name="T5" fmla="*/ 34 h 35"/>
                  <a:gd name="T6" fmla="*/ 49 w 52"/>
                  <a:gd name="T7" fmla="*/ 9 h 35"/>
                  <a:gd name="T8" fmla="*/ 44 w 52"/>
                  <a:gd name="T9" fmla="*/ 4 h 35"/>
                </a:gdLst>
                <a:ahLst/>
                <a:cxnLst>
                  <a:cxn ang="0">
                    <a:pos x="T0" y="T1"/>
                  </a:cxn>
                  <a:cxn ang="0">
                    <a:pos x="T2" y="T3"/>
                  </a:cxn>
                  <a:cxn ang="0">
                    <a:pos x="T4" y="T5"/>
                  </a:cxn>
                  <a:cxn ang="0">
                    <a:pos x="T6" y="T7"/>
                  </a:cxn>
                  <a:cxn ang="0">
                    <a:pos x="T8" y="T9"/>
                  </a:cxn>
                </a:cxnLst>
                <a:rect l="0" t="0" r="r" b="b"/>
                <a:pathLst>
                  <a:path w="52" h="35">
                    <a:moveTo>
                      <a:pt x="44" y="4"/>
                    </a:moveTo>
                    <a:cubicBezTo>
                      <a:pt x="34" y="15"/>
                      <a:pt x="19" y="24"/>
                      <a:pt x="5" y="27"/>
                    </a:cubicBezTo>
                    <a:cubicBezTo>
                      <a:pt x="0" y="28"/>
                      <a:pt x="2" y="35"/>
                      <a:pt x="7" y="34"/>
                    </a:cubicBezTo>
                    <a:cubicBezTo>
                      <a:pt x="22" y="31"/>
                      <a:pt x="39" y="21"/>
                      <a:pt x="49" y="9"/>
                    </a:cubicBezTo>
                    <a:cubicBezTo>
                      <a:pt x="52" y="6"/>
                      <a:pt x="47" y="0"/>
                      <a:pt x="44" y="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72" name="Freeform 68"/>
              <p:cNvSpPr/>
              <p:nvPr/>
            </p:nvSpPr>
            <p:spPr bwMode="auto">
              <a:xfrm>
                <a:off x="725" y="1260"/>
                <a:ext cx="104" cy="39"/>
              </a:xfrm>
              <a:custGeom>
                <a:avLst/>
                <a:gdLst>
                  <a:gd name="T0" fmla="*/ 42 w 51"/>
                  <a:gd name="T1" fmla="*/ 4 h 19"/>
                  <a:gd name="T2" fmla="*/ 22 w 51"/>
                  <a:gd name="T3" fmla="*/ 2 h 19"/>
                  <a:gd name="T4" fmla="*/ 5 w 51"/>
                  <a:gd name="T5" fmla="*/ 1 h 19"/>
                  <a:gd name="T6" fmla="*/ 7 w 51"/>
                  <a:gd name="T7" fmla="*/ 9 h 19"/>
                  <a:gd name="T8" fmla="*/ 47 w 51"/>
                  <a:gd name="T9" fmla="*/ 10 h 19"/>
                  <a:gd name="T10" fmla="*/ 42 w 51"/>
                  <a:gd name="T11" fmla="*/ 4 h 19"/>
                </a:gdLst>
                <a:ahLst/>
                <a:cxnLst>
                  <a:cxn ang="0">
                    <a:pos x="T0" y="T1"/>
                  </a:cxn>
                  <a:cxn ang="0">
                    <a:pos x="T2" y="T3"/>
                  </a:cxn>
                  <a:cxn ang="0">
                    <a:pos x="T4" y="T5"/>
                  </a:cxn>
                  <a:cxn ang="0">
                    <a:pos x="T6" y="T7"/>
                  </a:cxn>
                  <a:cxn ang="0">
                    <a:pos x="T8" y="T9"/>
                  </a:cxn>
                  <a:cxn ang="0">
                    <a:pos x="T10" y="T11"/>
                  </a:cxn>
                </a:cxnLst>
                <a:rect l="0" t="0" r="r" b="b"/>
                <a:pathLst>
                  <a:path w="51" h="19">
                    <a:moveTo>
                      <a:pt x="42" y="4"/>
                    </a:moveTo>
                    <a:cubicBezTo>
                      <a:pt x="38" y="8"/>
                      <a:pt x="27" y="3"/>
                      <a:pt x="22" y="2"/>
                    </a:cubicBezTo>
                    <a:cubicBezTo>
                      <a:pt x="17" y="1"/>
                      <a:pt x="10" y="0"/>
                      <a:pt x="5" y="1"/>
                    </a:cubicBezTo>
                    <a:cubicBezTo>
                      <a:pt x="0" y="3"/>
                      <a:pt x="2" y="10"/>
                      <a:pt x="7" y="9"/>
                    </a:cubicBezTo>
                    <a:cubicBezTo>
                      <a:pt x="19" y="5"/>
                      <a:pt x="36" y="19"/>
                      <a:pt x="47" y="10"/>
                    </a:cubicBezTo>
                    <a:cubicBezTo>
                      <a:pt x="51" y="7"/>
                      <a:pt x="46" y="1"/>
                      <a:pt x="42" y="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73" name="Freeform 69"/>
              <p:cNvSpPr/>
              <p:nvPr/>
            </p:nvSpPr>
            <p:spPr bwMode="auto">
              <a:xfrm>
                <a:off x="874" y="914"/>
                <a:ext cx="119" cy="86"/>
              </a:xfrm>
              <a:custGeom>
                <a:avLst/>
                <a:gdLst>
                  <a:gd name="T0" fmla="*/ 54 w 58"/>
                  <a:gd name="T1" fmla="*/ 34 h 42"/>
                  <a:gd name="T2" fmla="*/ 32 w 58"/>
                  <a:gd name="T3" fmla="*/ 20 h 42"/>
                  <a:gd name="T4" fmla="*/ 8 w 58"/>
                  <a:gd name="T5" fmla="*/ 2 h 42"/>
                  <a:gd name="T6" fmla="*/ 4 w 58"/>
                  <a:gd name="T7" fmla="*/ 9 h 42"/>
                  <a:gd name="T8" fmla="*/ 30 w 58"/>
                  <a:gd name="T9" fmla="*/ 29 h 42"/>
                  <a:gd name="T10" fmla="*/ 54 w 58"/>
                  <a:gd name="T11" fmla="*/ 42 h 42"/>
                  <a:gd name="T12" fmla="*/ 54 w 58"/>
                  <a:gd name="T13" fmla="*/ 34 h 42"/>
                </a:gdLst>
                <a:ahLst/>
                <a:cxnLst>
                  <a:cxn ang="0">
                    <a:pos x="T0" y="T1"/>
                  </a:cxn>
                  <a:cxn ang="0">
                    <a:pos x="T2" y="T3"/>
                  </a:cxn>
                  <a:cxn ang="0">
                    <a:pos x="T4" y="T5"/>
                  </a:cxn>
                  <a:cxn ang="0">
                    <a:pos x="T6" y="T7"/>
                  </a:cxn>
                  <a:cxn ang="0">
                    <a:pos x="T8" y="T9"/>
                  </a:cxn>
                  <a:cxn ang="0">
                    <a:pos x="T10" y="T11"/>
                  </a:cxn>
                  <a:cxn ang="0">
                    <a:pos x="T12" y="T13"/>
                  </a:cxn>
                </a:cxnLst>
                <a:rect l="0" t="0" r="r" b="b"/>
                <a:pathLst>
                  <a:path w="58" h="42">
                    <a:moveTo>
                      <a:pt x="54" y="34"/>
                    </a:moveTo>
                    <a:cubicBezTo>
                      <a:pt x="46" y="34"/>
                      <a:pt x="37" y="25"/>
                      <a:pt x="32" y="20"/>
                    </a:cubicBezTo>
                    <a:cubicBezTo>
                      <a:pt x="25" y="14"/>
                      <a:pt x="17" y="6"/>
                      <a:pt x="8" y="2"/>
                    </a:cubicBezTo>
                    <a:cubicBezTo>
                      <a:pt x="4" y="0"/>
                      <a:pt x="0" y="7"/>
                      <a:pt x="4" y="9"/>
                    </a:cubicBezTo>
                    <a:cubicBezTo>
                      <a:pt x="14" y="13"/>
                      <a:pt x="22" y="22"/>
                      <a:pt x="30" y="29"/>
                    </a:cubicBezTo>
                    <a:cubicBezTo>
                      <a:pt x="37" y="34"/>
                      <a:pt x="45" y="42"/>
                      <a:pt x="54" y="42"/>
                    </a:cubicBezTo>
                    <a:cubicBezTo>
                      <a:pt x="58" y="41"/>
                      <a:pt x="58" y="34"/>
                      <a:pt x="54" y="3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74" name="Freeform 70"/>
              <p:cNvSpPr/>
              <p:nvPr/>
            </p:nvSpPr>
            <p:spPr bwMode="auto">
              <a:xfrm>
                <a:off x="1093" y="661"/>
                <a:ext cx="88" cy="166"/>
              </a:xfrm>
              <a:custGeom>
                <a:avLst/>
                <a:gdLst>
                  <a:gd name="T0" fmla="*/ 41 w 43"/>
                  <a:gd name="T1" fmla="*/ 74 h 81"/>
                  <a:gd name="T2" fmla="*/ 8 w 43"/>
                  <a:gd name="T3" fmla="*/ 5 h 81"/>
                  <a:gd name="T4" fmla="*/ 2 w 43"/>
                  <a:gd name="T5" fmla="*/ 8 h 81"/>
                  <a:gd name="T6" fmla="*/ 34 w 43"/>
                  <a:gd name="T7" fmla="*/ 77 h 81"/>
                  <a:gd name="T8" fmla="*/ 41 w 43"/>
                  <a:gd name="T9" fmla="*/ 74 h 81"/>
                </a:gdLst>
                <a:ahLst/>
                <a:cxnLst>
                  <a:cxn ang="0">
                    <a:pos x="T0" y="T1"/>
                  </a:cxn>
                  <a:cxn ang="0">
                    <a:pos x="T2" y="T3"/>
                  </a:cxn>
                  <a:cxn ang="0">
                    <a:pos x="T4" y="T5"/>
                  </a:cxn>
                  <a:cxn ang="0">
                    <a:pos x="T6" y="T7"/>
                  </a:cxn>
                  <a:cxn ang="0">
                    <a:pos x="T8" y="T9"/>
                  </a:cxn>
                </a:cxnLst>
                <a:rect l="0" t="0" r="r" b="b"/>
                <a:pathLst>
                  <a:path w="43" h="81">
                    <a:moveTo>
                      <a:pt x="41" y="74"/>
                    </a:moveTo>
                    <a:cubicBezTo>
                      <a:pt x="26" y="52"/>
                      <a:pt x="18" y="28"/>
                      <a:pt x="8" y="5"/>
                    </a:cubicBezTo>
                    <a:cubicBezTo>
                      <a:pt x="6" y="0"/>
                      <a:pt x="0" y="4"/>
                      <a:pt x="2" y="8"/>
                    </a:cubicBezTo>
                    <a:cubicBezTo>
                      <a:pt x="12" y="32"/>
                      <a:pt x="20" y="56"/>
                      <a:pt x="34" y="77"/>
                    </a:cubicBezTo>
                    <a:cubicBezTo>
                      <a:pt x="37" y="81"/>
                      <a:pt x="43" y="78"/>
                      <a:pt x="41" y="7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75" name="Freeform 71"/>
              <p:cNvSpPr/>
              <p:nvPr/>
            </p:nvSpPr>
            <p:spPr bwMode="auto">
              <a:xfrm>
                <a:off x="1355" y="450"/>
                <a:ext cx="69" cy="109"/>
              </a:xfrm>
              <a:custGeom>
                <a:avLst/>
                <a:gdLst>
                  <a:gd name="T0" fmla="*/ 31 w 34"/>
                  <a:gd name="T1" fmla="*/ 44 h 53"/>
                  <a:gd name="T2" fmla="*/ 21 w 34"/>
                  <a:gd name="T3" fmla="*/ 21 h 53"/>
                  <a:gd name="T4" fmla="*/ 8 w 34"/>
                  <a:gd name="T5" fmla="*/ 3 h 53"/>
                  <a:gd name="T6" fmla="*/ 5 w 34"/>
                  <a:gd name="T7" fmla="*/ 9 h 53"/>
                  <a:gd name="T8" fmla="*/ 25 w 34"/>
                  <a:gd name="T9" fmla="*/ 50 h 53"/>
                  <a:gd name="T10" fmla="*/ 31 w 34"/>
                  <a:gd name="T11" fmla="*/ 44 h 53"/>
                </a:gdLst>
                <a:ahLst/>
                <a:cxnLst>
                  <a:cxn ang="0">
                    <a:pos x="T0" y="T1"/>
                  </a:cxn>
                  <a:cxn ang="0">
                    <a:pos x="T2" y="T3"/>
                  </a:cxn>
                  <a:cxn ang="0">
                    <a:pos x="T4" y="T5"/>
                  </a:cxn>
                  <a:cxn ang="0">
                    <a:pos x="T6" y="T7"/>
                  </a:cxn>
                  <a:cxn ang="0">
                    <a:pos x="T8" y="T9"/>
                  </a:cxn>
                  <a:cxn ang="0">
                    <a:pos x="T10" y="T11"/>
                  </a:cxn>
                </a:cxnLst>
                <a:rect l="0" t="0" r="r" b="b"/>
                <a:pathLst>
                  <a:path w="34" h="53">
                    <a:moveTo>
                      <a:pt x="31" y="44"/>
                    </a:moveTo>
                    <a:cubicBezTo>
                      <a:pt x="25" y="38"/>
                      <a:pt x="24" y="28"/>
                      <a:pt x="21" y="21"/>
                    </a:cubicBezTo>
                    <a:cubicBezTo>
                      <a:pt x="19" y="13"/>
                      <a:pt x="15" y="7"/>
                      <a:pt x="8" y="3"/>
                    </a:cubicBezTo>
                    <a:cubicBezTo>
                      <a:pt x="4" y="0"/>
                      <a:pt x="0" y="6"/>
                      <a:pt x="5" y="9"/>
                    </a:cubicBezTo>
                    <a:cubicBezTo>
                      <a:pt x="18" y="18"/>
                      <a:pt x="16" y="38"/>
                      <a:pt x="25" y="50"/>
                    </a:cubicBezTo>
                    <a:cubicBezTo>
                      <a:pt x="28" y="53"/>
                      <a:pt x="34" y="48"/>
                      <a:pt x="31" y="4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76" name="Freeform 72"/>
              <p:cNvSpPr/>
              <p:nvPr/>
            </p:nvSpPr>
            <p:spPr bwMode="auto">
              <a:xfrm>
                <a:off x="1883" y="397"/>
                <a:ext cx="28" cy="129"/>
              </a:xfrm>
              <a:custGeom>
                <a:avLst/>
                <a:gdLst>
                  <a:gd name="T0" fmla="*/ 10 w 14"/>
                  <a:gd name="T1" fmla="*/ 9 h 63"/>
                  <a:gd name="T2" fmla="*/ 5 w 14"/>
                  <a:gd name="T3" fmla="*/ 3 h 63"/>
                  <a:gd name="T4" fmla="*/ 1 w 14"/>
                  <a:gd name="T5" fmla="*/ 27 h 63"/>
                  <a:gd name="T6" fmla="*/ 2 w 14"/>
                  <a:gd name="T7" fmla="*/ 58 h 63"/>
                  <a:gd name="T8" fmla="*/ 9 w 14"/>
                  <a:gd name="T9" fmla="*/ 58 h 63"/>
                  <a:gd name="T10" fmla="*/ 8 w 14"/>
                  <a:gd name="T11" fmla="*/ 32 h 63"/>
                  <a:gd name="T12" fmla="*/ 8 w 14"/>
                  <a:gd name="T13" fmla="*/ 18 h 63"/>
                  <a:gd name="T14" fmla="*/ 10 w 14"/>
                  <a:gd name="T15" fmla="*/ 9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3">
                    <a:moveTo>
                      <a:pt x="10" y="9"/>
                    </a:moveTo>
                    <a:cubicBezTo>
                      <a:pt x="14" y="5"/>
                      <a:pt x="8" y="0"/>
                      <a:pt x="5" y="3"/>
                    </a:cubicBezTo>
                    <a:cubicBezTo>
                      <a:pt x="0" y="9"/>
                      <a:pt x="1" y="20"/>
                      <a:pt x="1" y="27"/>
                    </a:cubicBezTo>
                    <a:cubicBezTo>
                      <a:pt x="1" y="38"/>
                      <a:pt x="2" y="48"/>
                      <a:pt x="2" y="58"/>
                    </a:cubicBezTo>
                    <a:cubicBezTo>
                      <a:pt x="2" y="63"/>
                      <a:pt x="9" y="63"/>
                      <a:pt x="9" y="58"/>
                    </a:cubicBezTo>
                    <a:cubicBezTo>
                      <a:pt x="9" y="49"/>
                      <a:pt x="8" y="41"/>
                      <a:pt x="8" y="32"/>
                    </a:cubicBezTo>
                    <a:cubicBezTo>
                      <a:pt x="8" y="27"/>
                      <a:pt x="8" y="23"/>
                      <a:pt x="8" y="18"/>
                    </a:cubicBezTo>
                    <a:cubicBezTo>
                      <a:pt x="9" y="15"/>
                      <a:pt x="8" y="10"/>
                      <a:pt x="10" y="9"/>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77" name="Freeform 73"/>
              <p:cNvSpPr/>
              <p:nvPr/>
            </p:nvSpPr>
            <p:spPr bwMode="auto">
              <a:xfrm>
                <a:off x="2196" y="577"/>
                <a:ext cx="112" cy="102"/>
              </a:xfrm>
              <a:custGeom>
                <a:avLst/>
                <a:gdLst>
                  <a:gd name="T0" fmla="*/ 47 w 55"/>
                  <a:gd name="T1" fmla="*/ 3 h 50"/>
                  <a:gd name="T2" fmla="*/ 5 w 55"/>
                  <a:gd name="T3" fmla="*/ 42 h 50"/>
                  <a:gd name="T4" fmla="*/ 7 w 55"/>
                  <a:gd name="T5" fmla="*/ 49 h 50"/>
                  <a:gd name="T6" fmla="*/ 51 w 55"/>
                  <a:gd name="T7" fmla="*/ 10 h 50"/>
                  <a:gd name="T8" fmla="*/ 47 w 55"/>
                  <a:gd name="T9" fmla="*/ 3 h 50"/>
                </a:gdLst>
                <a:ahLst/>
                <a:cxnLst>
                  <a:cxn ang="0">
                    <a:pos x="T0" y="T1"/>
                  </a:cxn>
                  <a:cxn ang="0">
                    <a:pos x="T2" y="T3"/>
                  </a:cxn>
                  <a:cxn ang="0">
                    <a:pos x="T4" y="T5"/>
                  </a:cxn>
                  <a:cxn ang="0">
                    <a:pos x="T6" y="T7"/>
                  </a:cxn>
                  <a:cxn ang="0">
                    <a:pos x="T8" y="T9"/>
                  </a:cxn>
                </a:cxnLst>
                <a:rect l="0" t="0" r="r" b="b"/>
                <a:pathLst>
                  <a:path w="55" h="50">
                    <a:moveTo>
                      <a:pt x="47" y="3"/>
                    </a:moveTo>
                    <a:cubicBezTo>
                      <a:pt x="32" y="14"/>
                      <a:pt x="24" y="36"/>
                      <a:pt x="5" y="42"/>
                    </a:cubicBezTo>
                    <a:cubicBezTo>
                      <a:pt x="0" y="43"/>
                      <a:pt x="2" y="50"/>
                      <a:pt x="7" y="49"/>
                    </a:cubicBezTo>
                    <a:cubicBezTo>
                      <a:pt x="27" y="43"/>
                      <a:pt x="34" y="21"/>
                      <a:pt x="51" y="10"/>
                    </a:cubicBezTo>
                    <a:cubicBezTo>
                      <a:pt x="55" y="7"/>
                      <a:pt x="51" y="0"/>
                      <a:pt x="47" y="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78" name="Freeform 74"/>
              <p:cNvSpPr/>
              <p:nvPr/>
            </p:nvSpPr>
            <p:spPr bwMode="auto">
              <a:xfrm>
                <a:off x="2420" y="829"/>
                <a:ext cx="117" cy="63"/>
              </a:xfrm>
              <a:custGeom>
                <a:avLst/>
                <a:gdLst>
                  <a:gd name="T0" fmla="*/ 50 w 57"/>
                  <a:gd name="T1" fmla="*/ 1 h 31"/>
                  <a:gd name="T2" fmla="*/ 5 w 57"/>
                  <a:gd name="T3" fmla="*/ 22 h 31"/>
                  <a:gd name="T4" fmla="*/ 7 w 57"/>
                  <a:gd name="T5" fmla="*/ 30 h 31"/>
                  <a:gd name="T6" fmla="*/ 52 w 57"/>
                  <a:gd name="T7" fmla="*/ 8 h 31"/>
                  <a:gd name="T8" fmla="*/ 50 w 57"/>
                  <a:gd name="T9" fmla="*/ 1 h 31"/>
                </a:gdLst>
                <a:ahLst/>
                <a:cxnLst>
                  <a:cxn ang="0">
                    <a:pos x="T0" y="T1"/>
                  </a:cxn>
                  <a:cxn ang="0">
                    <a:pos x="T2" y="T3"/>
                  </a:cxn>
                  <a:cxn ang="0">
                    <a:pos x="T4" y="T5"/>
                  </a:cxn>
                  <a:cxn ang="0">
                    <a:pos x="T6" y="T7"/>
                  </a:cxn>
                  <a:cxn ang="0">
                    <a:pos x="T8" y="T9"/>
                  </a:cxn>
                </a:cxnLst>
                <a:rect l="0" t="0" r="r" b="b"/>
                <a:pathLst>
                  <a:path w="57" h="31">
                    <a:moveTo>
                      <a:pt x="50" y="1"/>
                    </a:moveTo>
                    <a:cubicBezTo>
                      <a:pt x="33" y="3"/>
                      <a:pt x="21" y="17"/>
                      <a:pt x="5" y="22"/>
                    </a:cubicBezTo>
                    <a:cubicBezTo>
                      <a:pt x="0" y="24"/>
                      <a:pt x="2" y="31"/>
                      <a:pt x="7" y="30"/>
                    </a:cubicBezTo>
                    <a:cubicBezTo>
                      <a:pt x="23" y="24"/>
                      <a:pt x="35" y="10"/>
                      <a:pt x="52" y="8"/>
                    </a:cubicBezTo>
                    <a:cubicBezTo>
                      <a:pt x="57" y="7"/>
                      <a:pt x="55" y="0"/>
                      <a:pt x="50" y="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79" name="Freeform 75"/>
              <p:cNvSpPr/>
              <p:nvPr/>
            </p:nvSpPr>
            <p:spPr bwMode="auto">
              <a:xfrm>
                <a:off x="2602" y="1062"/>
                <a:ext cx="148" cy="55"/>
              </a:xfrm>
              <a:custGeom>
                <a:avLst/>
                <a:gdLst>
                  <a:gd name="T0" fmla="*/ 64 w 72"/>
                  <a:gd name="T1" fmla="*/ 1 h 27"/>
                  <a:gd name="T2" fmla="*/ 4 w 72"/>
                  <a:gd name="T3" fmla="*/ 18 h 27"/>
                  <a:gd name="T4" fmla="*/ 6 w 72"/>
                  <a:gd name="T5" fmla="*/ 26 h 27"/>
                  <a:gd name="T6" fmla="*/ 68 w 72"/>
                  <a:gd name="T7" fmla="*/ 8 h 27"/>
                  <a:gd name="T8" fmla="*/ 64 w 72"/>
                  <a:gd name="T9" fmla="*/ 1 h 27"/>
                </a:gdLst>
                <a:ahLst/>
                <a:cxnLst>
                  <a:cxn ang="0">
                    <a:pos x="T0" y="T1"/>
                  </a:cxn>
                  <a:cxn ang="0">
                    <a:pos x="T2" y="T3"/>
                  </a:cxn>
                  <a:cxn ang="0">
                    <a:pos x="T4" y="T5"/>
                  </a:cxn>
                  <a:cxn ang="0">
                    <a:pos x="T6" y="T7"/>
                  </a:cxn>
                  <a:cxn ang="0">
                    <a:pos x="T8" y="T9"/>
                  </a:cxn>
                </a:cxnLst>
                <a:rect l="0" t="0" r="r" b="b"/>
                <a:pathLst>
                  <a:path w="72" h="27">
                    <a:moveTo>
                      <a:pt x="64" y="1"/>
                    </a:moveTo>
                    <a:cubicBezTo>
                      <a:pt x="45" y="10"/>
                      <a:pt x="24" y="11"/>
                      <a:pt x="4" y="18"/>
                    </a:cubicBezTo>
                    <a:cubicBezTo>
                      <a:pt x="0" y="20"/>
                      <a:pt x="2" y="27"/>
                      <a:pt x="6" y="26"/>
                    </a:cubicBezTo>
                    <a:cubicBezTo>
                      <a:pt x="26" y="18"/>
                      <a:pt x="48" y="17"/>
                      <a:pt x="68" y="8"/>
                    </a:cubicBezTo>
                    <a:cubicBezTo>
                      <a:pt x="72" y="6"/>
                      <a:pt x="68" y="0"/>
                      <a:pt x="64" y="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80" name="Freeform 76"/>
              <p:cNvSpPr/>
              <p:nvPr/>
            </p:nvSpPr>
            <p:spPr bwMode="auto">
              <a:xfrm>
                <a:off x="2654" y="1418"/>
                <a:ext cx="171" cy="67"/>
              </a:xfrm>
              <a:custGeom>
                <a:avLst/>
                <a:gdLst>
                  <a:gd name="T0" fmla="*/ 76 w 84"/>
                  <a:gd name="T1" fmla="*/ 2 h 33"/>
                  <a:gd name="T2" fmla="*/ 4 w 84"/>
                  <a:gd name="T3" fmla="*/ 24 h 33"/>
                  <a:gd name="T4" fmla="*/ 8 w 84"/>
                  <a:gd name="T5" fmla="*/ 30 h 33"/>
                  <a:gd name="T6" fmla="*/ 79 w 84"/>
                  <a:gd name="T7" fmla="*/ 9 h 33"/>
                  <a:gd name="T8" fmla="*/ 76 w 84"/>
                  <a:gd name="T9" fmla="*/ 2 h 33"/>
                </a:gdLst>
                <a:ahLst/>
                <a:cxnLst>
                  <a:cxn ang="0">
                    <a:pos x="T0" y="T1"/>
                  </a:cxn>
                  <a:cxn ang="0">
                    <a:pos x="T2" y="T3"/>
                  </a:cxn>
                  <a:cxn ang="0">
                    <a:pos x="T4" y="T5"/>
                  </a:cxn>
                  <a:cxn ang="0">
                    <a:pos x="T6" y="T7"/>
                  </a:cxn>
                  <a:cxn ang="0">
                    <a:pos x="T8" y="T9"/>
                  </a:cxn>
                </a:cxnLst>
                <a:rect l="0" t="0" r="r" b="b"/>
                <a:pathLst>
                  <a:path w="84" h="33">
                    <a:moveTo>
                      <a:pt x="76" y="2"/>
                    </a:moveTo>
                    <a:cubicBezTo>
                      <a:pt x="53" y="13"/>
                      <a:pt x="27" y="12"/>
                      <a:pt x="4" y="24"/>
                    </a:cubicBezTo>
                    <a:cubicBezTo>
                      <a:pt x="0" y="26"/>
                      <a:pt x="4" y="33"/>
                      <a:pt x="8" y="30"/>
                    </a:cubicBezTo>
                    <a:cubicBezTo>
                      <a:pt x="30" y="19"/>
                      <a:pt x="57" y="19"/>
                      <a:pt x="79" y="9"/>
                    </a:cubicBezTo>
                    <a:cubicBezTo>
                      <a:pt x="84" y="7"/>
                      <a:pt x="80" y="0"/>
                      <a:pt x="76" y="2"/>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81" name="Freeform 77"/>
              <p:cNvSpPr/>
              <p:nvPr/>
            </p:nvSpPr>
            <p:spPr bwMode="auto">
              <a:xfrm>
                <a:off x="2664" y="1790"/>
                <a:ext cx="239" cy="47"/>
              </a:xfrm>
              <a:custGeom>
                <a:avLst/>
                <a:gdLst>
                  <a:gd name="T0" fmla="*/ 110 w 117"/>
                  <a:gd name="T1" fmla="*/ 1 h 23"/>
                  <a:gd name="T2" fmla="*/ 60 w 117"/>
                  <a:gd name="T3" fmla="*/ 13 h 23"/>
                  <a:gd name="T4" fmla="*/ 6 w 117"/>
                  <a:gd name="T5" fmla="*/ 12 h 23"/>
                  <a:gd name="T6" fmla="*/ 4 w 117"/>
                  <a:gd name="T7" fmla="*/ 19 h 23"/>
                  <a:gd name="T8" fmla="*/ 58 w 117"/>
                  <a:gd name="T9" fmla="*/ 20 h 23"/>
                  <a:gd name="T10" fmla="*/ 112 w 117"/>
                  <a:gd name="T11" fmla="*/ 9 h 23"/>
                  <a:gd name="T12" fmla="*/ 110 w 117"/>
                  <a:gd name="T13" fmla="*/ 1 h 23"/>
                </a:gdLst>
                <a:ahLst/>
                <a:cxnLst>
                  <a:cxn ang="0">
                    <a:pos x="T0" y="T1"/>
                  </a:cxn>
                  <a:cxn ang="0">
                    <a:pos x="T2" y="T3"/>
                  </a:cxn>
                  <a:cxn ang="0">
                    <a:pos x="T4" y="T5"/>
                  </a:cxn>
                  <a:cxn ang="0">
                    <a:pos x="T6" y="T7"/>
                  </a:cxn>
                  <a:cxn ang="0">
                    <a:pos x="T8" y="T9"/>
                  </a:cxn>
                  <a:cxn ang="0">
                    <a:pos x="T10" y="T11"/>
                  </a:cxn>
                  <a:cxn ang="0">
                    <a:pos x="T12" y="T13"/>
                  </a:cxn>
                </a:cxnLst>
                <a:rect l="0" t="0" r="r" b="b"/>
                <a:pathLst>
                  <a:path w="117" h="23">
                    <a:moveTo>
                      <a:pt x="110" y="1"/>
                    </a:moveTo>
                    <a:cubicBezTo>
                      <a:pt x="94" y="7"/>
                      <a:pt x="77" y="11"/>
                      <a:pt x="60" y="13"/>
                    </a:cubicBezTo>
                    <a:cubicBezTo>
                      <a:pt x="42" y="15"/>
                      <a:pt x="24" y="16"/>
                      <a:pt x="6" y="12"/>
                    </a:cubicBezTo>
                    <a:cubicBezTo>
                      <a:pt x="2" y="11"/>
                      <a:pt x="0" y="18"/>
                      <a:pt x="4" y="19"/>
                    </a:cubicBezTo>
                    <a:cubicBezTo>
                      <a:pt x="22" y="23"/>
                      <a:pt x="40" y="22"/>
                      <a:pt x="58" y="20"/>
                    </a:cubicBezTo>
                    <a:cubicBezTo>
                      <a:pt x="76" y="18"/>
                      <a:pt x="95" y="15"/>
                      <a:pt x="112" y="9"/>
                    </a:cubicBezTo>
                    <a:cubicBezTo>
                      <a:pt x="117" y="7"/>
                      <a:pt x="115" y="0"/>
                      <a:pt x="110" y="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grpSp>
      </p:grpSp>
      <p:grpSp>
        <p:nvGrpSpPr>
          <p:cNvPr id="250" name="组合 109"/>
          <p:cNvGrpSpPr/>
          <p:nvPr/>
        </p:nvGrpSpPr>
        <p:grpSpPr>
          <a:xfrm rot="20588985">
            <a:off x="4971420" y="2772006"/>
            <a:ext cx="1914382" cy="279142"/>
            <a:chOff x="4811713" y="3189288"/>
            <a:chExt cx="2571751" cy="476251"/>
          </a:xfrm>
          <a:solidFill>
            <a:schemeClr val="bg1">
              <a:lumMod val="85000"/>
            </a:schemeClr>
          </a:solidFill>
        </p:grpSpPr>
        <p:sp>
          <p:nvSpPr>
            <p:cNvPr id="111" name="Freeform 5"/>
            <p:cNvSpPr/>
            <p:nvPr/>
          </p:nvSpPr>
          <p:spPr bwMode="auto">
            <a:xfrm>
              <a:off x="6980238" y="3281363"/>
              <a:ext cx="61913" cy="33338"/>
            </a:xfrm>
            <a:custGeom>
              <a:avLst/>
              <a:gdLst>
                <a:gd name="T0" fmla="*/ 3 w 19"/>
                <a:gd name="T1" fmla="*/ 8 h 10"/>
                <a:gd name="T2" fmla="*/ 13 w 19"/>
                <a:gd name="T3" fmla="*/ 5 h 10"/>
                <a:gd name="T4" fmla="*/ 13 w 19"/>
                <a:gd name="T5" fmla="*/ 9 h 10"/>
                <a:gd name="T6" fmla="*/ 15 w 19"/>
                <a:gd name="T7" fmla="*/ 4 h 10"/>
                <a:gd name="T8" fmla="*/ 19 w 19"/>
                <a:gd name="T9" fmla="*/ 2 h 10"/>
                <a:gd name="T10" fmla="*/ 18 w 19"/>
                <a:gd name="T11" fmla="*/ 0 h 10"/>
                <a:gd name="T12" fmla="*/ 14 w 19"/>
                <a:gd name="T13" fmla="*/ 0 h 10"/>
                <a:gd name="T14" fmla="*/ 8 w 19"/>
                <a:gd name="T15" fmla="*/ 0 h 10"/>
                <a:gd name="T16" fmla="*/ 3 w 19"/>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3" y="8"/>
                  </a:moveTo>
                  <a:cubicBezTo>
                    <a:pt x="7" y="10"/>
                    <a:pt x="9" y="2"/>
                    <a:pt x="13" y="5"/>
                  </a:cubicBezTo>
                  <a:cubicBezTo>
                    <a:pt x="14" y="6"/>
                    <a:pt x="11" y="7"/>
                    <a:pt x="13" y="9"/>
                  </a:cubicBezTo>
                  <a:cubicBezTo>
                    <a:pt x="16" y="9"/>
                    <a:pt x="15" y="5"/>
                    <a:pt x="15" y="4"/>
                  </a:cubicBezTo>
                  <a:cubicBezTo>
                    <a:pt x="16" y="3"/>
                    <a:pt x="18" y="4"/>
                    <a:pt x="19" y="2"/>
                  </a:cubicBezTo>
                  <a:cubicBezTo>
                    <a:pt x="18" y="1"/>
                    <a:pt x="19" y="1"/>
                    <a:pt x="18" y="0"/>
                  </a:cubicBezTo>
                  <a:cubicBezTo>
                    <a:pt x="17" y="1"/>
                    <a:pt x="16" y="1"/>
                    <a:pt x="14" y="0"/>
                  </a:cubicBezTo>
                  <a:cubicBezTo>
                    <a:pt x="13" y="2"/>
                    <a:pt x="11" y="3"/>
                    <a:pt x="8" y="0"/>
                  </a:cubicBezTo>
                  <a:cubicBezTo>
                    <a:pt x="5" y="1"/>
                    <a:pt x="0" y="5"/>
                    <a:pt x="3" y="8"/>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12" name="Freeform 6"/>
            <p:cNvSpPr/>
            <p:nvPr/>
          </p:nvSpPr>
          <p:spPr bwMode="auto">
            <a:xfrm>
              <a:off x="6980238" y="3271838"/>
              <a:ext cx="12700" cy="12700"/>
            </a:xfrm>
            <a:custGeom>
              <a:avLst/>
              <a:gdLst>
                <a:gd name="T0" fmla="*/ 3 w 4"/>
                <a:gd name="T1" fmla="*/ 1 h 4"/>
                <a:gd name="T2" fmla="*/ 0 w 4"/>
                <a:gd name="T3" fmla="*/ 2 h 4"/>
                <a:gd name="T4" fmla="*/ 3 w 4"/>
                <a:gd name="T5" fmla="*/ 1 h 4"/>
              </a:gdLst>
              <a:ahLst/>
              <a:cxnLst>
                <a:cxn ang="0">
                  <a:pos x="T0" y="T1"/>
                </a:cxn>
                <a:cxn ang="0">
                  <a:pos x="T2" y="T3"/>
                </a:cxn>
                <a:cxn ang="0">
                  <a:pos x="T4" y="T5"/>
                </a:cxn>
              </a:cxnLst>
              <a:rect l="0" t="0" r="r" b="b"/>
              <a:pathLst>
                <a:path w="4" h="4">
                  <a:moveTo>
                    <a:pt x="3" y="1"/>
                  </a:moveTo>
                  <a:cubicBezTo>
                    <a:pt x="2" y="3"/>
                    <a:pt x="1" y="0"/>
                    <a:pt x="0" y="2"/>
                  </a:cubicBezTo>
                  <a:cubicBezTo>
                    <a:pt x="1" y="4"/>
                    <a:pt x="4" y="3"/>
                    <a:pt x="3" y="1"/>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13" name="Freeform 7"/>
            <p:cNvSpPr/>
            <p:nvPr/>
          </p:nvSpPr>
          <p:spPr bwMode="auto">
            <a:xfrm>
              <a:off x="6958013" y="3271838"/>
              <a:ext cx="19050" cy="33338"/>
            </a:xfrm>
            <a:custGeom>
              <a:avLst/>
              <a:gdLst>
                <a:gd name="T0" fmla="*/ 5 w 6"/>
                <a:gd name="T1" fmla="*/ 9 h 10"/>
                <a:gd name="T2" fmla="*/ 6 w 6"/>
                <a:gd name="T3" fmla="*/ 2 h 10"/>
                <a:gd name="T4" fmla="*/ 3 w 6"/>
                <a:gd name="T5" fmla="*/ 1 h 10"/>
                <a:gd name="T6" fmla="*/ 0 w 6"/>
                <a:gd name="T7" fmla="*/ 8 h 10"/>
                <a:gd name="T8" fmla="*/ 5 w 6"/>
                <a:gd name="T9" fmla="*/ 9 h 10"/>
              </a:gdLst>
              <a:ahLst/>
              <a:cxnLst>
                <a:cxn ang="0">
                  <a:pos x="T0" y="T1"/>
                </a:cxn>
                <a:cxn ang="0">
                  <a:pos x="T2" y="T3"/>
                </a:cxn>
                <a:cxn ang="0">
                  <a:pos x="T4" y="T5"/>
                </a:cxn>
                <a:cxn ang="0">
                  <a:pos x="T6" y="T7"/>
                </a:cxn>
                <a:cxn ang="0">
                  <a:pos x="T8" y="T9"/>
                </a:cxn>
              </a:cxnLst>
              <a:rect l="0" t="0" r="r" b="b"/>
              <a:pathLst>
                <a:path w="6" h="10">
                  <a:moveTo>
                    <a:pt x="5" y="9"/>
                  </a:moveTo>
                  <a:cubicBezTo>
                    <a:pt x="5" y="7"/>
                    <a:pt x="6" y="5"/>
                    <a:pt x="6" y="2"/>
                  </a:cubicBezTo>
                  <a:cubicBezTo>
                    <a:pt x="5" y="1"/>
                    <a:pt x="4" y="0"/>
                    <a:pt x="3" y="1"/>
                  </a:cubicBezTo>
                  <a:cubicBezTo>
                    <a:pt x="0" y="3"/>
                    <a:pt x="3" y="7"/>
                    <a:pt x="0" y="8"/>
                  </a:cubicBezTo>
                  <a:cubicBezTo>
                    <a:pt x="2" y="10"/>
                    <a:pt x="3" y="9"/>
                    <a:pt x="5" y="9"/>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14" name="Freeform 8"/>
            <p:cNvSpPr/>
            <p:nvPr/>
          </p:nvSpPr>
          <p:spPr bwMode="auto">
            <a:xfrm>
              <a:off x="6927851" y="3262313"/>
              <a:ext cx="36513" cy="33338"/>
            </a:xfrm>
            <a:custGeom>
              <a:avLst/>
              <a:gdLst>
                <a:gd name="T0" fmla="*/ 4 w 11"/>
                <a:gd name="T1" fmla="*/ 3 h 10"/>
                <a:gd name="T2" fmla="*/ 3 w 11"/>
                <a:gd name="T3" fmla="*/ 10 h 10"/>
                <a:gd name="T4" fmla="*/ 4 w 11"/>
                <a:gd name="T5" fmla="*/ 3 h 10"/>
              </a:gdLst>
              <a:ahLst/>
              <a:cxnLst>
                <a:cxn ang="0">
                  <a:pos x="T0" y="T1"/>
                </a:cxn>
                <a:cxn ang="0">
                  <a:pos x="T2" y="T3"/>
                </a:cxn>
                <a:cxn ang="0">
                  <a:pos x="T4" y="T5"/>
                </a:cxn>
              </a:cxnLst>
              <a:rect l="0" t="0" r="r" b="b"/>
              <a:pathLst>
                <a:path w="11" h="10">
                  <a:moveTo>
                    <a:pt x="4" y="3"/>
                  </a:moveTo>
                  <a:cubicBezTo>
                    <a:pt x="4" y="5"/>
                    <a:pt x="0" y="8"/>
                    <a:pt x="3" y="10"/>
                  </a:cubicBezTo>
                  <a:cubicBezTo>
                    <a:pt x="7" y="8"/>
                    <a:pt x="11" y="0"/>
                    <a:pt x="4" y="3"/>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15" name="Freeform 9"/>
            <p:cNvSpPr>
              <a:spLocks noEditPoints="1"/>
            </p:cNvSpPr>
            <p:nvPr/>
          </p:nvSpPr>
          <p:spPr bwMode="auto">
            <a:xfrm>
              <a:off x="6980238" y="3338513"/>
              <a:ext cx="65088" cy="61913"/>
            </a:xfrm>
            <a:custGeom>
              <a:avLst/>
              <a:gdLst>
                <a:gd name="T0" fmla="*/ 5 w 20"/>
                <a:gd name="T1" fmla="*/ 14 h 19"/>
                <a:gd name="T2" fmla="*/ 0 w 20"/>
                <a:gd name="T3" fmla="*/ 18 h 19"/>
                <a:gd name="T4" fmla="*/ 15 w 20"/>
                <a:gd name="T5" fmla="*/ 16 h 19"/>
                <a:gd name="T6" fmla="*/ 12 w 20"/>
                <a:gd name="T7" fmla="*/ 14 h 19"/>
                <a:gd name="T8" fmla="*/ 10 w 20"/>
                <a:gd name="T9" fmla="*/ 16 h 19"/>
                <a:gd name="T10" fmla="*/ 13 w 20"/>
                <a:gd name="T11" fmla="*/ 7 h 19"/>
                <a:gd name="T12" fmla="*/ 14 w 20"/>
                <a:gd name="T13" fmla="*/ 13 h 19"/>
                <a:gd name="T14" fmla="*/ 20 w 20"/>
                <a:gd name="T15" fmla="*/ 6 h 19"/>
                <a:gd name="T16" fmla="*/ 17 w 20"/>
                <a:gd name="T17" fmla="*/ 1 h 19"/>
                <a:gd name="T18" fmla="*/ 7 w 20"/>
                <a:gd name="T19" fmla="*/ 4 h 19"/>
                <a:gd name="T20" fmla="*/ 3 w 20"/>
                <a:gd name="T21" fmla="*/ 0 h 19"/>
                <a:gd name="T22" fmla="*/ 2 w 20"/>
                <a:gd name="T23" fmla="*/ 4 h 19"/>
                <a:gd name="T24" fmla="*/ 5 w 20"/>
                <a:gd name="T25" fmla="*/ 14 h 19"/>
                <a:gd name="T26" fmla="*/ 11 w 20"/>
                <a:gd name="T27" fmla="*/ 3 h 19"/>
                <a:gd name="T28" fmla="*/ 12 w 20"/>
                <a:gd name="T29" fmla="*/ 3 h 19"/>
                <a:gd name="T30" fmla="*/ 11 w 20"/>
                <a:gd name="T31" fmla="*/ 5 h 19"/>
                <a:gd name="T32" fmla="*/ 11 w 20"/>
                <a:gd name="T3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9">
                  <a:moveTo>
                    <a:pt x="5" y="14"/>
                  </a:moveTo>
                  <a:cubicBezTo>
                    <a:pt x="3" y="15"/>
                    <a:pt x="0" y="15"/>
                    <a:pt x="0" y="18"/>
                  </a:cubicBezTo>
                  <a:cubicBezTo>
                    <a:pt x="5" y="16"/>
                    <a:pt x="10" y="19"/>
                    <a:pt x="15" y="16"/>
                  </a:cubicBezTo>
                  <a:cubicBezTo>
                    <a:pt x="14" y="15"/>
                    <a:pt x="13" y="15"/>
                    <a:pt x="12" y="14"/>
                  </a:cubicBezTo>
                  <a:cubicBezTo>
                    <a:pt x="12" y="15"/>
                    <a:pt x="11" y="16"/>
                    <a:pt x="10" y="16"/>
                  </a:cubicBezTo>
                  <a:cubicBezTo>
                    <a:pt x="6" y="13"/>
                    <a:pt x="9" y="7"/>
                    <a:pt x="13" y="7"/>
                  </a:cubicBezTo>
                  <a:cubicBezTo>
                    <a:pt x="15" y="9"/>
                    <a:pt x="13" y="11"/>
                    <a:pt x="14" y="13"/>
                  </a:cubicBezTo>
                  <a:cubicBezTo>
                    <a:pt x="16" y="9"/>
                    <a:pt x="20" y="9"/>
                    <a:pt x="20" y="6"/>
                  </a:cubicBezTo>
                  <a:cubicBezTo>
                    <a:pt x="16" y="5"/>
                    <a:pt x="19" y="2"/>
                    <a:pt x="17" y="1"/>
                  </a:cubicBezTo>
                  <a:cubicBezTo>
                    <a:pt x="12" y="0"/>
                    <a:pt x="11" y="3"/>
                    <a:pt x="7" y="4"/>
                  </a:cubicBezTo>
                  <a:cubicBezTo>
                    <a:pt x="4" y="3"/>
                    <a:pt x="6" y="0"/>
                    <a:pt x="3" y="0"/>
                  </a:cubicBezTo>
                  <a:cubicBezTo>
                    <a:pt x="5" y="1"/>
                    <a:pt x="3" y="3"/>
                    <a:pt x="2" y="4"/>
                  </a:cubicBezTo>
                  <a:cubicBezTo>
                    <a:pt x="5" y="7"/>
                    <a:pt x="4" y="10"/>
                    <a:pt x="5" y="14"/>
                  </a:cubicBezTo>
                  <a:close/>
                  <a:moveTo>
                    <a:pt x="11" y="3"/>
                  </a:moveTo>
                  <a:cubicBezTo>
                    <a:pt x="11" y="3"/>
                    <a:pt x="12" y="4"/>
                    <a:pt x="12" y="3"/>
                  </a:cubicBezTo>
                  <a:cubicBezTo>
                    <a:pt x="13" y="3"/>
                    <a:pt x="13" y="6"/>
                    <a:pt x="11" y="5"/>
                  </a:cubicBezTo>
                  <a:cubicBezTo>
                    <a:pt x="10" y="5"/>
                    <a:pt x="11" y="4"/>
                    <a:pt x="11" y="3"/>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16" name="Freeform 10"/>
            <p:cNvSpPr/>
            <p:nvPr/>
          </p:nvSpPr>
          <p:spPr bwMode="auto">
            <a:xfrm>
              <a:off x="6908801" y="3271838"/>
              <a:ext cx="22225" cy="23813"/>
            </a:xfrm>
            <a:custGeom>
              <a:avLst/>
              <a:gdLst>
                <a:gd name="T0" fmla="*/ 0 w 7"/>
                <a:gd name="T1" fmla="*/ 5 h 7"/>
                <a:gd name="T2" fmla="*/ 2 w 7"/>
                <a:gd name="T3" fmla="*/ 7 h 7"/>
                <a:gd name="T4" fmla="*/ 6 w 7"/>
                <a:gd name="T5" fmla="*/ 0 h 7"/>
                <a:gd name="T6" fmla="*/ 3 w 7"/>
                <a:gd name="T7" fmla="*/ 1 h 7"/>
                <a:gd name="T8" fmla="*/ 0 w 7"/>
                <a:gd name="T9" fmla="*/ 5 h 7"/>
              </a:gdLst>
              <a:ahLst/>
              <a:cxnLst>
                <a:cxn ang="0">
                  <a:pos x="T0" y="T1"/>
                </a:cxn>
                <a:cxn ang="0">
                  <a:pos x="T2" y="T3"/>
                </a:cxn>
                <a:cxn ang="0">
                  <a:pos x="T4" y="T5"/>
                </a:cxn>
                <a:cxn ang="0">
                  <a:pos x="T6" y="T7"/>
                </a:cxn>
                <a:cxn ang="0">
                  <a:pos x="T8" y="T9"/>
                </a:cxn>
              </a:cxnLst>
              <a:rect l="0" t="0" r="r" b="b"/>
              <a:pathLst>
                <a:path w="7" h="7">
                  <a:moveTo>
                    <a:pt x="0" y="5"/>
                  </a:moveTo>
                  <a:cubicBezTo>
                    <a:pt x="1" y="7"/>
                    <a:pt x="0" y="7"/>
                    <a:pt x="2" y="7"/>
                  </a:cubicBezTo>
                  <a:cubicBezTo>
                    <a:pt x="5" y="5"/>
                    <a:pt x="7" y="3"/>
                    <a:pt x="6" y="0"/>
                  </a:cubicBezTo>
                  <a:cubicBezTo>
                    <a:pt x="5" y="1"/>
                    <a:pt x="4" y="1"/>
                    <a:pt x="3" y="1"/>
                  </a:cubicBezTo>
                  <a:cubicBezTo>
                    <a:pt x="1" y="2"/>
                    <a:pt x="2" y="4"/>
                    <a:pt x="0" y="5"/>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17" name="Freeform 11"/>
            <p:cNvSpPr/>
            <p:nvPr/>
          </p:nvSpPr>
          <p:spPr bwMode="auto">
            <a:xfrm>
              <a:off x="6784976" y="3259138"/>
              <a:ext cx="39688" cy="22225"/>
            </a:xfrm>
            <a:custGeom>
              <a:avLst/>
              <a:gdLst>
                <a:gd name="T0" fmla="*/ 9 w 12"/>
                <a:gd name="T1" fmla="*/ 4 h 7"/>
                <a:gd name="T2" fmla="*/ 12 w 12"/>
                <a:gd name="T3" fmla="*/ 0 h 7"/>
                <a:gd name="T4" fmla="*/ 8 w 12"/>
                <a:gd name="T5" fmla="*/ 0 h 7"/>
                <a:gd name="T6" fmla="*/ 5 w 12"/>
                <a:gd name="T7" fmla="*/ 5 h 7"/>
                <a:gd name="T8" fmla="*/ 0 w 12"/>
                <a:gd name="T9" fmla="*/ 6 h 7"/>
                <a:gd name="T10" fmla="*/ 11 w 12"/>
                <a:gd name="T11" fmla="*/ 7 h 7"/>
                <a:gd name="T12" fmla="*/ 9 w 1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9" y="4"/>
                  </a:moveTo>
                  <a:cubicBezTo>
                    <a:pt x="9" y="2"/>
                    <a:pt x="12" y="2"/>
                    <a:pt x="12" y="0"/>
                  </a:cubicBezTo>
                  <a:cubicBezTo>
                    <a:pt x="10" y="1"/>
                    <a:pt x="9" y="0"/>
                    <a:pt x="8" y="0"/>
                  </a:cubicBezTo>
                  <a:cubicBezTo>
                    <a:pt x="7" y="2"/>
                    <a:pt x="6" y="4"/>
                    <a:pt x="5" y="5"/>
                  </a:cubicBezTo>
                  <a:cubicBezTo>
                    <a:pt x="3" y="6"/>
                    <a:pt x="1" y="3"/>
                    <a:pt x="0" y="6"/>
                  </a:cubicBezTo>
                  <a:cubicBezTo>
                    <a:pt x="4" y="7"/>
                    <a:pt x="7" y="7"/>
                    <a:pt x="11" y="7"/>
                  </a:cubicBezTo>
                  <a:cubicBezTo>
                    <a:pt x="10" y="6"/>
                    <a:pt x="9" y="5"/>
                    <a:pt x="9" y="4"/>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18" name="Freeform 12"/>
            <p:cNvSpPr/>
            <p:nvPr/>
          </p:nvSpPr>
          <p:spPr bwMode="auto">
            <a:xfrm>
              <a:off x="6719888" y="3244851"/>
              <a:ext cx="58738" cy="33338"/>
            </a:xfrm>
            <a:custGeom>
              <a:avLst/>
              <a:gdLst>
                <a:gd name="T0" fmla="*/ 0 w 18"/>
                <a:gd name="T1" fmla="*/ 8 h 10"/>
                <a:gd name="T2" fmla="*/ 18 w 18"/>
                <a:gd name="T3" fmla="*/ 1 h 10"/>
                <a:gd name="T4" fmla="*/ 5 w 18"/>
                <a:gd name="T5" fmla="*/ 0 h 10"/>
                <a:gd name="T6" fmla="*/ 0 w 18"/>
                <a:gd name="T7" fmla="*/ 8 h 10"/>
              </a:gdLst>
              <a:ahLst/>
              <a:cxnLst>
                <a:cxn ang="0">
                  <a:pos x="T0" y="T1"/>
                </a:cxn>
                <a:cxn ang="0">
                  <a:pos x="T2" y="T3"/>
                </a:cxn>
                <a:cxn ang="0">
                  <a:pos x="T4" y="T5"/>
                </a:cxn>
                <a:cxn ang="0">
                  <a:pos x="T6" y="T7"/>
                </a:cxn>
              </a:cxnLst>
              <a:rect l="0" t="0" r="r" b="b"/>
              <a:pathLst>
                <a:path w="18" h="10">
                  <a:moveTo>
                    <a:pt x="0" y="8"/>
                  </a:moveTo>
                  <a:cubicBezTo>
                    <a:pt x="7" y="10"/>
                    <a:pt x="14" y="6"/>
                    <a:pt x="18" y="1"/>
                  </a:cubicBezTo>
                  <a:cubicBezTo>
                    <a:pt x="14" y="2"/>
                    <a:pt x="9" y="1"/>
                    <a:pt x="5" y="0"/>
                  </a:cubicBezTo>
                  <a:cubicBezTo>
                    <a:pt x="6" y="5"/>
                    <a:pt x="2" y="5"/>
                    <a:pt x="0" y="8"/>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19" name="Freeform 13"/>
            <p:cNvSpPr/>
            <p:nvPr/>
          </p:nvSpPr>
          <p:spPr bwMode="auto">
            <a:xfrm>
              <a:off x="6778626" y="3255963"/>
              <a:ext cx="15875" cy="12700"/>
            </a:xfrm>
            <a:custGeom>
              <a:avLst/>
              <a:gdLst>
                <a:gd name="T0" fmla="*/ 2 w 5"/>
                <a:gd name="T1" fmla="*/ 4 h 4"/>
                <a:gd name="T2" fmla="*/ 5 w 5"/>
                <a:gd name="T3" fmla="*/ 3 h 4"/>
                <a:gd name="T4" fmla="*/ 3 w 5"/>
                <a:gd name="T5" fmla="*/ 0 h 4"/>
                <a:gd name="T6" fmla="*/ 2 w 5"/>
                <a:gd name="T7" fmla="*/ 4 h 4"/>
              </a:gdLst>
              <a:ahLst/>
              <a:cxnLst>
                <a:cxn ang="0">
                  <a:pos x="T0" y="T1"/>
                </a:cxn>
                <a:cxn ang="0">
                  <a:pos x="T2" y="T3"/>
                </a:cxn>
                <a:cxn ang="0">
                  <a:pos x="T4" y="T5"/>
                </a:cxn>
                <a:cxn ang="0">
                  <a:pos x="T6" y="T7"/>
                </a:cxn>
              </a:cxnLst>
              <a:rect l="0" t="0" r="r" b="b"/>
              <a:pathLst>
                <a:path w="5" h="4">
                  <a:moveTo>
                    <a:pt x="2" y="4"/>
                  </a:moveTo>
                  <a:cubicBezTo>
                    <a:pt x="3" y="4"/>
                    <a:pt x="4" y="4"/>
                    <a:pt x="5" y="3"/>
                  </a:cubicBezTo>
                  <a:cubicBezTo>
                    <a:pt x="5" y="2"/>
                    <a:pt x="4" y="1"/>
                    <a:pt x="3" y="0"/>
                  </a:cubicBezTo>
                  <a:cubicBezTo>
                    <a:pt x="2" y="2"/>
                    <a:pt x="0" y="3"/>
                    <a:pt x="2" y="4"/>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20" name="Freeform 14"/>
            <p:cNvSpPr/>
            <p:nvPr/>
          </p:nvSpPr>
          <p:spPr bwMode="auto">
            <a:xfrm>
              <a:off x="6675438" y="3235326"/>
              <a:ext cx="47625" cy="33338"/>
            </a:xfrm>
            <a:custGeom>
              <a:avLst/>
              <a:gdLst>
                <a:gd name="T0" fmla="*/ 4 w 15"/>
                <a:gd name="T1" fmla="*/ 10 h 10"/>
                <a:gd name="T2" fmla="*/ 4 w 15"/>
                <a:gd name="T3" fmla="*/ 5 h 10"/>
                <a:gd name="T4" fmla="*/ 9 w 15"/>
                <a:gd name="T5" fmla="*/ 4 h 10"/>
                <a:gd name="T6" fmla="*/ 10 w 15"/>
                <a:gd name="T7" fmla="*/ 9 h 10"/>
                <a:gd name="T8" fmla="*/ 14 w 15"/>
                <a:gd name="T9" fmla="*/ 2 h 10"/>
                <a:gd name="T10" fmla="*/ 9 w 15"/>
                <a:gd name="T11" fmla="*/ 1 h 10"/>
                <a:gd name="T12" fmla="*/ 0 w 15"/>
                <a:gd name="T13" fmla="*/ 5 h 10"/>
                <a:gd name="T14" fmla="*/ 4 w 15"/>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4" y="10"/>
                  </a:moveTo>
                  <a:cubicBezTo>
                    <a:pt x="5" y="8"/>
                    <a:pt x="3" y="7"/>
                    <a:pt x="4" y="5"/>
                  </a:cubicBezTo>
                  <a:cubicBezTo>
                    <a:pt x="6" y="4"/>
                    <a:pt x="8" y="3"/>
                    <a:pt x="9" y="4"/>
                  </a:cubicBezTo>
                  <a:cubicBezTo>
                    <a:pt x="11" y="5"/>
                    <a:pt x="8" y="7"/>
                    <a:pt x="10" y="9"/>
                  </a:cubicBezTo>
                  <a:cubicBezTo>
                    <a:pt x="13" y="8"/>
                    <a:pt x="15" y="3"/>
                    <a:pt x="14" y="2"/>
                  </a:cubicBezTo>
                  <a:cubicBezTo>
                    <a:pt x="13" y="5"/>
                    <a:pt x="10" y="2"/>
                    <a:pt x="9" y="1"/>
                  </a:cubicBezTo>
                  <a:cubicBezTo>
                    <a:pt x="5" y="1"/>
                    <a:pt x="2" y="0"/>
                    <a:pt x="0" y="5"/>
                  </a:cubicBezTo>
                  <a:cubicBezTo>
                    <a:pt x="1" y="6"/>
                    <a:pt x="1" y="8"/>
                    <a:pt x="4" y="10"/>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21" name="Freeform 15"/>
            <p:cNvSpPr/>
            <p:nvPr/>
          </p:nvSpPr>
          <p:spPr bwMode="auto">
            <a:xfrm>
              <a:off x="6834188" y="3371851"/>
              <a:ext cx="19050" cy="9525"/>
            </a:xfrm>
            <a:custGeom>
              <a:avLst/>
              <a:gdLst>
                <a:gd name="T0" fmla="*/ 4 w 6"/>
                <a:gd name="T1" fmla="*/ 0 h 3"/>
                <a:gd name="T2" fmla="*/ 3 w 6"/>
                <a:gd name="T3" fmla="*/ 0 h 3"/>
                <a:gd name="T4" fmla="*/ 1 w 6"/>
                <a:gd name="T5" fmla="*/ 3 h 3"/>
                <a:gd name="T6" fmla="*/ 4 w 6"/>
                <a:gd name="T7" fmla="*/ 0 h 3"/>
              </a:gdLst>
              <a:ahLst/>
              <a:cxnLst>
                <a:cxn ang="0">
                  <a:pos x="T0" y="T1"/>
                </a:cxn>
                <a:cxn ang="0">
                  <a:pos x="T2" y="T3"/>
                </a:cxn>
                <a:cxn ang="0">
                  <a:pos x="T4" y="T5"/>
                </a:cxn>
                <a:cxn ang="0">
                  <a:pos x="T6" y="T7"/>
                </a:cxn>
              </a:cxnLst>
              <a:rect l="0" t="0" r="r" b="b"/>
              <a:pathLst>
                <a:path w="6" h="3">
                  <a:moveTo>
                    <a:pt x="4" y="0"/>
                  </a:moveTo>
                  <a:cubicBezTo>
                    <a:pt x="4" y="0"/>
                    <a:pt x="3" y="0"/>
                    <a:pt x="3" y="0"/>
                  </a:cubicBezTo>
                  <a:cubicBezTo>
                    <a:pt x="2" y="1"/>
                    <a:pt x="0" y="2"/>
                    <a:pt x="1" y="3"/>
                  </a:cubicBezTo>
                  <a:cubicBezTo>
                    <a:pt x="2" y="2"/>
                    <a:pt x="6" y="2"/>
                    <a:pt x="4" y="0"/>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22" name="Freeform 16"/>
            <p:cNvSpPr/>
            <p:nvPr/>
          </p:nvSpPr>
          <p:spPr bwMode="auto">
            <a:xfrm>
              <a:off x="6651626" y="3235326"/>
              <a:ext cx="17463" cy="9525"/>
            </a:xfrm>
            <a:custGeom>
              <a:avLst/>
              <a:gdLst>
                <a:gd name="T0" fmla="*/ 2 w 5"/>
                <a:gd name="T1" fmla="*/ 0 h 3"/>
                <a:gd name="T2" fmla="*/ 1 w 5"/>
                <a:gd name="T3" fmla="*/ 3 h 3"/>
                <a:gd name="T4" fmla="*/ 2 w 5"/>
                <a:gd name="T5" fmla="*/ 0 h 3"/>
              </a:gdLst>
              <a:ahLst/>
              <a:cxnLst>
                <a:cxn ang="0">
                  <a:pos x="T0" y="T1"/>
                </a:cxn>
                <a:cxn ang="0">
                  <a:pos x="T2" y="T3"/>
                </a:cxn>
                <a:cxn ang="0">
                  <a:pos x="T4" y="T5"/>
                </a:cxn>
              </a:cxnLst>
              <a:rect l="0" t="0" r="r" b="b"/>
              <a:pathLst>
                <a:path w="5" h="3">
                  <a:moveTo>
                    <a:pt x="2" y="0"/>
                  </a:moveTo>
                  <a:cubicBezTo>
                    <a:pt x="1" y="0"/>
                    <a:pt x="0" y="2"/>
                    <a:pt x="1" y="3"/>
                  </a:cubicBezTo>
                  <a:cubicBezTo>
                    <a:pt x="2" y="3"/>
                    <a:pt x="5" y="1"/>
                    <a:pt x="2" y="0"/>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23" name="Freeform 17"/>
            <p:cNvSpPr/>
            <p:nvPr/>
          </p:nvSpPr>
          <p:spPr bwMode="auto">
            <a:xfrm>
              <a:off x="6623051" y="3232151"/>
              <a:ext cx="28575" cy="15875"/>
            </a:xfrm>
            <a:custGeom>
              <a:avLst/>
              <a:gdLst>
                <a:gd name="T0" fmla="*/ 7 w 9"/>
                <a:gd name="T1" fmla="*/ 0 h 5"/>
                <a:gd name="T2" fmla="*/ 3 w 9"/>
                <a:gd name="T3" fmla="*/ 0 h 5"/>
                <a:gd name="T4" fmla="*/ 0 w 9"/>
                <a:gd name="T5" fmla="*/ 4 h 5"/>
                <a:gd name="T6" fmla="*/ 5 w 9"/>
                <a:gd name="T7" fmla="*/ 5 h 5"/>
                <a:gd name="T8" fmla="*/ 7 w 9"/>
                <a:gd name="T9" fmla="*/ 0 h 5"/>
              </a:gdLst>
              <a:ahLst/>
              <a:cxnLst>
                <a:cxn ang="0">
                  <a:pos x="T0" y="T1"/>
                </a:cxn>
                <a:cxn ang="0">
                  <a:pos x="T2" y="T3"/>
                </a:cxn>
                <a:cxn ang="0">
                  <a:pos x="T4" y="T5"/>
                </a:cxn>
                <a:cxn ang="0">
                  <a:pos x="T6" y="T7"/>
                </a:cxn>
                <a:cxn ang="0">
                  <a:pos x="T8" y="T9"/>
                </a:cxn>
              </a:cxnLst>
              <a:rect l="0" t="0" r="r" b="b"/>
              <a:pathLst>
                <a:path w="9" h="5">
                  <a:moveTo>
                    <a:pt x="7" y="0"/>
                  </a:moveTo>
                  <a:cubicBezTo>
                    <a:pt x="6" y="0"/>
                    <a:pt x="4" y="0"/>
                    <a:pt x="3" y="0"/>
                  </a:cubicBezTo>
                  <a:cubicBezTo>
                    <a:pt x="2" y="2"/>
                    <a:pt x="2" y="3"/>
                    <a:pt x="0" y="4"/>
                  </a:cubicBezTo>
                  <a:cubicBezTo>
                    <a:pt x="2" y="4"/>
                    <a:pt x="3" y="5"/>
                    <a:pt x="5" y="5"/>
                  </a:cubicBezTo>
                  <a:cubicBezTo>
                    <a:pt x="5" y="3"/>
                    <a:pt x="9" y="1"/>
                    <a:pt x="7" y="0"/>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24" name="Freeform 18"/>
            <p:cNvSpPr/>
            <p:nvPr/>
          </p:nvSpPr>
          <p:spPr bwMode="auto">
            <a:xfrm>
              <a:off x="6808788" y="3360738"/>
              <a:ext cx="19050" cy="26988"/>
            </a:xfrm>
            <a:custGeom>
              <a:avLst/>
              <a:gdLst>
                <a:gd name="T0" fmla="*/ 3 w 6"/>
                <a:gd name="T1" fmla="*/ 0 h 8"/>
                <a:gd name="T2" fmla="*/ 0 w 6"/>
                <a:gd name="T3" fmla="*/ 1 h 8"/>
                <a:gd name="T4" fmla="*/ 3 w 6"/>
                <a:gd name="T5" fmla="*/ 8 h 8"/>
                <a:gd name="T6" fmla="*/ 3 w 6"/>
                <a:gd name="T7" fmla="*/ 0 h 8"/>
              </a:gdLst>
              <a:ahLst/>
              <a:cxnLst>
                <a:cxn ang="0">
                  <a:pos x="T0" y="T1"/>
                </a:cxn>
                <a:cxn ang="0">
                  <a:pos x="T2" y="T3"/>
                </a:cxn>
                <a:cxn ang="0">
                  <a:pos x="T4" y="T5"/>
                </a:cxn>
                <a:cxn ang="0">
                  <a:pos x="T6" y="T7"/>
                </a:cxn>
              </a:cxnLst>
              <a:rect l="0" t="0" r="r" b="b"/>
              <a:pathLst>
                <a:path w="6" h="8">
                  <a:moveTo>
                    <a:pt x="3" y="0"/>
                  </a:moveTo>
                  <a:cubicBezTo>
                    <a:pt x="2" y="0"/>
                    <a:pt x="1" y="0"/>
                    <a:pt x="0" y="1"/>
                  </a:cubicBezTo>
                  <a:cubicBezTo>
                    <a:pt x="4" y="3"/>
                    <a:pt x="3" y="5"/>
                    <a:pt x="3" y="8"/>
                  </a:cubicBezTo>
                  <a:cubicBezTo>
                    <a:pt x="6" y="6"/>
                    <a:pt x="5" y="2"/>
                    <a:pt x="3" y="0"/>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25" name="Freeform 19"/>
            <p:cNvSpPr/>
            <p:nvPr/>
          </p:nvSpPr>
          <p:spPr bwMode="auto">
            <a:xfrm>
              <a:off x="6661151" y="3251201"/>
              <a:ext cx="11113" cy="11113"/>
            </a:xfrm>
            <a:custGeom>
              <a:avLst/>
              <a:gdLst>
                <a:gd name="T0" fmla="*/ 3 w 3"/>
                <a:gd name="T1" fmla="*/ 1 h 3"/>
                <a:gd name="T2" fmla="*/ 1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2" y="1"/>
                    <a:pt x="2" y="0"/>
                    <a:pt x="1" y="0"/>
                  </a:cubicBezTo>
                  <a:cubicBezTo>
                    <a:pt x="0" y="1"/>
                    <a:pt x="1" y="2"/>
                    <a:pt x="1" y="3"/>
                  </a:cubicBezTo>
                  <a:cubicBezTo>
                    <a:pt x="1" y="3"/>
                    <a:pt x="2" y="2"/>
                    <a:pt x="3" y="1"/>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26" name="Freeform 20"/>
            <p:cNvSpPr/>
            <p:nvPr/>
          </p:nvSpPr>
          <p:spPr bwMode="auto">
            <a:xfrm>
              <a:off x="6694488" y="3360738"/>
              <a:ext cx="103188" cy="60325"/>
            </a:xfrm>
            <a:custGeom>
              <a:avLst/>
              <a:gdLst>
                <a:gd name="T0" fmla="*/ 27 w 32"/>
                <a:gd name="T1" fmla="*/ 1 h 18"/>
                <a:gd name="T2" fmla="*/ 26 w 32"/>
                <a:gd name="T3" fmla="*/ 9 h 18"/>
                <a:gd name="T4" fmla="*/ 20 w 32"/>
                <a:gd name="T5" fmla="*/ 10 h 18"/>
                <a:gd name="T6" fmla="*/ 18 w 32"/>
                <a:gd name="T7" fmla="*/ 9 h 18"/>
                <a:gd name="T8" fmla="*/ 21 w 32"/>
                <a:gd name="T9" fmla="*/ 2 h 18"/>
                <a:gd name="T10" fmla="*/ 17 w 32"/>
                <a:gd name="T11" fmla="*/ 1 h 18"/>
                <a:gd name="T12" fmla="*/ 17 w 32"/>
                <a:gd name="T13" fmla="*/ 10 h 18"/>
                <a:gd name="T14" fmla="*/ 14 w 32"/>
                <a:gd name="T15" fmla="*/ 10 h 18"/>
                <a:gd name="T16" fmla="*/ 6 w 32"/>
                <a:gd name="T17" fmla="*/ 8 h 18"/>
                <a:gd name="T18" fmla="*/ 0 w 32"/>
                <a:gd name="T19" fmla="*/ 7 h 18"/>
                <a:gd name="T20" fmla="*/ 5 w 32"/>
                <a:gd name="T21" fmla="*/ 14 h 18"/>
                <a:gd name="T22" fmla="*/ 11 w 32"/>
                <a:gd name="T23" fmla="*/ 12 h 18"/>
                <a:gd name="T24" fmla="*/ 28 w 32"/>
                <a:gd name="T25" fmla="*/ 14 h 18"/>
                <a:gd name="T26" fmla="*/ 30 w 32"/>
                <a:gd name="T27" fmla="*/ 2 h 18"/>
                <a:gd name="T28" fmla="*/ 27 w 32"/>
                <a:gd name="T2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8">
                  <a:moveTo>
                    <a:pt x="27" y="1"/>
                  </a:moveTo>
                  <a:cubicBezTo>
                    <a:pt x="24" y="4"/>
                    <a:pt x="26" y="6"/>
                    <a:pt x="26" y="9"/>
                  </a:cubicBezTo>
                  <a:cubicBezTo>
                    <a:pt x="23" y="7"/>
                    <a:pt x="22" y="8"/>
                    <a:pt x="20" y="10"/>
                  </a:cubicBezTo>
                  <a:cubicBezTo>
                    <a:pt x="19" y="9"/>
                    <a:pt x="18" y="9"/>
                    <a:pt x="18" y="9"/>
                  </a:cubicBezTo>
                  <a:cubicBezTo>
                    <a:pt x="19" y="6"/>
                    <a:pt x="19" y="3"/>
                    <a:pt x="21" y="2"/>
                  </a:cubicBezTo>
                  <a:cubicBezTo>
                    <a:pt x="19" y="0"/>
                    <a:pt x="18" y="1"/>
                    <a:pt x="17" y="1"/>
                  </a:cubicBezTo>
                  <a:cubicBezTo>
                    <a:pt x="14" y="4"/>
                    <a:pt x="17" y="7"/>
                    <a:pt x="17" y="10"/>
                  </a:cubicBezTo>
                  <a:cubicBezTo>
                    <a:pt x="16" y="11"/>
                    <a:pt x="15" y="11"/>
                    <a:pt x="14" y="10"/>
                  </a:cubicBezTo>
                  <a:cubicBezTo>
                    <a:pt x="13" y="6"/>
                    <a:pt x="9" y="7"/>
                    <a:pt x="6" y="8"/>
                  </a:cubicBezTo>
                  <a:cubicBezTo>
                    <a:pt x="5" y="6"/>
                    <a:pt x="2" y="4"/>
                    <a:pt x="0" y="7"/>
                  </a:cubicBezTo>
                  <a:cubicBezTo>
                    <a:pt x="4" y="9"/>
                    <a:pt x="3" y="12"/>
                    <a:pt x="5" y="14"/>
                  </a:cubicBezTo>
                  <a:cubicBezTo>
                    <a:pt x="7" y="14"/>
                    <a:pt x="9" y="11"/>
                    <a:pt x="11" y="12"/>
                  </a:cubicBezTo>
                  <a:cubicBezTo>
                    <a:pt x="17" y="18"/>
                    <a:pt x="22" y="11"/>
                    <a:pt x="28" y="14"/>
                  </a:cubicBezTo>
                  <a:cubicBezTo>
                    <a:pt x="28" y="10"/>
                    <a:pt x="32" y="6"/>
                    <a:pt x="30" y="2"/>
                  </a:cubicBezTo>
                  <a:cubicBezTo>
                    <a:pt x="29" y="3"/>
                    <a:pt x="28" y="1"/>
                    <a:pt x="27" y="1"/>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27" name="Freeform 21"/>
            <p:cNvSpPr/>
            <p:nvPr/>
          </p:nvSpPr>
          <p:spPr bwMode="auto">
            <a:xfrm>
              <a:off x="6586538" y="3222626"/>
              <a:ext cx="17463" cy="25400"/>
            </a:xfrm>
            <a:custGeom>
              <a:avLst/>
              <a:gdLst>
                <a:gd name="T0" fmla="*/ 5 w 5"/>
                <a:gd name="T1" fmla="*/ 5 h 8"/>
                <a:gd name="T2" fmla="*/ 0 w 5"/>
                <a:gd name="T3" fmla="*/ 3 h 8"/>
                <a:gd name="T4" fmla="*/ 5 w 5"/>
                <a:gd name="T5" fmla="*/ 5 h 8"/>
              </a:gdLst>
              <a:ahLst/>
              <a:cxnLst>
                <a:cxn ang="0">
                  <a:pos x="T0" y="T1"/>
                </a:cxn>
                <a:cxn ang="0">
                  <a:pos x="T2" y="T3"/>
                </a:cxn>
                <a:cxn ang="0">
                  <a:pos x="T4" y="T5"/>
                </a:cxn>
              </a:cxnLst>
              <a:rect l="0" t="0" r="r" b="b"/>
              <a:pathLst>
                <a:path w="5" h="8">
                  <a:moveTo>
                    <a:pt x="5" y="5"/>
                  </a:moveTo>
                  <a:cubicBezTo>
                    <a:pt x="5" y="2"/>
                    <a:pt x="2" y="0"/>
                    <a:pt x="0" y="3"/>
                  </a:cubicBezTo>
                  <a:cubicBezTo>
                    <a:pt x="0" y="4"/>
                    <a:pt x="4" y="8"/>
                    <a:pt x="5" y="5"/>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28" name="Freeform 22"/>
            <p:cNvSpPr/>
            <p:nvPr/>
          </p:nvSpPr>
          <p:spPr bwMode="auto">
            <a:xfrm>
              <a:off x="6607176" y="3244851"/>
              <a:ext cx="15875" cy="11113"/>
            </a:xfrm>
            <a:custGeom>
              <a:avLst/>
              <a:gdLst>
                <a:gd name="T0" fmla="*/ 3 w 5"/>
                <a:gd name="T1" fmla="*/ 3 h 3"/>
                <a:gd name="T2" fmla="*/ 5 w 5"/>
                <a:gd name="T3" fmla="*/ 0 h 3"/>
                <a:gd name="T4" fmla="*/ 2 w 5"/>
                <a:gd name="T5" fmla="*/ 0 h 3"/>
                <a:gd name="T6" fmla="*/ 0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1"/>
                    <a:pt x="5" y="2"/>
                    <a:pt x="5" y="0"/>
                  </a:cubicBezTo>
                  <a:cubicBezTo>
                    <a:pt x="4" y="0"/>
                    <a:pt x="3" y="0"/>
                    <a:pt x="2" y="0"/>
                  </a:cubicBezTo>
                  <a:cubicBezTo>
                    <a:pt x="1" y="0"/>
                    <a:pt x="1" y="1"/>
                    <a:pt x="0" y="1"/>
                  </a:cubicBezTo>
                  <a:cubicBezTo>
                    <a:pt x="0" y="3"/>
                    <a:pt x="2" y="3"/>
                    <a:pt x="3" y="3"/>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29" name="Freeform 23"/>
            <p:cNvSpPr/>
            <p:nvPr/>
          </p:nvSpPr>
          <p:spPr bwMode="auto">
            <a:xfrm>
              <a:off x="6567488" y="3228976"/>
              <a:ext cx="15875" cy="12700"/>
            </a:xfrm>
            <a:custGeom>
              <a:avLst/>
              <a:gdLst>
                <a:gd name="T0" fmla="*/ 5 w 5"/>
                <a:gd name="T1" fmla="*/ 2 h 4"/>
                <a:gd name="T2" fmla="*/ 0 w 5"/>
                <a:gd name="T3" fmla="*/ 2 h 4"/>
                <a:gd name="T4" fmla="*/ 2 w 5"/>
                <a:gd name="T5" fmla="*/ 4 h 4"/>
                <a:gd name="T6" fmla="*/ 5 w 5"/>
                <a:gd name="T7" fmla="*/ 2 h 4"/>
              </a:gdLst>
              <a:ahLst/>
              <a:cxnLst>
                <a:cxn ang="0">
                  <a:pos x="T0" y="T1"/>
                </a:cxn>
                <a:cxn ang="0">
                  <a:pos x="T2" y="T3"/>
                </a:cxn>
                <a:cxn ang="0">
                  <a:pos x="T4" y="T5"/>
                </a:cxn>
                <a:cxn ang="0">
                  <a:pos x="T6" y="T7"/>
                </a:cxn>
              </a:cxnLst>
              <a:rect l="0" t="0" r="r" b="b"/>
              <a:pathLst>
                <a:path w="5" h="4">
                  <a:moveTo>
                    <a:pt x="5" y="2"/>
                  </a:moveTo>
                  <a:cubicBezTo>
                    <a:pt x="3" y="1"/>
                    <a:pt x="1" y="0"/>
                    <a:pt x="0" y="2"/>
                  </a:cubicBezTo>
                  <a:cubicBezTo>
                    <a:pt x="1" y="3"/>
                    <a:pt x="1" y="3"/>
                    <a:pt x="2" y="4"/>
                  </a:cubicBezTo>
                  <a:cubicBezTo>
                    <a:pt x="3" y="2"/>
                    <a:pt x="4" y="3"/>
                    <a:pt x="5" y="2"/>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30" name="Freeform 24"/>
            <p:cNvSpPr/>
            <p:nvPr/>
          </p:nvSpPr>
          <p:spPr bwMode="auto">
            <a:xfrm>
              <a:off x="6508751" y="3228976"/>
              <a:ext cx="52388" cy="26988"/>
            </a:xfrm>
            <a:custGeom>
              <a:avLst/>
              <a:gdLst>
                <a:gd name="T0" fmla="*/ 9 w 16"/>
                <a:gd name="T1" fmla="*/ 8 h 8"/>
                <a:gd name="T2" fmla="*/ 11 w 16"/>
                <a:gd name="T3" fmla="*/ 4 h 8"/>
                <a:gd name="T4" fmla="*/ 16 w 16"/>
                <a:gd name="T5" fmla="*/ 3 h 8"/>
                <a:gd name="T6" fmla="*/ 15 w 16"/>
                <a:gd name="T7" fmla="*/ 1 h 8"/>
                <a:gd name="T8" fmla="*/ 8 w 16"/>
                <a:gd name="T9" fmla="*/ 1 h 8"/>
                <a:gd name="T10" fmla="*/ 0 w 16"/>
                <a:gd name="T11" fmla="*/ 7 h 8"/>
                <a:gd name="T12" fmla="*/ 9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9" y="8"/>
                  </a:moveTo>
                  <a:cubicBezTo>
                    <a:pt x="11" y="7"/>
                    <a:pt x="9" y="5"/>
                    <a:pt x="11" y="4"/>
                  </a:cubicBezTo>
                  <a:cubicBezTo>
                    <a:pt x="13" y="6"/>
                    <a:pt x="15" y="4"/>
                    <a:pt x="16" y="3"/>
                  </a:cubicBezTo>
                  <a:cubicBezTo>
                    <a:pt x="15" y="2"/>
                    <a:pt x="16" y="1"/>
                    <a:pt x="15" y="1"/>
                  </a:cubicBezTo>
                  <a:cubicBezTo>
                    <a:pt x="12" y="0"/>
                    <a:pt x="11" y="4"/>
                    <a:pt x="8" y="1"/>
                  </a:cubicBezTo>
                  <a:cubicBezTo>
                    <a:pt x="6" y="4"/>
                    <a:pt x="3" y="4"/>
                    <a:pt x="0" y="7"/>
                  </a:cubicBezTo>
                  <a:cubicBezTo>
                    <a:pt x="3" y="8"/>
                    <a:pt x="6" y="8"/>
                    <a:pt x="9" y="8"/>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31" name="Freeform 25"/>
            <p:cNvSpPr/>
            <p:nvPr/>
          </p:nvSpPr>
          <p:spPr bwMode="auto">
            <a:xfrm>
              <a:off x="6669088" y="3363913"/>
              <a:ext cx="31750" cy="23813"/>
            </a:xfrm>
            <a:custGeom>
              <a:avLst/>
              <a:gdLst>
                <a:gd name="T0" fmla="*/ 9 w 10"/>
                <a:gd name="T1" fmla="*/ 0 h 7"/>
                <a:gd name="T2" fmla="*/ 0 w 10"/>
                <a:gd name="T3" fmla="*/ 3 h 7"/>
                <a:gd name="T4" fmla="*/ 3 w 10"/>
                <a:gd name="T5" fmla="*/ 7 h 7"/>
                <a:gd name="T6" fmla="*/ 10 w 10"/>
                <a:gd name="T7" fmla="*/ 2 h 7"/>
                <a:gd name="T8" fmla="*/ 9 w 10"/>
                <a:gd name="T9" fmla="*/ 0 h 7"/>
              </a:gdLst>
              <a:ahLst/>
              <a:cxnLst>
                <a:cxn ang="0">
                  <a:pos x="T0" y="T1"/>
                </a:cxn>
                <a:cxn ang="0">
                  <a:pos x="T2" y="T3"/>
                </a:cxn>
                <a:cxn ang="0">
                  <a:pos x="T4" y="T5"/>
                </a:cxn>
                <a:cxn ang="0">
                  <a:pos x="T6" y="T7"/>
                </a:cxn>
                <a:cxn ang="0">
                  <a:pos x="T8" y="T9"/>
                </a:cxn>
              </a:cxnLst>
              <a:rect l="0" t="0" r="r" b="b"/>
              <a:pathLst>
                <a:path w="10" h="7">
                  <a:moveTo>
                    <a:pt x="9" y="0"/>
                  </a:moveTo>
                  <a:cubicBezTo>
                    <a:pt x="6" y="1"/>
                    <a:pt x="3" y="1"/>
                    <a:pt x="0" y="3"/>
                  </a:cubicBezTo>
                  <a:cubicBezTo>
                    <a:pt x="0" y="5"/>
                    <a:pt x="1" y="7"/>
                    <a:pt x="3" y="7"/>
                  </a:cubicBezTo>
                  <a:cubicBezTo>
                    <a:pt x="4" y="3"/>
                    <a:pt x="7" y="4"/>
                    <a:pt x="10" y="2"/>
                  </a:cubicBezTo>
                  <a:cubicBezTo>
                    <a:pt x="10" y="1"/>
                    <a:pt x="10" y="1"/>
                    <a:pt x="9" y="0"/>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32" name="Freeform 26"/>
            <p:cNvSpPr/>
            <p:nvPr/>
          </p:nvSpPr>
          <p:spPr bwMode="auto">
            <a:xfrm>
              <a:off x="6477001" y="3219451"/>
              <a:ext cx="34925" cy="36513"/>
            </a:xfrm>
            <a:custGeom>
              <a:avLst/>
              <a:gdLst>
                <a:gd name="T0" fmla="*/ 8 w 11"/>
                <a:gd name="T1" fmla="*/ 11 h 11"/>
                <a:gd name="T2" fmla="*/ 10 w 11"/>
                <a:gd name="T3" fmla="*/ 4 h 11"/>
                <a:gd name="T4" fmla="*/ 4 w 11"/>
                <a:gd name="T5" fmla="*/ 0 h 11"/>
                <a:gd name="T6" fmla="*/ 3 w 11"/>
                <a:gd name="T7" fmla="*/ 5 h 11"/>
                <a:gd name="T8" fmla="*/ 6 w 11"/>
                <a:gd name="T9" fmla="*/ 9 h 11"/>
                <a:gd name="T10" fmla="*/ 1 w 11"/>
                <a:gd name="T11" fmla="*/ 8 h 11"/>
                <a:gd name="T12" fmla="*/ 8 w 1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8" y="11"/>
                  </a:moveTo>
                  <a:cubicBezTo>
                    <a:pt x="9" y="8"/>
                    <a:pt x="11" y="6"/>
                    <a:pt x="10" y="4"/>
                  </a:cubicBezTo>
                  <a:cubicBezTo>
                    <a:pt x="8" y="3"/>
                    <a:pt x="6" y="0"/>
                    <a:pt x="4" y="0"/>
                  </a:cubicBezTo>
                  <a:cubicBezTo>
                    <a:pt x="1" y="1"/>
                    <a:pt x="6" y="3"/>
                    <a:pt x="3" y="5"/>
                  </a:cubicBezTo>
                  <a:cubicBezTo>
                    <a:pt x="5" y="6"/>
                    <a:pt x="7" y="7"/>
                    <a:pt x="6" y="9"/>
                  </a:cubicBezTo>
                  <a:cubicBezTo>
                    <a:pt x="3" y="11"/>
                    <a:pt x="2" y="6"/>
                    <a:pt x="1" y="8"/>
                  </a:cubicBezTo>
                  <a:cubicBezTo>
                    <a:pt x="0" y="11"/>
                    <a:pt x="6" y="9"/>
                    <a:pt x="8" y="11"/>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33" name="Freeform 27"/>
            <p:cNvSpPr/>
            <p:nvPr/>
          </p:nvSpPr>
          <p:spPr bwMode="auto">
            <a:xfrm>
              <a:off x="6456363" y="3211513"/>
              <a:ext cx="23813" cy="39688"/>
            </a:xfrm>
            <a:custGeom>
              <a:avLst/>
              <a:gdLst>
                <a:gd name="T0" fmla="*/ 6 w 7"/>
                <a:gd name="T1" fmla="*/ 3 h 12"/>
                <a:gd name="T2" fmla="*/ 3 w 7"/>
                <a:gd name="T3" fmla="*/ 2 h 12"/>
                <a:gd name="T4" fmla="*/ 1 w 7"/>
                <a:gd name="T5" fmla="*/ 12 h 12"/>
                <a:gd name="T6" fmla="*/ 6 w 7"/>
                <a:gd name="T7" fmla="*/ 3 h 12"/>
              </a:gdLst>
              <a:ahLst/>
              <a:cxnLst>
                <a:cxn ang="0">
                  <a:pos x="T0" y="T1"/>
                </a:cxn>
                <a:cxn ang="0">
                  <a:pos x="T2" y="T3"/>
                </a:cxn>
                <a:cxn ang="0">
                  <a:pos x="T4" y="T5"/>
                </a:cxn>
                <a:cxn ang="0">
                  <a:pos x="T6" y="T7"/>
                </a:cxn>
              </a:cxnLst>
              <a:rect l="0" t="0" r="r" b="b"/>
              <a:pathLst>
                <a:path w="7" h="12">
                  <a:moveTo>
                    <a:pt x="6" y="3"/>
                  </a:moveTo>
                  <a:cubicBezTo>
                    <a:pt x="5" y="0"/>
                    <a:pt x="4" y="3"/>
                    <a:pt x="3" y="2"/>
                  </a:cubicBezTo>
                  <a:cubicBezTo>
                    <a:pt x="1" y="5"/>
                    <a:pt x="0" y="8"/>
                    <a:pt x="1" y="12"/>
                  </a:cubicBezTo>
                  <a:cubicBezTo>
                    <a:pt x="7" y="11"/>
                    <a:pt x="1" y="4"/>
                    <a:pt x="6" y="3"/>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34" name="Freeform 28"/>
            <p:cNvSpPr/>
            <p:nvPr/>
          </p:nvSpPr>
          <p:spPr bwMode="auto">
            <a:xfrm>
              <a:off x="6665913" y="3394076"/>
              <a:ext cx="31750" cy="23813"/>
            </a:xfrm>
            <a:custGeom>
              <a:avLst/>
              <a:gdLst>
                <a:gd name="T0" fmla="*/ 10 w 10"/>
                <a:gd name="T1" fmla="*/ 5 h 7"/>
                <a:gd name="T2" fmla="*/ 6 w 10"/>
                <a:gd name="T3" fmla="*/ 0 h 7"/>
                <a:gd name="T4" fmla="*/ 0 w 10"/>
                <a:gd name="T5" fmla="*/ 7 h 7"/>
                <a:gd name="T6" fmla="*/ 10 w 10"/>
                <a:gd name="T7" fmla="*/ 5 h 7"/>
              </a:gdLst>
              <a:ahLst/>
              <a:cxnLst>
                <a:cxn ang="0">
                  <a:pos x="T0" y="T1"/>
                </a:cxn>
                <a:cxn ang="0">
                  <a:pos x="T2" y="T3"/>
                </a:cxn>
                <a:cxn ang="0">
                  <a:pos x="T4" y="T5"/>
                </a:cxn>
                <a:cxn ang="0">
                  <a:pos x="T6" y="T7"/>
                </a:cxn>
              </a:cxnLst>
              <a:rect l="0" t="0" r="r" b="b"/>
              <a:pathLst>
                <a:path w="10" h="7">
                  <a:moveTo>
                    <a:pt x="10" y="5"/>
                  </a:moveTo>
                  <a:cubicBezTo>
                    <a:pt x="9" y="2"/>
                    <a:pt x="9" y="0"/>
                    <a:pt x="6" y="0"/>
                  </a:cubicBezTo>
                  <a:cubicBezTo>
                    <a:pt x="5" y="4"/>
                    <a:pt x="0" y="4"/>
                    <a:pt x="0" y="7"/>
                  </a:cubicBezTo>
                  <a:cubicBezTo>
                    <a:pt x="3" y="4"/>
                    <a:pt x="7" y="7"/>
                    <a:pt x="10" y="5"/>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35" name="Freeform 29"/>
            <p:cNvSpPr/>
            <p:nvPr/>
          </p:nvSpPr>
          <p:spPr bwMode="auto">
            <a:xfrm>
              <a:off x="6424613" y="3216276"/>
              <a:ext cx="31750" cy="31750"/>
            </a:xfrm>
            <a:custGeom>
              <a:avLst/>
              <a:gdLst>
                <a:gd name="T0" fmla="*/ 7 w 10"/>
                <a:gd name="T1" fmla="*/ 8 h 10"/>
                <a:gd name="T2" fmla="*/ 0 w 10"/>
                <a:gd name="T3" fmla="*/ 8 h 10"/>
                <a:gd name="T4" fmla="*/ 7 w 10"/>
                <a:gd name="T5" fmla="*/ 8 h 10"/>
              </a:gdLst>
              <a:ahLst/>
              <a:cxnLst>
                <a:cxn ang="0">
                  <a:pos x="T0" y="T1"/>
                </a:cxn>
                <a:cxn ang="0">
                  <a:pos x="T2" y="T3"/>
                </a:cxn>
                <a:cxn ang="0">
                  <a:pos x="T4" y="T5"/>
                </a:cxn>
              </a:cxnLst>
              <a:rect l="0" t="0" r="r" b="b"/>
              <a:pathLst>
                <a:path w="10" h="10">
                  <a:moveTo>
                    <a:pt x="7" y="8"/>
                  </a:moveTo>
                  <a:cubicBezTo>
                    <a:pt x="10" y="0"/>
                    <a:pt x="0" y="0"/>
                    <a:pt x="0" y="8"/>
                  </a:cubicBezTo>
                  <a:cubicBezTo>
                    <a:pt x="3" y="10"/>
                    <a:pt x="5" y="10"/>
                    <a:pt x="7" y="8"/>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36" name="Freeform 30"/>
            <p:cNvSpPr/>
            <p:nvPr/>
          </p:nvSpPr>
          <p:spPr bwMode="auto">
            <a:xfrm>
              <a:off x="6551613" y="3367088"/>
              <a:ext cx="114300" cy="63500"/>
            </a:xfrm>
            <a:custGeom>
              <a:avLst/>
              <a:gdLst>
                <a:gd name="T0" fmla="*/ 10 w 35"/>
                <a:gd name="T1" fmla="*/ 7 h 19"/>
                <a:gd name="T2" fmla="*/ 7 w 35"/>
                <a:gd name="T3" fmla="*/ 13 h 19"/>
                <a:gd name="T4" fmla="*/ 4 w 35"/>
                <a:gd name="T5" fmla="*/ 11 h 19"/>
                <a:gd name="T6" fmla="*/ 0 w 35"/>
                <a:gd name="T7" fmla="*/ 17 h 19"/>
                <a:gd name="T8" fmla="*/ 10 w 35"/>
                <a:gd name="T9" fmla="*/ 15 h 19"/>
                <a:gd name="T10" fmla="*/ 15 w 35"/>
                <a:gd name="T11" fmla="*/ 8 h 19"/>
                <a:gd name="T12" fmla="*/ 12 w 35"/>
                <a:gd name="T13" fmla="*/ 13 h 19"/>
                <a:gd name="T14" fmla="*/ 17 w 35"/>
                <a:gd name="T15" fmla="*/ 15 h 19"/>
                <a:gd name="T16" fmla="*/ 23 w 35"/>
                <a:gd name="T17" fmla="*/ 4 h 19"/>
                <a:gd name="T18" fmla="*/ 23 w 35"/>
                <a:gd name="T19" fmla="*/ 11 h 19"/>
                <a:gd name="T20" fmla="*/ 29 w 35"/>
                <a:gd name="T21" fmla="*/ 10 h 19"/>
                <a:gd name="T22" fmla="*/ 30 w 35"/>
                <a:gd name="T23" fmla="*/ 13 h 19"/>
                <a:gd name="T24" fmla="*/ 35 w 35"/>
                <a:gd name="T25" fmla="*/ 8 h 19"/>
                <a:gd name="T26" fmla="*/ 32 w 35"/>
                <a:gd name="T27" fmla="*/ 3 h 19"/>
                <a:gd name="T28" fmla="*/ 27 w 35"/>
                <a:gd name="T29" fmla="*/ 6 h 19"/>
                <a:gd name="T30" fmla="*/ 25 w 35"/>
                <a:gd name="T31" fmla="*/ 3 h 19"/>
                <a:gd name="T32" fmla="*/ 28 w 35"/>
                <a:gd name="T33" fmla="*/ 1 h 19"/>
                <a:gd name="T34" fmla="*/ 22 w 35"/>
                <a:gd name="T35" fmla="*/ 0 h 19"/>
                <a:gd name="T36" fmla="*/ 21 w 35"/>
                <a:gd name="T37" fmla="*/ 4 h 19"/>
                <a:gd name="T38" fmla="*/ 13 w 35"/>
                <a:gd name="T39" fmla="*/ 8 h 19"/>
                <a:gd name="T40" fmla="*/ 10 w 35"/>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9">
                  <a:moveTo>
                    <a:pt x="10" y="7"/>
                  </a:moveTo>
                  <a:cubicBezTo>
                    <a:pt x="8" y="9"/>
                    <a:pt x="9" y="11"/>
                    <a:pt x="7" y="13"/>
                  </a:cubicBezTo>
                  <a:cubicBezTo>
                    <a:pt x="5" y="12"/>
                    <a:pt x="5" y="13"/>
                    <a:pt x="4" y="11"/>
                  </a:cubicBezTo>
                  <a:cubicBezTo>
                    <a:pt x="3" y="14"/>
                    <a:pt x="0" y="15"/>
                    <a:pt x="0" y="17"/>
                  </a:cubicBezTo>
                  <a:cubicBezTo>
                    <a:pt x="4" y="19"/>
                    <a:pt x="6" y="12"/>
                    <a:pt x="10" y="15"/>
                  </a:cubicBezTo>
                  <a:cubicBezTo>
                    <a:pt x="11" y="13"/>
                    <a:pt x="12" y="9"/>
                    <a:pt x="15" y="8"/>
                  </a:cubicBezTo>
                  <a:cubicBezTo>
                    <a:pt x="15" y="10"/>
                    <a:pt x="14" y="11"/>
                    <a:pt x="12" y="13"/>
                  </a:cubicBezTo>
                  <a:cubicBezTo>
                    <a:pt x="14" y="14"/>
                    <a:pt x="16" y="16"/>
                    <a:pt x="17" y="15"/>
                  </a:cubicBezTo>
                  <a:cubicBezTo>
                    <a:pt x="12" y="11"/>
                    <a:pt x="21" y="7"/>
                    <a:pt x="23" y="4"/>
                  </a:cubicBezTo>
                  <a:cubicBezTo>
                    <a:pt x="26" y="6"/>
                    <a:pt x="21" y="9"/>
                    <a:pt x="23" y="11"/>
                  </a:cubicBezTo>
                  <a:cubicBezTo>
                    <a:pt x="25" y="12"/>
                    <a:pt x="27" y="9"/>
                    <a:pt x="29" y="10"/>
                  </a:cubicBezTo>
                  <a:cubicBezTo>
                    <a:pt x="29" y="11"/>
                    <a:pt x="28" y="12"/>
                    <a:pt x="30" y="13"/>
                  </a:cubicBezTo>
                  <a:cubicBezTo>
                    <a:pt x="31" y="10"/>
                    <a:pt x="33" y="10"/>
                    <a:pt x="35" y="8"/>
                  </a:cubicBezTo>
                  <a:cubicBezTo>
                    <a:pt x="34" y="6"/>
                    <a:pt x="34" y="4"/>
                    <a:pt x="32" y="3"/>
                  </a:cubicBezTo>
                  <a:cubicBezTo>
                    <a:pt x="30" y="2"/>
                    <a:pt x="29" y="7"/>
                    <a:pt x="27" y="6"/>
                  </a:cubicBezTo>
                  <a:cubicBezTo>
                    <a:pt x="26" y="5"/>
                    <a:pt x="25" y="4"/>
                    <a:pt x="25" y="3"/>
                  </a:cubicBezTo>
                  <a:cubicBezTo>
                    <a:pt x="26" y="3"/>
                    <a:pt x="27" y="2"/>
                    <a:pt x="28" y="1"/>
                  </a:cubicBezTo>
                  <a:cubicBezTo>
                    <a:pt x="26" y="0"/>
                    <a:pt x="24" y="0"/>
                    <a:pt x="22" y="0"/>
                  </a:cubicBezTo>
                  <a:cubicBezTo>
                    <a:pt x="24" y="1"/>
                    <a:pt x="22" y="3"/>
                    <a:pt x="21" y="4"/>
                  </a:cubicBezTo>
                  <a:cubicBezTo>
                    <a:pt x="17" y="2"/>
                    <a:pt x="15" y="4"/>
                    <a:pt x="13" y="8"/>
                  </a:cubicBezTo>
                  <a:cubicBezTo>
                    <a:pt x="12" y="7"/>
                    <a:pt x="11" y="7"/>
                    <a:pt x="10" y="7"/>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37" name="Freeform 31"/>
            <p:cNvSpPr/>
            <p:nvPr/>
          </p:nvSpPr>
          <p:spPr bwMode="auto">
            <a:xfrm>
              <a:off x="6378576" y="3216276"/>
              <a:ext cx="36513" cy="19050"/>
            </a:xfrm>
            <a:custGeom>
              <a:avLst/>
              <a:gdLst>
                <a:gd name="T0" fmla="*/ 9 w 11"/>
                <a:gd name="T1" fmla="*/ 0 h 6"/>
                <a:gd name="T2" fmla="*/ 1 w 11"/>
                <a:gd name="T3" fmla="*/ 0 h 6"/>
                <a:gd name="T4" fmla="*/ 2 w 11"/>
                <a:gd name="T5" fmla="*/ 6 h 6"/>
                <a:gd name="T6" fmla="*/ 8 w 11"/>
                <a:gd name="T7" fmla="*/ 6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6" y="1"/>
                    <a:pt x="4" y="1"/>
                    <a:pt x="1" y="0"/>
                  </a:cubicBezTo>
                  <a:cubicBezTo>
                    <a:pt x="2" y="2"/>
                    <a:pt x="0" y="5"/>
                    <a:pt x="2" y="6"/>
                  </a:cubicBezTo>
                  <a:cubicBezTo>
                    <a:pt x="4" y="6"/>
                    <a:pt x="5" y="4"/>
                    <a:pt x="8" y="6"/>
                  </a:cubicBezTo>
                  <a:cubicBezTo>
                    <a:pt x="10" y="4"/>
                    <a:pt x="11" y="2"/>
                    <a:pt x="9" y="0"/>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38" name="Freeform 32"/>
            <p:cNvSpPr/>
            <p:nvPr/>
          </p:nvSpPr>
          <p:spPr bwMode="auto">
            <a:xfrm>
              <a:off x="6359526" y="3211513"/>
              <a:ext cx="25400" cy="33338"/>
            </a:xfrm>
            <a:custGeom>
              <a:avLst/>
              <a:gdLst>
                <a:gd name="T0" fmla="*/ 3 w 8"/>
                <a:gd name="T1" fmla="*/ 10 h 10"/>
                <a:gd name="T2" fmla="*/ 6 w 8"/>
                <a:gd name="T3" fmla="*/ 3 h 10"/>
                <a:gd name="T4" fmla="*/ 5 w 8"/>
                <a:gd name="T5" fmla="*/ 0 h 10"/>
                <a:gd name="T6" fmla="*/ 3 w 8"/>
                <a:gd name="T7" fmla="*/ 0 h 10"/>
                <a:gd name="T8" fmla="*/ 0 w 8"/>
                <a:gd name="T9" fmla="*/ 8 h 10"/>
                <a:gd name="T10" fmla="*/ 3 w 8"/>
                <a:gd name="T11" fmla="*/ 10 h 10"/>
              </a:gdLst>
              <a:ahLst/>
              <a:cxnLst>
                <a:cxn ang="0">
                  <a:pos x="T0" y="T1"/>
                </a:cxn>
                <a:cxn ang="0">
                  <a:pos x="T2" y="T3"/>
                </a:cxn>
                <a:cxn ang="0">
                  <a:pos x="T4" y="T5"/>
                </a:cxn>
                <a:cxn ang="0">
                  <a:pos x="T6" y="T7"/>
                </a:cxn>
                <a:cxn ang="0">
                  <a:pos x="T8" y="T9"/>
                </a:cxn>
                <a:cxn ang="0">
                  <a:pos x="T10" y="T11"/>
                </a:cxn>
              </a:cxnLst>
              <a:rect l="0" t="0" r="r" b="b"/>
              <a:pathLst>
                <a:path w="8" h="10">
                  <a:moveTo>
                    <a:pt x="3" y="10"/>
                  </a:moveTo>
                  <a:cubicBezTo>
                    <a:pt x="8" y="7"/>
                    <a:pt x="2" y="7"/>
                    <a:pt x="6" y="3"/>
                  </a:cubicBezTo>
                  <a:cubicBezTo>
                    <a:pt x="4" y="2"/>
                    <a:pt x="5" y="1"/>
                    <a:pt x="5" y="0"/>
                  </a:cubicBezTo>
                  <a:cubicBezTo>
                    <a:pt x="4" y="1"/>
                    <a:pt x="4" y="1"/>
                    <a:pt x="3" y="0"/>
                  </a:cubicBezTo>
                  <a:cubicBezTo>
                    <a:pt x="2" y="3"/>
                    <a:pt x="0" y="6"/>
                    <a:pt x="0" y="8"/>
                  </a:cubicBezTo>
                  <a:cubicBezTo>
                    <a:pt x="1" y="10"/>
                    <a:pt x="2" y="9"/>
                    <a:pt x="3" y="10"/>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39" name="Freeform 33"/>
            <p:cNvSpPr/>
            <p:nvPr/>
          </p:nvSpPr>
          <p:spPr bwMode="auto">
            <a:xfrm>
              <a:off x="6551613" y="3371851"/>
              <a:ext cx="41275" cy="34925"/>
            </a:xfrm>
            <a:custGeom>
              <a:avLst/>
              <a:gdLst>
                <a:gd name="T0" fmla="*/ 10 w 13"/>
                <a:gd name="T1" fmla="*/ 0 h 11"/>
                <a:gd name="T2" fmla="*/ 1 w 13"/>
                <a:gd name="T3" fmla="*/ 5 h 11"/>
                <a:gd name="T4" fmla="*/ 2 w 13"/>
                <a:gd name="T5" fmla="*/ 11 h 11"/>
                <a:gd name="T6" fmla="*/ 8 w 13"/>
                <a:gd name="T7" fmla="*/ 7 h 11"/>
                <a:gd name="T8" fmla="*/ 10 w 13"/>
                <a:gd name="T9" fmla="*/ 0 h 11"/>
              </a:gdLst>
              <a:ahLst/>
              <a:cxnLst>
                <a:cxn ang="0">
                  <a:pos x="T0" y="T1"/>
                </a:cxn>
                <a:cxn ang="0">
                  <a:pos x="T2" y="T3"/>
                </a:cxn>
                <a:cxn ang="0">
                  <a:pos x="T4" y="T5"/>
                </a:cxn>
                <a:cxn ang="0">
                  <a:pos x="T6" y="T7"/>
                </a:cxn>
                <a:cxn ang="0">
                  <a:pos x="T8" y="T9"/>
                </a:cxn>
              </a:cxnLst>
              <a:rect l="0" t="0" r="r" b="b"/>
              <a:pathLst>
                <a:path w="13" h="11">
                  <a:moveTo>
                    <a:pt x="10" y="0"/>
                  </a:moveTo>
                  <a:cubicBezTo>
                    <a:pt x="7" y="2"/>
                    <a:pt x="3" y="0"/>
                    <a:pt x="1" y="5"/>
                  </a:cubicBezTo>
                  <a:cubicBezTo>
                    <a:pt x="0" y="6"/>
                    <a:pt x="1" y="9"/>
                    <a:pt x="2" y="11"/>
                  </a:cubicBezTo>
                  <a:cubicBezTo>
                    <a:pt x="3" y="7"/>
                    <a:pt x="4" y="6"/>
                    <a:pt x="8" y="7"/>
                  </a:cubicBezTo>
                  <a:cubicBezTo>
                    <a:pt x="4" y="4"/>
                    <a:pt x="13" y="3"/>
                    <a:pt x="10" y="0"/>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40" name="Freeform 34"/>
            <p:cNvSpPr>
              <a:spLocks noEditPoints="1"/>
            </p:cNvSpPr>
            <p:nvPr/>
          </p:nvSpPr>
          <p:spPr bwMode="auto">
            <a:xfrm>
              <a:off x="6269038" y="3198813"/>
              <a:ext cx="84138" cy="46038"/>
            </a:xfrm>
            <a:custGeom>
              <a:avLst/>
              <a:gdLst>
                <a:gd name="T0" fmla="*/ 26 w 26"/>
                <a:gd name="T1" fmla="*/ 6 h 14"/>
                <a:gd name="T2" fmla="*/ 9 w 26"/>
                <a:gd name="T3" fmla="*/ 5 h 14"/>
                <a:gd name="T4" fmla="*/ 0 w 26"/>
                <a:gd name="T5" fmla="*/ 4 h 14"/>
                <a:gd name="T6" fmla="*/ 0 w 26"/>
                <a:gd name="T7" fmla="*/ 11 h 14"/>
                <a:gd name="T8" fmla="*/ 4 w 26"/>
                <a:gd name="T9" fmla="*/ 14 h 14"/>
                <a:gd name="T10" fmla="*/ 10 w 26"/>
                <a:gd name="T11" fmla="*/ 12 h 14"/>
                <a:gd name="T12" fmla="*/ 11 w 26"/>
                <a:gd name="T13" fmla="*/ 9 h 14"/>
                <a:gd name="T14" fmla="*/ 16 w 26"/>
                <a:gd name="T15" fmla="*/ 9 h 14"/>
                <a:gd name="T16" fmla="*/ 14 w 26"/>
                <a:gd name="T17" fmla="*/ 12 h 14"/>
                <a:gd name="T18" fmla="*/ 20 w 26"/>
                <a:gd name="T19" fmla="*/ 14 h 14"/>
                <a:gd name="T20" fmla="*/ 22 w 26"/>
                <a:gd name="T21" fmla="*/ 12 h 14"/>
                <a:gd name="T22" fmla="*/ 20 w 26"/>
                <a:gd name="T23" fmla="*/ 6 h 14"/>
                <a:gd name="T24" fmla="*/ 23 w 26"/>
                <a:gd name="T25" fmla="*/ 8 h 14"/>
                <a:gd name="T26" fmla="*/ 26 w 26"/>
                <a:gd name="T27" fmla="*/ 6 h 14"/>
                <a:gd name="T28" fmla="*/ 7 w 26"/>
                <a:gd name="T29" fmla="*/ 9 h 14"/>
                <a:gd name="T30" fmla="*/ 5 w 26"/>
                <a:gd name="T31" fmla="*/ 8 h 14"/>
                <a:gd name="T32" fmla="*/ 8 w 26"/>
                <a:gd name="T33" fmla="*/ 4 h 14"/>
                <a:gd name="T34" fmla="*/ 7 w 26"/>
                <a:gd name="T3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4">
                  <a:moveTo>
                    <a:pt x="26" y="6"/>
                  </a:moveTo>
                  <a:cubicBezTo>
                    <a:pt x="23" y="0"/>
                    <a:pt x="15" y="6"/>
                    <a:pt x="9" y="5"/>
                  </a:cubicBezTo>
                  <a:cubicBezTo>
                    <a:pt x="7" y="1"/>
                    <a:pt x="2" y="1"/>
                    <a:pt x="0" y="4"/>
                  </a:cubicBezTo>
                  <a:cubicBezTo>
                    <a:pt x="1" y="6"/>
                    <a:pt x="2" y="9"/>
                    <a:pt x="0" y="11"/>
                  </a:cubicBezTo>
                  <a:cubicBezTo>
                    <a:pt x="1" y="12"/>
                    <a:pt x="2" y="13"/>
                    <a:pt x="4" y="14"/>
                  </a:cubicBezTo>
                  <a:cubicBezTo>
                    <a:pt x="7" y="12"/>
                    <a:pt x="7" y="13"/>
                    <a:pt x="10" y="12"/>
                  </a:cubicBezTo>
                  <a:cubicBezTo>
                    <a:pt x="12" y="11"/>
                    <a:pt x="10" y="10"/>
                    <a:pt x="11" y="9"/>
                  </a:cubicBezTo>
                  <a:cubicBezTo>
                    <a:pt x="12" y="9"/>
                    <a:pt x="14" y="7"/>
                    <a:pt x="16" y="9"/>
                  </a:cubicBezTo>
                  <a:cubicBezTo>
                    <a:pt x="14" y="10"/>
                    <a:pt x="14" y="11"/>
                    <a:pt x="14" y="12"/>
                  </a:cubicBezTo>
                  <a:cubicBezTo>
                    <a:pt x="16" y="14"/>
                    <a:pt x="18" y="10"/>
                    <a:pt x="20" y="14"/>
                  </a:cubicBezTo>
                  <a:cubicBezTo>
                    <a:pt x="21" y="13"/>
                    <a:pt x="22" y="14"/>
                    <a:pt x="22" y="12"/>
                  </a:cubicBezTo>
                  <a:cubicBezTo>
                    <a:pt x="18" y="12"/>
                    <a:pt x="18" y="10"/>
                    <a:pt x="20" y="6"/>
                  </a:cubicBezTo>
                  <a:cubicBezTo>
                    <a:pt x="21" y="6"/>
                    <a:pt x="22" y="7"/>
                    <a:pt x="23" y="8"/>
                  </a:cubicBezTo>
                  <a:cubicBezTo>
                    <a:pt x="24" y="7"/>
                    <a:pt x="25" y="8"/>
                    <a:pt x="26" y="6"/>
                  </a:cubicBezTo>
                  <a:close/>
                  <a:moveTo>
                    <a:pt x="7" y="9"/>
                  </a:moveTo>
                  <a:cubicBezTo>
                    <a:pt x="6" y="9"/>
                    <a:pt x="5" y="8"/>
                    <a:pt x="5" y="8"/>
                  </a:cubicBezTo>
                  <a:cubicBezTo>
                    <a:pt x="6" y="6"/>
                    <a:pt x="7" y="5"/>
                    <a:pt x="8" y="4"/>
                  </a:cubicBezTo>
                  <a:cubicBezTo>
                    <a:pt x="8" y="6"/>
                    <a:pt x="8" y="9"/>
                    <a:pt x="7" y="9"/>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41" name="Freeform 35"/>
            <p:cNvSpPr/>
            <p:nvPr/>
          </p:nvSpPr>
          <p:spPr bwMode="auto">
            <a:xfrm>
              <a:off x="6502401" y="3375026"/>
              <a:ext cx="46038" cy="55563"/>
            </a:xfrm>
            <a:custGeom>
              <a:avLst/>
              <a:gdLst>
                <a:gd name="T0" fmla="*/ 2 w 14"/>
                <a:gd name="T1" fmla="*/ 15 h 17"/>
                <a:gd name="T2" fmla="*/ 14 w 14"/>
                <a:gd name="T3" fmla="*/ 10 h 17"/>
                <a:gd name="T4" fmla="*/ 9 w 14"/>
                <a:gd name="T5" fmla="*/ 7 h 17"/>
                <a:gd name="T6" fmla="*/ 0 w 14"/>
                <a:gd name="T7" fmla="*/ 1 h 17"/>
                <a:gd name="T8" fmla="*/ 4 w 14"/>
                <a:gd name="T9" fmla="*/ 7 h 17"/>
                <a:gd name="T10" fmla="*/ 7 w 14"/>
                <a:gd name="T11" fmla="*/ 5 h 17"/>
                <a:gd name="T12" fmla="*/ 9 w 14"/>
                <a:gd name="T13" fmla="*/ 6 h 17"/>
                <a:gd name="T14" fmla="*/ 2 w 14"/>
                <a:gd name="T15" fmla="*/ 1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7">
                  <a:moveTo>
                    <a:pt x="2" y="15"/>
                  </a:moveTo>
                  <a:cubicBezTo>
                    <a:pt x="6" y="17"/>
                    <a:pt x="10" y="13"/>
                    <a:pt x="14" y="10"/>
                  </a:cubicBezTo>
                  <a:cubicBezTo>
                    <a:pt x="13" y="8"/>
                    <a:pt x="11" y="9"/>
                    <a:pt x="9" y="7"/>
                  </a:cubicBezTo>
                  <a:cubicBezTo>
                    <a:pt x="13" y="0"/>
                    <a:pt x="5" y="1"/>
                    <a:pt x="0" y="1"/>
                  </a:cubicBezTo>
                  <a:cubicBezTo>
                    <a:pt x="3" y="3"/>
                    <a:pt x="0" y="6"/>
                    <a:pt x="4" y="7"/>
                  </a:cubicBezTo>
                  <a:cubicBezTo>
                    <a:pt x="5" y="7"/>
                    <a:pt x="6" y="4"/>
                    <a:pt x="7" y="5"/>
                  </a:cubicBezTo>
                  <a:cubicBezTo>
                    <a:pt x="9" y="5"/>
                    <a:pt x="7" y="5"/>
                    <a:pt x="9" y="6"/>
                  </a:cubicBezTo>
                  <a:cubicBezTo>
                    <a:pt x="5" y="10"/>
                    <a:pt x="4" y="10"/>
                    <a:pt x="2" y="15"/>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42" name="Freeform 36"/>
            <p:cNvSpPr/>
            <p:nvPr/>
          </p:nvSpPr>
          <p:spPr bwMode="auto">
            <a:xfrm>
              <a:off x="6765926" y="3579813"/>
              <a:ext cx="19050" cy="12700"/>
            </a:xfrm>
            <a:custGeom>
              <a:avLst/>
              <a:gdLst>
                <a:gd name="T0" fmla="*/ 4 w 6"/>
                <a:gd name="T1" fmla="*/ 0 h 4"/>
                <a:gd name="T2" fmla="*/ 2 w 6"/>
                <a:gd name="T3" fmla="*/ 4 h 4"/>
                <a:gd name="T4" fmla="*/ 5 w 6"/>
                <a:gd name="T5" fmla="*/ 2 h 4"/>
                <a:gd name="T6" fmla="*/ 4 w 6"/>
                <a:gd name="T7" fmla="*/ 0 h 4"/>
              </a:gdLst>
              <a:ahLst/>
              <a:cxnLst>
                <a:cxn ang="0">
                  <a:pos x="T0" y="T1"/>
                </a:cxn>
                <a:cxn ang="0">
                  <a:pos x="T2" y="T3"/>
                </a:cxn>
                <a:cxn ang="0">
                  <a:pos x="T4" y="T5"/>
                </a:cxn>
                <a:cxn ang="0">
                  <a:pos x="T6" y="T7"/>
                </a:cxn>
              </a:cxnLst>
              <a:rect l="0" t="0" r="r" b="b"/>
              <a:pathLst>
                <a:path w="6" h="4">
                  <a:moveTo>
                    <a:pt x="4" y="0"/>
                  </a:moveTo>
                  <a:cubicBezTo>
                    <a:pt x="3" y="1"/>
                    <a:pt x="0" y="3"/>
                    <a:pt x="2" y="4"/>
                  </a:cubicBezTo>
                  <a:cubicBezTo>
                    <a:pt x="3" y="2"/>
                    <a:pt x="4" y="3"/>
                    <a:pt x="5" y="2"/>
                  </a:cubicBezTo>
                  <a:cubicBezTo>
                    <a:pt x="5" y="1"/>
                    <a:pt x="6" y="0"/>
                    <a:pt x="4" y="0"/>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43" name="Freeform 37"/>
            <p:cNvSpPr/>
            <p:nvPr/>
          </p:nvSpPr>
          <p:spPr bwMode="auto">
            <a:xfrm>
              <a:off x="6408738" y="3378201"/>
              <a:ext cx="71438" cy="52388"/>
            </a:xfrm>
            <a:custGeom>
              <a:avLst/>
              <a:gdLst>
                <a:gd name="T0" fmla="*/ 22 w 22"/>
                <a:gd name="T1" fmla="*/ 1 h 16"/>
                <a:gd name="T2" fmla="*/ 16 w 22"/>
                <a:gd name="T3" fmla="*/ 1 h 16"/>
                <a:gd name="T4" fmla="*/ 3 w 22"/>
                <a:gd name="T5" fmla="*/ 8 h 16"/>
                <a:gd name="T6" fmla="*/ 5 w 22"/>
                <a:gd name="T7" fmla="*/ 16 h 16"/>
                <a:gd name="T8" fmla="*/ 22 w 22"/>
                <a:gd name="T9" fmla="*/ 1 h 16"/>
              </a:gdLst>
              <a:ahLst/>
              <a:cxnLst>
                <a:cxn ang="0">
                  <a:pos x="T0" y="T1"/>
                </a:cxn>
                <a:cxn ang="0">
                  <a:pos x="T2" y="T3"/>
                </a:cxn>
                <a:cxn ang="0">
                  <a:pos x="T4" y="T5"/>
                </a:cxn>
                <a:cxn ang="0">
                  <a:pos x="T6" y="T7"/>
                </a:cxn>
                <a:cxn ang="0">
                  <a:pos x="T8" y="T9"/>
                </a:cxn>
              </a:cxnLst>
              <a:rect l="0" t="0" r="r" b="b"/>
              <a:pathLst>
                <a:path w="22" h="16">
                  <a:moveTo>
                    <a:pt x="22" y="1"/>
                  </a:moveTo>
                  <a:cubicBezTo>
                    <a:pt x="20" y="3"/>
                    <a:pt x="17" y="0"/>
                    <a:pt x="16" y="1"/>
                  </a:cubicBezTo>
                  <a:cubicBezTo>
                    <a:pt x="13" y="5"/>
                    <a:pt x="6" y="5"/>
                    <a:pt x="3" y="8"/>
                  </a:cubicBezTo>
                  <a:cubicBezTo>
                    <a:pt x="6" y="10"/>
                    <a:pt x="0" y="13"/>
                    <a:pt x="5" y="16"/>
                  </a:cubicBezTo>
                  <a:cubicBezTo>
                    <a:pt x="8" y="9"/>
                    <a:pt x="17" y="8"/>
                    <a:pt x="22" y="1"/>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44" name="Freeform 38"/>
            <p:cNvSpPr/>
            <p:nvPr/>
          </p:nvSpPr>
          <p:spPr bwMode="auto">
            <a:xfrm>
              <a:off x="6470651" y="3397251"/>
              <a:ext cx="31750" cy="26988"/>
            </a:xfrm>
            <a:custGeom>
              <a:avLst/>
              <a:gdLst>
                <a:gd name="T0" fmla="*/ 1 w 10"/>
                <a:gd name="T1" fmla="*/ 8 h 8"/>
                <a:gd name="T2" fmla="*/ 10 w 10"/>
                <a:gd name="T3" fmla="*/ 4 h 8"/>
                <a:gd name="T4" fmla="*/ 5 w 10"/>
                <a:gd name="T5" fmla="*/ 0 h 8"/>
                <a:gd name="T6" fmla="*/ 0 w 10"/>
                <a:gd name="T7" fmla="*/ 3 h 8"/>
                <a:gd name="T8" fmla="*/ 1 w 10"/>
                <a:gd name="T9" fmla="*/ 8 h 8"/>
              </a:gdLst>
              <a:ahLst/>
              <a:cxnLst>
                <a:cxn ang="0">
                  <a:pos x="T0" y="T1"/>
                </a:cxn>
                <a:cxn ang="0">
                  <a:pos x="T2" y="T3"/>
                </a:cxn>
                <a:cxn ang="0">
                  <a:pos x="T4" y="T5"/>
                </a:cxn>
                <a:cxn ang="0">
                  <a:pos x="T6" y="T7"/>
                </a:cxn>
                <a:cxn ang="0">
                  <a:pos x="T8" y="T9"/>
                </a:cxn>
              </a:cxnLst>
              <a:rect l="0" t="0" r="r" b="b"/>
              <a:pathLst>
                <a:path w="10" h="8">
                  <a:moveTo>
                    <a:pt x="1" y="8"/>
                  </a:moveTo>
                  <a:cubicBezTo>
                    <a:pt x="4" y="6"/>
                    <a:pt x="8" y="7"/>
                    <a:pt x="10" y="4"/>
                  </a:cubicBezTo>
                  <a:cubicBezTo>
                    <a:pt x="9" y="1"/>
                    <a:pt x="5" y="3"/>
                    <a:pt x="5" y="0"/>
                  </a:cubicBezTo>
                  <a:cubicBezTo>
                    <a:pt x="3" y="2"/>
                    <a:pt x="1" y="1"/>
                    <a:pt x="0" y="3"/>
                  </a:cubicBezTo>
                  <a:cubicBezTo>
                    <a:pt x="3" y="4"/>
                    <a:pt x="1" y="6"/>
                    <a:pt x="1" y="8"/>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45" name="Freeform 39"/>
            <p:cNvSpPr/>
            <p:nvPr/>
          </p:nvSpPr>
          <p:spPr bwMode="auto">
            <a:xfrm>
              <a:off x="6319838" y="3397251"/>
              <a:ext cx="30163" cy="30163"/>
            </a:xfrm>
            <a:custGeom>
              <a:avLst/>
              <a:gdLst>
                <a:gd name="T0" fmla="*/ 2 w 9"/>
                <a:gd name="T1" fmla="*/ 0 h 9"/>
                <a:gd name="T2" fmla="*/ 0 w 9"/>
                <a:gd name="T3" fmla="*/ 6 h 9"/>
                <a:gd name="T4" fmla="*/ 9 w 9"/>
                <a:gd name="T5" fmla="*/ 4 h 9"/>
                <a:gd name="T6" fmla="*/ 6 w 9"/>
                <a:gd name="T7" fmla="*/ 0 h 9"/>
                <a:gd name="T8" fmla="*/ 2 w 9"/>
                <a:gd name="T9" fmla="*/ 0 h 9"/>
              </a:gdLst>
              <a:ahLst/>
              <a:cxnLst>
                <a:cxn ang="0">
                  <a:pos x="T0" y="T1"/>
                </a:cxn>
                <a:cxn ang="0">
                  <a:pos x="T2" y="T3"/>
                </a:cxn>
                <a:cxn ang="0">
                  <a:pos x="T4" y="T5"/>
                </a:cxn>
                <a:cxn ang="0">
                  <a:pos x="T6" y="T7"/>
                </a:cxn>
                <a:cxn ang="0">
                  <a:pos x="T8" y="T9"/>
                </a:cxn>
              </a:cxnLst>
              <a:rect l="0" t="0" r="r" b="b"/>
              <a:pathLst>
                <a:path w="9" h="9">
                  <a:moveTo>
                    <a:pt x="2" y="0"/>
                  </a:moveTo>
                  <a:cubicBezTo>
                    <a:pt x="0" y="2"/>
                    <a:pt x="2" y="4"/>
                    <a:pt x="0" y="6"/>
                  </a:cubicBezTo>
                  <a:cubicBezTo>
                    <a:pt x="3" y="9"/>
                    <a:pt x="6" y="7"/>
                    <a:pt x="9" y="4"/>
                  </a:cubicBezTo>
                  <a:cubicBezTo>
                    <a:pt x="8" y="3"/>
                    <a:pt x="8" y="1"/>
                    <a:pt x="6" y="0"/>
                  </a:cubicBezTo>
                  <a:cubicBezTo>
                    <a:pt x="5" y="2"/>
                    <a:pt x="3" y="1"/>
                    <a:pt x="2" y="0"/>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46" name="Freeform 40"/>
            <p:cNvSpPr/>
            <p:nvPr/>
          </p:nvSpPr>
          <p:spPr bwMode="auto">
            <a:xfrm>
              <a:off x="6259513" y="3384551"/>
              <a:ext cx="44450" cy="73025"/>
            </a:xfrm>
            <a:custGeom>
              <a:avLst/>
              <a:gdLst>
                <a:gd name="T0" fmla="*/ 13 w 14"/>
                <a:gd name="T1" fmla="*/ 3 h 22"/>
                <a:gd name="T2" fmla="*/ 7 w 14"/>
                <a:gd name="T3" fmla="*/ 12 h 22"/>
                <a:gd name="T4" fmla="*/ 0 w 14"/>
                <a:gd name="T5" fmla="*/ 16 h 22"/>
                <a:gd name="T6" fmla="*/ 9 w 14"/>
                <a:gd name="T7" fmla="*/ 18 h 22"/>
                <a:gd name="T8" fmla="*/ 7 w 14"/>
                <a:gd name="T9" fmla="*/ 14 h 22"/>
                <a:gd name="T10" fmla="*/ 13 w 14"/>
                <a:gd name="T11" fmla="*/ 3 h 22"/>
              </a:gdLst>
              <a:ahLst/>
              <a:cxnLst>
                <a:cxn ang="0">
                  <a:pos x="T0" y="T1"/>
                </a:cxn>
                <a:cxn ang="0">
                  <a:pos x="T2" y="T3"/>
                </a:cxn>
                <a:cxn ang="0">
                  <a:pos x="T4" y="T5"/>
                </a:cxn>
                <a:cxn ang="0">
                  <a:pos x="T6" y="T7"/>
                </a:cxn>
                <a:cxn ang="0">
                  <a:pos x="T8" y="T9"/>
                </a:cxn>
                <a:cxn ang="0">
                  <a:pos x="T10" y="T11"/>
                </a:cxn>
              </a:cxnLst>
              <a:rect l="0" t="0" r="r" b="b"/>
              <a:pathLst>
                <a:path w="14" h="22">
                  <a:moveTo>
                    <a:pt x="13" y="3"/>
                  </a:moveTo>
                  <a:cubicBezTo>
                    <a:pt x="9" y="0"/>
                    <a:pt x="6" y="9"/>
                    <a:pt x="7" y="12"/>
                  </a:cubicBezTo>
                  <a:cubicBezTo>
                    <a:pt x="4" y="10"/>
                    <a:pt x="3" y="16"/>
                    <a:pt x="0" y="16"/>
                  </a:cubicBezTo>
                  <a:cubicBezTo>
                    <a:pt x="1" y="22"/>
                    <a:pt x="5" y="18"/>
                    <a:pt x="9" y="18"/>
                  </a:cubicBezTo>
                  <a:cubicBezTo>
                    <a:pt x="10" y="17"/>
                    <a:pt x="7" y="16"/>
                    <a:pt x="7" y="14"/>
                  </a:cubicBezTo>
                  <a:cubicBezTo>
                    <a:pt x="8" y="11"/>
                    <a:pt x="14" y="7"/>
                    <a:pt x="13" y="3"/>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47" name="Freeform 41"/>
            <p:cNvSpPr/>
            <p:nvPr/>
          </p:nvSpPr>
          <p:spPr bwMode="auto">
            <a:xfrm>
              <a:off x="6300788" y="3406776"/>
              <a:ext cx="9525" cy="14288"/>
            </a:xfrm>
            <a:custGeom>
              <a:avLst/>
              <a:gdLst>
                <a:gd name="T0" fmla="*/ 2 w 3"/>
                <a:gd name="T1" fmla="*/ 3 h 4"/>
                <a:gd name="T2" fmla="*/ 3 w 3"/>
                <a:gd name="T3" fmla="*/ 1 h 4"/>
                <a:gd name="T4" fmla="*/ 1 w 3"/>
                <a:gd name="T5" fmla="*/ 0 h 4"/>
                <a:gd name="T6" fmla="*/ 2 w 3"/>
                <a:gd name="T7" fmla="*/ 3 h 4"/>
              </a:gdLst>
              <a:ahLst/>
              <a:cxnLst>
                <a:cxn ang="0">
                  <a:pos x="T0" y="T1"/>
                </a:cxn>
                <a:cxn ang="0">
                  <a:pos x="T2" y="T3"/>
                </a:cxn>
                <a:cxn ang="0">
                  <a:pos x="T4" y="T5"/>
                </a:cxn>
                <a:cxn ang="0">
                  <a:pos x="T6" y="T7"/>
                </a:cxn>
              </a:cxnLst>
              <a:rect l="0" t="0" r="r" b="b"/>
              <a:pathLst>
                <a:path w="3" h="4">
                  <a:moveTo>
                    <a:pt x="2" y="3"/>
                  </a:moveTo>
                  <a:cubicBezTo>
                    <a:pt x="2" y="3"/>
                    <a:pt x="2" y="2"/>
                    <a:pt x="3" y="1"/>
                  </a:cubicBezTo>
                  <a:cubicBezTo>
                    <a:pt x="2" y="1"/>
                    <a:pt x="2" y="0"/>
                    <a:pt x="1" y="0"/>
                  </a:cubicBezTo>
                  <a:cubicBezTo>
                    <a:pt x="0" y="1"/>
                    <a:pt x="1" y="4"/>
                    <a:pt x="2" y="3"/>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48" name="Freeform 42"/>
            <p:cNvSpPr/>
            <p:nvPr/>
          </p:nvSpPr>
          <p:spPr bwMode="auto">
            <a:xfrm>
              <a:off x="6291263" y="3427413"/>
              <a:ext cx="15875" cy="15875"/>
            </a:xfrm>
            <a:custGeom>
              <a:avLst/>
              <a:gdLst>
                <a:gd name="T0" fmla="*/ 0 w 5"/>
                <a:gd name="T1" fmla="*/ 5 h 5"/>
                <a:gd name="T2" fmla="*/ 4 w 5"/>
                <a:gd name="T3" fmla="*/ 3 h 5"/>
                <a:gd name="T4" fmla="*/ 4 w 5"/>
                <a:gd name="T5" fmla="*/ 0 h 5"/>
                <a:gd name="T6" fmla="*/ 0 w 5"/>
                <a:gd name="T7" fmla="*/ 5 h 5"/>
              </a:gdLst>
              <a:ahLst/>
              <a:cxnLst>
                <a:cxn ang="0">
                  <a:pos x="T0" y="T1"/>
                </a:cxn>
                <a:cxn ang="0">
                  <a:pos x="T2" y="T3"/>
                </a:cxn>
                <a:cxn ang="0">
                  <a:pos x="T4" y="T5"/>
                </a:cxn>
                <a:cxn ang="0">
                  <a:pos x="T6" y="T7"/>
                </a:cxn>
              </a:cxnLst>
              <a:rect l="0" t="0" r="r" b="b"/>
              <a:pathLst>
                <a:path w="5" h="5">
                  <a:moveTo>
                    <a:pt x="0" y="5"/>
                  </a:moveTo>
                  <a:cubicBezTo>
                    <a:pt x="1" y="3"/>
                    <a:pt x="3" y="5"/>
                    <a:pt x="4" y="3"/>
                  </a:cubicBezTo>
                  <a:cubicBezTo>
                    <a:pt x="5" y="2"/>
                    <a:pt x="4" y="1"/>
                    <a:pt x="4" y="0"/>
                  </a:cubicBezTo>
                  <a:cubicBezTo>
                    <a:pt x="1" y="0"/>
                    <a:pt x="0" y="3"/>
                    <a:pt x="0" y="5"/>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49" name="Freeform 43"/>
            <p:cNvSpPr/>
            <p:nvPr/>
          </p:nvSpPr>
          <p:spPr bwMode="auto">
            <a:xfrm>
              <a:off x="6118226" y="3400426"/>
              <a:ext cx="157163" cy="63500"/>
            </a:xfrm>
            <a:custGeom>
              <a:avLst/>
              <a:gdLst>
                <a:gd name="T0" fmla="*/ 44 w 48"/>
                <a:gd name="T1" fmla="*/ 2 h 19"/>
                <a:gd name="T2" fmla="*/ 37 w 48"/>
                <a:gd name="T3" fmla="*/ 7 h 19"/>
                <a:gd name="T4" fmla="*/ 39 w 48"/>
                <a:gd name="T5" fmla="*/ 0 h 19"/>
                <a:gd name="T6" fmla="*/ 32 w 48"/>
                <a:gd name="T7" fmla="*/ 8 h 19"/>
                <a:gd name="T8" fmla="*/ 30 w 48"/>
                <a:gd name="T9" fmla="*/ 7 h 19"/>
                <a:gd name="T10" fmla="*/ 30 w 48"/>
                <a:gd name="T11" fmla="*/ 3 h 19"/>
                <a:gd name="T12" fmla="*/ 26 w 48"/>
                <a:gd name="T13" fmla="*/ 3 h 19"/>
                <a:gd name="T14" fmla="*/ 17 w 48"/>
                <a:gd name="T15" fmla="*/ 6 h 19"/>
                <a:gd name="T16" fmla="*/ 14 w 48"/>
                <a:gd name="T17" fmla="*/ 2 h 19"/>
                <a:gd name="T18" fmla="*/ 4 w 48"/>
                <a:gd name="T19" fmla="*/ 15 h 19"/>
                <a:gd name="T20" fmla="*/ 2 w 48"/>
                <a:gd name="T21" fmla="*/ 18 h 19"/>
                <a:gd name="T22" fmla="*/ 8 w 48"/>
                <a:gd name="T23" fmla="*/ 19 h 19"/>
                <a:gd name="T24" fmla="*/ 11 w 48"/>
                <a:gd name="T25" fmla="*/ 7 h 19"/>
                <a:gd name="T26" fmla="*/ 15 w 48"/>
                <a:gd name="T27" fmla="*/ 18 h 19"/>
                <a:gd name="T28" fmla="*/ 19 w 48"/>
                <a:gd name="T29" fmla="*/ 10 h 19"/>
                <a:gd name="T30" fmla="*/ 16 w 48"/>
                <a:gd name="T31" fmla="*/ 8 h 19"/>
                <a:gd name="T32" fmla="*/ 19 w 48"/>
                <a:gd name="T33" fmla="*/ 8 h 19"/>
                <a:gd name="T34" fmla="*/ 22 w 48"/>
                <a:gd name="T35" fmla="*/ 12 h 19"/>
                <a:gd name="T36" fmla="*/ 27 w 48"/>
                <a:gd name="T37" fmla="*/ 7 h 19"/>
                <a:gd name="T38" fmla="*/ 28 w 48"/>
                <a:gd name="T39" fmla="*/ 12 h 19"/>
                <a:gd name="T40" fmla="*/ 25 w 48"/>
                <a:gd name="T41" fmla="*/ 17 h 19"/>
                <a:gd name="T42" fmla="*/ 31 w 48"/>
                <a:gd name="T43" fmla="*/ 16 h 19"/>
                <a:gd name="T44" fmla="*/ 29 w 48"/>
                <a:gd name="T45" fmla="*/ 13 h 19"/>
                <a:gd name="T46" fmla="*/ 33 w 48"/>
                <a:gd name="T47" fmla="*/ 9 h 19"/>
                <a:gd name="T48" fmla="*/ 35 w 48"/>
                <a:gd name="T49" fmla="*/ 14 h 19"/>
                <a:gd name="T50" fmla="*/ 48 w 48"/>
                <a:gd name="T51" fmla="*/ 5 h 19"/>
                <a:gd name="T52" fmla="*/ 44 w 48"/>
                <a:gd name="T5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19">
                  <a:moveTo>
                    <a:pt x="44" y="2"/>
                  </a:moveTo>
                  <a:cubicBezTo>
                    <a:pt x="41" y="5"/>
                    <a:pt x="41" y="8"/>
                    <a:pt x="37" y="7"/>
                  </a:cubicBezTo>
                  <a:cubicBezTo>
                    <a:pt x="35" y="4"/>
                    <a:pt x="38" y="2"/>
                    <a:pt x="39" y="0"/>
                  </a:cubicBezTo>
                  <a:cubicBezTo>
                    <a:pt x="35" y="0"/>
                    <a:pt x="35" y="4"/>
                    <a:pt x="32" y="8"/>
                  </a:cubicBezTo>
                  <a:cubicBezTo>
                    <a:pt x="31" y="8"/>
                    <a:pt x="31" y="8"/>
                    <a:pt x="30" y="7"/>
                  </a:cubicBezTo>
                  <a:cubicBezTo>
                    <a:pt x="31" y="6"/>
                    <a:pt x="32" y="4"/>
                    <a:pt x="30" y="3"/>
                  </a:cubicBezTo>
                  <a:cubicBezTo>
                    <a:pt x="29" y="4"/>
                    <a:pt x="26" y="6"/>
                    <a:pt x="26" y="3"/>
                  </a:cubicBezTo>
                  <a:cubicBezTo>
                    <a:pt x="23" y="5"/>
                    <a:pt x="20" y="4"/>
                    <a:pt x="17" y="6"/>
                  </a:cubicBezTo>
                  <a:cubicBezTo>
                    <a:pt x="15" y="5"/>
                    <a:pt x="15" y="3"/>
                    <a:pt x="14" y="2"/>
                  </a:cubicBezTo>
                  <a:cubicBezTo>
                    <a:pt x="8" y="2"/>
                    <a:pt x="2" y="9"/>
                    <a:pt x="4" y="15"/>
                  </a:cubicBezTo>
                  <a:cubicBezTo>
                    <a:pt x="2" y="15"/>
                    <a:pt x="0" y="16"/>
                    <a:pt x="2" y="18"/>
                  </a:cubicBezTo>
                  <a:cubicBezTo>
                    <a:pt x="4" y="17"/>
                    <a:pt x="6" y="18"/>
                    <a:pt x="8" y="19"/>
                  </a:cubicBezTo>
                  <a:cubicBezTo>
                    <a:pt x="10" y="15"/>
                    <a:pt x="5" y="10"/>
                    <a:pt x="11" y="7"/>
                  </a:cubicBezTo>
                  <a:cubicBezTo>
                    <a:pt x="15" y="10"/>
                    <a:pt x="12" y="14"/>
                    <a:pt x="15" y="18"/>
                  </a:cubicBezTo>
                  <a:cubicBezTo>
                    <a:pt x="15" y="14"/>
                    <a:pt x="17" y="13"/>
                    <a:pt x="19" y="10"/>
                  </a:cubicBezTo>
                  <a:cubicBezTo>
                    <a:pt x="18" y="8"/>
                    <a:pt x="16" y="9"/>
                    <a:pt x="16" y="8"/>
                  </a:cubicBezTo>
                  <a:cubicBezTo>
                    <a:pt x="17" y="7"/>
                    <a:pt x="18" y="7"/>
                    <a:pt x="19" y="8"/>
                  </a:cubicBezTo>
                  <a:cubicBezTo>
                    <a:pt x="20" y="9"/>
                    <a:pt x="20" y="11"/>
                    <a:pt x="22" y="12"/>
                  </a:cubicBezTo>
                  <a:cubicBezTo>
                    <a:pt x="24" y="11"/>
                    <a:pt x="25" y="7"/>
                    <a:pt x="27" y="7"/>
                  </a:cubicBezTo>
                  <a:cubicBezTo>
                    <a:pt x="29" y="9"/>
                    <a:pt x="28" y="10"/>
                    <a:pt x="28" y="12"/>
                  </a:cubicBezTo>
                  <a:cubicBezTo>
                    <a:pt x="25" y="12"/>
                    <a:pt x="24" y="15"/>
                    <a:pt x="25" y="17"/>
                  </a:cubicBezTo>
                  <a:cubicBezTo>
                    <a:pt x="27" y="14"/>
                    <a:pt x="28" y="18"/>
                    <a:pt x="31" y="16"/>
                  </a:cubicBezTo>
                  <a:cubicBezTo>
                    <a:pt x="30" y="15"/>
                    <a:pt x="28" y="14"/>
                    <a:pt x="29" y="13"/>
                  </a:cubicBezTo>
                  <a:cubicBezTo>
                    <a:pt x="30" y="12"/>
                    <a:pt x="31" y="9"/>
                    <a:pt x="33" y="9"/>
                  </a:cubicBezTo>
                  <a:cubicBezTo>
                    <a:pt x="35" y="11"/>
                    <a:pt x="32" y="13"/>
                    <a:pt x="35" y="14"/>
                  </a:cubicBezTo>
                  <a:cubicBezTo>
                    <a:pt x="40" y="11"/>
                    <a:pt x="43" y="7"/>
                    <a:pt x="48" y="5"/>
                  </a:cubicBezTo>
                  <a:cubicBezTo>
                    <a:pt x="46" y="3"/>
                    <a:pt x="46" y="2"/>
                    <a:pt x="44" y="2"/>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50" name="Freeform 44"/>
            <p:cNvSpPr/>
            <p:nvPr/>
          </p:nvSpPr>
          <p:spPr bwMode="auto">
            <a:xfrm>
              <a:off x="6030913" y="3433763"/>
              <a:ext cx="19050" cy="17463"/>
            </a:xfrm>
            <a:custGeom>
              <a:avLst/>
              <a:gdLst>
                <a:gd name="T0" fmla="*/ 4 w 6"/>
                <a:gd name="T1" fmla="*/ 5 h 5"/>
                <a:gd name="T2" fmla="*/ 6 w 6"/>
                <a:gd name="T3" fmla="*/ 3 h 5"/>
                <a:gd name="T4" fmla="*/ 0 w 6"/>
                <a:gd name="T5" fmla="*/ 2 h 5"/>
                <a:gd name="T6" fmla="*/ 4 w 6"/>
                <a:gd name="T7" fmla="*/ 5 h 5"/>
              </a:gdLst>
              <a:ahLst/>
              <a:cxnLst>
                <a:cxn ang="0">
                  <a:pos x="T0" y="T1"/>
                </a:cxn>
                <a:cxn ang="0">
                  <a:pos x="T2" y="T3"/>
                </a:cxn>
                <a:cxn ang="0">
                  <a:pos x="T4" y="T5"/>
                </a:cxn>
                <a:cxn ang="0">
                  <a:pos x="T6" y="T7"/>
                </a:cxn>
              </a:cxnLst>
              <a:rect l="0" t="0" r="r" b="b"/>
              <a:pathLst>
                <a:path w="6" h="5">
                  <a:moveTo>
                    <a:pt x="4" y="5"/>
                  </a:moveTo>
                  <a:cubicBezTo>
                    <a:pt x="4" y="4"/>
                    <a:pt x="5" y="3"/>
                    <a:pt x="6" y="3"/>
                  </a:cubicBezTo>
                  <a:cubicBezTo>
                    <a:pt x="3" y="1"/>
                    <a:pt x="1" y="0"/>
                    <a:pt x="0" y="2"/>
                  </a:cubicBezTo>
                  <a:cubicBezTo>
                    <a:pt x="0" y="3"/>
                    <a:pt x="2" y="3"/>
                    <a:pt x="4" y="5"/>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51" name="Freeform 45"/>
            <p:cNvSpPr/>
            <p:nvPr/>
          </p:nvSpPr>
          <p:spPr bwMode="auto">
            <a:xfrm>
              <a:off x="5862638" y="3440113"/>
              <a:ext cx="71438" cy="39688"/>
            </a:xfrm>
            <a:custGeom>
              <a:avLst/>
              <a:gdLst>
                <a:gd name="T0" fmla="*/ 22 w 22"/>
                <a:gd name="T1" fmla="*/ 1 h 12"/>
                <a:gd name="T2" fmla="*/ 18 w 22"/>
                <a:gd name="T3" fmla="*/ 0 h 12"/>
                <a:gd name="T4" fmla="*/ 11 w 22"/>
                <a:gd name="T5" fmla="*/ 7 h 12"/>
                <a:gd name="T6" fmla="*/ 10 w 22"/>
                <a:gd name="T7" fmla="*/ 1 h 12"/>
                <a:gd name="T8" fmla="*/ 7 w 22"/>
                <a:gd name="T9" fmla="*/ 1 h 12"/>
                <a:gd name="T10" fmla="*/ 2 w 22"/>
                <a:gd name="T11" fmla="*/ 12 h 12"/>
                <a:gd name="T12" fmla="*/ 4 w 22"/>
                <a:gd name="T13" fmla="*/ 12 h 12"/>
                <a:gd name="T14" fmla="*/ 9 w 22"/>
                <a:gd name="T15" fmla="*/ 7 h 12"/>
                <a:gd name="T16" fmla="*/ 10 w 22"/>
                <a:gd name="T17" fmla="*/ 11 h 12"/>
                <a:gd name="T18" fmla="*/ 22 w 22"/>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1"/>
                  </a:moveTo>
                  <a:cubicBezTo>
                    <a:pt x="21" y="0"/>
                    <a:pt x="20" y="0"/>
                    <a:pt x="18" y="0"/>
                  </a:cubicBezTo>
                  <a:cubicBezTo>
                    <a:pt x="16" y="1"/>
                    <a:pt x="14" y="8"/>
                    <a:pt x="11" y="7"/>
                  </a:cubicBezTo>
                  <a:cubicBezTo>
                    <a:pt x="11" y="5"/>
                    <a:pt x="11" y="3"/>
                    <a:pt x="10" y="1"/>
                  </a:cubicBezTo>
                  <a:cubicBezTo>
                    <a:pt x="9" y="2"/>
                    <a:pt x="8" y="1"/>
                    <a:pt x="7" y="1"/>
                  </a:cubicBezTo>
                  <a:cubicBezTo>
                    <a:pt x="6" y="6"/>
                    <a:pt x="0" y="8"/>
                    <a:pt x="2" y="12"/>
                  </a:cubicBezTo>
                  <a:cubicBezTo>
                    <a:pt x="2" y="12"/>
                    <a:pt x="3" y="12"/>
                    <a:pt x="4" y="12"/>
                  </a:cubicBezTo>
                  <a:cubicBezTo>
                    <a:pt x="6" y="10"/>
                    <a:pt x="5" y="7"/>
                    <a:pt x="9" y="7"/>
                  </a:cubicBezTo>
                  <a:cubicBezTo>
                    <a:pt x="9" y="8"/>
                    <a:pt x="10" y="9"/>
                    <a:pt x="10" y="11"/>
                  </a:cubicBezTo>
                  <a:cubicBezTo>
                    <a:pt x="16" y="12"/>
                    <a:pt x="19" y="3"/>
                    <a:pt x="22" y="1"/>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52" name="Freeform 46"/>
            <p:cNvSpPr/>
            <p:nvPr/>
          </p:nvSpPr>
          <p:spPr bwMode="auto">
            <a:xfrm>
              <a:off x="5953126" y="3476626"/>
              <a:ext cx="9525" cy="11113"/>
            </a:xfrm>
            <a:custGeom>
              <a:avLst/>
              <a:gdLst>
                <a:gd name="T0" fmla="*/ 0 w 3"/>
                <a:gd name="T1" fmla="*/ 2 h 3"/>
                <a:gd name="T2" fmla="*/ 3 w 3"/>
                <a:gd name="T3" fmla="*/ 2 h 3"/>
                <a:gd name="T4" fmla="*/ 0 w 3"/>
                <a:gd name="T5" fmla="*/ 2 h 3"/>
              </a:gdLst>
              <a:ahLst/>
              <a:cxnLst>
                <a:cxn ang="0">
                  <a:pos x="T0" y="T1"/>
                </a:cxn>
                <a:cxn ang="0">
                  <a:pos x="T2" y="T3"/>
                </a:cxn>
                <a:cxn ang="0">
                  <a:pos x="T4" y="T5"/>
                </a:cxn>
              </a:cxnLst>
              <a:rect l="0" t="0" r="r" b="b"/>
              <a:pathLst>
                <a:path w="3" h="3">
                  <a:moveTo>
                    <a:pt x="0" y="2"/>
                  </a:moveTo>
                  <a:cubicBezTo>
                    <a:pt x="0" y="3"/>
                    <a:pt x="2" y="3"/>
                    <a:pt x="3" y="2"/>
                  </a:cubicBezTo>
                  <a:cubicBezTo>
                    <a:pt x="2" y="1"/>
                    <a:pt x="1" y="0"/>
                    <a:pt x="0" y="2"/>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53" name="Freeform 47"/>
            <p:cNvSpPr/>
            <p:nvPr/>
          </p:nvSpPr>
          <p:spPr bwMode="auto">
            <a:xfrm>
              <a:off x="5816601" y="3443288"/>
              <a:ext cx="55563" cy="53975"/>
            </a:xfrm>
            <a:custGeom>
              <a:avLst/>
              <a:gdLst>
                <a:gd name="T0" fmla="*/ 9 w 17"/>
                <a:gd name="T1" fmla="*/ 9 h 16"/>
                <a:gd name="T2" fmla="*/ 17 w 17"/>
                <a:gd name="T3" fmla="*/ 4 h 16"/>
                <a:gd name="T4" fmla="*/ 16 w 17"/>
                <a:gd name="T5" fmla="*/ 1 h 16"/>
                <a:gd name="T6" fmla="*/ 11 w 17"/>
                <a:gd name="T7" fmla="*/ 2 h 16"/>
                <a:gd name="T8" fmla="*/ 10 w 17"/>
                <a:gd name="T9" fmla="*/ 7 h 16"/>
                <a:gd name="T10" fmla="*/ 10 w 17"/>
                <a:gd name="T11" fmla="*/ 3 h 16"/>
                <a:gd name="T12" fmla="*/ 0 w 17"/>
                <a:gd name="T13" fmla="*/ 8 h 16"/>
                <a:gd name="T14" fmla="*/ 5 w 17"/>
                <a:gd name="T15" fmla="*/ 9 h 16"/>
                <a:gd name="T16" fmla="*/ 1 w 17"/>
                <a:gd name="T17" fmla="*/ 15 h 16"/>
                <a:gd name="T18" fmla="*/ 10 w 17"/>
                <a:gd name="T19" fmla="*/ 15 h 16"/>
                <a:gd name="T20" fmla="*/ 11 w 17"/>
                <a:gd name="T21" fmla="*/ 12 h 16"/>
                <a:gd name="T22" fmla="*/ 9 w 17"/>
                <a:gd name="T2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6">
                  <a:moveTo>
                    <a:pt x="9" y="9"/>
                  </a:moveTo>
                  <a:cubicBezTo>
                    <a:pt x="12" y="8"/>
                    <a:pt x="13" y="4"/>
                    <a:pt x="17" y="4"/>
                  </a:cubicBezTo>
                  <a:cubicBezTo>
                    <a:pt x="15" y="3"/>
                    <a:pt x="17" y="2"/>
                    <a:pt x="16" y="1"/>
                  </a:cubicBezTo>
                  <a:cubicBezTo>
                    <a:pt x="15" y="1"/>
                    <a:pt x="13" y="0"/>
                    <a:pt x="11" y="2"/>
                  </a:cubicBezTo>
                  <a:cubicBezTo>
                    <a:pt x="12" y="3"/>
                    <a:pt x="13" y="7"/>
                    <a:pt x="10" y="7"/>
                  </a:cubicBezTo>
                  <a:cubicBezTo>
                    <a:pt x="10" y="5"/>
                    <a:pt x="12" y="5"/>
                    <a:pt x="10" y="3"/>
                  </a:cubicBezTo>
                  <a:cubicBezTo>
                    <a:pt x="7" y="5"/>
                    <a:pt x="1" y="4"/>
                    <a:pt x="0" y="8"/>
                  </a:cubicBezTo>
                  <a:cubicBezTo>
                    <a:pt x="1" y="8"/>
                    <a:pt x="3" y="6"/>
                    <a:pt x="5" y="9"/>
                  </a:cubicBezTo>
                  <a:cubicBezTo>
                    <a:pt x="6" y="12"/>
                    <a:pt x="3" y="13"/>
                    <a:pt x="1" y="15"/>
                  </a:cubicBezTo>
                  <a:cubicBezTo>
                    <a:pt x="4" y="16"/>
                    <a:pt x="7" y="14"/>
                    <a:pt x="10" y="15"/>
                  </a:cubicBezTo>
                  <a:cubicBezTo>
                    <a:pt x="11" y="14"/>
                    <a:pt x="12" y="13"/>
                    <a:pt x="11" y="12"/>
                  </a:cubicBezTo>
                  <a:cubicBezTo>
                    <a:pt x="10" y="13"/>
                    <a:pt x="8" y="10"/>
                    <a:pt x="9" y="9"/>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54" name="Freeform 48"/>
            <p:cNvSpPr/>
            <p:nvPr/>
          </p:nvSpPr>
          <p:spPr bwMode="auto">
            <a:xfrm>
              <a:off x="5894388" y="3479801"/>
              <a:ext cx="22225" cy="17463"/>
            </a:xfrm>
            <a:custGeom>
              <a:avLst/>
              <a:gdLst>
                <a:gd name="T0" fmla="*/ 2 w 7"/>
                <a:gd name="T1" fmla="*/ 0 h 5"/>
                <a:gd name="T2" fmla="*/ 0 w 7"/>
                <a:gd name="T3" fmla="*/ 3 h 5"/>
                <a:gd name="T4" fmla="*/ 7 w 7"/>
                <a:gd name="T5" fmla="*/ 2 h 5"/>
                <a:gd name="T6" fmla="*/ 2 w 7"/>
                <a:gd name="T7" fmla="*/ 0 h 5"/>
              </a:gdLst>
              <a:ahLst/>
              <a:cxnLst>
                <a:cxn ang="0">
                  <a:pos x="T0" y="T1"/>
                </a:cxn>
                <a:cxn ang="0">
                  <a:pos x="T2" y="T3"/>
                </a:cxn>
                <a:cxn ang="0">
                  <a:pos x="T4" y="T5"/>
                </a:cxn>
                <a:cxn ang="0">
                  <a:pos x="T6" y="T7"/>
                </a:cxn>
              </a:cxnLst>
              <a:rect l="0" t="0" r="r" b="b"/>
              <a:pathLst>
                <a:path w="7" h="5">
                  <a:moveTo>
                    <a:pt x="2" y="0"/>
                  </a:moveTo>
                  <a:cubicBezTo>
                    <a:pt x="1" y="1"/>
                    <a:pt x="2" y="2"/>
                    <a:pt x="0" y="3"/>
                  </a:cubicBezTo>
                  <a:cubicBezTo>
                    <a:pt x="3" y="4"/>
                    <a:pt x="6" y="5"/>
                    <a:pt x="7" y="2"/>
                  </a:cubicBezTo>
                  <a:cubicBezTo>
                    <a:pt x="5" y="0"/>
                    <a:pt x="4" y="2"/>
                    <a:pt x="2" y="0"/>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55" name="Freeform 49"/>
            <p:cNvSpPr/>
            <p:nvPr/>
          </p:nvSpPr>
          <p:spPr bwMode="auto">
            <a:xfrm>
              <a:off x="5735638" y="3451226"/>
              <a:ext cx="84138" cy="61913"/>
            </a:xfrm>
            <a:custGeom>
              <a:avLst/>
              <a:gdLst>
                <a:gd name="T0" fmla="*/ 21 w 26"/>
                <a:gd name="T1" fmla="*/ 1 h 19"/>
                <a:gd name="T2" fmla="*/ 19 w 26"/>
                <a:gd name="T3" fmla="*/ 0 h 19"/>
                <a:gd name="T4" fmla="*/ 15 w 26"/>
                <a:gd name="T5" fmla="*/ 2 h 19"/>
                <a:gd name="T6" fmla="*/ 11 w 26"/>
                <a:gd name="T7" fmla="*/ 5 h 19"/>
                <a:gd name="T8" fmla="*/ 9 w 26"/>
                <a:gd name="T9" fmla="*/ 2 h 19"/>
                <a:gd name="T10" fmla="*/ 5 w 26"/>
                <a:gd name="T11" fmla="*/ 11 h 19"/>
                <a:gd name="T12" fmla="*/ 4 w 26"/>
                <a:gd name="T13" fmla="*/ 9 h 19"/>
                <a:gd name="T14" fmla="*/ 2 w 26"/>
                <a:gd name="T15" fmla="*/ 14 h 19"/>
                <a:gd name="T16" fmla="*/ 5 w 26"/>
                <a:gd name="T17" fmla="*/ 12 h 19"/>
                <a:gd name="T18" fmla="*/ 6 w 26"/>
                <a:gd name="T19" fmla="*/ 16 h 19"/>
                <a:gd name="T20" fmla="*/ 12 w 26"/>
                <a:gd name="T21" fmla="*/ 12 h 19"/>
                <a:gd name="T22" fmla="*/ 17 w 26"/>
                <a:gd name="T23" fmla="*/ 10 h 19"/>
                <a:gd name="T24" fmla="*/ 14 w 26"/>
                <a:gd name="T25" fmla="*/ 8 h 19"/>
                <a:gd name="T26" fmla="*/ 15 w 26"/>
                <a:gd name="T27" fmla="*/ 7 h 19"/>
                <a:gd name="T28" fmla="*/ 20 w 26"/>
                <a:gd name="T29" fmla="*/ 5 h 19"/>
                <a:gd name="T30" fmla="*/ 20 w 26"/>
                <a:gd name="T31" fmla="*/ 11 h 19"/>
                <a:gd name="T32" fmla="*/ 26 w 26"/>
                <a:gd name="T33" fmla="*/ 14 h 19"/>
                <a:gd name="T34" fmla="*/ 21 w 26"/>
                <a:gd name="T35"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9">
                  <a:moveTo>
                    <a:pt x="21" y="1"/>
                  </a:moveTo>
                  <a:cubicBezTo>
                    <a:pt x="20" y="1"/>
                    <a:pt x="20" y="0"/>
                    <a:pt x="19" y="0"/>
                  </a:cubicBezTo>
                  <a:cubicBezTo>
                    <a:pt x="18" y="2"/>
                    <a:pt x="16" y="0"/>
                    <a:pt x="15" y="2"/>
                  </a:cubicBezTo>
                  <a:cubicBezTo>
                    <a:pt x="17" y="4"/>
                    <a:pt x="12" y="6"/>
                    <a:pt x="11" y="5"/>
                  </a:cubicBezTo>
                  <a:cubicBezTo>
                    <a:pt x="10" y="4"/>
                    <a:pt x="11" y="2"/>
                    <a:pt x="9" y="2"/>
                  </a:cubicBezTo>
                  <a:cubicBezTo>
                    <a:pt x="7" y="5"/>
                    <a:pt x="8" y="8"/>
                    <a:pt x="5" y="11"/>
                  </a:cubicBezTo>
                  <a:cubicBezTo>
                    <a:pt x="5" y="10"/>
                    <a:pt x="4" y="10"/>
                    <a:pt x="4" y="9"/>
                  </a:cubicBezTo>
                  <a:cubicBezTo>
                    <a:pt x="3" y="11"/>
                    <a:pt x="0" y="13"/>
                    <a:pt x="2" y="14"/>
                  </a:cubicBezTo>
                  <a:cubicBezTo>
                    <a:pt x="3" y="14"/>
                    <a:pt x="4" y="11"/>
                    <a:pt x="5" y="12"/>
                  </a:cubicBezTo>
                  <a:cubicBezTo>
                    <a:pt x="6" y="14"/>
                    <a:pt x="7" y="15"/>
                    <a:pt x="6" y="16"/>
                  </a:cubicBezTo>
                  <a:cubicBezTo>
                    <a:pt x="9" y="19"/>
                    <a:pt x="10" y="13"/>
                    <a:pt x="12" y="12"/>
                  </a:cubicBezTo>
                  <a:cubicBezTo>
                    <a:pt x="13" y="15"/>
                    <a:pt x="17" y="13"/>
                    <a:pt x="17" y="10"/>
                  </a:cubicBezTo>
                  <a:cubicBezTo>
                    <a:pt x="17" y="8"/>
                    <a:pt x="14" y="10"/>
                    <a:pt x="14" y="8"/>
                  </a:cubicBezTo>
                  <a:cubicBezTo>
                    <a:pt x="15" y="8"/>
                    <a:pt x="14" y="8"/>
                    <a:pt x="15" y="7"/>
                  </a:cubicBezTo>
                  <a:cubicBezTo>
                    <a:pt x="16" y="6"/>
                    <a:pt x="18" y="6"/>
                    <a:pt x="20" y="5"/>
                  </a:cubicBezTo>
                  <a:cubicBezTo>
                    <a:pt x="21" y="7"/>
                    <a:pt x="21" y="9"/>
                    <a:pt x="20" y="11"/>
                  </a:cubicBezTo>
                  <a:cubicBezTo>
                    <a:pt x="22" y="12"/>
                    <a:pt x="23" y="16"/>
                    <a:pt x="26" y="14"/>
                  </a:cubicBezTo>
                  <a:cubicBezTo>
                    <a:pt x="25" y="9"/>
                    <a:pt x="20" y="6"/>
                    <a:pt x="21" y="1"/>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56" name="Freeform 50"/>
            <p:cNvSpPr/>
            <p:nvPr/>
          </p:nvSpPr>
          <p:spPr bwMode="auto">
            <a:xfrm>
              <a:off x="5791201" y="3494088"/>
              <a:ext cx="9525" cy="9525"/>
            </a:xfrm>
            <a:custGeom>
              <a:avLst/>
              <a:gdLst>
                <a:gd name="T0" fmla="*/ 1 w 3"/>
                <a:gd name="T1" fmla="*/ 3 h 3"/>
                <a:gd name="T2" fmla="*/ 3 w 3"/>
                <a:gd name="T3" fmla="*/ 1 h 3"/>
                <a:gd name="T4" fmla="*/ 2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1" y="3"/>
                    <a:pt x="2" y="3"/>
                    <a:pt x="3" y="1"/>
                  </a:cubicBezTo>
                  <a:cubicBezTo>
                    <a:pt x="3" y="1"/>
                    <a:pt x="2" y="1"/>
                    <a:pt x="2" y="0"/>
                  </a:cubicBezTo>
                  <a:cubicBezTo>
                    <a:pt x="1" y="1"/>
                    <a:pt x="0" y="3"/>
                    <a:pt x="1" y="3"/>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57" name="Freeform 51"/>
            <p:cNvSpPr/>
            <p:nvPr/>
          </p:nvSpPr>
          <p:spPr bwMode="auto">
            <a:xfrm>
              <a:off x="5719763" y="3497263"/>
              <a:ext cx="12700" cy="12700"/>
            </a:xfrm>
            <a:custGeom>
              <a:avLst/>
              <a:gdLst>
                <a:gd name="T0" fmla="*/ 1 w 4"/>
                <a:gd name="T1" fmla="*/ 3 h 4"/>
                <a:gd name="T2" fmla="*/ 4 w 4"/>
                <a:gd name="T3" fmla="*/ 2 h 4"/>
                <a:gd name="T4" fmla="*/ 2 w 4"/>
                <a:gd name="T5" fmla="*/ 0 h 4"/>
                <a:gd name="T6" fmla="*/ 1 w 4"/>
                <a:gd name="T7" fmla="*/ 3 h 4"/>
              </a:gdLst>
              <a:ahLst/>
              <a:cxnLst>
                <a:cxn ang="0">
                  <a:pos x="T0" y="T1"/>
                </a:cxn>
                <a:cxn ang="0">
                  <a:pos x="T2" y="T3"/>
                </a:cxn>
                <a:cxn ang="0">
                  <a:pos x="T4" y="T5"/>
                </a:cxn>
                <a:cxn ang="0">
                  <a:pos x="T6" y="T7"/>
                </a:cxn>
              </a:cxnLst>
              <a:rect l="0" t="0" r="r" b="b"/>
              <a:pathLst>
                <a:path w="4" h="4">
                  <a:moveTo>
                    <a:pt x="1" y="3"/>
                  </a:moveTo>
                  <a:cubicBezTo>
                    <a:pt x="2" y="2"/>
                    <a:pt x="3" y="4"/>
                    <a:pt x="4" y="2"/>
                  </a:cubicBezTo>
                  <a:cubicBezTo>
                    <a:pt x="4" y="1"/>
                    <a:pt x="3" y="0"/>
                    <a:pt x="2" y="0"/>
                  </a:cubicBezTo>
                  <a:cubicBezTo>
                    <a:pt x="1" y="1"/>
                    <a:pt x="0" y="2"/>
                    <a:pt x="1" y="3"/>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58" name="Freeform 52"/>
            <p:cNvSpPr/>
            <p:nvPr/>
          </p:nvSpPr>
          <p:spPr bwMode="auto">
            <a:xfrm>
              <a:off x="5595938" y="3473451"/>
              <a:ext cx="9525" cy="14288"/>
            </a:xfrm>
            <a:custGeom>
              <a:avLst/>
              <a:gdLst>
                <a:gd name="T0" fmla="*/ 1 w 3"/>
                <a:gd name="T1" fmla="*/ 4 h 4"/>
                <a:gd name="T2" fmla="*/ 2 w 3"/>
                <a:gd name="T3" fmla="*/ 0 h 4"/>
                <a:gd name="T4" fmla="*/ 0 w 3"/>
                <a:gd name="T5" fmla="*/ 1 h 4"/>
                <a:gd name="T6" fmla="*/ 1 w 3"/>
                <a:gd name="T7" fmla="*/ 4 h 4"/>
              </a:gdLst>
              <a:ahLst/>
              <a:cxnLst>
                <a:cxn ang="0">
                  <a:pos x="T0" y="T1"/>
                </a:cxn>
                <a:cxn ang="0">
                  <a:pos x="T2" y="T3"/>
                </a:cxn>
                <a:cxn ang="0">
                  <a:pos x="T4" y="T5"/>
                </a:cxn>
                <a:cxn ang="0">
                  <a:pos x="T6" y="T7"/>
                </a:cxn>
              </a:cxnLst>
              <a:rect l="0" t="0" r="r" b="b"/>
              <a:pathLst>
                <a:path w="3" h="4">
                  <a:moveTo>
                    <a:pt x="1" y="4"/>
                  </a:moveTo>
                  <a:cubicBezTo>
                    <a:pt x="3" y="2"/>
                    <a:pt x="3" y="1"/>
                    <a:pt x="2" y="0"/>
                  </a:cubicBezTo>
                  <a:cubicBezTo>
                    <a:pt x="1" y="1"/>
                    <a:pt x="0" y="1"/>
                    <a:pt x="0" y="1"/>
                  </a:cubicBezTo>
                  <a:cubicBezTo>
                    <a:pt x="2" y="2"/>
                    <a:pt x="0" y="3"/>
                    <a:pt x="1" y="4"/>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59" name="Freeform 53"/>
            <p:cNvSpPr/>
            <p:nvPr/>
          </p:nvSpPr>
          <p:spPr bwMode="auto">
            <a:xfrm>
              <a:off x="5592763" y="3516313"/>
              <a:ext cx="12700" cy="11113"/>
            </a:xfrm>
            <a:custGeom>
              <a:avLst/>
              <a:gdLst>
                <a:gd name="T0" fmla="*/ 3 w 4"/>
                <a:gd name="T1" fmla="*/ 3 h 3"/>
                <a:gd name="T2" fmla="*/ 3 w 4"/>
                <a:gd name="T3" fmla="*/ 0 h 3"/>
                <a:gd name="T4" fmla="*/ 3 w 4"/>
                <a:gd name="T5" fmla="*/ 3 h 3"/>
              </a:gdLst>
              <a:ahLst/>
              <a:cxnLst>
                <a:cxn ang="0">
                  <a:pos x="T0" y="T1"/>
                </a:cxn>
                <a:cxn ang="0">
                  <a:pos x="T2" y="T3"/>
                </a:cxn>
                <a:cxn ang="0">
                  <a:pos x="T4" y="T5"/>
                </a:cxn>
              </a:cxnLst>
              <a:rect l="0" t="0" r="r" b="b"/>
              <a:pathLst>
                <a:path w="4" h="3">
                  <a:moveTo>
                    <a:pt x="3" y="3"/>
                  </a:moveTo>
                  <a:cubicBezTo>
                    <a:pt x="4" y="2"/>
                    <a:pt x="3" y="1"/>
                    <a:pt x="3" y="0"/>
                  </a:cubicBezTo>
                  <a:cubicBezTo>
                    <a:pt x="1" y="2"/>
                    <a:pt x="0" y="3"/>
                    <a:pt x="3" y="3"/>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60" name="Freeform 54"/>
            <p:cNvSpPr/>
            <p:nvPr/>
          </p:nvSpPr>
          <p:spPr bwMode="auto">
            <a:xfrm>
              <a:off x="5481638" y="3522663"/>
              <a:ext cx="25400" cy="23813"/>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1" y="6"/>
                    <a:pt x="6" y="7"/>
                    <a:pt x="8" y="3"/>
                  </a:cubicBezTo>
                  <a:cubicBezTo>
                    <a:pt x="5" y="0"/>
                    <a:pt x="3" y="4"/>
                    <a:pt x="0" y="3"/>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61" name="Freeform 55"/>
            <p:cNvSpPr/>
            <p:nvPr/>
          </p:nvSpPr>
          <p:spPr bwMode="auto">
            <a:xfrm>
              <a:off x="6856413" y="3262313"/>
              <a:ext cx="58738" cy="30163"/>
            </a:xfrm>
            <a:custGeom>
              <a:avLst/>
              <a:gdLst>
                <a:gd name="T0" fmla="*/ 3 w 18"/>
                <a:gd name="T1" fmla="*/ 6 h 9"/>
                <a:gd name="T2" fmla="*/ 2 w 18"/>
                <a:gd name="T3" fmla="*/ 8 h 9"/>
                <a:gd name="T4" fmla="*/ 4 w 18"/>
                <a:gd name="T5" fmla="*/ 9 h 9"/>
                <a:gd name="T6" fmla="*/ 9 w 18"/>
                <a:gd name="T7" fmla="*/ 4 h 9"/>
                <a:gd name="T8" fmla="*/ 11 w 18"/>
                <a:gd name="T9" fmla="*/ 8 h 9"/>
                <a:gd name="T10" fmla="*/ 18 w 18"/>
                <a:gd name="T11" fmla="*/ 1 h 9"/>
                <a:gd name="T12" fmla="*/ 1 w 18"/>
                <a:gd name="T13" fmla="*/ 1 h 9"/>
                <a:gd name="T14" fmla="*/ 0 w 18"/>
                <a:gd name="T15" fmla="*/ 4 h 9"/>
                <a:gd name="T16" fmla="*/ 3 w 18"/>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3" y="6"/>
                  </a:moveTo>
                  <a:cubicBezTo>
                    <a:pt x="3" y="7"/>
                    <a:pt x="0" y="7"/>
                    <a:pt x="2" y="8"/>
                  </a:cubicBezTo>
                  <a:cubicBezTo>
                    <a:pt x="3" y="6"/>
                    <a:pt x="2" y="9"/>
                    <a:pt x="4" y="9"/>
                  </a:cubicBezTo>
                  <a:cubicBezTo>
                    <a:pt x="7" y="9"/>
                    <a:pt x="5" y="5"/>
                    <a:pt x="9" y="4"/>
                  </a:cubicBezTo>
                  <a:cubicBezTo>
                    <a:pt x="11" y="5"/>
                    <a:pt x="9" y="7"/>
                    <a:pt x="11" y="8"/>
                  </a:cubicBezTo>
                  <a:cubicBezTo>
                    <a:pt x="14" y="6"/>
                    <a:pt x="13" y="1"/>
                    <a:pt x="18" y="1"/>
                  </a:cubicBezTo>
                  <a:cubicBezTo>
                    <a:pt x="12" y="0"/>
                    <a:pt x="7" y="3"/>
                    <a:pt x="1" y="1"/>
                  </a:cubicBezTo>
                  <a:cubicBezTo>
                    <a:pt x="0" y="2"/>
                    <a:pt x="0" y="3"/>
                    <a:pt x="0" y="4"/>
                  </a:cubicBezTo>
                  <a:cubicBezTo>
                    <a:pt x="1" y="5"/>
                    <a:pt x="2" y="4"/>
                    <a:pt x="3" y="6"/>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62" name="Freeform 56"/>
            <p:cNvSpPr/>
            <p:nvPr/>
          </p:nvSpPr>
          <p:spPr bwMode="auto">
            <a:xfrm>
              <a:off x="6797676" y="3327401"/>
              <a:ext cx="188913" cy="84138"/>
            </a:xfrm>
            <a:custGeom>
              <a:avLst/>
              <a:gdLst>
                <a:gd name="T0" fmla="*/ 6 w 58"/>
                <a:gd name="T1" fmla="*/ 23 h 25"/>
                <a:gd name="T2" fmla="*/ 1 w 58"/>
                <a:gd name="T3" fmla="*/ 19 h 25"/>
                <a:gd name="T4" fmla="*/ 1 w 58"/>
                <a:gd name="T5" fmla="*/ 23 h 25"/>
                <a:gd name="T6" fmla="*/ 16 w 58"/>
                <a:gd name="T7" fmla="*/ 24 h 25"/>
                <a:gd name="T8" fmla="*/ 18 w 58"/>
                <a:gd name="T9" fmla="*/ 19 h 25"/>
                <a:gd name="T10" fmla="*/ 28 w 58"/>
                <a:gd name="T11" fmla="*/ 21 h 25"/>
                <a:gd name="T12" fmla="*/ 32 w 58"/>
                <a:gd name="T13" fmla="*/ 18 h 25"/>
                <a:gd name="T14" fmla="*/ 35 w 58"/>
                <a:gd name="T15" fmla="*/ 12 h 25"/>
                <a:gd name="T16" fmla="*/ 39 w 58"/>
                <a:gd name="T17" fmla="*/ 15 h 25"/>
                <a:gd name="T18" fmla="*/ 33 w 58"/>
                <a:gd name="T19" fmla="*/ 17 h 25"/>
                <a:gd name="T20" fmla="*/ 33 w 58"/>
                <a:gd name="T21" fmla="*/ 21 h 25"/>
                <a:gd name="T22" fmla="*/ 39 w 58"/>
                <a:gd name="T23" fmla="*/ 22 h 25"/>
                <a:gd name="T24" fmla="*/ 41 w 58"/>
                <a:gd name="T25" fmla="*/ 13 h 25"/>
                <a:gd name="T26" fmla="*/ 51 w 58"/>
                <a:gd name="T27" fmla="*/ 10 h 25"/>
                <a:gd name="T28" fmla="*/ 50 w 58"/>
                <a:gd name="T29" fmla="*/ 14 h 25"/>
                <a:gd name="T30" fmla="*/ 47 w 58"/>
                <a:gd name="T31" fmla="*/ 13 h 25"/>
                <a:gd name="T32" fmla="*/ 43 w 58"/>
                <a:gd name="T33" fmla="*/ 19 h 25"/>
                <a:gd name="T34" fmla="*/ 51 w 58"/>
                <a:gd name="T35" fmla="*/ 20 h 25"/>
                <a:gd name="T36" fmla="*/ 48 w 58"/>
                <a:gd name="T37" fmla="*/ 17 h 25"/>
                <a:gd name="T38" fmla="*/ 58 w 58"/>
                <a:gd name="T39" fmla="*/ 11 h 25"/>
                <a:gd name="T40" fmla="*/ 55 w 58"/>
                <a:gd name="T41" fmla="*/ 2 h 25"/>
                <a:gd name="T42" fmla="*/ 50 w 58"/>
                <a:gd name="T43" fmla="*/ 2 h 25"/>
                <a:gd name="T44" fmla="*/ 51 w 58"/>
                <a:gd name="T45" fmla="*/ 6 h 25"/>
                <a:gd name="T46" fmla="*/ 48 w 58"/>
                <a:gd name="T47" fmla="*/ 9 h 25"/>
                <a:gd name="T48" fmla="*/ 30 w 58"/>
                <a:gd name="T49" fmla="*/ 13 h 25"/>
                <a:gd name="T50" fmla="*/ 20 w 58"/>
                <a:gd name="T51" fmla="*/ 10 h 25"/>
                <a:gd name="T52" fmla="*/ 6 w 58"/>
                <a:gd name="T5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25">
                  <a:moveTo>
                    <a:pt x="6" y="23"/>
                  </a:moveTo>
                  <a:cubicBezTo>
                    <a:pt x="6" y="21"/>
                    <a:pt x="3" y="19"/>
                    <a:pt x="1" y="19"/>
                  </a:cubicBezTo>
                  <a:cubicBezTo>
                    <a:pt x="0" y="21"/>
                    <a:pt x="1" y="22"/>
                    <a:pt x="1" y="23"/>
                  </a:cubicBezTo>
                  <a:cubicBezTo>
                    <a:pt x="6" y="25"/>
                    <a:pt x="11" y="23"/>
                    <a:pt x="16" y="24"/>
                  </a:cubicBezTo>
                  <a:cubicBezTo>
                    <a:pt x="18" y="22"/>
                    <a:pt x="17" y="21"/>
                    <a:pt x="18" y="19"/>
                  </a:cubicBezTo>
                  <a:cubicBezTo>
                    <a:pt x="21" y="20"/>
                    <a:pt x="25" y="22"/>
                    <a:pt x="28" y="21"/>
                  </a:cubicBezTo>
                  <a:cubicBezTo>
                    <a:pt x="24" y="17"/>
                    <a:pt x="31" y="16"/>
                    <a:pt x="32" y="18"/>
                  </a:cubicBezTo>
                  <a:cubicBezTo>
                    <a:pt x="33" y="16"/>
                    <a:pt x="33" y="16"/>
                    <a:pt x="35" y="12"/>
                  </a:cubicBezTo>
                  <a:cubicBezTo>
                    <a:pt x="36" y="12"/>
                    <a:pt x="39" y="13"/>
                    <a:pt x="39" y="15"/>
                  </a:cubicBezTo>
                  <a:cubicBezTo>
                    <a:pt x="37" y="18"/>
                    <a:pt x="35" y="16"/>
                    <a:pt x="33" y="17"/>
                  </a:cubicBezTo>
                  <a:cubicBezTo>
                    <a:pt x="36" y="18"/>
                    <a:pt x="34" y="20"/>
                    <a:pt x="33" y="21"/>
                  </a:cubicBezTo>
                  <a:cubicBezTo>
                    <a:pt x="35" y="23"/>
                    <a:pt x="37" y="22"/>
                    <a:pt x="39" y="22"/>
                  </a:cubicBezTo>
                  <a:cubicBezTo>
                    <a:pt x="40" y="19"/>
                    <a:pt x="41" y="16"/>
                    <a:pt x="41" y="13"/>
                  </a:cubicBezTo>
                  <a:cubicBezTo>
                    <a:pt x="44" y="12"/>
                    <a:pt x="47" y="10"/>
                    <a:pt x="51" y="10"/>
                  </a:cubicBezTo>
                  <a:cubicBezTo>
                    <a:pt x="50" y="12"/>
                    <a:pt x="51" y="13"/>
                    <a:pt x="50" y="14"/>
                  </a:cubicBezTo>
                  <a:cubicBezTo>
                    <a:pt x="48" y="13"/>
                    <a:pt x="48" y="13"/>
                    <a:pt x="47" y="13"/>
                  </a:cubicBezTo>
                  <a:cubicBezTo>
                    <a:pt x="43" y="15"/>
                    <a:pt x="45" y="17"/>
                    <a:pt x="43" y="19"/>
                  </a:cubicBezTo>
                  <a:cubicBezTo>
                    <a:pt x="46" y="20"/>
                    <a:pt x="49" y="23"/>
                    <a:pt x="51" y="20"/>
                  </a:cubicBezTo>
                  <a:cubicBezTo>
                    <a:pt x="50" y="19"/>
                    <a:pt x="47" y="18"/>
                    <a:pt x="48" y="17"/>
                  </a:cubicBezTo>
                  <a:cubicBezTo>
                    <a:pt x="52" y="18"/>
                    <a:pt x="54" y="14"/>
                    <a:pt x="58" y="11"/>
                  </a:cubicBezTo>
                  <a:cubicBezTo>
                    <a:pt x="57" y="8"/>
                    <a:pt x="54" y="5"/>
                    <a:pt x="55" y="2"/>
                  </a:cubicBezTo>
                  <a:cubicBezTo>
                    <a:pt x="53" y="2"/>
                    <a:pt x="52" y="0"/>
                    <a:pt x="50" y="2"/>
                  </a:cubicBezTo>
                  <a:cubicBezTo>
                    <a:pt x="50" y="3"/>
                    <a:pt x="51" y="5"/>
                    <a:pt x="51" y="6"/>
                  </a:cubicBezTo>
                  <a:cubicBezTo>
                    <a:pt x="50" y="8"/>
                    <a:pt x="49" y="7"/>
                    <a:pt x="48" y="9"/>
                  </a:cubicBezTo>
                  <a:cubicBezTo>
                    <a:pt x="43" y="6"/>
                    <a:pt x="35" y="8"/>
                    <a:pt x="30" y="13"/>
                  </a:cubicBezTo>
                  <a:cubicBezTo>
                    <a:pt x="27" y="9"/>
                    <a:pt x="21" y="15"/>
                    <a:pt x="20" y="10"/>
                  </a:cubicBezTo>
                  <a:cubicBezTo>
                    <a:pt x="22" y="17"/>
                    <a:pt x="10" y="20"/>
                    <a:pt x="6" y="23"/>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63" name="Freeform 57"/>
            <p:cNvSpPr/>
            <p:nvPr/>
          </p:nvSpPr>
          <p:spPr bwMode="auto">
            <a:xfrm>
              <a:off x="6824663" y="3265488"/>
              <a:ext cx="28575" cy="33338"/>
            </a:xfrm>
            <a:custGeom>
              <a:avLst/>
              <a:gdLst>
                <a:gd name="T0" fmla="*/ 0 w 9"/>
                <a:gd name="T1" fmla="*/ 7 h 10"/>
                <a:gd name="T2" fmla="*/ 9 w 9"/>
                <a:gd name="T3" fmla="*/ 3 h 10"/>
                <a:gd name="T4" fmla="*/ 2 w 9"/>
                <a:gd name="T5" fmla="*/ 0 h 10"/>
                <a:gd name="T6" fmla="*/ 0 w 9"/>
                <a:gd name="T7" fmla="*/ 7 h 10"/>
              </a:gdLst>
              <a:ahLst/>
              <a:cxnLst>
                <a:cxn ang="0">
                  <a:pos x="T0" y="T1"/>
                </a:cxn>
                <a:cxn ang="0">
                  <a:pos x="T2" y="T3"/>
                </a:cxn>
                <a:cxn ang="0">
                  <a:pos x="T4" y="T5"/>
                </a:cxn>
                <a:cxn ang="0">
                  <a:pos x="T6" y="T7"/>
                </a:cxn>
              </a:cxnLst>
              <a:rect l="0" t="0" r="r" b="b"/>
              <a:pathLst>
                <a:path w="9" h="10">
                  <a:moveTo>
                    <a:pt x="0" y="7"/>
                  </a:moveTo>
                  <a:cubicBezTo>
                    <a:pt x="3" y="10"/>
                    <a:pt x="7" y="5"/>
                    <a:pt x="9" y="3"/>
                  </a:cubicBezTo>
                  <a:cubicBezTo>
                    <a:pt x="6" y="3"/>
                    <a:pt x="3" y="0"/>
                    <a:pt x="2" y="0"/>
                  </a:cubicBezTo>
                  <a:cubicBezTo>
                    <a:pt x="3" y="3"/>
                    <a:pt x="0" y="4"/>
                    <a:pt x="0" y="7"/>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64" name="Freeform 58"/>
            <p:cNvSpPr/>
            <p:nvPr/>
          </p:nvSpPr>
          <p:spPr bwMode="auto">
            <a:xfrm>
              <a:off x="6707188" y="3354388"/>
              <a:ext cx="30163" cy="17463"/>
            </a:xfrm>
            <a:custGeom>
              <a:avLst/>
              <a:gdLst>
                <a:gd name="T0" fmla="*/ 7 w 9"/>
                <a:gd name="T1" fmla="*/ 2 h 5"/>
                <a:gd name="T2" fmla="*/ 0 w 9"/>
                <a:gd name="T3" fmla="*/ 4 h 5"/>
                <a:gd name="T4" fmla="*/ 9 w 9"/>
                <a:gd name="T5" fmla="*/ 5 h 5"/>
                <a:gd name="T6" fmla="*/ 7 w 9"/>
                <a:gd name="T7" fmla="*/ 2 h 5"/>
              </a:gdLst>
              <a:ahLst/>
              <a:cxnLst>
                <a:cxn ang="0">
                  <a:pos x="T0" y="T1"/>
                </a:cxn>
                <a:cxn ang="0">
                  <a:pos x="T2" y="T3"/>
                </a:cxn>
                <a:cxn ang="0">
                  <a:pos x="T4" y="T5"/>
                </a:cxn>
                <a:cxn ang="0">
                  <a:pos x="T6" y="T7"/>
                </a:cxn>
              </a:cxnLst>
              <a:rect l="0" t="0" r="r" b="b"/>
              <a:pathLst>
                <a:path w="9" h="5">
                  <a:moveTo>
                    <a:pt x="7" y="2"/>
                  </a:moveTo>
                  <a:cubicBezTo>
                    <a:pt x="5" y="4"/>
                    <a:pt x="1" y="0"/>
                    <a:pt x="0" y="4"/>
                  </a:cubicBezTo>
                  <a:cubicBezTo>
                    <a:pt x="4" y="4"/>
                    <a:pt x="6" y="4"/>
                    <a:pt x="9" y="5"/>
                  </a:cubicBezTo>
                  <a:cubicBezTo>
                    <a:pt x="9" y="4"/>
                    <a:pt x="8" y="3"/>
                    <a:pt x="7" y="2"/>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65" name="Freeform 59"/>
            <p:cNvSpPr/>
            <p:nvPr/>
          </p:nvSpPr>
          <p:spPr bwMode="auto">
            <a:xfrm>
              <a:off x="6446838" y="3406776"/>
              <a:ext cx="23813" cy="33338"/>
            </a:xfrm>
            <a:custGeom>
              <a:avLst/>
              <a:gdLst>
                <a:gd name="T0" fmla="*/ 5 w 7"/>
                <a:gd name="T1" fmla="*/ 1 h 10"/>
                <a:gd name="T2" fmla="*/ 2 w 7"/>
                <a:gd name="T3" fmla="*/ 1 h 10"/>
                <a:gd name="T4" fmla="*/ 3 w 7"/>
                <a:gd name="T5" fmla="*/ 9 h 10"/>
                <a:gd name="T6" fmla="*/ 2 w 7"/>
                <a:gd name="T7" fmla="*/ 9 h 10"/>
                <a:gd name="T8" fmla="*/ 7 w 7"/>
                <a:gd name="T9" fmla="*/ 8 h 10"/>
                <a:gd name="T10" fmla="*/ 5 w 7"/>
                <a:gd name="T11" fmla="*/ 1 h 10"/>
              </a:gdLst>
              <a:ahLst/>
              <a:cxnLst>
                <a:cxn ang="0">
                  <a:pos x="T0" y="T1"/>
                </a:cxn>
                <a:cxn ang="0">
                  <a:pos x="T2" y="T3"/>
                </a:cxn>
                <a:cxn ang="0">
                  <a:pos x="T4" y="T5"/>
                </a:cxn>
                <a:cxn ang="0">
                  <a:pos x="T6" y="T7"/>
                </a:cxn>
                <a:cxn ang="0">
                  <a:pos x="T8" y="T9"/>
                </a:cxn>
                <a:cxn ang="0">
                  <a:pos x="T10" y="T11"/>
                </a:cxn>
              </a:cxnLst>
              <a:rect l="0" t="0" r="r" b="b"/>
              <a:pathLst>
                <a:path w="7" h="10">
                  <a:moveTo>
                    <a:pt x="5" y="1"/>
                  </a:moveTo>
                  <a:cubicBezTo>
                    <a:pt x="4" y="0"/>
                    <a:pt x="3" y="1"/>
                    <a:pt x="2" y="1"/>
                  </a:cubicBezTo>
                  <a:cubicBezTo>
                    <a:pt x="0" y="4"/>
                    <a:pt x="3" y="6"/>
                    <a:pt x="3" y="9"/>
                  </a:cubicBezTo>
                  <a:cubicBezTo>
                    <a:pt x="2" y="9"/>
                    <a:pt x="2" y="9"/>
                    <a:pt x="2" y="9"/>
                  </a:cubicBezTo>
                  <a:cubicBezTo>
                    <a:pt x="4" y="10"/>
                    <a:pt x="6" y="9"/>
                    <a:pt x="7" y="8"/>
                  </a:cubicBezTo>
                  <a:cubicBezTo>
                    <a:pt x="4" y="6"/>
                    <a:pt x="5" y="4"/>
                    <a:pt x="5" y="1"/>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66" name="Freeform 60"/>
            <p:cNvSpPr/>
            <p:nvPr/>
          </p:nvSpPr>
          <p:spPr bwMode="auto">
            <a:xfrm>
              <a:off x="5927726" y="3430588"/>
              <a:ext cx="103188" cy="52388"/>
            </a:xfrm>
            <a:custGeom>
              <a:avLst/>
              <a:gdLst>
                <a:gd name="T0" fmla="*/ 30 w 32"/>
                <a:gd name="T1" fmla="*/ 5 h 16"/>
                <a:gd name="T2" fmla="*/ 28 w 32"/>
                <a:gd name="T3" fmla="*/ 5 h 16"/>
                <a:gd name="T4" fmla="*/ 28 w 32"/>
                <a:gd name="T5" fmla="*/ 1 h 16"/>
                <a:gd name="T6" fmla="*/ 25 w 32"/>
                <a:gd name="T7" fmla="*/ 7 h 16"/>
                <a:gd name="T8" fmla="*/ 18 w 32"/>
                <a:gd name="T9" fmla="*/ 8 h 16"/>
                <a:gd name="T10" fmla="*/ 17 w 32"/>
                <a:gd name="T11" fmla="*/ 6 h 16"/>
                <a:gd name="T12" fmla="*/ 13 w 32"/>
                <a:gd name="T13" fmla="*/ 7 h 16"/>
                <a:gd name="T14" fmla="*/ 14 w 32"/>
                <a:gd name="T15" fmla="*/ 4 h 16"/>
                <a:gd name="T16" fmla="*/ 22 w 32"/>
                <a:gd name="T17" fmla="*/ 1 h 16"/>
                <a:gd name="T18" fmla="*/ 14 w 32"/>
                <a:gd name="T19" fmla="*/ 0 h 16"/>
                <a:gd name="T20" fmla="*/ 0 w 32"/>
                <a:gd name="T21" fmla="*/ 14 h 16"/>
                <a:gd name="T22" fmla="*/ 5 w 32"/>
                <a:gd name="T23" fmla="*/ 14 h 16"/>
                <a:gd name="T24" fmla="*/ 12 w 32"/>
                <a:gd name="T25" fmla="*/ 10 h 16"/>
                <a:gd name="T26" fmla="*/ 13 w 32"/>
                <a:gd name="T27" fmla="*/ 14 h 16"/>
                <a:gd name="T28" fmla="*/ 14 w 32"/>
                <a:gd name="T29" fmla="*/ 15 h 16"/>
                <a:gd name="T30" fmla="*/ 19 w 32"/>
                <a:gd name="T31" fmla="*/ 9 h 16"/>
                <a:gd name="T32" fmla="*/ 18 w 32"/>
                <a:gd name="T33" fmla="*/ 15 h 16"/>
                <a:gd name="T34" fmla="*/ 26 w 32"/>
                <a:gd name="T35" fmla="*/ 11 h 16"/>
                <a:gd name="T36" fmla="*/ 25 w 32"/>
                <a:gd name="T37" fmla="*/ 7 h 16"/>
                <a:gd name="T38" fmla="*/ 27 w 32"/>
                <a:gd name="T39" fmla="*/ 9 h 16"/>
                <a:gd name="T40" fmla="*/ 30 w 32"/>
                <a:gd name="T4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16">
                  <a:moveTo>
                    <a:pt x="30" y="5"/>
                  </a:moveTo>
                  <a:cubicBezTo>
                    <a:pt x="30" y="6"/>
                    <a:pt x="29" y="6"/>
                    <a:pt x="28" y="5"/>
                  </a:cubicBezTo>
                  <a:cubicBezTo>
                    <a:pt x="27" y="4"/>
                    <a:pt x="30" y="2"/>
                    <a:pt x="28" y="1"/>
                  </a:cubicBezTo>
                  <a:cubicBezTo>
                    <a:pt x="25" y="2"/>
                    <a:pt x="27" y="5"/>
                    <a:pt x="25" y="7"/>
                  </a:cubicBezTo>
                  <a:cubicBezTo>
                    <a:pt x="22" y="6"/>
                    <a:pt x="21" y="9"/>
                    <a:pt x="18" y="8"/>
                  </a:cubicBezTo>
                  <a:cubicBezTo>
                    <a:pt x="19" y="7"/>
                    <a:pt x="18" y="7"/>
                    <a:pt x="17" y="6"/>
                  </a:cubicBezTo>
                  <a:cubicBezTo>
                    <a:pt x="16" y="7"/>
                    <a:pt x="15" y="8"/>
                    <a:pt x="13" y="7"/>
                  </a:cubicBezTo>
                  <a:cubicBezTo>
                    <a:pt x="12" y="6"/>
                    <a:pt x="13" y="5"/>
                    <a:pt x="14" y="4"/>
                  </a:cubicBezTo>
                  <a:cubicBezTo>
                    <a:pt x="17" y="6"/>
                    <a:pt x="19" y="2"/>
                    <a:pt x="22" y="1"/>
                  </a:cubicBezTo>
                  <a:cubicBezTo>
                    <a:pt x="19" y="0"/>
                    <a:pt x="17" y="0"/>
                    <a:pt x="14" y="0"/>
                  </a:cubicBezTo>
                  <a:cubicBezTo>
                    <a:pt x="11" y="7"/>
                    <a:pt x="3" y="5"/>
                    <a:pt x="0" y="14"/>
                  </a:cubicBezTo>
                  <a:cubicBezTo>
                    <a:pt x="2" y="13"/>
                    <a:pt x="3" y="14"/>
                    <a:pt x="5" y="14"/>
                  </a:cubicBezTo>
                  <a:cubicBezTo>
                    <a:pt x="6" y="11"/>
                    <a:pt x="9" y="9"/>
                    <a:pt x="12" y="10"/>
                  </a:cubicBezTo>
                  <a:cubicBezTo>
                    <a:pt x="14" y="11"/>
                    <a:pt x="10" y="13"/>
                    <a:pt x="13" y="14"/>
                  </a:cubicBezTo>
                  <a:cubicBezTo>
                    <a:pt x="13" y="14"/>
                    <a:pt x="14" y="14"/>
                    <a:pt x="14" y="15"/>
                  </a:cubicBezTo>
                  <a:cubicBezTo>
                    <a:pt x="17" y="12"/>
                    <a:pt x="17" y="10"/>
                    <a:pt x="19" y="9"/>
                  </a:cubicBezTo>
                  <a:cubicBezTo>
                    <a:pt x="21" y="11"/>
                    <a:pt x="18" y="14"/>
                    <a:pt x="18" y="15"/>
                  </a:cubicBezTo>
                  <a:cubicBezTo>
                    <a:pt x="21" y="16"/>
                    <a:pt x="23" y="13"/>
                    <a:pt x="26" y="11"/>
                  </a:cubicBezTo>
                  <a:cubicBezTo>
                    <a:pt x="24" y="10"/>
                    <a:pt x="24" y="9"/>
                    <a:pt x="25" y="7"/>
                  </a:cubicBezTo>
                  <a:cubicBezTo>
                    <a:pt x="26" y="8"/>
                    <a:pt x="26" y="9"/>
                    <a:pt x="27" y="9"/>
                  </a:cubicBezTo>
                  <a:cubicBezTo>
                    <a:pt x="28" y="7"/>
                    <a:pt x="32" y="6"/>
                    <a:pt x="30" y="5"/>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67" name="Freeform 61"/>
            <p:cNvSpPr/>
            <p:nvPr/>
          </p:nvSpPr>
          <p:spPr bwMode="auto">
            <a:xfrm>
              <a:off x="5422901" y="3487738"/>
              <a:ext cx="80963" cy="65088"/>
            </a:xfrm>
            <a:custGeom>
              <a:avLst/>
              <a:gdLst>
                <a:gd name="T0" fmla="*/ 23 w 25"/>
                <a:gd name="T1" fmla="*/ 0 h 20"/>
                <a:gd name="T2" fmla="*/ 13 w 25"/>
                <a:gd name="T3" fmla="*/ 4 h 20"/>
                <a:gd name="T4" fmla="*/ 9 w 25"/>
                <a:gd name="T5" fmla="*/ 2 h 20"/>
                <a:gd name="T6" fmla="*/ 0 w 25"/>
                <a:gd name="T7" fmla="*/ 12 h 20"/>
                <a:gd name="T8" fmla="*/ 3 w 25"/>
                <a:gd name="T9" fmla="*/ 20 h 20"/>
                <a:gd name="T10" fmla="*/ 16 w 25"/>
                <a:gd name="T11" fmla="*/ 17 h 20"/>
                <a:gd name="T12" fmla="*/ 12 w 25"/>
                <a:gd name="T13" fmla="*/ 10 h 20"/>
                <a:gd name="T14" fmla="*/ 10 w 25"/>
                <a:gd name="T15" fmla="*/ 14 h 20"/>
                <a:gd name="T16" fmla="*/ 5 w 25"/>
                <a:gd name="T17" fmla="*/ 10 h 20"/>
                <a:gd name="T18" fmla="*/ 12 w 25"/>
                <a:gd name="T19" fmla="*/ 10 h 20"/>
                <a:gd name="T20" fmla="*/ 13 w 25"/>
                <a:gd name="T21" fmla="*/ 5 h 20"/>
                <a:gd name="T22" fmla="*/ 18 w 25"/>
                <a:gd name="T23" fmla="*/ 7 h 20"/>
                <a:gd name="T24" fmla="*/ 20 w 25"/>
                <a:gd name="T25" fmla="*/ 4 h 20"/>
                <a:gd name="T26" fmla="*/ 23 w 25"/>
                <a:gd name="T27" fmla="*/ 5 h 20"/>
                <a:gd name="T28" fmla="*/ 23 w 25"/>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0">
                  <a:moveTo>
                    <a:pt x="23" y="0"/>
                  </a:moveTo>
                  <a:cubicBezTo>
                    <a:pt x="20" y="2"/>
                    <a:pt x="16" y="0"/>
                    <a:pt x="13" y="4"/>
                  </a:cubicBezTo>
                  <a:cubicBezTo>
                    <a:pt x="12" y="3"/>
                    <a:pt x="11" y="3"/>
                    <a:pt x="9" y="2"/>
                  </a:cubicBezTo>
                  <a:cubicBezTo>
                    <a:pt x="5" y="5"/>
                    <a:pt x="2" y="6"/>
                    <a:pt x="0" y="12"/>
                  </a:cubicBezTo>
                  <a:cubicBezTo>
                    <a:pt x="2" y="14"/>
                    <a:pt x="2" y="17"/>
                    <a:pt x="3" y="20"/>
                  </a:cubicBezTo>
                  <a:cubicBezTo>
                    <a:pt x="6" y="14"/>
                    <a:pt x="12" y="20"/>
                    <a:pt x="16" y="17"/>
                  </a:cubicBezTo>
                  <a:cubicBezTo>
                    <a:pt x="16" y="15"/>
                    <a:pt x="14" y="12"/>
                    <a:pt x="12" y="10"/>
                  </a:cubicBezTo>
                  <a:cubicBezTo>
                    <a:pt x="12" y="11"/>
                    <a:pt x="11" y="12"/>
                    <a:pt x="10" y="14"/>
                  </a:cubicBezTo>
                  <a:cubicBezTo>
                    <a:pt x="7" y="13"/>
                    <a:pt x="6" y="11"/>
                    <a:pt x="5" y="10"/>
                  </a:cubicBezTo>
                  <a:cubicBezTo>
                    <a:pt x="7" y="8"/>
                    <a:pt x="9" y="8"/>
                    <a:pt x="12" y="10"/>
                  </a:cubicBezTo>
                  <a:cubicBezTo>
                    <a:pt x="14" y="8"/>
                    <a:pt x="13" y="7"/>
                    <a:pt x="13" y="5"/>
                  </a:cubicBezTo>
                  <a:cubicBezTo>
                    <a:pt x="15" y="7"/>
                    <a:pt x="16" y="5"/>
                    <a:pt x="18" y="7"/>
                  </a:cubicBezTo>
                  <a:cubicBezTo>
                    <a:pt x="19" y="6"/>
                    <a:pt x="19" y="5"/>
                    <a:pt x="20" y="4"/>
                  </a:cubicBezTo>
                  <a:cubicBezTo>
                    <a:pt x="21" y="4"/>
                    <a:pt x="22" y="4"/>
                    <a:pt x="23" y="5"/>
                  </a:cubicBezTo>
                  <a:cubicBezTo>
                    <a:pt x="25" y="4"/>
                    <a:pt x="25" y="2"/>
                    <a:pt x="23" y="0"/>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68" name="Freeform 62"/>
            <p:cNvSpPr>
              <a:spLocks noEditPoints="1"/>
            </p:cNvSpPr>
            <p:nvPr/>
          </p:nvSpPr>
          <p:spPr bwMode="auto">
            <a:xfrm>
              <a:off x="5465763" y="3446463"/>
              <a:ext cx="249238" cy="90488"/>
            </a:xfrm>
            <a:custGeom>
              <a:avLst/>
              <a:gdLst>
                <a:gd name="T0" fmla="*/ 60 w 77"/>
                <a:gd name="T1" fmla="*/ 9 h 27"/>
                <a:gd name="T2" fmla="*/ 61 w 77"/>
                <a:gd name="T3" fmla="*/ 15 h 27"/>
                <a:gd name="T4" fmla="*/ 48 w 77"/>
                <a:gd name="T5" fmla="*/ 19 h 27"/>
                <a:gd name="T6" fmla="*/ 47 w 77"/>
                <a:gd name="T7" fmla="*/ 17 h 27"/>
                <a:gd name="T8" fmla="*/ 53 w 77"/>
                <a:gd name="T9" fmla="*/ 12 h 27"/>
                <a:gd name="T10" fmla="*/ 55 w 77"/>
                <a:gd name="T11" fmla="*/ 16 h 27"/>
                <a:gd name="T12" fmla="*/ 56 w 77"/>
                <a:gd name="T13" fmla="*/ 8 h 27"/>
                <a:gd name="T14" fmla="*/ 48 w 77"/>
                <a:gd name="T15" fmla="*/ 12 h 27"/>
                <a:gd name="T16" fmla="*/ 45 w 77"/>
                <a:gd name="T17" fmla="*/ 10 h 27"/>
                <a:gd name="T18" fmla="*/ 40 w 77"/>
                <a:gd name="T19" fmla="*/ 14 h 27"/>
                <a:gd name="T20" fmla="*/ 35 w 77"/>
                <a:gd name="T21" fmla="*/ 9 h 27"/>
                <a:gd name="T22" fmla="*/ 27 w 77"/>
                <a:gd name="T23" fmla="*/ 12 h 27"/>
                <a:gd name="T24" fmla="*/ 26 w 77"/>
                <a:gd name="T25" fmla="*/ 17 h 27"/>
                <a:gd name="T26" fmla="*/ 22 w 77"/>
                <a:gd name="T27" fmla="*/ 18 h 27"/>
                <a:gd name="T28" fmla="*/ 22 w 77"/>
                <a:gd name="T29" fmla="*/ 12 h 27"/>
                <a:gd name="T30" fmla="*/ 14 w 77"/>
                <a:gd name="T31" fmla="*/ 17 h 27"/>
                <a:gd name="T32" fmla="*/ 10 w 77"/>
                <a:gd name="T33" fmla="*/ 17 h 27"/>
                <a:gd name="T34" fmla="*/ 8 w 77"/>
                <a:gd name="T35" fmla="*/ 20 h 27"/>
                <a:gd name="T36" fmla="*/ 4 w 77"/>
                <a:gd name="T37" fmla="*/ 23 h 27"/>
                <a:gd name="T38" fmla="*/ 8 w 77"/>
                <a:gd name="T39" fmla="*/ 21 h 27"/>
                <a:gd name="T40" fmla="*/ 9 w 77"/>
                <a:gd name="T41" fmla="*/ 23 h 27"/>
                <a:gd name="T42" fmla="*/ 18 w 77"/>
                <a:gd name="T43" fmla="*/ 21 h 27"/>
                <a:gd name="T44" fmla="*/ 18 w 77"/>
                <a:gd name="T45" fmla="*/ 27 h 27"/>
                <a:gd name="T46" fmla="*/ 29 w 77"/>
                <a:gd name="T47" fmla="*/ 25 h 27"/>
                <a:gd name="T48" fmla="*/ 37 w 77"/>
                <a:gd name="T49" fmla="*/ 20 h 27"/>
                <a:gd name="T50" fmla="*/ 41 w 77"/>
                <a:gd name="T51" fmla="*/ 16 h 27"/>
                <a:gd name="T52" fmla="*/ 46 w 77"/>
                <a:gd name="T53" fmla="*/ 18 h 27"/>
                <a:gd name="T54" fmla="*/ 46 w 77"/>
                <a:gd name="T55" fmla="*/ 24 h 27"/>
                <a:gd name="T56" fmla="*/ 58 w 77"/>
                <a:gd name="T57" fmla="*/ 21 h 27"/>
                <a:gd name="T58" fmla="*/ 62 w 77"/>
                <a:gd name="T59" fmla="*/ 17 h 27"/>
                <a:gd name="T60" fmla="*/ 64 w 77"/>
                <a:gd name="T61" fmla="*/ 21 h 27"/>
                <a:gd name="T62" fmla="*/ 68 w 77"/>
                <a:gd name="T63" fmla="*/ 16 h 27"/>
                <a:gd name="T64" fmla="*/ 73 w 77"/>
                <a:gd name="T65" fmla="*/ 17 h 27"/>
                <a:gd name="T66" fmla="*/ 72 w 77"/>
                <a:gd name="T67" fmla="*/ 21 h 27"/>
                <a:gd name="T68" fmla="*/ 75 w 77"/>
                <a:gd name="T69" fmla="*/ 22 h 27"/>
                <a:gd name="T70" fmla="*/ 77 w 77"/>
                <a:gd name="T71" fmla="*/ 18 h 27"/>
                <a:gd name="T72" fmla="*/ 60 w 77"/>
                <a:gd name="T73" fmla="*/ 9 h 27"/>
                <a:gd name="T74" fmla="*/ 26 w 77"/>
                <a:gd name="T75" fmla="*/ 21 h 27"/>
                <a:gd name="T76" fmla="*/ 28 w 77"/>
                <a:gd name="T77" fmla="*/ 23 h 27"/>
                <a:gd name="T78" fmla="*/ 26 w 77"/>
                <a:gd name="T79" fmla="*/ 21 h 27"/>
                <a:gd name="T80" fmla="*/ 66 w 77"/>
                <a:gd name="T81" fmla="*/ 15 h 27"/>
                <a:gd name="T82" fmla="*/ 66 w 77"/>
                <a:gd name="T83" fmla="*/ 10 h 27"/>
                <a:gd name="T84" fmla="*/ 66 w 77"/>
                <a:gd name="T8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27">
                  <a:moveTo>
                    <a:pt x="60" y="9"/>
                  </a:moveTo>
                  <a:cubicBezTo>
                    <a:pt x="60" y="11"/>
                    <a:pt x="61" y="13"/>
                    <a:pt x="61" y="15"/>
                  </a:cubicBezTo>
                  <a:cubicBezTo>
                    <a:pt x="57" y="17"/>
                    <a:pt x="53" y="18"/>
                    <a:pt x="48" y="19"/>
                  </a:cubicBezTo>
                  <a:cubicBezTo>
                    <a:pt x="48" y="19"/>
                    <a:pt x="46" y="18"/>
                    <a:pt x="47" y="17"/>
                  </a:cubicBezTo>
                  <a:cubicBezTo>
                    <a:pt x="49" y="16"/>
                    <a:pt x="51" y="13"/>
                    <a:pt x="53" y="12"/>
                  </a:cubicBezTo>
                  <a:cubicBezTo>
                    <a:pt x="54" y="13"/>
                    <a:pt x="53" y="15"/>
                    <a:pt x="55" y="16"/>
                  </a:cubicBezTo>
                  <a:cubicBezTo>
                    <a:pt x="58" y="14"/>
                    <a:pt x="57" y="10"/>
                    <a:pt x="56" y="8"/>
                  </a:cubicBezTo>
                  <a:cubicBezTo>
                    <a:pt x="53" y="6"/>
                    <a:pt x="50" y="8"/>
                    <a:pt x="48" y="12"/>
                  </a:cubicBezTo>
                  <a:cubicBezTo>
                    <a:pt x="47" y="11"/>
                    <a:pt x="46" y="10"/>
                    <a:pt x="45" y="10"/>
                  </a:cubicBezTo>
                  <a:cubicBezTo>
                    <a:pt x="44" y="12"/>
                    <a:pt x="43" y="15"/>
                    <a:pt x="40" y="14"/>
                  </a:cubicBezTo>
                  <a:cubicBezTo>
                    <a:pt x="41" y="12"/>
                    <a:pt x="37" y="12"/>
                    <a:pt x="35" y="9"/>
                  </a:cubicBezTo>
                  <a:cubicBezTo>
                    <a:pt x="32" y="11"/>
                    <a:pt x="30" y="9"/>
                    <a:pt x="27" y="12"/>
                  </a:cubicBezTo>
                  <a:cubicBezTo>
                    <a:pt x="25" y="14"/>
                    <a:pt x="28" y="15"/>
                    <a:pt x="26" y="17"/>
                  </a:cubicBezTo>
                  <a:cubicBezTo>
                    <a:pt x="25" y="18"/>
                    <a:pt x="24" y="20"/>
                    <a:pt x="22" y="18"/>
                  </a:cubicBezTo>
                  <a:cubicBezTo>
                    <a:pt x="24" y="15"/>
                    <a:pt x="24" y="13"/>
                    <a:pt x="22" y="12"/>
                  </a:cubicBezTo>
                  <a:cubicBezTo>
                    <a:pt x="20" y="16"/>
                    <a:pt x="17" y="13"/>
                    <a:pt x="14" y="17"/>
                  </a:cubicBezTo>
                  <a:cubicBezTo>
                    <a:pt x="12" y="15"/>
                    <a:pt x="12" y="17"/>
                    <a:pt x="10" y="17"/>
                  </a:cubicBezTo>
                  <a:cubicBezTo>
                    <a:pt x="9" y="18"/>
                    <a:pt x="8" y="19"/>
                    <a:pt x="8" y="20"/>
                  </a:cubicBezTo>
                  <a:cubicBezTo>
                    <a:pt x="6" y="19"/>
                    <a:pt x="0" y="21"/>
                    <a:pt x="4" y="23"/>
                  </a:cubicBezTo>
                  <a:cubicBezTo>
                    <a:pt x="6" y="23"/>
                    <a:pt x="5" y="21"/>
                    <a:pt x="8" y="21"/>
                  </a:cubicBezTo>
                  <a:cubicBezTo>
                    <a:pt x="8" y="22"/>
                    <a:pt x="8" y="23"/>
                    <a:pt x="9" y="23"/>
                  </a:cubicBezTo>
                  <a:cubicBezTo>
                    <a:pt x="12" y="22"/>
                    <a:pt x="15" y="17"/>
                    <a:pt x="18" y="21"/>
                  </a:cubicBezTo>
                  <a:cubicBezTo>
                    <a:pt x="17" y="24"/>
                    <a:pt x="19" y="25"/>
                    <a:pt x="18" y="27"/>
                  </a:cubicBezTo>
                  <a:cubicBezTo>
                    <a:pt x="22" y="25"/>
                    <a:pt x="26" y="27"/>
                    <a:pt x="29" y="25"/>
                  </a:cubicBezTo>
                  <a:cubicBezTo>
                    <a:pt x="31" y="23"/>
                    <a:pt x="35" y="18"/>
                    <a:pt x="37" y="20"/>
                  </a:cubicBezTo>
                  <a:cubicBezTo>
                    <a:pt x="38" y="19"/>
                    <a:pt x="39" y="17"/>
                    <a:pt x="41" y="16"/>
                  </a:cubicBezTo>
                  <a:cubicBezTo>
                    <a:pt x="42" y="17"/>
                    <a:pt x="44" y="17"/>
                    <a:pt x="46" y="18"/>
                  </a:cubicBezTo>
                  <a:cubicBezTo>
                    <a:pt x="45" y="20"/>
                    <a:pt x="46" y="22"/>
                    <a:pt x="46" y="24"/>
                  </a:cubicBezTo>
                  <a:cubicBezTo>
                    <a:pt x="50" y="22"/>
                    <a:pt x="54" y="22"/>
                    <a:pt x="58" y="21"/>
                  </a:cubicBezTo>
                  <a:cubicBezTo>
                    <a:pt x="58" y="19"/>
                    <a:pt x="61" y="17"/>
                    <a:pt x="62" y="17"/>
                  </a:cubicBezTo>
                  <a:cubicBezTo>
                    <a:pt x="63" y="19"/>
                    <a:pt x="62" y="20"/>
                    <a:pt x="64" y="21"/>
                  </a:cubicBezTo>
                  <a:cubicBezTo>
                    <a:pt x="66" y="20"/>
                    <a:pt x="66" y="18"/>
                    <a:pt x="68" y="16"/>
                  </a:cubicBezTo>
                  <a:cubicBezTo>
                    <a:pt x="70" y="17"/>
                    <a:pt x="71" y="16"/>
                    <a:pt x="73" y="17"/>
                  </a:cubicBezTo>
                  <a:cubicBezTo>
                    <a:pt x="72" y="19"/>
                    <a:pt x="72" y="19"/>
                    <a:pt x="72" y="21"/>
                  </a:cubicBezTo>
                  <a:cubicBezTo>
                    <a:pt x="73" y="22"/>
                    <a:pt x="74" y="21"/>
                    <a:pt x="75" y="22"/>
                  </a:cubicBezTo>
                  <a:cubicBezTo>
                    <a:pt x="77" y="20"/>
                    <a:pt x="76" y="19"/>
                    <a:pt x="77" y="18"/>
                  </a:cubicBezTo>
                  <a:cubicBezTo>
                    <a:pt x="71" y="14"/>
                    <a:pt x="68" y="0"/>
                    <a:pt x="60" y="9"/>
                  </a:cubicBezTo>
                  <a:close/>
                  <a:moveTo>
                    <a:pt x="26" y="21"/>
                  </a:moveTo>
                  <a:cubicBezTo>
                    <a:pt x="26" y="22"/>
                    <a:pt x="27" y="22"/>
                    <a:pt x="28" y="23"/>
                  </a:cubicBezTo>
                  <a:cubicBezTo>
                    <a:pt x="26" y="25"/>
                    <a:pt x="23" y="23"/>
                    <a:pt x="26" y="21"/>
                  </a:cubicBezTo>
                  <a:close/>
                  <a:moveTo>
                    <a:pt x="66" y="15"/>
                  </a:moveTo>
                  <a:cubicBezTo>
                    <a:pt x="64" y="14"/>
                    <a:pt x="64" y="12"/>
                    <a:pt x="66" y="10"/>
                  </a:cubicBezTo>
                  <a:cubicBezTo>
                    <a:pt x="70" y="12"/>
                    <a:pt x="69" y="15"/>
                    <a:pt x="66" y="15"/>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69" name="Freeform 63"/>
            <p:cNvSpPr>
              <a:spLocks noEditPoints="1"/>
            </p:cNvSpPr>
            <p:nvPr/>
          </p:nvSpPr>
          <p:spPr bwMode="auto">
            <a:xfrm>
              <a:off x="5302251" y="3509963"/>
              <a:ext cx="114300" cy="63500"/>
            </a:xfrm>
            <a:custGeom>
              <a:avLst/>
              <a:gdLst>
                <a:gd name="T0" fmla="*/ 32 w 35"/>
                <a:gd name="T1" fmla="*/ 1 h 19"/>
                <a:gd name="T2" fmla="*/ 27 w 35"/>
                <a:gd name="T3" fmla="*/ 3 h 19"/>
                <a:gd name="T4" fmla="*/ 25 w 35"/>
                <a:gd name="T5" fmla="*/ 1 h 19"/>
                <a:gd name="T6" fmla="*/ 15 w 35"/>
                <a:gd name="T7" fmla="*/ 3 h 19"/>
                <a:gd name="T8" fmla="*/ 13 w 35"/>
                <a:gd name="T9" fmla="*/ 0 h 19"/>
                <a:gd name="T10" fmla="*/ 5 w 35"/>
                <a:gd name="T11" fmla="*/ 4 h 19"/>
                <a:gd name="T12" fmla="*/ 5 w 35"/>
                <a:gd name="T13" fmla="*/ 1 h 19"/>
                <a:gd name="T14" fmla="*/ 2 w 35"/>
                <a:gd name="T15" fmla="*/ 3 h 19"/>
                <a:gd name="T16" fmla="*/ 4 w 35"/>
                <a:gd name="T17" fmla="*/ 6 h 19"/>
                <a:gd name="T18" fmla="*/ 0 w 35"/>
                <a:gd name="T19" fmla="*/ 16 h 19"/>
                <a:gd name="T20" fmla="*/ 3 w 35"/>
                <a:gd name="T21" fmla="*/ 19 h 19"/>
                <a:gd name="T22" fmla="*/ 13 w 35"/>
                <a:gd name="T23" fmla="*/ 12 h 19"/>
                <a:gd name="T24" fmla="*/ 11 w 35"/>
                <a:gd name="T25" fmla="*/ 7 h 19"/>
                <a:gd name="T26" fmla="*/ 14 w 35"/>
                <a:gd name="T27" fmla="*/ 14 h 19"/>
                <a:gd name="T28" fmla="*/ 24 w 35"/>
                <a:gd name="T29" fmla="*/ 14 h 19"/>
                <a:gd name="T30" fmla="*/ 27 w 35"/>
                <a:gd name="T31" fmla="*/ 9 h 19"/>
                <a:gd name="T32" fmla="*/ 29 w 35"/>
                <a:gd name="T33" fmla="*/ 15 h 19"/>
                <a:gd name="T34" fmla="*/ 35 w 35"/>
                <a:gd name="T35" fmla="*/ 10 h 19"/>
                <a:gd name="T36" fmla="*/ 32 w 35"/>
                <a:gd name="T37" fmla="*/ 1 h 19"/>
                <a:gd name="T38" fmla="*/ 19 w 35"/>
                <a:gd name="T39" fmla="*/ 13 h 19"/>
                <a:gd name="T40" fmla="*/ 20 w 35"/>
                <a:gd name="T41" fmla="*/ 6 h 19"/>
                <a:gd name="T42" fmla="*/ 19 w 35"/>
                <a:gd name="T43" fmla="*/ 13 h 19"/>
                <a:gd name="T44" fmla="*/ 22 w 35"/>
                <a:gd name="T45" fmla="*/ 4 h 19"/>
                <a:gd name="T46" fmla="*/ 25 w 35"/>
                <a:gd name="T47" fmla="*/ 5 h 19"/>
                <a:gd name="T48" fmla="*/ 22 w 35"/>
                <a:gd name="T4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19">
                  <a:moveTo>
                    <a:pt x="32" y="1"/>
                  </a:moveTo>
                  <a:cubicBezTo>
                    <a:pt x="30" y="2"/>
                    <a:pt x="29" y="5"/>
                    <a:pt x="27" y="3"/>
                  </a:cubicBezTo>
                  <a:cubicBezTo>
                    <a:pt x="26" y="2"/>
                    <a:pt x="27" y="1"/>
                    <a:pt x="25" y="1"/>
                  </a:cubicBezTo>
                  <a:cubicBezTo>
                    <a:pt x="22" y="2"/>
                    <a:pt x="18" y="0"/>
                    <a:pt x="15" y="3"/>
                  </a:cubicBezTo>
                  <a:cubicBezTo>
                    <a:pt x="12" y="2"/>
                    <a:pt x="15" y="1"/>
                    <a:pt x="13" y="0"/>
                  </a:cubicBezTo>
                  <a:cubicBezTo>
                    <a:pt x="11" y="1"/>
                    <a:pt x="8" y="6"/>
                    <a:pt x="5" y="4"/>
                  </a:cubicBezTo>
                  <a:cubicBezTo>
                    <a:pt x="4" y="3"/>
                    <a:pt x="7" y="2"/>
                    <a:pt x="5" y="1"/>
                  </a:cubicBezTo>
                  <a:cubicBezTo>
                    <a:pt x="4" y="2"/>
                    <a:pt x="2" y="2"/>
                    <a:pt x="2" y="3"/>
                  </a:cubicBezTo>
                  <a:cubicBezTo>
                    <a:pt x="2" y="4"/>
                    <a:pt x="2" y="5"/>
                    <a:pt x="4" y="6"/>
                  </a:cubicBezTo>
                  <a:cubicBezTo>
                    <a:pt x="4" y="11"/>
                    <a:pt x="3" y="15"/>
                    <a:pt x="0" y="16"/>
                  </a:cubicBezTo>
                  <a:cubicBezTo>
                    <a:pt x="1" y="17"/>
                    <a:pt x="1" y="18"/>
                    <a:pt x="3" y="19"/>
                  </a:cubicBezTo>
                  <a:cubicBezTo>
                    <a:pt x="6" y="17"/>
                    <a:pt x="8" y="15"/>
                    <a:pt x="13" y="12"/>
                  </a:cubicBezTo>
                  <a:cubicBezTo>
                    <a:pt x="11" y="11"/>
                    <a:pt x="9" y="9"/>
                    <a:pt x="11" y="7"/>
                  </a:cubicBezTo>
                  <a:cubicBezTo>
                    <a:pt x="14" y="9"/>
                    <a:pt x="15" y="12"/>
                    <a:pt x="14" y="14"/>
                  </a:cubicBezTo>
                  <a:cubicBezTo>
                    <a:pt x="18" y="16"/>
                    <a:pt x="21" y="15"/>
                    <a:pt x="24" y="14"/>
                  </a:cubicBezTo>
                  <a:cubicBezTo>
                    <a:pt x="26" y="12"/>
                    <a:pt x="23" y="9"/>
                    <a:pt x="27" y="9"/>
                  </a:cubicBezTo>
                  <a:cubicBezTo>
                    <a:pt x="27" y="11"/>
                    <a:pt x="28" y="13"/>
                    <a:pt x="29" y="15"/>
                  </a:cubicBezTo>
                  <a:cubicBezTo>
                    <a:pt x="31" y="13"/>
                    <a:pt x="34" y="13"/>
                    <a:pt x="35" y="10"/>
                  </a:cubicBezTo>
                  <a:cubicBezTo>
                    <a:pt x="32" y="8"/>
                    <a:pt x="35" y="4"/>
                    <a:pt x="32" y="1"/>
                  </a:cubicBezTo>
                  <a:close/>
                  <a:moveTo>
                    <a:pt x="19" y="13"/>
                  </a:moveTo>
                  <a:cubicBezTo>
                    <a:pt x="16" y="11"/>
                    <a:pt x="17" y="8"/>
                    <a:pt x="20" y="6"/>
                  </a:cubicBezTo>
                  <a:cubicBezTo>
                    <a:pt x="22" y="8"/>
                    <a:pt x="21" y="12"/>
                    <a:pt x="19" y="13"/>
                  </a:cubicBezTo>
                  <a:close/>
                  <a:moveTo>
                    <a:pt x="22" y="4"/>
                  </a:moveTo>
                  <a:cubicBezTo>
                    <a:pt x="23" y="3"/>
                    <a:pt x="24" y="3"/>
                    <a:pt x="25" y="5"/>
                  </a:cubicBezTo>
                  <a:cubicBezTo>
                    <a:pt x="24" y="5"/>
                    <a:pt x="23" y="5"/>
                    <a:pt x="22" y="4"/>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70" name="Freeform 64"/>
            <p:cNvSpPr>
              <a:spLocks noEditPoints="1"/>
            </p:cNvSpPr>
            <p:nvPr/>
          </p:nvSpPr>
          <p:spPr bwMode="auto">
            <a:xfrm>
              <a:off x="4811713" y="3516313"/>
              <a:ext cx="490538" cy="119063"/>
            </a:xfrm>
            <a:custGeom>
              <a:avLst/>
              <a:gdLst>
                <a:gd name="T0" fmla="*/ 151 w 151"/>
                <a:gd name="T1" fmla="*/ 0 h 36"/>
                <a:gd name="T2" fmla="*/ 136 w 151"/>
                <a:gd name="T3" fmla="*/ 5 h 36"/>
                <a:gd name="T4" fmla="*/ 131 w 151"/>
                <a:gd name="T5" fmla="*/ 5 h 36"/>
                <a:gd name="T6" fmla="*/ 106 w 151"/>
                <a:gd name="T7" fmla="*/ 10 h 36"/>
                <a:gd name="T8" fmla="*/ 95 w 151"/>
                <a:gd name="T9" fmla="*/ 7 h 36"/>
                <a:gd name="T10" fmla="*/ 87 w 151"/>
                <a:gd name="T11" fmla="*/ 16 h 36"/>
                <a:gd name="T12" fmla="*/ 90 w 151"/>
                <a:gd name="T13" fmla="*/ 17 h 36"/>
                <a:gd name="T14" fmla="*/ 84 w 151"/>
                <a:gd name="T15" fmla="*/ 15 h 36"/>
                <a:gd name="T16" fmla="*/ 87 w 151"/>
                <a:gd name="T17" fmla="*/ 9 h 36"/>
                <a:gd name="T18" fmla="*/ 69 w 151"/>
                <a:gd name="T19" fmla="*/ 11 h 36"/>
                <a:gd name="T20" fmla="*/ 58 w 151"/>
                <a:gd name="T21" fmla="*/ 14 h 36"/>
                <a:gd name="T22" fmla="*/ 44 w 151"/>
                <a:gd name="T23" fmla="*/ 14 h 36"/>
                <a:gd name="T24" fmla="*/ 37 w 151"/>
                <a:gd name="T25" fmla="*/ 15 h 36"/>
                <a:gd name="T26" fmla="*/ 34 w 151"/>
                <a:gd name="T27" fmla="*/ 20 h 36"/>
                <a:gd name="T28" fmla="*/ 23 w 151"/>
                <a:gd name="T29" fmla="*/ 16 h 36"/>
                <a:gd name="T30" fmla="*/ 20 w 151"/>
                <a:gd name="T31" fmla="*/ 17 h 36"/>
                <a:gd name="T32" fmla="*/ 13 w 151"/>
                <a:gd name="T33" fmla="*/ 21 h 36"/>
                <a:gd name="T34" fmla="*/ 2 w 151"/>
                <a:gd name="T35" fmla="*/ 28 h 36"/>
                <a:gd name="T36" fmla="*/ 9 w 151"/>
                <a:gd name="T37" fmla="*/ 29 h 36"/>
                <a:gd name="T38" fmla="*/ 11 w 151"/>
                <a:gd name="T39" fmla="*/ 33 h 36"/>
                <a:gd name="T40" fmla="*/ 22 w 151"/>
                <a:gd name="T41" fmla="*/ 35 h 36"/>
                <a:gd name="T42" fmla="*/ 31 w 151"/>
                <a:gd name="T43" fmla="*/ 33 h 36"/>
                <a:gd name="T44" fmla="*/ 40 w 151"/>
                <a:gd name="T45" fmla="*/ 33 h 36"/>
                <a:gd name="T46" fmla="*/ 55 w 151"/>
                <a:gd name="T47" fmla="*/ 24 h 36"/>
                <a:gd name="T48" fmla="*/ 68 w 151"/>
                <a:gd name="T49" fmla="*/ 25 h 36"/>
                <a:gd name="T50" fmla="*/ 69 w 151"/>
                <a:gd name="T51" fmla="*/ 29 h 36"/>
                <a:gd name="T52" fmla="*/ 92 w 151"/>
                <a:gd name="T53" fmla="*/ 23 h 36"/>
                <a:gd name="T54" fmla="*/ 99 w 151"/>
                <a:gd name="T55" fmla="*/ 22 h 36"/>
                <a:gd name="T56" fmla="*/ 107 w 151"/>
                <a:gd name="T57" fmla="*/ 17 h 36"/>
                <a:gd name="T58" fmla="*/ 113 w 151"/>
                <a:gd name="T59" fmla="*/ 22 h 36"/>
                <a:gd name="T60" fmla="*/ 127 w 151"/>
                <a:gd name="T61" fmla="*/ 18 h 36"/>
                <a:gd name="T62" fmla="*/ 134 w 151"/>
                <a:gd name="T63" fmla="*/ 11 h 36"/>
                <a:gd name="T64" fmla="*/ 132 w 151"/>
                <a:gd name="T65" fmla="*/ 16 h 36"/>
                <a:gd name="T66" fmla="*/ 144 w 151"/>
                <a:gd name="T67" fmla="*/ 8 h 36"/>
                <a:gd name="T68" fmla="*/ 144 w 151"/>
                <a:gd name="T69" fmla="*/ 18 h 36"/>
                <a:gd name="T70" fmla="*/ 151 w 151"/>
                <a:gd name="T71" fmla="*/ 8 h 36"/>
                <a:gd name="T72" fmla="*/ 16 w 151"/>
                <a:gd name="T73" fmla="*/ 23 h 36"/>
                <a:gd name="T74" fmla="*/ 20 w 151"/>
                <a:gd name="T75" fmla="*/ 23 h 36"/>
                <a:gd name="T76" fmla="*/ 32 w 151"/>
                <a:gd name="T77" fmla="*/ 21 h 36"/>
                <a:gd name="T78" fmla="*/ 30 w 151"/>
                <a:gd name="T79" fmla="*/ 24 h 36"/>
                <a:gd name="T80" fmla="*/ 46 w 151"/>
                <a:gd name="T81" fmla="*/ 24 h 36"/>
                <a:gd name="T82" fmla="*/ 73 w 151"/>
                <a:gd name="T83" fmla="*/ 28 h 36"/>
                <a:gd name="T84" fmla="*/ 73 w 151"/>
                <a:gd name="T85" fmla="*/ 28 h 36"/>
                <a:gd name="T86" fmla="*/ 73 w 151"/>
                <a:gd name="T87" fmla="*/ 23 h 36"/>
                <a:gd name="T88" fmla="*/ 79 w 151"/>
                <a:gd name="T89" fmla="*/ 11 h 36"/>
                <a:gd name="T90" fmla="*/ 77 w 151"/>
                <a:gd name="T91" fmla="*/ 13 h 36"/>
                <a:gd name="T92" fmla="*/ 103 w 151"/>
                <a:gd name="T93" fmla="*/ 15 h 36"/>
                <a:gd name="T94" fmla="*/ 102 w 151"/>
                <a:gd name="T95" fmla="*/ 17 h 36"/>
                <a:gd name="T96" fmla="*/ 111 w 151"/>
                <a:gd name="T97" fmla="*/ 11 h 36"/>
                <a:gd name="T98" fmla="*/ 111 w 151"/>
                <a:gd name="T99" fmla="*/ 14 h 36"/>
                <a:gd name="T100" fmla="*/ 119 w 151"/>
                <a:gd name="T101"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36">
                  <a:moveTo>
                    <a:pt x="151" y="8"/>
                  </a:moveTo>
                  <a:cubicBezTo>
                    <a:pt x="147" y="5"/>
                    <a:pt x="150" y="2"/>
                    <a:pt x="151" y="0"/>
                  </a:cubicBezTo>
                  <a:cubicBezTo>
                    <a:pt x="148" y="0"/>
                    <a:pt x="145" y="0"/>
                    <a:pt x="143" y="1"/>
                  </a:cubicBezTo>
                  <a:cubicBezTo>
                    <a:pt x="143" y="4"/>
                    <a:pt x="139" y="5"/>
                    <a:pt x="136" y="5"/>
                  </a:cubicBezTo>
                  <a:cubicBezTo>
                    <a:pt x="137" y="4"/>
                    <a:pt x="136" y="3"/>
                    <a:pt x="135" y="2"/>
                  </a:cubicBezTo>
                  <a:cubicBezTo>
                    <a:pt x="134" y="2"/>
                    <a:pt x="133" y="7"/>
                    <a:pt x="131" y="5"/>
                  </a:cubicBezTo>
                  <a:cubicBezTo>
                    <a:pt x="131" y="4"/>
                    <a:pt x="130" y="3"/>
                    <a:pt x="128" y="2"/>
                  </a:cubicBezTo>
                  <a:cubicBezTo>
                    <a:pt x="123" y="9"/>
                    <a:pt x="111" y="2"/>
                    <a:pt x="106" y="10"/>
                  </a:cubicBezTo>
                  <a:cubicBezTo>
                    <a:pt x="102" y="8"/>
                    <a:pt x="99" y="11"/>
                    <a:pt x="96" y="10"/>
                  </a:cubicBezTo>
                  <a:cubicBezTo>
                    <a:pt x="95" y="9"/>
                    <a:pt x="97" y="8"/>
                    <a:pt x="95" y="7"/>
                  </a:cubicBezTo>
                  <a:cubicBezTo>
                    <a:pt x="92" y="10"/>
                    <a:pt x="89" y="9"/>
                    <a:pt x="85" y="15"/>
                  </a:cubicBezTo>
                  <a:cubicBezTo>
                    <a:pt x="86" y="15"/>
                    <a:pt x="86" y="16"/>
                    <a:pt x="87" y="16"/>
                  </a:cubicBezTo>
                  <a:cubicBezTo>
                    <a:pt x="89" y="15"/>
                    <a:pt x="91" y="11"/>
                    <a:pt x="94" y="11"/>
                  </a:cubicBezTo>
                  <a:cubicBezTo>
                    <a:pt x="94" y="13"/>
                    <a:pt x="91" y="15"/>
                    <a:pt x="90" y="17"/>
                  </a:cubicBezTo>
                  <a:cubicBezTo>
                    <a:pt x="86" y="15"/>
                    <a:pt x="83" y="20"/>
                    <a:pt x="80" y="18"/>
                  </a:cubicBezTo>
                  <a:cubicBezTo>
                    <a:pt x="81" y="15"/>
                    <a:pt x="83" y="17"/>
                    <a:pt x="84" y="15"/>
                  </a:cubicBezTo>
                  <a:cubicBezTo>
                    <a:pt x="85" y="13"/>
                    <a:pt x="83" y="12"/>
                    <a:pt x="83" y="10"/>
                  </a:cubicBezTo>
                  <a:cubicBezTo>
                    <a:pt x="85" y="10"/>
                    <a:pt x="86" y="10"/>
                    <a:pt x="87" y="9"/>
                  </a:cubicBezTo>
                  <a:cubicBezTo>
                    <a:pt x="85" y="9"/>
                    <a:pt x="86" y="6"/>
                    <a:pt x="85" y="8"/>
                  </a:cubicBezTo>
                  <a:cubicBezTo>
                    <a:pt x="81" y="8"/>
                    <a:pt x="74" y="10"/>
                    <a:pt x="69" y="11"/>
                  </a:cubicBezTo>
                  <a:cubicBezTo>
                    <a:pt x="67" y="12"/>
                    <a:pt x="69" y="14"/>
                    <a:pt x="67" y="16"/>
                  </a:cubicBezTo>
                  <a:cubicBezTo>
                    <a:pt x="64" y="14"/>
                    <a:pt x="61" y="13"/>
                    <a:pt x="58" y="14"/>
                  </a:cubicBezTo>
                  <a:cubicBezTo>
                    <a:pt x="59" y="15"/>
                    <a:pt x="59" y="16"/>
                    <a:pt x="58" y="17"/>
                  </a:cubicBezTo>
                  <a:cubicBezTo>
                    <a:pt x="56" y="13"/>
                    <a:pt x="49" y="17"/>
                    <a:pt x="44" y="14"/>
                  </a:cubicBezTo>
                  <a:cubicBezTo>
                    <a:pt x="42" y="16"/>
                    <a:pt x="44" y="17"/>
                    <a:pt x="42" y="18"/>
                  </a:cubicBezTo>
                  <a:cubicBezTo>
                    <a:pt x="40" y="17"/>
                    <a:pt x="40" y="15"/>
                    <a:pt x="37" y="15"/>
                  </a:cubicBezTo>
                  <a:cubicBezTo>
                    <a:pt x="36" y="17"/>
                    <a:pt x="39" y="18"/>
                    <a:pt x="37" y="20"/>
                  </a:cubicBezTo>
                  <a:cubicBezTo>
                    <a:pt x="36" y="21"/>
                    <a:pt x="35" y="21"/>
                    <a:pt x="34" y="20"/>
                  </a:cubicBezTo>
                  <a:cubicBezTo>
                    <a:pt x="35" y="19"/>
                    <a:pt x="34" y="18"/>
                    <a:pt x="35" y="17"/>
                  </a:cubicBezTo>
                  <a:cubicBezTo>
                    <a:pt x="29" y="13"/>
                    <a:pt x="28" y="19"/>
                    <a:pt x="23" y="16"/>
                  </a:cubicBezTo>
                  <a:cubicBezTo>
                    <a:pt x="22" y="18"/>
                    <a:pt x="20" y="19"/>
                    <a:pt x="18" y="19"/>
                  </a:cubicBezTo>
                  <a:cubicBezTo>
                    <a:pt x="19" y="17"/>
                    <a:pt x="20" y="18"/>
                    <a:pt x="20" y="17"/>
                  </a:cubicBezTo>
                  <a:cubicBezTo>
                    <a:pt x="18" y="15"/>
                    <a:pt x="17" y="19"/>
                    <a:pt x="15" y="17"/>
                  </a:cubicBezTo>
                  <a:cubicBezTo>
                    <a:pt x="14" y="19"/>
                    <a:pt x="13" y="20"/>
                    <a:pt x="13" y="21"/>
                  </a:cubicBezTo>
                  <a:cubicBezTo>
                    <a:pt x="8" y="20"/>
                    <a:pt x="2" y="24"/>
                    <a:pt x="0" y="26"/>
                  </a:cubicBezTo>
                  <a:cubicBezTo>
                    <a:pt x="1" y="27"/>
                    <a:pt x="2" y="27"/>
                    <a:pt x="2" y="28"/>
                  </a:cubicBezTo>
                  <a:cubicBezTo>
                    <a:pt x="4" y="26"/>
                    <a:pt x="5" y="25"/>
                    <a:pt x="7" y="25"/>
                  </a:cubicBezTo>
                  <a:cubicBezTo>
                    <a:pt x="6" y="26"/>
                    <a:pt x="8" y="27"/>
                    <a:pt x="9" y="29"/>
                  </a:cubicBezTo>
                  <a:cubicBezTo>
                    <a:pt x="10" y="28"/>
                    <a:pt x="11" y="26"/>
                    <a:pt x="13" y="28"/>
                  </a:cubicBezTo>
                  <a:cubicBezTo>
                    <a:pt x="14" y="30"/>
                    <a:pt x="11" y="31"/>
                    <a:pt x="11" y="33"/>
                  </a:cubicBezTo>
                  <a:cubicBezTo>
                    <a:pt x="12" y="32"/>
                    <a:pt x="13" y="33"/>
                    <a:pt x="13" y="34"/>
                  </a:cubicBezTo>
                  <a:cubicBezTo>
                    <a:pt x="15" y="31"/>
                    <a:pt x="19" y="36"/>
                    <a:pt x="22" y="35"/>
                  </a:cubicBezTo>
                  <a:cubicBezTo>
                    <a:pt x="23" y="34"/>
                    <a:pt x="23" y="32"/>
                    <a:pt x="24" y="31"/>
                  </a:cubicBezTo>
                  <a:cubicBezTo>
                    <a:pt x="27" y="34"/>
                    <a:pt x="28" y="30"/>
                    <a:pt x="31" y="33"/>
                  </a:cubicBezTo>
                  <a:cubicBezTo>
                    <a:pt x="34" y="33"/>
                    <a:pt x="36" y="31"/>
                    <a:pt x="39" y="31"/>
                  </a:cubicBezTo>
                  <a:cubicBezTo>
                    <a:pt x="39" y="32"/>
                    <a:pt x="39" y="33"/>
                    <a:pt x="40" y="33"/>
                  </a:cubicBezTo>
                  <a:cubicBezTo>
                    <a:pt x="44" y="34"/>
                    <a:pt x="47" y="27"/>
                    <a:pt x="51" y="31"/>
                  </a:cubicBezTo>
                  <a:cubicBezTo>
                    <a:pt x="53" y="29"/>
                    <a:pt x="51" y="25"/>
                    <a:pt x="55" y="24"/>
                  </a:cubicBezTo>
                  <a:cubicBezTo>
                    <a:pt x="56" y="26"/>
                    <a:pt x="54" y="27"/>
                    <a:pt x="54" y="29"/>
                  </a:cubicBezTo>
                  <a:cubicBezTo>
                    <a:pt x="59" y="32"/>
                    <a:pt x="64" y="29"/>
                    <a:pt x="68" y="25"/>
                  </a:cubicBezTo>
                  <a:cubicBezTo>
                    <a:pt x="67" y="23"/>
                    <a:pt x="63" y="26"/>
                    <a:pt x="63" y="23"/>
                  </a:cubicBezTo>
                  <a:cubicBezTo>
                    <a:pt x="65" y="20"/>
                    <a:pt x="72" y="26"/>
                    <a:pt x="69" y="29"/>
                  </a:cubicBezTo>
                  <a:cubicBezTo>
                    <a:pt x="73" y="30"/>
                    <a:pt x="78" y="29"/>
                    <a:pt x="81" y="24"/>
                  </a:cubicBezTo>
                  <a:cubicBezTo>
                    <a:pt x="85" y="26"/>
                    <a:pt x="88" y="23"/>
                    <a:pt x="92" y="23"/>
                  </a:cubicBezTo>
                  <a:cubicBezTo>
                    <a:pt x="92" y="21"/>
                    <a:pt x="92" y="20"/>
                    <a:pt x="93" y="18"/>
                  </a:cubicBezTo>
                  <a:cubicBezTo>
                    <a:pt x="95" y="18"/>
                    <a:pt x="97" y="21"/>
                    <a:pt x="99" y="22"/>
                  </a:cubicBezTo>
                  <a:cubicBezTo>
                    <a:pt x="100" y="20"/>
                    <a:pt x="102" y="22"/>
                    <a:pt x="104" y="21"/>
                  </a:cubicBezTo>
                  <a:cubicBezTo>
                    <a:pt x="106" y="20"/>
                    <a:pt x="104" y="17"/>
                    <a:pt x="107" y="17"/>
                  </a:cubicBezTo>
                  <a:cubicBezTo>
                    <a:pt x="109" y="18"/>
                    <a:pt x="106" y="19"/>
                    <a:pt x="107" y="20"/>
                  </a:cubicBezTo>
                  <a:cubicBezTo>
                    <a:pt x="109" y="19"/>
                    <a:pt x="111" y="22"/>
                    <a:pt x="113" y="22"/>
                  </a:cubicBezTo>
                  <a:cubicBezTo>
                    <a:pt x="115" y="22"/>
                    <a:pt x="113" y="20"/>
                    <a:pt x="114" y="19"/>
                  </a:cubicBezTo>
                  <a:cubicBezTo>
                    <a:pt x="119" y="19"/>
                    <a:pt x="123" y="21"/>
                    <a:pt x="127" y="18"/>
                  </a:cubicBezTo>
                  <a:cubicBezTo>
                    <a:pt x="126" y="17"/>
                    <a:pt x="124" y="17"/>
                    <a:pt x="125" y="16"/>
                  </a:cubicBezTo>
                  <a:cubicBezTo>
                    <a:pt x="128" y="15"/>
                    <a:pt x="131" y="10"/>
                    <a:pt x="134" y="11"/>
                  </a:cubicBezTo>
                  <a:cubicBezTo>
                    <a:pt x="134" y="12"/>
                    <a:pt x="135" y="13"/>
                    <a:pt x="135" y="14"/>
                  </a:cubicBezTo>
                  <a:cubicBezTo>
                    <a:pt x="134" y="15"/>
                    <a:pt x="133" y="15"/>
                    <a:pt x="132" y="16"/>
                  </a:cubicBezTo>
                  <a:cubicBezTo>
                    <a:pt x="135" y="19"/>
                    <a:pt x="139" y="16"/>
                    <a:pt x="140" y="18"/>
                  </a:cubicBezTo>
                  <a:cubicBezTo>
                    <a:pt x="140" y="14"/>
                    <a:pt x="138" y="9"/>
                    <a:pt x="144" y="8"/>
                  </a:cubicBezTo>
                  <a:cubicBezTo>
                    <a:pt x="145" y="11"/>
                    <a:pt x="144" y="14"/>
                    <a:pt x="142" y="17"/>
                  </a:cubicBezTo>
                  <a:cubicBezTo>
                    <a:pt x="143" y="18"/>
                    <a:pt x="144" y="18"/>
                    <a:pt x="144" y="18"/>
                  </a:cubicBezTo>
                  <a:cubicBezTo>
                    <a:pt x="145" y="18"/>
                    <a:pt x="145" y="18"/>
                    <a:pt x="145" y="18"/>
                  </a:cubicBezTo>
                  <a:cubicBezTo>
                    <a:pt x="142" y="15"/>
                    <a:pt x="148" y="12"/>
                    <a:pt x="151" y="8"/>
                  </a:cubicBezTo>
                  <a:close/>
                  <a:moveTo>
                    <a:pt x="20" y="23"/>
                  </a:moveTo>
                  <a:cubicBezTo>
                    <a:pt x="19" y="25"/>
                    <a:pt x="17" y="24"/>
                    <a:pt x="16" y="23"/>
                  </a:cubicBezTo>
                  <a:cubicBezTo>
                    <a:pt x="16" y="21"/>
                    <a:pt x="15" y="21"/>
                    <a:pt x="16" y="19"/>
                  </a:cubicBezTo>
                  <a:cubicBezTo>
                    <a:pt x="18" y="19"/>
                    <a:pt x="20" y="22"/>
                    <a:pt x="20" y="23"/>
                  </a:cubicBezTo>
                  <a:close/>
                  <a:moveTo>
                    <a:pt x="30" y="24"/>
                  </a:moveTo>
                  <a:cubicBezTo>
                    <a:pt x="30" y="23"/>
                    <a:pt x="30" y="22"/>
                    <a:pt x="32" y="21"/>
                  </a:cubicBezTo>
                  <a:cubicBezTo>
                    <a:pt x="33" y="22"/>
                    <a:pt x="33" y="22"/>
                    <a:pt x="34" y="22"/>
                  </a:cubicBezTo>
                  <a:cubicBezTo>
                    <a:pt x="32" y="24"/>
                    <a:pt x="31" y="26"/>
                    <a:pt x="30" y="24"/>
                  </a:cubicBezTo>
                  <a:close/>
                  <a:moveTo>
                    <a:pt x="46" y="28"/>
                  </a:moveTo>
                  <a:cubicBezTo>
                    <a:pt x="44" y="26"/>
                    <a:pt x="44" y="25"/>
                    <a:pt x="46" y="24"/>
                  </a:cubicBezTo>
                  <a:cubicBezTo>
                    <a:pt x="48" y="25"/>
                    <a:pt x="47" y="26"/>
                    <a:pt x="46" y="28"/>
                  </a:cubicBezTo>
                  <a:close/>
                  <a:moveTo>
                    <a:pt x="73" y="28"/>
                  </a:moveTo>
                  <a:cubicBezTo>
                    <a:pt x="72" y="26"/>
                    <a:pt x="75" y="26"/>
                    <a:pt x="75" y="24"/>
                  </a:cubicBezTo>
                  <a:cubicBezTo>
                    <a:pt x="78" y="26"/>
                    <a:pt x="74" y="27"/>
                    <a:pt x="73" y="28"/>
                  </a:cubicBezTo>
                  <a:close/>
                  <a:moveTo>
                    <a:pt x="77" y="13"/>
                  </a:moveTo>
                  <a:cubicBezTo>
                    <a:pt x="77" y="17"/>
                    <a:pt x="74" y="19"/>
                    <a:pt x="73" y="23"/>
                  </a:cubicBezTo>
                  <a:cubicBezTo>
                    <a:pt x="69" y="19"/>
                    <a:pt x="75" y="15"/>
                    <a:pt x="75" y="11"/>
                  </a:cubicBezTo>
                  <a:cubicBezTo>
                    <a:pt x="77" y="13"/>
                    <a:pt x="78" y="12"/>
                    <a:pt x="79" y="11"/>
                  </a:cubicBezTo>
                  <a:cubicBezTo>
                    <a:pt x="80" y="12"/>
                    <a:pt x="80" y="13"/>
                    <a:pt x="80" y="13"/>
                  </a:cubicBezTo>
                  <a:cubicBezTo>
                    <a:pt x="79" y="15"/>
                    <a:pt x="78" y="12"/>
                    <a:pt x="77" y="13"/>
                  </a:cubicBezTo>
                  <a:close/>
                  <a:moveTo>
                    <a:pt x="102" y="17"/>
                  </a:moveTo>
                  <a:cubicBezTo>
                    <a:pt x="102" y="16"/>
                    <a:pt x="103" y="16"/>
                    <a:pt x="103" y="15"/>
                  </a:cubicBezTo>
                  <a:cubicBezTo>
                    <a:pt x="105" y="16"/>
                    <a:pt x="105" y="16"/>
                    <a:pt x="105" y="17"/>
                  </a:cubicBezTo>
                  <a:cubicBezTo>
                    <a:pt x="104" y="17"/>
                    <a:pt x="103" y="19"/>
                    <a:pt x="102" y="17"/>
                  </a:cubicBezTo>
                  <a:close/>
                  <a:moveTo>
                    <a:pt x="111" y="14"/>
                  </a:moveTo>
                  <a:cubicBezTo>
                    <a:pt x="109" y="13"/>
                    <a:pt x="109" y="12"/>
                    <a:pt x="111" y="11"/>
                  </a:cubicBezTo>
                  <a:cubicBezTo>
                    <a:pt x="111" y="11"/>
                    <a:pt x="112" y="12"/>
                    <a:pt x="113" y="12"/>
                  </a:cubicBezTo>
                  <a:cubicBezTo>
                    <a:pt x="112" y="13"/>
                    <a:pt x="112" y="14"/>
                    <a:pt x="111" y="14"/>
                  </a:cubicBezTo>
                  <a:close/>
                  <a:moveTo>
                    <a:pt x="117" y="18"/>
                  </a:moveTo>
                  <a:cubicBezTo>
                    <a:pt x="115" y="15"/>
                    <a:pt x="115" y="10"/>
                    <a:pt x="119" y="11"/>
                  </a:cubicBezTo>
                  <a:cubicBezTo>
                    <a:pt x="120" y="13"/>
                    <a:pt x="119" y="15"/>
                    <a:pt x="117" y="18"/>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71" name="Freeform 65"/>
            <p:cNvSpPr>
              <a:spLocks noEditPoints="1"/>
            </p:cNvSpPr>
            <p:nvPr/>
          </p:nvSpPr>
          <p:spPr bwMode="auto">
            <a:xfrm>
              <a:off x="6772276" y="3287713"/>
              <a:ext cx="611188" cy="298450"/>
            </a:xfrm>
            <a:custGeom>
              <a:avLst/>
              <a:gdLst>
                <a:gd name="T0" fmla="*/ 148 w 188"/>
                <a:gd name="T1" fmla="*/ 7 h 90"/>
                <a:gd name="T2" fmla="*/ 132 w 188"/>
                <a:gd name="T3" fmla="*/ 7 h 90"/>
                <a:gd name="T4" fmla="*/ 114 w 188"/>
                <a:gd name="T5" fmla="*/ 4 h 90"/>
                <a:gd name="T6" fmla="*/ 122 w 188"/>
                <a:gd name="T7" fmla="*/ 9 h 90"/>
                <a:gd name="T8" fmla="*/ 105 w 188"/>
                <a:gd name="T9" fmla="*/ 18 h 90"/>
                <a:gd name="T10" fmla="*/ 95 w 188"/>
                <a:gd name="T11" fmla="*/ 18 h 90"/>
                <a:gd name="T12" fmla="*/ 81 w 188"/>
                <a:gd name="T13" fmla="*/ 32 h 90"/>
                <a:gd name="T14" fmla="*/ 90 w 188"/>
                <a:gd name="T15" fmla="*/ 40 h 90"/>
                <a:gd name="T16" fmla="*/ 82 w 188"/>
                <a:gd name="T17" fmla="*/ 50 h 90"/>
                <a:gd name="T18" fmla="*/ 60 w 188"/>
                <a:gd name="T19" fmla="*/ 49 h 90"/>
                <a:gd name="T20" fmla="*/ 45 w 188"/>
                <a:gd name="T21" fmla="*/ 54 h 90"/>
                <a:gd name="T22" fmla="*/ 31 w 188"/>
                <a:gd name="T23" fmla="*/ 72 h 90"/>
                <a:gd name="T24" fmla="*/ 22 w 188"/>
                <a:gd name="T25" fmla="*/ 63 h 90"/>
                <a:gd name="T26" fmla="*/ 4 w 188"/>
                <a:gd name="T27" fmla="*/ 83 h 90"/>
                <a:gd name="T28" fmla="*/ 13 w 188"/>
                <a:gd name="T29" fmla="*/ 87 h 90"/>
                <a:gd name="T30" fmla="*/ 19 w 188"/>
                <a:gd name="T31" fmla="*/ 80 h 90"/>
                <a:gd name="T32" fmla="*/ 35 w 188"/>
                <a:gd name="T33" fmla="*/ 76 h 90"/>
                <a:gd name="T34" fmla="*/ 53 w 188"/>
                <a:gd name="T35" fmla="*/ 74 h 90"/>
                <a:gd name="T36" fmla="*/ 63 w 188"/>
                <a:gd name="T37" fmla="*/ 62 h 90"/>
                <a:gd name="T38" fmla="*/ 81 w 188"/>
                <a:gd name="T39" fmla="*/ 57 h 90"/>
                <a:gd name="T40" fmla="*/ 84 w 188"/>
                <a:gd name="T41" fmla="*/ 57 h 90"/>
                <a:gd name="T42" fmla="*/ 89 w 188"/>
                <a:gd name="T43" fmla="*/ 50 h 90"/>
                <a:gd name="T44" fmla="*/ 95 w 188"/>
                <a:gd name="T45" fmla="*/ 52 h 90"/>
                <a:gd name="T46" fmla="*/ 110 w 188"/>
                <a:gd name="T47" fmla="*/ 48 h 90"/>
                <a:gd name="T48" fmla="*/ 117 w 188"/>
                <a:gd name="T49" fmla="*/ 40 h 90"/>
                <a:gd name="T50" fmla="*/ 120 w 188"/>
                <a:gd name="T51" fmla="*/ 43 h 90"/>
                <a:gd name="T52" fmla="*/ 137 w 188"/>
                <a:gd name="T53" fmla="*/ 34 h 90"/>
                <a:gd name="T54" fmla="*/ 155 w 188"/>
                <a:gd name="T55" fmla="*/ 26 h 90"/>
                <a:gd name="T56" fmla="*/ 161 w 188"/>
                <a:gd name="T57" fmla="*/ 30 h 90"/>
                <a:gd name="T58" fmla="*/ 181 w 188"/>
                <a:gd name="T59" fmla="*/ 8 h 90"/>
                <a:gd name="T60" fmla="*/ 7 w 188"/>
                <a:gd name="T61" fmla="*/ 77 h 90"/>
                <a:gd name="T62" fmla="*/ 19 w 188"/>
                <a:gd name="T63" fmla="*/ 68 h 90"/>
                <a:gd name="T64" fmla="*/ 42 w 188"/>
                <a:gd name="T65" fmla="*/ 68 h 90"/>
                <a:gd name="T66" fmla="*/ 42 w 188"/>
                <a:gd name="T67" fmla="*/ 66 h 90"/>
                <a:gd name="T68" fmla="*/ 42 w 188"/>
                <a:gd name="T69" fmla="*/ 68 h 90"/>
                <a:gd name="T70" fmla="*/ 52 w 188"/>
                <a:gd name="T71" fmla="*/ 61 h 90"/>
                <a:gd name="T72" fmla="*/ 57 w 188"/>
                <a:gd name="T73" fmla="*/ 55 h 90"/>
                <a:gd name="T74" fmla="*/ 70 w 188"/>
                <a:gd name="T75" fmla="*/ 60 h 90"/>
                <a:gd name="T76" fmla="*/ 70 w 188"/>
                <a:gd name="T77" fmla="*/ 51 h 90"/>
                <a:gd name="T78" fmla="*/ 70 w 188"/>
                <a:gd name="T79" fmla="*/ 60 h 90"/>
                <a:gd name="T80" fmla="*/ 79 w 188"/>
                <a:gd name="T81" fmla="*/ 50 h 90"/>
                <a:gd name="T82" fmla="*/ 95 w 188"/>
                <a:gd name="T83" fmla="*/ 20 h 90"/>
                <a:gd name="T84" fmla="*/ 98 w 188"/>
                <a:gd name="T85" fmla="*/ 39 h 90"/>
                <a:gd name="T86" fmla="*/ 100 w 188"/>
                <a:gd name="T87" fmla="*/ 39 h 90"/>
                <a:gd name="T88" fmla="*/ 91 w 188"/>
                <a:gd name="T89" fmla="*/ 33 h 90"/>
                <a:gd name="T90" fmla="*/ 97 w 188"/>
                <a:gd name="T91" fmla="*/ 30 h 90"/>
                <a:gd name="T92" fmla="*/ 104 w 188"/>
                <a:gd name="T93" fmla="*/ 35 h 90"/>
                <a:gd name="T94" fmla="*/ 111 w 188"/>
                <a:gd name="T95" fmla="*/ 30 h 90"/>
                <a:gd name="T96" fmla="*/ 122 w 188"/>
                <a:gd name="T97" fmla="*/ 21 h 90"/>
                <a:gd name="T98" fmla="*/ 130 w 188"/>
                <a:gd name="T99" fmla="*/ 28 h 90"/>
                <a:gd name="T100" fmla="*/ 130 w 188"/>
                <a:gd name="T101" fmla="*/ 17 h 90"/>
                <a:gd name="T102" fmla="*/ 130 w 188"/>
                <a:gd name="T103"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90">
                  <a:moveTo>
                    <a:pt x="181" y="8"/>
                  </a:moveTo>
                  <a:cubicBezTo>
                    <a:pt x="172" y="4"/>
                    <a:pt x="163" y="4"/>
                    <a:pt x="155" y="2"/>
                  </a:cubicBezTo>
                  <a:cubicBezTo>
                    <a:pt x="154" y="5"/>
                    <a:pt x="150" y="8"/>
                    <a:pt x="148" y="7"/>
                  </a:cubicBezTo>
                  <a:cubicBezTo>
                    <a:pt x="148" y="3"/>
                    <a:pt x="151" y="5"/>
                    <a:pt x="153" y="1"/>
                  </a:cubicBezTo>
                  <a:cubicBezTo>
                    <a:pt x="150" y="0"/>
                    <a:pt x="147" y="1"/>
                    <a:pt x="144" y="4"/>
                  </a:cubicBezTo>
                  <a:cubicBezTo>
                    <a:pt x="140" y="4"/>
                    <a:pt x="136" y="2"/>
                    <a:pt x="132" y="7"/>
                  </a:cubicBezTo>
                  <a:cubicBezTo>
                    <a:pt x="131" y="5"/>
                    <a:pt x="127" y="7"/>
                    <a:pt x="128" y="5"/>
                  </a:cubicBezTo>
                  <a:cubicBezTo>
                    <a:pt x="129" y="4"/>
                    <a:pt x="130" y="4"/>
                    <a:pt x="132" y="1"/>
                  </a:cubicBezTo>
                  <a:cubicBezTo>
                    <a:pt x="126" y="2"/>
                    <a:pt x="120" y="0"/>
                    <a:pt x="114" y="4"/>
                  </a:cubicBezTo>
                  <a:cubicBezTo>
                    <a:pt x="111" y="1"/>
                    <a:pt x="109" y="2"/>
                    <a:pt x="107" y="3"/>
                  </a:cubicBezTo>
                  <a:cubicBezTo>
                    <a:pt x="104" y="7"/>
                    <a:pt x="111" y="8"/>
                    <a:pt x="113" y="12"/>
                  </a:cubicBezTo>
                  <a:cubicBezTo>
                    <a:pt x="116" y="9"/>
                    <a:pt x="120" y="13"/>
                    <a:pt x="122" y="9"/>
                  </a:cubicBezTo>
                  <a:cubicBezTo>
                    <a:pt x="124" y="12"/>
                    <a:pt x="121" y="17"/>
                    <a:pt x="119" y="20"/>
                  </a:cubicBezTo>
                  <a:cubicBezTo>
                    <a:pt x="117" y="18"/>
                    <a:pt x="119" y="15"/>
                    <a:pt x="116" y="14"/>
                  </a:cubicBezTo>
                  <a:cubicBezTo>
                    <a:pt x="112" y="17"/>
                    <a:pt x="108" y="16"/>
                    <a:pt x="105" y="18"/>
                  </a:cubicBezTo>
                  <a:cubicBezTo>
                    <a:pt x="106" y="20"/>
                    <a:pt x="105" y="22"/>
                    <a:pt x="103" y="24"/>
                  </a:cubicBezTo>
                  <a:cubicBezTo>
                    <a:pt x="100" y="21"/>
                    <a:pt x="105" y="19"/>
                    <a:pt x="103" y="16"/>
                  </a:cubicBezTo>
                  <a:cubicBezTo>
                    <a:pt x="101" y="19"/>
                    <a:pt x="96" y="16"/>
                    <a:pt x="95" y="18"/>
                  </a:cubicBezTo>
                  <a:cubicBezTo>
                    <a:pt x="94" y="18"/>
                    <a:pt x="93" y="17"/>
                    <a:pt x="92" y="16"/>
                  </a:cubicBezTo>
                  <a:cubicBezTo>
                    <a:pt x="85" y="16"/>
                    <a:pt x="90" y="27"/>
                    <a:pt x="84" y="27"/>
                  </a:cubicBezTo>
                  <a:cubicBezTo>
                    <a:pt x="84" y="30"/>
                    <a:pt x="84" y="31"/>
                    <a:pt x="81" y="32"/>
                  </a:cubicBezTo>
                  <a:cubicBezTo>
                    <a:pt x="82" y="33"/>
                    <a:pt x="83" y="32"/>
                    <a:pt x="84" y="34"/>
                  </a:cubicBezTo>
                  <a:cubicBezTo>
                    <a:pt x="85" y="33"/>
                    <a:pt x="84" y="31"/>
                    <a:pt x="86" y="31"/>
                  </a:cubicBezTo>
                  <a:cubicBezTo>
                    <a:pt x="89" y="34"/>
                    <a:pt x="92" y="35"/>
                    <a:pt x="90" y="40"/>
                  </a:cubicBezTo>
                  <a:cubicBezTo>
                    <a:pt x="88" y="39"/>
                    <a:pt x="87" y="41"/>
                    <a:pt x="86" y="40"/>
                  </a:cubicBezTo>
                  <a:cubicBezTo>
                    <a:pt x="84" y="44"/>
                    <a:pt x="87" y="47"/>
                    <a:pt x="86" y="51"/>
                  </a:cubicBezTo>
                  <a:cubicBezTo>
                    <a:pt x="85" y="50"/>
                    <a:pt x="84" y="51"/>
                    <a:pt x="82" y="50"/>
                  </a:cubicBezTo>
                  <a:cubicBezTo>
                    <a:pt x="84" y="47"/>
                    <a:pt x="82" y="44"/>
                    <a:pt x="80" y="41"/>
                  </a:cubicBezTo>
                  <a:cubicBezTo>
                    <a:pt x="75" y="43"/>
                    <a:pt x="68" y="45"/>
                    <a:pt x="66" y="52"/>
                  </a:cubicBezTo>
                  <a:cubicBezTo>
                    <a:pt x="64" y="50"/>
                    <a:pt x="63" y="48"/>
                    <a:pt x="60" y="49"/>
                  </a:cubicBezTo>
                  <a:cubicBezTo>
                    <a:pt x="61" y="51"/>
                    <a:pt x="63" y="52"/>
                    <a:pt x="62" y="53"/>
                  </a:cubicBezTo>
                  <a:cubicBezTo>
                    <a:pt x="60" y="53"/>
                    <a:pt x="58" y="52"/>
                    <a:pt x="57" y="55"/>
                  </a:cubicBezTo>
                  <a:cubicBezTo>
                    <a:pt x="54" y="50"/>
                    <a:pt x="48" y="59"/>
                    <a:pt x="45" y="54"/>
                  </a:cubicBezTo>
                  <a:cubicBezTo>
                    <a:pt x="41" y="56"/>
                    <a:pt x="42" y="61"/>
                    <a:pt x="41" y="64"/>
                  </a:cubicBezTo>
                  <a:cubicBezTo>
                    <a:pt x="37" y="64"/>
                    <a:pt x="39" y="60"/>
                    <a:pt x="37" y="60"/>
                  </a:cubicBezTo>
                  <a:cubicBezTo>
                    <a:pt x="34" y="64"/>
                    <a:pt x="32" y="68"/>
                    <a:pt x="31" y="72"/>
                  </a:cubicBezTo>
                  <a:cubicBezTo>
                    <a:pt x="29" y="73"/>
                    <a:pt x="28" y="73"/>
                    <a:pt x="27" y="72"/>
                  </a:cubicBezTo>
                  <a:cubicBezTo>
                    <a:pt x="27" y="67"/>
                    <a:pt x="33" y="66"/>
                    <a:pt x="31" y="62"/>
                  </a:cubicBezTo>
                  <a:cubicBezTo>
                    <a:pt x="27" y="60"/>
                    <a:pt x="25" y="67"/>
                    <a:pt x="22" y="63"/>
                  </a:cubicBezTo>
                  <a:cubicBezTo>
                    <a:pt x="17" y="74"/>
                    <a:pt x="4" y="67"/>
                    <a:pt x="0" y="77"/>
                  </a:cubicBezTo>
                  <a:cubicBezTo>
                    <a:pt x="2" y="80"/>
                    <a:pt x="4" y="78"/>
                    <a:pt x="6" y="79"/>
                  </a:cubicBezTo>
                  <a:cubicBezTo>
                    <a:pt x="5" y="81"/>
                    <a:pt x="6" y="83"/>
                    <a:pt x="4" y="83"/>
                  </a:cubicBezTo>
                  <a:cubicBezTo>
                    <a:pt x="6" y="84"/>
                    <a:pt x="6" y="85"/>
                    <a:pt x="7" y="86"/>
                  </a:cubicBezTo>
                  <a:cubicBezTo>
                    <a:pt x="6" y="88"/>
                    <a:pt x="6" y="89"/>
                    <a:pt x="6" y="90"/>
                  </a:cubicBezTo>
                  <a:cubicBezTo>
                    <a:pt x="8" y="88"/>
                    <a:pt x="11" y="90"/>
                    <a:pt x="13" y="87"/>
                  </a:cubicBezTo>
                  <a:cubicBezTo>
                    <a:pt x="12" y="86"/>
                    <a:pt x="12" y="82"/>
                    <a:pt x="15" y="82"/>
                  </a:cubicBezTo>
                  <a:cubicBezTo>
                    <a:pt x="16" y="83"/>
                    <a:pt x="16" y="86"/>
                    <a:pt x="18" y="85"/>
                  </a:cubicBezTo>
                  <a:cubicBezTo>
                    <a:pt x="17" y="84"/>
                    <a:pt x="18" y="82"/>
                    <a:pt x="19" y="80"/>
                  </a:cubicBezTo>
                  <a:cubicBezTo>
                    <a:pt x="23" y="85"/>
                    <a:pt x="29" y="76"/>
                    <a:pt x="30" y="81"/>
                  </a:cubicBezTo>
                  <a:cubicBezTo>
                    <a:pt x="34" y="80"/>
                    <a:pt x="31" y="76"/>
                    <a:pt x="32" y="74"/>
                  </a:cubicBezTo>
                  <a:cubicBezTo>
                    <a:pt x="34" y="73"/>
                    <a:pt x="33" y="75"/>
                    <a:pt x="35" y="76"/>
                  </a:cubicBezTo>
                  <a:cubicBezTo>
                    <a:pt x="39" y="74"/>
                    <a:pt x="43" y="76"/>
                    <a:pt x="47" y="74"/>
                  </a:cubicBezTo>
                  <a:cubicBezTo>
                    <a:pt x="47" y="73"/>
                    <a:pt x="44" y="72"/>
                    <a:pt x="45" y="70"/>
                  </a:cubicBezTo>
                  <a:cubicBezTo>
                    <a:pt x="48" y="68"/>
                    <a:pt x="52" y="72"/>
                    <a:pt x="53" y="74"/>
                  </a:cubicBezTo>
                  <a:cubicBezTo>
                    <a:pt x="55" y="72"/>
                    <a:pt x="54" y="71"/>
                    <a:pt x="55" y="69"/>
                  </a:cubicBezTo>
                  <a:cubicBezTo>
                    <a:pt x="57" y="69"/>
                    <a:pt x="58" y="69"/>
                    <a:pt x="59" y="69"/>
                  </a:cubicBezTo>
                  <a:cubicBezTo>
                    <a:pt x="62" y="67"/>
                    <a:pt x="60" y="65"/>
                    <a:pt x="63" y="62"/>
                  </a:cubicBezTo>
                  <a:cubicBezTo>
                    <a:pt x="64" y="63"/>
                    <a:pt x="65" y="62"/>
                    <a:pt x="66" y="62"/>
                  </a:cubicBezTo>
                  <a:cubicBezTo>
                    <a:pt x="66" y="65"/>
                    <a:pt x="68" y="64"/>
                    <a:pt x="69" y="66"/>
                  </a:cubicBezTo>
                  <a:cubicBezTo>
                    <a:pt x="73" y="62"/>
                    <a:pt x="77" y="62"/>
                    <a:pt x="81" y="57"/>
                  </a:cubicBezTo>
                  <a:cubicBezTo>
                    <a:pt x="81" y="56"/>
                    <a:pt x="79" y="55"/>
                    <a:pt x="79" y="54"/>
                  </a:cubicBezTo>
                  <a:cubicBezTo>
                    <a:pt x="82" y="52"/>
                    <a:pt x="85" y="54"/>
                    <a:pt x="86" y="52"/>
                  </a:cubicBezTo>
                  <a:cubicBezTo>
                    <a:pt x="90" y="54"/>
                    <a:pt x="85" y="55"/>
                    <a:pt x="84" y="57"/>
                  </a:cubicBezTo>
                  <a:cubicBezTo>
                    <a:pt x="88" y="59"/>
                    <a:pt x="91" y="55"/>
                    <a:pt x="93" y="55"/>
                  </a:cubicBezTo>
                  <a:cubicBezTo>
                    <a:pt x="94" y="54"/>
                    <a:pt x="93" y="53"/>
                    <a:pt x="94" y="51"/>
                  </a:cubicBezTo>
                  <a:cubicBezTo>
                    <a:pt x="92" y="50"/>
                    <a:pt x="91" y="52"/>
                    <a:pt x="89" y="50"/>
                  </a:cubicBezTo>
                  <a:cubicBezTo>
                    <a:pt x="91" y="44"/>
                    <a:pt x="100" y="43"/>
                    <a:pt x="105" y="41"/>
                  </a:cubicBezTo>
                  <a:cubicBezTo>
                    <a:pt x="104" y="46"/>
                    <a:pt x="99" y="45"/>
                    <a:pt x="96" y="45"/>
                  </a:cubicBezTo>
                  <a:cubicBezTo>
                    <a:pt x="95" y="48"/>
                    <a:pt x="95" y="50"/>
                    <a:pt x="95" y="52"/>
                  </a:cubicBezTo>
                  <a:cubicBezTo>
                    <a:pt x="95" y="53"/>
                    <a:pt x="98" y="52"/>
                    <a:pt x="98" y="52"/>
                  </a:cubicBezTo>
                  <a:cubicBezTo>
                    <a:pt x="98" y="51"/>
                    <a:pt x="99" y="50"/>
                    <a:pt x="99" y="49"/>
                  </a:cubicBezTo>
                  <a:cubicBezTo>
                    <a:pt x="102" y="49"/>
                    <a:pt x="109" y="49"/>
                    <a:pt x="110" y="48"/>
                  </a:cubicBezTo>
                  <a:cubicBezTo>
                    <a:pt x="111" y="46"/>
                    <a:pt x="108" y="45"/>
                    <a:pt x="110" y="43"/>
                  </a:cubicBezTo>
                  <a:cubicBezTo>
                    <a:pt x="112" y="43"/>
                    <a:pt x="114" y="45"/>
                    <a:pt x="115" y="44"/>
                  </a:cubicBezTo>
                  <a:cubicBezTo>
                    <a:pt x="115" y="42"/>
                    <a:pt x="117" y="41"/>
                    <a:pt x="117" y="40"/>
                  </a:cubicBezTo>
                  <a:cubicBezTo>
                    <a:pt x="115" y="40"/>
                    <a:pt x="114" y="42"/>
                    <a:pt x="113" y="41"/>
                  </a:cubicBezTo>
                  <a:cubicBezTo>
                    <a:pt x="115" y="38"/>
                    <a:pt x="111" y="37"/>
                    <a:pt x="113" y="34"/>
                  </a:cubicBezTo>
                  <a:cubicBezTo>
                    <a:pt x="117" y="35"/>
                    <a:pt x="117" y="40"/>
                    <a:pt x="120" y="43"/>
                  </a:cubicBezTo>
                  <a:cubicBezTo>
                    <a:pt x="123" y="41"/>
                    <a:pt x="125" y="41"/>
                    <a:pt x="128" y="39"/>
                  </a:cubicBezTo>
                  <a:cubicBezTo>
                    <a:pt x="127" y="38"/>
                    <a:pt x="126" y="38"/>
                    <a:pt x="126" y="37"/>
                  </a:cubicBezTo>
                  <a:cubicBezTo>
                    <a:pt x="131" y="36"/>
                    <a:pt x="133" y="39"/>
                    <a:pt x="137" y="34"/>
                  </a:cubicBezTo>
                  <a:cubicBezTo>
                    <a:pt x="136" y="31"/>
                    <a:pt x="135" y="36"/>
                    <a:pt x="134" y="33"/>
                  </a:cubicBezTo>
                  <a:cubicBezTo>
                    <a:pt x="142" y="26"/>
                    <a:pt x="149" y="30"/>
                    <a:pt x="158" y="29"/>
                  </a:cubicBezTo>
                  <a:cubicBezTo>
                    <a:pt x="156" y="27"/>
                    <a:pt x="155" y="28"/>
                    <a:pt x="155" y="26"/>
                  </a:cubicBezTo>
                  <a:cubicBezTo>
                    <a:pt x="157" y="22"/>
                    <a:pt x="160" y="20"/>
                    <a:pt x="163" y="22"/>
                  </a:cubicBezTo>
                  <a:cubicBezTo>
                    <a:pt x="162" y="23"/>
                    <a:pt x="161" y="24"/>
                    <a:pt x="159" y="25"/>
                  </a:cubicBezTo>
                  <a:cubicBezTo>
                    <a:pt x="162" y="27"/>
                    <a:pt x="162" y="28"/>
                    <a:pt x="161" y="30"/>
                  </a:cubicBezTo>
                  <a:cubicBezTo>
                    <a:pt x="166" y="29"/>
                    <a:pt x="172" y="28"/>
                    <a:pt x="175" y="23"/>
                  </a:cubicBezTo>
                  <a:cubicBezTo>
                    <a:pt x="182" y="28"/>
                    <a:pt x="184" y="19"/>
                    <a:pt x="188" y="16"/>
                  </a:cubicBezTo>
                  <a:cubicBezTo>
                    <a:pt x="185" y="12"/>
                    <a:pt x="182" y="11"/>
                    <a:pt x="181" y="8"/>
                  </a:cubicBezTo>
                  <a:close/>
                  <a:moveTo>
                    <a:pt x="21" y="80"/>
                  </a:moveTo>
                  <a:cubicBezTo>
                    <a:pt x="19" y="78"/>
                    <a:pt x="21" y="75"/>
                    <a:pt x="20" y="73"/>
                  </a:cubicBezTo>
                  <a:cubicBezTo>
                    <a:pt x="14" y="70"/>
                    <a:pt x="14" y="81"/>
                    <a:pt x="7" y="77"/>
                  </a:cubicBezTo>
                  <a:cubicBezTo>
                    <a:pt x="8" y="74"/>
                    <a:pt x="11" y="75"/>
                    <a:pt x="11" y="72"/>
                  </a:cubicBezTo>
                  <a:cubicBezTo>
                    <a:pt x="12" y="73"/>
                    <a:pt x="13" y="72"/>
                    <a:pt x="14" y="73"/>
                  </a:cubicBezTo>
                  <a:cubicBezTo>
                    <a:pt x="15" y="71"/>
                    <a:pt x="19" y="70"/>
                    <a:pt x="19" y="68"/>
                  </a:cubicBezTo>
                  <a:cubicBezTo>
                    <a:pt x="23" y="68"/>
                    <a:pt x="23" y="73"/>
                    <a:pt x="26" y="74"/>
                  </a:cubicBezTo>
                  <a:cubicBezTo>
                    <a:pt x="25" y="76"/>
                    <a:pt x="23" y="80"/>
                    <a:pt x="21" y="80"/>
                  </a:cubicBezTo>
                  <a:close/>
                  <a:moveTo>
                    <a:pt x="42" y="68"/>
                  </a:moveTo>
                  <a:cubicBezTo>
                    <a:pt x="40" y="70"/>
                    <a:pt x="43" y="71"/>
                    <a:pt x="41" y="72"/>
                  </a:cubicBezTo>
                  <a:cubicBezTo>
                    <a:pt x="38" y="72"/>
                    <a:pt x="35" y="69"/>
                    <a:pt x="36" y="66"/>
                  </a:cubicBezTo>
                  <a:cubicBezTo>
                    <a:pt x="38" y="65"/>
                    <a:pt x="40" y="67"/>
                    <a:pt x="42" y="66"/>
                  </a:cubicBezTo>
                  <a:cubicBezTo>
                    <a:pt x="45" y="60"/>
                    <a:pt x="47" y="61"/>
                    <a:pt x="50" y="57"/>
                  </a:cubicBezTo>
                  <a:cubicBezTo>
                    <a:pt x="52" y="58"/>
                    <a:pt x="51" y="59"/>
                    <a:pt x="52" y="60"/>
                  </a:cubicBezTo>
                  <a:cubicBezTo>
                    <a:pt x="47" y="61"/>
                    <a:pt x="47" y="67"/>
                    <a:pt x="42" y="68"/>
                  </a:cubicBezTo>
                  <a:close/>
                  <a:moveTo>
                    <a:pt x="54" y="68"/>
                  </a:moveTo>
                  <a:cubicBezTo>
                    <a:pt x="53" y="68"/>
                    <a:pt x="52" y="68"/>
                    <a:pt x="52" y="68"/>
                  </a:cubicBezTo>
                  <a:cubicBezTo>
                    <a:pt x="51" y="66"/>
                    <a:pt x="50" y="64"/>
                    <a:pt x="52" y="61"/>
                  </a:cubicBezTo>
                  <a:cubicBezTo>
                    <a:pt x="52" y="64"/>
                    <a:pt x="56" y="65"/>
                    <a:pt x="54" y="68"/>
                  </a:cubicBezTo>
                  <a:close/>
                  <a:moveTo>
                    <a:pt x="59" y="64"/>
                  </a:moveTo>
                  <a:cubicBezTo>
                    <a:pt x="59" y="61"/>
                    <a:pt x="58" y="58"/>
                    <a:pt x="57" y="55"/>
                  </a:cubicBezTo>
                  <a:cubicBezTo>
                    <a:pt x="59" y="54"/>
                    <a:pt x="60" y="54"/>
                    <a:pt x="62" y="54"/>
                  </a:cubicBezTo>
                  <a:cubicBezTo>
                    <a:pt x="63" y="57"/>
                    <a:pt x="61" y="62"/>
                    <a:pt x="59" y="64"/>
                  </a:cubicBezTo>
                  <a:close/>
                  <a:moveTo>
                    <a:pt x="70" y="60"/>
                  </a:moveTo>
                  <a:cubicBezTo>
                    <a:pt x="70" y="57"/>
                    <a:pt x="68" y="58"/>
                    <a:pt x="66" y="59"/>
                  </a:cubicBezTo>
                  <a:cubicBezTo>
                    <a:pt x="64" y="57"/>
                    <a:pt x="67" y="54"/>
                    <a:pt x="67" y="51"/>
                  </a:cubicBezTo>
                  <a:cubicBezTo>
                    <a:pt x="68" y="51"/>
                    <a:pt x="69" y="52"/>
                    <a:pt x="70" y="51"/>
                  </a:cubicBezTo>
                  <a:cubicBezTo>
                    <a:pt x="70" y="52"/>
                    <a:pt x="68" y="54"/>
                    <a:pt x="70" y="55"/>
                  </a:cubicBezTo>
                  <a:cubicBezTo>
                    <a:pt x="73" y="57"/>
                    <a:pt x="75" y="52"/>
                    <a:pt x="79" y="55"/>
                  </a:cubicBezTo>
                  <a:cubicBezTo>
                    <a:pt x="76" y="57"/>
                    <a:pt x="73" y="57"/>
                    <a:pt x="70" y="60"/>
                  </a:cubicBezTo>
                  <a:close/>
                  <a:moveTo>
                    <a:pt x="75" y="52"/>
                  </a:moveTo>
                  <a:cubicBezTo>
                    <a:pt x="73" y="50"/>
                    <a:pt x="74" y="48"/>
                    <a:pt x="76" y="46"/>
                  </a:cubicBezTo>
                  <a:cubicBezTo>
                    <a:pt x="78" y="47"/>
                    <a:pt x="79" y="48"/>
                    <a:pt x="79" y="50"/>
                  </a:cubicBezTo>
                  <a:cubicBezTo>
                    <a:pt x="78" y="52"/>
                    <a:pt x="76" y="51"/>
                    <a:pt x="75" y="52"/>
                  </a:cubicBezTo>
                  <a:close/>
                  <a:moveTo>
                    <a:pt x="98" y="22"/>
                  </a:moveTo>
                  <a:cubicBezTo>
                    <a:pt x="96" y="23"/>
                    <a:pt x="95" y="21"/>
                    <a:pt x="95" y="20"/>
                  </a:cubicBezTo>
                  <a:cubicBezTo>
                    <a:pt x="97" y="18"/>
                    <a:pt x="96" y="21"/>
                    <a:pt x="98" y="22"/>
                  </a:cubicBezTo>
                  <a:close/>
                  <a:moveTo>
                    <a:pt x="100" y="39"/>
                  </a:moveTo>
                  <a:cubicBezTo>
                    <a:pt x="100" y="39"/>
                    <a:pt x="99" y="39"/>
                    <a:pt x="98" y="39"/>
                  </a:cubicBezTo>
                  <a:cubicBezTo>
                    <a:pt x="96" y="38"/>
                    <a:pt x="97" y="37"/>
                    <a:pt x="96" y="36"/>
                  </a:cubicBezTo>
                  <a:cubicBezTo>
                    <a:pt x="98" y="35"/>
                    <a:pt x="99" y="35"/>
                    <a:pt x="101" y="35"/>
                  </a:cubicBezTo>
                  <a:cubicBezTo>
                    <a:pt x="101" y="36"/>
                    <a:pt x="101" y="37"/>
                    <a:pt x="100" y="39"/>
                  </a:cubicBezTo>
                  <a:close/>
                  <a:moveTo>
                    <a:pt x="97" y="30"/>
                  </a:moveTo>
                  <a:cubicBezTo>
                    <a:pt x="96" y="31"/>
                    <a:pt x="95" y="33"/>
                    <a:pt x="96" y="33"/>
                  </a:cubicBezTo>
                  <a:cubicBezTo>
                    <a:pt x="95" y="33"/>
                    <a:pt x="93" y="33"/>
                    <a:pt x="91" y="33"/>
                  </a:cubicBezTo>
                  <a:cubicBezTo>
                    <a:pt x="92" y="30"/>
                    <a:pt x="92" y="30"/>
                    <a:pt x="93" y="27"/>
                  </a:cubicBezTo>
                  <a:cubicBezTo>
                    <a:pt x="96" y="29"/>
                    <a:pt x="98" y="29"/>
                    <a:pt x="103" y="30"/>
                  </a:cubicBezTo>
                  <a:cubicBezTo>
                    <a:pt x="101" y="33"/>
                    <a:pt x="99" y="30"/>
                    <a:pt x="97" y="30"/>
                  </a:cubicBezTo>
                  <a:close/>
                  <a:moveTo>
                    <a:pt x="104" y="35"/>
                  </a:moveTo>
                  <a:cubicBezTo>
                    <a:pt x="102" y="33"/>
                    <a:pt x="103" y="29"/>
                    <a:pt x="106" y="28"/>
                  </a:cubicBezTo>
                  <a:cubicBezTo>
                    <a:pt x="107" y="30"/>
                    <a:pt x="106" y="33"/>
                    <a:pt x="104" y="35"/>
                  </a:cubicBezTo>
                  <a:close/>
                  <a:moveTo>
                    <a:pt x="111" y="30"/>
                  </a:moveTo>
                  <a:cubicBezTo>
                    <a:pt x="112" y="28"/>
                    <a:pt x="113" y="28"/>
                    <a:pt x="114" y="29"/>
                  </a:cubicBezTo>
                  <a:cubicBezTo>
                    <a:pt x="114" y="31"/>
                    <a:pt x="112" y="31"/>
                    <a:pt x="111" y="30"/>
                  </a:cubicBezTo>
                  <a:close/>
                  <a:moveTo>
                    <a:pt x="121" y="24"/>
                  </a:moveTo>
                  <a:cubicBezTo>
                    <a:pt x="120" y="22"/>
                    <a:pt x="120" y="21"/>
                    <a:pt x="121" y="20"/>
                  </a:cubicBezTo>
                  <a:cubicBezTo>
                    <a:pt x="121" y="20"/>
                    <a:pt x="122" y="21"/>
                    <a:pt x="122" y="21"/>
                  </a:cubicBezTo>
                  <a:cubicBezTo>
                    <a:pt x="122" y="22"/>
                    <a:pt x="122" y="23"/>
                    <a:pt x="121" y="24"/>
                  </a:cubicBezTo>
                  <a:close/>
                  <a:moveTo>
                    <a:pt x="130" y="31"/>
                  </a:moveTo>
                  <a:cubicBezTo>
                    <a:pt x="129" y="30"/>
                    <a:pt x="129" y="29"/>
                    <a:pt x="130" y="28"/>
                  </a:cubicBezTo>
                  <a:cubicBezTo>
                    <a:pt x="131" y="28"/>
                    <a:pt x="132" y="29"/>
                    <a:pt x="132" y="29"/>
                  </a:cubicBezTo>
                  <a:cubicBezTo>
                    <a:pt x="131" y="30"/>
                    <a:pt x="131" y="30"/>
                    <a:pt x="130" y="31"/>
                  </a:cubicBezTo>
                  <a:close/>
                  <a:moveTo>
                    <a:pt x="130" y="17"/>
                  </a:moveTo>
                  <a:cubicBezTo>
                    <a:pt x="127" y="17"/>
                    <a:pt x="130" y="14"/>
                    <a:pt x="128" y="15"/>
                  </a:cubicBezTo>
                  <a:cubicBezTo>
                    <a:pt x="127" y="14"/>
                    <a:pt x="132" y="14"/>
                    <a:pt x="131" y="16"/>
                  </a:cubicBezTo>
                  <a:cubicBezTo>
                    <a:pt x="131" y="16"/>
                    <a:pt x="130" y="16"/>
                    <a:pt x="130" y="17"/>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72" name="Freeform 66"/>
            <p:cNvSpPr/>
            <p:nvPr/>
          </p:nvSpPr>
          <p:spPr bwMode="auto">
            <a:xfrm>
              <a:off x="7038976" y="3284538"/>
              <a:ext cx="80963" cy="53975"/>
            </a:xfrm>
            <a:custGeom>
              <a:avLst/>
              <a:gdLst>
                <a:gd name="T0" fmla="*/ 4 w 25"/>
                <a:gd name="T1" fmla="*/ 10 h 16"/>
                <a:gd name="T2" fmla="*/ 5 w 25"/>
                <a:gd name="T3" fmla="*/ 7 h 16"/>
                <a:gd name="T4" fmla="*/ 15 w 25"/>
                <a:gd name="T5" fmla="*/ 8 h 16"/>
                <a:gd name="T6" fmla="*/ 25 w 25"/>
                <a:gd name="T7" fmla="*/ 2 h 16"/>
                <a:gd name="T8" fmla="*/ 11 w 25"/>
                <a:gd name="T9" fmla="*/ 3 h 16"/>
                <a:gd name="T10" fmla="*/ 11 w 25"/>
                <a:gd name="T11" fmla="*/ 0 h 16"/>
                <a:gd name="T12" fmla="*/ 0 w 25"/>
                <a:gd name="T13" fmla="*/ 6 h 16"/>
                <a:gd name="T14" fmla="*/ 4 w 25"/>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4" y="10"/>
                  </a:moveTo>
                  <a:cubicBezTo>
                    <a:pt x="6" y="9"/>
                    <a:pt x="5" y="9"/>
                    <a:pt x="5" y="7"/>
                  </a:cubicBezTo>
                  <a:cubicBezTo>
                    <a:pt x="9" y="11"/>
                    <a:pt x="11" y="8"/>
                    <a:pt x="15" y="8"/>
                  </a:cubicBezTo>
                  <a:cubicBezTo>
                    <a:pt x="18" y="16"/>
                    <a:pt x="25" y="3"/>
                    <a:pt x="25" y="2"/>
                  </a:cubicBezTo>
                  <a:cubicBezTo>
                    <a:pt x="21" y="1"/>
                    <a:pt x="15" y="2"/>
                    <a:pt x="11" y="3"/>
                  </a:cubicBezTo>
                  <a:cubicBezTo>
                    <a:pt x="11" y="2"/>
                    <a:pt x="11" y="1"/>
                    <a:pt x="11" y="0"/>
                  </a:cubicBezTo>
                  <a:cubicBezTo>
                    <a:pt x="6" y="1"/>
                    <a:pt x="5" y="5"/>
                    <a:pt x="0" y="6"/>
                  </a:cubicBezTo>
                  <a:cubicBezTo>
                    <a:pt x="1" y="9"/>
                    <a:pt x="2" y="9"/>
                    <a:pt x="4" y="10"/>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73" name="Freeform 67"/>
            <p:cNvSpPr>
              <a:spLocks noEditPoints="1"/>
            </p:cNvSpPr>
            <p:nvPr/>
          </p:nvSpPr>
          <p:spPr bwMode="auto">
            <a:xfrm>
              <a:off x="6164263" y="3189288"/>
              <a:ext cx="101600" cy="58738"/>
            </a:xfrm>
            <a:custGeom>
              <a:avLst/>
              <a:gdLst>
                <a:gd name="T0" fmla="*/ 31 w 31"/>
                <a:gd name="T1" fmla="*/ 7 h 18"/>
                <a:gd name="T2" fmla="*/ 5 w 31"/>
                <a:gd name="T3" fmla="*/ 3 h 18"/>
                <a:gd name="T4" fmla="*/ 0 w 31"/>
                <a:gd name="T5" fmla="*/ 10 h 18"/>
                <a:gd name="T6" fmla="*/ 31 w 31"/>
                <a:gd name="T7" fmla="*/ 7 h 18"/>
                <a:gd name="T8" fmla="*/ 3 w 31"/>
                <a:gd name="T9" fmla="*/ 8 h 18"/>
                <a:gd name="T10" fmla="*/ 5 w 31"/>
                <a:gd name="T11" fmla="*/ 10 h 18"/>
                <a:gd name="T12" fmla="*/ 3 w 31"/>
                <a:gd name="T13" fmla="*/ 8 h 18"/>
              </a:gdLst>
              <a:ahLst/>
              <a:cxnLst>
                <a:cxn ang="0">
                  <a:pos x="T0" y="T1"/>
                </a:cxn>
                <a:cxn ang="0">
                  <a:pos x="T2" y="T3"/>
                </a:cxn>
                <a:cxn ang="0">
                  <a:pos x="T4" y="T5"/>
                </a:cxn>
                <a:cxn ang="0">
                  <a:pos x="T6" y="T7"/>
                </a:cxn>
                <a:cxn ang="0">
                  <a:pos x="T8" y="T9"/>
                </a:cxn>
                <a:cxn ang="0">
                  <a:pos x="T10" y="T11"/>
                </a:cxn>
                <a:cxn ang="0">
                  <a:pos x="T12" y="T13"/>
                </a:cxn>
              </a:cxnLst>
              <a:rect l="0" t="0" r="r" b="b"/>
              <a:pathLst>
                <a:path w="31" h="18">
                  <a:moveTo>
                    <a:pt x="31" y="7"/>
                  </a:moveTo>
                  <a:cubicBezTo>
                    <a:pt x="21" y="0"/>
                    <a:pt x="16" y="6"/>
                    <a:pt x="5" y="3"/>
                  </a:cubicBezTo>
                  <a:cubicBezTo>
                    <a:pt x="3" y="5"/>
                    <a:pt x="0" y="7"/>
                    <a:pt x="0" y="10"/>
                  </a:cubicBezTo>
                  <a:cubicBezTo>
                    <a:pt x="8" y="15"/>
                    <a:pt x="31" y="18"/>
                    <a:pt x="31" y="7"/>
                  </a:cubicBezTo>
                  <a:close/>
                  <a:moveTo>
                    <a:pt x="3" y="8"/>
                  </a:moveTo>
                  <a:cubicBezTo>
                    <a:pt x="4" y="8"/>
                    <a:pt x="5" y="9"/>
                    <a:pt x="5" y="10"/>
                  </a:cubicBezTo>
                  <a:cubicBezTo>
                    <a:pt x="3" y="12"/>
                    <a:pt x="3" y="9"/>
                    <a:pt x="3" y="8"/>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74" name="Freeform 68"/>
            <p:cNvSpPr/>
            <p:nvPr/>
          </p:nvSpPr>
          <p:spPr bwMode="auto">
            <a:xfrm>
              <a:off x="6362701" y="3390901"/>
              <a:ext cx="39688" cy="49213"/>
            </a:xfrm>
            <a:custGeom>
              <a:avLst/>
              <a:gdLst>
                <a:gd name="T0" fmla="*/ 8 w 12"/>
                <a:gd name="T1" fmla="*/ 0 h 15"/>
                <a:gd name="T2" fmla="*/ 0 w 12"/>
                <a:gd name="T3" fmla="*/ 7 h 15"/>
                <a:gd name="T4" fmla="*/ 4 w 12"/>
                <a:gd name="T5" fmla="*/ 9 h 15"/>
                <a:gd name="T6" fmla="*/ 2 w 12"/>
                <a:gd name="T7" fmla="*/ 13 h 15"/>
                <a:gd name="T8" fmla="*/ 8 w 12"/>
                <a:gd name="T9" fmla="*/ 14 h 15"/>
                <a:gd name="T10" fmla="*/ 8 w 12"/>
                <a:gd name="T11" fmla="*/ 8 h 15"/>
                <a:gd name="T12" fmla="*/ 12 w 12"/>
                <a:gd name="T13" fmla="*/ 5 h 15"/>
                <a:gd name="T14" fmla="*/ 10 w 12"/>
                <a:gd name="T15" fmla="*/ 0 h 15"/>
                <a:gd name="T16" fmla="*/ 8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8" y="0"/>
                  </a:moveTo>
                  <a:cubicBezTo>
                    <a:pt x="7" y="5"/>
                    <a:pt x="3" y="3"/>
                    <a:pt x="0" y="7"/>
                  </a:cubicBezTo>
                  <a:cubicBezTo>
                    <a:pt x="0" y="9"/>
                    <a:pt x="3" y="8"/>
                    <a:pt x="4" y="9"/>
                  </a:cubicBezTo>
                  <a:cubicBezTo>
                    <a:pt x="4" y="10"/>
                    <a:pt x="3" y="12"/>
                    <a:pt x="2" y="13"/>
                  </a:cubicBezTo>
                  <a:cubicBezTo>
                    <a:pt x="4" y="15"/>
                    <a:pt x="6" y="15"/>
                    <a:pt x="8" y="14"/>
                  </a:cubicBezTo>
                  <a:cubicBezTo>
                    <a:pt x="7" y="12"/>
                    <a:pt x="8" y="10"/>
                    <a:pt x="8" y="8"/>
                  </a:cubicBezTo>
                  <a:cubicBezTo>
                    <a:pt x="9" y="7"/>
                    <a:pt x="11" y="7"/>
                    <a:pt x="12" y="5"/>
                  </a:cubicBezTo>
                  <a:cubicBezTo>
                    <a:pt x="12" y="4"/>
                    <a:pt x="12" y="2"/>
                    <a:pt x="10" y="0"/>
                  </a:cubicBezTo>
                  <a:cubicBezTo>
                    <a:pt x="10" y="0"/>
                    <a:pt x="9" y="0"/>
                    <a:pt x="8" y="0"/>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75" name="Freeform 69"/>
            <p:cNvSpPr>
              <a:spLocks noEditPoints="1"/>
            </p:cNvSpPr>
            <p:nvPr/>
          </p:nvSpPr>
          <p:spPr bwMode="auto">
            <a:xfrm>
              <a:off x="6489701" y="3536951"/>
              <a:ext cx="282575" cy="128588"/>
            </a:xfrm>
            <a:custGeom>
              <a:avLst/>
              <a:gdLst>
                <a:gd name="T0" fmla="*/ 87 w 87"/>
                <a:gd name="T1" fmla="*/ 4 h 39"/>
                <a:gd name="T2" fmla="*/ 80 w 87"/>
                <a:gd name="T3" fmla="*/ 3 h 39"/>
                <a:gd name="T4" fmla="*/ 81 w 87"/>
                <a:gd name="T5" fmla="*/ 6 h 39"/>
                <a:gd name="T6" fmla="*/ 71 w 87"/>
                <a:gd name="T7" fmla="*/ 13 h 39"/>
                <a:gd name="T8" fmla="*/ 77 w 87"/>
                <a:gd name="T9" fmla="*/ 8 h 39"/>
                <a:gd name="T10" fmla="*/ 78 w 87"/>
                <a:gd name="T11" fmla="*/ 6 h 39"/>
                <a:gd name="T12" fmla="*/ 63 w 87"/>
                <a:gd name="T13" fmla="*/ 8 h 39"/>
                <a:gd name="T14" fmla="*/ 60 w 87"/>
                <a:gd name="T15" fmla="*/ 11 h 39"/>
                <a:gd name="T16" fmla="*/ 56 w 87"/>
                <a:gd name="T17" fmla="*/ 8 h 39"/>
                <a:gd name="T18" fmla="*/ 49 w 87"/>
                <a:gd name="T19" fmla="*/ 12 h 39"/>
                <a:gd name="T20" fmla="*/ 39 w 87"/>
                <a:gd name="T21" fmla="*/ 12 h 39"/>
                <a:gd name="T22" fmla="*/ 42 w 87"/>
                <a:gd name="T23" fmla="*/ 15 h 39"/>
                <a:gd name="T24" fmla="*/ 45 w 87"/>
                <a:gd name="T25" fmla="*/ 16 h 39"/>
                <a:gd name="T26" fmla="*/ 45 w 87"/>
                <a:gd name="T27" fmla="*/ 20 h 39"/>
                <a:gd name="T28" fmla="*/ 36 w 87"/>
                <a:gd name="T29" fmla="*/ 17 h 39"/>
                <a:gd name="T30" fmla="*/ 38 w 87"/>
                <a:gd name="T31" fmla="*/ 15 h 39"/>
                <a:gd name="T32" fmla="*/ 24 w 87"/>
                <a:gd name="T33" fmla="*/ 20 h 39"/>
                <a:gd name="T34" fmla="*/ 25 w 87"/>
                <a:gd name="T35" fmla="*/ 23 h 39"/>
                <a:gd name="T36" fmla="*/ 24 w 87"/>
                <a:gd name="T37" fmla="*/ 23 h 39"/>
                <a:gd name="T38" fmla="*/ 18 w 87"/>
                <a:gd name="T39" fmla="*/ 17 h 39"/>
                <a:gd name="T40" fmla="*/ 16 w 87"/>
                <a:gd name="T41" fmla="*/ 19 h 39"/>
                <a:gd name="T42" fmla="*/ 4 w 87"/>
                <a:gd name="T43" fmla="*/ 26 h 39"/>
                <a:gd name="T44" fmla="*/ 1 w 87"/>
                <a:gd name="T45" fmla="*/ 28 h 39"/>
                <a:gd name="T46" fmla="*/ 12 w 87"/>
                <a:gd name="T47" fmla="*/ 35 h 39"/>
                <a:gd name="T48" fmla="*/ 11 w 87"/>
                <a:gd name="T49" fmla="*/ 37 h 39"/>
                <a:gd name="T50" fmla="*/ 27 w 87"/>
                <a:gd name="T51" fmla="*/ 35 h 39"/>
                <a:gd name="T52" fmla="*/ 29 w 87"/>
                <a:gd name="T53" fmla="*/ 32 h 39"/>
                <a:gd name="T54" fmla="*/ 25 w 87"/>
                <a:gd name="T55" fmla="*/ 32 h 39"/>
                <a:gd name="T56" fmla="*/ 26 w 87"/>
                <a:gd name="T57" fmla="*/ 29 h 39"/>
                <a:gd name="T58" fmla="*/ 34 w 87"/>
                <a:gd name="T59" fmla="*/ 30 h 39"/>
                <a:gd name="T60" fmla="*/ 51 w 87"/>
                <a:gd name="T61" fmla="*/ 26 h 39"/>
                <a:gd name="T62" fmla="*/ 57 w 87"/>
                <a:gd name="T63" fmla="*/ 23 h 39"/>
                <a:gd name="T64" fmla="*/ 56 w 87"/>
                <a:gd name="T65" fmla="*/ 26 h 39"/>
                <a:gd name="T66" fmla="*/ 61 w 87"/>
                <a:gd name="T67" fmla="*/ 26 h 39"/>
                <a:gd name="T68" fmla="*/ 65 w 87"/>
                <a:gd name="T69" fmla="*/ 19 h 39"/>
                <a:gd name="T70" fmla="*/ 66 w 87"/>
                <a:gd name="T71" fmla="*/ 24 h 39"/>
                <a:gd name="T72" fmla="*/ 72 w 87"/>
                <a:gd name="T73" fmla="*/ 18 h 39"/>
                <a:gd name="T74" fmla="*/ 72 w 87"/>
                <a:gd name="T75" fmla="*/ 21 h 39"/>
                <a:gd name="T76" fmla="*/ 78 w 87"/>
                <a:gd name="T77" fmla="*/ 16 h 39"/>
                <a:gd name="T78" fmla="*/ 81 w 87"/>
                <a:gd name="T79" fmla="*/ 17 h 39"/>
                <a:gd name="T80" fmla="*/ 87 w 87"/>
                <a:gd name="T81" fmla="*/ 8 h 39"/>
                <a:gd name="T82" fmla="*/ 87 w 87"/>
                <a:gd name="T83" fmla="*/ 4 h 39"/>
                <a:gd name="T84" fmla="*/ 34 w 87"/>
                <a:gd name="T85" fmla="*/ 26 h 39"/>
                <a:gd name="T86" fmla="*/ 36 w 87"/>
                <a:gd name="T87" fmla="*/ 24 h 39"/>
                <a:gd name="T88" fmla="*/ 34 w 87"/>
                <a:gd name="T89" fmla="*/ 26 h 39"/>
                <a:gd name="T90" fmla="*/ 53 w 87"/>
                <a:gd name="T91" fmla="*/ 20 h 39"/>
                <a:gd name="T92" fmla="*/ 51 w 87"/>
                <a:gd name="T93" fmla="*/ 11 h 39"/>
                <a:gd name="T94" fmla="*/ 56 w 87"/>
                <a:gd name="T95" fmla="*/ 15 h 39"/>
                <a:gd name="T96" fmla="*/ 53 w 87"/>
                <a:gd name="T97" fmla="*/ 20 h 39"/>
                <a:gd name="T98" fmla="*/ 60 w 87"/>
                <a:gd name="T99" fmla="*/ 19 h 39"/>
                <a:gd name="T100" fmla="*/ 60 w 87"/>
                <a:gd name="T101" fmla="*/ 14 h 39"/>
                <a:gd name="T102" fmla="*/ 62 w 87"/>
                <a:gd name="T103" fmla="*/ 15 h 39"/>
                <a:gd name="T104" fmla="*/ 60 w 87"/>
                <a:gd name="T105"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39">
                  <a:moveTo>
                    <a:pt x="87" y="4"/>
                  </a:moveTo>
                  <a:cubicBezTo>
                    <a:pt x="85" y="1"/>
                    <a:pt x="83" y="0"/>
                    <a:pt x="80" y="3"/>
                  </a:cubicBezTo>
                  <a:cubicBezTo>
                    <a:pt x="79" y="4"/>
                    <a:pt x="82" y="5"/>
                    <a:pt x="81" y="6"/>
                  </a:cubicBezTo>
                  <a:cubicBezTo>
                    <a:pt x="77" y="10"/>
                    <a:pt x="76" y="13"/>
                    <a:pt x="71" y="13"/>
                  </a:cubicBezTo>
                  <a:cubicBezTo>
                    <a:pt x="72" y="11"/>
                    <a:pt x="75" y="9"/>
                    <a:pt x="77" y="8"/>
                  </a:cubicBezTo>
                  <a:cubicBezTo>
                    <a:pt x="77" y="8"/>
                    <a:pt x="78" y="7"/>
                    <a:pt x="78" y="6"/>
                  </a:cubicBezTo>
                  <a:cubicBezTo>
                    <a:pt x="72" y="1"/>
                    <a:pt x="68" y="10"/>
                    <a:pt x="63" y="8"/>
                  </a:cubicBezTo>
                  <a:cubicBezTo>
                    <a:pt x="61" y="9"/>
                    <a:pt x="62" y="9"/>
                    <a:pt x="60" y="11"/>
                  </a:cubicBezTo>
                  <a:cubicBezTo>
                    <a:pt x="59" y="10"/>
                    <a:pt x="57" y="9"/>
                    <a:pt x="56" y="8"/>
                  </a:cubicBezTo>
                  <a:cubicBezTo>
                    <a:pt x="53" y="10"/>
                    <a:pt x="48" y="9"/>
                    <a:pt x="49" y="12"/>
                  </a:cubicBezTo>
                  <a:cubicBezTo>
                    <a:pt x="46" y="12"/>
                    <a:pt x="42" y="10"/>
                    <a:pt x="39" y="12"/>
                  </a:cubicBezTo>
                  <a:cubicBezTo>
                    <a:pt x="42" y="12"/>
                    <a:pt x="40" y="13"/>
                    <a:pt x="42" y="15"/>
                  </a:cubicBezTo>
                  <a:cubicBezTo>
                    <a:pt x="43" y="15"/>
                    <a:pt x="44" y="15"/>
                    <a:pt x="45" y="16"/>
                  </a:cubicBezTo>
                  <a:cubicBezTo>
                    <a:pt x="44" y="17"/>
                    <a:pt x="47" y="18"/>
                    <a:pt x="45" y="20"/>
                  </a:cubicBezTo>
                  <a:cubicBezTo>
                    <a:pt x="45" y="16"/>
                    <a:pt x="39" y="18"/>
                    <a:pt x="36" y="17"/>
                  </a:cubicBezTo>
                  <a:cubicBezTo>
                    <a:pt x="36" y="16"/>
                    <a:pt x="37" y="16"/>
                    <a:pt x="38" y="15"/>
                  </a:cubicBezTo>
                  <a:cubicBezTo>
                    <a:pt x="33" y="13"/>
                    <a:pt x="25" y="14"/>
                    <a:pt x="24" y="20"/>
                  </a:cubicBezTo>
                  <a:cubicBezTo>
                    <a:pt x="26" y="19"/>
                    <a:pt x="27" y="22"/>
                    <a:pt x="25" y="23"/>
                  </a:cubicBezTo>
                  <a:cubicBezTo>
                    <a:pt x="25" y="23"/>
                    <a:pt x="24" y="23"/>
                    <a:pt x="24" y="23"/>
                  </a:cubicBezTo>
                  <a:cubicBezTo>
                    <a:pt x="24" y="20"/>
                    <a:pt x="22" y="18"/>
                    <a:pt x="18" y="17"/>
                  </a:cubicBezTo>
                  <a:cubicBezTo>
                    <a:pt x="16" y="17"/>
                    <a:pt x="17" y="18"/>
                    <a:pt x="16" y="19"/>
                  </a:cubicBezTo>
                  <a:cubicBezTo>
                    <a:pt x="12" y="17"/>
                    <a:pt x="0" y="21"/>
                    <a:pt x="4" y="26"/>
                  </a:cubicBezTo>
                  <a:cubicBezTo>
                    <a:pt x="3" y="28"/>
                    <a:pt x="2" y="26"/>
                    <a:pt x="1" y="28"/>
                  </a:cubicBezTo>
                  <a:cubicBezTo>
                    <a:pt x="2" y="33"/>
                    <a:pt x="7" y="33"/>
                    <a:pt x="12" y="35"/>
                  </a:cubicBezTo>
                  <a:cubicBezTo>
                    <a:pt x="12" y="36"/>
                    <a:pt x="11" y="37"/>
                    <a:pt x="11" y="37"/>
                  </a:cubicBezTo>
                  <a:cubicBezTo>
                    <a:pt x="16" y="38"/>
                    <a:pt x="22" y="39"/>
                    <a:pt x="27" y="35"/>
                  </a:cubicBezTo>
                  <a:cubicBezTo>
                    <a:pt x="24" y="33"/>
                    <a:pt x="30" y="34"/>
                    <a:pt x="29" y="32"/>
                  </a:cubicBezTo>
                  <a:cubicBezTo>
                    <a:pt x="28" y="33"/>
                    <a:pt x="26" y="32"/>
                    <a:pt x="25" y="32"/>
                  </a:cubicBezTo>
                  <a:cubicBezTo>
                    <a:pt x="26" y="31"/>
                    <a:pt x="25" y="30"/>
                    <a:pt x="26" y="29"/>
                  </a:cubicBezTo>
                  <a:cubicBezTo>
                    <a:pt x="30" y="28"/>
                    <a:pt x="31" y="31"/>
                    <a:pt x="34" y="30"/>
                  </a:cubicBezTo>
                  <a:cubicBezTo>
                    <a:pt x="39" y="39"/>
                    <a:pt x="46" y="20"/>
                    <a:pt x="51" y="26"/>
                  </a:cubicBezTo>
                  <a:cubicBezTo>
                    <a:pt x="53" y="23"/>
                    <a:pt x="55" y="24"/>
                    <a:pt x="57" y="23"/>
                  </a:cubicBezTo>
                  <a:cubicBezTo>
                    <a:pt x="58" y="24"/>
                    <a:pt x="58" y="26"/>
                    <a:pt x="56" y="26"/>
                  </a:cubicBezTo>
                  <a:cubicBezTo>
                    <a:pt x="58" y="27"/>
                    <a:pt x="60" y="26"/>
                    <a:pt x="61" y="26"/>
                  </a:cubicBezTo>
                  <a:cubicBezTo>
                    <a:pt x="62" y="23"/>
                    <a:pt x="61" y="20"/>
                    <a:pt x="65" y="19"/>
                  </a:cubicBezTo>
                  <a:cubicBezTo>
                    <a:pt x="66" y="20"/>
                    <a:pt x="64" y="22"/>
                    <a:pt x="66" y="24"/>
                  </a:cubicBezTo>
                  <a:cubicBezTo>
                    <a:pt x="68" y="22"/>
                    <a:pt x="71" y="19"/>
                    <a:pt x="72" y="18"/>
                  </a:cubicBezTo>
                  <a:cubicBezTo>
                    <a:pt x="72" y="19"/>
                    <a:pt x="70" y="20"/>
                    <a:pt x="72" y="21"/>
                  </a:cubicBezTo>
                  <a:cubicBezTo>
                    <a:pt x="75" y="21"/>
                    <a:pt x="76" y="19"/>
                    <a:pt x="78" y="16"/>
                  </a:cubicBezTo>
                  <a:cubicBezTo>
                    <a:pt x="79" y="17"/>
                    <a:pt x="80" y="16"/>
                    <a:pt x="81" y="17"/>
                  </a:cubicBezTo>
                  <a:cubicBezTo>
                    <a:pt x="82" y="14"/>
                    <a:pt x="84" y="11"/>
                    <a:pt x="87" y="8"/>
                  </a:cubicBezTo>
                  <a:cubicBezTo>
                    <a:pt x="86" y="7"/>
                    <a:pt x="85" y="5"/>
                    <a:pt x="87" y="4"/>
                  </a:cubicBezTo>
                  <a:close/>
                  <a:moveTo>
                    <a:pt x="34" y="26"/>
                  </a:moveTo>
                  <a:cubicBezTo>
                    <a:pt x="30" y="25"/>
                    <a:pt x="34" y="21"/>
                    <a:pt x="36" y="24"/>
                  </a:cubicBezTo>
                  <a:cubicBezTo>
                    <a:pt x="35" y="24"/>
                    <a:pt x="36" y="25"/>
                    <a:pt x="34" y="26"/>
                  </a:cubicBezTo>
                  <a:close/>
                  <a:moveTo>
                    <a:pt x="53" y="20"/>
                  </a:moveTo>
                  <a:cubicBezTo>
                    <a:pt x="52" y="17"/>
                    <a:pt x="49" y="14"/>
                    <a:pt x="51" y="11"/>
                  </a:cubicBezTo>
                  <a:cubicBezTo>
                    <a:pt x="54" y="11"/>
                    <a:pt x="54" y="14"/>
                    <a:pt x="56" y="15"/>
                  </a:cubicBezTo>
                  <a:cubicBezTo>
                    <a:pt x="55" y="17"/>
                    <a:pt x="55" y="18"/>
                    <a:pt x="53" y="20"/>
                  </a:cubicBezTo>
                  <a:close/>
                  <a:moveTo>
                    <a:pt x="60" y="19"/>
                  </a:moveTo>
                  <a:cubicBezTo>
                    <a:pt x="59" y="17"/>
                    <a:pt x="57" y="15"/>
                    <a:pt x="60" y="14"/>
                  </a:cubicBezTo>
                  <a:cubicBezTo>
                    <a:pt x="61" y="14"/>
                    <a:pt x="61" y="15"/>
                    <a:pt x="62" y="15"/>
                  </a:cubicBezTo>
                  <a:cubicBezTo>
                    <a:pt x="62" y="16"/>
                    <a:pt x="61" y="19"/>
                    <a:pt x="60" y="19"/>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76" name="Freeform 70"/>
            <p:cNvSpPr/>
            <p:nvPr/>
          </p:nvSpPr>
          <p:spPr bwMode="auto">
            <a:xfrm>
              <a:off x="6024563" y="3403601"/>
              <a:ext cx="104775" cy="73025"/>
            </a:xfrm>
            <a:custGeom>
              <a:avLst/>
              <a:gdLst>
                <a:gd name="T0" fmla="*/ 29 w 32"/>
                <a:gd name="T1" fmla="*/ 6 h 22"/>
                <a:gd name="T2" fmla="*/ 17 w 32"/>
                <a:gd name="T3" fmla="*/ 8 h 22"/>
                <a:gd name="T4" fmla="*/ 14 w 32"/>
                <a:gd name="T5" fmla="*/ 4 h 22"/>
                <a:gd name="T6" fmla="*/ 14 w 32"/>
                <a:gd name="T7" fmla="*/ 11 h 22"/>
                <a:gd name="T8" fmla="*/ 9 w 32"/>
                <a:gd name="T9" fmla="*/ 11 h 22"/>
                <a:gd name="T10" fmla="*/ 8 w 32"/>
                <a:gd name="T11" fmla="*/ 16 h 22"/>
                <a:gd name="T12" fmla="*/ 0 w 32"/>
                <a:gd name="T13" fmla="*/ 21 h 22"/>
                <a:gd name="T14" fmla="*/ 7 w 32"/>
                <a:gd name="T15" fmla="*/ 21 h 22"/>
                <a:gd name="T16" fmla="*/ 16 w 32"/>
                <a:gd name="T17" fmla="*/ 16 h 22"/>
                <a:gd name="T18" fmla="*/ 15 w 32"/>
                <a:gd name="T19" fmla="*/ 20 h 22"/>
                <a:gd name="T20" fmla="*/ 28 w 32"/>
                <a:gd name="T21" fmla="*/ 9 h 22"/>
                <a:gd name="T22" fmla="*/ 25 w 32"/>
                <a:gd name="T23" fmla="*/ 14 h 22"/>
                <a:gd name="T24" fmla="*/ 18 w 32"/>
                <a:gd name="T25" fmla="*/ 14 h 22"/>
                <a:gd name="T26" fmla="*/ 29 w 32"/>
                <a:gd name="T2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2">
                  <a:moveTo>
                    <a:pt x="29" y="6"/>
                  </a:moveTo>
                  <a:cubicBezTo>
                    <a:pt x="28" y="0"/>
                    <a:pt x="21" y="6"/>
                    <a:pt x="17" y="8"/>
                  </a:cubicBezTo>
                  <a:cubicBezTo>
                    <a:pt x="14" y="7"/>
                    <a:pt x="16" y="5"/>
                    <a:pt x="14" y="4"/>
                  </a:cubicBezTo>
                  <a:cubicBezTo>
                    <a:pt x="11" y="6"/>
                    <a:pt x="16" y="8"/>
                    <a:pt x="14" y="11"/>
                  </a:cubicBezTo>
                  <a:cubicBezTo>
                    <a:pt x="12" y="14"/>
                    <a:pt x="10" y="8"/>
                    <a:pt x="9" y="11"/>
                  </a:cubicBezTo>
                  <a:cubicBezTo>
                    <a:pt x="7" y="11"/>
                    <a:pt x="10" y="14"/>
                    <a:pt x="8" y="16"/>
                  </a:cubicBezTo>
                  <a:cubicBezTo>
                    <a:pt x="5" y="19"/>
                    <a:pt x="2" y="18"/>
                    <a:pt x="0" y="21"/>
                  </a:cubicBezTo>
                  <a:cubicBezTo>
                    <a:pt x="2" y="22"/>
                    <a:pt x="5" y="20"/>
                    <a:pt x="7" y="21"/>
                  </a:cubicBezTo>
                  <a:cubicBezTo>
                    <a:pt x="9" y="19"/>
                    <a:pt x="12" y="12"/>
                    <a:pt x="16" y="16"/>
                  </a:cubicBezTo>
                  <a:cubicBezTo>
                    <a:pt x="16" y="17"/>
                    <a:pt x="16" y="18"/>
                    <a:pt x="15" y="20"/>
                  </a:cubicBezTo>
                  <a:cubicBezTo>
                    <a:pt x="19" y="19"/>
                    <a:pt x="32" y="15"/>
                    <a:pt x="28" y="9"/>
                  </a:cubicBezTo>
                  <a:cubicBezTo>
                    <a:pt x="27" y="11"/>
                    <a:pt x="26" y="12"/>
                    <a:pt x="25" y="14"/>
                  </a:cubicBezTo>
                  <a:cubicBezTo>
                    <a:pt x="22" y="12"/>
                    <a:pt x="20" y="15"/>
                    <a:pt x="18" y="14"/>
                  </a:cubicBezTo>
                  <a:cubicBezTo>
                    <a:pt x="20" y="8"/>
                    <a:pt x="26" y="9"/>
                    <a:pt x="29" y="6"/>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77" name="Freeform 71"/>
            <p:cNvSpPr/>
            <p:nvPr/>
          </p:nvSpPr>
          <p:spPr bwMode="auto">
            <a:xfrm>
              <a:off x="5699126" y="3457576"/>
              <a:ext cx="55563" cy="33338"/>
            </a:xfrm>
            <a:custGeom>
              <a:avLst/>
              <a:gdLst>
                <a:gd name="T0" fmla="*/ 17 w 17"/>
                <a:gd name="T1" fmla="*/ 4 h 10"/>
                <a:gd name="T2" fmla="*/ 12 w 17"/>
                <a:gd name="T3" fmla="*/ 0 h 10"/>
                <a:gd name="T4" fmla="*/ 7 w 17"/>
                <a:gd name="T5" fmla="*/ 0 h 10"/>
                <a:gd name="T6" fmla="*/ 6 w 17"/>
                <a:gd name="T7" fmla="*/ 4 h 10"/>
                <a:gd name="T8" fmla="*/ 4 w 17"/>
                <a:gd name="T9" fmla="*/ 6 h 10"/>
                <a:gd name="T10" fmla="*/ 0 w 17"/>
                <a:gd name="T11" fmla="*/ 3 h 10"/>
                <a:gd name="T12" fmla="*/ 1 w 17"/>
                <a:gd name="T13" fmla="*/ 7 h 10"/>
                <a:gd name="T14" fmla="*/ 6 w 17"/>
                <a:gd name="T15" fmla="*/ 10 h 10"/>
                <a:gd name="T16" fmla="*/ 17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17" y="4"/>
                  </a:moveTo>
                  <a:cubicBezTo>
                    <a:pt x="14" y="3"/>
                    <a:pt x="13" y="3"/>
                    <a:pt x="12" y="0"/>
                  </a:cubicBezTo>
                  <a:cubicBezTo>
                    <a:pt x="11" y="2"/>
                    <a:pt x="9" y="2"/>
                    <a:pt x="7" y="0"/>
                  </a:cubicBezTo>
                  <a:cubicBezTo>
                    <a:pt x="4" y="2"/>
                    <a:pt x="6" y="3"/>
                    <a:pt x="6" y="4"/>
                  </a:cubicBezTo>
                  <a:cubicBezTo>
                    <a:pt x="6" y="4"/>
                    <a:pt x="5" y="6"/>
                    <a:pt x="4" y="6"/>
                  </a:cubicBezTo>
                  <a:cubicBezTo>
                    <a:pt x="2" y="5"/>
                    <a:pt x="2" y="2"/>
                    <a:pt x="0" y="3"/>
                  </a:cubicBezTo>
                  <a:cubicBezTo>
                    <a:pt x="0" y="4"/>
                    <a:pt x="2" y="6"/>
                    <a:pt x="1" y="7"/>
                  </a:cubicBezTo>
                  <a:cubicBezTo>
                    <a:pt x="5" y="7"/>
                    <a:pt x="5" y="7"/>
                    <a:pt x="6" y="10"/>
                  </a:cubicBezTo>
                  <a:cubicBezTo>
                    <a:pt x="9" y="7"/>
                    <a:pt x="15" y="9"/>
                    <a:pt x="17" y="4"/>
                  </a:cubicBezTo>
                  <a:close/>
                </a:path>
              </a:pathLst>
            </a:custGeom>
            <a:grpFill/>
            <a:ln>
              <a:solidFill>
                <a:schemeClr val="tx1">
                  <a:lumMod val="75000"/>
                  <a:lumOff val="25000"/>
                </a:schemeClr>
              </a:solidFill>
            </a:ln>
          </p:spPr>
          <p:txBody>
            <a:bodyPr/>
            <a:lstStyle/>
            <a:p>
              <a:pPr>
                <a:defRPr/>
              </a:pPr>
              <a:endParaRPr lang="zh-CN" altLang="en-US" dirty="0">
                <a:solidFill>
                  <a:schemeClr val="tx1">
                    <a:lumMod val="75000"/>
                    <a:lumOff val="25000"/>
                  </a:schemeClr>
                </a:solidFill>
                <a:latin typeface="+mn-lt"/>
                <a:ea typeface="+mn-ea"/>
              </a:endParaRPr>
            </a:p>
          </p:txBody>
        </p:sp>
      </p:grpSp>
      <p:sp>
        <p:nvSpPr>
          <p:cNvPr id="178" name="文本框 177"/>
          <p:cNvSpPr txBox="1"/>
          <p:nvPr/>
        </p:nvSpPr>
        <p:spPr>
          <a:xfrm>
            <a:off x="961540" y="2197303"/>
            <a:ext cx="2551314" cy="761747"/>
          </a:xfrm>
          <a:prstGeom prst="rect">
            <a:avLst/>
          </a:prstGeom>
          <a:noFill/>
        </p:spPr>
        <p:txBody>
          <a:bodyPr wrap="square" lIns="68580" tIns="34290" rIns="68580" bIns="34290">
            <a:spAutoFit/>
          </a:bodyPr>
          <a:lstStyle/>
          <a:p>
            <a:pPr algn="ctr">
              <a:defRPr/>
            </a:pPr>
            <a:r>
              <a:rPr lang="zh-CN" altLang="en-US" sz="900" dirty="0">
                <a:solidFill>
                  <a:schemeClr val="tx1">
                    <a:lumMod val="50000"/>
                    <a:lumOff val="50000"/>
                  </a:schemeClr>
                </a:solidFill>
                <a:latin typeface="微软雅黑" pitchFamily="34" charset="-122"/>
                <a:ea typeface="微软雅黑" pitchFamily="34" charset="-122"/>
              </a:rPr>
              <a:t>Enter descriptive text Input descriptive text</a:t>
            </a:r>
            <a:endParaRPr lang="en-US" altLang="zh-CN" sz="900" dirty="0">
              <a:solidFill>
                <a:schemeClr val="tx1">
                  <a:lumMod val="50000"/>
                  <a:lumOff val="50000"/>
                </a:schemeClr>
              </a:solidFill>
              <a:latin typeface="微软雅黑" pitchFamily="34" charset="-122"/>
              <a:ea typeface="微软雅黑" pitchFamily="34" charset="-122"/>
            </a:endParaRPr>
          </a:p>
          <a:p>
            <a:pPr algn="ctr">
              <a:defRPr/>
            </a:pPr>
            <a:r>
              <a:rPr lang="zh-CN" altLang="en-US" sz="900" dirty="0">
                <a:solidFill>
                  <a:schemeClr val="tx1">
                    <a:lumMod val="50000"/>
                    <a:lumOff val="50000"/>
                  </a:schemeClr>
                </a:solidFill>
                <a:latin typeface="微软雅黑" pitchFamily="34" charset="-122"/>
                <a:ea typeface="微软雅黑" pitchFamily="34" charset="-122"/>
              </a:rPr>
              <a:t>Enter descriptive text Input descriptive text</a:t>
            </a:r>
            <a:endParaRPr lang="en-US" altLang="zh-CN" sz="900" dirty="0">
              <a:solidFill>
                <a:schemeClr val="tx1">
                  <a:lumMod val="50000"/>
                  <a:lumOff val="50000"/>
                </a:schemeClr>
              </a:solidFill>
              <a:latin typeface="微软雅黑" pitchFamily="34" charset="-122"/>
              <a:ea typeface="微软雅黑" pitchFamily="34" charset="-122"/>
            </a:endParaRPr>
          </a:p>
          <a:p>
            <a:pPr algn="ctr">
              <a:defRPr/>
            </a:pPr>
            <a:r>
              <a:rPr lang="zh-CN" altLang="en-US" sz="900" dirty="0">
                <a:solidFill>
                  <a:schemeClr val="tx1">
                    <a:lumMod val="50000"/>
                    <a:lumOff val="50000"/>
                  </a:schemeClr>
                </a:solidFill>
                <a:latin typeface="微软雅黑" pitchFamily="34" charset="-122"/>
                <a:ea typeface="微软雅黑" pitchFamily="34" charset="-122"/>
              </a:rPr>
              <a:t>Enter descriptive text Input descriptive text</a:t>
            </a:r>
            <a:endParaRPr lang="en-US" altLang="zh-CN" sz="900" dirty="0">
              <a:solidFill>
                <a:schemeClr val="tx1">
                  <a:lumMod val="50000"/>
                  <a:lumOff val="50000"/>
                </a:schemeClr>
              </a:solidFill>
              <a:latin typeface="微软雅黑" pitchFamily="34" charset="-122"/>
              <a:ea typeface="微软雅黑" pitchFamily="34" charset="-122"/>
            </a:endParaRPr>
          </a:p>
          <a:p>
            <a:pPr algn="ctr">
              <a:defRPr/>
            </a:pPr>
            <a:r>
              <a:rPr lang="zh-CN" altLang="en-US" sz="900" dirty="0">
                <a:solidFill>
                  <a:schemeClr val="tx1">
                    <a:lumMod val="50000"/>
                    <a:lumOff val="50000"/>
                  </a:schemeClr>
                </a:solidFill>
                <a:latin typeface="微软雅黑" pitchFamily="34" charset="-122"/>
                <a:ea typeface="微软雅黑" pitchFamily="34" charset="-122"/>
              </a:rPr>
              <a:t>Enter descriptive text Input descriptive text</a:t>
            </a:r>
          </a:p>
          <a:p>
            <a:pPr algn="ctr">
              <a:defRPr/>
            </a:pPr>
            <a:endParaRPr lang="zh-CN" altLang="en-US" sz="900" dirty="0">
              <a:solidFill>
                <a:schemeClr val="tx1">
                  <a:lumMod val="50000"/>
                  <a:lumOff val="50000"/>
                </a:schemeClr>
              </a:solidFill>
              <a:latin typeface="微软雅黑" pitchFamily="34" charset="-122"/>
              <a:ea typeface="微软雅黑" pitchFamily="34" charset="-122"/>
            </a:endParaRPr>
          </a:p>
        </p:txBody>
      </p:sp>
      <p:sp>
        <p:nvSpPr>
          <p:cNvPr id="180" name="文本框 179"/>
          <p:cNvSpPr txBox="1"/>
          <p:nvPr/>
        </p:nvSpPr>
        <p:spPr>
          <a:xfrm>
            <a:off x="5840504" y="1919241"/>
            <a:ext cx="2623322" cy="761747"/>
          </a:xfrm>
          <a:prstGeom prst="rect">
            <a:avLst/>
          </a:prstGeom>
          <a:noFill/>
        </p:spPr>
        <p:txBody>
          <a:bodyPr wrap="square" lIns="68580" tIns="34290" rIns="68580" bIns="34290">
            <a:spAutoFit/>
          </a:bodyPr>
          <a:lstStyle/>
          <a:p>
            <a:pPr algn="ctr">
              <a:defRPr/>
            </a:pPr>
            <a:r>
              <a:rPr lang="zh-CN" altLang="en-US" sz="900" dirty="0">
                <a:solidFill>
                  <a:schemeClr val="tx1">
                    <a:lumMod val="50000"/>
                    <a:lumOff val="50000"/>
                  </a:schemeClr>
                </a:solidFill>
                <a:latin typeface="微软雅黑" pitchFamily="34" charset="-122"/>
                <a:ea typeface="微软雅黑" pitchFamily="34" charset="-122"/>
              </a:rPr>
              <a:t>Enter descriptive text Input descriptive text</a:t>
            </a:r>
            <a:endParaRPr lang="en-US" altLang="zh-CN" sz="900" dirty="0">
              <a:solidFill>
                <a:schemeClr val="tx1">
                  <a:lumMod val="50000"/>
                  <a:lumOff val="50000"/>
                </a:schemeClr>
              </a:solidFill>
              <a:latin typeface="微软雅黑" pitchFamily="34" charset="-122"/>
              <a:ea typeface="微软雅黑" pitchFamily="34" charset="-122"/>
            </a:endParaRPr>
          </a:p>
          <a:p>
            <a:pPr algn="ctr">
              <a:defRPr/>
            </a:pPr>
            <a:r>
              <a:rPr lang="zh-CN" altLang="en-US" sz="900" dirty="0">
                <a:solidFill>
                  <a:schemeClr val="tx1">
                    <a:lumMod val="50000"/>
                    <a:lumOff val="50000"/>
                  </a:schemeClr>
                </a:solidFill>
                <a:latin typeface="微软雅黑" pitchFamily="34" charset="-122"/>
                <a:ea typeface="微软雅黑" pitchFamily="34" charset="-122"/>
              </a:rPr>
              <a:t>Enter descriptive text Input descriptive text</a:t>
            </a:r>
            <a:endParaRPr lang="en-US" altLang="zh-CN" sz="900" dirty="0">
              <a:solidFill>
                <a:schemeClr val="tx1">
                  <a:lumMod val="50000"/>
                  <a:lumOff val="50000"/>
                </a:schemeClr>
              </a:solidFill>
              <a:latin typeface="微软雅黑" pitchFamily="34" charset="-122"/>
              <a:ea typeface="微软雅黑" pitchFamily="34" charset="-122"/>
            </a:endParaRPr>
          </a:p>
          <a:p>
            <a:pPr algn="ctr">
              <a:defRPr/>
            </a:pPr>
            <a:r>
              <a:rPr lang="zh-CN" altLang="en-US" sz="900" dirty="0">
                <a:solidFill>
                  <a:schemeClr val="tx1">
                    <a:lumMod val="50000"/>
                    <a:lumOff val="50000"/>
                  </a:schemeClr>
                </a:solidFill>
                <a:latin typeface="微软雅黑" pitchFamily="34" charset="-122"/>
                <a:ea typeface="微软雅黑" pitchFamily="34" charset="-122"/>
              </a:rPr>
              <a:t>Enter descriptive text Input descriptive text</a:t>
            </a:r>
            <a:endParaRPr lang="en-US" altLang="zh-CN" sz="900" dirty="0">
              <a:solidFill>
                <a:schemeClr val="tx1">
                  <a:lumMod val="50000"/>
                  <a:lumOff val="50000"/>
                </a:schemeClr>
              </a:solidFill>
              <a:latin typeface="微软雅黑" pitchFamily="34" charset="-122"/>
              <a:ea typeface="微软雅黑" pitchFamily="34" charset="-122"/>
            </a:endParaRPr>
          </a:p>
          <a:p>
            <a:pPr algn="ctr">
              <a:defRPr/>
            </a:pPr>
            <a:r>
              <a:rPr lang="zh-CN" altLang="en-US" sz="900" dirty="0">
                <a:solidFill>
                  <a:schemeClr val="tx1">
                    <a:lumMod val="50000"/>
                    <a:lumOff val="50000"/>
                  </a:schemeClr>
                </a:solidFill>
                <a:latin typeface="微软雅黑" pitchFamily="34" charset="-122"/>
                <a:ea typeface="微软雅黑" pitchFamily="34" charset="-122"/>
              </a:rPr>
              <a:t>Enter descriptive text Input descriptive text</a:t>
            </a:r>
          </a:p>
          <a:p>
            <a:pPr algn="ctr">
              <a:defRPr/>
            </a:pPr>
            <a:endParaRPr lang="zh-CN" altLang="en-US" sz="900" dirty="0">
              <a:solidFill>
                <a:schemeClr val="tx1">
                  <a:lumMod val="50000"/>
                  <a:lumOff val="50000"/>
                </a:schemeClr>
              </a:solidFill>
              <a:latin typeface="微软雅黑" pitchFamily="34" charset="-122"/>
              <a:ea typeface="微软雅黑" pitchFamily="34" charset="-122"/>
            </a:endParaRPr>
          </a:p>
        </p:txBody>
      </p:sp>
      <p:grpSp>
        <p:nvGrpSpPr>
          <p:cNvPr id="251" name="组合 180"/>
          <p:cNvGrpSpPr/>
          <p:nvPr/>
        </p:nvGrpSpPr>
        <p:grpSpPr>
          <a:xfrm rot="2128931" flipH="1">
            <a:off x="2324743" y="3293374"/>
            <a:ext cx="1808890" cy="217330"/>
            <a:chOff x="4811713" y="3189288"/>
            <a:chExt cx="2571751" cy="476251"/>
          </a:xfrm>
          <a:solidFill>
            <a:schemeClr val="bg1">
              <a:lumMod val="85000"/>
            </a:schemeClr>
          </a:solidFill>
        </p:grpSpPr>
        <p:sp>
          <p:nvSpPr>
            <p:cNvPr id="182" name="Freeform 5"/>
            <p:cNvSpPr/>
            <p:nvPr/>
          </p:nvSpPr>
          <p:spPr bwMode="auto">
            <a:xfrm>
              <a:off x="6980238" y="3281363"/>
              <a:ext cx="61913" cy="33338"/>
            </a:xfrm>
            <a:custGeom>
              <a:avLst/>
              <a:gdLst>
                <a:gd name="T0" fmla="*/ 3 w 19"/>
                <a:gd name="T1" fmla="*/ 8 h 10"/>
                <a:gd name="T2" fmla="*/ 13 w 19"/>
                <a:gd name="T3" fmla="*/ 5 h 10"/>
                <a:gd name="T4" fmla="*/ 13 w 19"/>
                <a:gd name="T5" fmla="*/ 9 h 10"/>
                <a:gd name="T6" fmla="*/ 15 w 19"/>
                <a:gd name="T7" fmla="*/ 4 h 10"/>
                <a:gd name="T8" fmla="*/ 19 w 19"/>
                <a:gd name="T9" fmla="*/ 2 h 10"/>
                <a:gd name="T10" fmla="*/ 18 w 19"/>
                <a:gd name="T11" fmla="*/ 0 h 10"/>
                <a:gd name="T12" fmla="*/ 14 w 19"/>
                <a:gd name="T13" fmla="*/ 0 h 10"/>
                <a:gd name="T14" fmla="*/ 8 w 19"/>
                <a:gd name="T15" fmla="*/ 0 h 10"/>
                <a:gd name="T16" fmla="*/ 3 w 19"/>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3" y="8"/>
                  </a:moveTo>
                  <a:cubicBezTo>
                    <a:pt x="7" y="10"/>
                    <a:pt x="9" y="2"/>
                    <a:pt x="13" y="5"/>
                  </a:cubicBezTo>
                  <a:cubicBezTo>
                    <a:pt x="14" y="6"/>
                    <a:pt x="11" y="7"/>
                    <a:pt x="13" y="9"/>
                  </a:cubicBezTo>
                  <a:cubicBezTo>
                    <a:pt x="16" y="9"/>
                    <a:pt x="15" y="5"/>
                    <a:pt x="15" y="4"/>
                  </a:cubicBezTo>
                  <a:cubicBezTo>
                    <a:pt x="16" y="3"/>
                    <a:pt x="18" y="4"/>
                    <a:pt x="19" y="2"/>
                  </a:cubicBezTo>
                  <a:cubicBezTo>
                    <a:pt x="18" y="1"/>
                    <a:pt x="19" y="1"/>
                    <a:pt x="18" y="0"/>
                  </a:cubicBezTo>
                  <a:cubicBezTo>
                    <a:pt x="17" y="1"/>
                    <a:pt x="16" y="1"/>
                    <a:pt x="14" y="0"/>
                  </a:cubicBezTo>
                  <a:cubicBezTo>
                    <a:pt x="13" y="2"/>
                    <a:pt x="11" y="3"/>
                    <a:pt x="8" y="0"/>
                  </a:cubicBezTo>
                  <a:cubicBezTo>
                    <a:pt x="5" y="1"/>
                    <a:pt x="0" y="5"/>
                    <a:pt x="3" y="8"/>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83" name="Freeform 6"/>
            <p:cNvSpPr/>
            <p:nvPr/>
          </p:nvSpPr>
          <p:spPr bwMode="auto">
            <a:xfrm>
              <a:off x="6980238" y="3271838"/>
              <a:ext cx="12700" cy="12700"/>
            </a:xfrm>
            <a:custGeom>
              <a:avLst/>
              <a:gdLst>
                <a:gd name="T0" fmla="*/ 3 w 4"/>
                <a:gd name="T1" fmla="*/ 1 h 4"/>
                <a:gd name="T2" fmla="*/ 0 w 4"/>
                <a:gd name="T3" fmla="*/ 2 h 4"/>
                <a:gd name="T4" fmla="*/ 3 w 4"/>
                <a:gd name="T5" fmla="*/ 1 h 4"/>
              </a:gdLst>
              <a:ahLst/>
              <a:cxnLst>
                <a:cxn ang="0">
                  <a:pos x="T0" y="T1"/>
                </a:cxn>
                <a:cxn ang="0">
                  <a:pos x="T2" y="T3"/>
                </a:cxn>
                <a:cxn ang="0">
                  <a:pos x="T4" y="T5"/>
                </a:cxn>
              </a:cxnLst>
              <a:rect l="0" t="0" r="r" b="b"/>
              <a:pathLst>
                <a:path w="4" h="4">
                  <a:moveTo>
                    <a:pt x="3" y="1"/>
                  </a:moveTo>
                  <a:cubicBezTo>
                    <a:pt x="2" y="3"/>
                    <a:pt x="1" y="0"/>
                    <a:pt x="0" y="2"/>
                  </a:cubicBezTo>
                  <a:cubicBezTo>
                    <a:pt x="1" y="4"/>
                    <a:pt x="4" y="3"/>
                    <a:pt x="3" y="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84" name="Freeform 7"/>
            <p:cNvSpPr/>
            <p:nvPr/>
          </p:nvSpPr>
          <p:spPr bwMode="auto">
            <a:xfrm>
              <a:off x="6958013" y="3271838"/>
              <a:ext cx="19050" cy="33338"/>
            </a:xfrm>
            <a:custGeom>
              <a:avLst/>
              <a:gdLst>
                <a:gd name="T0" fmla="*/ 5 w 6"/>
                <a:gd name="T1" fmla="*/ 9 h 10"/>
                <a:gd name="T2" fmla="*/ 6 w 6"/>
                <a:gd name="T3" fmla="*/ 2 h 10"/>
                <a:gd name="T4" fmla="*/ 3 w 6"/>
                <a:gd name="T5" fmla="*/ 1 h 10"/>
                <a:gd name="T6" fmla="*/ 0 w 6"/>
                <a:gd name="T7" fmla="*/ 8 h 10"/>
                <a:gd name="T8" fmla="*/ 5 w 6"/>
                <a:gd name="T9" fmla="*/ 9 h 10"/>
              </a:gdLst>
              <a:ahLst/>
              <a:cxnLst>
                <a:cxn ang="0">
                  <a:pos x="T0" y="T1"/>
                </a:cxn>
                <a:cxn ang="0">
                  <a:pos x="T2" y="T3"/>
                </a:cxn>
                <a:cxn ang="0">
                  <a:pos x="T4" y="T5"/>
                </a:cxn>
                <a:cxn ang="0">
                  <a:pos x="T6" y="T7"/>
                </a:cxn>
                <a:cxn ang="0">
                  <a:pos x="T8" y="T9"/>
                </a:cxn>
              </a:cxnLst>
              <a:rect l="0" t="0" r="r" b="b"/>
              <a:pathLst>
                <a:path w="6" h="10">
                  <a:moveTo>
                    <a:pt x="5" y="9"/>
                  </a:moveTo>
                  <a:cubicBezTo>
                    <a:pt x="5" y="7"/>
                    <a:pt x="6" y="5"/>
                    <a:pt x="6" y="2"/>
                  </a:cubicBezTo>
                  <a:cubicBezTo>
                    <a:pt x="5" y="1"/>
                    <a:pt x="4" y="0"/>
                    <a:pt x="3" y="1"/>
                  </a:cubicBezTo>
                  <a:cubicBezTo>
                    <a:pt x="0" y="3"/>
                    <a:pt x="3" y="7"/>
                    <a:pt x="0" y="8"/>
                  </a:cubicBezTo>
                  <a:cubicBezTo>
                    <a:pt x="2" y="10"/>
                    <a:pt x="3" y="9"/>
                    <a:pt x="5" y="9"/>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85" name="Freeform 8"/>
            <p:cNvSpPr/>
            <p:nvPr/>
          </p:nvSpPr>
          <p:spPr bwMode="auto">
            <a:xfrm>
              <a:off x="6927851" y="3262313"/>
              <a:ext cx="36513" cy="33338"/>
            </a:xfrm>
            <a:custGeom>
              <a:avLst/>
              <a:gdLst>
                <a:gd name="T0" fmla="*/ 4 w 11"/>
                <a:gd name="T1" fmla="*/ 3 h 10"/>
                <a:gd name="T2" fmla="*/ 3 w 11"/>
                <a:gd name="T3" fmla="*/ 10 h 10"/>
                <a:gd name="T4" fmla="*/ 4 w 11"/>
                <a:gd name="T5" fmla="*/ 3 h 10"/>
              </a:gdLst>
              <a:ahLst/>
              <a:cxnLst>
                <a:cxn ang="0">
                  <a:pos x="T0" y="T1"/>
                </a:cxn>
                <a:cxn ang="0">
                  <a:pos x="T2" y="T3"/>
                </a:cxn>
                <a:cxn ang="0">
                  <a:pos x="T4" y="T5"/>
                </a:cxn>
              </a:cxnLst>
              <a:rect l="0" t="0" r="r" b="b"/>
              <a:pathLst>
                <a:path w="11" h="10">
                  <a:moveTo>
                    <a:pt x="4" y="3"/>
                  </a:moveTo>
                  <a:cubicBezTo>
                    <a:pt x="4" y="5"/>
                    <a:pt x="0" y="8"/>
                    <a:pt x="3" y="10"/>
                  </a:cubicBezTo>
                  <a:cubicBezTo>
                    <a:pt x="7" y="8"/>
                    <a:pt x="11" y="0"/>
                    <a:pt x="4" y="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86" name="Freeform 9"/>
            <p:cNvSpPr>
              <a:spLocks noEditPoints="1"/>
            </p:cNvSpPr>
            <p:nvPr/>
          </p:nvSpPr>
          <p:spPr bwMode="auto">
            <a:xfrm>
              <a:off x="6980238" y="3338513"/>
              <a:ext cx="65088" cy="61913"/>
            </a:xfrm>
            <a:custGeom>
              <a:avLst/>
              <a:gdLst>
                <a:gd name="T0" fmla="*/ 5 w 20"/>
                <a:gd name="T1" fmla="*/ 14 h 19"/>
                <a:gd name="T2" fmla="*/ 0 w 20"/>
                <a:gd name="T3" fmla="*/ 18 h 19"/>
                <a:gd name="T4" fmla="*/ 15 w 20"/>
                <a:gd name="T5" fmla="*/ 16 h 19"/>
                <a:gd name="T6" fmla="*/ 12 w 20"/>
                <a:gd name="T7" fmla="*/ 14 h 19"/>
                <a:gd name="T8" fmla="*/ 10 w 20"/>
                <a:gd name="T9" fmla="*/ 16 h 19"/>
                <a:gd name="T10" fmla="*/ 13 w 20"/>
                <a:gd name="T11" fmla="*/ 7 h 19"/>
                <a:gd name="T12" fmla="*/ 14 w 20"/>
                <a:gd name="T13" fmla="*/ 13 h 19"/>
                <a:gd name="T14" fmla="*/ 20 w 20"/>
                <a:gd name="T15" fmla="*/ 6 h 19"/>
                <a:gd name="T16" fmla="*/ 17 w 20"/>
                <a:gd name="T17" fmla="*/ 1 h 19"/>
                <a:gd name="T18" fmla="*/ 7 w 20"/>
                <a:gd name="T19" fmla="*/ 4 h 19"/>
                <a:gd name="T20" fmla="*/ 3 w 20"/>
                <a:gd name="T21" fmla="*/ 0 h 19"/>
                <a:gd name="T22" fmla="*/ 2 w 20"/>
                <a:gd name="T23" fmla="*/ 4 h 19"/>
                <a:gd name="T24" fmla="*/ 5 w 20"/>
                <a:gd name="T25" fmla="*/ 14 h 19"/>
                <a:gd name="T26" fmla="*/ 11 w 20"/>
                <a:gd name="T27" fmla="*/ 3 h 19"/>
                <a:gd name="T28" fmla="*/ 12 w 20"/>
                <a:gd name="T29" fmla="*/ 3 h 19"/>
                <a:gd name="T30" fmla="*/ 11 w 20"/>
                <a:gd name="T31" fmla="*/ 5 h 19"/>
                <a:gd name="T32" fmla="*/ 11 w 20"/>
                <a:gd name="T3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9">
                  <a:moveTo>
                    <a:pt x="5" y="14"/>
                  </a:moveTo>
                  <a:cubicBezTo>
                    <a:pt x="3" y="15"/>
                    <a:pt x="0" y="15"/>
                    <a:pt x="0" y="18"/>
                  </a:cubicBezTo>
                  <a:cubicBezTo>
                    <a:pt x="5" y="16"/>
                    <a:pt x="10" y="19"/>
                    <a:pt x="15" y="16"/>
                  </a:cubicBezTo>
                  <a:cubicBezTo>
                    <a:pt x="14" y="15"/>
                    <a:pt x="13" y="15"/>
                    <a:pt x="12" y="14"/>
                  </a:cubicBezTo>
                  <a:cubicBezTo>
                    <a:pt x="12" y="15"/>
                    <a:pt x="11" y="16"/>
                    <a:pt x="10" y="16"/>
                  </a:cubicBezTo>
                  <a:cubicBezTo>
                    <a:pt x="6" y="13"/>
                    <a:pt x="9" y="7"/>
                    <a:pt x="13" y="7"/>
                  </a:cubicBezTo>
                  <a:cubicBezTo>
                    <a:pt x="15" y="9"/>
                    <a:pt x="13" y="11"/>
                    <a:pt x="14" y="13"/>
                  </a:cubicBezTo>
                  <a:cubicBezTo>
                    <a:pt x="16" y="9"/>
                    <a:pt x="20" y="9"/>
                    <a:pt x="20" y="6"/>
                  </a:cubicBezTo>
                  <a:cubicBezTo>
                    <a:pt x="16" y="5"/>
                    <a:pt x="19" y="2"/>
                    <a:pt x="17" y="1"/>
                  </a:cubicBezTo>
                  <a:cubicBezTo>
                    <a:pt x="12" y="0"/>
                    <a:pt x="11" y="3"/>
                    <a:pt x="7" y="4"/>
                  </a:cubicBezTo>
                  <a:cubicBezTo>
                    <a:pt x="4" y="3"/>
                    <a:pt x="6" y="0"/>
                    <a:pt x="3" y="0"/>
                  </a:cubicBezTo>
                  <a:cubicBezTo>
                    <a:pt x="5" y="1"/>
                    <a:pt x="3" y="3"/>
                    <a:pt x="2" y="4"/>
                  </a:cubicBezTo>
                  <a:cubicBezTo>
                    <a:pt x="5" y="7"/>
                    <a:pt x="4" y="10"/>
                    <a:pt x="5" y="14"/>
                  </a:cubicBezTo>
                  <a:close/>
                  <a:moveTo>
                    <a:pt x="11" y="3"/>
                  </a:moveTo>
                  <a:cubicBezTo>
                    <a:pt x="11" y="3"/>
                    <a:pt x="12" y="4"/>
                    <a:pt x="12" y="3"/>
                  </a:cubicBezTo>
                  <a:cubicBezTo>
                    <a:pt x="13" y="3"/>
                    <a:pt x="13" y="6"/>
                    <a:pt x="11" y="5"/>
                  </a:cubicBezTo>
                  <a:cubicBezTo>
                    <a:pt x="10" y="5"/>
                    <a:pt x="11" y="4"/>
                    <a:pt x="11" y="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87" name="Freeform 10"/>
            <p:cNvSpPr/>
            <p:nvPr/>
          </p:nvSpPr>
          <p:spPr bwMode="auto">
            <a:xfrm>
              <a:off x="6908801" y="3271838"/>
              <a:ext cx="22225" cy="23813"/>
            </a:xfrm>
            <a:custGeom>
              <a:avLst/>
              <a:gdLst>
                <a:gd name="T0" fmla="*/ 0 w 7"/>
                <a:gd name="T1" fmla="*/ 5 h 7"/>
                <a:gd name="T2" fmla="*/ 2 w 7"/>
                <a:gd name="T3" fmla="*/ 7 h 7"/>
                <a:gd name="T4" fmla="*/ 6 w 7"/>
                <a:gd name="T5" fmla="*/ 0 h 7"/>
                <a:gd name="T6" fmla="*/ 3 w 7"/>
                <a:gd name="T7" fmla="*/ 1 h 7"/>
                <a:gd name="T8" fmla="*/ 0 w 7"/>
                <a:gd name="T9" fmla="*/ 5 h 7"/>
              </a:gdLst>
              <a:ahLst/>
              <a:cxnLst>
                <a:cxn ang="0">
                  <a:pos x="T0" y="T1"/>
                </a:cxn>
                <a:cxn ang="0">
                  <a:pos x="T2" y="T3"/>
                </a:cxn>
                <a:cxn ang="0">
                  <a:pos x="T4" y="T5"/>
                </a:cxn>
                <a:cxn ang="0">
                  <a:pos x="T6" y="T7"/>
                </a:cxn>
                <a:cxn ang="0">
                  <a:pos x="T8" y="T9"/>
                </a:cxn>
              </a:cxnLst>
              <a:rect l="0" t="0" r="r" b="b"/>
              <a:pathLst>
                <a:path w="7" h="7">
                  <a:moveTo>
                    <a:pt x="0" y="5"/>
                  </a:moveTo>
                  <a:cubicBezTo>
                    <a:pt x="1" y="7"/>
                    <a:pt x="0" y="7"/>
                    <a:pt x="2" y="7"/>
                  </a:cubicBezTo>
                  <a:cubicBezTo>
                    <a:pt x="5" y="5"/>
                    <a:pt x="7" y="3"/>
                    <a:pt x="6" y="0"/>
                  </a:cubicBezTo>
                  <a:cubicBezTo>
                    <a:pt x="5" y="1"/>
                    <a:pt x="4" y="1"/>
                    <a:pt x="3" y="1"/>
                  </a:cubicBezTo>
                  <a:cubicBezTo>
                    <a:pt x="1" y="2"/>
                    <a:pt x="2" y="4"/>
                    <a:pt x="0" y="5"/>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88" name="Freeform 11"/>
            <p:cNvSpPr/>
            <p:nvPr/>
          </p:nvSpPr>
          <p:spPr bwMode="auto">
            <a:xfrm>
              <a:off x="6784976" y="3259138"/>
              <a:ext cx="39688" cy="22225"/>
            </a:xfrm>
            <a:custGeom>
              <a:avLst/>
              <a:gdLst>
                <a:gd name="T0" fmla="*/ 9 w 12"/>
                <a:gd name="T1" fmla="*/ 4 h 7"/>
                <a:gd name="T2" fmla="*/ 12 w 12"/>
                <a:gd name="T3" fmla="*/ 0 h 7"/>
                <a:gd name="T4" fmla="*/ 8 w 12"/>
                <a:gd name="T5" fmla="*/ 0 h 7"/>
                <a:gd name="T6" fmla="*/ 5 w 12"/>
                <a:gd name="T7" fmla="*/ 5 h 7"/>
                <a:gd name="T8" fmla="*/ 0 w 12"/>
                <a:gd name="T9" fmla="*/ 6 h 7"/>
                <a:gd name="T10" fmla="*/ 11 w 12"/>
                <a:gd name="T11" fmla="*/ 7 h 7"/>
                <a:gd name="T12" fmla="*/ 9 w 1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9" y="4"/>
                  </a:moveTo>
                  <a:cubicBezTo>
                    <a:pt x="9" y="2"/>
                    <a:pt x="12" y="2"/>
                    <a:pt x="12" y="0"/>
                  </a:cubicBezTo>
                  <a:cubicBezTo>
                    <a:pt x="10" y="1"/>
                    <a:pt x="9" y="0"/>
                    <a:pt x="8" y="0"/>
                  </a:cubicBezTo>
                  <a:cubicBezTo>
                    <a:pt x="7" y="2"/>
                    <a:pt x="6" y="4"/>
                    <a:pt x="5" y="5"/>
                  </a:cubicBezTo>
                  <a:cubicBezTo>
                    <a:pt x="3" y="6"/>
                    <a:pt x="1" y="3"/>
                    <a:pt x="0" y="6"/>
                  </a:cubicBezTo>
                  <a:cubicBezTo>
                    <a:pt x="4" y="7"/>
                    <a:pt x="7" y="7"/>
                    <a:pt x="11" y="7"/>
                  </a:cubicBezTo>
                  <a:cubicBezTo>
                    <a:pt x="10" y="6"/>
                    <a:pt x="9" y="5"/>
                    <a:pt x="9" y="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89" name="Freeform 12"/>
            <p:cNvSpPr/>
            <p:nvPr/>
          </p:nvSpPr>
          <p:spPr bwMode="auto">
            <a:xfrm>
              <a:off x="6719888" y="3244851"/>
              <a:ext cx="58738" cy="33338"/>
            </a:xfrm>
            <a:custGeom>
              <a:avLst/>
              <a:gdLst>
                <a:gd name="T0" fmla="*/ 0 w 18"/>
                <a:gd name="T1" fmla="*/ 8 h 10"/>
                <a:gd name="T2" fmla="*/ 18 w 18"/>
                <a:gd name="T3" fmla="*/ 1 h 10"/>
                <a:gd name="T4" fmla="*/ 5 w 18"/>
                <a:gd name="T5" fmla="*/ 0 h 10"/>
                <a:gd name="T6" fmla="*/ 0 w 18"/>
                <a:gd name="T7" fmla="*/ 8 h 10"/>
              </a:gdLst>
              <a:ahLst/>
              <a:cxnLst>
                <a:cxn ang="0">
                  <a:pos x="T0" y="T1"/>
                </a:cxn>
                <a:cxn ang="0">
                  <a:pos x="T2" y="T3"/>
                </a:cxn>
                <a:cxn ang="0">
                  <a:pos x="T4" y="T5"/>
                </a:cxn>
                <a:cxn ang="0">
                  <a:pos x="T6" y="T7"/>
                </a:cxn>
              </a:cxnLst>
              <a:rect l="0" t="0" r="r" b="b"/>
              <a:pathLst>
                <a:path w="18" h="10">
                  <a:moveTo>
                    <a:pt x="0" y="8"/>
                  </a:moveTo>
                  <a:cubicBezTo>
                    <a:pt x="7" y="10"/>
                    <a:pt x="14" y="6"/>
                    <a:pt x="18" y="1"/>
                  </a:cubicBezTo>
                  <a:cubicBezTo>
                    <a:pt x="14" y="2"/>
                    <a:pt x="9" y="1"/>
                    <a:pt x="5" y="0"/>
                  </a:cubicBezTo>
                  <a:cubicBezTo>
                    <a:pt x="6" y="5"/>
                    <a:pt x="2" y="5"/>
                    <a:pt x="0" y="8"/>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90" name="Freeform 13"/>
            <p:cNvSpPr/>
            <p:nvPr/>
          </p:nvSpPr>
          <p:spPr bwMode="auto">
            <a:xfrm>
              <a:off x="6778626" y="3255963"/>
              <a:ext cx="15875" cy="12700"/>
            </a:xfrm>
            <a:custGeom>
              <a:avLst/>
              <a:gdLst>
                <a:gd name="T0" fmla="*/ 2 w 5"/>
                <a:gd name="T1" fmla="*/ 4 h 4"/>
                <a:gd name="T2" fmla="*/ 5 w 5"/>
                <a:gd name="T3" fmla="*/ 3 h 4"/>
                <a:gd name="T4" fmla="*/ 3 w 5"/>
                <a:gd name="T5" fmla="*/ 0 h 4"/>
                <a:gd name="T6" fmla="*/ 2 w 5"/>
                <a:gd name="T7" fmla="*/ 4 h 4"/>
              </a:gdLst>
              <a:ahLst/>
              <a:cxnLst>
                <a:cxn ang="0">
                  <a:pos x="T0" y="T1"/>
                </a:cxn>
                <a:cxn ang="0">
                  <a:pos x="T2" y="T3"/>
                </a:cxn>
                <a:cxn ang="0">
                  <a:pos x="T4" y="T5"/>
                </a:cxn>
                <a:cxn ang="0">
                  <a:pos x="T6" y="T7"/>
                </a:cxn>
              </a:cxnLst>
              <a:rect l="0" t="0" r="r" b="b"/>
              <a:pathLst>
                <a:path w="5" h="4">
                  <a:moveTo>
                    <a:pt x="2" y="4"/>
                  </a:moveTo>
                  <a:cubicBezTo>
                    <a:pt x="3" y="4"/>
                    <a:pt x="4" y="4"/>
                    <a:pt x="5" y="3"/>
                  </a:cubicBezTo>
                  <a:cubicBezTo>
                    <a:pt x="5" y="2"/>
                    <a:pt x="4" y="1"/>
                    <a:pt x="3" y="0"/>
                  </a:cubicBezTo>
                  <a:cubicBezTo>
                    <a:pt x="2" y="2"/>
                    <a:pt x="0" y="3"/>
                    <a:pt x="2" y="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91" name="Freeform 14"/>
            <p:cNvSpPr/>
            <p:nvPr/>
          </p:nvSpPr>
          <p:spPr bwMode="auto">
            <a:xfrm>
              <a:off x="6675438" y="3235326"/>
              <a:ext cx="47625" cy="33338"/>
            </a:xfrm>
            <a:custGeom>
              <a:avLst/>
              <a:gdLst>
                <a:gd name="T0" fmla="*/ 4 w 15"/>
                <a:gd name="T1" fmla="*/ 10 h 10"/>
                <a:gd name="T2" fmla="*/ 4 w 15"/>
                <a:gd name="T3" fmla="*/ 5 h 10"/>
                <a:gd name="T4" fmla="*/ 9 w 15"/>
                <a:gd name="T5" fmla="*/ 4 h 10"/>
                <a:gd name="T6" fmla="*/ 10 w 15"/>
                <a:gd name="T7" fmla="*/ 9 h 10"/>
                <a:gd name="T8" fmla="*/ 14 w 15"/>
                <a:gd name="T9" fmla="*/ 2 h 10"/>
                <a:gd name="T10" fmla="*/ 9 w 15"/>
                <a:gd name="T11" fmla="*/ 1 h 10"/>
                <a:gd name="T12" fmla="*/ 0 w 15"/>
                <a:gd name="T13" fmla="*/ 5 h 10"/>
                <a:gd name="T14" fmla="*/ 4 w 15"/>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4" y="10"/>
                  </a:moveTo>
                  <a:cubicBezTo>
                    <a:pt x="5" y="8"/>
                    <a:pt x="3" y="7"/>
                    <a:pt x="4" y="5"/>
                  </a:cubicBezTo>
                  <a:cubicBezTo>
                    <a:pt x="6" y="4"/>
                    <a:pt x="8" y="3"/>
                    <a:pt x="9" y="4"/>
                  </a:cubicBezTo>
                  <a:cubicBezTo>
                    <a:pt x="11" y="5"/>
                    <a:pt x="8" y="7"/>
                    <a:pt x="10" y="9"/>
                  </a:cubicBezTo>
                  <a:cubicBezTo>
                    <a:pt x="13" y="8"/>
                    <a:pt x="15" y="3"/>
                    <a:pt x="14" y="2"/>
                  </a:cubicBezTo>
                  <a:cubicBezTo>
                    <a:pt x="13" y="5"/>
                    <a:pt x="10" y="2"/>
                    <a:pt x="9" y="1"/>
                  </a:cubicBezTo>
                  <a:cubicBezTo>
                    <a:pt x="5" y="1"/>
                    <a:pt x="2" y="0"/>
                    <a:pt x="0" y="5"/>
                  </a:cubicBezTo>
                  <a:cubicBezTo>
                    <a:pt x="1" y="6"/>
                    <a:pt x="1" y="8"/>
                    <a:pt x="4" y="1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92" name="Freeform 15"/>
            <p:cNvSpPr/>
            <p:nvPr/>
          </p:nvSpPr>
          <p:spPr bwMode="auto">
            <a:xfrm>
              <a:off x="6834188" y="3371851"/>
              <a:ext cx="19050" cy="9525"/>
            </a:xfrm>
            <a:custGeom>
              <a:avLst/>
              <a:gdLst>
                <a:gd name="T0" fmla="*/ 4 w 6"/>
                <a:gd name="T1" fmla="*/ 0 h 3"/>
                <a:gd name="T2" fmla="*/ 3 w 6"/>
                <a:gd name="T3" fmla="*/ 0 h 3"/>
                <a:gd name="T4" fmla="*/ 1 w 6"/>
                <a:gd name="T5" fmla="*/ 3 h 3"/>
                <a:gd name="T6" fmla="*/ 4 w 6"/>
                <a:gd name="T7" fmla="*/ 0 h 3"/>
              </a:gdLst>
              <a:ahLst/>
              <a:cxnLst>
                <a:cxn ang="0">
                  <a:pos x="T0" y="T1"/>
                </a:cxn>
                <a:cxn ang="0">
                  <a:pos x="T2" y="T3"/>
                </a:cxn>
                <a:cxn ang="0">
                  <a:pos x="T4" y="T5"/>
                </a:cxn>
                <a:cxn ang="0">
                  <a:pos x="T6" y="T7"/>
                </a:cxn>
              </a:cxnLst>
              <a:rect l="0" t="0" r="r" b="b"/>
              <a:pathLst>
                <a:path w="6" h="3">
                  <a:moveTo>
                    <a:pt x="4" y="0"/>
                  </a:moveTo>
                  <a:cubicBezTo>
                    <a:pt x="4" y="0"/>
                    <a:pt x="3" y="0"/>
                    <a:pt x="3" y="0"/>
                  </a:cubicBezTo>
                  <a:cubicBezTo>
                    <a:pt x="2" y="1"/>
                    <a:pt x="0" y="2"/>
                    <a:pt x="1" y="3"/>
                  </a:cubicBezTo>
                  <a:cubicBezTo>
                    <a:pt x="2" y="2"/>
                    <a:pt x="6" y="2"/>
                    <a:pt x="4"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93" name="Freeform 16"/>
            <p:cNvSpPr/>
            <p:nvPr/>
          </p:nvSpPr>
          <p:spPr bwMode="auto">
            <a:xfrm>
              <a:off x="6651626" y="3235326"/>
              <a:ext cx="17463" cy="9525"/>
            </a:xfrm>
            <a:custGeom>
              <a:avLst/>
              <a:gdLst>
                <a:gd name="T0" fmla="*/ 2 w 5"/>
                <a:gd name="T1" fmla="*/ 0 h 3"/>
                <a:gd name="T2" fmla="*/ 1 w 5"/>
                <a:gd name="T3" fmla="*/ 3 h 3"/>
                <a:gd name="T4" fmla="*/ 2 w 5"/>
                <a:gd name="T5" fmla="*/ 0 h 3"/>
              </a:gdLst>
              <a:ahLst/>
              <a:cxnLst>
                <a:cxn ang="0">
                  <a:pos x="T0" y="T1"/>
                </a:cxn>
                <a:cxn ang="0">
                  <a:pos x="T2" y="T3"/>
                </a:cxn>
                <a:cxn ang="0">
                  <a:pos x="T4" y="T5"/>
                </a:cxn>
              </a:cxnLst>
              <a:rect l="0" t="0" r="r" b="b"/>
              <a:pathLst>
                <a:path w="5" h="3">
                  <a:moveTo>
                    <a:pt x="2" y="0"/>
                  </a:moveTo>
                  <a:cubicBezTo>
                    <a:pt x="1" y="0"/>
                    <a:pt x="0" y="2"/>
                    <a:pt x="1" y="3"/>
                  </a:cubicBezTo>
                  <a:cubicBezTo>
                    <a:pt x="2" y="3"/>
                    <a:pt x="5" y="1"/>
                    <a:pt x="2"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94" name="Freeform 17"/>
            <p:cNvSpPr/>
            <p:nvPr/>
          </p:nvSpPr>
          <p:spPr bwMode="auto">
            <a:xfrm>
              <a:off x="6623051" y="3232151"/>
              <a:ext cx="28575" cy="15875"/>
            </a:xfrm>
            <a:custGeom>
              <a:avLst/>
              <a:gdLst>
                <a:gd name="T0" fmla="*/ 7 w 9"/>
                <a:gd name="T1" fmla="*/ 0 h 5"/>
                <a:gd name="T2" fmla="*/ 3 w 9"/>
                <a:gd name="T3" fmla="*/ 0 h 5"/>
                <a:gd name="T4" fmla="*/ 0 w 9"/>
                <a:gd name="T5" fmla="*/ 4 h 5"/>
                <a:gd name="T6" fmla="*/ 5 w 9"/>
                <a:gd name="T7" fmla="*/ 5 h 5"/>
                <a:gd name="T8" fmla="*/ 7 w 9"/>
                <a:gd name="T9" fmla="*/ 0 h 5"/>
              </a:gdLst>
              <a:ahLst/>
              <a:cxnLst>
                <a:cxn ang="0">
                  <a:pos x="T0" y="T1"/>
                </a:cxn>
                <a:cxn ang="0">
                  <a:pos x="T2" y="T3"/>
                </a:cxn>
                <a:cxn ang="0">
                  <a:pos x="T4" y="T5"/>
                </a:cxn>
                <a:cxn ang="0">
                  <a:pos x="T6" y="T7"/>
                </a:cxn>
                <a:cxn ang="0">
                  <a:pos x="T8" y="T9"/>
                </a:cxn>
              </a:cxnLst>
              <a:rect l="0" t="0" r="r" b="b"/>
              <a:pathLst>
                <a:path w="9" h="5">
                  <a:moveTo>
                    <a:pt x="7" y="0"/>
                  </a:moveTo>
                  <a:cubicBezTo>
                    <a:pt x="6" y="0"/>
                    <a:pt x="4" y="0"/>
                    <a:pt x="3" y="0"/>
                  </a:cubicBezTo>
                  <a:cubicBezTo>
                    <a:pt x="2" y="2"/>
                    <a:pt x="2" y="3"/>
                    <a:pt x="0" y="4"/>
                  </a:cubicBezTo>
                  <a:cubicBezTo>
                    <a:pt x="2" y="4"/>
                    <a:pt x="3" y="5"/>
                    <a:pt x="5" y="5"/>
                  </a:cubicBezTo>
                  <a:cubicBezTo>
                    <a:pt x="5" y="3"/>
                    <a:pt x="9" y="1"/>
                    <a:pt x="7"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95" name="Freeform 18"/>
            <p:cNvSpPr/>
            <p:nvPr/>
          </p:nvSpPr>
          <p:spPr bwMode="auto">
            <a:xfrm>
              <a:off x="6808788" y="3360738"/>
              <a:ext cx="19050" cy="26988"/>
            </a:xfrm>
            <a:custGeom>
              <a:avLst/>
              <a:gdLst>
                <a:gd name="T0" fmla="*/ 3 w 6"/>
                <a:gd name="T1" fmla="*/ 0 h 8"/>
                <a:gd name="T2" fmla="*/ 0 w 6"/>
                <a:gd name="T3" fmla="*/ 1 h 8"/>
                <a:gd name="T4" fmla="*/ 3 w 6"/>
                <a:gd name="T5" fmla="*/ 8 h 8"/>
                <a:gd name="T6" fmla="*/ 3 w 6"/>
                <a:gd name="T7" fmla="*/ 0 h 8"/>
              </a:gdLst>
              <a:ahLst/>
              <a:cxnLst>
                <a:cxn ang="0">
                  <a:pos x="T0" y="T1"/>
                </a:cxn>
                <a:cxn ang="0">
                  <a:pos x="T2" y="T3"/>
                </a:cxn>
                <a:cxn ang="0">
                  <a:pos x="T4" y="T5"/>
                </a:cxn>
                <a:cxn ang="0">
                  <a:pos x="T6" y="T7"/>
                </a:cxn>
              </a:cxnLst>
              <a:rect l="0" t="0" r="r" b="b"/>
              <a:pathLst>
                <a:path w="6" h="8">
                  <a:moveTo>
                    <a:pt x="3" y="0"/>
                  </a:moveTo>
                  <a:cubicBezTo>
                    <a:pt x="2" y="0"/>
                    <a:pt x="1" y="0"/>
                    <a:pt x="0" y="1"/>
                  </a:cubicBezTo>
                  <a:cubicBezTo>
                    <a:pt x="4" y="3"/>
                    <a:pt x="3" y="5"/>
                    <a:pt x="3" y="8"/>
                  </a:cubicBezTo>
                  <a:cubicBezTo>
                    <a:pt x="6" y="6"/>
                    <a:pt x="5" y="2"/>
                    <a:pt x="3"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96" name="Freeform 19"/>
            <p:cNvSpPr/>
            <p:nvPr/>
          </p:nvSpPr>
          <p:spPr bwMode="auto">
            <a:xfrm>
              <a:off x="6661151" y="3251201"/>
              <a:ext cx="11113" cy="11113"/>
            </a:xfrm>
            <a:custGeom>
              <a:avLst/>
              <a:gdLst>
                <a:gd name="T0" fmla="*/ 3 w 3"/>
                <a:gd name="T1" fmla="*/ 1 h 3"/>
                <a:gd name="T2" fmla="*/ 1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2" y="1"/>
                    <a:pt x="2" y="0"/>
                    <a:pt x="1" y="0"/>
                  </a:cubicBezTo>
                  <a:cubicBezTo>
                    <a:pt x="0" y="1"/>
                    <a:pt x="1" y="2"/>
                    <a:pt x="1" y="3"/>
                  </a:cubicBezTo>
                  <a:cubicBezTo>
                    <a:pt x="1" y="3"/>
                    <a:pt x="2" y="2"/>
                    <a:pt x="3" y="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97" name="Freeform 20"/>
            <p:cNvSpPr/>
            <p:nvPr/>
          </p:nvSpPr>
          <p:spPr bwMode="auto">
            <a:xfrm>
              <a:off x="6694488" y="3360738"/>
              <a:ext cx="103188" cy="60325"/>
            </a:xfrm>
            <a:custGeom>
              <a:avLst/>
              <a:gdLst>
                <a:gd name="T0" fmla="*/ 27 w 32"/>
                <a:gd name="T1" fmla="*/ 1 h 18"/>
                <a:gd name="T2" fmla="*/ 26 w 32"/>
                <a:gd name="T3" fmla="*/ 9 h 18"/>
                <a:gd name="T4" fmla="*/ 20 w 32"/>
                <a:gd name="T5" fmla="*/ 10 h 18"/>
                <a:gd name="T6" fmla="*/ 18 w 32"/>
                <a:gd name="T7" fmla="*/ 9 h 18"/>
                <a:gd name="T8" fmla="*/ 21 w 32"/>
                <a:gd name="T9" fmla="*/ 2 h 18"/>
                <a:gd name="T10" fmla="*/ 17 w 32"/>
                <a:gd name="T11" fmla="*/ 1 h 18"/>
                <a:gd name="T12" fmla="*/ 17 w 32"/>
                <a:gd name="T13" fmla="*/ 10 h 18"/>
                <a:gd name="T14" fmla="*/ 14 w 32"/>
                <a:gd name="T15" fmla="*/ 10 h 18"/>
                <a:gd name="T16" fmla="*/ 6 w 32"/>
                <a:gd name="T17" fmla="*/ 8 h 18"/>
                <a:gd name="T18" fmla="*/ 0 w 32"/>
                <a:gd name="T19" fmla="*/ 7 h 18"/>
                <a:gd name="T20" fmla="*/ 5 w 32"/>
                <a:gd name="T21" fmla="*/ 14 h 18"/>
                <a:gd name="T22" fmla="*/ 11 w 32"/>
                <a:gd name="T23" fmla="*/ 12 h 18"/>
                <a:gd name="T24" fmla="*/ 28 w 32"/>
                <a:gd name="T25" fmla="*/ 14 h 18"/>
                <a:gd name="T26" fmla="*/ 30 w 32"/>
                <a:gd name="T27" fmla="*/ 2 h 18"/>
                <a:gd name="T28" fmla="*/ 27 w 32"/>
                <a:gd name="T2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8">
                  <a:moveTo>
                    <a:pt x="27" y="1"/>
                  </a:moveTo>
                  <a:cubicBezTo>
                    <a:pt x="24" y="4"/>
                    <a:pt x="26" y="6"/>
                    <a:pt x="26" y="9"/>
                  </a:cubicBezTo>
                  <a:cubicBezTo>
                    <a:pt x="23" y="7"/>
                    <a:pt x="22" y="8"/>
                    <a:pt x="20" y="10"/>
                  </a:cubicBezTo>
                  <a:cubicBezTo>
                    <a:pt x="19" y="9"/>
                    <a:pt x="18" y="9"/>
                    <a:pt x="18" y="9"/>
                  </a:cubicBezTo>
                  <a:cubicBezTo>
                    <a:pt x="19" y="6"/>
                    <a:pt x="19" y="3"/>
                    <a:pt x="21" y="2"/>
                  </a:cubicBezTo>
                  <a:cubicBezTo>
                    <a:pt x="19" y="0"/>
                    <a:pt x="18" y="1"/>
                    <a:pt x="17" y="1"/>
                  </a:cubicBezTo>
                  <a:cubicBezTo>
                    <a:pt x="14" y="4"/>
                    <a:pt x="17" y="7"/>
                    <a:pt x="17" y="10"/>
                  </a:cubicBezTo>
                  <a:cubicBezTo>
                    <a:pt x="16" y="11"/>
                    <a:pt x="15" y="11"/>
                    <a:pt x="14" y="10"/>
                  </a:cubicBezTo>
                  <a:cubicBezTo>
                    <a:pt x="13" y="6"/>
                    <a:pt x="9" y="7"/>
                    <a:pt x="6" y="8"/>
                  </a:cubicBezTo>
                  <a:cubicBezTo>
                    <a:pt x="5" y="6"/>
                    <a:pt x="2" y="4"/>
                    <a:pt x="0" y="7"/>
                  </a:cubicBezTo>
                  <a:cubicBezTo>
                    <a:pt x="4" y="9"/>
                    <a:pt x="3" y="12"/>
                    <a:pt x="5" y="14"/>
                  </a:cubicBezTo>
                  <a:cubicBezTo>
                    <a:pt x="7" y="14"/>
                    <a:pt x="9" y="11"/>
                    <a:pt x="11" y="12"/>
                  </a:cubicBezTo>
                  <a:cubicBezTo>
                    <a:pt x="17" y="18"/>
                    <a:pt x="22" y="11"/>
                    <a:pt x="28" y="14"/>
                  </a:cubicBezTo>
                  <a:cubicBezTo>
                    <a:pt x="28" y="10"/>
                    <a:pt x="32" y="6"/>
                    <a:pt x="30" y="2"/>
                  </a:cubicBezTo>
                  <a:cubicBezTo>
                    <a:pt x="29" y="3"/>
                    <a:pt x="28" y="1"/>
                    <a:pt x="27" y="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98" name="Freeform 21"/>
            <p:cNvSpPr/>
            <p:nvPr/>
          </p:nvSpPr>
          <p:spPr bwMode="auto">
            <a:xfrm>
              <a:off x="6586538" y="3222626"/>
              <a:ext cx="17463" cy="25400"/>
            </a:xfrm>
            <a:custGeom>
              <a:avLst/>
              <a:gdLst>
                <a:gd name="T0" fmla="*/ 5 w 5"/>
                <a:gd name="T1" fmla="*/ 5 h 8"/>
                <a:gd name="T2" fmla="*/ 0 w 5"/>
                <a:gd name="T3" fmla="*/ 3 h 8"/>
                <a:gd name="T4" fmla="*/ 5 w 5"/>
                <a:gd name="T5" fmla="*/ 5 h 8"/>
              </a:gdLst>
              <a:ahLst/>
              <a:cxnLst>
                <a:cxn ang="0">
                  <a:pos x="T0" y="T1"/>
                </a:cxn>
                <a:cxn ang="0">
                  <a:pos x="T2" y="T3"/>
                </a:cxn>
                <a:cxn ang="0">
                  <a:pos x="T4" y="T5"/>
                </a:cxn>
              </a:cxnLst>
              <a:rect l="0" t="0" r="r" b="b"/>
              <a:pathLst>
                <a:path w="5" h="8">
                  <a:moveTo>
                    <a:pt x="5" y="5"/>
                  </a:moveTo>
                  <a:cubicBezTo>
                    <a:pt x="5" y="2"/>
                    <a:pt x="2" y="0"/>
                    <a:pt x="0" y="3"/>
                  </a:cubicBezTo>
                  <a:cubicBezTo>
                    <a:pt x="0" y="4"/>
                    <a:pt x="4" y="8"/>
                    <a:pt x="5" y="5"/>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199" name="Freeform 22"/>
            <p:cNvSpPr/>
            <p:nvPr/>
          </p:nvSpPr>
          <p:spPr bwMode="auto">
            <a:xfrm>
              <a:off x="6607176" y="3244851"/>
              <a:ext cx="15875" cy="11113"/>
            </a:xfrm>
            <a:custGeom>
              <a:avLst/>
              <a:gdLst>
                <a:gd name="T0" fmla="*/ 3 w 5"/>
                <a:gd name="T1" fmla="*/ 3 h 3"/>
                <a:gd name="T2" fmla="*/ 5 w 5"/>
                <a:gd name="T3" fmla="*/ 0 h 3"/>
                <a:gd name="T4" fmla="*/ 2 w 5"/>
                <a:gd name="T5" fmla="*/ 0 h 3"/>
                <a:gd name="T6" fmla="*/ 0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1"/>
                    <a:pt x="5" y="2"/>
                    <a:pt x="5" y="0"/>
                  </a:cubicBezTo>
                  <a:cubicBezTo>
                    <a:pt x="4" y="0"/>
                    <a:pt x="3" y="0"/>
                    <a:pt x="2" y="0"/>
                  </a:cubicBezTo>
                  <a:cubicBezTo>
                    <a:pt x="1" y="0"/>
                    <a:pt x="1" y="1"/>
                    <a:pt x="0" y="1"/>
                  </a:cubicBezTo>
                  <a:cubicBezTo>
                    <a:pt x="0" y="3"/>
                    <a:pt x="2" y="3"/>
                    <a:pt x="3" y="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00" name="Freeform 23"/>
            <p:cNvSpPr/>
            <p:nvPr/>
          </p:nvSpPr>
          <p:spPr bwMode="auto">
            <a:xfrm>
              <a:off x="6567488" y="3228976"/>
              <a:ext cx="15875" cy="12700"/>
            </a:xfrm>
            <a:custGeom>
              <a:avLst/>
              <a:gdLst>
                <a:gd name="T0" fmla="*/ 5 w 5"/>
                <a:gd name="T1" fmla="*/ 2 h 4"/>
                <a:gd name="T2" fmla="*/ 0 w 5"/>
                <a:gd name="T3" fmla="*/ 2 h 4"/>
                <a:gd name="T4" fmla="*/ 2 w 5"/>
                <a:gd name="T5" fmla="*/ 4 h 4"/>
                <a:gd name="T6" fmla="*/ 5 w 5"/>
                <a:gd name="T7" fmla="*/ 2 h 4"/>
              </a:gdLst>
              <a:ahLst/>
              <a:cxnLst>
                <a:cxn ang="0">
                  <a:pos x="T0" y="T1"/>
                </a:cxn>
                <a:cxn ang="0">
                  <a:pos x="T2" y="T3"/>
                </a:cxn>
                <a:cxn ang="0">
                  <a:pos x="T4" y="T5"/>
                </a:cxn>
                <a:cxn ang="0">
                  <a:pos x="T6" y="T7"/>
                </a:cxn>
              </a:cxnLst>
              <a:rect l="0" t="0" r="r" b="b"/>
              <a:pathLst>
                <a:path w="5" h="4">
                  <a:moveTo>
                    <a:pt x="5" y="2"/>
                  </a:moveTo>
                  <a:cubicBezTo>
                    <a:pt x="3" y="1"/>
                    <a:pt x="1" y="0"/>
                    <a:pt x="0" y="2"/>
                  </a:cubicBezTo>
                  <a:cubicBezTo>
                    <a:pt x="1" y="3"/>
                    <a:pt x="1" y="3"/>
                    <a:pt x="2" y="4"/>
                  </a:cubicBezTo>
                  <a:cubicBezTo>
                    <a:pt x="3" y="2"/>
                    <a:pt x="4" y="3"/>
                    <a:pt x="5" y="2"/>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01" name="Freeform 24"/>
            <p:cNvSpPr/>
            <p:nvPr/>
          </p:nvSpPr>
          <p:spPr bwMode="auto">
            <a:xfrm>
              <a:off x="6508751" y="3228976"/>
              <a:ext cx="52388" cy="26988"/>
            </a:xfrm>
            <a:custGeom>
              <a:avLst/>
              <a:gdLst>
                <a:gd name="T0" fmla="*/ 9 w 16"/>
                <a:gd name="T1" fmla="*/ 8 h 8"/>
                <a:gd name="T2" fmla="*/ 11 w 16"/>
                <a:gd name="T3" fmla="*/ 4 h 8"/>
                <a:gd name="T4" fmla="*/ 16 w 16"/>
                <a:gd name="T5" fmla="*/ 3 h 8"/>
                <a:gd name="T6" fmla="*/ 15 w 16"/>
                <a:gd name="T7" fmla="*/ 1 h 8"/>
                <a:gd name="T8" fmla="*/ 8 w 16"/>
                <a:gd name="T9" fmla="*/ 1 h 8"/>
                <a:gd name="T10" fmla="*/ 0 w 16"/>
                <a:gd name="T11" fmla="*/ 7 h 8"/>
                <a:gd name="T12" fmla="*/ 9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9" y="8"/>
                  </a:moveTo>
                  <a:cubicBezTo>
                    <a:pt x="11" y="7"/>
                    <a:pt x="9" y="5"/>
                    <a:pt x="11" y="4"/>
                  </a:cubicBezTo>
                  <a:cubicBezTo>
                    <a:pt x="13" y="6"/>
                    <a:pt x="15" y="4"/>
                    <a:pt x="16" y="3"/>
                  </a:cubicBezTo>
                  <a:cubicBezTo>
                    <a:pt x="15" y="2"/>
                    <a:pt x="16" y="1"/>
                    <a:pt x="15" y="1"/>
                  </a:cubicBezTo>
                  <a:cubicBezTo>
                    <a:pt x="12" y="0"/>
                    <a:pt x="11" y="4"/>
                    <a:pt x="8" y="1"/>
                  </a:cubicBezTo>
                  <a:cubicBezTo>
                    <a:pt x="6" y="4"/>
                    <a:pt x="3" y="4"/>
                    <a:pt x="0" y="7"/>
                  </a:cubicBezTo>
                  <a:cubicBezTo>
                    <a:pt x="3" y="8"/>
                    <a:pt x="6" y="8"/>
                    <a:pt x="9" y="8"/>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02" name="Freeform 25"/>
            <p:cNvSpPr/>
            <p:nvPr/>
          </p:nvSpPr>
          <p:spPr bwMode="auto">
            <a:xfrm>
              <a:off x="6669088" y="3363913"/>
              <a:ext cx="31750" cy="23813"/>
            </a:xfrm>
            <a:custGeom>
              <a:avLst/>
              <a:gdLst>
                <a:gd name="T0" fmla="*/ 9 w 10"/>
                <a:gd name="T1" fmla="*/ 0 h 7"/>
                <a:gd name="T2" fmla="*/ 0 w 10"/>
                <a:gd name="T3" fmla="*/ 3 h 7"/>
                <a:gd name="T4" fmla="*/ 3 w 10"/>
                <a:gd name="T5" fmla="*/ 7 h 7"/>
                <a:gd name="T6" fmla="*/ 10 w 10"/>
                <a:gd name="T7" fmla="*/ 2 h 7"/>
                <a:gd name="T8" fmla="*/ 9 w 10"/>
                <a:gd name="T9" fmla="*/ 0 h 7"/>
              </a:gdLst>
              <a:ahLst/>
              <a:cxnLst>
                <a:cxn ang="0">
                  <a:pos x="T0" y="T1"/>
                </a:cxn>
                <a:cxn ang="0">
                  <a:pos x="T2" y="T3"/>
                </a:cxn>
                <a:cxn ang="0">
                  <a:pos x="T4" y="T5"/>
                </a:cxn>
                <a:cxn ang="0">
                  <a:pos x="T6" y="T7"/>
                </a:cxn>
                <a:cxn ang="0">
                  <a:pos x="T8" y="T9"/>
                </a:cxn>
              </a:cxnLst>
              <a:rect l="0" t="0" r="r" b="b"/>
              <a:pathLst>
                <a:path w="10" h="7">
                  <a:moveTo>
                    <a:pt x="9" y="0"/>
                  </a:moveTo>
                  <a:cubicBezTo>
                    <a:pt x="6" y="1"/>
                    <a:pt x="3" y="1"/>
                    <a:pt x="0" y="3"/>
                  </a:cubicBezTo>
                  <a:cubicBezTo>
                    <a:pt x="0" y="5"/>
                    <a:pt x="1" y="7"/>
                    <a:pt x="3" y="7"/>
                  </a:cubicBezTo>
                  <a:cubicBezTo>
                    <a:pt x="4" y="3"/>
                    <a:pt x="7" y="4"/>
                    <a:pt x="10" y="2"/>
                  </a:cubicBezTo>
                  <a:cubicBezTo>
                    <a:pt x="10" y="1"/>
                    <a:pt x="10" y="1"/>
                    <a:pt x="9"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03" name="Freeform 26"/>
            <p:cNvSpPr/>
            <p:nvPr/>
          </p:nvSpPr>
          <p:spPr bwMode="auto">
            <a:xfrm>
              <a:off x="6477001" y="3219451"/>
              <a:ext cx="34925" cy="36513"/>
            </a:xfrm>
            <a:custGeom>
              <a:avLst/>
              <a:gdLst>
                <a:gd name="T0" fmla="*/ 8 w 11"/>
                <a:gd name="T1" fmla="*/ 11 h 11"/>
                <a:gd name="T2" fmla="*/ 10 w 11"/>
                <a:gd name="T3" fmla="*/ 4 h 11"/>
                <a:gd name="T4" fmla="*/ 4 w 11"/>
                <a:gd name="T5" fmla="*/ 0 h 11"/>
                <a:gd name="T6" fmla="*/ 3 w 11"/>
                <a:gd name="T7" fmla="*/ 5 h 11"/>
                <a:gd name="T8" fmla="*/ 6 w 11"/>
                <a:gd name="T9" fmla="*/ 9 h 11"/>
                <a:gd name="T10" fmla="*/ 1 w 11"/>
                <a:gd name="T11" fmla="*/ 8 h 11"/>
                <a:gd name="T12" fmla="*/ 8 w 1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8" y="11"/>
                  </a:moveTo>
                  <a:cubicBezTo>
                    <a:pt x="9" y="8"/>
                    <a:pt x="11" y="6"/>
                    <a:pt x="10" y="4"/>
                  </a:cubicBezTo>
                  <a:cubicBezTo>
                    <a:pt x="8" y="3"/>
                    <a:pt x="6" y="0"/>
                    <a:pt x="4" y="0"/>
                  </a:cubicBezTo>
                  <a:cubicBezTo>
                    <a:pt x="1" y="1"/>
                    <a:pt x="6" y="3"/>
                    <a:pt x="3" y="5"/>
                  </a:cubicBezTo>
                  <a:cubicBezTo>
                    <a:pt x="5" y="6"/>
                    <a:pt x="7" y="7"/>
                    <a:pt x="6" y="9"/>
                  </a:cubicBezTo>
                  <a:cubicBezTo>
                    <a:pt x="3" y="11"/>
                    <a:pt x="2" y="6"/>
                    <a:pt x="1" y="8"/>
                  </a:cubicBezTo>
                  <a:cubicBezTo>
                    <a:pt x="0" y="11"/>
                    <a:pt x="6" y="9"/>
                    <a:pt x="8" y="1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04" name="Freeform 27"/>
            <p:cNvSpPr/>
            <p:nvPr/>
          </p:nvSpPr>
          <p:spPr bwMode="auto">
            <a:xfrm>
              <a:off x="6456363" y="3211513"/>
              <a:ext cx="23813" cy="39688"/>
            </a:xfrm>
            <a:custGeom>
              <a:avLst/>
              <a:gdLst>
                <a:gd name="T0" fmla="*/ 6 w 7"/>
                <a:gd name="T1" fmla="*/ 3 h 12"/>
                <a:gd name="T2" fmla="*/ 3 w 7"/>
                <a:gd name="T3" fmla="*/ 2 h 12"/>
                <a:gd name="T4" fmla="*/ 1 w 7"/>
                <a:gd name="T5" fmla="*/ 12 h 12"/>
                <a:gd name="T6" fmla="*/ 6 w 7"/>
                <a:gd name="T7" fmla="*/ 3 h 12"/>
              </a:gdLst>
              <a:ahLst/>
              <a:cxnLst>
                <a:cxn ang="0">
                  <a:pos x="T0" y="T1"/>
                </a:cxn>
                <a:cxn ang="0">
                  <a:pos x="T2" y="T3"/>
                </a:cxn>
                <a:cxn ang="0">
                  <a:pos x="T4" y="T5"/>
                </a:cxn>
                <a:cxn ang="0">
                  <a:pos x="T6" y="T7"/>
                </a:cxn>
              </a:cxnLst>
              <a:rect l="0" t="0" r="r" b="b"/>
              <a:pathLst>
                <a:path w="7" h="12">
                  <a:moveTo>
                    <a:pt x="6" y="3"/>
                  </a:moveTo>
                  <a:cubicBezTo>
                    <a:pt x="5" y="0"/>
                    <a:pt x="4" y="3"/>
                    <a:pt x="3" y="2"/>
                  </a:cubicBezTo>
                  <a:cubicBezTo>
                    <a:pt x="1" y="5"/>
                    <a:pt x="0" y="8"/>
                    <a:pt x="1" y="12"/>
                  </a:cubicBezTo>
                  <a:cubicBezTo>
                    <a:pt x="7" y="11"/>
                    <a:pt x="1" y="4"/>
                    <a:pt x="6" y="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05" name="Freeform 28"/>
            <p:cNvSpPr/>
            <p:nvPr/>
          </p:nvSpPr>
          <p:spPr bwMode="auto">
            <a:xfrm>
              <a:off x="6665913" y="3394076"/>
              <a:ext cx="31750" cy="23813"/>
            </a:xfrm>
            <a:custGeom>
              <a:avLst/>
              <a:gdLst>
                <a:gd name="T0" fmla="*/ 10 w 10"/>
                <a:gd name="T1" fmla="*/ 5 h 7"/>
                <a:gd name="T2" fmla="*/ 6 w 10"/>
                <a:gd name="T3" fmla="*/ 0 h 7"/>
                <a:gd name="T4" fmla="*/ 0 w 10"/>
                <a:gd name="T5" fmla="*/ 7 h 7"/>
                <a:gd name="T6" fmla="*/ 10 w 10"/>
                <a:gd name="T7" fmla="*/ 5 h 7"/>
              </a:gdLst>
              <a:ahLst/>
              <a:cxnLst>
                <a:cxn ang="0">
                  <a:pos x="T0" y="T1"/>
                </a:cxn>
                <a:cxn ang="0">
                  <a:pos x="T2" y="T3"/>
                </a:cxn>
                <a:cxn ang="0">
                  <a:pos x="T4" y="T5"/>
                </a:cxn>
                <a:cxn ang="0">
                  <a:pos x="T6" y="T7"/>
                </a:cxn>
              </a:cxnLst>
              <a:rect l="0" t="0" r="r" b="b"/>
              <a:pathLst>
                <a:path w="10" h="7">
                  <a:moveTo>
                    <a:pt x="10" y="5"/>
                  </a:moveTo>
                  <a:cubicBezTo>
                    <a:pt x="9" y="2"/>
                    <a:pt x="9" y="0"/>
                    <a:pt x="6" y="0"/>
                  </a:cubicBezTo>
                  <a:cubicBezTo>
                    <a:pt x="5" y="4"/>
                    <a:pt x="0" y="4"/>
                    <a:pt x="0" y="7"/>
                  </a:cubicBezTo>
                  <a:cubicBezTo>
                    <a:pt x="3" y="4"/>
                    <a:pt x="7" y="7"/>
                    <a:pt x="10" y="5"/>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06" name="Freeform 29"/>
            <p:cNvSpPr/>
            <p:nvPr/>
          </p:nvSpPr>
          <p:spPr bwMode="auto">
            <a:xfrm>
              <a:off x="6424613" y="3216276"/>
              <a:ext cx="31750" cy="31750"/>
            </a:xfrm>
            <a:custGeom>
              <a:avLst/>
              <a:gdLst>
                <a:gd name="T0" fmla="*/ 7 w 10"/>
                <a:gd name="T1" fmla="*/ 8 h 10"/>
                <a:gd name="T2" fmla="*/ 0 w 10"/>
                <a:gd name="T3" fmla="*/ 8 h 10"/>
                <a:gd name="T4" fmla="*/ 7 w 10"/>
                <a:gd name="T5" fmla="*/ 8 h 10"/>
              </a:gdLst>
              <a:ahLst/>
              <a:cxnLst>
                <a:cxn ang="0">
                  <a:pos x="T0" y="T1"/>
                </a:cxn>
                <a:cxn ang="0">
                  <a:pos x="T2" y="T3"/>
                </a:cxn>
                <a:cxn ang="0">
                  <a:pos x="T4" y="T5"/>
                </a:cxn>
              </a:cxnLst>
              <a:rect l="0" t="0" r="r" b="b"/>
              <a:pathLst>
                <a:path w="10" h="10">
                  <a:moveTo>
                    <a:pt x="7" y="8"/>
                  </a:moveTo>
                  <a:cubicBezTo>
                    <a:pt x="10" y="0"/>
                    <a:pt x="0" y="0"/>
                    <a:pt x="0" y="8"/>
                  </a:cubicBezTo>
                  <a:cubicBezTo>
                    <a:pt x="3" y="10"/>
                    <a:pt x="5" y="10"/>
                    <a:pt x="7" y="8"/>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07" name="Freeform 30"/>
            <p:cNvSpPr/>
            <p:nvPr/>
          </p:nvSpPr>
          <p:spPr bwMode="auto">
            <a:xfrm>
              <a:off x="6551613" y="3367088"/>
              <a:ext cx="114300" cy="63500"/>
            </a:xfrm>
            <a:custGeom>
              <a:avLst/>
              <a:gdLst>
                <a:gd name="T0" fmla="*/ 10 w 35"/>
                <a:gd name="T1" fmla="*/ 7 h 19"/>
                <a:gd name="T2" fmla="*/ 7 w 35"/>
                <a:gd name="T3" fmla="*/ 13 h 19"/>
                <a:gd name="T4" fmla="*/ 4 w 35"/>
                <a:gd name="T5" fmla="*/ 11 h 19"/>
                <a:gd name="T6" fmla="*/ 0 w 35"/>
                <a:gd name="T7" fmla="*/ 17 h 19"/>
                <a:gd name="T8" fmla="*/ 10 w 35"/>
                <a:gd name="T9" fmla="*/ 15 h 19"/>
                <a:gd name="T10" fmla="*/ 15 w 35"/>
                <a:gd name="T11" fmla="*/ 8 h 19"/>
                <a:gd name="T12" fmla="*/ 12 w 35"/>
                <a:gd name="T13" fmla="*/ 13 h 19"/>
                <a:gd name="T14" fmla="*/ 17 w 35"/>
                <a:gd name="T15" fmla="*/ 15 h 19"/>
                <a:gd name="T16" fmla="*/ 23 w 35"/>
                <a:gd name="T17" fmla="*/ 4 h 19"/>
                <a:gd name="T18" fmla="*/ 23 w 35"/>
                <a:gd name="T19" fmla="*/ 11 h 19"/>
                <a:gd name="T20" fmla="*/ 29 w 35"/>
                <a:gd name="T21" fmla="*/ 10 h 19"/>
                <a:gd name="T22" fmla="*/ 30 w 35"/>
                <a:gd name="T23" fmla="*/ 13 h 19"/>
                <a:gd name="T24" fmla="*/ 35 w 35"/>
                <a:gd name="T25" fmla="*/ 8 h 19"/>
                <a:gd name="T26" fmla="*/ 32 w 35"/>
                <a:gd name="T27" fmla="*/ 3 h 19"/>
                <a:gd name="T28" fmla="*/ 27 w 35"/>
                <a:gd name="T29" fmla="*/ 6 h 19"/>
                <a:gd name="T30" fmla="*/ 25 w 35"/>
                <a:gd name="T31" fmla="*/ 3 h 19"/>
                <a:gd name="T32" fmla="*/ 28 w 35"/>
                <a:gd name="T33" fmla="*/ 1 h 19"/>
                <a:gd name="T34" fmla="*/ 22 w 35"/>
                <a:gd name="T35" fmla="*/ 0 h 19"/>
                <a:gd name="T36" fmla="*/ 21 w 35"/>
                <a:gd name="T37" fmla="*/ 4 h 19"/>
                <a:gd name="T38" fmla="*/ 13 w 35"/>
                <a:gd name="T39" fmla="*/ 8 h 19"/>
                <a:gd name="T40" fmla="*/ 10 w 35"/>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9">
                  <a:moveTo>
                    <a:pt x="10" y="7"/>
                  </a:moveTo>
                  <a:cubicBezTo>
                    <a:pt x="8" y="9"/>
                    <a:pt x="9" y="11"/>
                    <a:pt x="7" y="13"/>
                  </a:cubicBezTo>
                  <a:cubicBezTo>
                    <a:pt x="5" y="12"/>
                    <a:pt x="5" y="13"/>
                    <a:pt x="4" y="11"/>
                  </a:cubicBezTo>
                  <a:cubicBezTo>
                    <a:pt x="3" y="14"/>
                    <a:pt x="0" y="15"/>
                    <a:pt x="0" y="17"/>
                  </a:cubicBezTo>
                  <a:cubicBezTo>
                    <a:pt x="4" y="19"/>
                    <a:pt x="6" y="12"/>
                    <a:pt x="10" y="15"/>
                  </a:cubicBezTo>
                  <a:cubicBezTo>
                    <a:pt x="11" y="13"/>
                    <a:pt x="12" y="9"/>
                    <a:pt x="15" y="8"/>
                  </a:cubicBezTo>
                  <a:cubicBezTo>
                    <a:pt x="15" y="10"/>
                    <a:pt x="14" y="11"/>
                    <a:pt x="12" y="13"/>
                  </a:cubicBezTo>
                  <a:cubicBezTo>
                    <a:pt x="14" y="14"/>
                    <a:pt x="16" y="16"/>
                    <a:pt x="17" y="15"/>
                  </a:cubicBezTo>
                  <a:cubicBezTo>
                    <a:pt x="12" y="11"/>
                    <a:pt x="21" y="7"/>
                    <a:pt x="23" y="4"/>
                  </a:cubicBezTo>
                  <a:cubicBezTo>
                    <a:pt x="26" y="6"/>
                    <a:pt x="21" y="9"/>
                    <a:pt x="23" y="11"/>
                  </a:cubicBezTo>
                  <a:cubicBezTo>
                    <a:pt x="25" y="12"/>
                    <a:pt x="27" y="9"/>
                    <a:pt x="29" y="10"/>
                  </a:cubicBezTo>
                  <a:cubicBezTo>
                    <a:pt x="29" y="11"/>
                    <a:pt x="28" y="12"/>
                    <a:pt x="30" y="13"/>
                  </a:cubicBezTo>
                  <a:cubicBezTo>
                    <a:pt x="31" y="10"/>
                    <a:pt x="33" y="10"/>
                    <a:pt x="35" y="8"/>
                  </a:cubicBezTo>
                  <a:cubicBezTo>
                    <a:pt x="34" y="6"/>
                    <a:pt x="34" y="4"/>
                    <a:pt x="32" y="3"/>
                  </a:cubicBezTo>
                  <a:cubicBezTo>
                    <a:pt x="30" y="2"/>
                    <a:pt x="29" y="7"/>
                    <a:pt x="27" y="6"/>
                  </a:cubicBezTo>
                  <a:cubicBezTo>
                    <a:pt x="26" y="5"/>
                    <a:pt x="25" y="4"/>
                    <a:pt x="25" y="3"/>
                  </a:cubicBezTo>
                  <a:cubicBezTo>
                    <a:pt x="26" y="3"/>
                    <a:pt x="27" y="2"/>
                    <a:pt x="28" y="1"/>
                  </a:cubicBezTo>
                  <a:cubicBezTo>
                    <a:pt x="26" y="0"/>
                    <a:pt x="24" y="0"/>
                    <a:pt x="22" y="0"/>
                  </a:cubicBezTo>
                  <a:cubicBezTo>
                    <a:pt x="24" y="1"/>
                    <a:pt x="22" y="3"/>
                    <a:pt x="21" y="4"/>
                  </a:cubicBezTo>
                  <a:cubicBezTo>
                    <a:pt x="17" y="2"/>
                    <a:pt x="15" y="4"/>
                    <a:pt x="13" y="8"/>
                  </a:cubicBezTo>
                  <a:cubicBezTo>
                    <a:pt x="12" y="7"/>
                    <a:pt x="11" y="7"/>
                    <a:pt x="10" y="7"/>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08" name="Freeform 31"/>
            <p:cNvSpPr/>
            <p:nvPr/>
          </p:nvSpPr>
          <p:spPr bwMode="auto">
            <a:xfrm>
              <a:off x="6378576" y="3216276"/>
              <a:ext cx="36513" cy="19050"/>
            </a:xfrm>
            <a:custGeom>
              <a:avLst/>
              <a:gdLst>
                <a:gd name="T0" fmla="*/ 9 w 11"/>
                <a:gd name="T1" fmla="*/ 0 h 6"/>
                <a:gd name="T2" fmla="*/ 1 w 11"/>
                <a:gd name="T3" fmla="*/ 0 h 6"/>
                <a:gd name="T4" fmla="*/ 2 w 11"/>
                <a:gd name="T5" fmla="*/ 6 h 6"/>
                <a:gd name="T6" fmla="*/ 8 w 11"/>
                <a:gd name="T7" fmla="*/ 6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6" y="1"/>
                    <a:pt x="4" y="1"/>
                    <a:pt x="1" y="0"/>
                  </a:cubicBezTo>
                  <a:cubicBezTo>
                    <a:pt x="2" y="2"/>
                    <a:pt x="0" y="5"/>
                    <a:pt x="2" y="6"/>
                  </a:cubicBezTo>
                  <a:cubicBezTo>
                    <a:pt x="4" y="6"/>
                    <a:pt x="5" y="4"/>
                    <a:pt x="8" y="6"/>
                  </a:cubicBezTo>
                  <a:cubicBezTo>
                    <a:pt x="10" y="4"/>
                    <a:pt x="11" y="2"/>
                    <a:pt x="9"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09" name="Freeform 32"/>
            <p:cNvSpPr/>
            <p:nvPr/>
          </p:nvSpPr>
          <p:spPr bwMode="auto">
            <a:xfrm>
              <a:off x="6359526" y="3211513"/>
              <a:ext cx="25400" cy="33338"/>
            </a:xfrm>
            <a:custGeom>
              <a:avLst/>
              <a:gdLst>
                <a:gd name="T0" fmla="*/ 3 w 8"/>
                <a:gd name="T1" fmla="*/ 10 h 10"/>
                <a:gd name="T2" fmla="*/ 6 w 8"/>
                <a:gd name="T3" fmla="*/ 3 h 10"/>
                <a:gd name="T4" fmla="*/ 5 w 8"/>
                <a:gd name="T5" fmla="*/ 0 h 10"/>
                <a:gd name="T6" fmla="*/ 3 w 8"/>
                <a:gd name="T7" fmla="*/ 0 h 10"/>
                <a:gd name="T8" fmla="*/ 0 w 8"/>
                <a:gd name="T9" fmla="*/ 8 h 10"/>
                <a:gd name="T10" fmla="*/ 3 w 8"/>
                <a:gd name="T11" fmla="*/ 10 h 10"/>
              </a:gdLst>
              <a:ahLst/>
              <a:cxnLst>
                <a:cxn ang="0">
                  <a:pos x="T0" y="T1"/>
                </a:cxn>
                <a:cxn ang="0">
                  <a:pos x="T2" y="T3"/>
                </a:cxn>
                <a:cxn ang="0">
                  <a:pos x="T4" y="T5"/>
                </a:cxn>
                <a:cxn ang="0">
                  <a:pos x="T6" y="T7"/>
                </a:cxn>
                <a:cxn ang="0">
                  <a:pos x="T8" y="T9"/>
                </a:cxn>
                <a:cxn ang="0">
                  <a:pos x="T10" y="T11"/>
                </a:cxn>
              </a:cxnLst>
              <a:rect l="0" t="0" r="r" b="b"/>
              <a:pathLst>
                <a:path w="8" h="10">
                  <a:moveTo>
                    <a:pt x="3" y="10"/>
                  </a:moveTo>
                  <a:cubicBezTo>
                    <a:pt x="8" y="7"/>
                    <a:pt x="2" y="7"/>
                    <a:pt x="6" y="3"/>
                  </a:cubicBezTo>
                  <a:cubicBezTo>
                    <a:pt x="4" y="2"/>
                    <a:pt x="5" y="1"/>
                    <a:pt x="5" y="0"/>
                  </a:cubicBezTo>
                  <a:cubicBezTo>
                    <a:pt x="4" y="1"/>
                    <a:pt x="4" y="1"/>
                    <a:pt x="3" y="0"/>
                  </a:cubicBezTo>
                  <a:cubicBezTo>
                    <a:pt x="2" y="3"/>
                    <a:pt x="0" y="6"/>
                    <a:pt x="0" y="8"/>
                  </a:cubicBezTo>
                  <a:cubicBezTo>
                    <a:pt x="1" y="10"/>
                    <a:pt x="2" y="9"/>
                    <a:pt x="3" y="1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10" name="Freeform 33"/>
            <p:cNvSpPr/>
            <p:nvPr/>
          </p:nvSpPr>
          <p:spPr bwMode="auto">
            <a:xfrm>
              <a:off x="6551613" y="3371851"/>
              <a:ext cx="41275" cy="34925"/>
            </a:xfrm>
            <a:custGeom>
              <a:avLst/>
              <a:gdLst>
                <a:gd name="T0" fmla="*/ 10 w 13"/>
                <a:gd name="T1" fmla="*/ 0 h 11"/>
                <a:gd name="T2" fmla="*/ 1 w 13"/>
                <a:gd name="T3" fmla="*/ 5 h 11"/>
                <a:gd name="T4" fmla="*/ 2 w 13"/>
                <a:gd name="T5" fmla="*/ 11 h 11"/>
                <a:gd name="T6" fmla="*/ 8 w 13"/>
                <a:gd name="T7" fmla="*/ 7 h 11"/>
                <a:gd name="T8" fmla="*/ 10 w 13"/>
                <a:gd name="T9" fmla="*/ 0 h 11"/>
              </a:gdLst>
              <a:ahLst/>
              <a:cxnLst>
                <a:cxn ang="0">
                  <a:pos x="T0" y="T1"/>
                </a:cxn>
                <a:cxn ang="0">
                  <a:pos x="T2" y="T3"/>
                </a:cxn>
                <a:cxn ang="0">
                  <a:pos x="T4" y="T5"/>
                </a:cxn>
                <a:cxn ang="0">
                  <a:pos x="T6" y="T7"/>
                </a:cxn>
                <a:cxn ang="0">
                  <a:pos x="T8" y="T9"/>
                </a:cxn>
              </a:cxnLst>
              <a:rect l="0" t="0" r="r" b="b"/>
              <a:pathLst>
                <a:path w="13" h="11">
                  <a:moveTo>
                    <a:pt x="10" y="0"/>
                  </a:moveTo>
                  <a:cubicBezTo>
                    <a:pt x="7" y="2"/>
                    <a:pt x="3" y="0"/>
                    <a:pt x="1" y="5"/>
                  </a:cubicBezTo>
                  <a:cubicBezTo>
                    <a:pt x="0" y="6"/>
                    <a:pt x="1" y="9"/>
                    <a:pt x="2" y="11"/>
                  </a:cubicBezTo>
                  <a:cubicBezTo>
                    <a:pt x="3" y="7"/>
                    <a:pt x="4" y="6"/>
                    <a:pt x="8" y="7"/>
                  </a:cubicBezTo>
                  <a:cubicBezTo>
                    <a:pt x="4" y="4"/>
                    <a:pt x="13" y="3"/>
                    <a:pt x="10"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11" name="Freeform 34"/>
            <p:cNvSpPr>
              <a:spLocks noEditPoints="1"/>
            </p:cNvSpPr>
            <p:nvPr/>
          </p:nvSpPr>
          <p:spPr bwMode="auto">
            <a:xfrm>
              <a:off x="6269038" y="3198813"/>
              <a:ext cx="84138" cy="46038"/>
            </a:xfrm>
            <a:custGeom>
              <a:avLst/>
              <a:gdLst>
                <a:gd name="T0" fmla="*/ 26 w 26"/>
                <a:gd name="T1" fmla="*/ 6 h 14"/>
                <a:gd name="T2" fmla="*/ 9 w 26"/>
                <a:gd name="T3" fmla="*/ 5 h 14"/>
                <a:gd name="T4" fmla="*/ 0 w 26"/>
                <a:gd name="T5" fmla="*/ 4 h 14"/>
                <a:gd name="T6" fmla="*/ 0 w 26"/>
                <a:gd name="T7" fmla="*/ 11 h 14"/>
                <a:gd name="T8" fmla="*/ 4 w 26"/>
                <a:gd name="T9" fmla="*/ 14 h 14"/>
                <a:gd name="T10" fmla="*/ 10 w 26"/>
                <a:gd name="T11" fmla="*/ 12 h 14"/>
                <a:gd name="T12" fmla="*/ 11 w 26"/>
                <a:gd name="T13" fmla="*/ 9 h 14"/>
                <a:gd name="T14" fmla="*/ 16 w 26"/>
                <a:gd name="T15" fmla="*/ 9 h 14"/>
                <a:gd name="T16" fmla="*/ 14 w 26"/>
                <a:gd name="T17" fmla="*/ 12 h 14"/>
                <a:gd name="T18" fmla="*/ 20 w 26"/>
                <a:gd name="T19" fmla="*/ 14 h 14"/>
                <a:gd name="T20" fmla="*/ 22 w 26"/>
                <a:gd name="T21" fmla="*/ 12 h 14"/>
                <a:gd name="T22" fmla="*/ 20 w 26"/>
                <a:gd name="T23" fmla="*/ 6 h 14"/>
                <a:gd name="T24" fmla="*/ 23 w 26"/>
                <a:gd name="T25" fmla="*/ 8 h 14"/>
                <a:gd name="T26" fmla="*/ 26 w 26"/>
                <a:gd name="T27" fmla="*/ 6 h 14"/>
                <a:gd name="T28" fmla="*/ 7 w 26"/>
                <a:gd name="T29" fmla="*/ 9 h 14"/>
                <a:gd name="T30" fmla="*/ 5 w 26"/>
                <a:gd name="T31" fmla="*/ 8 h 14"/>
                <a:gd name="T32" fmla="*/ 8 w 26"/>
                <a:gd name="T33" fmla="*/ 4 h 14"/>
                <a:gd name="T34" fmla="*/ 7 w 26"/>
                <a:gd name="T3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4">
                  <a:moveTo>
                    <a:pt x="26" y="6"/>
                  </a:moveTo>
                  <a:cubicBezTo>
                    <a:pt x="23" y="0"/>
                    <a:pt x="15" y="6"/>
                    <a:pt x="9" y="5"/>
                  </a:cubicBezTo>
                  <a:cubicBezTo>
                    <a:pt x="7" y="1"/>
                    <a:pt x="2" y="1"/>
                    <a:pt x="0" y="4"/>
                  </a:cubicBezTo>
                  <a:cubicBezTo>
                    <a:pt x="1" y="6"/>
                    <a:pt x="2" y="9"/>
                    <a:pt x="0" y="11"/>
                  </a:cubicBezTo>
                  <a:cubicBezTo>
                    <a:pt x="1" y="12"/>
                    <a:pt x="2" y="13"/>
                    <a:pt x="4" y="14"/>
                  </a:cubicBezTo>
                  <a:cubicBezTo>
                    <a:pt x="7" y="12"/>
                    <a:pt x="7" y="13"/>
                    <a:pt x="10" y="12"/>
                  </a:cubicBezTo>
                  <a:cubicBezTo>
                    <a:pt x="12" y="11"/>
                    <a:pt x="10" y="10"/>
                    <a:pt x="11" y="9"/>
                  </a:cubicBezTo>
                  <a:cubicBezTo>
                    <a:pt x="12" y="9"/>
                    <a:pt x="14" y="7"/>
                    <a:pt x="16" y="9"/>
                  </a:cubicBezTo>
                  <a:cubicBezTo>
                    <a:pt x="14" y="10"/>
                    <a:pt x="14" y="11"/>
                    <a:pt x="14" y="12"/>
                  </a:cubicBezTo>
                  <a:cubicBezTo>
                    <a:pt x="16" y="14"/>
                    <a:pt x="18" y="10"/>
                    <a:pt x="20" y="14"/>
                  </a:cubicBezTo>
                  <a:cubicBezTo>
                    <a:pt x="21" y="13"/>
                    <a:pt x="22" y="14"/>
                    <a:pt x="22" y="12"/>
                  </a:cubicBezTo>
                  <a:cubicBezTo>
                    <a:pt x="18" y="12"/>
                    <a:pt x="18" y="10"/>
                    <a:pt x="20" y="6"/>
                  </a:cubicBezTo>
                  <a:cubicBezTo>
                    <a:pt x="21" y="6"/>
                    <a:pt x="22" y="7"/>
                    <a:pt x="23" y="8"/>
                  </a:cubicBezTo>
                  <a:cubicBezTo>
                    <a:pt x="24" y="7"/>
                    <a:pt x="25" y="8"/>
                    <a:pt x="26" y="6"/>
                  </a:cubicBezTo>
                  <a:close/>
                  <a:moveTo>
                    <a:pt x="7" y="9"/>
                  </a:moveTo>
                  <a:cubicBezTo>
                    <a:pt x="6" y="9"/>
                    <a:pt x="5" y="8"/>
                    <a:pt x="5" y="8"/>
                  </a:cubicBezTo>
                  <a:cubicBezTo>
                    <a:pt x="6" y="6"/>
                    <a:pt x="7" y="5"/>
                    <a:pt x="8" y="4"/>
                  </a:cubicBezTo>
                  <a:cubicBezTo>
                    <a:pt x="8" y="6"/>
                    <a:pt x="8" y="9"/>
                    <a:pt x="7" y="9"/>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12" name="Freeform 35"/>
            <p:cNvSpPr/>
            <p:nvPr/>
          </p:nvSpPr>
          <p:spPr bwMode="auto">
            <a:xfrm>
              <a:off x="6502401" y="3375026"/>
              <a:ext cx="46038" cy="55563"/>
            </a:xfrm>
            <a:custGeom>
              <a:avLst/>
              <a:gdLst>
                <a:gd name="T0" fmla="*/ 2 w 14"/>
                <a:gd name="T1" fmla="*/ 15 h 17"/>
                <a:gd name="T2" fmla="*/ 14 w 14"/>
                <a:gd name="T3" fmla="*/ 10 h 17"/>
                <a:gd name="T4" fmla="*/ 9 w 14"/>
                <a:gd name="T5" fmla="*/ 7 h 17"/>
                <a:gd name="T6" fmla="*/ 0 w 14"/>
                <a:gd name="T7" fmla="*/ 1 h 17"/>
                <a:gd name="T8" fmla="*/ 4 w 14"/>
                <a:gd name="T9" fmla="*/ 7 h 17"/>
                <a:gd name="T10" fmla="*/ 7 w 14"/>
                <a:gd name="T11" fmla="*/ 5 h 17"/>
                <a:gd name="T12" fmla="*/ 9 w 14"/>
                <a:gd name="T13" fmla="*/ 6 h 17"/>
                <a:gd name="T14" fmla="*/ 2 w 14"/>
                <a:gd name="T15" fmla="*/ 1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7">
                  <a:moveTo>
                    <a:pt x="2" y="15"/>
                  </a:moveTo>
                  <a:cubicBezTo>
                    <a:pt x="6" y="17"/>
                    <a:pt x="10" y="13"/>
                    <a:pt x="14" y="10"/>
                  </a:cubicBezTo>
                  <a:cubicBezTo>
                    <a:pt x="13" y="8"/>
                    <a:pt x="11" y="9"/>
                    <a:pt x="9" y="7"/>
                  </a:cubicBezTo>
                  <a:cubicBezTo>
                    <a:pt x="13" y="0"/>
                    <a:pt x="5" y="1"/>
                    <a:pt x="0" y="1"/>
                  </a:cubicBezTo>
                  <a:cubicBezTo>
                    <a:pt x="3" y="3"/>
                    <a:pt x="0" y="6"/>
                    <a:pt x="4" y="7"/>
                  </a:cubicBezTo>
                  <a:cubicBezTo>
                    <a:pt x="5" y="7"/>
                    <a:pt x="6" y="4"/>
                    <a:pt x="7" y="5"/>
                  </a:cubicBezTo>
                  <a:cubicBezTo>
                    <a:pt x="9" y="5"/>
                    <a:pt x="7" y="5"/>
                    <a:pt x="9" y="6"/>
                  </a:cubicBezTo>
                  <a:cubicBezTo>
                    <a:pt x="5" y="10"/>
                    <a:pt x="4" y="10"/>
                    <a:pt x="2" y="15"/>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13" name="Freeform 36"/>
            <p:cNvSpPr/>
            <p:nvPr/>
          </p:nvSpPr>
          <p:spPr bwMode="auto">
            <a:xfrm>
              <a:off x="6765926" y="3579813"/>
              <a:ext cx="19050" cy="12700"/>
            </a:xfrm>
            <a:custGeom>
              <a:avLst/>
              <a:gdLst>
                <a:gd name="T0" fmla="*/ 4 w 6"/>
                <a:gd name="T1" fmla="*/ 0 h 4"/>
                <a:gd name="T2" fmla="*/ 2 w 6"/>
                <a:gd name="T3" fmla="*/ 4 h 4"/>
                <a:gd name="T4" fmla="*/ 5 w 6"/>
                <a:gd name="T5" fmla="*/ 2 h 4"/>
                <a:gd name="T6" fmla="*/ 4 w 6"/>
                <a:gd name="T7" fmla="*/ 0 h 4"/>
              </a:gdLst>
              <a:ahLst/>
              <a:cxnLst>
                <a:cxn ang="0">
                  <a:pos x="T0" y="T1"/>
                </a:cxn>
                <a:cxn ang="0">
                  <a:pos x="T2" y="T3"/>
                </a:cxn>
                <a:cxn ang="0">
                  <a:pos x="T4" y="T5"/>
                </a:cxn>
                <a:cxn ang="0">
                  <a:pos x="T6" y="T7"/>
                </a:cxn>
              </a:cxnLst>
              <a:rect l="0" t="0" r="r" b="b"/>
              <a:pathLst>
                <a:path w="6" h="4">
                  <a:moveTo>
                    <a:pt x="4" y="0"/>
                  </a:moveTo>
                  <a:cubicBezTo>
                    <a:pt x="3" y="1"/>
                    <a:pt x="0" y="3"/>
                    <a:pt x="2" y="4"/>
                  </a:cubicBezTo>
                  <a:cubicBezTo>
                    <a:pt x="3" y="2"/>
                    <a:pt x="4" y="3"/>
                    <a:pt x="5" y="2"/>
                  </a:cubicBezTo>
                  <a:cubicBezTo>
                    <a:pt x="5" y="1"/>
                    <a:pt x="6" y="0"/>
                    <a:pt x="4"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14" name="Freeform 37"/>
            <p:cNvSpPr/>
            <p:nvPr/>
          </p:nvSpPr>
          <p:spPr bwMode="auto">
            <a:xfrm>
              <a:off x="6408738" y="3378201"/>
              <a:ext cx="71438" cy="52388"/>
            </a:xfrm>
            <a:custGeom>
              <a:avLst/>
              <a:gdLst>
                <a:gd name="T0" fmla="*/ 22 w 22"/>
                <a:gd name="T1" fmla="*/ 1 h 16"/>
                <a:gd name="T2" fmla="*/ 16 w 22"/>
                <a:gd name="T3" fmla="*/ 1 h 16"/>
                <a:gd name="T4" fmla="*/ 3 w 22"/>
                <a:gd name="T5" fmla="*/ 8 h 16"/>
                <a:gd name="T6" fmla="*/ 5 w 22"/>
                <a:gd name="T7" fmla="*/ 16 h 16"/>
                <a:gd name="T8" fmla="*/ 22 w 22"/>
                <a:gd name="T9" fmla="*/ 1 h 16"/>
              </a:gdLst>
              <a:ahLst/>
              <a:cxnLst>
                <a:cxn ang="0">
                  <a:pos x="T0" y="T1"/>
                </a:cxn>
                <a:cxn ang="0">
                  <a:pos x="T2" y="T3"/>
                </a:cxn>
                <a:cxn ang="0">
                  <a:pos x="T4" y="T5"/>
                </a:cxn>
                <a:cxn ang="0">
                  <a:pos x="T6" y="T7"/>
                </a:cxn>
                <a:cxn ang="0">
                  <a:pos x="T8" y="T9"/>
                </a:cxn>
              </a:cxnLst>
              <a:rect l="0" t="0" r="r" b="b"/>
              <a:pathLst>
                <a:path w="22" h="16">
                  <a:moveTo>
                    <a:pt x="22" y="1"/>
                  </a:moveTo>
                  <a:cubicBezTo>
                    <a:pt x="20" y="3"/>
                    <a:pt x="17" y="0"/>
                    <a:pt x="16" y="1"/>
                  </a:cubicBezTo>
                  <a:cubicBezTo>
                    <a:pt x="13" y="5"/>
                    <a:pt x="6" y="5"/>
                    <a:pt x="3" y="8"/>
                  </a:cubicBezTo>
                  <a:cubicBezTo>
                    <a:pt x="6" y="10"/>
                    <a:pt x="0" y="13"/>
                    <a:pt x="5" y="16"/>
                  </a:cubicBezTo>
                  <a:cubicBezTo>
                    <a:pt x="8" y="9"/>
                    <a:pt x="17" y="8"/>
                    <a:pt x="22" y="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15" name="Freeform 38"/>
            <p:cNvSpPr/>
            <p:nvPr/>
          </p:nvSpPr>
          <p:spPr bwMode="auto">
            <a:xfrm>
              <a:off x="6470651" y="3397251"/>
              <a:ext cx="31750" cy="26988"/>
            </a:xfrm>
            <a:custGeom>
              <a:avLst/>
              <a:gdLst>
                <a:gd name="T0" fmla="*/ 1 w 10"/>
                <a:gd name="T1" fmla="*/ 8 h 8"/>
                <a:gd name="T2" fmla="*/ 10 w 10"/>
                <a:gd name="T3" fmla="*/ 4 h 8"/>
                <a:gd name="T4" fmla="*/ 5 w 10"/>
                <a:gd name="T5" fmla="*/ 0 h 8"/>
                <a:gd name="T6" fmla="*/ 0 w 10"/>
                <a:gd name="T7" fmla="*/ 3 h 8"/>
                <a:gd name="T8" fmla="*/ 1 w 10"/>
                <a:gd name="T9" fmla="*/ 8 h 8"/>
              </a:gdLst>
              <a:ahLst/>
              <a:cxnLst>
                <a:cxn ang="0">
                  <a:pos x="T0" y="T1"/>
                </a:cxn>
                <a:cxn ang="0">
                  <a:pos x="T2" y="T3"/>
                </a:cxn>
                <a:cxn ang="0">
                  <a:pos x="T4" y="T5"/>
                </a:cxn>
                <a:cxn ang="0">
                  <a:pos x="T6" y="T7"/>
                </a:cxn>
                <a:cxn ang="0">
                  <a:pos x="T8" y="T9"/>
                </a:cxn>
              </a:cxnLst>
              <a:rect l="0" t="0" r="r" b="b"/>
              <a:pathLst>
                <a:path w="10" h="8">
                  <a:moveTo>
                    <a:pt x="1" y="8"/>
                  </a:moveTo>
                  <a:cubicBezTo>
                    <a:pt x="4" y="6"/>
                    <a:pt x="8" y="7"/>
                    <a:pt x="10" y="4"/>
                  </a:cubicBezTo>
                  <a:cubicBezTo>
                    <a:pt x="9" y="1"/>
                    <a:pt x="5" y="3"/>
                    <a:pt x="5" y="0"/>
                  </a:cubicBezTo>
                  <a:cubicBezTo>
                    <a:pt x="3" y="2"/>
                    <a:pt x="1" y="1"/>
                    <a:pt x="0" y="3"/>
                  </a:cubicBezTo>
                  <a:cubicBezTo>
                    <a:pt x="3" y="4"/>
                    <a:pt x="1" y="6"/>
                    <a:pt x="1" y="8"/>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16" name="Freeform 39"/>
            <p:cNvSpPr/>
            <p:nvPr/>
          </p:nvSpPr>
          <p:spPr bwMode="auto">
            <a:xfrm>
              <a:off x="6319838" y="3397251"/>
              <a:ext cx="30163" cy="30163"/>
            </a:xfrm>
            <a:custGeom>
              <a:avLst/>
              <a:gdLst>
                <a:gd name="T0" fmla="*/ 2 w 9"/>
                <a:gd name="T1" fmla="*/ 0 h 9"/>
                <a:gd name="T2" fmla="*/ 0 w 9"/>
                <a:gd name="T3" fmla="*/ 6 h 9"/>
                <a:gd name="T4" fmla="*/ 9 w 9"/>
                <a:gd name="T5" fmla="*/ 4 h 9"/>
                <a:gd name="T6" fmla="*/ 6 w 9"/>
                <a:gd name="T7" fmla="*/ 0 h 9"/>
                <a:gd name="T8" fmla="*/ 2 w 9"/>
                <a:gd name="T9" fmla="*/ 0 h 9"/>
              </a:gdLst>
              <a:ahLst/>
              <a:cxnLst>
                <a:cxn ang="0">
                  <a:pos x="T0" y="T1"/>
                </a:cxn>
                <a:cxn ang="0">
                  <a:pos x="T2" y="T3"/>
                </a:cxn>
                <a:cxn ang="0">
                  <a:pos x="T4" y="T5"/>
                </a:cxn>
                <a:cxn ang="0">
                  <a:pos x="T6" y="T7"/>
                </a:cxn>
                <a:cxn ang="0">
                  <a:pos x="T8" y="T9"/>
                </a:cxn>
              </a:cxnLst>
              <a:rect l="0" t="0" r="r" b="b"/>
              <a:pathLst>
                <a:path w="9" h="9">
                  <a:moveTo>
                    <a:pt x="2" y="0"/>
                  </a:moveTo>
                  <a:cubicBezTo>
                    <a:pt x="0" y="2"/>
                    <a:pt x="2" y="4"/>
                    <a:pt x="0" y="6"/>
                  </a:cubicBezTo>
                  <a:cubicBezTo>
                    <a:pt x="3" y="9"/>
                    <a:pt x="6" y="7"/>
                    <a:pt x="9" y="4"/>
                  </a:cubicBezTo>
                  <a:cubicBezTo>
                    <a:pt x="8" y="3"/>
                    <a:pt x="8" y="1"/>
                    <a:pt x="6" y="0"/>
                  </a:cubicBezTo>
                  <a:cubicBezTo>
                    <a:pt x="5" y="2"/>
                    <a:pt x="3" y="1"/>
                    <a:pt x="2"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17" name="Freeform 40"/>
            <p:cNvSpPr/>
            <p:nvPr/>
          </p:nvSpPr>
          <p:spPr bwMode="auto">
            <a:xfrm>
              <a:off x="6259513" y="3384551"/>
              <a:ext cx="44450" cy="73025"/>
            </a:xfrm>
            <a:custGeom>
              <a:avLst/>
              <a:gdLst>
                <a:gd name="T0" fmla="*/ 13 w 14"/>
                <a:gd name="T1" fmla="*/ 3 h 22"/>
                <a:gd name="T2" fmla="*/ 7 w 14"/>
                <a:gd name="T3" fmla="*/ 12 h 22"/>
                <a:gd name="T4" fmla="*/ 0 w 14"/>
                <a:gd name="T5" fmla="*/ 16 h 22"/>
                <a:gd name="T6" fmla="*/ 9 w 14"/>
                <a:gd name="T7" fmla="*/ 18 h 22"/>
                <a:gd name="T8" fmla="*/ 7 w 14"/>
                <a:gd name="T9" fmla="*/ 14 h 22"/>
                <a:gd name="T10" fmla="*/ 13 w 14"/>
                <a:gd name="T11" fmla="*/ 3 h 22"/>
              </a:gdLst>
              <a:ahLst/>
              <a:cxnLst>
                <a:cxn ang="0">
                  <a:pos x="T0" y="T1"/>
                </a:cxn>
                <a:cxn ang="0">
                  <a:pos x="T2" y="T3"/>
                </a:cxn>
                <a:cxn ang="0">
                  <a:pos x="T4" y="T5"/>
                </a:cxn>
                <a:cxn ang="0">
                  <a:pos x="T6" y="T7"/>
                </a:cxn>
                <a:cxn ang="0">
                  <a:pos x="T8" y="T9"/>
                </a:cxn>
                <a:cxn ang="0">
                  <a:pos x="T10" y="T11"/>
                </a:cxn>
              </a:cxnLst>
              <a:rect l="0" t="0" r="r" b="b"/>
              <a:pathLst>
                <a:path w="14" h="22">
                  <a:moveTo>
                    <a:pt x="13" y="3"/>
                  </a:moveTo>
                  <a:cubicBezTo>
                    <a:pt x="9" y="0"/>
                    <a:pt x="6" y="9"/>
                    <a:pt x="7" y="12"/>
                  </a:cubicBezTo>
                  <a:cubicBezTo>
                    <a:pt x="4" y="10"/>
                    <a:pt x="3" y="16"/>
                    <a:pt x="0" y="16"/>
                  </a:cubicBezTo>
                  <a:cubicBezTo>
                    <a:pt x="1" y="22"/>
                    <a:pt x="5" y="18"/>
                    <a:pt x="9" y="18"/>
                  </a:cubicBezTo>
                  <a:cubicBezTo>
                    <a:pt x="10" y="17"/>
                    <a:pt x="7" y="16"/>
                    <a:pt x="7" y="14"/>
                  </a:cubicBezTo>
                  <a:cubicBezTo>
                    <a:pt x="8" y="11"/>
                    <a:pt x="14" y="7"/>
                    <a:pt x="13" y="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18" name="Freeform 41"/>
            <p:cNvSpPr/>
            <p:nvPr/>
          </p:nvSpPr>
          <p:spPr bwMode="auto">
            <a:xfrm>
              <a:off x="6300788" y="3406776"/>
              <a:ext cx="9525" cy="14288"/>
            </a:xfrm>
            <a:custGeom>
              <a:avLst/>
              <a:gdLst>
                <a:gd name="T0" fmla="*/ 2 w 3"/>
                <a:gd name="T1" fmla="*/ 3 h 4"/>
                <a:gd name="T2" fmla="*/ 3 w 3"/>
                <a:gd name="T3" fmla="*/ 1 h 4"/>
                <a:gd name="T4" fmla="*/ 1 w 3"/>
                <a:gd name="T5" fmla="*/ 0 h 4"/>
                <a:gd name="T6" fmla="*/ 2 w 3"/>
                <a:gd name="T7" fmla="*/ 3 h 4"/>
              </a:gdLst>
              <a:ahLst/>
              <a:cxnLst>
                <a:cxn ang="0">
                  <a:pos x="T0" y="T1"/>
                </a:cxn>
                <a:cxn ang="0">
                  <a:pos x="T2" y="T3"/>
                </a:cxn>
                <a:cxn ang="0">
                  <a:pos x="T4" y="T5"/>
                </a:cxn>
                <a:cxn ang="0">
                  <a:pos x="T6" y="T7"/>
                </a:cxn>
              </a:cxnLst>
              <a:rect l="0" t="0" r="r" b="b"/>
              <a:pathLst>
                <a:path w="3" h="4">
                  <a:moveTo>
                    <a:pt x="2" y="3"/>
                  </a:moveTo>
                  <a:cubicBezTo>
                    <a:pt x="2" y="3"/>
                    <a:pt x="2" y="2"/>
                    <a:pt x="3" y="1"/>
                  </a:cubicBezTo>
                  <a:cubicBezTo>
                    <a:pt x="2" y="1"/>
                    <a:pt x="2" y="0"/>
                    <a:pt x="1" y="0"/>
                  </a:cubicBezTo>
                  <a:cubicBezTo>
                    <a:pt x="0" y="1"/>
                    <a:pt x="1" y="4"/>
                    <a:pt x="2" y="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19" name="Freeform 42"/>
            <p:cNvSpPr/>
            <p:nvPr/>
          </p:nvSpPr>
          <p:spPr bwMode="auto">
            <a:xfrm>
              <a:off x="6291263" y="3427413"/>
              <a:ext cx="15875" cy="15875"/>
            </a:xfrm>
            <a:custGeom>
              <a:avLst/>
              <a:gdLst>
                <a:gd name="T0" fmla="*/ 0 w 5"/>
                <a:gd name="T1" fmla="*/ 5 h 5"/>
                <a:gd name="T2" fmla="*/ 4 w 5"/>
                <a:gd name="T3" fmla="*/ 3 h 5"/>
                <a:gd name="T4" fmla="*/ 4 w 5"/>
                <a:gd name="T5" fmla="*/ 0 h 5"/>
                <a:gd name="T6" fmla="*/ 0 w 5"/>
                <a:gd name="T7" fmla="*/ 5 h 5"/>
              </a:gdLst>
              <a:ahLst/>
              <a:cxnLst>
                <a:cxn ang="0">
                  <a:pos x="T0" y="T1"/>
                </a:cxn>
                <a:cxn ang="0">
                  <a:pos x="T2" y="T3"/>
                </a:cxn>
                <a:cxn ang="0">
                  <a:pos x="T4" y="T5"/>
                </a:cxn>
                <a:cxn ang="0">
                  <a:pos x="T6" y="T7"/>
                </a:cxn>
              </a:cxnLst>
              <a:rect l="0" t="0" r="r" b="b"/>
              <a:pathLst>
                <a:path w="5" h="5">
                  <a:moveTo>
                    <a:pt x="0" y="5"/>
                  </a:moveTo>
                  <a:cubicBezTo>
                    <a:pt x="1" y="3"/>
                    <a:pt x="3" y="5"/>
                    <a:pt x="4" y="3"/>
                  </a:cubicBezTo>
                  <a:cubicBezTo>
                    <a:pt x="5" y="2"/>
                    <a:pt x="4" y="1"/>
                    <a:pt x="4" y="0"/>
                  </a:cubicBezTo>
                  <a:cubicBezTo>
                    <a:pt x="1" y="0"/>
                    <a:pt x="0" y="3"/>
                    <a:pt x="0" y="5"/>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20" name="Freeform 43"/>
            <p:cNvSpPr/>
            <p:nvPr/>
          </p:nvSpPr>
          <p:spPr bwMode="auto">
            <a:xfrm>
              <a:off x="6118226" y="3400426"/>
              <a:ext cx="157163" cy="63500"/>
            </a:xfrm>
            <a:custGeom>
              <a:avLst/>
              <a:gdLst>
                <a:gd name="T0" fmla="*/ 44 w 48"/>
                <a:gd name="T1" fmla="*/ 2 h 19"/>
                <a:gd name="T2" fmla="*/ 37 w 48"/>
                <a:gd name="T3" fmla="*/ 7 h 19"/>
                <a:gd name="T4" fmla="*/ 39 w 48"/>
                <a:gd name="T5" fmla="*/ 0 h 19"/>
                <a:gd name="T6" fmla="*/ 32 w 48"/>
                <a:gd name="T7" fmla="*/ 8 h 19"/>
                <a:gd name="T8" fmla="*/ 30 w 48"/>
                <a:gd name="T9" fmla="*/ 7 h 19"/>
                <a:gd name="T10" fmla="*/ 30 w 48"/>
                <a:gd name="T11" fmla="*/ 3 h 19"/>
                <a:gd name="T12" fmla="*/ 26 w 48"/>
                <a:gd name="T13" fmla="*/ 3 h 19"/>
                <a:gd name="T14" fmla="*/ 17 w 48"/>
                <a:gd name="T15" fmla="*/ 6 h 19"/>
                <a:gd name="T16" fmla="*/ 14 w 48"/>
                <a:gd name="T17" fmla="*/ 2 h 19"/>
                <a:gd name="T18" fmla="*/ 4 w 48"/>
                <a:gd name="T19" fmla="*/ 15 h 19"/>
                <a:gd name="T20" fmla="*/ 2 w 48"/>
                <a:gd name="T21" fmla="*/ 18 h 19"/>
                <a:gd name="T22" fmla="*/ 8 w 48"/>
                <a:gd name="T23" fmla="*/ 19 h 19"/>
                <a:gd name="T24" fmla="*/ 11 w 48"/>
                <a:gd name="T25" fmla="*/ 7 h 19"/>
                <a:gd name="T26" fmla="*/ 15 w 48"/>
                <a:gd name="T27" fmla="*/ 18 h 19"/>
                <a:gd name="T28" fmla="*/ 19 w 48"/>
                <a:gd name="T29" fmla="*/ 10 h 19"/>
                <a:gd name="T30" fmla="*/ 16 w 48"/>
                <a:gd name="T31" fmla="*/ 8 h 19"/>
                <a:gd name="T32" fmla="*/ 19 w 48"/>
                <a:gd name="T33" fmla="*/ 8 h 19"/>
                <a:gd name="T34" fmla="*/ 22 w 48"/>
                <a:gd name="T35" fmla="*/ 12 h 19"/>
                <a:gd name="T36" fmla="*/ 27 w 48"/>
                <a:gd name="T37" fmla="*/ 7 h 19"/>
                <a:gd name="T38" fmla="*/ 28 w 48"/>
                <a:gd name="T39" fmla="*/ 12 h 19"/>
                <a:gd name="T40" fmla="*/ 25 w 48"/>
                <a:gd name="T41" fmla="*/ 17 h 19"/>
                <a:gd name="T42" fmla="*/ 31 w 48"/>
                <a:gd name="T43" fmla="*/ 16 h 19"/>
                <a:gd name="T44" fmla="*/ 29 w 48"/>
                <a:gd name="T45" fmla="*/ 13 h 19"/>
                <a:gd name="T46" fmla="*/ 33 w 48"/>
                <a:gd name="T47" fmla="*/ 9 h 19"/>
                <a:gd name="T48" fmla="*/ 35 w 48"/>
                <a:gd name="T49" fmla="*/ 14 h 19"/>
                <a:gd name="T50" fmla="*/ 48 w 48"/>
                <a:gd name="T51" fmla="*/ 5 h 19"/>
                <a:gd name="T52" fmla="*/ 44 w 48"/>
                <a:gd name="T5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19">
                  <a:moveTo>
                    <a:pt x="44" y="2"/>
                  </a:moveTo>
                  <a:cubicBezTo>
                    <a:pt x="41" y="5"/>
                    <a:pt x="41" y="8"/>
                    <a:pt x="37" y="7"/>
                  </a:cubicBezTo>
                  <a:cubicBezTo>
                    <a:pt x="35" y="4"/>
                    <a:pt x="38" y="2"/>
                    <a:pt x="39" y="0"/>
                  </a:cubicBezTo>
                  <a:cubicBezTo>
                    <a:pt x="35" y="0"/>
                    <a:pt x="35" y="4"/>
                    <a:pt x="32" y="8"/>
                  </a:cubicBezTo>
                  <a:cubicBezTo>
                    <a:pt x="31" y="8"/>
                    <a:pt x="31" y="8"/>
                    <a:pt x="30" y="7"/>
                  </a:cubicBezTo>
                  <a:cubicBezTo>
                    <a:pt x="31" y="6"/>
                    <a:pt x="32" y="4"/>
                    <a:pt x="30" y="3"/>
                  </a:cubicBezTo>
                  <a:cubicBezTo>
                    <a:pt x="29" y="4"/>
                    <a:pt x="26" y="6"/>
                    <a:pt x="26" y="3"/>
                  </a:cubicBezTo>
                  <a:cubicBezTo>
                    <a:pt x="23" y="5"/>
                    <a:pt x="20" y="4"/>
                    <a:pt x="17" y="6"/>
                  </a:cubicBezTo>
                  <a:cubicBezTo>
                    <a:pt x="15" y="5"/>
                    <a:pt x="15" y="3"/>
                    <a:pt x="14" y="2"/>
                  </a:cubicBezTo>
                  <a:cubicBezTo>
                    <a:pt x="8" y="2"/>
                    <a:pt x="2" y="9"/>
                    <a:pt x="4" y="15"/>
                  </a:cubicBezTo>
                  <a:cubicBezTo>
                    <a:pt x="2" y="15"/>
                    <a:pt x="0" y="16"/>
                    <a:pt x="2" y="18"/>
                  </a:cubicBezTo>
                  <a:cubicBezTo>
                    <a:pt x="4" y="17"/>
                    <a:pt x="6" y="18"/>
                    <a:pt x="8" y="19"/>
                  </a:cubicBezTo>
                  <a:cubicBezTo>
                    <a:pt x="10" y="15"/>
                    <a:pt x="5" y="10"/>
                    <a:pt x="11" y="7"/>
                  </a:cubicBezTo>
                  <a:cubicBezTo>
                    <a:pt x="15" y="10"/>
                    <a:pt x="12" y="14"/>
                    <a:pt x="15" y="18"/>
                  </a:cubicBezTo>
                  <a:cubicBezTo>
                    <a:pt x="15" y="14"/>
                    <a:pt x="17" y="13"/>
                    <a:pt x="19" y="10"/>
                  </a:cubicBezTo>
                  <a:cubicBezTo>
                    <a:pt x="18" y="8"/>
                    <a:pt x="16" y="9"/>
                    <a:pt x="16" y="8"/>
                  </a:cubicBezTo>
                  <a:cubicBezTo>
                    <a:pt x="17" y="7"/>
                    <a:pt x="18" y="7"/>
                    <a:pt x="19" y="8"/>
                  </a:cubicBezTo>
                  <a:cubicBezTo>
                    <a:pt x="20" y="9"/>
                    <a:pt x="20" y="11"/>
                    <a:pt x="22" y="12"/>
                  </a:cubicBezTo>
                  <a:cubicBezTo>
                    <a:pt x="24" y="11"/>
                    <a:pt x="25" y="7"/>
                    <a:pt x="27" y="7"/>
                  </a:cubicBezTo>
                  <a:cubicBezTo>
                    <a:pt x="29" y="9"/>
                    <a:pt x="28" y="10"/>
                    <a:pt x="28" y="12"/>
                  </a:cubicBezTo>
                  <a:cubicBezTo>
                    <a:pt x="25" y="12"/>
                    <a:pt x="24" y="15"/>
                    <a:pt x="25" y="17"/>
                  </a:cubicBezTo>
                  <a:cubicBezTo>
                    <a:pt x="27" y="14"/>
                    <a:pt x="28" y="18"/>
                    <a:pt x="31" y="16"/>
                  </a:cubicBezTo>
                  <a:cubicBezTo>
                    <a:pt x="30" y="15"/>
                    <a:pt x="28" y="14"/>
                    <a:pt x="29" y="13"/>
                  </a:cubicBezTo>
                  <a:cubicBezTo>
                    <a:pt x="30" y="12"/>
                    <a:pt x="31" y="9"/>
                    <a:pt x="33" y="9"/>
                  </a:cubicBezTo>
                  <a:cubicBezTo>
                    <a:pt x="35" y="11"/>
                    <a:pt x="32" y="13"/>
                    <a:pt x="35" y="14"/>
                  </a:cubicBezTo>
                  <a:cubicBezTo>
                    <a:pt x="40" y="11"/>
                    <a:pt x="43" y="7"/>
                    <a:pt x="48" y="5"/>
                  </a:cubicBezTo>
                  <a:cubicBezTo>
                    <a:pt x="46" y="3"/>
                    <a:pt x="46" y="2"/>
                    <a:pt x="44" y="2"/>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21" name="Freeform 44"/>
            <p:cNvSpPr/>
            <p:nvPr/>
          </p:nvSpPr>
          <p:spPr bwMode="auto">
            <a:xfrm>
              <a:off x="6030913" y="3433763"/>
              <a:ext cx="19050" cy="17463"/>
            </a:xfrm>
            <a:custGeom>
              <a:avLst/>
              <a:gdLst>
                <a:gd name="T0" fmla="*/ 4 w 6"/>
                <a:gd name="T1" fmla="*/ 5 h 5"/>
                <a:gd name="T2" fmla="*/ 6 w 6"/>
                <a:gd name="T3" fmla="*/ 3 h 5"/>
                <a:gd name="T4" fmla="*/ 0 w 6"/>
                <a:gd name="T5" fmla="*/ 2 h 5"/>
                <a:gd name="T6" fmla="*/ 4 w 6"/>
                <a:gd name="T7" fmla="*/ 5 h 5"/>
              </a:gdLst>
              <a:ahLst/>
              <a:cxnLst>
                <a:cxn ang="0">
                  <a:pos x="T0" y="T1"/>
                </a:cxn>
                <a:cxn ang="0">
                  <a:pos x="T2" y="T3"/>
                </a:cxn>
                <a:cxn ang="0">
                  <a:pos x="T4" y="T5"/>
                </a:cxn>
                <a:cxn ang="0">
                  <a:pos x="T6" y="T7"/>
                </a:cxn>
              </a:cxnLst>
              <a:rect l="0" t="0" r="r" b="b"/>
              <a:pathLst>
                <a:path w="6" h="5">
                  <a:moveTo>
                    <a:pt x="4" y="5"/>
                  </a:moveTo>
                  <a:cubicBezTo>
                    <a:pt x="4" y="4"/>
                    <a:pt x="5" y="3"/>
                    <a:pt x="6" y="3"/>
                  </a:cubicBezTo>
                  <a:cubicBezTo>
                    <a:pt x="3" y="1"/>
                    <a:pt x="1" y="0"/>
                    <a:pt x="0" y="2"/>
                  </a:cubicBezTo>
                  <a:cubicBezTo>
                    <a:pt x="0" y="3"/>
                    <a:pt x="2" y="3"/>
                    <a:pt x="4" y="5"/>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22" name="Freeform 45"/>
            <p:cNvSpPr/>
            <p:nvPr/>
          </p:nvSpPr>
          <p:spPr bwMode="auto">
            <a:xfrm>
              <a:off x="5862638" y="3440113"/>
              <a:ext cx="71438" cy="39688"/>
            </a:xfrm>
            <a:custGeom>
              <a:avLst/>
              <a:gdLst>
                <a:gd name="T0" fmla="*/ 22 w 22"/>
                <a:gd name="T1" fmla="*/ 1 h 12"/>
                <a:gd name="T2" fmla="*/ 18 w 22"/>
                <a:gd name="T3" fmla="*/ 0 h 12"/>
                <a:gd name="T4" fmla="*/ 11 w 22"/>
                <a:gd name="T5" fmla="*/ 7 h 12"/>
                <a:gd name="T6" fmla="*/ 10 w 22"/>
                <a:gd name="T7" fmla="*/ 1 h 12"/>
                <a:gd name="T8" fmla="*/ 7 w 22"/>
                <a:gd name="T9" fmla="*/ 1 h 12"/>
                <a:gd name="T10" fmla="*/ 2 w 22"/>
                <a:gd name="T11" fmla="*/ 12 h 12"/>
                <a:gd name="T12" fmla="*/ 4 w 22"/>
                <a:gd name="T13" fmla="*/ 12 h 12"/>
                <a:gd name="T14" fmla="*/ 9 w 22"/>
                <a:gd name="T15" fmla="*/ 7 h 12"/>
                <a:gd name="T16" fmla="*/ 10 w 22"/>
                <a:gd name="T17" fmla="*/ 11 h 12"/>
                <a:gd name="T18" fmla="*/ 22 w 22"/>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1"/>
                  </a:moveTo>
                  <a:cubicBezTo>
                    <a:pt x="21" y="0"/>
                    <a:pt x="20" y="0"/>
                    <a:pt x="18" y="0"/>
                  </a:cubicBezTo>
                  <a:cubicBezTo>
                    <a:pt x="16" y="1"/>
                    <a:pt x="14" y="8"/>
                    <a:pt x="11" y="7"/>
                  </a:cubicBezTo>
                  <a:cubicBezTo>
                    <a:pt x="11" y="5"/>
                    <a:pt x="11" y="3"/>
                    <a:pt x="10" y="1"/>
                  </a:cubicBezTo>
                  <a:cubicBezTo>
                    <a:pt x="9" y="2"/>
                    <a:pt x="8" y="1"/>
                    <a:pt x="7" y="1"/>
                  </a:cubicBezTo>
                  <a:cubicBezTo>
                    <a:pt x="6" y="6"/>
                    <a:pt x="0" y="8"/>
                    <a:pt x="2" y="12"/>
                  </a:cubicBezTo>
                  <a:cubicBezTo>
                    <a:pt x="2" y="12"/>
                    <a:pt x="3" y="12"/>
                    <a:pt x="4" y="12"/>
                  </a:cubicBezTo>
                  <a:cubicBezTo>
                    <a:pt x="6" y="10"/>
                    <a:pt x="5" y="7"/>
                    <a:pt x="9" y="7"/>
                  </a:cubicBezTo>
                  <a:cubicBezTo>
                    <a:pt x="9" y="8"/>
                    <a:pt x="10" y="9"/>
                    <a:pt x="10" y="11"/>
                  </a:cubicBezTo>
                  <a:cubicBezTo>
                    <a:pt x="16" y="12"/>
                    <a:pt x="19" y="3"/>
                    <a:pt x="22" y="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23" name="Freeform 46"/>
            <p:cNvSpPr/>
            <p:nvPr/>
          </p:nvSpPr>
          <p:spPr bwMode="auto">
            <a:xfrm>
              <a:off x="5953126" y="3476626"/>
              <a:ext cx="9525" cy="11113"/>
            </a:xfrm>
            <a:custGeom>
              <a:avLst/>
              <a:gdLst>
                <a:gd name="T0" fmla="*/ 0 w 3"/>
                <a:gd name="T1" fmla="*/ 2 h 3"/>
                <a:gd name="T2" fmla="*/ 3 w 3"/>
                <a:gd name="T3" fmla="*/ 2 h 3"/>
                <a:gd name="T4" fmla="*/ 0 w 3"/>
                <a:gd name="T5" fmla="*/ 2 h 3"/>
              </a:gdLst>
              <a:ahLst/>
              <a:cxnLst>
                <a:cxn ang="0">
                  <a:pos x="T0" y="T1"/>
                </a:cxn>
                <a:cxn ang="0">
                  <a:pos x="T2" y="T3"/>
                </a:cxn>
                <a:cxn ang="0">
                  <a:pos x="T4" y="T5"/>
                </a:cxn>
              </a:cxnLst>
              <a:rect l="0" t="0" r="r" b="b"/>
              <a:pathLst>
                <a:path w="3" h="3">
                  <a:moveTo>
                    <a:pt x="0" y="2"/>
                  </a:moveTo>
                  <a:cubicBezTo>
                    <a:pt x="0" y="3"/>
                    <a:pt x="2" y="3"/>
                    <a:pt x="3" y="2"/>
                  </a:cubicBezTo>
                  <a:cubicBezTo>
                    <a:pt x="2" y="1"/>
                    <a:pt x="1" y="0"/>
                    <a:pt x="0" y="2"/>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24" name="Freeform 47"/>
            <p:cNvSpPr/>
            <p:nvPr/>
          </p:nvSpPr>
          <p:spPr bwMode="auto">
            <a:xfrm>
              <a:off x="5816601" y="3443288"/>
              <a:ext cx="55563" cy="53975"/>
            </a:xfrm>
            <a:custGeom>
              <a:avLst/>
              <a:gdLst>
                <a:gd name="T0" fmla="*/ 9 w 17"/>
                <a:gd name="T1" fmla="*/ 9 h 16"/>
                <a:gd name="T2" fmla="*/ 17 w 17"/>
                <a:gd name="T3" fmla="*/ 4 h 16"/>
                <a:gd name="T4" fmla="*/ 16 w 17"/>
                <a:gd name="T5" fmla="*/ 1 h 16"/>
                <a:gd name="T6" fmla="*/ 11 w 17"/>
                <a:gd name="T7" fmla="*/ 2 h 16"/>
                <a:gd name="T8" fmla="*/ 10 w 17"/>
                <a:gd name="T9" fmla="*/ 7 h 16"/>
                <a:gd name="T10" fmla="*/ 10 w 17"/>
                <a:gd name="T11" fmla="*/ 3 h 16"/>
                <a:gd name="T12" fmla="*/ 0 w 17"/>
                <a:gd name="T13" fmla="*/ 8 h 16"/>
                <a:gd name="T14" fmla="*/ 5 w 17"/>
                <a:gd name="T15" fmla="*/ 9 h 16"/>
                <a:gd name="T16" fmla="*/ 1 w 17"/>
                <a:gd name="T17" fmla="*/ 15 h 16"/>
                <a:gd name="T18" fmla="*/ 10 w 17"/>
                <a:gd name="T19" fmla="*/ 15 h 16"/>
                <a:gd name="T20" fmla="*/ 11 w 17"/>
                <a:gd name="T21" fmla="*/ 12 h 16"/>
                <a:gd name="T22" fmla="*/ 9 w 17"/>
                <a:gd name="T2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6">
                  <a:moveTo>
                    <a:pt x="9" y="9"/>
                  </a:moveTo>
                  <a:cubicBezTo>
                    <a:pt x="12" y="8"/>
                    <a:pt x="13" y="4"/>
                    <a:pt x="17" y="4"/>
                  </a:cubicBezTo>
                  <a:cubicBezTo>
                    <a:pt x="15" y="3"/>
                    <a:pt x="17" y="2"/>
                    <a:pt x="16" y="1"/>
                  </a:cubicBezTo>
                  <a:cubicBezTo>
                    <a:pt x="15" y="1"/>
                    <a:pt x="13" y="0"/>
                    <a:pt x="11" y="2"/>
                  </a:cubicBezTo>
                  <a:cubicBezTo>
                    <a:pt x="12" y="3"/>
                    <a:pt x="13" y="7"/>
                    <a:pt x="10" y="7"/>
                  </a:cubicBezTo>
                  <a:cubicBezTo>
                    <a:pt x="10" y="5"/>
                    <a:pt x="12" y="5"/>
                    <a:pt x="10" y="3"/>
                  </a:cubicBezTo>
                  <a:cubicBezTo>
                    <a:pt x="7" y="5"/>
                    <a:pt x="1" y="4"/>
                    <a:pt x="0" y="8"/>
                  </a:cubicBezTo>
                  <a:cubicBezTo>
                    <a:pt x="1" y="8"/>
                    <a:pt x="3" y="6"/>
                    <a:pt x="5" y="9"/>
                  </a:cubicBezTo>
                  <a:cubicBezTo>
                    <a:pt x="6" y="12"/>
                    <a:pt x="3" y="13"/>
                    <a:pt x="1" y="15"/>
                  </a:cubicBezTo>
                  <a:cubicBezTo>
                    <a:pt x="4" y="16"/>
                    <a:pt x="7" y="14"/>
                    <a:pt x="10" y="15"/>
                  </a:cubicBezTo>
                  <a:cubicBezTo>
                    <a:pt x="11" y="14"/>
                    <a:pt x="12" y="13"/>
                    <a:pt x="11" y="12"/>
                  </a:cubicBezTo>
                  <a:cubicBezTo>
                    <a:pt x="10" y="13"/>
                    <a:pt x="8" y="10"/>
                    <a:pt x="9" y="9"/>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25" name="Freeform 48"/>
            <p:cNvSpPr/>
            <p:nvPr/>
          </p:nvSpPr>
          <p:spPr bwMode="auto">
            <a:xfrm>
              <a:off x="5894388" y="3479801"/>
              <a:ext cx="22225" cy="17463"/>
            </a:xfrm>
            <a:custGeom>
              <a:avLst/>
              <a:gdLst>
                <a:gd name="T0" fmla="*/ 2 w 7"/>
                <a:gd name="T1" fmla="*/ 0 h 5"/>
                <a:gd name="T2" fmla="*/ 0 w 7"/>
                <a:gd name="T3" fmla="*/ 3 h 5"/>
                <a:gd name="T4" fmla="*/ 7 w 7"/>
                <a:gd name="T5" fmla="*/ 2 h 5"/>
                <a:gd name="T6" fmla="*/ 2 w 7"/>
                <a:gd name="T7" fmla="*/ 0 h 5"/>
              </a:gdLst>
              <a:ahLst/>
              <a:cxnLst>
                <a:cxn ang="0">
                  <a:pos x="T0" y="T1"/>
                </a:cxn>
                <a:cxn ang="0">
                  <a:pos x="T2" y="T3"/>
                </a:cxn>
                <a:cxn ang="0">
                  <a:pos x="T4" y="T5"/>
                </a:cxn>
                <a:cxn ang="0">
                  <a:pos x="T6" y="T7"/>
                </a:cxn>
              </a:cxnLst>
              <a:rect l="0" t="0" r="r" b="b"/>
              <a:pathLst>
                <a:path w="7" h="5">
                  <a:moveTo>
                    <a:pt x="2" y="0"/>
                  </a:moveTo>
                  <a:cubicBezTo>
                    <a:pt x="1" y="1"/>
                    <a:pt x="2" y="2"/>
                    <a:pt x="0" y="3"/>
                  </a:cubicBezTo>
                  <a:cubicBezTo>
                    <a:pt x="3" y="4"/>
                    <a:pt x="6" y="5"/>
                    <a:pt x="7" y="2"/>
                  </a:cubicBezTo>
                  <a:cubicBezTo>
                    <a:pt x="5" y="0"/>
                    <a:pt x="4" y="2"/>
                    <a:pt x="2"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26" name="Freeform 49"/>
            <p:cNvSpPr/>
            <p:nvPr/>
          </p:nvSpPr>
          <p:spPr bwMode="auto">
            <a:xfrm>
              <a:off x="5735638" y="3451226"/>
              <a:ext cx="84138" cy="61913"/>
            </a:xfrm>
            <a:custGeom>
              <a:avLst/>
              <a:gdLst>
                <a:gd name="T0" fmla="*/ 21 w 26"/>
                <a:gd name="T1" fmla="*/ 1 h 19"/>
                <a:gd name="T2" fmla="*/ 19 w 26"/>
                <a:gd name="T3" fmla="*/ 0 h 19"/>
                <a:gd name="T4" fmla="*/ 15 w 26"/>
                <a:gd name="T5" fmla="*/ 2 h 19"/>
                <a:gd name="T6" fmla="*/ 11 w 26"/>
                <a:gd name="T7" fmla="*/ 5 h 19"/>
                <a:gd name="T8" fmla="*/ 9 w 26"/>
                <a:gd name="T9" fmla="*/ 2 h 19"/>
                <a:gd name="T10" fmla="*/ 5 w 26"/>
                <a:gd name="T11" fmla="*/ 11 h 19"/>
                <a:gd name="T12" fmla="*/ 4 w 26"/>
                <a:gd name="T13" fmla="*/ 9 h 19"/>
                <a:gd name="T14" fmla="*/ 2 w 26"/>
                <a:gd name="T15" fmla="*/ 14 h 19"/>
                <a:gd name="T16" fmla="*/ 5 w 26"/>
                <a:gd name="T17" fmla="*/ 12 h 19"/>
                <a:gd name="T18" fmla="*/ 6 w 26"/>
                <a:gd name="T19" fmla="*/ 16 h 19"/>
                <a:gd name="T20" fmla="*/ 12 w 26"/>
                <a:gd name="T21" fmla="*/ 12 h 19"/>
                <a:gd name="T22" fmla="*/ 17 w 26"/>
                <a:gd name="T23" fmla="*/ 10 h 19"/>
                <a:gd name="T24" fmla="*/ 14 w 26"/>
                <a:gd name="T25" fmla="*/ 8 h 19"/>
                <a:gd name="T26" fmla="*/ 15 w 26"/>
                <a:gd name="T27" fmla="*/ 7 h 19"/>
                <a:gd name="T28" fmla="*/ 20 w 26"/>
                <a:gd name="T29" fmla="*/ 5 h 19"/>
                <a:gd name="T30" fmla="*/ 20 w 26"/>
                <a:gd name="T31" fmla="*/ 11 h 19"/>
                <a:gd name="T32" fmla="*/ 26 w 26"/>
                <a:gd name="T33" fmla="*/ 14 h 19"/>
                <a:gd name="T34" fmla="*/ 21 w 26"/>
                <a:gd name="T35"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9">
                  <a:moveTo>
                    <a:pt x="21" y="1"/>
                  </a:moveTo>
                  <a:cubicBezTo>
                    <a:pt x="20" y="1"/>
                    <a:pt x="20" y="0"/>
                    <a:pt x="19" y="0"/>
                  </a:cubicBezTo>
                  <a:cubicBezTo>
                    <a:pt x="18" y="2"/>
                    <a:pt x="16" y="0"/>
                    <a:pt x="15" y="2"/>
                  </a:cubicBezTo>
                  <a:cubicBezTo>
                    <a:pt x="17" y="4"/>
                    <a:pt x="12" y="6"/>
                    <a:pt x="11" y="5"/>
                  </a:cubicBezTo>
                  <a:cubicBezTo>
                    <a:pt x="10" y="4"/>
                    <a:pt x="11" y="2"/>
                    <a:pt x="9" y="2"/>
                  </a:cubicBezTo>
                  <a:cubicBezTo>
                    <a:pt x="7" y="5"/>
                    <a:pt x="8" y="8"/>
                    <a:pt x="5" y="11"/>
                  </a:cubicBezTo>
                  <a:cubicBezTo>
                    <a:pt x="5" y="10"/>
                    <a:pt x="4" y="10"/>
                    <a:pt x="4" y="9"/>
                  </a:cubicBezTo>
                  <a:cubicBezTo>
                    <a:pt x="3" y="11"/>
                    <a:pt x="0" y="13"/>
                    <a:pt x="2" y="14"/>
                  </a:cubicBezTo>
                  <a:cubicBezTo>
                    <a:pt x="3" y="14"/>
                    <a:pt x="4" y="11"/>
                    <a:pt x="5" y="12"/>
                  </a:cubicBezTo>
                  <a:cubicBezTo>
                    <a:pt x="6" y="14"/>
                    <a:pt x="7" y="15"/>
                    <a:pt x="6" y="16"/>
                  </a:cubicBezTo>
                  <a:cubicBezTo>
                    <a:pt x="9" y="19"/>
                    <a:pt x="10" y="13"/>
                    <a:pt x="12" y="12"/>
                  </a:cubicBezTo>
                  <a:cubicBezTo>
                    <a:pt x="13" y="15"/>
                    <a:pt x="17" y="13"/>
                    <a:pt x="17" y="10"/>
                  </a:cubicBezTo>
                  <a:cubicBezTo>
                    <a:pt x="17" y="8"/>
                    <a:pt x="14" y="10"/>
                    <a:pt x="14" y="8"/>
                  </a:cubicBezTo>
                  <a:cubicBezTo>
                    <a:pt x="15" y="8"/>
                    <a:pt x="14" y="8"/>
                    <a:pt x="15" y="7"/>
                  </a:cubicBezTo>
                  <a:cubicBezTo>
                    <a:pt x="16" y="6"/>
                    <a:pt x="18" y="6"/>
                    <a:pt x="20" y="5"/>
                  </a:cubicBezTo>
                  <a:cubicBezTo>
                    <a:pt x="21" y="7"/>
                    <a:pt x="21" y="9"/>
                    <a:pt x="20" y="11"/>
                  </a:cubicBezTo>
                  <a:cubicBezTo>
                    <a:pt x="22" y="12"/>
                    <a:pt x="23" y="16"/>
                    <a:pt x="26" y="14"/>
                  </a:cubicBezTo>
                  <a:cubicBezTo>
                    <a:pt x="25" y="9"/>
                    <a:pt x="20" y="6"/>
                    <a:pt x="21" y="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27" name="Freeform 50"/>
            <p:cNvSpPr/>
            <p:nvPr/>
          </p:nvSpPr>
          <p:spPr bwMode="auto">
            <a:xfrm>
              <a:off x="5791201" y="3494088"/>
              <a:ext cx="9525" cy="9525"/>
            </a:xfrm>
            <a:custGeom>
              <a:avLst/>
              <a:gdLst>
                <a:gd name="T0" fmla="*/ 1 w 3"/>
                <a:gd name="T1" fmla="*/ 3 h 3"/>
                <a:gd name="T2" fmla="*/ 3 w 3"/>
                <a:gd name="T3" fmla="*/ 1 h 3"/>
                <a:gd name="T4" fmla="*/ 2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1" y="3"/>
                    <a:pt x="2" y="3"/>
                    <a:pt x="3" y="1"/>
                  </a:cubicBezTo>
                  <a:cubicBezTo>
                    <a:pt x="3" y="1"/>
                    <a:pt x="2" y="1"/>
                    <a:pt x="2" y="0"/>
                  </a:cubicBezTo>
                  <a:cubicBezTo>
                    <a:pt x="1" y="1"/>
                    <a:pt x="0" y="3"/>
                    <a:pt x="1" y="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28" name="Freeform 51"/>
            <p:cNvSpPr/>
            <p:nvPr/>
          </p:nvSpPr>
          <p:spPr bwMode="auto">
            <a:xfrm>
              <a:off x="5719763" y="3497263"/>
              <a:ext cx="12700" cy="12700"/>
            </a:xfrm>
            <a:custGeom>
              <a:avLst/>
              <a:gdLst>
                <a:gd name="T0" fmla="*/ 1 w 4"/>
                <a:gd name="T1" fmla="*/ 3 h 4"/>
                <a:gd name="T2" fmla="*/ 4 w 4"/>
                <a:gd name="T3" fmla="*/ 2 h 4"/>
                <a:gd name="T4" fmla="*/ 2 w 4"/>
                <a:gd name="T5" fmla="*/ 0 h 4"/>
                <a:gd name="T6" fmla="*/ 1 w 4"/>
                <a:gd name="T7" fmla="*/ 3 h 4"/>
              </a:gdLst>
              <a:ahLst/>
              <a:cxnLst>
                <a:cxn ang="0">
                  <a:pos x="T0" y="T1"/>
                </a:cxn>
                <a:cxn ang="0">
                  <a:pos x="T2" y="T3"/>
                </a:cxn>
                <a:cxn ang="0">
                  <a:pos x="T4" y="T5"/>
                </a:cxn>
                <a:cxn ang="0">
                  <a:pos x="T6" y="T7"/>
                </a:cxn>
              </a:cxnLst>
              <a:rect l="0" t="0" r="r" b="b"/>
              <a:pathLst>
                <a:path w="4" h="4">
                  <a:moveTo>
                    <a:pt x="1" y="3"/>
                  </a:moveTo>
                  <a:cubicBezTo>
                    <a:pt x="2" y="2"/>
                    <a:pt x="3" y="4"/>
                    <a:pt x="4" y="2"/>
                  </a:cubicBezTo>
                  <a:cubicBezTo>
                    <a:pt x="4" y="1"/>
                    <a:pt x="3" y="0"/>
                    <a:pt x="2" y="0"/>
                  </a:cubicBezTo>
                  <a:cubicBezTo>
                    <a:pt x="1" y="1"/>
                    <a:pt x="0" y="2"/>
                    <a:pt x="1" y="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29" name="Freeform 52"/>
            <p:cNvSpPr/>
            <p:nvPr/>
          </p:nvSpPr>
          <p:spPr bwMode="auto">
            <a:xfrm>
              <a:off x="5595938" y="3473451"/>
              <a:ext cx="9525" cy="14288"/>
            </a:xfrm>
            <a:custGeom>
              <a:avLst/>
              <a:gdLst>
                <a:gd name="T0" fmla="*/ 1 w 3"/>
                <a:gd name="T1" fmla="*/ 4 h 4"/>
                <a:gd name="T2" fmla="*/ 2 w 3"/>
                <a:gd name="T3" fmla="*/ 0 h 4"/>
                <a:gd name="T4" fmla="*/ 0 w 3"/>
                <a:gd name="T5" fmla="*/ 1 h 4"/>
                <a:gd name="T6" fmla="*/ 1 w 3"/>
                <a:gd name="T7" fmla="*/ 4 h 4"/>
              </a:gdLst>
              <a:ahLst/>
              <a:cxnLst>
                <a:cxn ang="0">
                  <a:pos x="T0" y="T1"/>
                </a:cxn>
                <a:cxn ang="0">
                  <a:pos x="T2" y="T3"/>
                </a:cxn>
                <a:cxn ang="0">
                  <a:pos x="T4" y="T5"/>
                </a:cxn>
                <a:cxn ang="0">
                  <a:pos x="T6" y="T7"/>
                </a:cxn>
              </a:cxnLst>
              <a:rect l="0" t="0" r="r" b="b"/>
              <a:pathLst>
                <a:path w="3" h="4">
                  <a:moveTo>
                    <a:pt x="1" y="4"/>
                  </a:moveTo>
                  <a:cubicBezTo>
                    <a:pt x="3" y="2"/>
                    <a:pt x="3" y="1"/>
                    <a:pt x="2" y="0"/>
                  </a:cubicBezTo>
                  <a:cubicBezTo>
                    <a:pt x="1" y="1"/>
                    <a:pt x="0" y="1"/>
                    <a:pt x="0" y="1"/>
                  </a:cubicBezTo>
                  <a:cubicBezTo>
                    <a:pt x="2" y="2"/>
                    <a:pt x="0" y="3"/>
                    <a:pt x="1" y="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30" name="Freeform 53"/>
            <p:cNvSpPr/>
            <p:nvPr/>
          </p:nvSpPr>
          <p:spPr bwMode="auto">
            <a:xfrm>
              <a:off x="5592763" y="3516313"/>
              <a:ext cx="12700" cy="11113"/>
            </a:xfrm>
            <a:custGeom>
              <a:avLst/>
              <a:gdLst>
                <a:gd name="T0" fmla="*/ 3 w 4"/>
                <a:gd name="T1" fmla="*/ 3 h 3"/>
                <a:gd name="T2" fmla="*/ 3 w 4"/>
                <a:gd name="T3" fmla="*/ 0 h 3"/>
                <a:gd name="T4" fmla="*/ 3 w 4"/>
                <a:gd name="T5" fmla="*/ 3 h 3"/>
              </a:gdLst>
              <a:ahLst/>
              <a:cxnLst>
                <a:cxn ang="0">
                  <a:pos x="T0" y="T1"/>
                </a:cxn>
                <a:cxn ang="0">
                  <a:pos x="T2" y="T3"/>
                </a:cxn>
                <a:cxn ang="0">
                  <a:pos x="T4" y="T5"/>
                </a:cxn>
              </a:cxnLst>
              <a:rect l="0" t="0" r="r" b="b"/>
              <a:pathLst>
                <a:path w="4" h="3">
                  <a:moveTo>
                    <a:pt x="3" y="3"/>
                  </a:moveTo>
                  <a:cubicBezTo>
                    <a:pt x="4" y="2"/>
                    <a:pt x="3" y="1"/>
                    <a:pt x="3" y="0"/>
                  </a:cubicBezTo>
                  <a:cubicBezTo>
                    <a:pt x="1" y="2"/>
                    <a:pt x="0" y="3"/>
                    <a:pt x="3" y="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31" name="Freeform 54"/>
            <p:cNvSpPr/>
            <p:nvPr/>
          </p:nvSpPr>
          <p:spPr bwMode="auto">
            <a:xfrm>
              <a:off x="5481638" y="3522663"/>
              <a:ext cx="25400" cy="23813"/>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1" y="6"/>
                    <a:pt x="6" y="7"/>
                    <a:pt x="8" y="3"/>
                  </a:cubicBezTo>
                  <a:cubicBezTo>
                    <a:pt x="5" y="0"/>
                    <a:pt x="3" y="4"/>
                    <a:pt x="0" y="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32" name="Freeform 55"/>
            <p:cNvSpPr/>
            <p:nvPr/>
          </p:nvSpPr>
          <p:spPr bwMode="auto">
            <a:xfrm>
              <a:off x="6856413" y="3262313"/>
              <a:ext cx="58738" cy="30163"/>
            </a:xfrm>
            <a:custGeom>
              <a:avLst/>
              <a:gdLst>
                <a:gd name="T0" fmla="*/ 3 w 18"/>
                <a:gd name="T1" fmla="*/ 6 h 9"/>
                <a:gd name="T2" fmla="*/ 2 w 18"/>
                <a:gd name="T3" fmla="*/ 8 h 9"/>
                <a:gd name="T4" fmla="*/ 4 w 18"/>
                <a:gd name="T5" fmla="*/ 9 h 9"/>
                <a:gd name="T6" fmla="*/ 9 w 18"/>
                <a:gd name="T7" fmla="*/ 4 h 9"/>
                <a:gd name="T8" fmla="*/ 11 w 18"/>
                <a:gd name="T9" fmla="*/ 8 h 9"/>
                <a:gd name="T10" fmla="*/ 18 w 18"/>
                <a:gd name="T11" fmla="*/ 1 h 9"/>
                <a:gd name="T12" fmla="*/ 1 w 18"/>
                <a:gd name="T13" fmla="*/ 1 h 9"/>
                <a:gd name="T14" fmla="*/ 0 w 18"/>
                <a:gd name="T15" fmla="*/ 4 h 9"/>
                <a:gd name="T16" fmla="*/ 3 w 18"/>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3" y="6"/>
                  </a:moveTo>
                  <a:cubicBezTo>
                    <a:pt x="3" y="7"/>
                    <a:pt x="0" y="7"/>
                    <a:pt x="2" y="8"/>
                  </a:cubicBezTo>
                  <a:cubicBezTo>
                    <a:pt x="3" y="6"/>
                    <a:pt x="2" y="9"/>
                    <a:pt x="4" y="9"/>
                  </a:cubicBezTo>
                  <a:cubicBezTo>
                    <a:pt x="7" y="9"/>
                    <a:pt x="5" y="5"/>
                    <a:pt x="9" y="4"/>
                  </a:cubicBezTo>
                  <a:cubicBezTo>
                    <a:pt x="11" y="5"/>
                    <a:pt x="9" y="7"/>
                    <a:pt x="11" y="8"/>
                  </a:cubicBezTo>
                  <a:cubicBezTo>
                    <a:pt x="14" y="6"/>
                    <a:pt x="13" y="1"/>
                    <a:pt x="18" y="1"/>
                  </a:cubicBezTo>
                  <a:cubicBezTo>
                    <a:pt x="12" y="0"/>
                    <a:pt x="7" y="3"/>
                    <a:pt x="1" y="1"/>
                  </a:cubicBezTo>
                  <a:cubicBezTo>
                    <a:pt x="0" y="2"/>
                    <a:pt x="0" y="3"/>
                    <a:pt x="0" y="4"/>
                  </a:cubicBezTo>
                  <a:cubicBezTo>
                    <a:pt x="1" y="5"/>
                    <a:pt x="2" y="4"/>
                    <a:pt x="3" y="6"/>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33" name="Freeform 56"/>
            <p:cNvSpPr/>
            <p:nvPr/>
          </p:nvSpPr>
          <p:spPr bwMode="auto">
            <a:xfrm>
              <a:off x="6797676" y="3327401"/>
              <a:ext cx="188913" cy="84138"/>
            </a:xfrm>
            <a:custGeom>
              <a:avLst/>
              <a:gdLst>
                <a:gd name="T0" fmla="*/ 6 w 58"/>
                <a:gd name="T1" fmla="*/ 23 h 25"/>
                <a:gd name="T2" fmla="*/ 1 w 58"/>
                <a:gd name="T3" fmla="*/ 19 h 25"/>
                <a:gd name="T4" fmla="*/ 1 w 58"/>
                <a:gd name="T5" fmla="*/ 23 h 25"/>
                <a:gd name="T6" fmla="*/ 16 w 58"/>
                <a:gd name="T7" fmla="*/ 24 h 25"/>
                <a:gd name="T8" fmla="*/ 18 w 58"/>
                <a:gd name="T9" fmla="*/ 19 h 25"/>
                <a:gd name="T10" fmla="*/ 28 w 58"/>
                <a:gd name="T11" fmla="*/ 21 h 25"/>
                <a:gd name="T12" fmla="*/ 32 w 58"/>
                <a:gd name="T13" fmla="*/ 18 h 25"/>
                <a:gd name="T14" fmla="*/ 35 w 58"/>
                <a:gd name="T15" fmla="*/ 12 h 25"/>
                <a:gd name="T16" fmla="*/ 39 w 58"/>
                <a:gd name="T17" fmla="*/ 15 h 25"/>
                <a:gd name="T18" fmla="*/ 33 w 58"/>
                <a:gd name="T19" fmla="*/ 17 h 25"/>
                <a:gd name="T20" fmla="*/ 33 w 58"/>
                <a:gd name="T21" fmla="*/ 21 h 25"/>
                <a:gd name="T22" fmla="*/ 39 w 58"/>
                <a:gd name="T23" fmla="*/ 22 h 25"/>
                <a:gd name="T24" fmla="*/ 41 w 58"/>
                <a:gd name="T25" fmla="*/ 13 h 25"/>
                <a:gd name="T26" fmla="*/ 51 w 58"/>
                <a:gd name="T27" fmla="*/ 10 h 25"/>
                <a:gd name="T28" fmla="*/ 50 w 58"/>
                <a:gd name="T29" fmla="*/ 14 h 25"/>
                <a:gd name="T30" fmla="*/ 47 w 58"/>
                <a:gd name="T31" fmla="*/ 13 h 25"/>
                <a:gd name="T32" fmla="*/ 43 w 58"/>
                <a:gd name="T33" fmla="*/ 19 h 25"/>
                <a:gd name="T34" fmla="*/ 51 w 58"/>
                <a:gd name="T35" fmla="*/ 20 h 25"/>
                <a:gd name="T36" fmla="*/ 48 w 58"/>
                <a:gd name="T37" fmla="*/ 17 h 25"/>
                <a:gd name="T38" fmla="*/ 58 w 58"/>
                <a:gd name="T39" fmla="*/ 11 h 25"/>
                <a:gd name="T40" fmla="*/ 55 w 58"/>
                <a:gd name="T41" fmla="*/ 2 h 25"/>
                <a:gd name="T42" fmla="*/ 50 w 58"/>
                <a:gd name="T43" fmla="*/ 2 h 25"/>
                <a:gd name="T44" fmla="*/ 51 w 58"/>
                <a:gd name="T45" fmla="*/ 6 h 25"/>
                <a:gd name="T46" fmla="*/ 48 w 58"/>
                <a:gd name="T47" fmla="*/ 9 h 25"/>
                <a:gd name="T48" fmla="*/ 30 w 58"/>
                <a:gd name="T49" fmla="*/ 13 h 25"/>
                <a:gd name="T50" fmla="*/ 20 w 58"/>
                <a:gd name="T51" fmla="*/ 10 h 25"/>
                <a:gd name="T52" fmla="*/ 6 w 58"/>
                <a:gd name="T5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25">
                  <a:moveTo>
                    <a:pt x="6" y="23"/>
                  </a:moveTo>
                  <a:cubicBezTo>
                    <a:pt x="6" y="21"/>
                    <a:pt x="3" y="19"/>
                    <a:pt x="1" y="19"/>
                  </a:cubicBezTo>
                  <a:cubicBezTo>
                    <a:pt x="0" y="21"/>
                    <a:pt x="1" y="22"/>
                    <a:pt x="1" y="23"/>
                  </a:cubicBezTo>
                  <a:cubicBezTo>
                    <a:pt x="6" y="25"/>
                    <a:pt x="11" y="23"/>
                    <a:pt x="16" y="24"/>
                  </a:cubicBezTo>
                  <a:cubicBezTo>
                    <a:pt x="18" y="22"/>
                    <a:pt x="17" y="21"/>
                    <a:pt x="18" y="19"/>
                  </a:cubicBezTo>
                  <a:cubicBezTo>
                    <a:pt x="21" y="20"/>
                    <a:pt x="25" y="22"/>
                    <a:pt x="28" y="21"/>
                  </a:cubicBezTo>
                  <a:cubicBezTo>
                    <a:pt x="24" y="17"/>
                    <a:pt x="31" y="16"/>
                    <a:pt x="32" y="18"/>
                  </a:cubicBezTo>
                  <a:cubicBezTo>
                    <a:pt x="33" y="16"/>
                    <a:pt x="33" y="16"/>
                    <a:pt x="35" y="12"/>
                  </a:cubicBezTo>
                  <a:cubicBezTo>
                    <a:pt x="36" y="12"/>
                    <a:pt x="39" y="13"/>
                    <a:pt x="39" y="15"/>
                  </a:cubicBezTo>
                  <a:cubicBezTo>
                    <a:pt x="37" y="18"/>
                    <a:pt x="35" y="16"/>
                    <a:pt x="33" y="17"/>
                  </a:cubicBezTo>
                  <a:cubicBezTo>
                    <a:pt x="36" y="18"/>
                    <a:pt x="34" y="20"/>
                    <a:pt x="33" y="21"/>
                  </a:cubicBezTo>
                  <a:cubicBezTo>
                    <a:pt x="35" y="23"/>
                    <a:pt x="37" y="22"/>
                    <a:pt x="39" y="22"/>
                  </a:cubicBezTo>
                  <a:cubicBezTo>
                    <a:pt x="40" y="19"/>
                    <a:pt x="41" y="16"/>
                    <a:pt x="41" y="13"/>
                  </a:cubicBezTo>
                  <a:cubicBezTo>
                    <a:pt x="44" y="12"/>
                    <a:pt x="47" y="10"/>
                    <a:pt x="51" y="10"/>
                  </a:cubicBezTo>
                  <a:cubicBezTo>
                    <a:pt x="50" y="12"/>
                    <a:pt x="51" y="13"/>
                    <a:pt x="50" y="14"/>
                  </a:cubicBezTo>
                  <a:cubicBezTo>
                    <a:pt x="48" y="13"/>
                    <a:pt x="48" y="13"/>
                    <a:pt x="47" y="13"/>
                  </a:cubicBezTo>
                  <a:cubicBezTo>
                    <a:pt x="43" y="15"/>
                    <a:pt x="45" y="17"/>
                    <a:pt x="43" y="19"/>
                  </a:cubicBezTo>
                  <a:cubicBezTo>
                    <a:pt x="46" y="20"/>
                    <a:pt x="49" y="23"/>
                    <a:pt x="51" y="20"/>
                  </a:cubicBezTo>
                  <a:cubicBezTo>
                    <a:pt x="50" y="19"/>
                    <a:pt x="47" y="18"/>
                    <a:pt x="48" y="17"/>
                  </a:cubicBezTo>
                  <a:cubicBezTo>
                    <a:pt x="52" y="18"/>
                    <a:pt x="54" y="14"/>
                    <a:pt x="58" y="11"/>
                  </a:cubicBezTo>
                  <a:cubicBezTo>
                    <a:pt x="57" y="8"/>
                    <a:pt x="54" y="5"/>
                    <a:pt x="55" y="2"/>
                  </a:cubicBezTo>
                  <a:cubicBezTo>
                    <a:pt x="53" y="2"/>
                    <a:pt x="52" y="0"/>
                    <a:pt x="50" y="2"/>
                  </a:cubicBezTo>
                  <a:cubicBezTo>
                    <a:pt x="50" y="3"/>
                    <a:pt x="51" y="5"/>
                    <a:pt x="51" y="6"/>
                  </a:cubicBezTo>
                  <a:cubicBezTo>
                    <a:pt x="50" y="8"/>
                    <a:pt x="49" y="7"/>
                    <a:pt x="48" y="9"/>
                  </a:cubicBezTo>
                  <a:cubicBezTo>
                    <a:pt x="43" y="6"/>
                    <a:pt x="35" y="8"/>
                    <a:pt x="30" y="13"/>
                  </a:cubicBezTo>
                  <a:cubicBezTo>
                    <a:pt x="27" y="9"/>
                    <a:pt x="21" y="15"/>
                    <a:pt x="20" y="10"/>
                  </a:cubicBezTo>
                  <a:cubicBezTo>
                    <a:pt x="22" y="17"/>
                    <a:pt x="10" y="20"/>
                    <a:pt x="6" y="23"/>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34" name="Freeform 57"/>
            <p:cNvSpPr/>
            <p:nvPr/>
          </p:nvSpPr>
          <p:spPr bwMode="auto">
            <a:xfrm>
              <a:off x="6824663" y="3265488"/>
              <a:ext cx="28575" cy="33338"/>
            </a:xfrm>
            <a:custGeom>
              <a:avLst/>
              <a:gdLst>
                <a:gd name="T0" fmla="*/ 0 w 9"/>
                <a:gd name="T1" fmla="*/ 7 h 10"/>
                <a:gd name="T2" fmla="*/ 9 w 9"/>
                <a:gd name="T3" fmla="*/ 3 h 10"/>
                <a:gd name="T4" fmla="*/ 2 w 9"/>
                <a:gd name="T5" fmla="*/ 0 h 10"/>
                <a:gd name="T6" fmla="*/ 0 w 9"/>
                <a:gd name="T7" fmla="*/ 7 h 10"/>
              </a:gdLst>
              <a:ahLst/>
              <a:cxnLst>
                <a:cxn ang="0">
                  <a:pos x="T0" y="T1"/>
                </a:cxn>
                <a:cxn ang="0">
                  <a:pos x="T2" y="T3"/>
                </a:cxn>
                <a:cxn ang="0">
                  <a:pos x="T4" y="T5"/>
                </a:cxn>
                <a:cxn ang="0">
                  <a:pos x="T6" y="T7"/>
                </a:cxn>
              </a:cxnLst>
              <a:rect l="0" t="0" r="r" b="b"/>
              <a:pathLst>
                <a:path w="9" h="10">
                  <a:moveTo>
                    <a:pt x="0" y="7"/>
                  </a:moveTo>
                  <a:cubicBezTo>
                    <a:pt x="3" y="10"/>
                    <a:pt x="7" y="5"/>
                    <a:pt x="9" y="3"/>
                  </a:cubicBezTo>
                  <a:cubicBezTo>
                    <a:pt x="6" y="3"/>
                    <a:pt x="3" y="0"/>
                    <a:pt x="2" y="0"/>
                  </a:cubicBezTo>
                  <a:cubicBezTo>
                    <a:pt x="3" y="3"/>
                    <a:pt x="0" y="4"/>
                    <a:pt x="0" y="7"/>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35" name="Freeform 58"/>
            <p:cNvSpPr/>
            <p:nvPr/>
          </p:nvSpPr>
          <p:spPr bwMode="auto">
            <a:xfrm>
              <a:off x="6707188" y="3354388"/>
              <a:ext cx="30163" cy="17463"/>
            </a:xfrm>
            <a:custGeom>
              <a:avLst/>
              <a:gdLst>
                <a:gd name="T0" fmla="*/ 7 w 9"/>
                <a:gd name="T1" fmla="*/ 2 h 5"/>
                <a:gd name="T2" fmla="*/ 0 w 9"/>
                <a:gd name="T3" fmla="*/ 4 h 5"/>
                <a:gd name="T4" fmla="*/ 9 w 9"/>
                <a:gd name="T5" fmla="*/ 5 h 5"/>
                <a:gd name="T6" fmla="*/ 7 w 9"/>
                <a:gd name="T7" fmla="*/ 2 h 5"/>
              </a:gdLst>
              <a:ahLst/>
              <a:cxnLst>
                <a:cxn ang="0">
                  <a:pos x="T0" y="T1"/>
                </a:cxn>
                <a:cxn ang="0">
                  <a:pos x="T2" y="T3"/>
                </a:cxn>
                <a:cxn ang="0">
                  <a:pos x="T4" y="T5"/>
                </a:cxn>
                <a:cxn ang="0">
                  <a:pos x="T6" y="T7"/>
                </a:cxn>
              </a:cxnLst>
              <a:rect l="0" t="0" r="r" b="b"/>
              <a:pathLst>
                <a:path w="9" h="5">
                  <a:moveTo>
                    <a:pt x="7" y="2"/>
                  </a:moveTo>
                  <a:cubicBezTo>
                    <a:pt x="5" y="4"/>
                    <a:pt x="1" y="0"/>
                    <a:pt x="0" y="4"/>
                  </a:cubicBezTo>
                  <a:cubicBezTo>
                    <a:pt x="4" y="4"/>
                    <a:pt x="6" y="4"/>
                    <a:pt x="9" y="5"/>
                  </a:cubicBezTo>
                  <a:cubicBezTo>
                    <a:pt x="9" y="4"/>
                    <a:pt x="8" y="3"/>
                    <a:pt x="7" y="2"/>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36" name="Freeform 59"/>
            <p:cNvSpPr/>
            <p:nvPr/>
          </p:nvSpPr>
          <p:spPr bwMode="auto">
            <a:xfrm>
              <a:off x="6446838" y="3406776"/>
              <a:ext cx="23813" cy="33338"/>
            </a:xfrm>
            <a:custGeom>
              <a:avLst/>
              <a:gdLst>
                <a:gd name="T0" fmla="*/ 5 w 7"/>
                <a:gd name="T1" fmla="*/ 1 h 10"/>
                <a:gd name="T2" fmla="*/ 2 w 7"/>
                <a:gd name="T3" fmla="*/ 1 h 10"/>
                <a:gd name="T4" fmla="*/ 3 w 7"/>
                <a:gd name="T5" fmla="*/ 9 h 10"/>
                <a:gd name="T6" fmla="*/ 2 w 7"/>
                <a:gd name="T7" fmla="*/ 9 h 10"/>
                <a:gd name="T8" fmla="*/ 7 w 7"/>
                <a:gd name="T9" fmla="*/ 8 h 10"/>
                <a:gd name="T10" fmla="*/ 5 w 7"/>
                <a:gd name="T11" fmla="*/ 1 h 10"/>
              </a:gdLst>
              <a:ahLst/>
              <a:cxnLst>
                <a:cxn ang="0">
                  <a:pos x="T0" y="T1"/>
                </a:cxn>
                <a:cxn ang="0">
                  <a:pos x="T2" y="T3"/>
                </a:cxn>
                <a:cxn ang="0">
                  <a:pos x="T4" y="T5"/>
                </a:cxn>
                <a:cxn ang="0">
                  <a:pos x="T6" y="T7"/>
                </a:cxn>
                <a:cxn ang="0">
                  <a:pos x="T8" y="T9"/>
                </a:cxn>
                <a:cxn ang="0">
                  <a:pos x="T10" y="T11"/>
                </a:cxn>
              </a:cxnLst>
              <a:rect l="0" t="0" r="r" b="b"/>
              <a:pathLst>
                <a:path w="7" h="10">
                  <a:moveTo>
                    <a:pt x="5" y="1"/>
                  </a:moveTo>
                  <a:cubicBezTo>
                    <a:pt x="4" y="0"/>
                    <a:pt x="3" y="1"/>
                    <a:pt x="2" y="1"/>
                  </a:cubicBezTo>
                  <a:cubicBezTo>
                    <a:pt x="0" y="4"/>
                    <a:pt x="3" y="6"/>
                    <a:pt x="3" y="9"/>
                  </a:cubicBezTo>
                  <a:cubicBezTo>
                    <a:pt x="2" y="9"/>
                    <a:pt x="2" y="9"/>
                    <a:pt x="2" y="9"/>
                  </a:cubicBezTo>
                  <a:cubicBezTo>
                    <a:pt x="4" y="10"/>
                    <a:pt x="6" y="9"/>
                    <a:pt x="7" y="8"/>
                  </a:cubicBezTo>
                  <a:cubicBezTo>
                    <a:pt x="4" y="6"/>
                    <a:pt x="5" y="4"/>
                    <a:pt x="5" y="1"/>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37" name="Freeform 60"/>
            <p:cNvSpPr/>
            <p:nvPr/>
          </p:nvSpPr>
          <p:spPr bwMode="auto">
            <a:xfrm>
              <a:off x="5927726" y="3430588"/>
              <a:ext cx="103188" cy="52388"/>
            </a:xfrm>
            <a:custGeom>
              <a:avLst/>
              <a:gdLst>
                <a:gd name="T0" fmla="*/ 30 w 32"/>
                <a:gd name="T1" fmla="*/ 5 h 16"/>
                <a:gd name="T2" fmla="*/ 28 w 32"/>
                <a:gd name="T3" fmla="*/ 5 h 16"/>
                <a:gd name="T4" fmla="*/ 28 w 32"/>
                <a:gd name="T5" fmla="*/ 1 h 16"/>
                <a:gd name="T6" fmla="*/ 25 w 32"/>
                <a:gd name="T7" fmla="*/ 7 h 16"/>
                <a:gd name="T8" fmla="*/ 18 w 32"/>
                <a:gd name="T9" fmla="*/ 8 h 16"/>
                <a:gd name="T10" fmla="*/ 17 w 32"/>
                <a:gd name="T11" fmla="*/ 6 h 16"/>
                <a:gd name="T12" fmla="*/ 13 w 32"/>
                <a:gd name="T13" fmla="*/ 7 h 16"/>
                <a:gd name="T14" fmla="*/ 14 w 32"/>
                <a:gd name="T15" fmla="*/ 4 h 16"/>
                <a:gd name="T16" fmla="*/ 22 w 32"/>
                <a:gd name="T17" fmla="*/ 1 h 16"/>
                <a:gd name="T18" fmla="*/ 14 w 32"/>
                <a:gd name="T19" fmla="*/ 0 h 16"/>
                <a:gd name="T20" fmla="*/ 0 w 32"/>
                <a:gd name="T21" fmla="*/ 14 h 16"/>
                <a:gd name="T22" fmla="*/ 5 w 32"/>
                <a:gd name="T23" fmla="*/ 14 h 16"/>
                <a:gd name="T24" fmla="*/ 12 w 32"/>
                <a:gd name="T25" fmla="*/ 10 h 16"/>
                <a:gd name="T26" fmla="*/ 13 w 32"/>
                <a:gd name="T27" fmla="*/ 14 h 16"/>
                <a:gd name="T28" fmla="*/ 14 w 32"/>
                <a:gd name="T29" fmla="*/ 15 h 16"/>
                <a:gd name="T30" fmla="*/ 19 w 32"/>
                <a:gd name="T31" fmla="*/ 9 h 16"/>
                <a:gd name="T32" fmla="*/ 18 w 32"/>
                <a:gd name="T33" fmla="*/ 15 h 16"/>
                <a:gd name="T34" fmla="*/ 26 w 32"/>
                <a:gd name="T35" fmla="*/ 11 h 16"/>
                <a:gd name="T36" fmla="*/ 25 w 32"/>
                <a:gd name="T37" fmla="*/ 7 h 16"/>
                <a:gd name="T38" fmla="*/ 27 w 32"/>
                <a:gd name="T39" fmla="*/ 9 h 16"/>
                <a:gd name="T40" fmla="*/ 30 w 32"/>
                <a:gd name="T4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16">
                  <a:moveTo>
                    <a:pt x="30" y="5"/>
                  </a:moveTo>
                  <a:cubicBezTo>
                    <a:pt x="30" y="6"/>
                    <a:pt x="29" y="6"/>
                    <a:pt x="28" y="5"/>
                  </a:cubicBezTo>
                  <a:cubicBezTo>
                    <a:pt x="27" y="4"/>
                    <a:pt x="30" y="2"/>
                    <a:pt x="28" y="1"/>
                  </a:cubicBezTo>
                  <a:cubicBezTo>
                    <a:pt x="25" y="2"/>
                    <a:pt x="27" y="5"/>
                    <a:pt x="25" y="7"/>
                  </a:cubicBezTo>
                  <a:cubicBezTo>
                    <a:pt x="22" y="6"/>
                    <a:pt x="21" y="9"/>
                    <a:pt x="18" y="8"/>
                  </a:cubicBezTo>
                  <a:cubicBezTo>
                    <a:pt x="19" y="7"/>
                    <a:pt x="18" y="7"/>
                    <a:pt x="17" y="6"/>
                  </a:cubicBezTo>
                  <a:cubicBezTo>
                    <a:pt x="16" y="7"/>
                    <a:pt x="15" y="8"/>
                    <a:pt x="13" y="7"/>
                  </a:cubicBezTo>
                  <a:cubicBezTo>
                    <a:pt x="12" y="6"/>
                    <a:pt x="13" y="5"/>
                    <a:pt x="14" y="4"/>
                  </a:cubicBezTo>
                  <a:cubicBezTo>
                    <a:pt x="17" y="6"/>
                    <a:pt x="19" y="2"/>
                    <a:pt x="22" y="1"/>
                  </a:cubicBezTo>
                  <a:cubicBezTo>
                    <a:pt x="19" y="0"/>
                    <a:pt x="17" y="0"/>
                    <a:pt x="14" y="0"/>
                  </a:cubicBezTo>
                  <a:cubicBezTo>
                    <a:pt x="11" y="7"/>
                    <a:pt x="3" y="5"/>
                    <a:pt x="0" y="14"/>
                  </a:cubicBezTo>
                  <a:cubicBezTo>
                    <a:pt x="2" y="13"/>
                    <a:pt x="3" y="14"/>
                    <a:pt x="5" y="14"/>
                  </a:cubicBezTo>
                  <a:cubicBezTo>
                    <a:pt x="6" y="11"/>
                    <a:pt x="9" y="9"/>
                    <a:pt x="12" y="10"/>
                  </a:cubicBezTo>
                  <a:cubicBezTo>
                    <a:pt x="14" y="11"/>
                    <a:pt x="10" y="13"/>
                    <a:pt x="13" y="14"/>
                  </a:cubicBezTo>
                  <a:cubicBezTo>
                    <a:pt x="13" y="14"/>
                    <a:pt x="14" y="14"/>
                    <a:pt x="14" y="15"/>
                  </a:cubicBezTo>
                  <a:cubicBezTo>
                    <a:pt x="17" y="12"/>
                    <a:pt x="17" y="10"/>
                    <a:pt x="19" y="9"/>
                  </a:cubicBezTo>
                  <a:cubicBezTo>
                    <a:pt x="21" y="11"/>
                    <a:pt x="18" y="14"/>
                    <a:pt x="18" y="15"/>
                  </a:cubicBezTo>
                  <a:cubicBezTo>
                    <a:pt x="21" y="16"/>
                    <a:pt x="23" y="13"/>
                    <a:pt x="26" y="11"/>
                  </a:cubicBezTo>
                  <a:cubicBezTo>
                    <a:pt x="24" y="10"/>
                    <a:pt x="24" y="9"/>
                    <a:pt x="25" y="7"/>
                  </a:cubicBezTo>
                  <a:cubicBezTo>
                    <a:pt x="26" y="8"/>
                    <a:pt x="26" y="9"/>
                    <a:pt x="27" y="9"/>
                  </a:cubicBezTo>
                  <a:cubicBezTo>
                    <a:pt x="28" y="7"/>
                    <a:pt x="32" y="6"/>
                    <a:pt x="30" y="5"/>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38" name="Freeform 61"/>
            <p:cNvSpPr/>
            <p:nvPr/>
          </p:nvSpPr>
          <p:spPr bwMode="auto">
            <a:xfrm>
              <a:off x="5422901" y="3487738"/>
              <a:ext cx="80963" cy="65088"/>
            </a:xfrm>
            <a:custGeom>
              <a:avLst/>
              <a:gdLst>
                <a:gd name="T0" fmla="*/ 23 w 25"/>
                <a:gd name="T1" fmla="*/ 0 h 20"/>
                <a:gd name="T2" fmla="*/ 13 w 25"/>
                <a:gd name="T3" fmla="*/ 4 h 20"/>
                <a:gd name="T4" fmla="*/ 9 w 25"/>
                <a:gd name="T5" fmla="*/ 2 h 20"/>
                <a:gd name="T6" fmla="*/ 0 w 25"/>
                <a:gd name="T7" fmla="*/ 12 h 20"/>
                <a:gd name="T8" fmla="*/ 3 w 25"/>
                <a:gd name="T9" fmla="*/ 20 h 20"/>
                <a:gd name="T10" fmla="*/ 16 w 25"/>
                <a:gd name="T11" fmla="*/ 17 h 20"/>
                <a:gd name="T12" fmla="*/ 12 w 25"/>
                <a:gd name="T13" fmla="*/ 10 h 20"/>
                <a:gd name="T14" fmla="*/ 10 w 25"/>
                <a:gd name="T15" fmla="*/ 14 h 20"/>
                <a:gd name="T16" fmla="*/ 5 w 25"/>
                <a:gd name="T17" fmla="*/ 10 h 20"/>
                <a:gd name="T18" fmla="*/ 12 w 25"/>
                <a:gd name="T19" fmla="*/ 10 h 20"/>
                <a:gd name="T20" fmla="*/ 13 w 25"/>
                <a:gd name="T21" fmla="*/ 5 h 20"/>
                <a:gd name="T22" fmla="*/ 18 w 25"/>
                <a:gd name="T23" fmla="*/ 7 h 20"/>
                <a:gd name="T24" fmla="*/ 20 w 25"/>
                <a:gd name="T25" fmla="*/ 4 h 20"/>
                <a:gd name="T26" fmla="*/ 23 w 25"/>
                <a:gd name="T27" fmla="*/ 5 h 20"/>
                <a:gd name="T28" fmla="*/ 23 w 25"/>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0">
                  <a:moveTo>
                    <a:pt x="23" y="0"/>
                  </a:moveTo>
                  <a:cubicBezTo>
                    <a:pt x="20" y="2"/>
                    <a:pt x="16" y="0"/>
                    <a:pt x="13" y="4"/>
                  </a:cubicBezTo>
                  <a:cubicBezTo>
                    <a:pt x="12" y="3"/>
                    <a:pt x="11" y="3"/>
                    <a:pt x="9" y="2"/>
                  </a:cubicBezTo>
                  <a:cubicBezTo>
                    <a:pt x="5" y="5"/>
                    <a:pt x="2" y="6"/>
                    <a:pt x="0" y="12"/>
                  </a:cubicBezTo>
                  <a:cubicBezTo>
                    <a:pt x="2" y="14"/>
                    <a:pt x="2" y="17"/>
                    <a:pt x="3" y="20"/>
                  </a:cubicBezTo>
                  <a:cubicBezTo>
                    <a:pt x="6" y="14"/>
                    <a:pt x="12" y="20"/>
                    <a:pt x="16" y="17"/>
                  </a:cubicBezTo>
                  <a:cubicBezTo>
                    <a:pt x="16" y="15"/>
                    <a:pt x="14" y="12"/>
                    <a:pt x="12" y="10"/>
                  </a:cubicBezTo>
                  <a:cubicBezTo>
                    <a:pt x="12" y="11"/>
                    <a:pt x="11" y="12"/>
                    <a:pt x="10" y="14"/>
                  </a:cubicBezTo>
                  <a:cubicBezTo>
                    <a:pt x="7" y="13"/>
                    <a:pt x="6" y="11"/>
                    <a:pt x="5" y="10"/>
                  </a:cubicBezTo>
                  <a:cubicBezTo>
                    <a:pt x="7" y="8"/>
                    <a:pt x="9" y="8"/>
                    <a:pt x="12" y="10"/>
                  </a:cubicBezTo>
                  <a:cubicBezTo>
                    <a:pt x="14" y="8"/>
                    <a:pt x="13" y="7"/>
                    <a:pt x="13" y="5"/>
                  </a:cubicBezTo>
                  <a:cubicBezTo>
                    <a:pt x="15" y="7"/>
                    <a:pt x="16" y="5"/>
                    <a:pt x="18" y="7"/>
                  </a:cubicBezTo>
                  <a:cubicBezTo>
                    <a:pt x="19" y="6"/>
                    <a:pt x="19" y="5"/>
                    <a:pt x="20" y="4"/>
                  </a:cubicBezTo>
                  <a:cubicBezTo>
                    <a:pt x="21" y="4"/>
                    <a:pt x="22" y="4"/>
                    <a:pt x="23" y="5"/>
                  </a:cubicBezTo>
                  <a:cubicBezTo>
                    <a:pt x="25" y="4"/>
                    <a:pt x="25" y="2"/>
                    <a:pt x="23"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39" name="Freeform 62"/>
            <p:cNvSpPr>
              <a:spLocks noEditPoints="1"/>
            </p:cNvSpPr>
            <p:nvPr/>
          </p:nvSpPr>
          <p:spPr bwMode="auto">
            <a:xfrm>
              <a:off x="5465763" y="3446463"/>
              <a:ext cx="249238" cy="90488"/>
            </a:xfrm>
            <a:custGeom>
              <a:avLst/>
              <a:gdLst>
                <a:gd name="T0" fmla="*/ 60 w 77"/>
                <a:gd name="T1" fmla="*/ 9 h 27"/>
                <a:gd name="T2" fmla="*/ 61 w 77"/>
                <a:gd name="T3" fmla="*/ 15 h 27"/>
                <a:gd name="T4" fmla="*/ 48 w 77"/>
                <a:gd name="T5" fmla="*/ 19 h 27"/>
                <a:gd name="T6" fmla="*/ 47 w 77"/>
                <a:gd name="T7" fmla="*/ 17 h 27"/>
                <a:gd name="T8" fmla="*/ 53 w 77"/>
                <a:gd name="T9" fmla="*/ 12 h 27"/>
                <a:gd name="T10" fmla="*/ 55 w 77"/>
                <a:gd name="T11" fmla="*/ 16 h 27"/>
                <a:gd name="T12" fmla="*/ 56 w 77"/>
                <a:gd name="T13" fmla="*/ 8 h 27"/>
                <a:gd name="T14" fmla="*/ 48 w 77"/>
                <a:gd name="T15" fmla="*/ 12 h 27"/>
                <a:gd name="T16" fmla="*/ 45 w 77"/>
                <a:gd name="T17" fmla="*/ 10 h 27"/>
                <a:gd name="T18" fmla="*/ 40 w 77"/>
                <a:gd name="T19" fmla="*/ 14 h 27"/>
                <a:gd name="T20" fmla="*/ 35 w 77"/>
                <a:gd name="T21" fmla="*/ 9 h 27"/>
                <a:gd name="T22" fmla="*/ 27 w 77"/>
                <a:gd name="T23" fmla="*/ 12 h 27"/>
                <a:gd name="T24" fmla="*/ 26 w 77"/>
                <a:gd name="T25" fmla="*/ 17 h 27"/>
                <a:gd name="T26" fmla="*/ 22 w 77"/>
                <a:gd name="T27" fmla="*/ 18 h 27"/>
                <a:gd name="T28" fmla="*/ 22 w 77"/>
                <a:gd name="T29" fmla="*/ 12 h 27"/>
                <a:gd name="T30" fmla="*/ 14 w 77"/>
                <a:gd name="T31" fmla="*/ 17 h 27"/>
                <a:gd name="T32" fmla="*/ 10 w 77"/>
                <a:gd name="T33" fmla="*/ 17 h 27"/>
                <a:gd name="T34" fmla="*/ 8 w 77"/>
                <a:gd name="T35" fmla="*/ 20 h 27"/>
                <a:gd name="T36" fmla="*/ 4 w 77"/>
                <a:gd name="T37" fmla="*/ 23 h 27"/>
                <a:gd name="T38" fmla="*/ 8 w 77"/>
                <a:gd name="T39" fmla="*/ 21 h 27"/>
                <a:gd name="T40" fmla="*/ 9 w 77"/>
                <a:gd name="T41" fmla="*/ 23 h 27"/>
                <a:gd name="T42" fmla="*/ 18 w 77"/>
                <a:gd name="T43" fmla="*/ 21 h 27"/>
                <a:gd name="T44" fmla="*/ 18 w 77"/>
                <a:gd name="T45" fmla="*/ 27 h 27"/>
                <a:gd name="T46" fmla="*/ 29 w 77"/>
                <a:gd name="T47" fmla="*/ 25 h 27"/>
                <a:gd name="T48" fmla="*/ 37 w 77"/>
                <a:gd name="T49" fmla="*/ 20 h 27"/>
                <a:gd name="T50" fmla="*/ 41 w 77"/>
                <a:gd name="T51" fmla="*/ 16 h 27"/>
                <a:gd name="T52" fmla="*/ 46 w 77"/>
                <a:gd name="T53" fmla="*/ 18 h 27"/>
                <a:gd name="T54" fmla="*/ 46 w 77"/>
                <a:gd name="T55" fmla="*/ 24 h 27"/>
                <a:gd name="T56" fmla="*/ 58 w 77"/>
                <a:gd name="T57" fmla="*/ 21 h 27"/>
                <a:gd name="T58" fmla="*/ 62 w 77"/>
                <a:gd name="T59" fmla="*/ 17 h 27"/>
                <a:gd name="T60" fmla="*/ 64 w 77"/>
                <a:gd name="T61" fmla="*/ 21 h 27"/>
                <a:gd name="T62" fmla="*/ 68 w 77"/>
                <a:gd name="T63" fmla="*/ 16 h 27"/>
                <a:gd name="T64" fmla="*/ 73 w 77"/>
                <a:gd name="T65" fmla="*/ 17 h 27"/>
                <a:gd name="T66" fmla="*/ 72 w 77"/>
                <a:gd name="T67" fmla="*/ 21 h 27"/>
                <a:gd name="T68" fmla="*/ 75 w 77"/>
                <a:gd name="T69" fmla="*/ 22 h 27"/>
                <a:gd name="T70" fmla="*/ 77 w 77"/>
                <a:gd name="T71" fmla="*/ 18 h 27"/>
                <a:gd name="T72" fmla="*/ 60 w 77"/>
                <a:gd name="T73" fmla="*/ 9 h 27"/>
                <a:gd name="T74" fmla="*/ 26 w 77"/>
                <a:gd name="T75" fmla="*/ 21 h 27"/>
                <a:gd name="T76" fmla="*/ 28 w 77"/>
                <a:gd name="T77" fmla="*/ 23 h 27"/>
                <a:gd name="T78" fmla="*/ 26 w 77"/>
                <a:gd name="T79" fmla="*/ 21 h 27"/>
                <a:gd name="T80" fmla="*/ 66 w 77"/>
                <a:gd name="T81" fmla="*/ 15 h 27"/>
                <a:gd name="T82" fmla="*/ 66 w 77"/>
                <a:gd name="T83" fmla="*/ 10 h 27"/>
                <a:gd name="T84" fmla="*/ 66 w 77"/>
                <a:gd name="T8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27">
                  <a:moveTo>
                    <a:pt x="60" y="9"/>
                  </a:moveTo>
                  <a:cubicBezTo>
                    <a:pt x="60" y="11"/>
                    <a:pt x="61" y="13"/>
                    <a:pt x="61" y="15"/>
                  </a:cubicBezTo>
                  <a:cubicBezTo>
                    <a:pt x="57" y="17"/>
                    <a:pt x="53" y="18"/>
                    <a:pt x="48" y="19"/>
                  </a:cubicBezTo>
                  <a:cubicBezTo>
                    <a:pt x="48" y="19"/>
                    <a:pt x="46" y="18"/>
                    <a:pt x="47" y="17"/>
                  </a:cubicBezTo>
                  <a:cubicBezTo>
                    <a:pt x="49" y="16"/>
                    <a:pt x="51" y="13"/>
                    <a:pt x="53" y="12"/>
                  </a:cubicBezTo>
                  <a:cubicBezTo>
                    <a:pt x="54" y="13"/>
                    <a:pt x="53" y="15"/>
                    <a:pt x="55" y="16"/>
                  </a:cubicBezTo>
                  <a:cubicBezTo>
                    <a:pt x="58" y="14"/>
                    <a:pt x="57" y="10"/>
                    <a:pt x="56" y="8"/>
                  </a:cubicBezTo>
                  <a:cubicBezTo>
                    <a:pt x="53" y="6"/>
                    <a:pt x="50" y="8"/>
                    <a:pt x="48" y="12"/>
                  </a:cubicBezTo>
                  <a:cubicBezTo>
                    <a:pt x="47" y="11"/>
                    <a:pt x="46" y="10"/>
                    <a:pt x="45" y="10"/>
                  </a:cubicBezTo>
                  <a:cubicBezTo>
                    <a:pt x="44" y="12"/>
                    <a:pt x="43" y="15"/>
                    <a:pt x="40" y="14"/>
                  </a:cubicBezTo>
                  <a:cubicBezTo>
                    <a:pt x="41" y="12"/>
                    <a:pt x="37" y="12"/>
                    <a:pt x="35" y="9"/>
                  </a:cubicBezTo>
                  <a:cubicBezTo>
                    <a:pt x="32" y="11"/>
                    <a:pt x="30" y="9"/>
                    <a:pt x="27" y="12"/>
                  </a:cubicBezTo>
                  <a:cubicBezTo>
                    <a:pt x="25" y="14"/>
                    <a:pt x="28" y="15"/>
                    <a:pt x="26" y="17"/>
                  </a:cubicBezTo>
                  <a:cubicBezTo>
                    <a:pt x="25" y="18"/>
                    <a:pt x="24" y="20"/>
                    <a:pt x="22" y="18"/>
                  </a:cubicBezTo>
                  <a:cubicBezTo>
                    <a:pt x="24" y="15"/>
                    <a:pt x="24" y="13"/>
                    <a:pt x="22" y="12"/>
                  </a:cubicBezTo>
                  <a:cubicBezTo>
                    <a:pt x="20" y="16"/>
                    <a:pt x="17" y="13"/>
                    <a:pt x="14" y="17"/>
                  </a:cubicBezTo>
                  <a:cubicBezTo>
                    <a:pt x="12" y="15"/>
                    <a:pt x="12" y="17"/>
                    <a:pt x="10" y="17"/>
                  </a:cubicBezTo>
                  <a:cubicBezTo>
                    <a:pt x="9" y="18"/>
                    <a:pt x="8" y="19"/>
                    <a:pt x="8" y="20"/>
                  </a:cubicBezTo>
                  <a:cubicBezTo>
                    <a:pt x="6" y="19"/>
                    <a:pt x="0" y="21"/>
                    <a:pt x="4" y="23"/>
                  </a:cubicBezTo>
                  <a:cubicBezTo>
                    <a:pt x="6" y="23"/>
                    <a:pt x="5" y="21"/>
                    <a:pt x="8" y="21"/>
                  </a:cubicBezTo>
                  <a:cubicBezTo>
                    <a:pt x="8" y="22"/>
                    <a:pt x="8" y="23"/>
                    <a:pt x="9" y="23"/>
                  </a:cubicBezTo>
                  <a:cubicBezTo>
                    <a:pt x="12" y="22"/>
                    <a:pt x="15" y="17"/>
                    <a:pt x="18" y="21"/>
                  </a:cubicBezTo>
                  <a:cubicBezTo>
                    <a:pt x="17" y="24"/>
                    <a:pt x="19" y="25"/>
                    <a:pt x="18" y="27"/>
                  </a:cubicBezTo>
                  <a:cubicBezTo>
                    <a:pt x="22" y="25"/>
                    <a:pt x="26" y="27"/>
                    <a:pt x="29" y="25"/>
                  </a:cubicBezTo>
                  <a:cubicBezTo>
                    <a:pt x="31" y="23"/>
                    <a:pt x="35" y="18"/>
                    <a:pt x="37" y="20"/>
                  </a:cubicBezTo>
                  <a:cubicBezTo>
                    <a:pt x="38" y="19"/>
                    <a:pt x="39" y="17"/>
                    <a:pt x="41" y="16"/>
                  </a:cubicBezTo>
                  <a:cubicBezTo>
                    <a:pt x="42" y="17"/>
                    <a:pt x="44" y="17"/>
                    <a:pt x="46" y="18"/>
                  </a:cubicBezTo>
                  <a:cubicBezTo>
                    <a:pt x="45" y="20"/>
                    <a:pt x="46" y="22"/>
                    <a:pt x="46" y="24"/>
                  </a:cubicBezTo>
                  <a:cubicBezTo>
                    <a:pt x="50" y="22"/>
                    <a:pt x="54" y="22"/>
                    <a:pt x="58" y="21"/>
                  </a:cubicBezTo>
                  <a:cubicBezTo>
                    <a:pt x="58" y="19"/>
                    <a:pt x="61" y="17"/>
                    <a:pt x="62" y="17"/>
                  </a:cubicBezTo>
                  <a:cubicBezTo>
                    <a:pt x="63" y="19"/>
                    <a:pt x="62" y="20"/>
                    <a:pt x="64" y="21"/>
                  </a:cubicBezTo>
                  <a:cubicBezTo>
                    <a:pt x="66" y="20"/>
                    <a:pt x="66" y="18"/>
                    <a:pt x="68" y="16"/>
                  </a:cubicBezTo>
                  <a:cubicBezTo>
                    <a:pt x="70" y="17"/>
                    <a:pt x="71" y="16"/>
                    <a:pt x="73" y="17"/>
                  </a:cubicBezTo>
                  <a:cubicBezTo>
                    <a:pt x="72" y="19"/>
                    <a:pt x="72" y="19"/>
                    <a:pt x="72" y="21"/>
                  </a:cubicBezTo>
                  <a:cubicBezTo>
                    <a:pt x="73" y="22"/>
                    <a:pt x="74" y="21"/>
                    <a:pt x="75" y="22"/>
                  </a:cubicBezTo>
                  <a:cubicBezTo>
                    <a:pt x="77" y="20"/>
                    <a:pt x="76" y="19"/>
                    <a:pt x="77" y="18"/>
                  </a:cubicBezTo>
                  <a:cubicBezTo>
                    <a:pt x="71" y="14"/>
                    <a:pt x="68" y="0"/>
                    <a:pt x="60" y="9"/>
                  </a:cubicBezTo>
                  <a:close/>
                  <a:moveTo>
                    <a:pt x="26" y="21"/>
                  </a:moveTo>
                  <a:cubicBezTo>
                    <a:pt x="26" y="22"/>
                    <a:pt x="27" y="22"/>
                    <a:pt x="28" y="23"/>
                  </a:cubicBezTo>
                  <a:cubicBezTo>
                    <a:pt x="26" y="25"/>
                    <a:pt x="23" y="23"/>
                    <a:pt x="26" y="21"/>
                  </a:cubicBezTo>
                  <a:close/>
                  <a:moveTo>
                    <a:pt x="66" y="15"/>
                  </a:moveTo>
                  <a:cubicBezTo>
                    <a:pt x="64" y="14"/>
                    <a:pt x="64" y="12"/>
                    <a:pt x="66" y="10"/>
                  </a:cubicBezTo>
                  <a:cubicBezTo>
                    <a:pt x="70" y="12"/>
                    <a:pt x="69" y="15"/>
                    <a:pt x="66" y="15"/>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40" name="Freeform 63"/>
            <p:cNvSpPr>
              <a:spLocks noEditPoints="1"/>
            </p:cNvSpPr>
            <p:nvPr/>
          </p:nvSpPr>
          <p:spPr bwMode="auto">
            <a:xfrm>
              <a:off x="5302251" y="3509963"/>
              <a:ext cx="114300" cy="63500"/>
            </a:xfrm>
            <a:custGeom>
              <a:avLst/>
              <a:gdLst>
                <a:gd name="T0" fmla="*/ 32 w 35"/>
                <a:gd name="T1" fmla="*/ 1 h 19"/>
                <a:gd name="T2" fmla="*/ 27 w 35"/>
                <a:gd name="T3" fmla="*/ 3 h 19"/>
                <a:gd name="T4" fmla="*/ 25 w 35"/>
                <a:gd name="T5" fmla="*/ 1 h 19"/>
                <a:gd name="T6" fmla="*/ 15 w 35"/>
                <a:gd name="T7" fmla="*/ 3 h 19"/>
                <a:gd name="T8" fmla="*/ 13 w 35"/>
                <a:gd name="T9" fmla="*/ 0 h 19"/>
                <a:gd name="T10" fmla="*/ 5 w 35"/>
                <a:gd name="T11" fmla="*/ 4 h 19"/>
                <a:gd name="T12" fmla="*/ 5 w 35"/>
                <a:gd name="T13" fmla="*/ 1 h 19"/>
                <a:gd name="T14" fmla="*/ 2 w 35"/>
                <a:gd name="T15" fmla="*/ 3 h 19"/>
                <a:gd name="T16" fmla="*/ 4 w 35"/>
                <a:gd name="T17" fmla="*/ 6 h 19"/>
                <a:gd name="T18" fmla="*/ 0 w 35"/>
                <a:gd name="T19" fmla="*/ 16 h 19"/>
                <a:gd name="T20" fmla="*/ 3 w 35"/>
                <a:gd name="T21" fmla="*/ 19 h 19"/>
                <a:gd name="T22" fmla="*/ 13 w 35"/>
                <a:gd name="T23" fmla="*/ 12 h 19"/>
                <a:gd name="T24" fmla="*/ 11 w 35"/>
                <a:gd name="T25" fmla="*/ 7 h 19"/>
                <a:gd name="T26" fmla="*/ 14 w 35"/>
                <a:gd name="T27" fmla="*/ 14 h 19"/>
                <a:gd name="T28" fmla="*/ 24 w 35"/>
                <a:gd name="T29" fmla="*/ 14 h 19"/>
                <a:gd name="T30" fmla="*/ 27 w 35"/>
                <a:gd name="T31" fmla="*/ 9 h 19"/>
                <a:gd name="T32" fmla="*/ 29 w 35"/>
                <a:gd name="T33" fmla="*/ 15 h 19"/>
                <a:gd name="T34" fmla="*/ 35 w 35"/>
                <a:gd name="T35" fmla="*/ 10 h 19"/>
                <a:gd name="T36" fmla="*/ 32 w 35"/>
                <a:gd name="T37" fmla="*/ 1 h 19"/>
                <a:gd name="T38" fmla="*/ 19 w 35"/>
                <a:gd name="T39" fmla="*/ 13 h 19"/>
                <a:gd name="T40" fmla="*/ 20 w 35"/>
                <a:gd name="T41" fmla="*/ 6 h 19"/>
                <a:gd name="T42" fmla="*/ 19 w 35"/>
                <a:gd name="T43" fmla="*/ 13 h 19"/>
                <a:gd name="T44" fmla="*/ 22 w 35"/>
                <a:gd name="T45" fmla="*/ 4 h 19"/>
                <a:gd name="T46" fmla="*/ 25 w 35"/>
                <a:gd name="T47" fmla="*/ 5 h 19"/>
                <a:gd name="T48" fmla="*/ 22 w 35"/>
                <a:gd name="T4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19">
                  <a:moveTo>
                    <a:pt x="32" y="1"/>
                  </a:moveTo>
                  <a:cubicBezTo>
                    <a:pt x="30" y="2"/>
                    <a:pt x="29" y="5"/>
                    <a:pt x="27" y="3"/>
                  </a:cubicBezTo>
                  <a:cubicBezTo>
                    <a:pt x="26" y="2"/>
                    <a:pt x="27" y="1"/>
                    <a:pt x="25" y="1"/>
                  </a:cubicBezTo>
                  <a:cubicBezTo>
                    <a:pt x="22" y="2"/>
                    <a:pt x="18" y="0"/>
                    <a:pt x="15" y="3"/>
                  </a:cubicBezTo>
                  <a:cubicBezTo>
                    <a:pt x="12" y="2"/>
                    <a:pt x="15" y="1"/>
                    <a:pt x="13" y="0"/>
                  </a:cubicBezTo>
                  <a:cubicBezTo>
                    <a:pt x="11" y="1"/>
                    <a:pt x="8" y="6"/>
                    <a:pt x="5" y="4"/>
                  </a:cubicBezTo>
                  <a:cubicBezTo>
                    <a:pt x="4" y="3"/>
                    <a:pt x="7" y="2"/>
                    <a:pt x="5" y="1"/>
                  </a:cubicBezTo>
                  <a:cubicBezTo>
                    <a:pt x="4" y="2"/>
                    <a:pt x="2" y="2"/>
                    <a:pt x="2" y="3"/>
                  </a:cubicBezTo>
                  <a:cubicBezTo>
                    <a:pt x="2" y="4"/>
                    <a:pt x="2" y="5"/>
                    <a:pt x="4" y="6"/>
                  </a:cubicBezTo>
                  <a:cubicBezTo>
                    <a:pt x="4" y="11"/>
                    <a:pt x="3" y="15"/>
                    <a:pt x="0" y="16"/>
                  </a:cubicBezTo>
                  <a:cubicBezTo>
                    <a:pt x="1" y="17"/>
                    <a:pt x="1" y="18"/>
                    <a:pt x="3" y="19"/>
                  </a:cubicBezTo>
                  <a:cubicBezTo>
                    <a:pt x="6" y="17"/>
                    <a:pt x="8" y="15"/>
                    <a:pt x="13" y="12"/>
                  </a:cubicBezTo>
                  <a:cubicBezTo>
                    <a:pt x="11" y="11"/>
                    <a:pt x="9" y="9"/>
                    <a:pt x="11" y="7"/>
                  </a:cubicBezTo>
                  <a:cubicBezTo>
                    <a:pt x="14" y="9"/>
                    <a:pt x="15" y="12"/>
                    <a:pt x="14" y="14"/>
                  </a:cubicBezTo>
                  <a:cubicBezTo>
                    <a:pt x="18" y="16"/>
                    <a:pt x="21" y="15"/>
                    <a:pt x="24" y="14"/>
                  </a:cubicBezTo>
                  <a:cubicBezTo>
                    <a:pt x="26" y="12"/>
                    <a:pt x="23" y="9"/>
                    <a:pt x="27" y="9"/>
                  </a:cubicBezTo>
                  <a:cubicBezTo>
                    <a:pt x="27" y="11"/>
                    <a:pt x="28" y="13"/>
                    <a:pt x="29" y="15"/>
                  </a:cubicBezTo>
                  <a:cubicBezTo>
                    <a:pt x="31" y="13"/>
                    <a:pt x="34" y="13"/>
                    <a:pt x="35" y="10"/>
                  </a:cubicBezTo>
                  <a:cubicBezTo>
                    <a:pt x="32" y="8"/>
                    <a:pt x="35" y="4"/>
                    <a:pt x="32" y="1"/>
                  </a:cubicBezTo>
                  <a:close/>
                  <a:moveTo>
                    <a:pt x="19" y="13"/>
                  </a:moveTo>
                  <a:cubicBezTo>
                    <a:pt x="16" y="11"/>
                    <a:pt x="17" y="8"/>
                    <a:pt x="20" y="6"/>
                  </a:cubicBezTo>
                  <a:cubicBezTo>
                    <a:pt x="22" y="8"/>
                    <a:pt x="21" y="12"/>
                    <a:pt x="19" y="13"/>
                  </a:cubicBezTo>
                  <a:close/>
                  <a:moveTo>
                    <a:pt x="22" y="4"/>
                  </a:moveTo>
                  <a:cubicBezTo>
                    <a:pt x="23" y="3"/>
                    <a:pt x="24" y="3"/>
                    <a:pt x="25" y="5"/>
                  </a:cubicBezTo>
                  <a:cubicBezTo>
                    <a:pt x="24" y="5"/>
                    <a:pt x="23" y="5"/>
                    <a:pt x="22" y="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41" name="Freeform 64"/>
            <p:cNvSpPr>
              <a:spLocks noEditPoints="1"/>
            </p:cNvSpPr>
            <p:nvPr/>
          </p:nvSpPr>
          <p:spPr bwMode="auto">
            <a:xfrm>
              <a:off x="4811713" y="3516313"/>
              <a:ext cx="490538" cy="119063"/>
            </a:xfrm>
            <a:custGeom>
              <a:avLst/>
              <a:gdLst>
                <a:gd name="T0" fmla="*/ 151 w 151"/>
                <a:gd name="T1" fmla="*/ 0 h 36"/>
                <a:gd name="T2" fmla="*/ 136 w 151"/>
                <a:gd name="T3" fmla="*/ 5 h 36"/>
                <a:gd name="T4" fmla="*/ 131 w 151"/>
                <a:gd name="T5" fmla="*/ 5 h 36"/>
                <a:gd name="T6" fmla="*/ 106 w 151"/>
                <a:gd name="T7" fmla="*/ 10 h 36"/>
                <a:gd name="T8" fmla="*/ 95 w 151"/>
                <a:gd name="T9" fmla="*/ 7 h 36"/>
                <a:gd name="T10" fmla="*/ 87 w 151"/>
                <a:gd name="T11" fmla="*/ 16 h 36"/>
                <a:gd name="T12" fmla="*/ 90 w 151"/>
                <a:gd name="T13" fmla="*/ 17 h 36"/>
                <a:gd name="T14" fmla="*/ 84 w 151"/>
                <a:gd name="T15" fmla="*/ 15 h 36"/>
                <a:gd name="T16" fmla="*/ 87 w 151"/>
                <a:gd name="T17" fmla="*/ 9 h 36"/>
                <a:gd name="T18" fmla="*/ 69 w 151"/>
                <a:gd name="T19" fmla="*/ 11 h 36"/>
                <a:gd name="T20" fmla="*/ 58 w 151"/>
                <a:gd name="T21" fmla="*/ 14 h 36"/>
                <a:gd name="T22" fmla="*/ 44 w 151"/>
                <a:gd name="T23" fmla="*/ 14 h 36"/>
                <a:gd name="T24" fmla="*/ 37 w 151"/>
                <a:gd name="T25" fmla="*/ 15 h 36"/>
                <a:gd name="T26" fmla="*/ 34 w 151"/>
                <a:gd name="T27" fmla="*/ 20 h 36"/>
                <a:gd name="T28" fmla="*/ 23 w 151"/>
                <a:gd name="T29" fmla="*/ 16 h 36"/>
                <a:gd name="T30" fmla="*/ 20 w 151"/>
                <a:gd name="T31" fmla="*/ 17 h 36"/>
                <a:gd name="T32" fmla="*/ 13 w 151"/>
                <a:gd name="T33" fmla="*/ 21 h 36"/>
                <a:gd name="T34" fmla="*/ 2 w 151"/>
                <a:gd name="T35" fmla="*/ 28 h 36"/>
                <a:gd name="T36" fmla="*/ 9 w 151"/>
                <a:gd name="T37" fmla="*/ 29 h 36"/>
                <a:gd name="T38" fmla="*/ 11 w 151"/>
                <a:gd name="T39" fmla="*/ 33 h 36"/>
                <a:gd name="T40" fmla="*/ 22 w 151"/>
                <a:gd name="T41" fmla="*/ 35 h 36"/>
                <a:gd name="T42" fmla="*/ 31 w 151"/>
                <a:gd name="T43" fmla="*/ 33 h 36"/>
                <a:gd name="T44" fmla="*/ 40 w 151"/>
                <a:gd name="T45" fmla="*/ 33 h 36"/>
                <a:gd name="T46" fmla="*/ 55 w 151"/>
                <a:gd name="T47" fmla="*/ 24 h 36"/>
                <a:gd name="T48" fmla="*/ 68 w 151"/>
                <a:gd name="T49" fmla="*/ 25 h 36"/>
                <a:gd name="T50" fmla="*/ 69 w 151"/>
                <a:gd name="T51" fmla="*/ 29 h 36"/>
                <a:gd name="T52" fmla="*/ 92 w 151"/>
                <a:gd name="T53" fmla="*/ 23 h 36"/>
                <a:gd name="T54" fmla="*/ 99 w 151"/>
                <a:gd name="T55" fmla="*/ 22 h 36"/>
                <a:gd name="T56" fmla="*/ 107 w 151"/>
                <a:gd name="T57" fmla="*/ 17 h 36"/>
                <a:gd name="T58" fmla="*/ 113 w 151"/>
                <a:gd name="T59" fmla="*/ 22 h 36"/>
                <a:gd name="T60" fmla="*/ 127 w 151"/>
                <a:gd name="T61" fmla="*/ 18 h 36"/>
                <a:gd name="T62" fmla="*/ 134 w 151"/>
                <a:gd name="T63" fmla="*/ 11 h 36"/>
                <a:gd name="T64" fmla="*/ 132 w 151"/>
                <a:gd name="T65" fmla="*/ 16 h 36"/>
                <a:gd name="T66" fmla="*/ 144 w 151"/>
                <a:gd name="T67" fmla="*/ 8 h 36"/>
                <a:gd name="T68" fmla="*/ 144 w 151"/>
                <a:gd name="T69" fmla="*/ 18 h 36"/>
                <a:gd name="T70" fmla="*/ 151 w 151"/>
                <a:gd name="T71" fmla="*/ 8 h 36"/>
                <a:gd name="T72" fmla="*/ 16 w 151"/>
                <a:gd name="T73" fmla="*/ 23 h 36"/>
                <a:gd name="T74" fmla="*/ 20 w 151"/>
                <a:gd name="T75" fmla="*/ 23 h 36"/>
                <a:gd name="T76" fmla="*/ 32 w 151"/>
                <a:gd name="T77" fmla="*/ 21 h 36"/>
                <a:gd name="T78" fmla="*/ 30 w 151"/>
                <a:gd name="T79" fmla="*/ 24 h 36"/>
                <a:gd name="T80" fmla="*/ 46 w 151"/>
                <a:gd name="T81" fmla="*/ 24 h 36"/>
                <a:gd name="T82" fmla="*/ 73 w 151"/>
                <a:gd name="T83" fmla="*/ 28 h 36"/>
                <a:gd name="T84" fmla="*/ 73 w 151"/>
                <a:gd name="T85" fmla="*/ 28 h 36"/>
                <a:gd name="T86" fmla="*/ 73 w 151"/>
                <a:gd name="T87" fmla="*/ 23 h 36"/>
                <a:gd name="T88" fmla="*/ 79 w 151"/>
                <a:gd name="T89" fmla="*/ 11 h 36"/>
                <a:gd name="T90" fmla="*/ 77 w 151"/>
                <a:gd name="T91" fmla="*/ 13 h 36"/>
                <a:gd name="T92" fmla="*/ 103 w 151"/>
                <a:gd name="T93" fmla="*/ 15 h 36"/>
                <a:gd name="T94" fmla="*/ 102 w 151"/>
                <a:gd name="T95" fmla="*/ 17 h 36"/>
                <a:gd name="T96" fmla="*/ 111 w 151"/>
                <a:gd name="T97" fmla="*/ 11 h 36"/>
                <a:gd name="T98" fmla="*/ 111 w 151"/>
                <a:gd name="T99" fmla="*/ 14 h 36"/>
                <a:gd name="T100" fmla="*/ 119 w 151"/>
                <a:gd name="T101"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36">
                  <a:moveTo>
                    <a:pt x="151" y="8"/>
                  </a:moveTo>
                  <a:cubicBezTo>
                    <a:pt x="147" y="5"/>
                    <a:pt x="150" y="2"/>
                    <a:pt x="151" y="0"/>
                  </a:cubicBezTo>
                  <a:cubicBezTo>
                    <a:pt x="148" y="0"/>
                    <a:pt x="145" y="0"/>
                    <a:pt x="143" y="1"/>
                  </a:cubicBezTo>
                  <a:cubicBezTo>
                    <a:pt x="143" y="4"/>
                    <a:pt x="139" y="5"/>
                    <a:pt x="136" y="5"/>
                  </a:cubicBezTo>
                  <a:cubicBezTo>
                    <a:pt x="137" y="4"/>
                    <a:pt x="136" y="3"/>
                    <a:pt x="135" y="2"/>
                  </a:cubicBezTo>
                  <a:cubicBezTo>
                    <a:pt x="134" y="2"/>
                    <a:pt x="133" y="7"/>
                    <a:pt x="131" y="5"/>
                  </a:cubicBezTo>
                  <a:cubicBezTo>
                    <a:pt x="131" y="4"/>
                    <a:pt x="130" y="3"/>
                    <a:pt x="128" y="2"/>
                  </a:cubicBezTo>
                  <a:cubicBezTo>
                    <a:pt x="123" y="9"/>
                    <a:pt x="111" y="2"/>
                    <a:pt x="106" y="10"/>
                  </a:cubicBezTo>
                  <a:cubicBezTo>
                    <a:pt x="102" y="8"/>
                    <a:pt x="99" y="11"/>
                    <a:pt x="96" y="10"/>
                  </a:cubicBezTo>
                  <a:cubicBezTo>
                    <a:pt x="95" y="9"/>
                    <a:pt x="97" y="8"/>
                    <a:pt x="95" y="7"/>
                  </a:cubicBezTo>
                  <a:cubicBezTo>
                    <a:pt x="92" y="10"/>
                    <a:pt x="89" y="9"/>
                    <a:pt x="85" y="15"/>
                  </a:cubicBezTo>
                  <a:cubicBezTo>
                    <a:pt x="86" y="15"/>
                    <a:pt x="86" y="16"/>
                    <a:pt x="87" y="16"/>
                  </a:cubicBezTo>
                  <a:cubicBezTo>
                    <a:pt x="89" y="15"/>
                    <a:pt x="91" y="11"/>
                    <a:pt x="94" y="11"/>
                  </a:cubicBezTo>
                  <a:cubicBezTo>
                    <a:pt x="94" y="13"/>
                    <a:pt x="91" y="15"/>
                    <a:pt x="90" y="17"/>
                  </a:cubicBezTo>
                  <a:cubicBezTo>
                    <a:pt x="86" y="15"/>
                    <a:pt x="83" y="20"/>
                    <a:pt x="80" y="18"/>
                  </a:cubicBezTo>
                  <a:cubicBezTo>
                    <a:pt x="81" y="15"/>
                    <a:pt x="83" y="17"/>
                    <a:pt x="84" y="15"/>
                  </a:cubicBezTo>
                  <a:cubicBezTo>
                    <a:pt x="85" y="13"/>
                    <a:pt x="83" y="12"/>
                    <a:pt x="83" y="10"/>
                  </a:cubicBezTo>
                  <a:cubicBezTo>
                    <a:pt x="85" y="10"/>
                    <a:pt x="86" y="10"/>
                    <a:pt x="87" y="9"/>
                  </a:cubicBezTo>
                  <a:cubicBezTo>
                    <a:pt x="85" y="9"/>
                    <a:pt x="86" y="6"/>
                    <a:pt x="85" y="8"/>
                  </a:cubicBezTo>
                  <a:cubicBezTo>
                    <a:pt x="81" y="8"/>
                    <a:pt x="74" y="10"/>
                    <a:pt x="69" y="11"/>
                  </a:cubicBezTo>
                  <a:cubicBezTo>
                    <a:pt x="67" y="12"/>
                    <a:pt x="69" y="14"/>
                    <a:pt x="67" y="16"/>
                  </a:cubicBezTo>
                  <a:cubicBezTo>
                    <a:pt x="64" y="14"/>
                    <a:pt x="61" y="13"/>
                    <a:pt x="58" y="14"/>
                  </a:cubicBezTo>
                  <a:cubicBezTo>
                    <a:pt x="59" y="15"/>
                    <a:pt x="59" y="16"/>
                    <a:pt x="58" y="17"/>
                  </a:cubicBezTo>
                  <a:cubicBezTo>
                    <a:pt x="56" y="13"/>
                    <a:pt x="49" y="17"/>
                    <a:pt x="44" y="14"/>
                  </a:cubicBezTo>
                  <a:cubicBezTo>
                    <a:pt x="42" y="16"/>
                    <a:pt x="44" y="17"/>
                    <a:pt x="42" y="18"/>
                  </a:cubicBezTo>
                  <a:cubicBezTo>
                    <a:pt x="40" y="17"/>
                    <a:pt x="40" y="15"/>
                    <a:pt x="37" y="15"/>
                  </a:cubicBezTo>
                  <a:cubicBezTo>
                    <a:pt x="36" y="17"/>
                    <a:pt x="39" y="18"/>
                    <a:pt x="37" y="20"/>
                  </a:cubicBezTo>
                  <a:cubicBezTo>
                    <a:pt x="36" y="21"/>
                    <a:pt x="35" y="21"/>
                    <a:pt x="34" y="20"/>
                  </a:cubicBezTo>
                  <a:cubicBezTo>
                    <a:pt x="35" y="19"/>
                    <a:pt x="34" y="18"/>
                    <a:pt x="35" y="17"/>
                  </a:cubicBezTo>
                  <a:cubicBezTo>
                    <a:pt x="29" y="13"/>
                    <a:pt x="28" y="19"/>
                    <a:pt x="23" y="16"/>
                  </a:cubicBezTo>
                  <a:cubicBezTo>
                    <a:pt x="22" y="18"/>
                    <a:pt x="20" y="19"/>
                    <a:pt x="18" y="19"/>
                  </a:cubicBezTo>
                  <a:cubicBezTo>
                    <a:pt x="19" y="17"/>
                    <a:pt x="20" y="18"/>
                    <a:pt x="20" y="17"/>
                  </a:cubicBezTo>
                  <a:cubicBezTo>
                    <a:pt x="18" y="15"/>
                    <a:pt x="17" y="19"/>
                    <a:pt x="15" y="17"/>
                  </a:cubicBezTo>
                  <a:cubicBezTo>
                    <a:pt x="14" y="19"/>
                    <a:pt x="13" y="20"/>
                    <a:pt x="13" y="21"/>
                  </a:cubicBezTo>
                  <a:cubicBezTo>
                    <a:pt x="8" y="20"/>
                    <a:pt x="2" y="24"/>
                    <a:pt x="0" y="26"/>
                  </a:cubicBezTo>
                  <a:cubicBezTo>
                    <a:pt x="1" y="27"/>
                    <a:pt x="2" y="27"/>
                    <a:pt x="2" y="28"/>
                  </a:cubicBezTo>
                  <a:cubicBezTo>
                    <a:pt x="4" y="26"/>
                    <a:pt x="5" y="25"/>
                    <a:pt x="7" y="25"/>
                  </a:cubicBezTo>
                  <a:cubicBezTo>
                    <a:pt x="6" y="26"/>
                    <a:pt x="8" y="27"/>
                    <a:pt x="9" y="29"/>
                  </a:cubicBezTo>
                  <a:cubicBezTo>
                    <a:pt x="10" y="28"/>
                    <a:pt x="11" y="26"/>
                    <a:pt x="13" y="28"/>
                  </a:cubicBezTo>
                  <a:cubicBezTo>
                    <a:pt x="14" y="30"/>
                    <a:pt x="11" y="31"/>
                    <a:pt x="11" y="33"/>
                  </a:cubicBezTo>
                  <a:cubicBezTo>
                    <a:pt x="12" y="32"/>
                    <a:pt x="13" y="33"/>
                    <a:pt x="13" y="34"/>
                  </a:cubicBezTo>
                  <a:cubicBezTo>
                    <a:pt x="15" y="31"/>
                    <a:pt x="19" y="36"/>
                    <a:pt x="22" y="35"/>
                  </a:cubicBezTo>
                  <a:cubicBezTo>
                    <a:pt x="23" y="34"/>
                    <a:pt x="23" y="32"/>
                    <a:pt x="24" y="31"/>
                  </a:cubicBezTo>
                  <a:cubicBezTo>
                    <a:pt x="27" y="34"/>
                    <a:pt x="28" y="30"/>
                    <a:pt x="31" y="33"/>
                  </a:cubicBezTo>
                  <a:cubicBezTo>
                    <a:pt x="34" y="33"/>
                    <a:pt x="36" y="31"/>
                    <a:pt x="39" y="31"/>
                  </a:cubicBezTo>
                  <a:cubicBezTo>
                    <a:pt x="39" y="32"/>
                    <a:pt x="39" y="33"/>
                    <a:pt x="40" y="33"/>
                  </a:cubicBezTo>
                  <a:cubicBezTo>
                    <a:pt x="44" y="34"/>
                    <a:pt x="47" y="27"/>
                    <a:pt x="51" y="31"/>
                  </a:cubicBezTo>
                  <a:cubicBezTo>
                    <a:pt x="53" y="29"/>
                    <a:pt x="51" y="25"/>
                    <a:pt x="55" y="24"/>
                  </a:cubicBezTo>
                  <a:cubicBezTo>
                    <a:pt x="56" y="26"/>
                    <a:pt x="54" y="27"/>
                    <a:pt x="54" y="29"/>
                  </a:cubicBezTo>
                  <a:cubicBezTo>
                    <a:pt x="59" y="32"/>
                    <a:pt x="64" y="29"/>
                    <a:pt x="68" y="25"/>
                  </a:cubicBezTo>
                  <a:cubicBezTo>
                    <a:pt x="67" y="23"/>
                    <a:pt x="63" y="26"/>
                    <a:pt x="63" y="23"/>
                  </a:cubicBezTo>
                  <a:cubicBezTo>
                    <a:pt x="65" y="20"/>
                    <a:pt x="72" y="26"/>
                    <a:pt x="69" y="29"/>
                  </a:cubicBezTo>
                  <a:cubicBezTo>
                    <a:pt x="73" y="30"/>
                    <a:pt x="78" y="29"/>
                    <a:pt x="81" y="24"/>
                  </a:cubicBezTo>
                  <a:cubicBezTo>
                    <a:pt x="85" y="26"/>
                    <a:pt x="88" y="23"/>
                    <a:pt x="92" y="23"/>
                  </a:cubicBezTo>
                  <a:cubicBezTo>
                    <a:pt x="92" y="21"/>
                    <a:pt x="92" y="20"/>
                    <a:pt x="93" y="18"/>
                  </a:cubicBezTo>
                  <a:cubicBezTo>
                    <a:pt x="95" y="18"/>
                    <a:pt x="97" y="21"/>
                    <a:pt x="99" y="22"/>
                  </a:cubicBezTo>
                  <a:cubicBezTo>
                    <a:pt x="100" y="20"/>
                    <a:pt x="102" y="22"/>
                    <a:pt x="104" y="21"/>
                  </a:cubicBezTo>
                  <a:cubicBezTo>
                    <a:pt x="106" y="20"/>
                    <a:pt x="104" y="17"/>
                    <a:pt x="107" y="17"/>
                  </a:cubicBezTo>
                  <a:cubicBezTo>
                    <a:pt x="109" y="18"/>
                    <a:pt x="106" y="19"/>
                    <a:pt x="107" y="20"/>
                  </a:cubicBezTo>
                  <a:cubicBezTo>
                    <a:pt x="109" y="19"/>
                    <a:pt x="111" y="22"/>
                    <a:pt x="113" y="22"/>
                  </a:cubicBezTo>
                  <a:cubicBezTo>
                    <a:pt x="115" y="22"/>
                    <a:pt x="113" y="20"/>
                    <a:pt x="114" y="19"/>
                  </a:cubicBezTo>
                  <a:cubicBezTo>
                    <a:pt x="119" y="19"/>
                    <a:pt x="123" y="21"/>
                    <a:pt x="127" y="18"/>
                  </a:cubicBezTo>
                  <a:cubicBezTo>
                    <a:pt x="126" y="17"/>
                    <a:pt x="124" y="17"/>
                    <a:pt x="125" y="16"/>
                  </a:cubicBezTo>
                  <a:cubicBezTo>
                    <a:pt x="128" y="15"/>
                    <a:pt x="131" y="10"/>
                    <a:pt x="134" y="11"/>
                  </a:cubicBezTo>
                  <a:cubicBezTo>
                    <a:pt x="134" y="12"/>
                    <a:pt x="135" y="13"/>
                    <a:pt x="135" y="14"/>
                  </a:cubicBezTo>
                  <a:cubicBezTo>
                    <a:pt x="134" y="15"/>
                    <a:pt x="133" y="15"/>
                    <a:pt x="132" y="16"/>
                  </a:cubicBezTo>
                  <a:cubicBezTo>
                    <a:pt x="135" y="19"/>
                    <a:pt x="139" y="16"/>
                    <a:pt x="140" y="18"/>
                  </a:cubicBezTo>
                  <a:cubicBezTo>
                    <a:pt x="140" y="14"/>
                    <a:pt x="138" y="9"/>
                    <a:pt x="144" y="8"/>
                  </a:cubicBezTo>
                  <a:cubicBezTo>
                    <a:pt x="145" y="11"/>
                    <a:pt x="144" y="14"/>
                    <a:pt x="142" y="17"/>
                  </a:cubicBezTo>
                  <a:cubicBezTo>
                    <a:pt x="143" y="18"/>
                    <a:pt x="144" y="18"/>
                    <a:pt x="144" y="18"/>
                  </a:cubicBezTo>
                  <a:cubicBezTo>
                    <a:pt x="145" y="18"/>
                    <a:pt x="145" y="18"/>
                    <a:pt x="145" y="18"/>
                  </a:cubicBezTo>
                  <a:cubicBezTo>
                    <a:pt x="142" y="15"/>
                    <a:pt x="148" y="12"/>
                    <a:pt x="151" y="8"/>
                  </a:cubicBezTo>
                  <a:close/>
                  <a:moveTo>
                    <a:pt x="20" y="23"/>
                  </a:moveTo>
                  <a:cubicBezTo>
                    <a:pt x="19" y="25"/>
                    <a:pt x="17" y="24"/>
                    <a:pt x="16" y="23"/>
                  </a:cubicBezTo>
                  <a:cubicBezTo>
                    <a:pt x="16" y="21"/>
                    <a:pt x="15" y="21"/>
                    <a:pt x="16" y="19"/>
                  </a:cubicBezTo>
                  <a:cubicBezTo>
                    <a:pt x="18" y="19"/>
                    <a:pt x="20" y="22"/>
                    <a:pt x="20" y="23"/>
                  </a:cubicBezTo>
                  <a:close/>
                  <a:moveTo>
                    <a:pt x="30" y="24"/>
                  </a:moveTo>
                  <a:cubicBezTo>
                    <a:pt x="30" y="23"/>
                    <a:pt x="30" y="22"/>
                    <a:pt x="32" y="21"/>
                  </a:cubicBezTo>
                  <a:cubicBezTo>
                    <a:pt x="33" y="22"/>
                    <a:pt x="33" y="22"/>
                    <a:pt x="34" y="22"/>
                  </a:cubicBezTo>
                  <a:cubicBezTo>
                    <a:pt x="32" y="24"/>
                    <a:pt x="31" y="26"/>
                    <a:pt x="30" y="24"/>
                  </a:cubicBezTo>
                  <a:close/>
                  <a:moveTo>
                    <a:pt x="46" y="28"/>
                  </a:moveTo>
                  <a:cubicBezTo>
                    <a:pt x="44" y="26"/>
                    <a:pt x="44" y="25"/>
                    <a:pt x="46" y="24"/>
                  </a:cubicBezTo>
                  <a:cubicBezTo>
                    <a:pt x="48" y="25"/>
                    <a:pt x="47" y="26"/>
                    <a:pt x="46" y="28"/>
                  </a:cubicBezTo>
                  <a:close/>
                  <a:moveTo>
                    <a:pt x="73" y="28"/>
                  </a:moveTo>
                  <a:cubicBezTo>
                    <a:pt x="72" y="26"/>
                    <a:pt x="75" y="26"/>
                    <a:pt x="75" y="24"/>
                  </a:cubicBezTo>
                  <a:cubicBezTo>
                    <a:pt x="78" y="26"/>
                    <a:pt x="74" y="27"/>
                    <a:pt x="73" y="28"/>
                  </a:cubicBezTo>
                  <a:close/>
                  <a:moveTo>
                    <a:pt x="77" y="13"/>
                  </a:moveTo>
                  <a:cubicBezTo>
                    <a:pt x="77" y="17"/>
                    <a:pt x="74" y="19"/>
                    <a:pt x="73" y="23"/>
                  </a:cubicBezTo>
                  <a:cubicBezTo>
                    <a:pt x="69" y="19"/>
                    <a:pt x="75" y="15"/>
                    <a:pt x="75" y="11"/>
                  </a:cubicBezTo>
                  <a:cubicBezTo>
                    <a:pt x="77" y="13"/>
                    <a:pt x="78" y="12"/>
                    <a:pt x="79" y="11"/>
                  </a:cubicBezTo>
                  <a:cubicBezTo>
                    <a:pt x="80" y="12"/>
                    <a:pt x="80" y="13"/>
                    <a:pt x="80" y="13"/>
                  </a:cubicBezTo>
                  <a:cubicBezTo>
                    <a:pt x="79" y="15"/>
                    <a:pt x="78" y="12"/>
                    <a:pt x="77" y="13"/>
                  </a:cubicBezTo>
                  <a:close/>
                  <a:moveTo>
                    <a:pt x="102" y="17"/>
                  </a:moveTo>
                  <a:cubicBezTo>
                    <a:pt x="102" y="16"/>
                    <a:pt x="103" y="16"/>
                    <a:pt x="103" y="15"/>
                  </a:cubicBezTo>
                  <a:cubicBezTo>
                    <a:pt x="105" y="16"/>
                    <a:pt x="105" y="16"/>
                    <a:pt x="105" y="17"/>
                  </a:cubicBezTo>
                  <a:cubicBezTo>
                    <a:pt x="104" y="17"/>
                    <a:pt x="103" y="19"/>
                    <a:pt x="102" y="17"/>
                  </a:cubicBezTo>
                  <a:close/>
                  <a:moveTo>
                    <a:pt x="111" y="14"/>
                  </a:moveTo>
                  <a:cubicBezTo>
                    <a:pt x="109" y="13"/>
                    <a:pt x="109" y="12"/>
                    <a:pt x="111" y="11"/>
                  </a:cubicBezTo>
                  <a:cubicBezTo>
                    <a:pt x="111" y="11"/>
                    <a:pt x="112" y="12"/>
                    <a:pt x="113" y="12"/>
                  </a:cubicBezTo>
                  <a:cubicBezTo>
                    <a:pt x="112" y="13"/>
                    <a:pt x="112" y="14"/>
                    <a:pt x="111" y="14"/>
                  </a:cubicBezTo>
                  <a:close/>
                  <a:moveTo>
                    <a:pt x="117" y="18"/>
                  </a:moveTo>
                  <a:cubicBezTo>
                    <a:pt x="115" y="15"/>
                    <a:pt x="115" y="10"/>
                    <a:pt x="119" y="11"/>
                  </a:cubicBezTo>
                  <a:cubicBezTo>
                    <a:pt x="120" y="13"/>
                    <a:pt x="119" y="15"/>
                    <a:pt x="117" y="18"/>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42" name="Freeform 65"/>
            <p:cNvSpPr>
              <a:spLocks noEditPoints="1"/>
            </p:cNvSpPr>
            <p:nvPr/>
          </p:nvSpPr>
          <p:spPr bwMode="auto">
            <a:xfrm>
              <a:off x="6772276" y="3287713"/>
              <a:ext cx="611188" cy="298450"/>
            </a:xfrm>
            <a:custGeom>
              <a:avLst/>
              <a:gdLst>
                <a:gd name="T0" fmla="*/ 148 w 188"/>
                <a:gd name="T1" fmla="*/ 7 h 90"/>
                <a:gd name="T2" fmla="*/ 132 w 188"/>
                <a:gd name="T3" fmla="*/ 7 h 90"/>
                <a:gd name="T4" fmla="*/ 114 w 188"/>
                <a:gd name="T5" fmla="*/ 4 h 90"/>
                <a:gd name="T6" fmla="*/ 122 w 188"/>
                <a:gd name="T7" fmla="*/ 9 h 90"/>
                <a:gd name="T8" fmla="*/ 105 w 188"/>
                <a:gd name="T9" fmla="*/ 18 h 90"/>
                <a:gd name="T10" fmla="*/ 95 w 188"/>
                <a:gd name="T11" fmla="*/ 18 h 90"/>
                <a:gd name="T12" fmla="*/ 81 w 188"/>
                <a:gd name="T13" fmla="*/ 32 h 90"/>
                <a:gd name="T14" fmla="*/ 90 w 188"/>
                <a:gd name="T15" fmla="*/ 40 h 90"/>
                <a:gd name="T16" fmla="*/ 82 w 188"/>
                <a:gd name="T17" fmla="*/ 50 h 90"/>
                <a:gd name="T18" fmla="*/ 60 w 188"/>
                <a:gd name="T19" fmla="*/ 49 h 90"/>
                <a:gd name="T20" fmla="*/ 45 w 188"/>
                <a:gd name="T21" fmla="*/ 54 h 90"/>
                <a:gd name="T22" fmla="*/ 31 w 188"/>
                <a:gd name="T23" fmla="*/ 72 h 90"/>
                <a:gd name="T24" fmla="*/ 22 w 188"/>
                <a:gd name="T25" fmla="*/ 63 h 90"/>
                <a:gd name="T26" fmla="*/ 4 w 188"/>
                <a:gd name="T27" fmla="*/ 83 h 90"/>
                <a:gd name="T28" fmla="*/ 13 w 188"/>
                <a:gd name="T29" fmla="*/ 87 h 90"/>
                <a:gd name="T30" fmla="*/ 19 w 188"/>
                <a:gd name="T31" fmla="*/ 80 h 90"/>
                <a:gd name="T32" fmla="*/ 35 w 188"/>
                <a:gd name="T33" fmla="*/ 76 h 90"/>
                <a:gd name="T34" fmla="*/ 53 w 188"/>
                <a:gd name="T35" fmla="*/ 74 h 90"/>
                <a:gd name="T36" fmla="*/ 63 w 188"/>
                <a:gd name="T37" fmla="*/ 62 h 90"/>
                <a:gd name="T38" fmla="*/ 81 w 188"/>
                <a:gd name="T39" fmla="*/ 57 h 90"/>
                <a:gd name="T40" fmla="*/ 84 w 188"/>
                <a:gd name="T41" fmla="*/ 57 h 90"/>
                <a:gd name="T42" fmla="*/ 89 w 188"/>
                <a:gd name="T43" fmla="*/ 50 h 90"/>
                <a:gd name="T44" fmla="*/ 95 w 188"/>
                <a:gd name="T45" fmla="*/ 52 h 90"/>
                <a:gd name="T46" fmla="*/ 110 w 188"/>
                <a:gd name="T47" fmla="*/ 48 h 90"/>
                <a:gd name="T48" fmla="*/ 117 w 188"/>
                <a:gd name="T49" fmla="*/ 40 h 90"/>
                <a:gd name="T50" fmla="*/ 120 w 188"/>
                <a:gd name="T51" fmla="*/ 43 h 90"/>
                <a:gd name="T52" fmla="*/ 137 w 188"/>
                <a:gd name="T53" fmla="*/ 34 h 90"/>
                <a:gd name="T54" fmla="*/ 155 w 188"/>
                <a:gd name="T55" fmla="*/ 26 h 90"/>
                <a:gd name="T56" fmla="*/ 161 w 188"/>
                <a:gd name="T57" fmla="*/ 30 h 90"/>
                <a:gd name="T58" fmla="*/ 181 w 188"/>
                <a:gd name="T59" fmla="*/ 8 h 90"/>
                <a:gd name="T60" fmla="*/ 7 w 188"/>
                <a:gd name="T61" fmla="*/ 77 h 90"/>
                <a:gd name="T62" fmla="*/ 19 w 188"/>
                <a:gd name="T63" fmla="*/ 68 h 90"/>
                <a:gd name="T64" fmla="*/ 42 w 188"/>
                <a:gd name="T65" fmla="*/ 68 h 90"/>
                <a:gd name="T66" fmla="*/ 42 w 188"/>
                <a:gd name="T67" fmla="*/ 66 h 90"/>
                <a:gd name="T68" fmla="*/ 42 w 188"/>
                <a:gd name="T69" fmla="*/ 68 h 90"/>
                <a:gd name="T70" fmla="*/ 52 w 188"/>
                <a:gd name="T71" fmla="*/ 61 h 90"/>
                <a:gd name="T72" fmla="*/ 57 w 188"/>
                <a:gd name="T73" fmla="*/ 55 h 90"/>
                <a:gd name="T74" fmla="*/ 70 w 188"/>
                <a:gd name="T75" fmla="*/ 60 h 90"/>
                <a:gd name="T76" fmla="*/ 70 w 188"/>
                <a:gd name="T77" fmla="*/ 51 h 90"/>
                <a:gd name="T78" fmla="*/ 70 w 188"/>
                <a:gd name="T79" fmla="*/ 60 h 90"/>
                <a:gd name="T80" fmla="*/ 79 w 188"/>
                <a:gd name="T81" fmla="*/ 50 h 90"/>
                <a:gd name="T82" fmla="*/ 95 w 188"/>
                <a:gd name="T83" fmla="*/ 20 h 90"/>
                <a:gd name="T84" fmla="*/ 98 w 188"/>
                <a:gd name="T85" fmla="*/ 39 h 90"/>
                <a:gd name="T86" fmla="*/ 100 w 188"/>
                <a:gd name="T87" fmla="*/ 39 h 90"/>
                <a:gd name="T88" fmla="*/ 91 w 188"/>
                <a:gd name="T89" fmla="*/ 33 h 90"/>
                <a:gd name="T90" fmla="*/ 97 w 188"/>
                <a:gd name="T91" fmla="*/ 30 h 90"/>
                <a:gd name="T92" fmla="*/ 104 w 188"/>
                <a:gd name="T93" fmla="*/ 35 h 90"/>
                <a:gd name="T94" fmla="*/ 111 w 188"/>
                <a:gd name="T95" fmla="*/ 30 h 90"/>
                <a:gd name="T96" fmla="*/ 122 w 188"/>
                <a:gd name="T97" fmla="*/ 21 h 90"/>
                <a:gd name="T98" fmla="*/ 130 w 188"/>
                <a:gd name="T99" fmla="*/ 28 h 90"/>
                <a:gd name="T100" fmla="*/ 130 w 188"/>
                <a:gd name="T101" fmla="*/ 17 h 90"/>
                <a:gd name="T102" fmla="*/ 130 w 188"/>
                <a:gd name="T103"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90">
                  <a:moveTo>
                    <a:pt x="181" y="8"/>
                  </a:moveTo>
                  <a:cubicBezTo>
                    <a:pt x="172" y="4"/>
                    <a:pt x="163" y="4"/>
                    <a:pt x="155" y="2"/>
                  </a:cubicBezTo>
                  <a:cubicBezTo>
                    <a:pt x="154" y="5"/>
                    <a:pt x="150" y="8"/>
                    <a:pt x="148" y="7"/>
                  </a:cubicBezTo>
                  <a:cubicBezTo>
                    <a:pt x="148" y="3"/>
                    <a:pt x="151" y="5"/>
                    <a:pt x="153" y="1"/>
                  </a:cubicBezTo>
                  <a:cubicBezTo>
                    <a:pt x="150" y="0"/>
                    <a:pt x="147" y="1"/>
                    <a:pt x="144" y="4"/>
                  </a:cubicBezTo>
                  <a:cubicBezTo>
                    <a:pt x="140" y="4"/>
                    <a:pt x="136" y="2"/>
                    <a:pt x="132" y="7"/>
                  </a:cubicBezTo>
                  <a:cubicBezTo>
                    <a:pt x="131" y="5"/>
                    <a:pt x="127" y="7"/>
                    <a:pt x="128" y="5"/>
                  </a:cubicBezTo>
                  <a:cubicBezTo>
                    <a:pt x="129" y="4"/>
                    <a:pt x="130" y="4"/>
                    <a:pt x="132" y="1"/>
                  </a:cubicBezTo>
                  <a:cubicBezTo>
                    <a:pt x="126" y="2"/>
                    <a:pt x="120" y="0"/>
                    <a:pt x="114" y="4"/>
                  </a:cubicBezTo>
                  <a:cubicBezTo>
                    <a:pt x="111" y="1"/>
                    <a:pt x="109" y="2"/>
                    <a:pt x="107" y="3"/>
                  </a:cubicBezTo>
                  <a:cubicBezTo>
                    <a:pt x="104" y="7"/>
                    <a:pt x="111" y="8"/>
                    <a:pt x="113" y="12"/>
                  </a:cubicBezTo>
                  <a:cubicBezTo>
                    <a:pt x="116" y="9"/>
                    <a:pt x="120" y="13"/>
                    <a:pt x="122" y="9"/>
                  </a:cubicBezTo>
                  <a:cubicBezTo>
                    <a:pt x="124" y="12"/>
                    <a:pt x="121" y="17"/>
                    <a:pt x="119" y="20"/>
                  </a:cubicBezTo>
                  <a:cubicBezTo>
                    <a:pt x="117" y="18"/>
                    <a:pt x="119" y="15"/>
                    <a:pt x="116" y="14"/>
                  </a:cubicBezTo>
                  <a:cubicBezTo>
                    <a:pt x="112" y="17"/>
                    <a:pt x="108" y="16"/>
                    <a:pt x="105" y="18"/>
                  </a:cubicBezTo>
                  <a:cubicBezTo>
                    <a:pt x="106" y="20"/>
                    <a:pt x="105" y="22"/>
                    <a:pt x="103" y="24"/>
                  </a:cubicBezTo>
                  <a:cubicBezTo>
                    <a:pt x="100" y="21"/>
                    <a:pt x="105" y="19"/>
                    <a:pt x="103" y="16"/>
                  </a:cubicBezTo>
                  <a:cubicBezTo>
                    <a:pt x="101" y="19"/>
                    <a:pt x="96" y="16"/>
                    <a:pt x="95" y="18"/>
                  </a:cubicBezTo>
                  <a:cubicBezTo>
                    <a:pt x="94" y="18"/>
                    <a:pt x="93" y="17"/>
                    <a:pt x="92" y="16"/>
                  </a:cubicBezTo>
                  <a:cubicBezTo>
                    <a:pt x="85" y="16"/>
                    <a:pt x="90" y="27"/>
                    <a:pt x="84" y="27"/>
                  </a:cubicBezTo>
                  <a:cubicBezTo>
                    <a:pt x="84" y="30"/>
                    <a:pt x="84" y="31"/>
                    <a:pt x="81" y="32"/>
                  </a:cubicBezTo>
                  <a:cubicBezTo>
                    <a:pt x="82" y="33"/>
                    <a:pt x="83" y="32"/>
                    <a:pt x="84" y="34"/>
                  </a:cubicBezTo>
                  <a:cubicBezTo>
                    <a:pt x="85" y="33"/>
                    <a:pt x="84" y="31"/>
                    <a:pt x="86" y="31"/>
                  </a:cubicBezTo>
                  <a:cubicBezTo>
                    <a:pt x="89" y="34"/>
                    <a:pt x="92" y="35"/>
                    <a:pt x="90" y="40"/>
                  </a:cubicBezTo>
                  <a:cubicBezTo>
                    <a:pt x="88" y="39"/>
                    <a:pt x="87" y="41"/>
                    <a:pt x="86" y="40"/>
                  </a:cubicBezTo>
                  <a:cubicBezTo>
                    <a:pt x="84" y="44"/>
                    <a:pt x="87" y="47"/>
                    <a:pt x="86" y="51"/>
                  </a:cubicBezTo>
                  <a:cubicBezTo>
                    <a:pt x="85" y="50"/>
                    <a:pt x="84" y="51"/>
                    <a:pt x="82" y="50"/>
                  </a:cubicBezTo>
                  <a:cubicBezTo>
                    <a:pt x="84" y="47"/>
                    <a:pt x="82" y="44"/>
                    <a:pt x="80" y="41"/>
                  </a:cubicBezTo>
                  <a:cubicBezTo>
                    <a:pt x="75" y="43"/>
                    <a:pt x="68" y="45"/>
                    <a:pt x="66" y="52"/>
                  </a:cubicBezTo>
                  <a:cubicBezTo>
                    <a:pt x="64" y="50"/>
                    <a:pt x="63" y="48"/>
                    <a:pt x="60" y="49"/>
                  </a:cubicBezTo>
                  <a:cubicBezTo>
                    <a:pt x="61" y="51"/>
                    <a:pt x="63" y="52"/>
                    <a:pt x="62" y="53"/>
                  </a:cubicBezTo>
                  <a:cubicBezTo>
                    <a:pt x="60" y="53"/>
                    <a:pt x="58" y="52"/>
                    <a:pt x="57" y="55"/>
                  </a:cubicBezTo>
                  <a:cubicBezTo>
                    <a:pt x="54" y="50"/>
                    <a:pt x="48" y="59"/>
                    <a:pt x="45" y="54"/>
                  </a:cubicBezTo>
                  <a:cubicBezTo>
                    <a:pt x="41" y="56"/>
                    <a:pt x="42" y="61"/>
                    <a:pt x="41" y="64"/>
                  </a:cubicBezTo>
                  <a:cubicBezTo>
                    <a:pt x="37" y="64"/>
                    <a:pt x="39" y="60"/>
                    <a:pt x="37" y="60"/>
                  </a:cubicBezTo>
                  <a:cubicBezTo>
                    <a:pt x="34" y="64"/>
                    <a:pt x="32" y="68"/>
                    <a:pt x="31" y="72"/>
                  </a:cubicBezTo>
                  <a:cubicBezTo>
                    <a:pt x="29" y="73"/>
                    <a:pt x="28" y="73"/>
                    <a:pt x="27" y="72"/>
                  </a:cubicBezTo>
                  <a:cubicBezTo>
                    <a:pt x="27" y="67"/>
                    <a:pt x="33" y="66"/>
                    <a:pt x="31" y="62"/>
                  </a:cubicBezTo>
                  <a:cubicBezTo>
                    <a:pt x="27" y="60"/>
                    <a:pt x="25" y="67"/>
                    <a:pt x="22" y="63"/>
                  </a:cubicBezTo>
                  <a:cubicBezTo>
                    <a:pt x="17" y="74"/>
                    <a:pt x="4" y="67"/>
                    <a:pt x="0" y="77"/>
                  </a:cubicBezTo>
                  <a:cubicBezTo>
                    <a:pt x="2" y="80"/>
                    <a:pt x="4" y="78"/>
                    <a:pt x="6" y="79"/>
                  </a:cubicBezTo>
                  <a:cubicBezTo>
                    <a:pt x="5" y="81"/>
                    <a:pt x="6" y="83"/>
                    <a:pt x="4" y="83"/>
                  </a:cubicBezTo>
                  <a:cubicBezTo>
                    <a:pt x="6" y="84"/>
                    <a:pt x="6" y="85"/>
                    <a:pt x="7" y="86"/>
                  </a:cubicBezTo>
                  <a:cubicBezTo>
                    <a:pt x="6" y="88"/>
                    <a:pt x="6" y="89"/>
                    <a:pt x="6" y="90"/>
                  </a:cubicBezTo>
                  <a:cubicBezTo>
                    <a:pt x="8" y="88"/>
                    <a:pt x="11" y="90"/>
                    <a:pt x="13" y="87"/>
                  </a:cubicBezTo>
                  <a:cubicBezTo>
                    <a:pt x="12" y="86"/>
                    <a:pt x="12" y="82"/>
                    <a:pt x="15" y="82"/>
                  </a:cubicBezTo>
                  <a:cubicBezTo>
                    <a:pt x="16" y="83"/>
                    <a:pt x="16" y="86"/>
                    <a:pt x="18" y="85"/>
                  </a:cubicBezTo>
                  <a:cubicBezTo>
                    <a:pt x="17" y="84"/>
                    <a:pt x="18" y="82"/>
                    <a:pt x="19" y="80"/>
                  </a:cubicBezTo>
                  <a:cubicBezTo>
                    <a:pt x="23" y="85"/>
                    <a:pt x="29" y="76"/>
                    <a:pt x="30" y="81"/>
                  </a:cubicBezTo>
                  <a:cubicBezTo>
                    <a:pt x="34" y="80"/>
                    <a:pt x="31" y="76"/>
                    <a:pt x="32" y="74"/>
                  </a:cubicBezTo>
                  <a:cubicBezTo>
                    <a:pt x="34" y="73"/>
                    <a:pt x="33" y="75"/>
                    <a:pt x="35" y="76"/>
                  </a:cubicBezTo>
                  <a:cubicBezTo>
                    <a:pt x="39" y="74"/>
                    <a:pt x="43" y="76"/>
                    <a:pt x="47" y="74"/>
                  </a:cubicBezTo>
                  <a:cubicBezTo>
                    <a:pt x="47" y="73"/>
                    <a:pt x="44" y="72"/>
                    <a:pt x="45" y="70"/>
                  </a:cubicBezTo>
                  <a:cubicBezTo>
                    <a:pt x="48" y="68"/>
                    <a:pt x="52" y="72"/>
                    <a:pt x="53" y="74"/>
                  </a:cubicBezTo>
                  <a:cubicBezTo>
                    <a:pt x="55" y="72"/>
                    <a:pt x="54" y="71"/>
                    <a:pt x="55" y="69"/>
                  </a:cubicBezTo>
                  <a:cubicBezTo>
                    <a:pt x="57" y="69"/>
                    <a:pt x="58" y="69"/>
                    <a:pt x="59" y="69"/>
                  </a:cubicBezTo>
                  <a:cubicBezTo>
                    <a:pt x="62" y="67"/>
                    <a:pt x="60" y="65"/>
                    <a:pt x="63" y="62"/>
                  </a:cubicBezTo>
                  <a:cubicBezTo>
                    <a:pt x="64" y="63"/>
                    <a:pt x="65" y="62"/>
                    <a:pt x="66" y="62"/>
                  </a:cubicBezTo>
                  <a:cubicBezTo>
                    <a:pt x="66" y="65"/>
                    <a:pt x="68" y="64"/>
                    <a:pt x="69" y="66"/>
                  </a:cubicBezTo>
                  <a:cubicBezTo>
                    <a:pt x="73" y="62"/>
                    <a:pt x="77" y="62"/>
                    <a:pt x="81" y="57"/>
                  </a:cubicBezTo>
                  <a:cubicBezTo>
                    <a:pt x="81" y="56"/>
                    <a:pt x="79" y="55"/>
                    <a:pt x="79" y="54"/>
                  </a:cubicBezTo>
                  <a:cubicBezTo>
                    <a:pt x="82" y="52"/>
                    <a:pt x="85" y="54"/>
                    <a:pt x="86" y="52"/>
                  </a:cubicBezTo>
                  <a:cubicBezTo>
                    <a:pt x="90" y="54"/>
                    <a:pt x="85" y="55"/>
                    <a:pt x="84" y="57"/>
                  </a:cubicBezTo>
                  <a:cubicBezTo>
                    <a:pt x="88" y="59"/>
                    <a:pt x="91" y="55"/>
                    <a:pt x="93" y="55"/>
                  </a:cubicBezTo>
                  <a:cubicBezTo>
                    <a:pt x="94" y="54"/>
                    <a:pt x="93" y="53"/>
                    <a:pt x="94" y="51"/>
                  </a:cubicBezTo>
                  <a:cubicBezTo>
                    <a:pt x="92" y="50"/>
                    <a:pt x="91" y="52"/>
                    <a:pt x="89" y="50"/>
                  </a:cubicBezTo>
                  <a:cubicBezTo>
                    <a:pt x="91" y="44"/>
                    <a:pt x="100" y="43"/>
                    <a:pt x="105" y="41"/>
                  </a:cubicBezTo>
                  <a:cubicBezTo>
                    <a:pt x="104" y="46"/>
                    <a:pt x="99" y="45"/>
                    <a:pt x="96" y="45"/>
                  </a:cubicBezTo>
                  <a:cubicBezTo>
                    <a:pt x="95" y="48"/>
                    <a:pt x="95" y="50"/>
                    <a:pt x="95" y="52"/>
                  </a:cubicBezTo>
                  <a:cubicBezTo>
                    <a:pt x="95" y="53"/>
                    <a:pt x="98" y="52"/>
                    <a:pt x="98" y="52"/>
                  </a:cubicBezTo>
                  <a:cubicBezTo>
                    <a:pt x="98" y="51"/>
                    <a:pt x="99" y="50"/>
                    <a:pt x="99" y="49"/>
                  </a:cubicBezTo>
                  <a:cubicBezTo>
                    <a:pt x="102" y="49"/>
                    <a:pt x="109" y="49"/>
                    <a:pt x="110" y="48"/>
                  </a:cubicBezTo>
                  <a:cubicBezTo>
                    <a:pt x="111" y="46"/>
                    <a:pt x="108" y="45"/>
                    <a:pt x="110" y="43"/>
                  </a:cubicBezTo>
                  <a:cubicBezTo>
                    <a:pt x="112" y="43"/>
                    <a:pt x="114" y="45"/>
                    <a:pt x="115" y="44"/>
                  </a:cubicBezTo>
                  <a:cubicBezTo>
                    <a:pt x="115" y="42"/>
                    <a:pt x="117" y="41"/>
                    <a:pt x="117" y="40"/>
                  </a:cubicBezTo>
                  <a:cubicBezTo>
                    <a:pt x="115" y="40"/>
                    <a:pt x="114" y="42"/>
                    <a:pt x="113" y="41"/>
                  </a:cubicBezTo>
                  <a:cubicBezTo>
                    <a:pt x="115" y="38"/>
                    <a:pt x="111" y="37"/>
                    <a:pt x="113" y="34"/>
                  </a:cubicBezTo>
                  <a:cubicBezTo>
                    <a:pt x="117" y="35"/>
                    <a:pt x="117" y="40"/>
                    <a:pt x="120" y="43"/>
                  </a:cubicBezTo>
                  <a:cubicBezTo>
                    <a:pt x="123" y="41"/>
                    <a:pt x="125" y="41"/>
                    <a:pt x="128" y="39"/>
                  </a:cubicBezTo>
                  <a:cubicBezTo>
                    <a:pt x="127" y="38"/>
                    <a:pt x="126" y="38"/>
                    <a:pt x="126" y="37"/>
                  </a:cubicBezTo>
                  <a:cubicBezTo>
                    <a:pt x="131" y="36"/>
                    <a:pt x="133" y="39"/>
                    <a:pt x="137" y="34"/>
                  </a:cubicBezTo>
                  <a:cubicBezTo>
                    <a:pt x="136" y="31"/>
                    <a:pt x="135" y="36"/>
                    <a:pt x="134" y="33"/>
                  </a:cubicBezTo>
                  <a:cubicBezTo>
                    <a:pt x="142" y="26"/>
                    <a:pt x="149" y="30"/>
                    <a:pt x="158" y="29"/>
                  </a:cubicBezTo>
                  <a:cubicBezTo>
                    <a:pt x="156" y="27"/>
                    <a:pt x="155" y="28"/>
                    <a:pt x="155" y="26"/>
                  </a:cubicBezTo>
                  <a:cubicBezTo>
                    <a:pt x="157" y="22"/>
                    <a:pt x="160" y="20"/>
                    <a:pt x="163" y="22"/>
                  </a:cubicBezTo>
                  <a:cubicBezTo>
                    <a:pt x="162" y="23"/>
                    <a:pt x="161" y="24"/>
                    <a:pt x="159" y="25"/>
                  </a:cubicBezTo>
                  <a:cubicBezTo>
                    <a:pt x="162" y="27"/>
                    <a:pt x="162" y="28"/>
                    <a:pt x="161" y="30"/>
                  </a:cubicBezTo>
                  <a:cubicBezTo>
                    <a:pt x="166" y="29"/>
                    <a:pt x="172" y="28"/>
                    <a:pt x="175" y="23"/>
                  </a:cubicBezTo>
                  <a:cubicBezTo>
                    <a:pt x="182" y="28"/>
                    <a:pt x="184" y="19"/>
                    <a:pt x="188" y="16"/>
                  </a:cubicBezTo>
                  <a:cubicBezTo>
                    <a:pt x="185" y="12"/>
                    <a:pt x="182" y="11"/>
                    <a:pt x="181" y="8"/>
                  </a:cubicBezTo>
                  <a:close/>
                  <a:moveTo>
                    <a:pt x="21" y="80"/>
                  </a:moveTo>
                  <a:cubicBezTo>
                    <a:pt x="19" y="78"/>
                    <a:pt x="21" y="75"/>
                    <a:pt x="20" y="73"/>
                  </a:cubicBezTo>
                  <a:cubicBezTo>
                    <a:pt x="14" y="70"/>
                    <a:pt x="14" y="81"/>
                    <a:pt x="7" y="77"/>
                  </a:cubicBezTo>
                  <a:cubicBezTo>
                    <a:pt x="8" y="74"/>
                    <a:pt x="11" y="75"/>
                    <a:pt x="11" y="72"/>
                  </a:cubicBezTo>
                  <a:cubicBezTo>
                    <a:pt x="12" y="73"/>
                    <a:pt x="13" y="72"/>
                    <a:pt x="14" y="73"/>
                  </a:cubicBezTo>
                  <a:cubicBezTo>
                    <a:pt x="15" y="71"/>
                    <a:pt x="19" y="70"/>
                    <a:pt x="19" y="68"/>
                  </a:cubicBezTo>
                  <a:cubicBezTo>
                    <a:pt x="23" y="68"/>
                    <a:pt x="23" y="73"/>
                    <a:pt x="26" y="74"/>
                  </a:cubicBezTo>
                  <a:cubicBezTo>
                    <a:pt x="25" y="76"/>
                    <a:pt x="23" y="80"/>
                    <a:pt x="21" y="80"/>
                  </a:cubicBezTo>
                  <a:close/>
                  <a:moveTo>
                    <a:pt x="42" y="68"/>
                  </a:moveTo>
                  <a:cubicBezTo>
                    <a:pt x="40" y="70"/>
                    <a:pt x="43" y="71"/>
                    <a:pt x="41" y="72"/>
                  </a:cubicBezTo>
                  <a:cubicBezTo>
                    <a:pt x="38" y="72"/>
                    <a:pt x="35" y="69"/>
                    <a:pt x="36" y="66"/>
                  </a:cubicBezTo>
                  <a:cubicBezTo>
                    <a:pt x="38" y="65"/>
                    <a:pt x="40" y="67"/>
                    <a:pt x="42" y="66"/>
                  </a:cubicBezTo>
                  <a:cubicBezTo>
                    <a:pt x="45" y="60"/>
                    <a:pt x="47" y="61"/>
                    <a:pt x="50" y="57"/>
                  </a:cubicBezTo>
                  <a:cubicBezTo>
                    <a:pt x="52" y="58"/>
                    <a:pt x="51" y="59"/>
                    <a:pt x="52" y="60"/>
                  </a:cubicBezTo>
                  <a:cubicBezTo>
                    <a:pt x="47" y="61"/>
                    <a:pt x="47" y="67"/>
                    <a:pt x="42" y="68"/>
                  </a:cubicBezTo>
                  <a:close/>
                  <a:moveTo>
                    <a:pt x="54" y="68"/>
                  </a:moveTo>
                  <a:cubicBezTo>
                    <a:pt x="53" y="68"/>
                    <a:pt x="52" y="68"/>
                    <a:pt x="52" y="68"/>
                  </a:cubicBezTo>
                  <a:cubicBezTo>
                    <a:pt x="51" y="66"/>
                    <a:pt x="50" y="64"/>
                    <a:pt x="52" y="61"/>
                  </a:cubicBezTo>
                  <a:cubicBezTo>
                    <a:pt x="52" y="64"/>
                    <a:pt x="56" y="65"/>
                    <a:pt x="54" y="68"/>
                  </a:cubicBezTo>
                  <a:close/>
                  <a:moveTo>
                    <a:pt x="59" y="64"/>
                  </a:moveTo>
                  <a:cubicBezTo>
                    <a:pt x="59" y="61"/>
                    <a:pt x="58" y="58"/>
                    <a:pt x="57" y="55"/>
                  </a:cubicBezTo>
                  <a:cubicBezTo>
                    <a:pt x="59" y="54"/>
                    <a:pt x="60" y="54"/>
                    <a:pt x="62" y="54"/>
                  </a:cubicBezTo>
                  <a:cubicBezTo>
                    <a:pt x="63" y="57"/>
                    <a:pt x="61" y="62"/>
                    <a:pt x="59" y="64"/>
                  </a:cubicBezTo>
                  <a:close/>
                  <a:moveTo>
                    <a:pt x="70" y="60"/>
                  </a:moveTo>
                  <a:cubicBezTo>
                    <a:pt x="70" y="57"/>
                    <a:pt x="68" y="58"/>
                    <a:pt x="66" y="59"/>
                  </a:cubicBezTo>
                  <a:cubicBezTo>
                    <a:pt x="64" y="57"/>
                    <a:pt x="67" y="54"/>
                    <a:pt x="67" y="51"/>
                  </a:cubicBezTo>
                  <a:cubicBezTo>
                    <a:pt x="68" y="51"/>
                    <a:pt x="69" y="52"/>
                    <a:pt x="70" y="51"/>
                  </a:cubicBezTo>
                  <a:cubicBezTo>
                    <a:pt x="70" y="52"/>
                    <a:pt x="68" y="54"/>
                    <a:pt x="70" y="55"/>
                  </a:cubicBezTo>
                  <a:cubicBezTo>
                    <a:pt x="73" y="57"/>
                    <a:pt x="75" y="52"/>
                    <a:pt x="79" y="55"/>
                  </a:cubicBezTo>
                  <a:cubicBezTo>
                    <a:pt x="76" y="57"/>
                    <a:pt x="73" y="57"/>
                    <a:pt x="70" y="60"/>
                  </a:cubicBezTo>
                  <a:close/>
                  <a:moveTo>
                    <a:pt x="75" y="52"/>
                  </a:moveTo>
                  <a:cubicBezTo>
                    <a:pt x="73" y="50"/>
                    <a:pt x="74" y="48"/>
                    <a:pt x="76" y="46"/>
                  </a:cubicBezTo>
                  <a:cubicBezTo>
                    <a:pt x="78" y="47"/>
                    <a:pt x="79" y="48"/>
                    <a:pt x="79" y="50"/>
                  </a:cubicBezTo>
                  <a:cubicBezTo>
                    <a:pt x="78" y="52"/>
                    <a:pt x="76" y="51"/>
                    <a:pt x="75" y="52"/>
                  </a:cubicBezTo>
                  <a:close/>
                  <a:moveTo>
                    <a:pt x="98" y="22"/>
                  </a:moveTo>
                  <a:cubicBezTo>
                    <a:pt x="96" y="23"/>
                    <a:pt x="95" y="21"/>
                    <a:pt x="95" y="20"/>
                  </a:cubicBezTo>
                  <a:cubicBezTo>
                    <a:pt x="97" y="18"/>
                    <a:pt x="96" y="21"/>
                    <a:pt x="98" y="22"/>
                  </a:cubicBezTo>
                  <a:close/>
                  <a:moveTo>
                    <a:pt x="100" y="39"/>
                  </a:moveTo>
                  <a:cubicBezTo>
                    <a:pt x="100" y="39"/>
                    <a:pt x="99" y="39"/>
                    <a:pt x="98" y="39"/>
                  </a:cubicBezTo>
                  <a:cubicBezTo>
                    <a:pt x="96" y="38"/>
                    <a:pt x="97" y="37"/>
                    <a:pt x="96" y="36"/>
                  </a:cubicBezTo>
                  <a:cubicBezTo>
                    <a:pt x="98" y="35"/>
                    <a:pt x="99" y="35"/>
                    <a:pt x="101" y="35"/>
                  </a:cubicBezTo>
                  <a:cubicBezTo>
                    <a:pt x="101" y="36"/>
                    <a:pt x="101" y="37"/>
                    <a:pt x="100" y="39"/>
                  </a:cubicBezTo>
                  <a:close/>
                  <a:moveTo>
                    <a:pt x="97" y="30"/>
                  </a:moveTo>
                  <a:cubicBezTo>
                    <a:pt x="96" y="31"/>
                    <a:pt x="95" y="33"/>
                    <a:pt x="96" y="33"/>
                  </a:cubicBezTo>
                  <a:cubicBezTo>
                    <a:pt x="95" y="33"/>
                    <a:pt x="93" y="33"/>
                    <a:pt x="91" y="33"/>
                  </a:cubicBezTo>
                  <a:cubicBezTo>
                    <a:pt x="92" y="30"/>
                    <a:pt x="92" y="30"/>
                    <a:pt x="93" y="27"/>
                  </a:cubicBezTo>
                  <a:cubicBezTo>
                    <a:pt x="96" y="29"/>
                    <a:pt x="98" y="29"/>
                    <a:pt x="103" y="30"/>
                  </a:cubicBezTo>
                  <a:cubicBezTo>
                    <a:pt x="101" y="33"/>
                    <a:pt x="99" y="30"/>
                    <a:pt x="97" y="30"/>
                  </a:cubicBezTo>
                  <a:close/>
                  <a:moveTo>
                    <a:pt x="104" y="35"/>
                  </a:moveTo>
                  <a:cubicBezTo>
                    <a:pt x="102" y="33"/>
                    <a:pt x="103" y="29"/>
                    <a:pt x="106" y="28"/>
                  </a:cubicBezTo>
                  <a:cubicBezTo>
                    <a:pt x="107" y="30"/>
                    <a:pt x="106" y="33"/>
                    <a:pt x="104" y="35"/>
                  </a:cubicBezTo>
                  <a:close/>
                  <a:moveTo>
                    <a:pt x="111" y="30"/>
                  </a:moveTo>
                  <a:cubicBezTo>
                    <a:pt x="112" y="28"/>
                    <a:pt x="113" y="28"/>
                    <a:pt x="114" y="29"/>
                  </a:cubicBezTo>
                  <a:cubicBezTo>
                    <a:pt x="114" y="31"/>
                    <a:pt x="112" y="31"/>
                    <a:pt x="111" y="30"/>
                  </a:cubicBezTo>
                  <a:close/>
                  <a:moveTo>
                    <a:pt x="121" y="24"/>
                  </a:moveTo>
                  <a:cubicBezTo>
                    <a:pt x="120" y="22"/>
                    <a:pt x="120" y="21"/>
                    <a:pt x="121" y="20"/>
                  </a:cubicBezTo>
                  <a:cubicBezTo>
                    <a:pt x="121" y="20"/>
                    <a:pt x="122" y="21"/>
                    <a:pt x="122" y="21"/>
                  </a:cubicBezTo>
                  <a:cubicBezTo>
                    <a:pt x="122" y="22"/>
                    <a:pt x="122" y="23"/>
                    <a:pt x="121" y="24"/>
                  </a:cubicBezTo>
                  <a:close/>
                  <a:moveTo>
                    <a:pt x="130" y="31"/>
                  </a:moveTo>
                  <a:cubicBezTo>
                    <a:pt x="129" y="30"/>
                    <a:pt x="129" y="29"/>
                    <a:pt x="130" y="28"/>
                  </a:cubicBezTo>
                  <a:cubicBezTo>
                    <a:pt x="131" y="28"/>
                    <a:pt x="132" y="29"/>
                    <a:pt x="132" y="29"/>
                  </a:cubicBezTo>
                  <a:cubicBezTo>
                    <a:pt x="131" y="30"/>
                    <a:pt x="131" y="30"/>
                    <a:pt x="130" y="31"/>
                  </a:cubicBezTo>
                  <a:close/>
                  <a:moveTo>
                    <a:pt x="130" y="17"/>
                  </a:moveTo>
                  <a:cubicBezTo>
                    <a:pt x="127" y="17"/>
                    <a:pt x="130" y="14"/>
                    <a:pt x="128" y="15"/>
                  </a:cubicBezTo>
                  <a:cubicBezTo>
                    <a:pt x="127" y="14"/>
                    <a:pt x="132" y="14"/>
                    <a:pt x="131" y="16"/>
                  </a:cubicBezTo>
                  <a:cubicBezTo>
                    <a:pt x="131" y="16"/>
                    <a:pt x="130" y="16"/>
                    <a:pt x="130" y="17"/>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43" name="Freeform 66"/>
            <p:cNvSpPr/>
            <p:nvPr/>
          </p:nvSpPr>
          <p:spPr bwMode="auto">
            <a:xfrm>
              <a:off x="7038976" y="3284538"/>
              <a:ext cx="80963" cy="53975"/>
            </a:xfrm>
            <a:custGeom>
              <a:avLst/>
              <a:gdLst>
                <a:gd name="T0" fmla="*/ 4 w 25"/>
                <a:gd name="T1" fmla="*/ 10 h 16"/>
                <a:gd name="T2" fmla="*/ 5 w 25"/>
                <a:gd name="T3" fmla="*/ 7 h 16"/>
                <a:gd name="T4" fmla="*/ 15 w 25"/>
                <a:gd name="T5" fmla="*/ 8 h 16"/>
                <a:gd name="T6" fmla="*/ 25 w 25"/>
                <a:gd name="T7" fmla="*/ 2 h 16"/>
                <a:gd name="T8" fmla="*/ 11 w 25"/>
                <a:gd name="T9" fmla="*/ 3 h 16"/>
                <a:gd name="T10" fmla="*/ 11 w 25"/>
                <a:gd name="T11" fmla="*/ 0 h 16"/>
                <a:gd name="T12" fmla="*/ 0 w 25"/>
                <a:gd name="T13" fmla="*/ 6 h 16"/>
                <a:gd name="T14" fmla="*/ 4 w 25"/>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4" y="10"/>
                  </a:moveTo>
                  <a:cubicBezTo>
                    <a:pt x="6" y="9"/>
                    <a:pt x="5" y="9"/>
                    <a:pt x="5" y="7"/>
                  </a:cubicBezTo>
                  <a:cubicBezTo>
                    <a:pt x="9" y="11"/>
                    <a:pt x="11" y="8"/>
                    <a:pt x="15" y="8"/>
                  </a:cubicBezTo>
                  <a:cubicBezTo>
                    <a:pt x="18" y="16"/>
                    <a:pt x="25" y="3"/>
                    <a:pt x="25" y="2"/>
                  </a:cubicBezTo>
                  <a:cubicBezTo>
                    <a:pt x="21" y="1"/>
                    <a:pt x="15" y="2"/>
                    <a:pt x="11" y="3"/>
                  </a:cubicBezTo>
                  <a:cubicBezTo>
                    <a:pt x="11" y="2"/>
                    <a:pt x="11" y="1"/>
                    <a:pt x="11" y="0"/>
                  </a:cubicBezTo>
                  <a:cubicBezTo>
                    <a:pt x="6" y="1"/>
                    <a:pt x="5" y="5"/>
                    <a:pt x="0" y="6"/>
                  </a:cubicBezTo>
                  <a:cubicBezTo>
                    <a:pt x="1" y="9"/>
                    <a:pt x="2" y="9"/>
                    <a:pt x="4" y="1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44" name="Freeform 67"/>
            <p:cNvSpPr>
              <a:spLocks noEditPoints="1"/>
            </p:cNvSpPr>
            <p:nvPr/>
          </p:nvSpPr>
          <p:spPr bwMode="auto">
            <a:xfrm>
              <a:off x="6164263" y="3189288"/>
              <a:ext cx="101600" cy="58738"/>
            </a:xfrm>
            <a:custGeom>
              <a:avLst/>
              <a:gdLst>
                <a:gd name="T0" fmla="*/ 31 w 31"/>
                <a:gd name="T1" fmla="*/ 7 h 18"/>
                <a:gd name="T2" fmla="*/ 5 w 31"/>
                <a:gd name="T3" fmla="*/ 3 h 18"/>
                <a:gd name="T4" fmla="*/ 0 w 31"/>
                <a:gd name="T5" fmla="*/ 10 h 18"/>
                <a:gd name="T6" fmla="*/ 31 w 31"/>
                <a:gd name="T7" fmla="*/ 7 h 18"/>
                <a:gd name="T8" fmla="*/ 3 w 31"/>
                <a:gd name="T9" fmla="*/ 8 h 18"/>
                <a:gd name="T10" fmla="*/ 5 w 31"/>
                <a:gd name="T11" fmla="*/ 10 h 18"/>
                <a:gd name="T12" fmla="*/ 3 w 31"/>
                <a:gd name="T13" fmla="*/ 8 h 18"/>
              </a:gdLst>
              <a:ahLst/>
              <a:cxnLst>
                <a:cxn ang="0">
                  <a:pos x="T0" y="T1"/>
                </a:cxn>
                <a:cxn ang="0">
                  <a:pos x="T2" y="T3"/>
                </a:cxn>
                <a:cxn ang="0">
                  <a:pos x="T4" y="T5"/>
                </a:cxn>
                <a:cxn ang="0">
                  <a:pos x="T6" y="T7"/>
                </a:cxn>
                <a:cxn ang="0">
                  <a:pos x="T8" y="T9"/>
                </a:cxn>
                <a:cxn ang="0">
                  <a:pos x="T10" y="T11"/>
                </a:cxn>
                <a:cxn ang="0">
                  <a:pos x="T12" y="T13"/>
                </a:cxn>
              </a:cxnLst>
              <a:rect l="0" t="0" r="r" b="b"/>
              <a:pathLst>
                <a:path w="31" h="18">
                  <a:moveTo>
                    <a:pt x="31" y="7"/>
                  </a:moveTo>
                  <a:cubicBezTo>
                    <a:pt x="21" y="0"/>
                    <a:pt x="16" y="6"/>
                    <a:pt x="5" y="3"/>
                  </a:cubicBezTo>
                  <a:cubicBezTo>
                    <a:pt x="3" y="5"/>
                    <a:pt x="0" y="7"/>
                    <a:pt x="0" y="10"/>
                  </a:cubicBezTo>
                  <a:cubicBezTo>
                    <a:pt x="8" y="15"/>
                    <a:pt x="31" y="18"/>
                    <a:pt x="31" y="7"/>
                  </a:cubicBezTo>
                  <a:close/>
                  <a:moveTo>
                    <a:pt x="3" y="8"/>
                  </a:moveTo>
                  <a:cubicBezTo>
                    <a:pt x="4" y="8"/>
                    <a:pt x="5" y="9"/>
                    <a:pt x="5" y="10"/>
                  </a:cubicBezTo>
                  <a:cubicBezTo>
                    <a:pt x="3" y="12"/>
                    <a:pt x="3" y="9"/>
                    <a:pt x="3" y="8"/>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45" name="Freeform 68"/>
            <p:cNvSpPr/>
            <p:nvPr/>
          </p:nvSpPr>
          <p:spPr bwMode="auto">
            <a:xfrm>
              <a:off x="6362701" y="3390901"/>
              <a:ext cx="39688" cy="49213"/>
            </a:xfrm>
            <a:custGeom>
              <a:avLst/>
              <a:gdLst>
                <a:gd name="T0" fmla="*/ 8 w 12"/>
                <a:gd name="T1" fmla="*/ 0 h 15"/>
                <a:gd name="T2" fmla="*/ 0 w 12"/>
                <a:gd name="T3" fmla="*/ 7 h 15"/>
                <a:gd name="T4" fmla="*/ 4 w 12"/>
                <a:gd name="T5" fmla="*/ 9 h 15"/>
                <a:gd name="T6" fmla="*/ 2 w 12"/>
                <a:gd name="T7" fmla="*/ 13 h 15"/>
                <a:gd name="T8" fmla="*/ 8 w 12"/>
                <a:gd name="T9" fmla="*/ 14 h 15"/>
                <a:gd name="T10" fmla="*/ 8 w 12"/>
                <a:gd name="T11" fmla="*/ 8 h 15"/>
                <a:gd name="T12" fmla="*/ 12 w 12"/>
                <a:gd name="T13" fmla="*/ 5 h 15"/>
                <a:gd name="T14" fmla="*/ 10 w 12"/>
                <a:gd name="T15" fmla="*/ 0 h 15"/>
                <a:gd name="T16" fmla="*/ 8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8" y="0"/>
                  </a:moveTo>
                  <a:cubicBezTo>
                    <a:pt x="7" y="5"/>
                    <a:pt x="3" y="3"/>
                    <a:pt x="0" y="7"/>
                  </a:cubicBezTo>
                  <a:cubicBezTo>
                    <a:pt x="0" y="9"/>
                    <a:pt x="3" y="8"/>
                    <a:pt x="4" y="9"/>
                  </a:cubicBezTo>
                  <a:cubicBezTo>
                    <a:pt x="4" y="10"/>
                    <a:pt x="3" y="12"/>
                    <a:pt x="2" y="13"/>
                  </a:cubicBezTo>
                  <a:cubicBezTo>
                    <a:pt x="4" y="15"/>
                    <a:pt x="6" y="15"/>
                    <a:pt x="8" y="14"/>
                  </a:cubicBezTo>
                  <a:cubicBezTo>
                    <a:pt x="7" y="12"/>
                    <a:pt x="8" y="10"/>
                    <a:pt x="8" y="8"/>
                  </a:cubicBezTo>
                  <a:cubicBezTo>
                    <a:pt x="9" y="7"/>
                    <a:pt x="11" y="7"/>
                    <a:pt x="12" y="5"/>
                  </a:cubicBezTo>
                  <a:cubicBezTo>
                    <a:pt x="12" y="4"/>
                    <a:pt x="12" y="2"/>
                    <a:pt x="10" y="0"/>
                  </a:cubicBezTo>
                  <a:cubicBezTo>
                    <a:pt x="10" y="0"/>
                    <a:pt x="9" y="0"/>
                    <a:pt x="8" y="0"/>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46" name="Freeform 69"/>
            <p:cNvSpPr>
              <a:spLocks noEditPoints="1"/>
            </p:cNvSpPr>
            <p:nvPr/>
          </p:nvSpPr>
          <p:spPr bwMode="auto">
            <a:xfrm>
              <a:off x="6489701" y="3536951"/>
              <a:ext cx="282575" cy="128588"/>
            </a:xfrm>
            <a:custGeom>
              <a:avLst/>
              <a:gdLst>
                <a:gd name="T0" fmla="*/ 87 w 87"/>
                <a:gd name="T1" fmla="*/ 4 h 39"/>
                <a:gd name="T2" fmla="*/ 80 w 87"/>
                <a:gd name="T3" fmla="*/ 3 h 39"/>
                <a:gd name="T4" fmla="*/ 81 w 87"/>
                <a:gd name="T5" fmla="*/ 6 h 39"/>
                <a:gd name="T6" fmla="*/ 71 w 87"/>
                <a:gd name="T7" fmla="*/ 13 h 39"/>
                <a:gd name="T8" fmla="*/ 77 w 87"/>
                <a:gd name="T9" fmla="*/ 8 h 39"/>
                <a:gd name="T10" fmla="*/ 78 w 87"/>
                <a:gd name="T11" fmla="*/ 6 h 39"/>
                <a:gd name="T12" fmla="*/ 63 w 87"/>
                <a:gd name="T13" fmla="*/ 8 h 39"/>
                <a:gd name="T14" fmla="*/ 60 w 87"/>
                <a:gd name="T15" fmla="*/ 11 h 39"/>
                <a:gd name="T16" fmla="*/ 56 w 87"/>
                <a:gd name="T17" fmla="*/ 8 h 39"/>
                <a:gd name="T18" fmla="*/ 49 w 87"/>
                <a:gd name="T19" fmla="*/ 12 h 39"/>
                <a:gd name="T20" fmla="*/ 39 w 87"/>
                <a:gd name="T21" fmla="*/ 12 h 39"/>
                <a:gd name="T22" fmla="*/ 42 w 87"/>
                <a:gd name="T23" fmla="*/ 15 h 39"/>
                <a:gd name="T24" fmla="*/ 45 w 87"/>
                <a:gd name="T25" fmla="*/ 16 h 39"/>
                <a:gd name="T26" fmla="*/ 45 w 87"/>
                <a:gd name="T27" fmla="*/ 20 h 39"/>
                <a:gd name="T28" fmla="*/ 36 w 87"/>
                <a:gd name="T29" fmla="*/ 17 h 39"/>
                <a:gd name="T30" fmla="*/ 38 w 87"/>
                <a:gd name="T31" fmla="*/ 15 h 39"/>
                <a:gd name="T32" fmla="*/ 24 w 87"/>
                <a:gd name="T33" fmla="*/ 20 h 39"/>
                <a:gd name="T34" fmla="*/ 25 w 87"/>
                <a:gd name="T35" fmla="*/ 23 h 39"/>
                <a:gd name="T36" fmla="*/ 24 w 87"/>
                <a:gd name="T37" fmla="*/ 23 h 39"/>
                <a:gd name="T38" fmla="*/ 18 w 87"/>
                <a:gd name="T39" fmla="*/ 17 h 39"/>
                <a:gd name="T40" fmla="*/ 16 w 87"/>
                <a:gd name="T41" fmla="*/ 19 h 39"/>
                <a:gd name="T42" fmla="*/ 4 w 87"/>
                <a:gd name="T43" fmla="*/ 26 h 39"/>
                <a:gd name="T44" fmla="*/ 1 w 87"/>
                <a:gd name="T45" fmla="*/ 28 h 39"/>
                <a:gd name="T46" fmla="*/ 12 w 87"/>
                <a:gd name="T47" fmla="*/ 35 h 39"/>
                <a:gd name="T48" fmla="*/ 11 w 87"/>
                <a:gd name="T49" fmla="*/ 37 h 39"/>
                <a:gd name="T50" fmla="*/ 27 w 87"/>
                <a:gd name="T51" fmla="*/ 35 h 39"/>
                <a:gd name="T52" fmla="*/ 29 w 87"/>
                <a:gd name="T53" fmla="*/ 32 h 39"/>
                <a:gd name="T54" fmla="*/ 25 w 87"/>
                <a:gd name="T55" fmla="*/ 32 h 39"/>
                <a:gd name="T56" fmla="*/ 26 w 87"/>
                <a:gd name="T57" fmla="*/ 29 h 39"/>
                <a:gd name="T58" fmla="*/ 34 w 87"/>
                <a:gd name="T59" fmla="*/ 30 h 39"/>
                <a:gd name="T60" fmla="*/ 51 w 87"/>
                <a:gd name="T61" fmla="*/ 26 h 39"/>
                <a:gd name="T62" fmla="*/ 57 w 87"/>
                <a:gd name="T63" fmla="*/ 23 h 39"/>
                <a:gd name="T64" fmla="*/ 56 w 87"/>
                <a:gd name="T65" fmla="*/ 26 h 39"/>
                <a:gd name="T66" fmla="*/ 61 w 87"/>
                <a:gd name="T67" fmla="*/ 26 h 39"/>
                <a:gd name="T68" fmla="*/ 65 w 87"/>
                <a:gd name="T69" fmla="*/ 19 h 39"/>
                <a:gd name="T70" fmla="*/ 66 w 87"/>
                <a:gd name="T71" fmla="*/ 24 h 39"/>
                <a:gd name="T72" fmla="*/ 72 w 87"/>
                <a:gd name="T73" fmla="*/ 18 h 39"/>
                <a:gd name="T74" fmla="*/ 72 w 87"/>
                <a:gd name="T75" fmla="*/ 21 h 39"/>
                <a:gd name="T76" fmla="*/ 78 w 87"/>
                <a:gd name="T77" fmla="*/ 16 h 39"/>
                <a:gd name="T78" fmla="*/ 81 w 87"/>
                <a:gd name="T79" fmla="*/ 17 h 39"/>
                <a:gd name="T80" fmla="*/ 87 w 87"/>
                <a:gd name="T81" fmla="*/ 8 h 39"/>
                <a:gd name="T82" fmla="*/ 87 w 87"/>
                <a:gd name="T83" fmla="*/ 4 h 39"/>
                <a:gd name="T84" fmla="*/ 34 w 87"/>
                <a:gd name="T85" fmla="*/ 26 h 39"/>
                <a:gd name="T86" fmla="*/ 36 w 87"/>
                <a:gd name="T87" fmla="*/ 24 h 39"/>
                <a:gd name="T88" fmla="*/ 34 w 87"/>
                <a:gd name="T89" fmla="*/ 26 h 39"/>
                <a:gd name="T90" fmla="*/ 53 w 87"/>
                <a:gd name="T91" fmla="*/ 20 h 39"/>
                <a:gd name="T92" fmla="*/ 51 w 87"/>
                <a:gd name="T93" fmla="*/ 11 h 39"/>
                <a:gd name="T94" fmla="*/ 56 w 87"/>
                <a:gd name="T95" fmla="*/ 15 h 39"/>
                <a:gd name="T96" fmla="*/ 53 w 87"/>
                <a:gd name="T97" fmla="*/ 20 h 39"/>
                <a:gd name="T98" fmla="*/ 60 w 87"/>
                <a:gd name="T99" fmla="*/ 19 h 39"/>
                <a:gd name="T100" fmla="*/ 60 w 87"/>
                <a:gd name="T101" fmla="*/ 14 h 39"/>
                <a:gd name="T102" fmla="*/ 62 w 87"/>
                <a:gd name="T103" fmla="*/ 15 h 39"/>
                <a:gd name="T104" fmla="*/ 60 w 87"/>
                <a:gd name="T105"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39">
                  <a:moveTo>
                    <a:pt x="87" y="4"/>
                  </a:moveTo>
                  <a:cubicBezTo>
                    <a:pt x="85" y="1"/>
                    <a:pt x="83" y="0"/>
                    <a:pt x="80" y="3"/>
                  </a:cubicBezTo>
                  <a:cubicBezTo>
                    <a:pt x="79" y="4"/>
                    <a:pt x="82" y="5"/>
                    <a:pt x="81" y="6"/>
                  </a:cubicBezTo>
                  <a:cubicBezTo>
                    <a:pt x="77" y="10"/>
                    <a:pt x="76" y="13"/>
                    <a:pt x="71" y="13"/>
                  </a:cubicBezTo>
                  <a:cubicBezTo>
                    <a:pt x="72" y="11"/>
                    <a:pt x="75" y="9"/>
                    <a:pt x="77" y="8"/>
                  </a:cubicBezTo>
                  <a:cubicBezTo>
                    <a:pt x="77" y="8"/>
                    <a:pt x="78" y="7"/>
                    <a:pt x="78" y="6"/>
                  </a:cubicBezTo>
                  <a:cubicBezTo>
                    <a:pt x="72" y="1"/>
                    <a:pt x="68" y="10"/>
                    <a:pt x="63" y="8"/>
                  </a:cubicBezTo>
                  <a:cubicBezTo>
                    <a:pt x="61" y="9"/>
                    <a:pt x="62" y="9"/>
                    <a:pt x="60" y="11"/>
                  </a:cubicBezTo>
                  <a:cubicBezTo>
                    <a:pt x="59" y="10"/>
                    <a:pt x="57" y="9"/>
                    <a:pt x="56" y="8"/>
                  </a:cubicBezTo>
                  <a:cubicBezTo>
                    <a:pt x="53" y="10"/>
                    <a:pt x="48" y="9"/>
                    <a:pt x="49" y="12"/>
                  </a:cubicBezTo>
                  <a:cubicBezTo>
                    <a:pt x="46" y="12"/>
                    <a:pt x="42" y="10"/>
                    <a:pt x="39" y="12"/>
                  </a:cubicBezTo>
                  <a:cubicBezTo>
                    <a:pt x="42" y="12"/>
                    <a:pt x="40" y="13"/>
                    <a:pt x="42" y="15"/>
                  </a:cubicBezTo>
                  <a:cubicBezTo>
                    <a:pt x="43" y="15"/>
                    <a:pt x="44" y="15"/>
                    <a:pt x="45" y="16"/>
                  </a:cubicBezTo>
                  <a:cubicBezTo>
                    <a:pt x="44" y="17"/>
                    <a:pt x="47" y="18"/>
                    <a:pt x="45" y="20"/>
                  </a:cubicBezTo>
                  <a:cubicBezTo>
                    <a:pt x="45" y="16"/>
                    <a:pt x="39" y="18"/>
                    <a:pt x="36" y="17"/>
                  </a:cubicBezTo>
                  <a:cubicBezTo>
                    <a:pt x="36" y="16"/>
                    <a:pt x="37" y="16"/>
                    <a:pt x="38" y="15"/>
                  </a:cubicBezTo>
                  <a:cubicBezTo>
                    <a:pt x="33" y="13"/>
                    <a:pt x="25" y="14"/>
                    <a:pt x="24" y="20"/>
                  </a:cubicBezTo>
                  <a:cubicBezTo>
                    <a:pt x="26" y="19"/>
                    <a:pt x="27" y="22"/>
                    <a:pt x="25" y="23"/>
                  </a:cubicBezTo>
                  <a:cubicBezTo>
                    <a:pt x="25" y="23"/>
                    <a:pt x="24" y="23"/>
                    <a:pt x="24" y="23"/>
                  </a:cubicBezTo>
                  <a:cubicBezTo>
                    <a:pt x="24" y="20"/>
                    <a:pt x="22" y="18"/>
                    <a:pt x="18" y="17"/>
                  </a:cubicBezTo>
                  <a:cubicBezTo>
                    <a:pt x="16" y="17"/>
                    <a:pt x="17" y="18"/>
                    <a:pt x="16" y="19"/>
                  </a:cubicBezTo>
                  <a:cubicBezTo>
                    <a:pt x="12" y="17"/>
                    <a:pt x="0" y="21"/>
                    <a:pt x="4" y="26"/>
                  </a:cubicBezTo>
                  <a:cubicBezTo>
                    <a:pt x="3" y="28"/>
                    <a:pt x="2" y="26"/>
                    <a:pt x="1" y="28"/>
                  </a:cubicBezTo>
                  <a:cubicBezTo>
                    <a:pt x="2" y="33"/>
                    <a:pt x="7" y="33"/>
                    <a:pt x="12" y="35"/>
                  </a:cubicBezTo>
                  <a:cubicBezTo>
                    <a:pt x="12" y="36"/>
                    <a:pt x="11" y="37"/>
                    <a:pt x="11" y="37"/>
                  </a:cubicBezTo>
                  <a:cubicBezTo>
                    <a:pt x="16" y="38"/>
                    <a:pt x="22" y="39"/>
                    <a:pt x="27" y="35"/>
                  </a:cubicBezTo>
                  <a:cubicBezTo>
                    <a:pt x="24" y="33"/>
                    <a:pt x="30" y="34"/>
                    <a:pt x="29" y="32"/>
                  </a:cubicBezTo>
                  <a:cubicBezTo>
                    <a:pt x="28" y="33"/>
                    <a:pt x="26" y="32"/>
                    <a:pt x="25" y="32"/>
                  </a:cubicBezTo>
                  <a:cubicBezTo>
                    <a:pt x="26" y="31"/>
                    <a:pt x="25" y="30"/>
                    <a:pt x="26" y="29"/>
                  </a:cubicBezTo>
                  <a:cubicBezTo>
                    <a:pt x="30" y="28"/>
                    <a:pt x="31" y="31"/>
                    <a:pt x="34" y="30"/>
                  </a:cubicBezTo>
                  <a:cubicBezTo>
                    <a:pt x="39" y="39"/>
                    <a:pt x="46" y="20"/>
                    <a:pt x="51" y="26"/>
                  </a:cubicBezTo>
                  <a:cubicBezTo>
                    <a:pt x="53" y="23"/>
                    <a:pt x="55" y="24"/>
                    <a:pt x="57" y="23"/>
                  </a:cubicBezTo>
                  <a:cubicBezTo>
                    <a:pt x="58" y="24"/>
                    <a:pt x="58" y="26"/>
                    <a:pt x="56" y="26"/>
                  </a:cubicBezTo>
                  <a:cubicBezTo>
                    <a:pt x="58" y="27"/>
                    <a:pt x="60" y="26"/>
                    <a:pt x="61" y="26"/>
                  </a:cubicBezTo>
                  <a:cubicBezTo>
                    <a:pt x="62" y="23"/>
                    <a:pt x="61" y="20"/>
                    <a:pt x="65" y="19"/>
                  </a:cubicBezTo>
                  <a:cubicBezTo>
                    <a:pt x="66" y="20"/>
                    <a:pt x="64" y="22"/>
                    <a:pt x="66" y="24"/>
                  </a:cubicBezTo>
                  <a:cubicBezTo>
                    <a:pt x="68" y="22"/>
                    <a:pt x="71" y="19"/>
                    <a:pt x="72" y="18"/>
                  </a:cubicBezTo>
                  <a:cubicBezTo>
                    <a:pt x="72" y="19"/>
                    <a:pt x="70" y="20"/>
                    <a:pt x="72" y="21"/>
                  </a:cubicBezTo>
                  <a:cubicBezTo>
                    <a:pt x="75" y="21"/>
                    <a:pt x="76" y="19"/>
                    <a:pt x="78" y="16"/>
                  </a:cubicBezTo>
                  <a:cubicBezTo>
                    <a:pt x="79" y="17"/>
                    <a:pt x="80" y="16"/>
                    <a:pt x="81" y="17"/>
                  </a:cubicBezTo>
                  <a:cubicBezTo>
                    <a:pt x="82" y="14"/>
                    <a:pt x="84" y="11"/>
                    <a:pt x="87" y="8"/>
                  </a:cubicBezTo>
                  <a:cubicBezTo>
                    <a:pt x="86" y="7"/>
                    <a:pt x="85" y="5"/>
                    <a:pt x="87" y="4"/>
                  </a:cubicBezTo>
                  <a:close/>
                  <a:moveTo>
                    <a:pt x="34" y="26"/>
                  </a:moveTo>
                  <a:cubicBezTo>
                    <a:pt x="30" y="25"/>
                    <a:pt x="34" y="21"/>
                    <a:pt x="36" y="24"/>
                  </a:cubicBezTo>
                  <a:cubicBezTo>
                    <a:pt x="35" y="24"/>
                    <a:pt x="36" y="25"/>
                    <a:pt x="34" y="26"/>
                  </a:cubicBezTo>
                  <a:close/>
                  <a:moveTo>
                    <a:pt x="53" y="20"/>
                  </a:moveTo>
                  <a:cubicBezTo>
                    <a:pt x="52" y="17"/>
                    <a:pt x="49" y="14"/>
                    <a:pt x="51" y="11"/>
                  </a:cubicBezTo>
                  <a:cubicBezTo>
                    <a:pt x="54" y="11"/>
                    <a:pt x="54" y="14"/>
                    <a:pt x="56" y="15"/>
                  </a:cubicBezTo>
                  <a:cubicBezTo>
                    <a:pt x="55" y="17"/>
                    <a:pt x="55" y="18"/>
                    <a:pt x="53" y="20"/>
                  </a:cubicBezTo>
                  <a:close/>
                  <a:moveTo>
                    <a:pt x="60" y="19"/>
                  </a:moveTo>
                  <a:cubicBezTo>
                    <a:pt x="59" y="17"/>
                    <a:pt x="57" y="15"/>
                    <a:pt x="60" y="14"/>
                  </a:cubicBezTo>
                  <a:cubicBezTo>
                    <a:pt x="61" y="14"/>
                    <a:pt x="61" y="15"/>
                    <a:pt x="62" y="15"/>
                  </a:cubicBezTo>
                  <a:cubicBezTo>
                    <a:pt x="62" y="16"/>
                    <a:pt x="61" y="19"/>
                    <a:pt x="60" y="19"/>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47" name="Freeform 70"/>
            <p:cNvSpPr/>
            <p:nvPr/>
          </p:nvSpPr>
          <p:spPr bwMode="auto">
            <a:xfrm>
              <a:off x="6024563" y="3403601"/>
              <a:ext cx="104775" cy="73025"/>
            </a:xfrm>
            <a:custGeom>
              <a:avLst/>
              <a:gdLst>
                <a:gd name="T0" fmla="*/ 29 w 32"/>
                <a:gd name="T1" fmla="*/ 6 h 22"/>
                <a:gd name="T2" fmla="*/ 17 w 32"/>
                <a:gd name="T3" fmla="*/ 8 h 22"/>
                <a:gd name="T4" fmla="*/ 14 w 32"/>
                <a:gd name="T5" fmla="*/ 4 h 22"/>
                <a:gd name="T6" fmla="*/ 14 w 32"/>
                <a:gd name="T7" fmla="*/ 11 h 22"/>
                <a:gd name="T8" fmla="*/ 9 w 32"/>
                <a:gd name="T9" fmla="*/ 11 h 22"/>
                <a:gd name="T10" fmla="*/ 8 w 32"/>
                <a:gd name="T11" fmla="*/ 16 h 22"/>
                <a:gd name="T12" fmla="*/ 0 w 32"/>
                <a:gd name="T13" fmla="*/ 21 h 22"/>
                <a:gd name="T14" fmla="*/ 7 w 32"/>
                <a:gd name="T15" fmla="*/ 21 h 22"/>
                <a:gd name="T16" fmla="*/ 16 w 32"/>
                <a:gd name="T17" fmla="*/ 16 h 22"/>
                <a:gd name="T18" fmla="*/ 15 w 32"/>
                <a:gd name="T19" fmla="*/ 20 h 22"/>
                <a:gd name="T20" fmla="*/ 28 w 32"/>
                <a:gd name="T21" fmla="*/ 9 h 22"/>
                <a:gd name="T22" fmla="*/ 25 w 32"/>
                <a:gd name="T23" fmla="*/ 14 h 22"/>
                <a:gd name="T24" fmla="*/ 18 w 32"/>
                <a:gd name="T25" fmla="*/ 14 h 22"/>
                <a:gd name="T26" fmla="*/ 29 w 32"/>
                <a:gd name="T2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2">
                  <a:moveTo>
                    <a:pt x="29" y="6"/>
                  </a:moveTo>
                  <a:cubicBezTo>
                    <a:pt x="28" y="0"/>
                    <a:pt x="21" y="6"/>
                    <a:pt x="17" y="8"/>
                  </a:cubicBezTo>
                  <a:cubicBezTo>
                    <a:pt x="14" y="7"/>
                    <a:pt x="16" y="5"/>
                    <a:pt x="14" y="4"/>
                  </a:cubicBezTo>
                  <a:cubicBezTo>
                    <a:pt x="11" y="6"/>
                    <a:pt x="16" y="8"/>
                    <a:pt x="14" y="11"/>
                  </a:cubicBezTo>
                  <a:cubicBezTo>
                    <a:pt x="12" y="14"/>
                    <a:pt x="10" y="8"/>
                    <a:pt x="9" y="11"/>
                  </a:cubicBezTo>
                  <a:cubicBezTo>
                    <a:pt x="7" y="11"/>
                    <a:pt x="10" y="14"/>
                    <a:pt x="8" y="16"/>
                  </a:cubicBezTo>
                  <a:cubicBezTo>
                    <a:pt x="5" y="19"/>
                    <a:pt x="2" y="18"/>
                    <a:pt x="0" y="21"/>
                  </a:cubicBezTo>
                  <a:cubicBezTo>
                    <a:pt x="2" y="22"/>
                    <a:pt x="5" y="20"/>
                    <a:pt x="7" y="21"/>
                  </a:cubicBezTo>
                  <a:cubicBezTo>
                    <a:pt x="9" y="19"/>
                    <a:pt x="12" y="12"/>
                    <a:pt x="16" y="16"/>
                  </a:cubicBezTo>
                  <a:cubicBezTo>
                    <a:pt x="16" y="17"/>
                    <a:pt x="16" y="18"/>
                    <a:pt x="15" y="20"/>
                  </a:cubicBezTo>
                  <a:cubicBezTo>
                    <a:pt x="19" y="19"/>
                    <a:pt x="32" y="15"/>
                    <a:pt x="28" y="9"/>
                  </a:cubicBezTo>
                  <a:cubicBezTo>
                    <a:pt x="27" y="11"/>
                    <a:pt x="26" y="12"/>
                    <a:pt x="25" y="14"/>
                  </a:cubicBezTo>
                  <a:cubicBezTo>
                    <a:pt x="22" y="12"/>
                    <a:pt x="20" y="15"/>
                    <a:pt x="18" y="14"/>
                  </a:cubicBezTo>
                  <a:cubicBezTo>
                    <a:pt x="20" y="8"/>
                    <a:pt x="26" y="9"/>
                    <a:pt x="29" y="6"/>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sp>
          <p:nvSpPr>
            <p:cNvPr id="248" name="Freeform 71"/>
            <p:cNvSpPr/>
            <p:nvPr/>
          </p:nvSpPr>
          <p:spPr bwMode="auto">
            <a:xfrm>
              <a:off x="5699126" y="3457576"/>
              <a:ext cx="55563" cy="33338"/>
            </a:xfrm>
            <a:custGeom>
              <a:avLst/>
              <a:gdLst>
                <a:gd name="T0" fmla="*/ 17 w 17"/>
                <a:gd name="T1" fmla="*/ 4 h 10"/>
                <a:gd name="T2" fmla="*/ 12 w 17"/>
                <a:gd name="T3" fmla="*/ 0 h 10"/>
                <a:gd name="T4" fmla="*/ 7 w 17"/>
                <a:gd name="T5" fmla="*/ 0 h 10"/>
                <a:gd name="T6" fmla="*/ 6 w 17"/>
                <a:gd name="T7" fmla="*/ 4 h 10"/>
                <a:gd name="T8" fmla="*/ 4 w 17"/>
                <a:gd name="T9" fmla="*/ 6 h 10"/>
                <a:gd name="T10" fmla="*/ 0 w 17"/>
                <a:gd name="T11" fmla="*/ 3 h 10"/>
                <a:gd name="T12" fmla="*/ 1 w 17"/>
                <a:gd name="T13" fmla="*/ 7 h 10"/>
                <a:gd name="T14" fmla="*/ 6 w 17"/>
                <a:gd name="T15" fmla="*/ 10 h 10"/>
                <a:gd name="T16" fmla="*/ 17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17" y="4"/>
                  </a:moveTo>
                  <a:cubicBezTo>
                    <a:pt x="14" y="3"/>
                    <a:pt x="13" y="3"/>
                    <a:pt x="12" y="0"/>
                  </a:cubicBezTo>
                  <a:cubicBezTo>
                    <a:pt x="11" y="2"/>
                    <a:pt x="9" y="2"/>
                    <a:pt x="7" y="0"/>
                  </a:cubicBezTo>
                  <a:cubicBezTo>
                    <a:pt x="4" y="2"/>
                    <a:pt x="6" y="3"/>
                    <a:pt x="6" y="4"/>
                  </a:cubicBezTo>
                  <a:cubicBezTo>
                    <a:pt x="6" y="4"/>
                    <a:pt x="5" y="6"/>
                    <a:pt x="4" y="6"/>
                  </a:cubicBezTo>
                  <a:cubicBezTo>
                    <a:pt x="2" y="5"/>
                    <a:pt x="2" y="2"/>
                    <a:pt x="0" y="3"/>
                  </a:cubicBezTo>
                  <a:cubicBezTo>
                    <a:pt x="0" y="4"/>
                    <a:pt x="2" y="6"/>
                    <a:pt x="1" y="7"/>
                  </a:cubicBezTo>
                  <a:cubicBezTo>
                    <a:pt x="5" y="7"/>
                    <a:pt x="5" y="7"/>
                    <a:pt x="6" y="10"/>
                  </a:cubicBezTo>
                  <a:cubicBezTo>
                    <a:pt x="9" y="7"/>
                    <a:pt x="15" y="9"/>
                    <a:pt x="17" y="4"/>
                  </a:cubicBezTo>
                  <a:close/>
                </a:path>
              </a:pathLst>
            </a:custGeom>
            <a:grpFill/>
            <a:ln>
              <a:solidFill>
                <a:schemeClr val="accent1"/>
              </a:solidFill>
            </a:ln>
          </p:spPr>
          <p:txBody>
            <a:bodyPr/>
            <a:lstStyle/>
            <a:p>
              <a:pPr>
                <a:defRPr/>
              </a:pPr>
              <a:endParaRPr lang="zh-CN" altLang="en-US" dirty="0">
                <a:solidFill>
                  <a:schemeClr val="tx1">
                    <a:lumMod val="75000"/>
                    <a:lumOff val="25000"/>
                  </a:schemeClr>
                </a:solidFill>
                <a:latin typeface="+mn-lt"/>
                <a:ea typeface="+mn-ea"/>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51"/>
                                        </p:tgtEl>
                                        <p:attrNameLst>
                                          <p:attrName>style.visibility</p:attrName>
                                        </p:attrNameLst>
                                      </p:cBhvr>
                                      <p:to>
                                        <p:strVal val="visible"/>
                                      </p:to>
                                    </p:set>
                                    <p:animEffect transition="in" filter="fade">
                                      <p:cBhvr>
                                        <p:cTn id="17" dur="1000"/>
                                        <p:tgtEl>
                                          <p:spTgt spid="251"/>
                                        </p:tgtEl>
                                      </p:cBhvr>
                                    </p:animEffect>
                                    <p:anim calcmode="lin" valueType="num">
                                      <p:cBhvr>
                                        <p:cTn id="18" dur="1000" fill="hold"/>
                                        <p:tgtEl>
                                          <p:spTgt spid="251"/>
                                        </p:tgtEl>
                                        <p:attrNameLst>
                                          <p:attrName>ppt_x</p:attrName>
                                        </p:attrNameLst>
                                      </p:cBhvr>
                                      <p:tavLst>
                                        <p:tav tm="0">
                                          <p:val>
                                            <p:strVal val="#ppt_x"/>
                                          </p:val>
                                        </p:tav>
                                        <p:tav tm="100000">
                                          <p:val>
                                            <p:strVal val="#ppt_x"/>
                                          </p:val>
                                        </p:tav>
                                      </p:tavLst>
                                    </p:anim>
                                    <p:anim calcmode="lin" valueType="num">
                                      <p:cBhvr>
                                        <p:cTn id="19" dur="1000" fill="hold"/>
                                        <p:tgtEl>
                                          <p:spTgt spid="251"/>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4" presetClass="entr" presetSubtype="0" accel="100000" fill="hold" grpId="0" nodeType="afterEffect">
                                  <p:stCondLst>
                                    <p:cond delay="0"/>
                                  </p:stCondLst>
                                  <p:childTnLst>
                                    <p:set>
                                      <p:cBhvr>
                                        <p:cTn id="22" dur="1" fill="hold">
                                          <p:stCondLst>
                                            <p:cond delay="0"/>
                                          </p:stCondLst>
                                        </p:cTn>
                                        <p:tgtEl>
                                          <p:spTgt spid="178"/>
                                        </p:tgtEl>
                                        <p:attrNameLst>
                                          <p:attrName>style.visibility</p:attrName>
                                        </p:attrNameLst>
                                      </p:cBhvr>
                                      <p:to>
                                        <p:strVal val="visible"/>
                                      </p:to>
                                    </p:set>
                                    <p:anim calcmode="lin" valueType="num">
                                      <p:cBhvr>
                                        <p:cTn id="23" dur="500" fill="hold"/>
                                        <p:tgtEl>
                                          <p:spTgt spid="178"/>
                                        </p:tgtEl>
                                        <p:attrNameLst>
                                          <p:attrName>ppt_w</p:attrName>
                                        </p:attrNameLst>
                                      </p:cBhvr>
                                      <p:tavLst>
                                        <p:tav tm="0">
                                          <p:val>
                                            <p:strVal val="#ppt_w*0.05"/>
                                          </p:val>
                                        </p:tav>
                                        <p:tav tm="100000">
                                          <p:val>
                                            <p:strVal val="#ppt_w"/>
                                          </p:val>
                                        </p:tav>
                                      </p:tavLst>
                                    </p:anim>
                                    <p:anim calcmode="lin" valueType="num">
                                      <p:cBhvr>
                                        <p:cTn id="24" dur="500" fill="hold"/>
                                        <p:tgtEl>
                                          <p:spTgt spid="178"/>
                                        </p:tgtEl>
                                        <p:attrNameLst>
                                          <p:attrName>ppt_h</p:attrName>
                                        </p:attrNameLst>
                                      </p:cBhvr>
                                      <p:tavLst>
                                        <p:tav tm="0">
                                          <p:val>
                                            <p:strVal val="#ppt_h"/>
                                          </p:val>
                                        </p:tav>
                                        <p:tav tm="100000">
                                          <p:val>
                                            <p:strVal val="#ppt_h"/>
                                          </p:val>
                                        </p:tav>
                                      </p:tavLst>
                                    </p:anim>
                                    <p:anim calcmode="lin" valueType="num">
                                      <p:cBhvr>
                                        <p:cTn id="25" dur="500" fill="hold"/>
                                        <p:tgtEl>
                                          <p:spTgt spid="178"/>
                                        </p:tgtEl>
                                        <p:attrNameLst>
                                          <p:attrName>ppt_x</p:attrName>
                                        </p:attrNameLst>
                                      </p:cBhvr>
                                      <p:tavLst>
                                        <p:tav tm="0">
                                          <p:val>
                                            <p:strVal val="#ppt_x-.2"/>
                                          </p:val>
                                        </p:tav>
                                        <p:tav tm="100000">
                                          <p:val>
                                            <p:strVal val="#ppt_x"/>
                                          </p:val>
                                        </p:tav>
                                      </p:tavLst>
                                    </p:anim>
                                    <p:anim calcmode="lin" valueType="num">
                                      <p:cBhvr>
                                        <p:cTn id="26" dur="500" fill="hold"/>
                                        <p:tgtEl>
                                          <p:spTgt spid="178"/>
                                        </p:tgtEl>
                                        <p:attrNameLst>
                                          <p:attrName>ppt_y</p:attrName>
                                        </p:attrNameLst>
                                      </p:cBhvr>
                                      <p:tavLst>
                                        <p:tav tm="0">
                                          <p:val>
                                            <p:strVal val="#ppt_y"/>
                                          </p:val>
                                        </p:tav>
                                        <p:tav tm="100000">
                                          <p:val>
                                            <p:strVal val="#ppt_y"/>
                                          </p:val>
                                        </p:tav>
                                      </p:tavLst>
                                    </p:anim>
                                    <p:animEffect transition="in" filter="fade">
                                      <p:cBhvr>
                                        <p:cTn id="27" dur="500"/>
                                        <p:tgtEl>
                                          <p:spTgt spid="178"/>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250"/>
                                        </p:tgtEl>
                                        <p:attrNameLst>
                                          <p:attrName>style.visibility</p:attrName>
                                        </p:attrNameLst>
                                      </p:cBhvr>
                                      <p:to>
                                        <p:strVal val="visible"/>
                                      </p:to>
                                    </p:set>
                                    <p:animEffect transition="in" filter="fade">
                                      <p:cBhvr>
                                        <p:cTn id="31" dur="1000"/>
                                        <p:tgtEl>
                                          <p:spTgt spid="250"/>
                                        </p:tgtEl>
                                      </p:cBhvr>
                                    </p:animEffect>
                                    <p:anim calcmode="lin" valueType="num">
                                      <p:cBhvr>
                                        <p:cTn id="32" dur="1000" fill="hold"/>
                                        <p:tgtEl>
                                          <p:spTgt spid="250"/>
                                        </p:tgtEl>
                                        <p:attrNameLst>
                                          <p:attrName>ppt_x</p:attrName>
                                        </p:attrNameLst>
                                      </p:cBhvr>
                                      <p:tavLst>
                                        <p:tav tm="0">
                                          <p:val>
                                            <p:strVal val="#ppt_x"/>
                                          </p:val>
                                        </p:tav>
                                        <p:tav tm="100000">
                                          <p:val>
                                            <p:strVal val="#ppt_x"/>
                                          </p:val>
                                        </p:tav>
                                      </p:tavLst>
                                    </p:anim>
                                    <p:anim calcmode="lin" valueType="num">
                                      <p:cBhvr>
                                        <p:cTn id="33" dur="1000" fill="hold"/>
                                        <p:tgtEl>
                                          <p:spTgt spid="250"/>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54" presetClass="entr" presetSubtype="0" accel="100000" fill="hold" grpId="0" nodeType="afterEffect">
                                  <p:stCondLst>
                                    <p:cond delay="0"/>
                                  </p:stCondLst>
                                  <p:childTnLst>
                                    <p:set>
                                      <p:cBhvr>
                                        <p:cTn id="36" dur="1" fill="hold">
                                          <p:stCondLst>
                                            <p:cond delay="0"/>
                                          </p:stCondLst>
                                        </p:cTn>
                                        <p:tgtEl>
                                          <p:spTgt spid="180"/>
                                        </p:tgtEl>
                                        <p:attrNameLst>
                                          <p:attrName>style.visibility</p:attrName>
                                        </p:attrNameLst>
                                      </p:cBhvr>
                                      <p:to>
                                        <p:strVal val="visible"/>
                                      </p:to>
                                    </p:set>
                                    <p:anim calcmode="lin" valueType="num">
                                      <p:cBhvr>
                                        <p:cTn id="37" dur="500" fill="hold"/>
                                        <p:tgtEl>
                                          <p:spTgt spid="180"/>
                                        </p:tgtEl>
                                        <p:attrNameLst>
                                          <p:attrName>ppt_w</p:attrName>
                                        </p:attrNameLst>
                                      </p:cBhvr>
                                      <p:tavLst>
                                        <p:tav tm="0">
                                          <p:val>
                                            <p:strVal val="#ppt_w*0.05"/>
                                          </p:val>
                                        </p:tav>
                                        <p:tav tm="100000">
                                          <p:val>
                                            <p:strVal val="#ppt_w"/>
                                          </p:val>
                                        </p:tav>
                                      </p:tavLst>
                                    </p:anim>
                                    <p:anim calcmode="lin" valueType="num">
                                      <p:cBhvr>
                                        <p:cTn id="38" dur="500" fill="hold"/>
                                        <p:tgtEl>
                                          <p:spTgt spid="180"/>
                                        </p:tgtEl>
                                        <p:attrNameLst>
                                          <p:attrName>ppt_h</p:attrName>
                                        </p:attrNameLst>
                                      </p:cBhvr>
                                      <p:tavLst>
                                        <p:tav tm="0">
                                          <p:val>
                                            <p:strVal val="#ppt_h"/>
                                          </p:val>
                                        </p:tav>
                                        <p:tav tm="100000">
                                          <p:val>
                                            <p:strVal val="#ppt_h"/>
                                          </p:val>
                                        </p:tav>
                                      </p:tavLst>
                                    </p:anim>
                                    <p:anim calcmode="lin" valueType="num">
                                      <p:cBhvr>
                                        <p:cTn id="39" dur="500" fill="hold"/>
                                        <p:tgtEl>
                                          <p:spTgt spid="180"/>
                                        </p:tgtEl>
                                        <p:attrNameLst>
                                          <p:attrName>ppt_x</p:attrName>
                                        </p:attrNameLst>
                                      </p:cBhvr>
                                      <p:tavLst>
                                        <p:tav tm="0">
                                          <p:val>
                                            <p:strVal val="#ppt_x-.2"/>
                                          </p:val>
                                        </p:tav>
                                        <p:tav tm="100000">
                                          <p:val>
                                            <p:strVal val="#ppt_x"/>
                                          </p:val>
                                        </p:tav>
                                      </p:tavLst>
                                    </p:anim>
                                    <p:anim calcmode="lin" valueType="num">
                                      <p:cBhvr>
                                        <p:cTn id="40" dur="500" fill="hold"/>
                                        <p:tgtEl>
                                          <p:spTgt spid="180"/>
                                        </p:tgtEl>
                                        <p:attrNameLst>
                                          <p:attrName>ppt_y</p:attrName>
                                        </p:attrNameLst>
                                      </p:cBhvr>
                                      <p:tavLst>
                                        <p:tav tm="0">
                                          <p:val>
                                            <p:strVal val="#ppt_y"/>
                                          </p:val>
                                        </p:tav>
                                        <p:tav tm="100000">
                                          <p:val>
                                            <p:strVal val="#ppt_y"/>
                                          </p:val>
                                        </p:tav>
                                      </p:tavLst>
                                    </p:anim>
                                    <p:animEffect transition="in" filter="fade">
                                      <p:cBhvr>
                                        <p:cTn id="4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180" grpId="0"/>
    </p:bldLst>
  </p:timing>
</p:sld>
</file>

<file path=ppt/theme/theme1.xml><?xml version="1.0" encoding="utf-8"?>
<a:theme xmlns:a="http://schemas.openxmlformats.org/drawingml/2006/main" name="https://www.freeppt7.com">
  <a:themeElements>
    <a:clrScheme name="自定义 1005">
      <a:dk1>
        <a:sysClr val="windowText" lastClr="000000"/>
      </a:dk1>
      <a:lt1>
        <a:sysClr val="window" lastClr="FFFFFF"/>
      </a:lt1>
      <a:dk2>
        <a:srgbClr val="1F497D"/>
      </a:dk2>
      <a:lt2>
        <a:srgbClr val="EEECE1"/>
      </a:lt2>
      <a:accent1>
        <a:srgbClr val="015770"/>
      </a:accent1>
      <a:accent2>
        <a:srgbClr val="A90303"/>
      </a:accent2>
      <a:accent3>
        <a:srgbClr val="015770"/>
      </a:accent3>
      <a:accent4>
        <a:srgbClr val="A90303"/>
      </a:accent4>
      <a:accent5>
        <a:srgbClr val="015770"/>
      </a:accent5>
      <a:accent6>
        <a:srgbClr val="A9030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1353</Words>
  <Application>Microsoft Office PowerPoint</Application>
  <PresentationFormat>自定义</PresentationFormat>
  <Paragraphs>188</Paragraphs>
  <Slides>25</Slides>
  <Notes>20</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25</vt:i4>
      </vt:variant>
    </vt:vector>
  </HeadingPairs>
  <TitlesOfParts>
    <vt:vector size="40" baseType="lpstr">
      <vt:lpstr>hakuyoxingshu7000</vt:lpstr>
      <vt:lpstr>Open Sans</vt:lpstr>
      <vt:lpstr>Open Sans Light</vt:lpstr>
      <vt:lpstr>方正静蕾简体</vt:lpstr>
      <vt:lpstr>华文细黑</vt:lpstr>
      <vt:lpstr>迷你简准圆</vt:lpstr>
      <vt:lpstr>宋体</vt:lpstr>
      <vt:lpstr>微软雅黑</vt:lpstr>
      <vt:lpstr>微软雅黑 Light</vt:lpstr>
      <vt:lpstr>Arial</vt:lpstr>
      <vt:lpstr>Arial Black</vt:lpstr>
      <vt:lpstr>Calibri</vt:lpstr>
      <vt:lpstr>Chiller</vt:lpstr>
      <vt:lpstr>Impact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freeppt7.com</dc:creator>
  <cp:keywords>https:/www.freeppt7.com</cp:keywords>
  <cp:lastModifiedBy>宇 之灵</cp:lastModifiedBy>
  <cp:revision>385</cp:revision>
  <dcterms:created xsi:type="dcterms:W3CDTF">2017-06-08T13:49:00Z</dcterms:created>
  <dcterms:modified xsi:type="dcterms:W3CDTF">2020-01-26T13:21:13Z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